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70" r:id="rId2"/>
  </p:sldMasterIdLst>
  <p:notesMasterIdLst>
    <p:notesMasterId r:id="rId33"/>
  </p:notesMasterIdLst>
  <p:sldIdLst>
    <p:sldId id="256" r:id="rId3"/>
    <p:sldId id="258" r:id="rId4"/>
    <p:sldId id="260" r:id="rId5"/>
    <p:sldId id="264" r:id="rId6"/>
    <p:sldId id="266" r:id="rId7"/>
    <p:sldId id="265" r:id="rId8"/>
    <p:sldId id="267" r:id="rId9"/>
    <p:sldId id="261" r:id="rId10"/>
    <p:sldId id="269" r:id="rId11"/>
    <p:sldId id="270" r:id="rId12"/>
    <p:sldId id="271" r:id="rId13"/>
    <p:sldId id="272" r:id="rId14"/>
    <p:sldId id="262" r:id="rId15"/>
    <p:sldId id="273" r:id="rId16"/>
    <p:sldId id="279" r:id="rId17"/>
    <p:sldId id="280" r:id="rId18"/>
    <p:sldId id="281" r:id="rId19"/>
    <p:sldId id="263" r:id="rId20"/>
    <p:sldId id="274" r:id="rId21"/>
    <p:sldId id="275" r:id="rId22"/>
    <p:sldId id="276" r:id="rId23"/>
    <p:sldId id="277" r:id="rId24"/>
    <p:sldId id="278" r:id="rId25"/>
    <p:sldId id="282" r:id="rId26"/>
    <p:sldId id="315" r:id="rId27"/>
    <p:sldId id="1775" r:id="rId28"/>
    <p:sldId id="1776" r:id="rId29"/>
    <p:sldId id="1777" r:id="rId30"/>
    <p:sldId id="1778" r:id="rId31"/>
    <p:sldId id="1779" r:id="rId32"/>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2B8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138" autoAdjust="0"/>
  </p:normalViewPr>
  <p:slideViewPr>
    <p:cSldViewPr snapToGrid="0">
      <p:cViewPr varScale="1">
        <p:scale>
          <a:sx n="69" d="100"/>
          <a:sy n="69" d="100"/>
        </p:scale>
        <p:origin x="756" y="60"/>
      </p:cViewPr>
      <p:guideLst/>
    </p:cSldViewPr>
  </p:slideViewPr>
  <p:notesTextViewPr>
    <p:cViewPr>
      <p:scale>
        <a:sx n="1" d="1"/>
        <a:sy n="1" d="1"/>
      </p:scale>
      <p:origin x="0" y="0"/>
    </p:cViewPr>
  </p:notesTextViewPr>
  <p:notesViewPr>
    <p:cSldViewPr snapToGrid="0">
      <p:cViewPr varScale="1">
        <p:scale>
          <a:sx n="84" d="100"/>
          <a:sy n="84" d="100"/>
        </p:scale>
        <p:origin x="3384"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a:ln>
              <a:solidFill>
                <a:srgbClr val="F2B800"/>
              </a:solidFill>
            </a:ln>
            <a:effectLst/>
          </c:spPr>
          <c:invertIfNegative val="0"/>
          <c:dLbls>
            <c:delete val="1"/>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Sheet1!$B$2:$B$13</c:f>
              <c:numCache>
                <c:formatCode>General</c:formatCode>
                <c:ptCount val="12"/>
                <c:pt idx="0">
                  <c:v>10</c:v>
                </c:pt>
                <c:pt idx="1">
                  <c:v>62</c:v>
                </c:pt>
                <c:pt idx="2">
                  <c:v>40</c:v>
                </c:pt>
                <c:pt idx="3">
                  <c:v>32</c:v>
                </c:pt>
                <c:pt idx="4">
                  <c:v>40</c:v>
                </c:pt>
                <c:pt idx="5">
                  <c:v>30</c:v>
                </c:pt>
                <c:pt idx="6">
                  <c:v>28</c:v>
                </c:pt>
                <c:pt idx="7">
                  <c:v>20</c:v>
                </c:pt>
                <c:pt idx="8">
                  <c:v>40</c:v>
                </c:pt>
                <c:pt idx="9">
                  <c:v>38</c:v>
                </c:pt>
                <c:pt idx="10">
                  <c:v>47</c:v>
                </c:pt>
                <c:pt idx="11">
                  <c:v>37</c:v>
                </c:pt>
              </c:numCache>
            </c:numRef>
          </c:val>
          <c:extLst>
            <c:ext xmlns:c16="http://schemas.microsoft.com/office/drawing/2014/chart" uri="{C3380CC4-5D6E-409C-BE32-E72D297353CC}">
              <c16:uniqueId val="{00000000-72C0-4539-A392-B8C4DD738B63}"/>
            </c:ext>
          </c:extLst>
        </c:ser>
        <c:ser>
          <c:idx val="1"/>
          <c:order val="1"/>
          <c:tx>
            <c:strRef>
              <c:f>Sheet1!$C$1</c:f>
              <c:strCache>
                <c:ptCount val="1"/>
                <c:pt idx="0">
                  <c:v>Series 2</c:v>
                </c:pt>
              </c:strCache>
            </c:strRef>
          </c:tx>
          <c:spPr>
            <a:gradFill>
              <a:gsLst>
                <a:gs pos="0">
                  <a:srgbClr val="019BE5"/>
                </a:gs>
                <a:gs pos="100000">
                  <a:srgbClr val="006CBC"/>
                </a:gs>
              </a:gsLst>
              <a:lin ang="6000000" scaled="0"/>
            </a:gradFill>
            <a:ln>
              <a:solidFill>
                <a:srgbClr val="006CBC"/>
              </a:solidFill>
            </a:ln>
            <a:effectLst/>
          </c:spPr>
          <c:invertIfNegative val="0"/>
          <c:dLbls>
            <c:delete val="1"/>
          </c:dLbls>
          <c:cat>
            <c:strRef>
              <c:f>Sheet1!$A$2:$A$13</c:f>
              <c:strCache>
                <c:ptCount val="12"/>
                <c:pt idx="0">
                  <c:v>Jan</c:v>
                </c:pt>
                <c:pt idx="1">
                  <c:v>Feb</c:v>
                </c:pt>
                <c:pt idx="2">
                  <c:v>Mar</c:v>
                </c:pt>
                <c:pt idx="3">
                  <c:v>Apr</c:v>
                </c:pt>
                <c:pt idx="4">
                  <c:v>May</c:v>
                </c:pt>
                <c:pt idx="5">
                  <c:v>Jun</c:v>
                </c:pt>
                <c:pt idx="6">
                  <c:v>Jul</c:v>
                </c:pt>
                <c:pt idx="7">
                  <c:v>Aug</c:v>
                </c:pt>
                <c:pt idx="8">
                  <c:v>Sep</c:v>
                </c:pt>
                <c:pt idx="9">
                  <c:v>Oct</c:v>
                </c:pt>
                <c:pt idx="10">
                  <c:v>Nov</c:v>
                </c:pt>
                <c:pt idx="11">
                  <c:v>Dec</c:v>
                </c:pt>
              </c:strCache>
            </c:strRef>
          </c:cat>
          <c:val>
            <c:numRef>
              <c:f>Sheet1!$C$2:$C$13</c:f>
              <c:numCache>
                <c:formatCode>General</c:formatCode>
                <c:ptCount val="12"/>
                <c:pt idx="0">
                  <c:v>32</c:v>
                </c:pt>
                <c:pt idx="1">
                  <c:v>15</c:v>
                </c:pt>
                <c:pt idx="2">
                  <c:v>65</c:v>
                </c:pt>
                <c:pt idx="3">
                  <c:v>17</c:v>
                </c:pt>
                <c:pt idx="4">
                  <c:v>50</c:v>
                </c:pt>
                <c:pt idx="5">
                  <c:v>42</c:v>
                </c:pt>
                <c:pt idx="6">
                  <c:v>15</c:v>
                </c:pt>
                <c:pt idx="7">
                  <c:v>35</c:v>
                </c:pt>
                <c:pt idx="8">
                  <c:v>25</c:v>
                </c:pt>
                <c:pt idx="9">
                  <c:v>45</c:v>
                </c:pt>
                <c:pt idx="10">
                  <c:v>35</c:v>
                </c:pt>
                <c:pt idx="11">
                  <c:v>51</c:v>
                </c:pt>
              </c:numCache>
            </c:numRef>
          </c:val>
          <c:extLst>
            <c:ext xmlns:c16="http://schemas.microsoft.com/office/drawing/2014/chart" uri="{C3380CC4-5D6E-409C-BE32-E72D297353CC}">
              <c16:uniqueId val="{00000001-72C0-4539-A392-B8C4DD738B63}"/>
            </c:ext>
          </c:extLst>
        </c:ser>
        <c:dLbls>
          <c:showLegendKey val="0"/>
          <c:showVal val="1"/>
          <c:showCatName val="0"/>
          <c:showSerName val="0"/>
          <c:showPercent val="0"/>
          <c:showBubbleSize val="0"/>
        </c:dLbls>
        <c:gapWidth val="150"/>
        <c:axId val="2095350176"/>
        <c:axId val="1205892448"/>
      </c:barChart>
      <c:catAx>
        <c:axId val="2095350176"/>
        <c:scaling>
          <c:orientation val="minMax"/>
        </c:scaling>
        <c:delete val="0"/>
        <c:axPos val="b"/>
        <c:numFmt formatCode="General" sourceLinked="1"/>
        <c:majorTickMark val="none"/>
        <c:minorTickMark val="none"/>
        <c:tickLblPos val="nextTo"/>
        <c:spPr>
          <a:noFill/>
          <a:ln w="12700" cap="flat" cmpd="sng" algn="ctr">
            <a:solidFill>
              <a:schemeClr val="bg1">
                <a:lumMod val="50000"/>
              </a:schemeClr>
            </a:solidFill>
            <a:prstDash val="solid"/>
            <a:round/>
            <a:headEnd type="oval" w="sm" len="sm"/>
            <a:tailEnd type="oval" w="sm" len="sm"/>
          </a:ln>
          <a:effectLst/>
        </c:spPr>
        <c:txPr>
          <a:bodyPr rot="-60000000" spcFirstLastPara="1" vertOverflow="ellipsis" vert="horz" wrap="square" anchor="ctr" anchorCtr="1"/>
          <a:lstStyle/>
          <a:p>
            <a:pPr>
              <a:defRPr sz="1000" b="0" i="0" u="none" strike="noStrike" kern="1200" baseline="0">
                <a:solidFill>
                  <a:schemeClr val="bg2">
                    <a:lumMod val="10000"/>
                  </a:schemeClr>
                </a:solidFill>
                <a:latin typeface="思源黑体" panose="020B0500000000000000" pitchFamily="34" charset="-122"/>
                <a:ea typeface="思源黑体" panose="020B0500000000000000" pitchFamily="34" charset="-122"/>
                <a:cs typeface="+mn-cs"/>
                <a:sym typeface="思源黑体" panose="020B0500000000000000" pitchFamily="34" charset="-122"/>
              </a:defRPr>
            </a:pPr>
            <a:endParaRPr lang="en-US"/>
          </a:p>
        </c:txPr>
        <c:crossAx val="1205892448"/>
        <c:crosses val="autoZero"/>
        <c:auto val="1"/>
        <c:lblAlgn val="ctr"/>
        <c:lblOffset val="100"/>
        <c:noMultiLvlLbl val="0"/>
      </c:catAx>
      <c:valAx>
        <c:axId val="1205892448"/>
        <c:scaling>
          <c:orientation val="minMax"/>
          <c:max val="100"/>
        </c:scaling>
        <c:delete val="1"/>
        <c:axPos val="l"/>
        <c:numFmt formatCode="General" sourceLinked="1"/>
        <c:majorTickMark val="none"/>
        <c:minorTickMark val="none"/>
        <c:tickLblPos val="none"/>
        <c:crossAx val="2095350176"/>
        <c:crosses val="autoZero"/>
        <c:crossBetween val="between"/>
      </c:valAx>
      <c:spPr>
        <a:noFill/>
        <a:ln>
          <a:noFill/>
        </a:ln>
        <a:effectLst/>
      </c:spPr>
    </c:plotArea>
    <c:plotVisOnly val="1"/>
    <c:dispBlanksAs val="gap"/>
    <c:showDLblsOverMax val="0"/>
  </c:chart>
  <c:spPr>
    <a:noFill/>
    <a:ln w="0" cap="flat" cmpd="sng" algn="ctr">
      <a:noFill/>
      <a:prstDash val="solid"/>
      <a:round/>
    </a:ln>
    <a:effectLst/>
  </c:spPr>
  <c:txPr>
    <a:bodyPr/>
    <a:lstStyle/>
    <a:p>
      <a:pPr>
        <a:defRPr>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2">
  <a:schemeClr val="accent2"/>
  <a:schemeClr val="accent4"/>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D4871AB-63AC-4F7D-83A5-EDECD445E00F}" type="datetimeFigureOut">
              <a:rPr lang="zh-CN" altLang="en-US" smtClean="0"/>
              <a:t>2022/9/16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5F8C5B0-CB33-40AC-A7BB-B19E976500B6}" type="slidenum">
              <a:rPr lang="zh-CN" altLang="en-US" smtClean="0"/>
              <a:t>‹#›</a:t>
            </a:fld>
            <a:endParaRPr lang="zh-CN" altLang="en-US"/>
          </a:p>
        </p:txBody>
      </p:sp>
    </p:spTree>
    <p:extLst>
      <p:ext uri="{BB962C8B-B14F-4D97-AF65-F5344CB8AC3E}">
        <p14:creationId xmlns:p14="http://schemas.microsoft.com/office/powerpoint/2010/main" val="12409830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6"/>
        <p:cNvGrpSpPr/>
        <p:nvPr/>
      </p:nvGrpSpPr>
      <p:grpSpPr>
        <a:xfrm>
          <a:off x="0" y="0"/>
          <a:ext cx="0" cy="0"/>
          <a:chOff x="0" y="0"/>
          <a:chExt cx="0" cy="0"/>
        </a:xfrm>
      </p:grpSpPr>
      <p:sp>
        <p:nvSpPr>
          <p:cNvPr id="2257" name="Google Shape;2257;g71e807b215_2_16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8" name="Google Shape;2258;g71e807b215_2_16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1"/>
        <p:cNvGrpSpPr/>
        <p:nvPr/>
      </p:nvGrpSpPr>
      <p:grpSpPr>
        <a:xfrm>
          <a:off x="0" y="0"/>
          <a:ext cx="0" cy="0"/>
          <a:chOff x="0" y="0"/>
          <a:chExt cx="0" cy="0"/>
        </a:xfrm>
      </p:grpSpPr>
      <p:sp>
        <p:nvSpPr>
          <p:cNvPr id="2632" name="Google Shape;2632;g92bac1024b_2_15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3" name="Google Shape;2633;g92bac1024b_2_15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54002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1"/>
        <p:cNvGrpSpPr/>
        <p:nvPr/>
      </p:nvGrpSpPr>
      <p:grpSpPr>
        <a:xfrm>
          <a:off x="0" y="0"/>
          <a:ext cx="0" cy="0"/>
          <a:chOff x="0" y="0"/>
          <a:chExt cx="0" cy="0"/>
        </a:xfrm>
      </p:grpSpPr>
      <p:sp>
        <p:nvSpPr>
          <p:cNvPr id="9132" name="Google Shape;9132;g92bac1024b_2_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3" name="Google Shape;9133;g92bac1024b_2_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35268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hyperlink" Target="http://www.1ppt.com/xiazai/" TargetMode="External"/><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613893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4064D28-024B-4912-8456-842BCCE896E1}"/>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71018231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6F6990C-A9B2-3001-B1EC-DE0DA810D656}"/>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2018271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AC15DD9-8EE6-3BB1-6DCE-89ABAB6AFEC9}"/>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4" name="TextBox 9">
            <a:extLst>
              <a:ext uri="{FF2B5EF4-FFF2-40B4-BE49-F238E27FC236}">
                <a16:creationId xmlns:a16="http://schemas.microsoft.com/office/drawing/2014/main" id="{DD1C184D-EFB8-F14B-C251-FAA6794C1279}"/>
              </a:ext>
            </a:extLst>
          </p:cNvPr>
          <p:cNvSpPr txBox="1"/>
          <p:nvPr userDrawn="1"/>
        </p:nvSpPr>
        <p:spPr>
          <a:xfrm>
            <a:off x="1414218" y="6374445"/>
            <a:ext cx="1224136" cy="118430"/>
          </a:xfrm>
          <a:prstGeom prst="rect">
            <a:avLst/>
          </a:prstGeom>
          <a:noFill/>
        </p:spPr>
        <p:txBody>
          <a:bodyPr wrap="square" rtlCol="0">
            <a:spAutoFit/>
          </a:bodyPr>
          <a:lstStyle/>
          <a:p>
            <a:pPr>
              <a:lnSpc>
                <a:spcPct val="200000"/>
              </a:lnSpc>
            </a:pPr>
            <a:r>
              <a:rPr lang="en-US" altLang="zh-CN" sz="100" dirty="0">
                <a:solidFill>
                  <a:prstClr val="black"/>
                </a:solidFill>
                <a:latin typeface="微软雅黑" panose="020B0503020204020204" pitchFamily="34" charset="-122"/>
                <a:ea typeface="微软雅黑" panose="020B0503020204020204" pitchFamily="34" charset="-122"/>
                <a:hlinkClick r:id="rId2"/>
              </a:rPr>
              <a:t>PPT</a:t>
            </a:r>
            <a:r>
              <a:rPr lang="zh-CN" altLang="en-US" sz="100" dirty="0">
                <a:solidFill>
                  <a:prstClr val="black"/>
                </a:solidFill>
                <a:latin typeface="微软雅黑" panose="020B0503020204020204" pitchFamily="34" charset="-122"/>
                <a:ea typeface="微软雅黑" panose="020B0503020204020204" pitchFamily="34" charset="-122"/>
                <a:hlinkClick r:id="rId2"/>
              </a:rPr>
              <a:t>下载</a:t>
            </a:r>
            <a:r>
              <a:rPr lang="zh-CN" altLang="en-US" sz="100" dirty="0">
                <a:solidFill>
                  <a:prstClr val="black"/>
                </a:solidFill>
                <a:latin typeface="微软雅黑" panose="020B0503020204020204" pitchFamily="34" charset="-122"/>
                <a:ea typeface="微软雅黑" panose="020B0503020204020204" pitchFamily="34" charset="-122"/>
              </a:rPr>
              <a:t> </a:t>
            </a:r>
            <a:r>
              <a:rPr lang="en-US" altLang="zh-CN" sz="100" dirty="0">
                <a:solidFill>
                  <a:prstClr val="black"/>
                </a:solidFill>
                <a:latin typeface="微软雅黑" panose="020B0503020204020204" pitchFamily="34" charset="-122"/>
                <a:ea typeface="微软雅黑" panose="020B0503020204020204" pitchFamily="34" charset="-122"/>
              </a:rPr>
              <a:t>http://www.1ppt.com/xiazai/</a:t>
            </a:r>
          </a:p>
        </p:txBody>
      </p:sp>
    </p:spTree>
    <p:extLst>
      <p:ext uri="{BB962C8B-B14F-4D97-AF65-F5344CB8AC3E}">
        <p14:creationId xmlns:p14="http://schemas.microsoft.com/office/powerpoint/2010/main" val="125330032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D40DF2F-93CD-8E6B-6038-E973AECB2C8E}"/>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58746494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D3523C2-02EC-D302-D37C-AB39D061CE64}"/>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04657256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0653656-013A-E83E-9C62-B0918AD8DBFD}"/>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389816530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912081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609600" y="1600201"/>
            <a:ext cx="10972800" cy="4525963"/>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t>2022/9/16</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t>‹#›</a:t>
            </a:fld>
            <a:endParaRPr lang="zh-CN" altLang="en-US"/>
          </a:p>
        </p:txBody>
      </p:sp>
    </p:spTree>
    <p:extLst>
      <p:ext uri="{BB962C8B-B14F-4D97-AF65-F5344CB8AC3E}">
        <p14:creationId xmlns:p14="http://schemas.microsoft.com/office/powerpoint/2010/main" val="334659380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09600" y="274639"/>
            <a:ext cx="8026400" cy="5851525"/>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1"/>
            <a:ext cx="2844800" cy="365125"/>
          </a:xfrm>
          <a:prstGeom prst="rect">
            <a:avLst/>
          </a:prstGeom>
        </p:spPr>
        <p:txBody>
          <a:bodyPr/>
          <a:lstStyle/>
          <a:p>
            <a:fld id="{2E3AAC11-D570-4EA9-AFC0-30FB72BA45EB}" type="datetimeFigureOut">
              <a:rPr lang="zh-CN" altLang="en-US" smtClean="0"/>
              <a:t>2022/9/16</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55ECCFAA-F4FB-487C-9F1E-C8836D0C3DC9}" type="slidenum">
              <a:rPr lang="zh-CN" altLang="en-US" smtClean="0"/>
              <a:t>‹#›</a:t>
            </a:fld>
            <a:endParaRPr lang="zh-CN" altLang="en-US"/>
          </a:p>
        </p:txBody>
      </p:sp>
    </p:spTree>
    <p:extLst>
      <p:ext uri="{BB962C8B-B14F-4D97-AF65-F5344CB8AC3E}">
        <p14:creationId xmlns:p14="http://schemas.microsoft.com/office/powerpoint/2010/main" val="38540160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621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3039F8F-479F-53DA-01F2-010CA85999E3}"/>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62510538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F01B37C-E64C-1DD3-70AC-A16B4E8C3A7F}"/>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33195194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5FFEB76-B4D9-340D-937C-58A2993C9D5D}"/>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5132561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E496125-27FA-CE8C-F645-30034B60BD5A}"/>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38608290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561D9F2-910A-A7AF-C033-AD36976CA8F4}"/>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09543024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1A30AC3-AD43-FF5C-8EDB-B6167770FE9E}"/>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90583353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3243B64-4442-C324-D6F6-55C6308103FC}"/>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24588808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自定义版式">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6CCB553-4EB1-9C8F-F9B9-CCFAAC3841D6}"/>
              </a:ext>
            </a:extLst>
          </p:cNvPr>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303732906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9.xml"/><Relationship Id="rId2" Type="http://schemas.openxmlformats.org/officeDocument/2006/relationships/slideLayout" Target="../slideLayouts/slideLayout18.xml"/><Relationship Id="rId1" Type="http://schemas.openxmlformats.org/officeDocument/2006/relationships/slideLayout" Target="../slideLayouts/slideLayout17.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0285017"/>
      </p:ext>
    </p:extLst>
  </p:cSld>
  <p:clrMap bg1="lt1" tx1="dk1" bg2="lt2" tx2="dk2" accent1="accent1" accent2="accent2" accent3="accent3" accent4="accent4" accent5="accent5" accent6="accent6" hlink="hlink" folHlink="folHlink"/>
  <p:sldLayoutIdLst>
    <p:sldLayoutId id="2147483655" r:id="rId1"/>
    <p:sldLayoutId id="2147483656" r:id="rId2"/>
    <p:sldLayoutId id="2147483657" r:id="rId3"/>
    <p:sldLayoutId id="2147483658" r:id="rId4"/>
    <p:sldLayoutId id="2147483659" r:id="rId5"/>
    <p:sldLayoutId id="2147483660" r:id="rId6"/>
    <p:sldLayoutId id="2147483661" r:id="rId7"/>
    <p:sldLayoutId id="2147483662" r:id="rId8"/>
    <p:sldLayoutId id="2147483663" r:id="rId9"/>
    <p:sldLayoutId id="2147483664" r:id="rId10"/>
    <p:sldLayoutId id="2147483665" r:id="rId11"/>
    <p:sldLayoutId id="2147483666" r:id="rId12"/>
    <p:sldLayoutId id="2147483667" r:id="rId13"/>
    <p:sldLayoutId id="2147483668" r:id="rId14"/>
    <p:sldLayoutId id="2147483669" r:id="rId15"/>
    <p:sldLayoutId id="2147483675"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29657906"/>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Layout" Target="../slideLayouts/slideLayout1.xml"/><Relationship Id="rId1" Type="http://schemas.openxmlformats.org/officeDocument/2006/relationships/tags" Target="../tags/tag6.xml"/><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slideLayout" Target="../slideLayouts/slideLayout1.xml"/><Relationship Id="rId1" Type="http://schemas.openxmlformats.org/officeDocument/2006/relationships/tags" Target="../tags/tag7.xml"/><Relationship Id="rId6" Type="http://schemas.openxmlformats.org/officeDocument/2006/relationships/image" Target="../media/image11.jpeg"/><Relationship Id="rId5" Type="http://schemas.openxmlformats.org/officeDocument/2006/relationships/image" Target="../media/image10.png"/><Relationship Id="rId4" Type="http://schemas.openxmlformats.org/officeDocument/2006/relationships/image" Target="../media/image9.jpeg"/></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xml"/><Relationship Id="rId1" Type="http://schemas.openxmlformats.org/officeDocument/2006/relationships/tags" Target="../tags/tag8.xml"/></Relationships>
</file>

<file path=ppt/slides/_rels/slide1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9.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10.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11.xml"/></Relationships>
</file>

<file path=ppt/slides/_rels/slide1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slideLayout" Target="../slideLayouts/slideLayout1.xml"/><Relationship Id="rId1" Type="http://schemas.openxmlformats.org/officeDocument/2006/relationships/tags" Target="../tags/tag12.xml"/><Relationship Id="rId4" Type="http://schemas.openxmlformats.org/officeDocument/2006/relationships/image" Target="../media/image14.jpeg"/></Relationships>
</file>

<file path=ppt/slides/_rels/slide1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slideLayout" Target="../slideLayouts/slideLayout1.xml"/><Relationship Id="rId1" Type="http://schemas.openxmlformats.org/officeDocument/2006/relationships/tags" Target="../tags/tag13.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1.xml"/><Relationship Id="rId1" Type="http://schemas.openxmlformats.org/officeDocument/2006/relationships/tags" Target="../tags/tag14.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15.xml"/></Relationships>
</file>

<file path=ppt/slides/_rels/slide22.xml.rels><?xml version="1.0" encoding="UTF-8" standalone="yes"?>
<Relationships xmlns="http://schemas.openxmlformats.org/package/2006/relationships"><Relationship Id="rId3" Type="http://schemas.openxmlformats.org/officeDocument/2006/relationships/tags" Target="../tags/tag18.xml"/><Relationship Id="rId2" Type="http://schemas.openxmlformats.org/officeDocument/2006/relationships/tags" Target="../tags/tag17.xml"/><Relationship Id="rId1" Type="http://schemas.openxmlformats.org/officeDocument/2006/relationships/tags" Target="../tags/tag16.xml"/><Relationship Id="rId4"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slideLayout" Target="../slideLayouts/slideLayout1.xml"/><Relationship Id="rId1" Type="http://schemas.openxmlformats.org/officeDocument/2006/relationships/tags" Target="../tags/tag19.xml"/></Relationships>
</file>

<file path=ppt/slides/_rels/slide2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hyperlink" Target="https://fonts.google.com/specimen/Krona+One" TargetMode="External"/><Relationship Id="rId2" Type="http://schemas.openxmlformats.org/officeDocument/2006/relationships/notesSlide" Target="../notesSlides/notesSlide1.xml"/><Relationship Id="rId1" Type="http://schemas.openxmlformats.org/officeDocument/2006/relationships/slideLayout" Target="../slideLayouts/slideLayout16.xml"/><Relationship Id="rId4" Type="http://schemas.openxmlformats.org/officeDocument/2006/relationships/hyperlink" Target="https://fonts.google.com/specimen/Ubuntu"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2.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3.xml"/></Relationships>
</file>

<file path=ppt/slides/_rels/slide7.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Layout" Target="../slideLayouts/slideLayout1.xml"/><Relationship Id="rId1" Type="http://schemas.openxmlformats.org/officeDocument/2006/relationships/tags" Target="../tags/tag4.xml"/></Relationships>
</file>

<file path=ppt/slides/_rels/slide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ags" Target="../tags/tag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图片 68">
            <a:extLst>
              <a:ext uri="{FF2B5EF4-FFF2-40B4-BE49-F238E27FC236}">
                <a16:creationId xmlns:a16="http://schemas.microsoft.com/office/drawing/2014/main" id="{920BC755-55A6-AC51-1E72-8133C5F431F6}"/>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12238636" cy="6857999"/>
          </a:xfrm>
          <a:prstGeom prst="rect">
            <a:avLst/>
          </a:prstGeom>
        </p:spPr>
      </p:pic>
      <p:sp>
        <p:nvSpPr>
          <p:cNvPr id="70" name="矩形 69">
            <a:extLst>
              <a:ext uri="{FF2B5EF4-FFF2-40B4-BE49-F238E27FC236}">
                <a16:creationId xmlns:a16="http://schemas.microsoft.com/office/drawing/2014/main" id="{C1F03FEF-8DBB-CC7F-FF84-DD382788114F}"/>
              </a:ext>
            </a:extLst>
          </p:cNvPr>
          <p:cNvSpPr/>
          <p:nvPr/>
        </p:nvSpPr>
        <p:spPr>
          <a:xfrm>
            <a:off x="0" y="1"/>
            <a:ext cx="12192000" cy="6857999"/>
          </a:xfrm>
          <a:prstGeom prst="rect">
            <a:avLst/>
          </a:prstGeom>
          <a:solidFill>
            <a:srgbClr val="00184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2" name="组合 1">
            <a:extLst>
              <a:ext uri="{FF2B5EF4-FFF2-40B4-BE49-F238E27FC236}">
                <a16:creationId xmlns:a16="http://schemas.microsoft.com/office/drawing/2014/main" id="{FDA6C79E-56A4-CEB0-C6DD-D020FB884B0A}"/>
              </a:ext>
            </a:extLst>
          </p:cNvPr>
          <p:cNvGrpSpPr/>
          <p:nvPr/>
        </p:nvGrpSpPr>
        <p:grpSpPr>
          <a:xfrm rot="10800000">
            <a:off x="0" y="1048875"/>
            <a:ext cx="12245021" cy="4793125"/>
            <a:chOff x="0" y="1048875"/>
            <a:chExt cx="12245021" cy="4793125"/>
          </a:xfrm>
        </p:grpSpPr>
        <p:sp>
          <p:nvSpPr>
            <p:cNvPr id="65" name="任意多边形: 形状 64">
              <a:extLst>
                <a:ext uri="{FF2B5EF4-FFF2-40B4-BE49-F238E27FC236}">
                  <a16:creationId xmlns:a16="http://schemas.microsoft.com/office/drawing/2014/main" id="{3F394C57-0CA7-B80E-FB60-D437C4F29F3A}"/>
                </a:ext>
              </a:extLst>
            </p:cNvPr>
            <p:cNvSpPr/>
            <p:nvPr/>
          </p:nvSpPr>
          <p:spPr>
            <a:xfrm>
              <a:off x="8066722" y="1596020"/>
              <a:ext cx="4178299" cy="3588346"/>
            </a:xfrm>
            <a:custGeom>
              <a:avLst/>
              <a:gdLst>
                <a:gd name="connsiteX0" fmla="*/ 1567765 w 5625968"/>
                <a:gd name="connsiteY0" fmla="*/ 0 h 5903366"/>
                <a:gd name="connsiteX1" fmla="*/ 5625968 w 5625968"/>
                <a:gd name="connsiteY1" fmla="*/ 0 h 5903366"/>
                <a:gd name="connsiteX2" fmla="*/ 5625968 w 5625968"/>
                <a:gd name="connsiteY2" fmla="*/ 5903366 h 5903366"/>
                <a:gd name="connsiteX3" fmla="*/ 338557 w 5625968"/>
                <a:gd name="connsiteY3" fmla="*/ 5903366 h 5903366"/>
                <a:gd name="connsiteX4" fmla="*/ 10273 w 5625968"/>
                <a:gd name="connsiteY4" fmla="*/ 5459623 h 5903366"/>
                <a:gd name="connsiteX5" fmla="*/ 1239480 w 5625968"/>
                <a:gd name="connsiteY5" fmla="*/ 270510 h 5903366"/>
                <a:gd name="connsiteX6" fmla="*/ 1567765 w 5625968"/>
                <a:gd name="connsiteY6" fmla="*/ 0 h 590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5968" h="5903366">
                  <a:moveTo>
                    <a:pt x="1567765" y="0"/>
                  </a:moveTo>
                  <a:lnTo>
                    <a:pt x="5625968" y="0"/>
                  </a:lnTo>
                  <a:lnTo>
                    <a:pt x="5625968" y="5903366"/>
                  </a:lnTo>
                  <a:lnTo>
                    <a:pt x="338557" y="5903366"/>
                  </a:lnTo>
                  <a:cubicBezTo>
                    <a:pt x="118391" y="5903366"/>
                    <a:pt x="-43126" y="5685046"/>
                    <a:pt x="10273" y="5459623"/>
                  </a:cubicBezTo>
                  <a:lnTo>
                    <a:pt x="1239480" y="270510"/>
                  </a:lnTo>
                  <a:cubicBezTo>
                    <a:pt x="1277159" y="111450"/>
                    <a:pt x="1412412" y="0"/>
                    <a:pt x="1567765" y="0"/>
                  </a:cubicBezTo>
                  <a:close/>
                </a:path>
              </a:pathLst>
            </a:cu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7" name="任意多边形: 形状 66">
              <a:extLst>
                <a:ext uri="{FF2B5EF4-FFF2-40B4-BE49-F238E27FC236}">
                  <a16:creationId xmlns:a16="http://schemas.microsoft.com/office/drawing/2014/main" id="{D8B68B28-CF39-7894-547E-A3FCA92F1C11}"/>
                </a:ext>
              </a:extLst>
            </p:cNvPr>
            <p:cNvSpPr/>
            <p:nvPr/>
          </p:nvSpPr>
          <p:spPr>
            <a:xfrm>
              <a:off x="0" y="1048875"/>
              <a:ext cx="9575800" cy="4793125"/>
            </a:xfrm>
            <a:custGeom>
              <a:avLst/>
              <a:gdLst>
                <a:gd name="connsiteX0" fmla="*/ 0 w 8559799"/>
                <a:gd name="connsiteY0" fmla="*/ 0 h 4196276"/>
                <a:gd name="connsiteX1" fmla="*/ 8313592 w 8559799"/>
                <a:gd name="connsiteY1" fmla="*/ 0 h 4196276"/>
                <a:gd name="connsiteX2" fmla="*/ 8552329 w 8559799"/>
                <a:gd name="connsiteY2" fmla="*/ 315425 h 4196276"/>
                <a:gd name="connsiteX3" fmla="*/ 7658418 w 8559799"/>
                <a:gd name="connsiteY3" fmla="*/ 4003990 h 4196276"/>
                <a:gd name="connsiteX4" fmla="*/ 7419682 w 8559799"/>
                <a:gd name="connsiteY4" fmla="*/ 4196276 h 4196276"/>
                <a:gd name="connsiteX5" fmla="*/ 0 w 8559799"/>
                <a:gd name="connsiteY5" fmla="*/ 4196276 h 419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9799" h="4196276">
                  <a:moveTo>
                    <a:pt x="0" y="0"/>
                  </a:moveTo>
                  <a:lnTo>
                    <a:pt x="8313592" y="0"/>
                  </a:lnTo>
                  <a:cubicBezTo>
                    <a:pt x="8473704" y="0"/>
                    <a:pt x="8591161" y="155189"/>
                    <a:pt x="8552329" y="315425"/>
                  </a:cubicBezTo>
                  <a:lnTo>
                    <a:pt x="7658418" y="4003990"/>
                  </a:lnTo>
                  <a:cubicBezTo>
                    <a:pt x="7631017" y="4117054"/>
                    <a:pt x="7532658" y="4196276"/>
                    <a:pt x="7419682" y="4196276"/>
                  </a:cubicBezTo>
                  <a:lnTo>
                    <a:pt x="0" y="4196276"/>
                  </a:lnTo>
                  <a:close/>
                </a:path>
              </a:pathLst>
            </a:cu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76" name="文本框 75">
            <a:extLst>
              <a:ext uri="{FF2B5EF4-FFF2-40B4-BE49-F238E27FC236}">
                <a16:creationId xmlns:a16="http://schemas.microsoft.com/office/drawing/2014/main" id="{291EBD77-4CCF-4A9C-2CE8-21A4C623EB83}"/>
              </a:ext>
            </a:extLst>
          </p:cNvPr>
          <p:cNvSpPr txBox="1"/>
          <p:nvPr/>
        </p:nvSpPr>
        <p:spPr>
          <a:xfrm>
            <a:off x="356196" y="278840"/>
            <a:ext cx="1054745" cy="461665"/>
          </a:xfrm>
          <a:prstGeom prst="rect">
            <a:avLst/>
          </a:prstGeom>
          <a:noFill/>
        </p:spPr>
        <p:txBody>
          <a:bodyPr wrap="square" rtlCol="0">
            <a:spAutoFit/>
          </a:bodyPr>
          <a:lstStyle/>
          <a:p>
            <a:pPr algn="dist"/>
            <a:r>
              <a:rPr lang="en-US" altLang="zh-CN"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LOGO</a:t>
            </a:r>
            <a:endParaRPr lang="zh-CN" altLang="en-US"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1" name="文本框 80">
            <a:extLst>
              <a:ext uri="{FF2B5EF4-FFF2-40B4-BE49-F238E27FC236}">
                <a16:creationId xmlns:a16="http://schemas.microsoft.com/office/drawing/2014/main" id="{3EF1F900-0734-C84D-3806-D3F6B6D8D466}"/>
              </a:ext>
            </a:extLst>
          </p:cNvPr>
          <p:cNvSpPr txBox="1"/>
          <p:nvPr/>
        </p:nvSpPr>
        <p:spPr>
          <a:xfrm>
            <a:off x="3168890" y="3857198"/>
            <a:ext cx="8426210" cy="1361911"/>
          </a:xfrm>
          <a:prstGeom prst="rect">
            <a:avLst/>
          </a:prstGeom>
          <a:noFill/>
        </p:spPr>
        <p:txBody>
          <a:bodyPr wrap="square" rtlCol="0">
            <a:spAutoFit/>
          </a:bodyPr>
          <a:lstStyle/>
          <a:p>
            <a:pPr algn="dist">
              <a:lnSpc>
                <a:spcPct val="150000"/>
              </a:lnSpc>
            </a:pPr>
            <a:r>
              <a:rPr lang="en-US" altLang="zh-CN" sz="6600" dirty="0">
                <a:solidFill>
                  <a:schemeClr val="bg1">
                    <a:alpha val="13000"/>
                  </a:schemeClr>
                </a:solidFill>
                <a:latin typeface="三极正朗黑简体" panose="00000500000000000000" pitchFamily="2" charset="-122"/>
                <a:ea typeface="三极正朗黑简体" panose="00000500000000000000" pitchFamily="2" charset="-122"/>
                <a:cs typeface="+mn-ea"/>
                <a:sym typeface="思源黑体" panose="020B0500000000000000" pitchFamily="34" charset="-122"/>
              </a:rPr>
              <a:t> BUSINESS REPORT</a:t>
            </a:r>
          </a:p>
        </p:txBody>
      </p:sp>
      <p:grpSp>
        <p:nvGrpSpPr>
          <p:cNvPr id="87" name="组合 86">
            <a:extLst>
              <a:ext uri="{FF2B5EF4-FFF2-40B4-BE49-F238E27FC236}">
                <a16:creationId xmlns:a16="http://schemas.microsoft.com/office/drawing/2014/main" id="{1EDB3057-9891-8A61-F967-8F15A6FC2B2E}"/>
              </a:ext>
            </a:extLst>
          </p:cNvPr>
          <p:cNvGrpSpPr/>
          <p:nvPr/>
        </p:nvGrpSpPr>
        <p:grpSpPr>
          <a:xfrm>
            <a:off x="11052845" y="6378368"/>
            <a:ext cx="451050" cy="114835"/>
            <a:chOff x="3051586" y="5394528"/>
            <a:chExt cx="830725" cy="211499"/>
          </a:xfrm>
          <a:solidFill>
            <a:schemeClr val="bg1"/>
          </a:solidFill>
        </p:grpSpPr>
        <p:sp>
          <p:nvSpPr>
            <p:cNvPr id="88" name="椭圆 87">
              <a:extLst>
                <a:ext uri="{FF2B5EF4-FFF2-40B4-BE49-F238E27FC236}">
                  <a16:creationId xmlns:a16="http://schemas.microsoft.com/office/drawing/2014/main" id="{5052D249-D963-9116-8B5D-5A3D6A309410}"/>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9" name="椭圆 88">
              <a:extLst>
                <a:ext uri="{FF2B5EF4-FFF2-40B4-BE49-F238E27FC236}">
                  <a16:creationId xmlns:a16="http://schemas.microsoft.com/office/drawing/2014/main" id="{30076C0E-D912-6137-9C7E-4ACC7A1B7EE3}"/>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90" name="椭圆 89">
              <a:extLst>
                <a:ext uri="{FF2B5EF4-FFF2-40B4-BE49-F238E27FC236}">
                  <a16:creationId xmlns:a16="http://schemas.microsoft.com/office/drawing/2014/main" id="{F1702677-ACD1-0379-8229-688AC5D11403}"/>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91" name="文本框 90">
            <a:extLst>
              <a:ext uri="{FF2B5EF4-FFF2-40B4-BE49-F238E27FC236}">
                <a16:creationId xmlns:a16="http://schemas.microsoft.com/office/drawing/2014/main" id="{3DB83597-89E6-F649-2047-419127955F25}"/>
              </a:ext>
            </a:extLst>
          </p:cNvPr>
          <p:cNvSpPr txBox="1"/>
          <p:nvPr/>
        </p:nvSpPr>
        <p:spPr>
          <a:xfrm>
            <a:off x="3626186" y="2186631"/>
            <a:ext cx="8213900" cy="1258806"/>
          </a:xfrm>
          <a:prstGeom prst="rect">
            <a:avLst/>
          </a:prstGeom>
          <a:noFill/>
        </p:spPr>
        <p:txBody>
          <a:bodyPr wrap="square" rtlCol="0">
            <a:spAutoFit/>
          </a:bodyPr>
          <a:lstStyle/>
          <a:p>
            <a:pPr algn="r">
              <a:lnSpc>
                <a:spcPct val="141978"/>
              </a:lnSpc>
            </a:pPr>
            <a:r>
              <a:rPr lang="en-US" altLang="zh-CN" sz="6000" dirty="0">
                <a:solidFill>
                  <a:schemeClr val="bg1"/>
                </a:solidFill>
                <a:latin typeface="三极正朗黑简体" panose="00000500000000000000" pitchFamily="2" charset="-122"/>
                <a:ea typeface="三极正朗黑简体" panose="00000500000000000000" pitchFamily="2" charset="-122"/>
                <a:sym typeface="思源黑体" panose="020B0500000000000000" pitchFamily="34" charset="-122"/>
              </a:rPr>
              <a:t>FREE PPT TEMPLATES</a:t>
            </a:r>
          </a:p>
        </p:txBody>
      </p:sp>
      <p:grpSp>
        <p:nvGrpSpPr>
          <p:cNvPr id="100" name="组合 99">
            <a:extLst>
              <a:ext uri="{FF2B5EF4-FFF2-40B4-BE49-F238E27FC236}">
                <a16:creationId xmlns:a16="http://schemas.microsoft.com/office/drawing/2014/main" id="{B08F544A-0D31-3089-7467-89A23EA20C01}"/>
              </a:ext>
            </a:extLst>
          </p:cNvPr>
          <p:cNvGrpSpPr/>
          <p:nvPr/>
        </p:nvGrpSpPr>
        <p:grpSpPr>
          <a:xfrm>
            <a:off x="-250815" y="1470602"/>
            <a:ext cx="3487233" cy="2838099"/>
            <a:chOff x="8689985" y="1594168"/>
            <a:chExt cx="3487233" cy="2838099"/>
          </a:xfrm>
        </p:grpSpPr>
        <p:sp>
          <p:nvSpPr>
            <p:cNvPr id="82" name="文本框 81">
              <a:extLst>
                <a:ext uri="{FF2B5EF4-FFF2-40B4-BE49-F238E27FC236}">
                  <a16:creationId xmlns:a16="http://schemas.microsoft.com/office/drawing/2014/main" id="{0B6D9196-EB1B-C6C2-5528-1E58EEDB6C0F}"/>
                </a:ext>
              </a:extLst>
            </p:cNvPr>
            <p:cNvSpPr txBox="1"/>
            <p:nvPr/>
          </p:nvSpPr>
          <p:spPr>
            <a:xfrm>
              <a:off x="8896981" y="1594168"/>
              <a:ext cx="3111897"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rPr>
                <a:t>  WORK  </a:t>
              </a:r>
              <a:endParaRPr kumimoji="0" lang="zh-CN" altLang="en-US"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endParaRPr>
            </a:p>
          </p:txBody>
        </p:sp>
        <p:sp>
          <p:nvSpPr>
            <p:cNvPr id="99" name="文本框 98">
              <a:extLst>
                <a:ext uri="{FF2B5EF4-FFF2-40B4-BE49-F238E27FC236}">
                  <a16:creationId xmlns:a16="http://schemas.microsoft.com/office/drawing/2014/main" id="{18559099-D755-770F-7E97-A201961CBA22}"/>
                </a:ext>
              </a:extLst>
            </p:cNvPr>
            <p:cNvSpPr txBox="1"/>
            <p:nvPr/>
          </p:nvSpPr>
          <p:spPr>
            <a:xfrm>
              <a:off x="8689985" y="3508937"/>
              <a:ext cx="3487233"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rPr>
                <a:t>  REPORT </a:t>
              </a:r>
              <a:endParaRPr kumimoji="0" lang="zh-CN" altLang="en-US" sz="54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endParaRPr>
            </a:p>
          </p:txBody>
        </p:sp>
      </p:grpSp>
      <p:grpSp>
        <p:nvGrpSpPr>
          <p:cNvPr id="78" name="组合 77">
            <a:extLst>
              <a:ext uri="{FF2B5EF4-FFF2-40B4-BE49-F238E27FC236}">
                <a16:creationId xmlns:a16="http://schemas.microsoft.com/office/drawing/2014/main" id="{7F907253-70B2-2133-CB4A-3BC946CF601D}"/>
              </a:ext>
            </a:extLst>
          </p:cNvPr>
          <p:cNvGrpSpPr/>
          <p:nvPr/>
        </p:nvGrpSpPr>
        <p:grpSpPr>
          <a:xfrm>
            <a:off x="9524941" y="4641514"/>
            <a:ext cx="1815515" cy="381000"/>
            <a:chOff x="851484" y="5366985"/>
            <a:chExt cx="1815515" cy="381000"/>
          </a:xfrm>
          <a:solidFill>
            <a:srgbClr val="ECA035"/>
          </a:solidFill>
        </p:grpSpPr>
        <p:sp>
          <p:nvSpPr>
            <p:cNvPr id="79" name="矩形: 圆角 78">
              <a:extLst>
                <a:ext uri="{FF2B5EF4-FFF2-40B4-BE49-F238E27FC236}">
                  <a16:creationId xmlns:a16="http://schemas.microsoft.com/office/drawing/2014/main" id="{90A4525E-B7C2-D84A-5FAA-3131D03E2D29}"/>
                </a:ext>
              </a:extLst>
            </p:cNvPr>
            <p:cNvSpPr/>
            <p:nvPr/>
          </p:nvSpPr>
          <p:spPr>
            <a:xfrm rot="10800000">
              <a:off x="851484" y="5366985"/>
              <a:ext cx="1815515" cy="381000"/>
            </a:xfrm>
            <a:prstGeom prst="roundRect">
              <a:avLst>
                <a:gd name="adj" fmla="val 50000"/>
              </a:avLst>
            </a:prstGeom>
            <a:solidFill>
              <a:srgbClr val="ECA035"/>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0" name="文本框 79">
              <a:extLst>
                <a:ext uri="{FF2B5EF4-FFF2-40B4-BE49-F238E27FC236}">
                  <a16:creationId xmlns:a16="http://schemas.microsoft.com/office/drawing/2014/main" id="{FED657E8-5727-098B-178F-F23686A02575}"/>
                </a:ext>
              </a:extLst>
            </p:cNvPr>
            <p:cNvSpPr txBox="1"/>
            <p:nvPr/>
          </p:nvSpPr>
          <p:spPr>
            <a:xfrm>
              <a:off x="869267" y="5394651"/>
              <a:ext cx="1797732" cy="325667"/>
            </a:xfrm>
            <a:prstGeom prst="rect">
              <a:avLst/>
            </a:prstGeom>
            <a:noFill/>
            <a:effectLst/>
          </p:spPr>
          <p:txBody>
            <a:bodyPr wrap="square" rtlCol="0">
              <a:spAutoFit/>
            </a:bodyPr>
            <a:lstStyle/>
            <a:p>
              <a:pPr algn="ctr">
                <a:lnSpc>
                  <a:spcPct val="141978"/>
                </a:lnSpc>
              </a:pPr>
              <a:r>
                <a:rPr lang="en-US" altLang="zh-CN" sz="12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Report</a:t>
              </a:r>
              <a:r>
                <a:rPr lang="zh-CN" altLang="en-US" sz="12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a:t>
              </a:r>
              <a:r>
                <a:rPr lang="en-US" altLang="zh-CN" sz="12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jpppt.com</a:t>
              </a:r>
              <a:endParaRPr lang="zh-CN" altLang="en-US" sz="12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94" name="文本框 93">
            <a:extLst>
              <a:ext uri="{FF2B5EF4-FFF2-40B4-BE49-F238E27FC236}">
                <a16:creationId xmlns:a16="http://schemas.microsoft.com/office/drawing/2014/main" id="{B67ED94C-40B9-B503-B4F6-DDC14BB7B78B}"/>
              </a:ext>
            </a:extLst>
          </p:cNvPr>
          <p:cNvSpPr txBox="1"/>
          <p:nvPr/>
        </p:nvSpPr>
        <p:spPr>
          <a:xfrm>
            <a:off x="4041513" y="3459732"/>
            <a:ext cx="7690374" cy="458908"/>
          </a:xfrm>
          <a:prstGeom prst="rect">
            <a:avLst/>
          </a:prstGeom>
          <a:noFill/>
        </p:spPr>
        <p:txBody>
          <a:bodyPr wrap="square" rtlCol="0">
            <a:spAutoFit/>
          </a:bodyPr>
          <a:lstStyle/>
          <a:p>
            <a:pPr algn="dist">
              <a:lnSpc>
                <a:spcPct val="150000"/>
              </a:lnSpc>
            </a:pPr>
            <a:r>
              <a:rPr lang="en-US" altLang="zh-CN"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Insert the Subtitle of Your Presentation</a:t>
            </a:r>
          </a:p>
        </p:txBody>
      </p:sp>
    </p:spTree>
    <p:extLst>
      <p:ext uri="{BB962C8B-B14F-4D97-AF65-F5344CB8AC3E}">
        <p14:creationId xmlns:p14="http://schemas.microsoft.com/office/powerpoint/2010/main" val="23212610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530436" y="337444"/>
            <a:ext cx="3283527"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pic>
        <p:nvPicPr>
          <p:cNvPr id="4" name="图片 3">
            <a:extLst>
              <a:ext uri="{FF2B5EF4-FFF2-40B4-BE49-F238E27FC236}">
                <a16:creationId xmlns:a16="http://schemas.microsoft.com/office/drawing/2014/main" id="{08E32BEF-5AC6-4C4D-1D83-A574B1A3CF1C}"/>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984859" y="3227936"/>
            <a:ext cx="4044051" cy="2648802"/>
          </a:xfrm>
          <a:prstGeom prst="rect">
            <a:avLst/>
          </a:prstGeom>
        </p:spPr>
      </p:pic>
      <p:sp>
        <p:nvSpPr>
          <p:cNvPr id="5" name="椭圆 4">
            <a:extLst>
              <a:ext uri="{FF2B5EF4-FFF2-40B4-BE49-F238E27FC236}">
                <a16:creationId xmlns:a16="http://schemas.microsoft.com/office/drawing/2014/main" id="{11E4614F-D57D-D7A8-E60F-A1D5BE4B6AF9}"/>
              </a:ext>
            </a:extLst>
          </p:cNvPr>
          <p:cNvSpPr/>
          <p:nvPr/>
        </p:nvSpPr>
        <p:spPr>
          <a:xfrm>
            <a:off x="913921" y="1711965"/>
            <a:ext cx="862143" cy="862075"/>
          </a:xfrm>
          <a:prstGeom prst="ellipse">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pic>
        <p:nvPicPr>
          <p:cNvPr id="6" name="图片 5" descr="303b343435303639373bb9a4d7f7bbe3b1a8">
            <a:extLst>
              <a:ext uri="{FF2B5EF4-FFF2-40B4-BE49-F238E27FC236}">
                <a16:creationId xmlns:a16="http://schemas.microsoft.com/office/drawing/2014/main" id="{7E704B3C-74FA-5743-FF87-2D52FAAC760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26951" y="1843496"/>
            <a:ext cx="617605" cy="617605"/>
          </a:xfrm>
          <a:prstGeom prst="rect">
            <a:avLst/>
          </a:prstGeom>
        </p:spPr>
      </p:pic>
      <p:sp>
        <p:nvSpPr>
          <p:cNvPr id="7" name="文本框 6">
            <a:extLst>
              <a:ext uri="{FF2B5EF4-FFF2-40B4-BE49-F238E27FC236}">
                <a16:creationId xmlns:a16="http://schemas.microsoft.com/office/drawing/2014/main" id="{C553CF17-44D7-9D57-4084-F216D561F75A}"/>
              </a:ext>
            </a:extLst>
          </p:cNvPr>
          <p:cNvSpPr txBox="1"/>
          <p:nvPr/>
        </p:nvSpPr>
        <p:spPr>
          <a:xfrm>
            <a:off x="1796838" y="2035840"/>
            <a:ext cx="4044051" cy="700576"/>
          </a:xfrm>
          <a:prstGeom prst="rect">
            <a:avLst/>
          </a:prstGeom>
          <a:noFill/>
        </p:spPr>
        <p:txBody>
          <a:bodyPr wrap="square" rtlCol="0">
            <a:spAutoFit/>
          </a:bodyPr>
          <a:lstStyle/>
          <a:p>
            <a:pPr algn="l">
              <a:lnSpc>
                <a:spcPct val="150000"/>
              </a:lnSpc>
            </a:pPr>
            <a:r>
              <a:rPr lang="en-US" altLang="zh-CN"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 name="矩形 7">
            <a:extLst>
              <a:ext uri="{FF2B5EF4-FFF2-40B4-BE49-F238E27FC236}">
                <a16:creationId xmlns:a16="http://schemas.microsoft.com/office/drawing/2014/main" id="{16E63870-D896-51EE-86CE-44AC6FB64526}"/>
              </a:ext>
            </a:extLst>
          </p:cNvPr>
          <p:cNvSpPr/>
          <p:nvPr/>
        </p:nvSpPr>
        <p:spPr>
          <a:xfrm>
            <a:off x="1796839" y="1637060"/>
            <a:ext cx="2123786" cy="461665"/>
          </a:xfrm>
          <a:prstGeom prst="rect">
            <a:avLst/>
          </a:prstGeom>
        </p:spPr>
        <p:txBody>
          <a:bodyPr wrap="square">
            <a:spAutoFit/>
          </a:bodyPr>
          <a:lstStyle/>
          <a:p>
            <a:r>
              <a:rPr lang="en-US" altLang="zh-CN" sz="2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sz="2400" spc="6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9" name="椭圆 8">
            <a:extLst>
              <a:ext uri="{FF2B5EF4-FFF2-40B4-BE49-F238E27FC236}">
                <a16:creationId xmlns:a16="http://schemas.microsoft.com/office/drawing/2014/main" id="{62A6D894-7FF6-2D2A-8960-8A34331A7326}"/>
              </a:ext>
            </a:extLst>
          </p:cNvPr>
          <p:cNvSpPr/>
          <p:nvPr/>
        </p:nvSpPr>
        <p:spPr>
          <a:xfrm>
            <a:off x="6565421" y="1711965"/>
            <a:ext cx="862143" cy="862075"/>
          </a:xfrm>
          <a:prstGeom prst="ellipse">
            <a:avLst/>
          </a:pr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solidFill>
                <a:schemeClr val="lt1"/>
              </a:solidFill>
              <a:latin typeface="思源黑体" panose="020B0500000000000000" pitchFamily="34" charset="-122"/>
              <a:ea typeface="思源黑体" panose="020B0500000000000000" pitchFamily="34" charset="-122"/>
              <a:sym typeface="思源黑体" panose="020B0500000000000000" pitchFamily="34" charset="-122"/>
            </a:endParaRPr>
          </a:p>
        </p:txBody>
      </p:sp>
      <p:pic>
        <p:nvPicPr>
          <p:cNvPr id="10" name="图片 9" descr="303b343435303639373bb9a4d7f7bbe3b1a8">
            <a:extLst>
              <a:ext uri="{FF2B5EF4-FFF2-40B4-BE49-F238E27FC236}">
                <a16:creationId xmlns:a16="http://schemas.microsoft.com/office/drawing/2014/main" id="{82BD49EE-E3D6-FCE6-A991-711CFBB2F6D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78451" y="1843496"/>
            <a:ext cx="617605" cy="617605"/>
          </a:xfrm>
          <a:prstGeom prst="rect">
            <a:avLst/>
          </a:prstGeom>
        </p:spPr>
      </p:pic>
      <p:sp>
        <p:nvSpPr>
          <p:cNvPr id="11" name="文本框 10">
            <a:extLst>
              <a:ext uri="{FF2B5EF4-FFF2-40B4-BE49-F238E27FC236}">
                <a16:creationId xmlns:a16="http://schemas.microsoft.com/office/drawing/2014/main" id="{1A2B0492-F48E-056B-C679-E393CD7EA5D9}"/>
              </a:ext>
            </a:extLst>
          </p:cNvPr>
          <p:cNvSpPr txBox="1"/>
          <p:nvPr/>
        </p:nvSpPr>
        <p:spPr>
          <a:xfrm>
            <a:off x="7448338" y="2035840"/>
            <a:ext cx="4044051" cy="700576"/>
          </a:xfrm>
          <a:prstGeom prst="rect">
            <a:avLst/>
          </a:prstGeom>
          <a:noFill/>
        </p:spPr>
        <p:txBody>
          <a:bodyPr wrap="square" rtlCol="0">
            <a:spAutoFit/>
          </a:bodyPr>
          <a:lstStyle/>
          <a:p>
            <a:pPr algn="l">
              <a:lnSpc>
                <a:spcPct val="150000"/>
              </a:lnSpc>
            </a:pPr>
            <a:r>
              <a:rPr lang="en-US" altLang="zh-CN"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2" name="矩形 11">
            <a:extLst>
              <a:ext uri="{FF2B5EF4-FFF2-40B4-BE49-F238E27FC236}">
                <a16:creationId xmlns:a16="http://schemas.microsoft.com/office/drawing/2014/main" id="{21A95CA5-2BBA-8D19-B031-062B5620EA38}"/>
              </a:ext>
            </a:extLst>
          </p:cNvPr>
          <p:cNvSpPr/>
          <p:nvPr/>
        </p:nvSpPr>
        <p:spPr>
          <a:xfrm>
            <a:off x="7448339" y="1637060"/>
            <a:ext cx="2123786" cy="461665"/>
          </a:xfrm>
          <a:prstGeom prst="rect">
            <a:avLst/>
          </a:prstGeom>
        </p:spPr>
        <p:txBody>
          <a:bodyPr wrap="square">
            <a:spAutoFit/>
          </a:bodyPr>
          <a:lstStyle/>
          <a:p>
            <a:r>
              <a:rPr lang="en-US" altLang="zh-CN" sz="2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sz="2400" spc="6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3" name="矩形 12">
            <a:extLst>
              <a:ext uri="{FF2B5EF4-FFF2-40B4-BE49-F238E27FC236}">
                <a16:creationId xmlns:a16="http://schemas.microsoft.com/office/drawing/2014/main" id="{956588D3-6DF9-5CB3-FE4A-43F301912CAB}"/>
              </a:ext>
            </a:extLst>
          </p:cNvPr>
          <p:cNvSpPr/>
          <p:nvPr/>
        </p:nvSpPr>
        <p:spPr>
          <a:xfrm>
            <a:off x="5185973" y="3227936"/>
            <a:ext cx="6080714" cy="2648802"/>
          </a:xfrm>
          <a:prstGeom prst="rect">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4" name="TextBox 50">
            <a:extLst>
              <a:ext uri="{FF2B5EF4-FFF2-40B4-BE49-F238E27FC236}">
                <a16:creationId xmlns:a16="http://schemas.microsoft.com/office/drawing/2014/main" id="{74021865-0D49-8FD5-E093-38111EFCF476}"/>
              </a:ext>
            </a:extLst>
          </p:cNvPr>
          <p:cNvSpPr txBox="1"/>
          <p:nvPr/>
        </p:nvSpPr>
        <p:spPr>
          <a:xfrm>
            <a:off x="5658742" y="3664734"/>
            <a:ext cx="2837232" cy="369332"/>
          </a:xfrm>
          <a:prstGeom prst="rect">
            <a:avLst/>
          </a:prstGeom>
          <a:noFill/>
        </p:spPr>
        <p:txBody>
          <a:bodyPr wrap="square" rtlCol="0">
            <a:spAutoFit/>
          </a:bodyPr>
          <a:lstStyle/>
          <a:p>
            <a:r>
              <a:rPr lang="en-US" altLang="zh-CN"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zh-CN"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15" name="TextBox 55">
            <a:extLst>
              <a:ext uri="{FF2B5EF4-FFF2-40B4-BE49-F238E27FC236}">
                <a16:creationId xmlns:a16="http://schemas.microsoft.com/office/drawing/2014/main" id="{6AE4D6B7-B829-916C-68D3-347A8E6B2317}"/>
              </a:ext>
            </a:extLst>
          </p:cNvPr>
          <p:cNvSpPr txBox="1"/>
          <p:nvPr/>
        </p:nvSpPr>
        <p:spPr>
          <a:xfrm>
            <a:off x="5657569" y="4162603"/>
            <a:ext cx="5179903" cy="1346907"/>
          </a:xfrm>
          <a:prstGeom prst="rect">
            <a:avLst/>
          </a:prstGeom>
          <a:noFill/>
        </p:spPr>
        <p:txBody>
          <a:bodyPr wrap="square" rtlCol="0">
            <a:spAutoFit/>
          </a:bodyPr>
          <a:lstStyle>
            <a:defPPr>
              <a:defRPr lang="zh-CN"/>
            </a:defPPr>
            <a:lvl1pPr>
              <a:lnSpc>
                <a:spcPct val="150000"/>
              </a:lnSpc>
              <a:defRPr sz="1200" kern="1400" spc="100">
                <a:solidFill>
                  <a:schemeClr val="tx1">
                    <a:lumMod val="65000"/>
                    <a:lumOff val="35000"/>
                  </a:schemeClr>
                </a:solidFill>
                <a:latin typeface="思源黑体 CN Normal" panose="020B0400000000000000" pitchFamily="34" charset="-122"/>
                <a:ea typeface="思源黑体 CN Normal" panose="020B0400000000000000" pitchFamily="34" charset="-122"/>
              </a:defRPr>
            </a:lvl1pPr>
          </a:lstStyle>
          <a:p>
            <a:r>
              <a:rPr lang="en-US" altLang="zh-CN" sz="1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Click here to add content, content to match the title. </a:t>
            </a:r>
          </a:p>
        </p:txBody>
      </p:sp>
      <p:cxnSp>
        <p:nvCxnSpPr>
          <p:cNvPr id="16" name="直接连接符 15">
            <a:extLst>
              <a:ext uri="{FF2B5EF4-FFF2-40B4-BE49-F238E27FC236}">
                <a16:creationId xmlns:a16="http://schemas.microsoft.com/office/drawing/2014/main" id="{7F8D277B-4AD4-3B5F-FB37-DB05D4FE2FB8}"/>
              </a:ext>
            </a:extLst>
          </p:cNvPr>
          <p:cNvCxnSpPr>
            <a:cxnSpLocks/>
          </p:cNvCxnSpPr>
          <p:nvPr/>
        </p:nvCxnSpPr>
        <p:spPr>
          <a:xfrm>
            <a:off x="5771869" y="4058208"/>
            <a:ext cx="136250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69225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19601" y="337444"/>
            <a:ext cx="3380508"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pic>
        <p:nvPicPr>
          <p:cNvPr id="24" name="Picture 3" descr="C:\Users\Administrator\Desktop\iMac_resource.png">
            <a:extLst>
              <a:ext uri="{FF2B5EF4-FFF2-40B4-BE49-F238E27FC236}">
                <a16:creationId xmlns:a16="http://schemas.microsoft.com/office/drawing/2014/main" id="{30C830F9-EADE-D102-A790-2FB12DC8C74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18653" y="1959538"/>
            <a:ext cx="4390476" cy="3325079"/>
          </a:xfrm>
          <a:prstGeom prst="rect">
            <a:avLst/>
          </a:prstGeom>
          <a:noFill/>
          <a:extLst>
            <a:ext uri="{909E8E84-426E-40DD-AFC4-6F175D3DCCD1}">
              <a14:hiddenFill xmlns:a14="http://schemas.microsoft.com/office/drawing/2010/main">
                <a:solidFill>
                  <a:srgbClr val="FFFFFF"/>
                </a:solidFill>
              </a14:hiddenFill>
            </a:ext>
          </a:extLst>
        </p:spPr>
      </p:pic>
      <p:sp>
        <p:nvSpPr>
          <p:cNvPr id="25" name="矩形 24">
            <a:extLst>
              <a:ext uri="{FF2B5EF4-FFF2-40B4-BE49-F238E27FC236}">
                <a16:creationId xmlns:a16="http://schemas.microsoft.com/office/drawing/2014/main" id="{B63724CE-EF38-419E-7EEE-2A70362BC9F9}"/>
              </a:ext>
            </a:extLst>
          </p:cNvPr>
          <p:cNvSpPr/>
          <p:nvPr/>
        </p:nvSpPr>
        <p:spPr>
          <a:xfrm>
            <a:off x="1488218" y="2252420"/>
            <a:ext cx="3480036" cy="1933634"/>
          </a:xfrm>
          <a:prstGeom prst="rect">
            <a:avLst/>
          </a:prstGeom>
          <a:blipFill dpi="0" rotWithShape="1">
            <a:blip r:embed="rId4" cstate="screen">
              <a:extLst>
                <a:ext uri="{28A0092B-C50C-407E-A947-70E740481C1C}">
                  <a14:useLocalDpi xmlns:a14="http://schemas.microsoft.com/office/drawing/2010/main"/>
                </a:ext>
              </a:extLst>
            </a:blip>
            <a:srcRect/>
            <a:stretch>
              <a:fillRect/>
            </a:stretch>
          </a:blip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zh-CN" altLang="en-US"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pic>
        <p:nvPicPr>
          <p:cNvPr id="27" name="Picture 3">
            <a:extLst>
              <a:ext uri="{FF2B5EF4-FFF2-40B4-BE49-F238E27FC236}">
                <a16:creationId xmlns:a16="http://schemas.microsoft.com/office/drawing/2014/main" id="{9CE5C13B-B6DE-DB28-7B0E-925802073607}"/>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a:fillRect/>
          </a:stretch>
        </p:blipFill>
        <p:spPr>
          <a:xfrm>
            <a:off x="3682255" y="3424667"/>
            <a:ext cx="1943709" cy="2405168"/>
          </a:xfrm>
          <a:prstGeom prst="rect">
            <a:avLst/>
          </a:prstGeom>
        </p:spPr>
      </p:pic>
      <p:sp>
        <p:nvSpPr>
          <p:cNvPr id="28" name="Rectangle 4">
            <a:extLst>
              <a:ext uri="{FF2B5EF4-FFF2-40B4-BE49-F238E27FC236}">
                <a16:creationId xmlns:a16="http://schemas.microsoft.com/office/drawing/2014/main" id="{11354ECB-1CE4-0BA4-0494-53CF0D7B335D}"/>
              </a:ext>
            </a:extLst>
          </p:cNvPr>
          <p:cNvSpPr/>
          <p:nvPr/>
        </p:nvSpPr>
        <p:spPr>
          <a:xfrm>
            <a:off x="3967854" y="3710187"/>
            <a:ext cx="1374864" cy="1790967"/>
          </a:xfrm>
          <a:prstGeom prst="rect">
            <a:avLst/>
          </a:prstGeom>
          <a:blipFill dpi="0" rotWithShape="1">
            <a:blip r:embed="rId6"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en-US" sz="3199"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cxnSp>
        <p:nvCxnSpPr>
          <p:cNvPr id="29" name="直接连接符 28">
            <a:extLst>
              <a:ext uri="{FF2B5EF4-FFF2-40B4-BE49-F238E27FC236}">
                <a16:creationId xmlns:a16="http://schemas.microsoft.com/office/drawing/2014/main" id="{57D2E534-E645-E146-7512-3CE36AE4F86D}"/>
              </a:ext>
            </a:extLst>
          </p:cNvPr>
          <p:cNvCxnSpPr/>
          <p:nvPr/>
        </p:nvCxnSpPr>
        <p:spPr>
          <a:xfrm>
            <a:off x="6561824" y="2048900"/>
            <a:ext cx="2663603" cy="0"/>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0" name="矩形 29">
            <a:extLst>
              <a:ext uri="{FF2B5EF4-FFF2-40B4-BE49-F238E27FC236}">
                <a16:creationId xmlns:a16="http://schemas.microsoft.com/office/drawing/2014/main" id="{F1B248B7-AEE4-8D5D-037C-8B519E17F924}"/>
              </a:ext>
            </a:extLst>
          </p:cNvPr>
          <p:cNvSpPr/>
          <p:nvPr/>
        </p:nvSpPr>
        <p:spPr>
          <a:xfrm>
            <a:off x="6849783" y="1671580"/>
            <a:ext cx="2087687" cy="381354"/>
          </a:xfrm>
          <a:prstGeom prst="rect">
            <a:avLst/>
          </a:prstGeom>
        </p:spPr>
        <p:txBody>
          <a:bodyPr wrap="square" lIns="91407" tIns="45704" rIns="91407" bIns="45704">
            <a:spAutoFit/>
          </a:bodyPr>
          <a:lstStyle/>
          <a:p>
            <a:pPr>
              <a:lnSpc>
                <a:spcPct val="130000"/>
              </a:lnSpc>
              <a:spcBef>
                <a:spcPct val="0"/>
              </a:spcBef>
              <a:buFont typeface="Arial" panose="020B0604020202020204" pitchFamily="34" charset="0"/>
              <a:buNone/>
            </a:pPr>
            <a:r>
              <a:rPr lang="en-US" altLang="zh-CN" sz="1600" b="1" dirty="0">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1600" b="1"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1" name="矩形 47">
            <a:extLst>
              <a:ext uri="{FF2B5EF4-FFF2-40B4-BE49-F238E27FC236}">
                <a16:creationId xmlns:a16="http://schemas.microsoft.com/office/drawing/2014/main" id="{BE02C7E6-74DF-41B6-B6B6-67D75EC2C20F}"/>
              </a:ext>
            </a:extLst>
          </p:cNvPr>
          <p:cNvSpPr>
            <a:spLocks noChangeArrowheads="1"/>
          </p:cNvSpPr>
          <p:nvPr/>
        </p:nvSpPr>
        <p:spPr bwMode="auto">
          <a:xfrm>
            <a:off x="6849783" y="2079481"/>
            <a:ext cx="4247365" cy="789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07" tIns="45704" rIns="91407" bIns="4570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30000"/>
              </a:lnSpc>
              <a:spcBef>
                <a:spcPct val="0"/>
              </a:spcBef>
              <a:buNone/>
            </a:pP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a:t>
            </a:r>
            <a:r>
              <a:rPr lang="en-US" altLang="zh-CN" sz="1200" dirty="0" err="1">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title.Click</a:t>
            </a: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3" name="椭圆 32">
            <a:extLst>
              <a:ext uri="{FF2B5EF4-FFF2-40B4-BE49-F238E27FC236}">
                <a16:creationId xmlns:a16="http://schemas.microsoft.com/office/drawing/2014/main" id="{29A32CEB-8490-C3F1-71D4-9D8E2FCE53A7}"/>
              </a:ext>
            </a:extLst>
          </p:cNvPr>
          <p:cNvSpPr/>
          <p:nvPr/>
        </p:nvSpPr>
        <p:spPr>
          <a:xfrm>
            <a:off x="5844531" y="1732248"/>
            <a:ext cx="955785" cy="955785"/>
          </a:xfrm>
          <a:prstGeom prst="ellipse">
            <a:avLst/>
          </a:prstGeom>
          <a:gradFill>
            <a:gsLst>
              <a:gs pos="0">
                <a:srgbClr val="019BE5"/>
              </a:gs>
              <a:gs pos="100000">
                <a:srgbClr val="006CBC"/>
              </a:gs>
            </a:gsLst>
            <a:lin ang="6000000" scaled="0"/>
          </a:gradFill>
          <a:ln>
            <a:noFill/>
          </a:ln>
          <a:effectLst>
            <a:outerShdw blurRad="101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zh-CN" altLang="en-US" sz="2400"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4" name="TextBox 93">
            <a:extLst>
              <a:ext uri="{FF2B5EF4-FFF2-40B4-BE49-F238E27FC236}">
                <a16:creationId xmlns:a16="http://schemas.microsoft.com/office/drawing/2014/main" id="{29C854B3-2BF6-07DF-DD5D-DE9C6101529D}"/>
              </a:ext>
            </a:extLst>
          </p:cNvPr>
          <p:cNvSpPr txBox="1"/>
          <p:nvPr/>
        </p:nvSpPr>
        <p:spPr>
          <a:xfrm>
            <a:off x="5841933" y="1902592"/>
            <a:ext cx="968401" cy="598111"/>
          </a:xfrm>
          <a:prstGeom prst="rect">
            <a:avLst/>
          </a:prstGeom>
          <a:noFill/>
        </p:spPr>
        <p:txBody>
          <a:bodyPr wrap="square" rtlCol="0">
            <a:spAutoFit/>
          </a:bodyPr>
          <a:lstStyle/>
          <a:p>
            <a:pPr algn="ctr">
              <a:lnSpc>
                <a:spcPct val="130000"/>
              </a:lnSpc>
            </a:pPr>
            <a:r>
              <a:rPr lang="en-US" altLang="zh-CN" sz="28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01</a:t>
            </a:r>
            <a:endParaRPr lang="zh-CN" altLang="en-US" sz="28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cxnSp>
        <p:nvCxnSpPr>
          <p:cNvPr id="35" name="直接连接符 34">
            <a:extLst>
              <a:ext uri="{FF2B5EF4-FFF2-40B4-BE49-F238E27FC236}">
                <a16:creationId xmlns:a16="http://schemas.microsoft.com/office/drawing/2014/main" id="{D5586BAF-9A55-1990-C87F-EF2C722B04A2}"/>
              </a:ext>
            </a:extLst>
          </p:cNvPr>
          <p:cNvCxnSpPr/>
          <p:nvPr/>
        </p:nvCxnSpPr>
        <p:spPr>
          <a:xfrm>
            <a:off x="6561824" y="3602808"/>
            <a:ext cx="2663603" cy="0"/>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6" name="矩形 35">
            <a:extLst>
              <a:ext uri="{FF2B5EF4-FFF2-40B4-BE49-F238E27FC236}">
                <a16:creationId xmlns:a16="http://schemas.microsoft.com/office/drawing/2014/main" id="{C58BFAB9-74DF-BF84-A043-5200BF84728C}"/>
              </a:ext>
            </a:extLst>
          </p:cNvPr>
          <p:cNvSpPr/>
          <p:nvPr/>
        </p:nvSpPr>
        <p:spPr>
          <a:xfrm>
            <a:off x="6849783" y="3225488"/>
            <a:ext cx="2087687" cy="381354"/>
          </a:xfrm>
          <a:prstGeom prst="rect">
            <a:avLst/>
          </a:prstGeom>
        </p:spPr>
        <p:txBody>
          <a:bodyPr wrap="square" lIns="91407" tIns="45704" rIns="91407" bIns="45704">
            <a:spAutoFit/>
          </a:bodyPr>
          <a:lstStyle/>
          <a:p>
            <a:pPr>
              <a:lnSpc>
                <a:spcPct val="130000"/>
              </a:lnSpc>
              <a:spcBef>
                <a:spcPct val="0"/>
              </a:spcBef>
              <a:buFont typeface="Arial" panose="020B0604020202020204" pitchFamily="34" charset="0"/>
              <a:buNone/>
            </a:pPr>
            <a:r>
              <a:rPr lang="en-US" altLang="zh-CN" sz="1600" b="1" dirty="0">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1600" b="1"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7" name="矩形 47">
            <a:extLst>
              <a:ext uri="{FF2B5EF4-FFF2-40B4-BE49-F238E27FC236}">
                <a16:creationId xmlns:a16="http://schemas.microsoft.com/office/drawing/2014/main" id="{34646DB2-8733-6D28-532F-D4D2B60B67A1}"/>
              </a:ext>
            </a:extLst>
          </p:cNvPr>
          <p:cNvSpPr>
            <a:spLocks noChangeArrowheads="1"/>
          </p:cNvSpPr>
          <p:nvPr/>
        </p:nvSpPr>
        <p:spPr bwMode="auto">
          <a:xfrm>
            <a:off x="6849783" y="3633389"/>
            <a:ext cx="4247365" cy="789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07" tIns="45704" rIns="91407" bIns="4570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30000"/>
              </a:lnSpc>
              <a:spcBef>
                <a:spcPct val="0"/>
              </a:spcBef>
              <a:buNone/>
            </a:pP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a:t>
            </a:r>
            <a:r>
              <a:rPr lang="en-US" altLang="zh-CN" sz="1200" dirty="0" err="1">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title.Click</a:t>
            </a: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9" name="椭圆 38">
            <a:extLst>
              <a:ext uri="{FF2B5EF4-FFF2-40B4-BE49-F238E27FC236}">
                <a16:creationId xmlns:a16="http://schemas.microsoft.com/office/drawing/2014/main" id="{DDBC7520-DD0D-ACD5-9E83-0F6A1134E60F}"/>
              </a:ext>
            </a:extLst>
          </p:cNvPr>
          <p:cNvSpPr/>
          <p:nvPr/>
        </p:nvSpPr>
        <p:spPr>
          <a:xfrm>
            <a:off x="5844531" y="3249099"/>
            <a:ext cx="955785" cy="955785"/>
          </a:xfrm>
          <a:prstGeom prst="ellipse">
            <a:avLst/>
          </a:prstGeom>
          <a:solidFill>
            <a:schemeClr val="accent2"/>
          </a:solidFill>
          <a:ln>
            <a:noFill/>
          </a:ln>
          <a:effectLst>
            <a:outerShdw blurRad="101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zh-CN" altLang="en-US" sz="2400"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0" name="TextBox 105">
            <a:extLst>
              <a:ext uri="{FF2B5EF4-FFF2-40B4-BE49-F238E27FC236}">
                <a16:creationId xmlns:a16="http://schemas.microsoft.com/office/drawing/2014/main" id="{A4DB1890-13A3-B45D-BB0D-0A6EFC8FA994}"/>
              </a:ext>
            </a:extLst>
          </p:cNvPr>
          <p:cNvSpPr txBox="1"/>
          <p:nvPr/>
        </p:nvSpPr>
        <p:spPr>
          <a:xfrm>
            <a:off x="5841933" y="3438264"/>
            <a:ext cx="968401" cy="597920"/>
          </a:xfrm>
          <a:prstGeom prst="rect">
            <a:avLst/>
          </a:prstGeom>
          <a:noFill/>
        </p:spPr>
        <p:txBody>
          <a:bodyPr wrap="square" rtlCol="0">
            <a:spAutoFit/>
          </a:bodyPr>
          <a:lstStyle/>
          <a:p>
            <a:pPr algn="ctr">
              <a:lnSpc>
                <a:spcPct val="130000"/>
              </a:lnSpc>
            </a:pPr>
            <a:r>
              <a:rPr lang="en-US" altLang="zh-CN" sz="28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02</a:t>
            </a:r>
            <a:endParaRPr lang="zh-CN" altLang="en-US" sz="28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cxnSp>
        <p:nvCxnSpPr>
          <p:cNvPr id="41" name="直接连接符 40">
            <a:extLst>
              <a:ext uri="{FF2B5EF4-FFF2-40B4-BE49-F238E27FC236}">
                <a16:creationId xmlns:a16="http://schemas.microsoft.com/office/drawing/2014/main" id="{1B06F9B3-C309-23C0-5D5B-B8BCAB3741B3}"/>
              </a:ext>
            </a:extLst>
          </p:cNvPr>
          <p:cNvCxnSpPr/>
          <p:nvPr/>
        </p:nvCxnSpPr>
        <p:spPr>
          <a:xfrm>
            <a:off x="6561824" y="5216427"/>
            <a:ext cx="2663603" cy="0"/>
          </a:xfrm>
          <a:prstGeom prst="line">
            <a:avLst/>
          </a:prstGeom>
          <a:ln>
            <a:solidFill>
              <a:schemeClr val="bg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2" name="矩形 41">
            <a:extLst>
              <a:ext uri="{FF2B5EF4-FFF2-40B4-BE49-F238E27FC236}">
                <a16:creationId xmlns:a16="http://schemas.microsoft.com/office/drawing/2014/main" id="{109E31E2-5282-CC28-BD27-B410D40F055B}"/>
              </a:ext>
            </a:extLst>
          </p:cNvPr>
          <p:cNvSpPr/>
          <p:nvPr/>
        </p:nvSpPr>
        <p:spPr>
          <a:xfrm>
            <a:off x="6849783" y="4839107"/>
            <a:ext cx="2087687" cy="381354"/>
          </a:xfrm>
          <a:prstGeom prst="rect">
            <a:avLst/>
          </a:prstGeom>
        </p:spPr>
        <p:txBody>
          <a:bodyPr wrap="square" lIns="91407" tIns="45704" rIns="91407" bIns="45704">
            <a:spAutoFit/>
          </a:bodyPr>
          <a:lstStyle/>
          <a:p>
            <a:pPr>
              <a:lnSpc>
                <a:spcPct val="130000"/>
              </a:lnSpc>
              <a:spcBef>
                <a:spcPct val="0"/>
              </a:spcBef>
              <a:buFont typeface="Arial" panose="020B0604020202020204" pitchFamily="34" charset="0"/>
              <a:buNone/>
            </a:pPr>
            <a:r>
              <a:rPr lang="en-US" altLang="zh-CN" sz="1600" b="1" dirty="0">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1600" b="1"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3" name="矩形 47">
            <a:extLst>
              <a:ext uri="{FF2B5EF4-FFF2-40B4-BE49-F238E27FC236}">
                <a16:creationId xmlns:a16="http://schemas.microsoft.com/office/drawing/2014/main" id="{A927668C-D1D0-0383-3CEB-19B381694A30}"/>
              </a:ext>
            </a:extLst>
          </p:cNvPr>
          <p:cNvSpPr>
            <a:spLocks noChangeArrowheads="1"/>
          </p:cNvSpPr>
          <p:nvPr/>
        </p:nvSpPr>
        <p:spPr bwMode="auto">
          <a:xfrm>
            <a:off x="6849783" y="5247007"/>
            <a:ext cx="4247365" cy="7890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07" tIns="45704" rIns="91407" bIns="45704">
            <a:spAutoFit/>
          </a:bodyPr>
          <a:lstStyle>
            <a:lvl1pPr>
              <a:spcBef>
                <a:spcPct val="20000"/>
              </a:spcBef>
              <a:buFont typeface="Arial" panose="020B0604020202020204" pitchFamily="34" charset="0"/>
              <a:buChar char="•"/>
              <a:defRPr sz="32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pitchFamily="34" charset="-122"/>
                <a:ea typeface="微软雅黑" panose="020B0503020204020204" pitchFamily="34" charset="-122"/>
                <a:sym typeface="Calibri" panose="020F0502020204030204" pitchFamily="34" charset="0"/>
              </a:defRPr>
            </a:lvl9pPr>
          </a:lstStyle>
          <a:p>
            <a:pPr>
              <a:lnSpc>
                <a:spcPct val="130000"/>
              </a:lnSpc>
              <a:spcBef>
                <a:spcPct val="0"/>
              </a:spcBef>
              <a:buNone/>
            </a:pP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a:t>
            </a:r>
            <a:r>
              <a:rPr lang="en-US" altLang="zh-CN" sz="1200" dirty="0" err="1">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title.Click</a:t>
            </a: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5" name="椭圆 44">
            <a:extLst>
              <a:ext uri="{FF2B5EF4-FFF2-40B4-BE49-F238E27FC236}">
                <a16:creationId xmlns:a16="http://schemas.microsoft.com/office/drawing/2014/main" id="{FAD17F50-C013-ADA7-70CA-1984B9F89F64}"/>
              </a:ext>
            </a:extLst>
          </p:cNvPr>
          <p:cNvSpPr/>
          <p:nvPr/>
        </p:nvSpPr>
        <p:spPr>
          <a:xfrm>
            <a:off x="5844531" y="4874050"/>
            <a:ext cx="955785" cy="955785"/>
          </a:xfrm>
          <a:prstGeom prst="ellipse">
            <a:avLst/>
          </a:prstGeom>
          <a:gradFill>
            <a:gsLst>
              <a:gs pos="0">
                <a:srgbClr val="019BE5"/>
              </a:gs>
              <a:gs pos="100000">
                <a:srgbClr val="006CBC"/>
              </a:gs>
            </a:gsLst>
            <a:lin ang="6000000" scaled="0"/>
          </a:gradFill>
          <a:ln>
            <a:noFill/>
          </a:ln>
          <a:effectLst>
            <a:outerShdw blurRad="1016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0000"/>
              </a:lnSpc>
            </a:pPr>
            <a:endParaRPr lang="zh-CN" altLang="en-US" sz="2400"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6" name="TextBox 113">
            <a:extLst>
              <a:ext uri="{FF2B5EF4-FFF2-40B4-BE49-F238E27FC236}">
                <a16:creationId xmlns:a16="http://schemas.microsoft.com/office/drawing/2014/main" id="{20F4FB1D-6F67-DD20-2E75-0042D533B9E5}"/>
              </a:ext>
            </a:extLst>
          </p:cNvPr>
          <p:cNvSpPr txBox="1"/>
          <p:nvPr/>
        </p:nvSpPr>
        <p:spPr>
          <a:xfrm>
            <a:off x="5841933" y="5067587"/>
            <a:ext cx="968401" cy="597920"/>
          </a:xfrm>
          <a:prstGeom prst="rect">
            <a:avLst/>
          </a:prstGeom>
          <a:noFill/>
        </p:spPr>
        <p:txBody>
          <a:bodyPr wrap="square" rtlCol="0">
            <a:spAutoFit/>
          </a:bodyPr>
          <a:lstStyle/>
          <a:p>
            <a:pPr algn="ctr">
              <a:lnSpc>
                <a:spcPct val="130000"/>
              </a:lnSpc>
            </a:pPr>
            <a:r>
              <a:rPr lang="en-US" altLang="zh-CN" sz="28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03</a:t>
            </a:r>
            <a:endParaRPr lang="zh-CN" altLang="en-US" sz="28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Tree>
    <p:extLst>
      <p:ext uri="{BB962C8B-B14F-4D97-AF65-F5344CB8AC3E}">
        <p14:creationId xmlns:p14="http://schemas.microsoft.com/office/powerpoint/2010/main" val="22173314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par>
                                <p:cTn id="8" presetID="2" presetClass="entr" presetSubtype="2" fill="hold" grpId="0" nodeType="withEffect">
                                  <p:stCondLst>
                                    <p:cond delay="500"/>
                                  </p:stCondLst>
                                  <p:childTnLst>
                                    <p:set>
                                      <p:cBhvr>
                                        <p:cTn id="9" dur="1" fill="hold">
                                          <p:stCondLst>
                                            <p:cond delay="0"/>
                                          </p:stCondLst>
                                        </p:cTn>
                                        <p:tgtEl>
                                          <p:spTgt spid="30"/>
                                        </p:tgtEl>
                                        <p:attrNameLst>
                                          <p:attrName>style.visibility</p:attrName>
                                        </p:attrNameLst>
                                      </p:cBhvr>
                                      <p:to>
                                        <p:strVal val="visible"/>
                                      </p:to>
                                    </p:set>
                                    <p:anim calcmode="lin" valueType="num">
                                      <p:cBhvr additive="base">
                                        <p:cTn id="10" dur="500" fill="hold"/>
                                        <p:tgtEl>
                                          <p:spTgt spid="30"/>
                                        </p:tgtEl>
                                        <p:attrNameLst>
                                          <p:attrName>ppt_x</p:attrName>
                                        </p:attrNameLst>
                                      </p:cBhvr>
                                      <p:tavLst>
                                        <p:tav tm="0">
                                          <p:val>
                                            <p:strVal val="1+#ppt_w/2"/>
                                          </p:val>
                                        </p:tav>
                                        <p:tav tm="100000">
                                          <p:val>
                                            <p:strVal val="#ppt_x"/>
                                          </p:val>
                                        </p:tav>
                                      </p:tavLst>
                                    </p:anim>
                                    <p:anim calcmode="lin" valueType="num">
                                      <p:cBhvr additive="base">
                                        <p:cTn id="11" dur="500" fill="hold"/>
                                        <p:tgtEl>
                                          <p:spTgt spid="30"/>
                                        </p:tgtEl>
                                        <p:attrNameLst>
                                          <p:attrName>ppt_y</p:attrName>
                                        </p:attrNameLst>
                                      </p:cBhvr>
                                      <p:tavLst>
                                        <p:tav tm="0">
                                          <p:val>
                                            <p:strVal val="#ppt_y"/>
                                          </p:val>
                                        </p:tav>
                                        <p:tav tm="100000">
                                          <p:val>
                                            <p:strVal val="#ppt_y"/>
                                          </p:val>
                                        </p:tav>
                                      </p:tavLst>
                                    </p:anim>
                                  </p:childTnLst>
                                </p:cTn>
                              </p:par>
                              <p:par>
                                <p:cTn id="12" presetID="2" presetClass="entr" presetSubtype="2" fill="hold" grpId="0" nodeType="withEffect">
                                  <p:stCondLst>
                                    <p:cond delay="500"/>
                                  </p:stCondLst>
                                  <p:childTnLst>
                                    <p:set>
                                      <p:cBhvr>
                                        <p:cTn id="13" dur="1" fill="hold">
                                          <p:stCondLst>
                                            <p:cond delay="0"/>
                                          </p:stCondLst>
                                        </p:cTn>
                                        <p:tgtEl>
                                          <p:spTgt spid="31"/>
                                        </p:tgtEl>
                                        <p:attrNameLst>
                                          <p:attrName>style.visibility</p:attrName>
                                        </p:attrNameLst>
                                      </p:cBhvr>
                                      <p:to>
                                        <p:strVal val="visible"/>
                                      </p:to>
                                    </p:set>
                                    <p:anim calcmode="lin" valueType="num">
                                      <p:cBhvr additive="base">
                                        <p:cTn id="14" dur="500" fill="hold"/>
                                        <p:tgtEl>
                                          <p:spTgt spid="31"/>
                                        </p:tgtEl>
                                        <p:attrNameLst>
                                          <p:attrName>ppt_x</p:attrName>
                                        </p:attrNameLst>
                                      </p:cBhvr>
                                      <p:tavLst>
                                        <p:tav tm="0">
                                          <p:val>
                                            <p:strVal val="1+#ppt_w/2"/>
                                          </p:val>
                                        </p:tav>
                                        <p:tav tm="100000">
                                          <p:val>
                                            <p:strVal val="#ppt_x"/>
                                          </p:val>
                                        </p:tav>
                                      </p:tavLst>
                                    </p:anim>
                                    <p:anim calcmode="lin" valueType="num">
                                      <p:cBhvr additive="base">
                                        <p:cTn id="15" dur="500" fill="hold"/>
                                        <p:tgtEl>
                                          <p:spTgt spid="31"/>
                                        </p:tgtEl>
                                        <p:attrNameLst>
                                          <p:attrName>ppt_y</p:attrName>
                                        </p:attrNameLst>
                                      </p:cBhvr>
                                      <p:tavLst>
                                        <p:tav tm="0">
                                          <p:val>
                                            <p:strVal val="#ppt_y"/>
                                          </p:val>
                                        </p:tav>
                                        <p:tav tm="100000">
                                          <p:val>
                                            <p:strVal val="#ppt_y"/>
                                          </p:val>
                                        </p:tav>
                                      </p:tavLst>
                                    </p:anim>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 presetClass="entr" presetSubtype="2" fill="hold" grpId="0" nodeType="withEffect">
                                  <p:stCondLst>
                                    <p:cond delay="500"/>
                                  </p:stCondLst>
                                  <p:childTnLst>
                                    <p:set>
                                      <p:cBhvr>
                                        <p:cTn id="21" dur="1" fill="hold">
                                          <p:stCondLst>
                                            <p:cond delay="0"/>
                                          </p:stCondLst>
                                        </p:cTn>
                                        <p:tgtEl>
                                          <p:spTgt spid="36"/>
                                        </p:tgtEl>
                                        <p:attrNameLst>
                                          <p:attrName>style.visibility</p:attrName>
                                        </p:attrNameLst>
                                      </p:cBhvr>
                                      <p:to>
                                        <p:strVal val="visible"/>
                                      </p:to>
                                    </p:set>
                                    <p:anim calcmode="lin" valueType="num">
                                      <p:cBhvr additive="base">
                                        <p:cTn id="22" dur="500" fill="hold"/>
                                        <p:tgtEl>
                                          <p:spTgt spid="36"/>
                                        </p:tgtEl>
                                        <p:attrNameLst>
                                          <p:attrName>ppt_x</p:attrName>
                                        </p:attrNameLst>
                                      </p:cBhvr>
                                      <p:tavLst>
                                        <p:tav tm="0">
                                          <p:val>
                                            <p:strVal val="1+#ppt_w/2"/>
                                          </p:val>
                                        </p:tav>
                                        <p:tav tm="100000">
                                          <p:val>
                                            <p:strVal val="#ppt_x"/>
                                          </p:val>
                                        </p:tav>
                                      </p:tavLst>
                                    </p:anim>
                                    <p:anim calcmode="lin" valueType="num">
                                      <p:cBhvr additive="base">
                                        <p:cTn id="23" dur="500" fill="hold"/>
                                        <p:tgtEl>
                                          <p:spTgt spid="36"/>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500"/>
                                  </p:stCondLst>
                                  <p:childTnLst>
                                    <p:set>
                                      <p:cBhvr>
                                        <p:cTn id="25" dur="1" fill="hold">
                                          <p:stCondLst>
                                            <p:cond delay="0"/>
                                          </p:stCondLst>
                                        </p:cTn>
                                        <p:tgtEl>
                                          <p:spTgt spid="37"/>
                                        </p:tgtEl>
                                        <p:attrNameLst>
                                          <p:attrName>style.visibility</p:attrName>
                                        </p:attrNameLst>
                                      </p:cBhvr>
                                      <p:to>
                                        <p:strVal val="visible"/>
                                      </p:to>
                                    </p:set>
                                    <p:anim calcmode="lin" valueType="num">
                                      <p:cBhvr additive="base">
                                        <p:cTn id="26" dur="500" fill="hold"/>
                                        <p:tgtEl>
                                          <p:spTgt spid="37"/>
                                        </p:tgtEl>
                                        <p:attrNameLst>
                                          <p:attrName>ppt_x</p:attrName>
                                        </p:attrNameLst>
                                      </p:cBhvr>
                                      <p:tavLst>
                                        <p:tav tm="0">
                                          <p:val>
                                            <p:strVal val="1+#ppt_w/2"/>
                                          </p:val>
                                        </p:tav>
                                        <p:tav tm="100000">
                                          <p:val>
                                            <p:strVal val="#ppt_x"/>
                                          </p:val>
                                        </p:tav>
                                      </p:tavLst>
                                    </p:anim>
                                    <p:anim calcmode="lin" valueType="num">
                                      <p:cBhvr additive="base">
                                        <p:cTn id="27" dur="500" fill="hold"/>
                                        <p:tgtEl>
                                          <p:spTgt spid="37"/>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2" presetClass="entr" presetSubtype="8" fill="hold" nodeType="after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wipe(left)">
                                      <p:cBhvr>
                                        <p:cTn id="31" dur="500"/>
                                        <p:tgtEl>
                                          <p:spTgt spid="41"/>
                                        </p:tgtEl>
                                      </p:cBhvr>
                                    </p:animEffect>
                                  </p:childTnLst>
                                </p:cTn>
                              </p:par>
                              <p:par>
                                <p:cTn id="32" presetID="2" presetClass="entr" presetSubtype="2" fill="hold" grpId="0" nodeType="withEffect">
                                  <p:stCondLst>
                                    <p:cond delay="500"/>
                                  </p:stCondLst>
                                  <p:childTnLst>
                                    <p:set>
                                      <p:cBhvr>
                                        <p:cTn id="33" dur="1" fill="hold">
                                          <p:stCondLst>
                                            <p:cond delay="0"/>
                                          </p:stCondLst>
                                        </p:cTn>
                                        <p:tgtEl>
                                          <p:spTgt spid="42"/>
                                        </p:tgtEl>
                                        <p:attrNameLst>
                                          <p:attrName>style.visibility</p:attrName>
                                        </p:attrNameLst>
                                      </p:cBhvr>
                                      <p:to>
                                        <p:strVal val="visible"/>
                                      </p:to>
                                    </p:set>
                                    <p:anim calcmode="lin" valueType="num">
                                      <p:cBhvr additive="base">
                                        <p:cTn id="34" dur="500" fill="hold"/>
                                        <p:tgtEl>
                                          <p:spTgt spid="42"/>
                                        </p:tgtEl>
                                        <p:attrNameLst>
                                          <p:attrName>ppt_x</p:attrName>
                                        </p:attrNameLst>
                                      </p:cBhvr>
                                      <p:tavLst>
                                        <p:tav tm="0">
                                          <p:val>
                                            <p:strVal val="1+#ppt_w/2"/>
                                          </p:val>
                                        </p:tav>
                                        <p:tav tm="100000">
                                          <p:val>
                                            <p:strVal val="#ppt_x"/>
                                          </p:val>
                                        </p:tav>
                                      </p:tavLst>
                                    </p:anim>
                                    <p:anim calcmode="lin" valueType="num">
                                      <p:cBhvr additive="base">
                                        <p:cTn id="35" dur="500" fill="hold"/>
                                        <p:tgtEl>
                                          <p:spTgt spid="4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5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1+#ppt_w/2"/>
                                          </p:val>
                                        </p:tav>
                                        <p:tav tm="100000">
                                          <p:val>
                                            <p:strVal val="#ppt_x"/>
                                          </p:val>
                                        </p:tav>
                                      </p:tavLst>
                                    </p:anim>
                                    <p:anim calcmode="lin" valueType="num">
                                      <p:cBhvr additive="base">
                                        <p:cTn id="39"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6" grpId="0"/>
      <p:bldP spid="37" grpId="0"/>
      <p:bldP spid="42" grpId="0"/>
      <p:bldP spid="4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70748" y="337444"/>
            <a:ext cx="3246233"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grpSp>
        <p:nvGrpSpPr>
          <p:cNvPr id="78" name="组合 77">
            <a:extLst>
              <a:ext uri="{FF2B5EF4-FFF2-40B4-BE49-F238E27FC236}">
                <a16:creationId xmlns:a16="http://schemas.microsoft.com/office/drawing/2014/main" id="{AF3AC586-7842-945D-AE58-8EA48AF20199}"/>
              </a:ext>
            </a:extLst>
          </p:cNvPr>
          <p:cNvGrpSpPr/>
          <p:nvPr/>
        </p:nvGrpSpPr>
        <p:grpSpPr>
          <a:xfrm>
            <a:off x="1621161" y="1703168"/>
            <a:ext cx="8625042" cy="4555048"/>
            <a:chOff x="1621161" y="1703168"/>
            <a:chExt cx="8625042" cy="4555048"/>
          </a:xfrm>
        </p:grpSpPr>
        <p:grpSp>
          <p:nvGrpSpPr>
            <p:cNvPr id="4" name="组合 3">
              <a:extLst>
                <a:ext uri="{FF2B5EF4-FFF2-40B4-BE49-F238E27FC236}">
                  <a16:creationId xmlns:a16="http://schemas.microsoft.com/office/drawing/2014/main" id="{3A0BEE54-6A4A-516E-DF6C-1582D44FC350}"/>
                </a:ext>
              </a:extLst>
            </p:cNvPr>
            <p:cNvGrpSpPr/>
            <p:nvPr/>
          </p:nvGrpSpPr>
          <p:grpSpPr>
            <a:xfrm>
              <a:off x="1621161" y="1703168"/>
              <a:ext cx="2853971" cy="4555048"/>
              <a:chOff x="4669015" y="1115412"/>
              <a:chExt cx="2853970" cy="4555048"/>
            </a:xfrm>
            <a:effectLst>
              <a:outerShdw blurRad="228600" dist="101600" dir="2700000" algn="tl" rotWithShape="0">
                <a:prstClr val="black">
                  <a:alpha val="30000"/>
                </a:prstClr>
              </a:outerShdw>
            </a:effectLst>
          </p:grpSpPr>
          <p:grpSp>
            <p:nvGrpSpPr>
              <p:cNvPr id="7" name="组合 6">
                <a:extLst>
                  <a:ext uri="{FF2B5EF4-FFF2-40B4-BE49-F238E27FC236}">
                    <a16:creationId xmlns:a16="http://schemas.microsoft.com/office/drawing/2014/main" id="{C4EA1FB5-8303-B1B4-D943-74EB08D76736}"/>
                  </a:ext>
                </a:extLst>
              </p:cNvPr>
              <p:cNvGrpSpPr/>
              <p:nvPr/>
            </p:nvGrpSpPr>
            <p:grpSpPr>
              <a:xfrm>
                <a:off x="5431978" y="4511883"/>
                <a:ext cx="1328044" cy="1158577"/>
                <a:chOff x="3667322" y="4667095"/>
                <a:chExt cx="1831730" cy="1597940"/>
              </a:xfrm>
            </p:grpSpPr>
            <p:sp>
              <p:nvSpPr>
                <p:cNvPr id="42" name="圆角矩形 14">
                  <a:extLst>
                    <a:ext uri="{FF2B5EF4-FFF2-40B4-BE49-F238E27FC236}">
                      <a16:creationId xmlns:a16="http://schemas.microsoft.com/office/drawing/2014/main" id="{DEC7E4D5-A830-1CF5-D535-E5CA9A71C7F8}"/>
                    </a:ext>
                  </a:extLst>
                </p:cNvPr>
                <p:cNvSpPr/>
                <p:nvPr/>
              </p:nvSpPr>
              <p:spPr>
                <a:xfrm>
                  <a:off x="4210045" y="6028676"/>
                  <a:ext cx="762006" cy="217706"/>
                </a:xfrm>
                <a:prstGeom prst="roundRect">
                  <a:avLst/>
                </a:prstGeom>
                <a:gradFill>
                  <a:gsLst>
                    <a:gs pos="53000">
                      <a:schemeClr val="bg1">
                        <a:lumMod val="75000"/>
                      </a:schemeClr>
                    </a:gs>
                    <a:gs pos="100000">
                      <a:schemeClr val="bg1">
                        <a:lumMod val="6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3" name="任意多边形 15">
                  <a:extLst>
                    <a:ext uri="{FF2B5EF4-FFF2-40B4-BE49-F238E27FC236}">
                      <a16:creationId xmlns:a16="http://schemas.microsoft.com/office/drawing/2014/main" id="{3E81BAF0-A104-C16D-6945-DEABF6EA6DBF}"/>
                    </a:ext>
                  </a:extLst>
                </p:cNvPr>
                <p:cNvSpPr/>
                <p:nvPr/>
              </p:nvSpPr>
              <p:spPr>
                <a:xfrm rot="18900000">
                  <a:off x="3939602" y="4935998"/>
                  <a:ext cx="1302892" cy="1329037"/>
                </a:xfrm>
                <a:custGeom>
                  <a:avLst/>
                  <a:gdLst>
                    <a:gd name="connsiteX0" fmla="*/ 221518 w 1329080"/>
                    <a:gd name="connsiteY0" fmla="*/ 0 h 1329080"/>
                    <a:gd name="connsiteX1" fmla="*/ 1329080 w 1329080"/>
                    <a:gd name="connsiteY1" fmla="*/ 1107563 h 1329080"/>
                    <a:gd name="connsiteX2" fmla="*/ 1107563 w 1329080"/>
                    <a:gd name="connsiteY2" fmla="*/ 1329080 h 1329080"/>
                    <a:gd name="connsiteX3" fmla="*/ 543947 w 1329080"/>
                    <a:gd name="connsiteY3" fmla="*/ 1329080 h 1329080"/>
                    <a:gd name="connsiteX4" fmla="*/ 0 w 1329080"/>
                    <a:gd name="connsiteY4" fmla="*/ 785133 h 1329080"/>
                    <a:gd name="connsiteX5" fmla="*/ 0 w 1329080"/>
                    <a:gd name="connsiteY5" fmla="*/ 221518 h 1329080"/>
                    <a:gd name="connsiteX6" fmla="*/ 221518 w 1329080"/>
                    <a:gd name="connsiteY6" fmla="*/ 0 h 1329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9080" h="1329080">
                      <a:moveTo>
                        <a:pt x="221518" y="0"/>
                      </a:moveTo>
                      <a:lnTo>
                        <a:pt x="1329080" y="1107563"/>
                      </a:lnTo>
                      <a:cubicBezTo>
                        <a:pt x="1329080" y="1229903"/>
                        <a:pt x="1229903" y="1329080"/>
                        <a:pt x="1107563" y="1329080"/>
                      </a:cubicBezTo>
                      <a:lnTo>
                        <a:pt x="543947" y="1329080"/>
                      </a:lnTo>
                      <a:lnTo>
                        <a:pt x="0" y="785133"/>
                      </a:lnTo>
                      <a:lnTo>
                        <a:pt x="0" y="221518"/>
                      </a:lnTo>
                      <a:cubicBezTo>
                        <a:pt x="0" y="99177"/>
                        <a:pt x="99177" y="0"/>
                        <a:pt x="221518" y="0"/>
                      </a:cubicBezTo>
                      <a:close/>
                    </a:path>
                  </a:pathLst>
                </a:custGeom>
                <a:gradFill>
                  <a:gsLst>
                    <a:gs pos="48000">
                      <a:schemeClr val="bg1">
                        <a:lumMod val="65000"/>
                      </a:schemeClr>
                    </a:gs>
                    <a:gs pos="100000">
                      <a:schemeClr val="bg1">
                        <a:lumMod val="75000"/>
                        <a:alpha val="82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4" name="任意多边形 16">
                  <a:extLst>
                    <a:ext uri="{FF2B5EF4-FFF2-40B4-BE49-F238E27FC236}">
                      <a16:creationId xmlns:a16="http://schemas.microsoft.com/office/drawing/2014/main" id="{8C8BC35A-832F-BB10-30E5-CC14F5CA126E}"/>
                    </a:ext>
                  </a:extLst>
                </p:cNvPr>
                <p:cNvSpPr/>
                <p:nvPr/>
              </p:nvSpPr>
              <p:spPr>
                <a:xfrm>
                  <a:off x="3748086" y="4667095"/>
                  <a:ext cx="1685925" cy="933422"/>
                </a:xfrm>
                <a:custGeom>
                  <a:avLst/>
                  <a:gdLst>
                    <a:gd name="connsiteX0" fmla="*/ 0 w 1685925"/>
                    <a:gd name="connsiteY0" fmla="*/ 0 h 933452"/>
                    <a:gd name="connsiteX1" fmla="*/ 1685925 w 1685925"/>
                    <a:gd name="connsiteY1" fmla="*/ 0 h 933452"/>
                    <a:gd name="connsiteX2" fmla="*/ 1685925 w 1685925"/>
                    <a:gd name="connsiteY2" fmla="*/ 933452 h 933452"/>
                    <a:gd name="connsiteX3" fmla="*/ 0 w 1685925"/>
                    <a:gd name="connsiteY3" fmla="*/ 933452 h 933452"/>
                  </a:gdLst>
                  <a:ahLst/>
                  <a:cxnLst>
                    <a:cxn ang="0">
                      <a:pos x="connsiteX0" y="connsiteY0"/>
                    </a:cxn>
                    <a:cxn ang="0">
                      <a:pos x="connsiteX1" y="connsiteY1"/>
                    </a:cxn>
                    <a:cxn ang="0">
                      <a:pos x="connsiteX2" y="connsiteY2"/>
                    </a:cxn>
                    <a:cxn ang="0">
                      <a:pos x="connsiteX3" y="connsiteY3"/>
                    </a:cxn>
                  </a:cxnLst>
                  <a:rect l="l" t="t" r="r" b="b"/>
                  <a:pathLst>
                    <a:path w="1685925" h="933452">
                      <a:moveTo>
                        <a:pt x="0" y="0"/>
                      </a:moveTo>
                      <a:lnTo>
                        <a:pt x="1685925" y="0"/>
                      </a:lnTo>
                      <a:lnTo>
                        <a:pt x="1685925" y="933452"/>
                      </a:lnTo>
                      <a:lnTo>
                        <a:pt x="0" y="933452"/>
                      </a:lnTo>
                      <a:close/>
                    </a:path>
                  </a:pathLst>
                </a:custGeom>
                <a:gradFill>
                  <a:gsLst>
                    <a:gs pos="88000">
                      <a:schemeClr val="bg1">
                        <a:lumMod val="75000"/>
                      </a:schemeClr>
                    </a:gs>
                    <a:gs pos="51000">
                      <a:schemeClr val="bg1">
                        <a:lumMod val="65000"/>
                      </a:schemeClr>
                    </a:gs>
                    <a:gs pos="64000">
                      <a:schemeClr val="bg1">
                        <a:lumMod val="85000"/>
                      </a:schemeClr>
                    </a:gs>
                    <a:gs pos="76000">
                      <a:schemeClr val="bg1"/>
                    </a:gs>
                    <a:gs pos="37000">
                      <a:schemeClr val="bg1">
                        <a:lumMod val="85000"/>
                      </a:schemeClr>
                    </a:gs>
                    <a:gs pos="22000">
                      <a:schemeClr val="bg1"/>
                    </a:gs>
                    <a:gs pos="100000">
                      <a:schemeClr val="bg1">
                        <a:lumMod val="65000"/>
                      </a:schemeClr>
                    </a:gs>
                    <a:gs pos="3000">
                      <a:schemeClr val="bg1">
                        <a:lumMod val="6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5" name="圆角矩形 17">
                  <a:extLst>
                    <a:ext uri="{FF2B5EF4-FFF2-40B4-BE49-F238E27FC236}">
                      <a16:creationId xmlns:a16="http://schemas.microsoft.com/office/drawing/2014/main" id="{2A739B17-D9FD-96CC-70D5-B73AFAEA1610}"/>
                    </a:ext>
                  </a:extLst>
                </p:cNvPr>
                <p:cNvSpPr/>
                <p:nvPr/>
              </p:nvSpPr>
              <p:spPr>
                <a:xfrm rot="21300000">
                  <a:off x="3745776" y="5473669"/>
                  <a:ext cx="1674822" cy="82844"/>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6" name="圆角矩形 18">
                  <a:extLst>
                    <a:ext uri="{FF2B5EF4-FFF2-40B4-BE49-F238E27FC236}">
                      <a16:creationId xmlns:a16="http://schemas.microsoft.com/office/drawing/2014/main" id="{5A22F6D6-C56D-ADE4-217A-AB6EF808C83B}"/>
                    </a:ext>
                  </a:extLst>
                </p:cNvPr>
                <p:cNvSpPr/>
                <p:nvPr/>
              </p:nvSpPr>
              <p:spPr>
                <a:xfrm rot="21300000">
                  <a:off x="3745776" y="5002848"/>
                  <a:ext cx="1674822" cy="78826"/>
                </a:xfrm>
                <a:prstGeom prst="roundRect">
                  <a:avLst>
                    <a:gd name="adj" fmla="val 18590"/>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7" name="圆角矩形 19">
                  <a:extLst>
                    <a:ext uri="{FF2B5EF4-FFF2-40B4-BE49-F238E27FC236}">
                      <a16:creationId xmlns:a16="http://schemas.microsoft.com/office/drawing/2014/main" id="{7F6A49F0-0ECA-8CB3-C94E-6844D615337E}"/>
                    </a:ext>
                  </a:extLst>
                </p:cNvPr>
                <p:cNvSpPr/>
                <p:nvPr/>
              </p:nvSpPr>
              <p:spPr>
                <a:xfrm rot="21300000">
                  <a:off x="3745776" y="5169520"/>
                  <a:ext cx="1674822" cy="78826"/>
                </a:xfrm>
                <a:prstGeom prst="roundRect">
                  <a:avLst>
                    <a:gd name="adj" fmla="val 1062"/>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8" name="圆角矩形 20">
                  <a:extLst>
                    <a:ext uri="{FF2B5EF4-FFF2-40B4-BE49-F238E27FC236}">
                      <a16:creationId xmlns:a16="http://schemas.microsoft.com/office/drawing/2014/main" id="{29CEB165-ECD9-46BC-7C05-019077C3CF79}"/>
                    </a:ext>
                  </a:extLst>
                </p:cNvPr>
                <p:cNvSpPr/>
                <p:nvPr/>
              </p:nvSpPr>
              <p:spPr>
                <a:xfrm rot="21300000">
                  <a:off x="3745776" y="5338332"/>
                  <a:ext cx="1674822" cy="78826"/>
                </a:xfrm>
                <a:prstGeom prst="roundRect">
                  <a:avLst>
                    <a:gd name="adj" fmla="val 14265"/>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9" name="圆角矩形 22">
                  <a:extLst>
                    <a:ext uri="{FF2B5EF4-FFF2-40B4-BE49-F238E27FC236}">
                      <a16:creationId xmlns:a16="http://schemas.microsoft.com/office/drawing/2014/main" id="{02A89343-FC59-818A-84B5-7C8A4E51487D}"/>
                    </a:ext>
                  </a:extLst>
                </p:cNvPr>
                <p:cNvSpPr/>
                <p:nvPr/>
              </p:nvSpPr>
              <p:spPr>
                <a:xfrm>
                  <a:off x="3710112" y="4705663"/>
                  <a:ext cx="1788888" cy="32661"/>
                </a:xfrm>
                <a:prstGeom prst="roundRect">
                  <a:avLst>
                    <a:gd name="adj" fmla="val 50000"/>
                  </a:avLst>
                </a:prstGeom>
                <a:gradFill>
                  <a:gsLst>
                    <a:gs pos="100000">
                      <a:schemeClr val="bg1">
                        <a:lumMod val="50000"/>
                      </a:schemeClr>
                    </a:gs>
                    <a:gs pos="51500">
                      <a:schemeClr val="bg1">
                        <a:lumMod val="85000"/>
                      </a:schemeClr>
                    </a:gs>
                    <a:gs pos="300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50" name="圆角矩形 23">
                  <a:extLst>
                    <a:ext uri="{FF2B5EF4-FFF2-40B4-BE49-F238E27FC236}">
                      <a16:creationId xmlns:a16="http://schemas.microsoft.com/office/drawing/2014/main" id="{42E5F86D-1941-1394-B62B-2BF12332BA1E}"/>
                    </a:ext>
                  </a:extLst>
                </p:cNvPr>
                <p:cNvSpPr/>
                <p:nvPr/>
              </p:nvSpPr>
              <p:spPr>
                <a:xfrm rot="21300000">
                  <a:off x="3667322" y="490981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51" name="圆角矩形 24">
                  <a:extLst>
                    <a:ext uri="{FF2B5EF4-FFF2-40B4-BE49-F238E27FC236}">
                      <a16:creationId xmlns:a16="http://schemas.microsoft.com/office/drawing/2014/main" id="{F0C9C28A-C1C5-E70D-37F0-3F1C1503C485}"/>
                    </a:ext>
                  </a:extLst>
                </p:cNvPr>
                <p:cNvSpPr/>
                <p:nvPr/>
              </p:nvSpPr>
              <p:spPr>
                <a:xfrm rot="21300000">
                  <a:off x="3667322" y="5069954"/>
                  <a:ext cx="1831730" cy="78826"/>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52" name="圆角矩形 25">
                  <a:extLst>
                    <a:ext uri="{FF2B5EF4-FFF2-40B4-BE49-F238E27FC236}">
                      <a16:creationId xmlns:a16="http://schemas.microsoft.com/office/drawing/2014/main" id="{441B30C0-006F-3756-E194-A09AC679038E}"/>
                    </a:ext>
                  </a:extLst>
                </p:cNvPr>
                <p:cNvSpPr/>
                <p:nvPr/>
              </p:nvSpPr>
              <p:spPr>
                <a:xfrm rot="21300000">
                  <a:off x="3667322" y="5236631"/>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53" name="圆角矩形 26">
                  <a:extLst>
                    <a:ext uri="{FF2B5EF4-FFF2-40B4-BE49-F238E27FC236}">
                      <a16:creationId xmlns:a16="http://schemas.microsoft.com/office/drawing/2014/main" id="{C63FE099-6F30-F8BA-9FF7-FFFEC039B81F}"/>
                    </a:ext>
                  </a:extLst>
                </p:cNvPr>
                <p:cNvSpPr/>
                <p:nvPr/>
              </p:nvSpPr>
              <p:spPr>
                <a:xfrm rot="21300000">
                  <a:off x="3667322" y="5405447"/>
                  <a:ext cx="1831730" cy="78827"/>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54" name="圆角矩形 27">
                  <a:extLst>
                    <a:ext uri="{FF2B5EF4-FFF2-40B4-BE49-F238E27FC236}">
                      <a16:creationId xmlns:a16="http://schemas.microsoft.com/office/drawing/2014/main" id="{D23721CD-3605-4CD2-0539-C6D681B98B21}"/>
                    </a:ext>
                  </a:extLst>
                </p:cNvPr>
                <p:cNvSpPr/>
                <p:nvPr/>
              </p:nvSpPr>
              <p:spPr>
                <a:xfrm rot="21300000">
                  <a:off x="3667322" y="5540786"/>
                  <a:ext cx="1831730" cy="82844"/>
                </a:xfrm>
                <a:prstGeom prst="roundRect">
                  <a:avLst>
                    <a:gd name="adj" fmla="val 50000"/>
                  </a:avLst>
                </a:prstGeom>
                <a:gradFill>
                  <a:gsLst>
                    <a:gs pos="100000">
                      <a:schemeClr val="bg1">
                        <a:lumMod val="50000"/>
                      </a:schemeClr>
                    </a:gs>
                    <a:gs pos="50000">
                      <a:schemeClr val="bg1">
                        <a:lumMod val="75000"/>
                      </a:schemeClr>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55" name="圆角矩形 28">
                  <a:extLst>
                    <a:ext uri="{FF2B5EF4-FFF2-40B4-BE49-F238E27FC236}">
                      <a16:creationId xmlns:a16="http://schemas.microsoft.com/office/drawing/2014/main" id="{B2513B79-B72E-9F2F-18D9-BA48CA5694B6}"/>
                    </a:ext>
                  </a:extLst>
                </p:cNvPr>
                <p:cNvSpPr/>
                <p:nvPr/>
              </p:nvSpPr>
              <p:spPr>
                <a:xfrm>
                  <a:off x="4009766" y="5932936"/>
                  <a:ext cx="1178587" cy="35135"/>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56" name="圆角矩形 29">
                  <a:extLst>
                    <a:ext uri="{FF2B5EF4-FFF2-40B4-BE49-F238E27FC236}">
                      <a16:creationId xmlns:a16="http://schemas.microsoft.com/office/drawing/2014/main" id="{B5E005D5-C08B-E55D-744B-EB6A0CF1325F}"/>
                    </a:ext>
                  </a:extLst>
                </p:cNvPr>
                <p:cNvSpPr/>
                <p:nvPr/>
              </p:nvSpPr>
              <p:spPr>
                <a:xfrm>
                  <a:off x="4201537" y="6135967"/>
                  <a:ext cx="776005" cy="16226"/>
                </a:xfrm>
                <a:prstGeom prst="roundRect">
                  <a:avLst>
                    <a:gd name="adj" fmla="val 13637"/>
                  </a:avLst>
                </a:prstGeom>
                <a:gradFill>
                  <a:gsLst>
                    <a:gs pos="78000">
                      <a:schemeClr val="bg1"/>
                    </a:gs>
                    <a:gs pos="53000">
                      <a:schemeClr val="tx1">
                        <a:lumMod val="50000"/>
                        <a:lumOff val="50000"/>
                      </a:schemeClr>
                    </a:gs>
                    <a:gs pos="100000">
                      <a:schemeClr val="bg1">
                        <a:lumMod val="50000"/>
                      </a:schemeClr>
                    </a:gs>
                    <a:gs pos="23000">
                      <a:schemeClr val="bg1"/>
                    </a:gs>
                    <a:gs pos="0">
                      <a:schemeClr val="bg1">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grpSp>
          <p:sp>
            <p:nvSpPr>
              <p:cNvPr id="10" name="任意多边形 41">
                <a:extLst>
                  <a:ext uri="{FF2B5EF4-FFF2-40B4-BE49-F238E27FC236}">
                    <a16:creationId xmlns:a16="http://schemas.microsoft.com/office/drawing/2014/main" id="{BA4B7B93-0D99-DE45-95C7-6CCF09B06BDF}"/>
                  </a:ext>
                </a:extLst>
              </p:cNvPr>
              <p:cNvSpPr/>
              <p:nvPr/>
            </p:nvSpPr>
            <p:spPr>
              <a:xfrm>
                <a:off x="4935169" y="3387666"/>
                <a:ext cx="2321662" cy="1117574"/>
              </a:xfrm>
              <a:custGeom>
                <a:avLst/>
                <a:gdLst>
                  <a:gd name="connsiteX0" fmla="*/ 0 w 2321662"/>
                  <a:gd name="connsiteY0" fmla="*/ 0 h 1117574"/>
                  <a:gd name="connsiteX1" fmla="*/ 2321662 w 2321662"/>
                  <a:gd name="connsiteY1" fmla="*/ 0 h 1117574"/>
                  <a:gd name="connsiteX2" fmla="*/ 2269467 w 2321662"/>
                  <a:gd name="connsiteY2" fmla="*/ 85541 h 1117574"/>
                  <a:gd name="connsiteX3" fmla="*/ 1971723 w 2321662"/>
                  <a:gd name="connsiteY3" fmla="*/ 896583 h 1117574"/>
                  <a:gd name="connsiteX4" fmla="*/ 1750732 w 2321662"/>
                  <a:gd name="connsiteY4" fmla="*/ 1117574 h 1117574"/>
                  <a:gd name="connsiteX5" fmla="*/ 576750 w 2321662"/>
                  <a:gd name="connsiteY5" fmla="*/ 1117574 h 1117574"/>
                  <a:gd name="connsiteX6" fmla="*/ 355759 w 2321662"/>
                  <a:gd name="connsiteY6" fmla="*/ 896583 h 1117574"/>
                  <a:gd name="connsiteX7" fmla="*/ 8803 w 2321662"/>
                  <a:gd name="connsiteY7" fmla="*/ 15127 h 111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1662" h="1117574">
                    <a:moveTo>
                      <a:pt x="0" y="0"/>
                    </a:moveTo>
                    <a:lnTo>
                      <a:pt x="2321662" y="0"/>
                    </a:lnTo>
                    <a:lnTo>
                      <a:pt x="2269467" y="85541"/>
                    </a:lnTo>
                    <a:cubicBezTo>
                      <a:pt x="2126405" y="319899"/>
                      <a:pt x="1969430" y="594587"/>
                      <a:pt x="1971723" y="896583"/>
                    </a:cubicBezTo>
                    <a:cubicBezTo>
                      <a:pt x="1971723" y="1018633"/>
                      <a:pt x="1872782" y="1117574"/>
                      <a:pt x="1750732" y="1117574"/>
                    </a:cubicBezTo>
                    <a:lnTo>
                      <a:pt x="576750" y="1117574"/>
                    </a:lnTo>
                    <a:cubicBezTo>
                      <a:pt x="454700" y="1117574"/>
                      <a:pt x="355759" y="1018633"/>
                      <a:pt x="355759" y="896583"/>
                    </a:cubicBezTo>
                    <a:cubicBezTo>
                      <a:pt x="367926" y="552035"/>
                      <a:pt x="174399" y="286286"/>
                      <a:pt x="8803" y="15127"/>
                    </a:cubicBezTo>
                    <a:close/>
                  </a:path>
                </a:pathLst>
              </a:custGeom>
              <a:gradFill>
                <a:gsLst>
                  <a:gs pos="0">
                    <a:srgbClr val="FDFDFD"/>
                  </a:gs>
                  <a:gs pos="100000">
                    <a:srgbClr val="E2E2E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600"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13" name="任意多边形 39">
                <a:extLst>
                  <a:ext uri="{FF2B5EF4-FFF2-40B4-BE49-F238E27FC236}">
                    <a16:creationId xmlns:a16="http://schemas.microsoft.com/office/drawing/2014/main" id="{78B43FF7-65C9-729D-162D-91D947D4794E}"/>
                  </a:ext>
                </a:extLst>
              </p:cNvPr>
              <p:cNvSpPr/>
              <p:nvPr/>
            </p:nvSpPr>
            <p:spPr>
              <a:xfrm>
                <a:off x="4703967" y="1128834"/>
                <a:ext cx="2784066" cy="1129416"/>
              </a:xfrm>
              <a:custGeom>
                <a:avLst/>
                <a:gdLst>
                  <a:gd name="connsiteX0" fmla="*/ 1392013 w 2784066"/>
                  <a:gd name="connsiteY0" fmla="*/ 0 h 1129416"/>
                  <a:gd name="connsiteX1" fmla="*/ 1392053 w 2784066"/>
                  <a:gd name="connsiteY1" fmla="*/ 0 h 1129416"/>
                  <a:gd name="connsiteX2" fmla="*/ 1537486 w 2784066"/>
                  <a:gd name="connsiteY2" fmla="*/ 7344 h 1129416"/>
                  <a:gd name="connsiteX3" fmla="*/ 2750677 w 2784066"/>
                  <a:gd name="connsiteY3" fmla="*/ 999561 h 1129416"/>
                  <a:gd name="connsiteX4" fmla="*/ 2784066 w 2784066"/>
                  <a:gd name="connsiteY4" fmla="*/ 1129416 h 1129416"/>
                  <a:gd name="connsiteX5" fmla="*/ 0 w 2784066"/>
                  <a:gd name="connsiteY5" fmla="*/ 1129416 h 1129416"/>
                  <a:gd name="connsiteX6" fmla="*/ 33389 w 2784066"/>
                  <a:gd name="connsiteY6" fmla="*/ 999561 h 1129416"/>
                  <a:gd name="connsiteX7" fmla="*/ 1246580 w 2784066"/>
                  <a:gd name="connsiteY7" fmla="*/ 7344 h 11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4066" h="1129416">
                    <a:moveTo>
                      <a:pt x="1392013" y="0"/>
                    </a:moveTo>
                    <a:lnTo>
                      <a:pt x="1392053" y="0"/>
                    </a:lnTo>
                    <a:lnTo>
                      <a:pt x="1537486" y="7344"/>
                    </a:lnTo>
                    <a:cubicBezTo>
                      <a:pt x="2111370" y="65625"/>
                      <a:pt x="2584414" y="465011"/>
                      <a:pt x="2750677" y="999561"/>
                    </a:cubicBezTo>
                    <a:lnTo>
                      <a:pt x="2784066" y="1129416"/>
                    </a:lnTo>
                    <a:lnTo>
                      <a:pt x="0" y="1129416"/>
                    </a:lnTo>
                    <a:lnTo>
                      <a:pt x="33389" y="999561"/>
                    </a:lnTo>
                    <a:cubicBezTo>
                      <a:pt x="199652" y="465011"/>
                      <a:pt x="672696" y="65625"/>
                      <a:pt x="1246580" y="7344"/>
                    </a:cubicBezTo>
                    <a:close/>
                  </a:path>
                </a:pathLst>
              </a:custGeom>
              <a:gradFill flip="none" rotWithShape="1">
                <a:gsLst>
                  <a:gs pos="0">
                    <a:srgbClr val="FDFDFD"/>
                  </a:gs>
                  <a:gs pos="100000">
                    <a:srgbClr val="E2E2E2"/>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8" name="任意多边形 40">
                <a:extLst>
                  <a:ext uri="{FF2B5EF4-FFF2-40B4-BE49-F238E27FC236}">
                    <a16:creationId xmlns:a16="http://schemas.microsoft.com/office/drawing/2014/main" id="{A6A88C2C-D809-458A-CB06-361785E6CD3C}"/>
                  </a:ext>
                </a:extLst>
              </p:cNvPr>
              <p:cNvSpPr/>
              <p:nvPr/>
            </p:nvSpPr>
            <p:spPr>
              <a:xfrm>
                <a:off x="4673399" y="2258250"/>
                <a:ext cx="2845202" cy="1129416"/>
              </a:xfrm>
              <a:custGeom>
                <a:avLst/>
                <a:gdLst>
                  <a:gd name="connsiteX0" fmla="*/ 30568 w 2845202"/>
                  <a:gd name="connsiteY0" fmla="*/ 0 h 1129416"/>
                  <a:gd name="connsiteX1" fmla="*/ 2814634 w 2845202"/>
                  <a:gd name="connsiteY1" fmla="*/ 0 h 1129416"/>
                  <a:gd name="connsiteX2" fmla="*/ 2816300 w 2845202"/>
                  <a:gd name="connsiteY2" fmla="*/ 6479 h 1129416"/>
                  <a:gd name="connsiteX3" fmla="*/ 2845202 w 2845202"/>
                  <a:gd name="connsiteY3" fmla="*/ 293182 h 1129416"/>
                  <a:gd name="connsiteX4" fmla="*/ 2733407 w 2845202"/>
                  <a:gd name="connsiteY4" fmla="*/ 846923 h 1129416"/>
                  <a:gd name="connsiteX5" fmla="*/ 2611110 w 2845202"/>
                  <a:gd name="connsiteY5" fmla="*/ 1086729 h 1129416"/>
                  <a:gd name="connsiteX6" fmla="*/ 2585063 w 2845202"/>
                  <a:gd name="connsiteY6" fmla="*/ 1129416 h 1129416"/>
                  <a:gd name="connsiteX7" fmla="*/ 254528 w 2845202"/>
                  <a:gd name="connsiteY7" fmla="*/ 1129416 h 1129416"/>
                  <a:gd name="connsiteX8" fmla="*/ 188274 w 2845202"/>
                  <a:gd name="connsiteY8" fmla="*/ 1015566 h 1129416"/>
                  <a:gd name="connsiteX9" fmla="*/ 120030 w 2845202"/>
                  <a:gd name="connsiteY9" fmla="*/ 875905 h 1129416"/>
                  <a:gd name="connsiteX10" fmla="*/ 124755 w 2845202"/>
                  <a:gd name="connsiteY10" fmla="*/ 873825 h 1129416"/>
                  <a:gd name="connsiteX11" fmla="*/ 111796 w 2845202"/>
                  <a:gd name="connsiteY11" fmla="*/ 846923 h 1129416"/>
                  <a:gd name="connsiteX12" fmla="*/ 0 w 2845202"/>
                  <a:gd name="connsiteY12" fmla="*/ 293182 h 1129416"/>
                  <a:gd name="connsiteX13" fmla="*/ 28902 w 2845202"/>
                  <a:gd name="connsiteY13" fmla="*/ 6479 h 11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202" h="1129416">
                    <a:moveTo>
                      <a:pt x="30568" y="0"/>
                    </a:moveTo>
                    <a:lnTo>
                      <a:pt x="2814634" y="0"/>
                    </a:lnTo>
                    <a:lnTo>
                      <a:pt x="2816300" y="6479"/>
                    </a:lnTo>
                    <a:cubicBezTo>
                      <a:pt x="2835250" y="99087"/>
                      <a:pt x="2845202" y="194972"/>
                      <a:pt x="2845202" y="293182"/>
                    </a:cubicBezTo>
                    <a:cubicBezTo>
                      <a:pt x="2845202" y="489603"/>
                      <a:pt x="2805395" y="676725"/>
                      <a:pt x="2733407" y="846923"/>
                    </a:cubicBezTo>
                    <a:cubicBezTo>
                      <a:pt x="2707798" y="919434"/>
                      <a:pt x="2663338" y="999647"/>
                      <a:pt x="2611110" y="1086729"/>
                    </a:cubicBezTo>
                    <a:lnTo>
                      <a:pt x="2585063" y="1129416"/>
                    </a:lnTo>
                    <a:lnTo>
                      <a:pt x="254528" y="1129416"/>
                    </a:lnTo>
                    <a:lnTo>
                      <a:pt x="188274" y="1015566"/>
                    </a:lnTo>
                    <a:cubicBezTo>
                      <a:pt x="163308" y="969683"/>
                      <a:pt x="140200" y="923259"/>
                      <a:pt x="120030" y="875905"/>
                    </a:cubicBezTo>
                    <a:lnTo>
                      <a:pt x="124755" y="873825"/>
                    </a:lnTo>
                    <a:lnTo>
                      <a:pt x="111796" y="846923"/>
                    </a:lnTo>
                    <a:cubicBezTo>
                      <a:pt x="39808" y="676725"/>
                      <a:pt x="0" y="489603"/>
                      <a:pt x="0" y="293182"/>
                    </a:cubicBezTo>
                    <a:cubicBezTo>
                      <a:pt x="0" y="194972"/>
                      <a:pt x="9952" y="99087"/>
                      <a:pt x="28902" y="6479"/>
                    </a:cubicBezTo>
                    <a:close/>
                  </a:path>
                </a:pathLst>
              </a:custGeom>
              <a:gradFill>
                <a:gsLst>
                  <a:gs pos="100000">
                    <a:schemeClr val="bg1"/>
                  </a:gs>
                  <a:gs pos="0">
                    <a:srgbClr val="EAEAE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pic>
            <p:nvPicPr>
              <p:cNvPr id="39" name="图片 38">
                <a:extLst>
                  <a:ext uri="{FF2B5EF4-FFF2-40B4-BE49-F238E27FC236}">
                    <a16:creationId xmlns:a16="http://schemas.microsoft.com/office/drawing/2014/main" id="{91CB4150-5DC5-EB5D-99DB-CBDEF23A232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55896"/>
              <a:stretch/>
            </p:blipFill>
            <p:spPr>
              <a:xfrm>
                <a:off x="5808404" y="2258250"/>
                <a:ext cx="1710197" cy="180150"/>
              </a:xfrm>
              <a:prstGeom prst="rect">
                <a:avLst/>
              </a:prstGeom>
            </p:spPr>
          </p:pic>
          <p:pic>
            <p:nvPicPr>
              <p:cNvPr id="40" name="图片 39">
                <a:extLst>
                  <a:ext uri="{FF2B5EF4-FFF2-40B4-BE49-F238E27FC236}">
                    <a16:creationId xmlns:a16="http://schemas.microsoft.com/office/drawing/2014/main" id="{6CE0CB97-553C-736D-EB79-B391E7939DE7}"/>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t="55896" r="718"/>
              <a:stretch/>
            </p:blipFill>
            <p:spPr>
              <a:xfrm flipH="1">
                <a:off x="4930321" y="3387666"/>
                <a:ext cx="1399580" cy="180150"/>
              </a:xfrm>
              <a:custGeom>
                <a:avLst/>
                <a:gdLst>
                  <a:gd name="connsiteX0" fmla="*/ 1399580 w 1399580"/>
                  <a:gd name="connsiteY0" fmla="*/ 0 h 180150"/>
                  <a:gd name="connsiteX1" fmla="*/ 0 w 1399580"/>
                  <a:gd name="connsiteY1" fmla="*/ 0 h 180150"/>
                  <a:gd name="connsiteX2" fmla="*/ 0 w 1399580"/>
                  <a:gd name="connsiteY2" fmla="*/ 180150 h 180150"/>
                  <a:gd name="connsiteX3" fmla="*/ 1283178 w 1399580"/>
                  <a:gd name="connsiteY3" fmla="*/ 180150 h 180150"/>
                </a:gdLst>
                <a:ahLst/>
                <a:cxnLst>
                  <a:cxn ang="0">
                    <a:pos x="connsiteX0" y="connsiteY0"/>
                  </a:cxn>
                  <a:cxn ang="0">
                    <a:pos x="connsiteX1" y="connsiteY1"/>
                  </a:cxn>
                  <a:cxn ang="0">
                    <a:pos x="connsiteX2" y="connsiteY2"/>
                  </a:cxn>
                  <a:cxn ang="0">
                    <a:pos x="connsiteX3" y="connsiteY3"/>
                  </a:cxn>
                </a:cxnLst>
                <a:rect l="l" t="t" r="r" b="b"/>
                <a:pathLst>
                  <a:path w="1399580" h="180150">
                    <a:moveTo>
                      <a:pt x="1399580" y="0"/>
                    </a:moveTo>
                    <a:lnTo>
                      <a:pt x="0" y="0"/>
                    </a:lnTo>
                    <a:lnTo>
                      <a:pt x="0" y="180150"/>
                    </a:lnTo>
                    <a:lnTo>
                      <a:pt x="1283178" y="180150"/>
                    </a:lnTo>
                    <a:close/>
                  </a:path>
                </a:pathLst>
              </a:custGeom>
            </p:spPr>
          </p:pic>
          <p:sp>
            <p:nvSpPr>
              <p:cNvPr id="41" name="任意多边形 34">
                <a:extLst>
                  <a:ext uri="{FF2B5EF4-FFF2-40B4-BE49-F238E27FC236}">
                    <a16:creationId xmlns:a16="http://schemas.microsoft.com/office/drawing/2014/main" id="{EE3B5D6A-69B2-3628-B138-F6008575CB47}"/>
                  </a:ext>
                </a:extLst>
              </p:cNvPr>
              <p:cNvSpPr/>
              <p:nvPr/>
            </p:nvSpPr>
            <p:spPr>
              <a:xfrm>
                <a:off x="4669015" y="1115412"/>
                <a:ext cx="2853970" cy="3394286"/>
              </a:xfrm>
              <a:custGeom>
                <a:avLst/>
                <a:gdLst>
                  <a:gd name="connsiteX0" fmla="*/ 1962150 w 3924300"/>
                  <a:gd name="connsiteY0" fmla="*/ 0 h 4667248"/>
                  <a:gd name="connsiteX1" fmla="*/ 3924300 w 3924300"/>
                  <a:gd name="connsiteY1" fmla="*/ 1962150 h 4667248"/>
                  <a:gd name="connsiteX2" fmla="*/ 3770105 w 3924300"/>
                  <a:gd name="connsiteY2" fmla="*/ 2725908 h 4667248"/>
                  <a:gd name="connsiteX3" fmla="*/ 3769902 w 3924300"/>
                  <a:gd name="connsiteY3" fmla="*/ 2726328 h 4667248"/>
                  <a:gd name="connsiteX4" fmla="*/ 3802289 w 3924300"/>
                  <a:gd name="connsiteY4" fmla="*/ 2740482 h 4667248"/>
                  <a:gd name="connsiteX5" fmla="*/ 3076575 w 3924300"/>
                  <a:gd name="connsiteY5" fmla="*/ 4362442 h 4667248"/>
                  <a:gd name="connsiteX6" fmla="*/ 2771769 w 3924300"/>
                  <a:gd name="connsiteY6" fmla="*/ 4667248 h 4667248"/>
                  <a:gd name="connsiteX7" fmla="*/ 1152531 w 3924300"/>
                  <a:gd name="connsiteY7" fmla="*/ 4667248 h 4667248"/>
                  <a:gd name="connsiteX8" fmla="*/ 847725 w 3924300"/>
                  <a:gd name="connsiteY8" fmla="*/ 4362442 h 4667248"/>
                  <a:gd name="connsiteX9" fmla="*/ 165554 w 3924300"/>
                  <a:gd name="connsiteY9" fmla="*/ 2765883 h 4667248"/>
                  <a:gd name="connsiteX10" fmla="*/ 172070 w 3924300"/>
                  <a:gd name="connsiteY10" fmla="*/ 2763013 h 4667248"/>
                  <a:gd name="connsiteX11" fmla="*/ 154196 w 3924300"/>
                  <a:gd name="connsiteY11" fmla="*/ 2725908 h 4667248"/>
                  <a:gd name="connsiteX12" fmla="*/ 0 w 3924300"/>
                  <a:gd name="connsiteY12" fmla="*/ 1962150 h 4667248"/>
                  <a:gd name="connsiteX13" fmla="*/ 1962150 w 3924300"/>
                  <a:gd name="connsiteY13" fmla="*/ 0 h 4667248"/>
                  <a:gd name="connsiteX0" fmla="*/ 1962150 w 3924300"/>
                  <a:gd name="connsiteY0" fmla="*/ 0 h 4667248"/>
                  <a:gd name="connsiteX1" fmla="*/ 3924300 w 3924300"/>
                  <a:gd name="connsiteY1" fmla="*/ 1962150 h 4667248"/>
                  <a:gd name="connsiteX2" fmla="*/ 3770105 w 3924300"/>
                  <a:gd name="connsiteY2" fmla="*/ 2725908 h 4667248"/>
                  <a:gd name="connsiteX3" fmla="*/ 3802289 w 3924300"/>
                  <a:gd name="connsiteY3" fmla="*/ 2740482 h 4667248"/>
                  <a:gd name="connsiteX4" fmla="*/ 3076575 w 3924300"/>
                  <a:gd name="connsiteY4" fmla="*/ 4362442 h 4667248"/>
                  <a:gd name="connsiteX5" fmla="*/ 2771769 w 3924300"/>
                  <a:gd name="connsiteY5" fmla="*/ 4667248 h 4667248"/>
                  <a:gd name="connsiteX6" fmla="*/ 1152531 w 3924300"/>
                  <a:gd name="connsiteY6" fmla="*/ 4667248 h 4667248"/>
                  <a:gd name="connsiteX7" fmla="*/ 847725 w 3924300"/>
                  <a:gd name="connsiteY7" fmla="*/ 4362442 h 4667248"/>
                  <a:gd name="connsiteX8" fmla="*/ 165554 w 3924300"/>
                  <a:gd name="connsiteY8" fmla="*/ 2765883 h 4667248"/>
                  <a:gd name="connsiteX9" fmla="*/ 172070 w 3924300"/>
                  <a:gd name="connsiteY9" fmla="*/ 2763013 h 4667248"/>
                  <a:gd name="connsiteX10" fmla="*/ 154196 w 3924300"/>
                  <a:gd name="connsiteY10" fmla="*/ 2725908 h 4667248"/>
                  <a:gd name="connsiteX11" fmla="*/ 0 w 3924300"/>
                  <a:gd name="connsiteY11" fmla="*/ 1962150 h 4667248"/>
                  <a:gd name="connsiteX12" fmla="*/ 1962150 w 3924300"/>
                  <a:gd name="connsiteY12" fmla="*/ 0 h 4667248"/>
                  <a:gd name="connsiteX0" fmla="*/ 1962150 w 3924300"/>
                  <a:gd name="connsiteY0" fmla="*/ 0 h 4667248"/>
                  <a:gd name="connsiteX1" fmla="*/ 3924300 w 3924300"/>
                  <a:gd name="connsiteY1" fmla="*/ 1962150 h 4667248"/>
                  <a:gd name="connsiteX2" fmla="*/ 3770105 w 3924300"/>
                  <a:gd name="connsiteY2" fmla="*/ 2725908 h 4667248"/>
                  <a:gd name="connsiteX3" fmla="*/ 3076575 w 3924300"/>
                  <a:gd name="connsiteY3" fmla="*/ 4362442 h 4667248"/>
                  <a:gd name="connsiteX4" fmla="*/ 2771769 w 3924300"/>
                  <a:gd name="connsiteY4" fmla="*/ 4667248 h 4667248"/>
                  <a:gd name="connsiteX5" fmla="*/ 1152531 w 3924300"/>
                  <a:gd name="connsiteY5" fmla="*/ 4667248 h 4667248"/>
                  <a:gd name="connsiteX6" fmla="*/ 847725 w 3924300"/>
                  <a:gd name="connsiteY6" fmla="*/ 4362442 h 4667248"/>
                  <a:gd name="connsiteX7" fmla="*/ 165554 w 3924300"/>
                  <a:gd name="connsiteY7" fmla="*/ 2765883 h 4667248"/>
                  <a:gd name="connsiteX8" fmla="*/ 172070 w 3924300"/>
                  <a:gd name="connsiteY8" fmla="*/ 2763013 h 4667248"/>
                  <a:gd name="connsiteX9" fmla="*/ 154196 w 3924300"/>
                  <a:gd name="connsiteY9" fmla="*/ 2725908 h 4667248"/>
                  <a:gd name="connsiteX10" fmla="*/ 0 w 3924300"/>
                  <a:gd name="connsiteY10" fmla="*/ 1962150 h 4667248"/>
                  <a:gd name="connsiteX11" fmla="*/ 1962150 w 3924300"/>
                  <a:gd name="connsiteY11" fmla="*/ 0 h 4667248"/>
                  <a:gd name="connsiteX0" fmla="*/ 1962150 w 3924300"/>
                  <a:gd name="connsiteY0" fmla="*/ 0 h 4667248"/>
                  <a:gd name="connsiteX1" fmla="*/ 3924300 w 3924300"/>
                  <a:gd name="connsiteY1" fmla="*/ 1962150 h 4667248"/>
                  <a:gd name="connsiteX2" fmla="*/ 3770105 w 3924300"/>
                  <a:gd name="connsiteY2" fmla="*/ 2725908 h 4667248"/>
                  <a:gd name="connsiteX3" fmla="*/ 3076575 w 3924300"/>
                  <a:gd name="connsiteY3" fmla="*/ 4362442 h 4667248"/>
                  <a:gd name="connsiteX4" fmla="*/ 2771769 w 3924300"/>
                  <a:gd name="connsiteY4" fmla="*/ 4667248 h 4667248"/>
                  <a:gd name="connsiteX5" fmla="*/ 1152531 w 3924300"/>
                  <a:gd name="connsiteY5" fmla="*/ 4667248 h 4667248"/>
                  <a:gd name="connsiteX6" fmla="*/ 847725 w 3924300"/>
                  <a:gd name="connsiteY6" fmla="*/ 4362442 h 4667248"/>
                  <a:gd name="connsiteX7" fmla="*/ 165554 w 3924300"/>
                  <a:gd name="connsiteY7" fmla="*/ 2765883 h 4667248"/>
                  <a:gd name="connsiteX8" fmla="*/ 172070 w 3924300"/>
                  <a:gd name="connsiteY8" fmla="*/ 2763013 h 4667248"/>
                  <a:gd name="connsiteX9" fmla="*/ 154196 w 3924300"/>
                  <a:gd name="connsiteY9" fmla="*/ 2725908 h 4667248"/>
                  <a:gd name="connsiteX10" fmla="*/ 0 w 3924300"/>
                  <a:gd name="connsiteY10" fmla="*/ 1962150 h 4667248"/>
                  <a:gd name="connsiteX11" fmla="*/ 1962150 w 3924300"/>
                  <a:gd name="connsiteY11" fmla="*/ 0 h 4667248"/>
                  <a:gd name="connsiteX0" fmla="*/ 1962150 w 3924300"/>
                  <a:gd name="connsiteY0" fmla="*/ 0 h 4667248"/>
                  <a:gd name="connsiteX1" fmla="*/ 3924300 w 3924300"/>
                  <a:gd name="connsiteY1" fmla="*/ 1962150 h 4667248"/>
                  <a:gd name="connsiteX2" fmla="*/ 3770105 w 3924300"/>
                  <a:gd name="connsiteY2" fmla="*/ 2725908 h 4667248"/>
                  <a:gd name="connsiteX3" fmla="*/ 3076575 w 3924300"/>
                  <a:gd name="connsiteY3" fmla="*/ 4362442 h 4667248"/>
                  <a:gd name="connsiteX4" fmla="*/ 2771769 w 3924300"/>
                  <a:gd name="connsiteY4" fmla="*/ 4667248 h 4667248"/>
                  <a:gd name="connsiteX5" fmla="*/ 1152531 w 3924300"/>
                  <a:gd name="connsiteY5" fmla="*/ 4667248 h 4667248"/>
                  <a:gd name="connsiteX6" fmla="*/ 847725 w 3924300"/>
                  <a:gd name="connsiteY6" fmla="*/ 4362442 h 4667248"/>
                  <a:gd name="connsiteX7" fmla="*/ 165554 w 3924300"/>
                  <a:gd name="connsiteY7" fmla="*/ 2765883 h 4667248"/>
                  <a:gd name="connsiteX8" fmla="*/ 172070 w 3924300"/>
                  <a:gd name="connsiteY8" fmla="*/ 2763013 h 4667248"/>
                  <a:gd name="connsiteX9" fmla="*/ 154196 w 3924300"/>
                  <a:gd name="connsiteY9" fmla="*/ 2725908 h 4667248"/>
                  <a:gd name="connsiteX10" fmla="*/ 0 w 3924300"/>
                  <a:gd name="connsiteY10" fmla="*/ 1962150 h 4667248"/>
                  <a:gd name="connsiteX11" fmla="*/ 1962150 w 3924300"/>
                  <a:gd name="connsiteY11" fmla="*/ 0 h 4667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24300" h="4667248">
                    <a:moveTo>
                      <a:pt x="1962150" y="0"/>
                    </a:moveTo>
                    <a:cubicBezTo>
                      <a:pt x="3045816" y="0"/>
                      <a:pt x="3924300" y="878484"/>
                      <a:pt x="3924300" y="1962150"/>
                    </a:cubicBezTo>
                    <a:cubicBezTo>
                      <a:pt x="3924300" y="2233067"/>
                      <a:pt x="3869395" y="2491159"/>
                      <a:pt x="3770105" y="2725908"/>
                    </a:cubicBezTo>
                    <a:cubicBezTo>
                      <a:pt x="3628818" y="3125957"/>
                      <a:pt x="3071514" y="3695985"/>
                      <a:pt x="3076575" y="4362442"/>
                    </a:cubicBezTo>
                    <a:cubicBezTo>
                      <a:pt x="3076575" y="4530782"/>
                      <a:pt x="2940109" y="4667248"/>
                      <a:pt x="2771769" y="4667248"/>
                    </a:cubicBezTo>
                    <a:lnTo>
                      <a:pt x="1152531" y="4667248"/>
                    </a:lnTo>
                    <a:cubicBezTo>
                      <a:pt x="984191" y="4667248"/>
                      <a:pt x="847725" y="4530782"/>
                      <a:pt x="847725" y="4362442"/>
                    </a:cubicBezTo>
                    <a:cubicBezTo>
                      <a:pt x="870101" y="3728807"/>
                      <a:pt x="388106" y="3288393"/>
                      <a:pt x="165554" y="2765883"/>
                    </a:cubicBezTo>
                    <a:lnTo>
                      <a:pt x="172070" y="2763013"/>
                    </a:lnTo>
                    <a:lnTo>
                      <a:pt x="154196" y="2725908"/>
                    </a:lnTo>
                    <a:cubicBezTo>
                      <a:pt x="54905" y="2491159"/>
                      <a:pt x="0" y="2233067"/>
                      <a:pt x="0" y="1962150"/>
                    </a:cubicBezTo>
                    <a:cubicBezTo>
                      <a:pt x="0" y="878484"/>
                      <a:pt x="878484" y="0"/>
                      <a:pt x="1962150" y="0"/>
                    </a:cubicBezTo>
                    <a:close/>
                  </a:path>
                </a:pathLst>
              </a:custGeom>
              <a:noFill/>
              <a:ln>
                <a:gradFill flip="none" rotWithShape="1">
                  <a:gsLst>
                    <a:gs pos="0">
                      <a:schemeClr val="bg1"/>
                    </a:gs>
                    <a:gs pos="100000">
                      <a:schemeClr val="bg1">
                        <a:lumMod val="8500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1" dirty="0">
                  <a:solidFill>
                    <a:prstClr val="white"/>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grpSp>
        <p:sp>
          <p:nvSpPr>
            <p:cNvPr id="57" name="文本框 56">
              <a:extLst>
                <a:ext uri="{FF2B5EF4-FFF2-40B4-BE49-F238E27FC236}">
                  <a16:creationId xmlns:a16="http://schemas.microsoft.com/office/drawing/2014/main" id="{49B47499-F9F8-1330-519A-EDB8A60E6AC9}"/>
                </a:ext>
              </a:extLst>
            </p:cNvPr>
            <p:cNvSpPr txBox="1"/>
            <p:nvPr/>
          </p:nvSpPr>
          <p:spPr>
            <a:xfrm>
              <a:off x="2729617" y="2312575"/>
              <a:ext cx="1780467" cy="300210"/>
            </a:xfrm>
            <a:prstGeom prst="rect">
              <a:avLst/>
            </a:prstGeom>
            <a:noFill/>
          </p:spPr>
          <p:txBody>
            <a:bodyPr wrap="square" rtlCol="0">
              <a:spAutoFit/>
            </a:bodyPr>
            <a:lstStyle/>
            <a:p>
              <a:r>
                <a:rPr lang="zh-CN" altLang="en-US" sz="1351" dirty="0">
                  <a:solidFill>
                    <a:schemeClr val="bg1">
                      <a:lumMod val="6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在此</a:t>
              </a:r>
              <a:r>
                <a:rPr lang="en-US" altLang="zh-CN" sz="1351" dirty="0">
                  <a:solidFill>
                    <a:schemeClr val="bg1">
                      <a:lumMod val="6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1351" dirty="0">
                <a:solidFill>
                  <a:schemeClr val="bg1">
                    <a:lumMod val="6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58" name="文本框 57">
              <a:extLst>
                <a:ext uri="{FF2B5EF4-FFF2-40B4-BE49-F238E27FC236}">
                  <a16:creationId xmlns:a16="http://schemas.microsoft.com/office/drawing/2014/main" id="{79D54934-6450-8FE0-D3DE-1D4994614079}"/>
                </a:ext>
              </a:extLst>
            </p:cNvPr>
            <p:cNvSpPr txBox="1"/>
            <p:nvPr/>
          </p:nvSpPr>
          <p:spPr>
            <a:xfrm>
              <a:off x="2729617" y="4213892"/>
              <a:ext cx="1780467" cy="300210"/>
            </a:xfrm>
            <a:prstGeom prst="rect">
              <a:avLst/>
            </a:prstGeom>
            <a:noFill/>
          </p:spPr>
          <p:txBody>
            <a:bodyPr wrap="square" rtlCol="0">
              <a:spAutoFit/>
            </a:bodyPr>
            <a:lstStyle/>
            <a:p>
              <a:r>
                <a:rPr lang="zh-CN" altLang="en-US" sz="1351" dirty="0">
                  <a:solidFill>
                    <a:schemeClr val="bg1">
                      <a:lumMod val="6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在此</a:t>
              </a:r>
              <a:r>
                <a:rPr lang="en-US" altLang="zh-CN" sz="1351" dirty="0">
                  <a:solidFill>
                    <a:schemeClr val="bg1">
                      <a:lumMod val="6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1351" dirty="0">
                <a:solidFill>
                  <a:schemeClr val="bg1">
                    <a:lumMod val="6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59" name="文本框 58">
              <a:extLst>
                <a:ext uri="{FF2B5EF4-FFF2-40B4-BE49-F238E27FC236}">
                  <a16:creationId xmlns:a16="http://schemas.microsoft.com/office/drawing/2014/main" id="{3812F1E8-892F-086A-31A3-B31A418C9F94}"/>
                </a:ext>
              </a:extLst>
            </p:cNvPr>
            <p:cNvSpPr txBox="1"/>
            <p:nvPr/>
          </p:nvSpPr>
          <p:spPr>
            <a:xfrm>
              <a:off x="2729617" y="3263234"/>
              <a:ext cx="1780467" cy="300210"/>
            </a:xfrm>
            <a:prstGeom prst="rect">
              <a:avLst/>
            </a:prstGeom>
            <a:noFill/>
          </p:spPr>
          <p:txBody>
            <a:bodyPr wrap="square" rtlCol="0">
              <a:spAutoFit/>
            </a:bodyPr>
            <a:lstStyle/>
            <a:p>
              <a:r>
                <a:rPr lang="zh-CN" altLang="en-US" sz="1351" dirty="0">
                  <a:solidFill>
                    <a:schemeClr val="bg1">
                      <a:lumMod val="6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在此</a:t>
              </a:r>
              <a:r>
                <a:rPr lang="en-US" altLang="zh-CN" sz="1351" dirty="0">
                  <a:solidFill>
                    <a:schemeClr val="bg1">
                      <a:lumMod val="6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1351" dirty="0">
                <a:solidFill>
                  <a:schemeClr val="bg1">
                    <a:lumMod val="6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60" name="Freeform 51">
              <a:extLst>
                <a:ext uri="{FF2B5EF4-FFF2-40B4-BE49-F238E27FC236}">
                  <a16:creationId xmlns:a16="http://schemas.microsoft.com/office/drawing/2014/main" id="{DAE34B20-80B0-B53F-98C3-18300FF84CF7}"/>
                </a:ext>
              </a:extLst>
            </p:cNvPr>
            <p:cNvSpPr>
              <a:spLocks noEditPoints="1"/>
            </p:cNvSpPr>
            <p:nvPr/>
          </p:nvSpPr>
          <p:spPr bwMode="auto">
            <a:xfrm>
              <a:off x="2282760" y="2332594"/>
              <a:ext cx="349643" cy="246846"/>
            </a:xfrm>
            <a:custGeom>
              <a:avLst/>
              <a:gdLst>
                <a:gd name="T0" fmla="*/ 56 w 376"/>
                <a:gd name="T1" fmla="*/ 29 h 274"/>
                <a:gd name="T2" fmla="*/ 318 w 376"/>
                <a:gd name="T3" fmla="*/ 29 h 274"/>
                <a:gd name="T4" fmla="*/ 318 w 376"/>
                <a:gd name="T5" fmla="*/ 187 h 274"/>
                <a:gd name="T6" fmla="*/ 56 w 376"/>
                <a:gd name="T7" fmla="*/ 187 h 274"/>
                <a:gd name="T8" fmla="*/ 56 w 376"/>
                <a:gd name="T9" fmla="*/ 29 h 274"/>
                <a:gd name="T10" fmla="*/ 86 w 376"/>
                <a:gd name="T11" fmla="*/ 146 h 274"/>
                <a:gd name="T12" fmla="*/ 86 w 376"/>
                <a:gd name="T13" fmla="*/ 155 h 274"/>
                <a:gd name="T14" fmla="*/ 256 w 376"/>
                <a:gd name="T15" fmla="*/ 155 h 274"/>
                <a:gd name="T16" fmla="*/ 256 w 376"/>
                <a:gd name="T17" fmla="*/ 146 h 274"/>
                <a:gd name="T18" fmla="*/ 86 w 376"/>
                <a:gd name="T19" fmla="*/ 146 h 274"/>
                <a:gd name="T20" fmla="*/ 86 w 376"/>
                <a:gd name="T21" fmla="*/ 125 h 274"/>
                <a:gd name="T22" fmla="*/ 86 w 376"/>
                <a:gd name="T23" fmla="*/ 134 h 274"/>
                <a:gd name="T24" fmla="*/ 256 w 376"/>
                <a:gd name="T25" fmla="*/ 134 h 274"/>
                <a:gd name="T26" fmla="*/ 256 w 376"/>
                <a:gd name="T27" fmla="*/ 125 h 274"/>
                <a:gd name="T28" fmla="*/ 86 w 376"/>
                <a:gd name="T29" fmla="*/ 125 h 274"/>
                <a:gd name="T30" fmla="*/ 86 w 376"/>
                <a:gd name="T31" fmla="*/ 100 h 274"/>
                <a:gd name="T32" fmla="*/ 86 w 376"/>
                <a:gd name="T33" fmla="*/ 108 h 274"/>
                <a:gd name="T34" fmla="*/ 304 w 376"/>
                <a:gd name="T35" fmla="*/ 108 h 274"/>
                <a:gd name="T36" fmla="*/ 304 w 376"/>
                <a:gd name="T37" fmla="*/ 100 h 274"/>
                <a:gd name="T38" fmla="*/ 86 w 376"/>
                <a:gd name="T39" fmla="*/ 100 h 274"/>
                <a:gd name="T40" fmla="*/ 86 w 376"/>
                <a:gd name="T41" fmla="*/ 76 h 274"/>
                <a:gd name="T42" fmla="*/ 86 w 376"/>
                <a:gd name="T43" fmla="*/ 85 h 274"/>
                <a:gd name="T44" fmla="*/ 304 w 376"/>
                <a:gd name="T45" fmla="*/ 85 h 274"/>
                <a:gd name="T46" fmla="*/ 304 w 376"/>
                <a:gd name="T47" fmla="*/ 76 h 274"/>
                <a:gd name="T48" fmla="*/ 86 w 376"/>
                <a:gd name="T49" fmla="*/ 76 h 274"/>
                <a:gd name="T50" fmla="*/ 86 w 376"/>
                <a:gd name="T51" fmla="*/ 52 h 274"/>
                <a:gd name="T52" fmla="*/ 86 w 376"/>
                <a:gd name="T53" fmla="*/ 61 h 274"/>
                <a:gd name="T54" fmla="*/ 304 w 376"/>
                <a:gd name="T55" fmla="*/ 61 h 274"/>
                <a:gd name="T56" fmla="*/ 304 w 376"/>
                <a:gd name="T57" fmla="*/ 52 h 274"/>
                <a:gd name="T58" fmla="*/ 86 w 376"/>
                <a:gd name="T59" fmla="*/ 52 h 274"/>
                <a:gd name="T60" fmla="*/ 167 w 376"/>
                <a:gd name="T61" fmla="*/ 230 h 274"/>
                <a:gd name="T62" fmla="*/ 207 w 376"/>
                <a:gd name="T63" fmla="*/ 230 h 274"/>
                <a:gd name="T64" fmla="*/ 221 w 376"/>
                <a:gd name="T65" fmla="*/ 253 h 274"/>
                <a:gd name="T66" fmla="*/ 155 w 376"/>
                <a:gd name="T67" fmla="*/ 253 h 274"/>
                <a:gd name="T68" fmla="*/ 167 w 376"/>
                <a:gd name="T69" fmla="*/ 230 h 274"/>
                <a:gd name="T70" fmla="*/ 57 w 376"/>
                <a:gd name="T71" fmla="*/ 0 h 274"/>
                <a:gd name="T72" fmla="*/ 30 w 376"/>
                <a:gd name="T73" fmla="*/ 27 h 274"/>
                <a:gd name="T74" fmla="*/ 30 w 376"/>
                <a:gd name="T75" fmla="*/ 183 h 274"/>
                <a:gd name="T76" fmla="*/ 50 w 376"/>
                <a:gd name="T77" fmla="*/ 210 h 274"/>
                <a:gd name="T78" fmla="*/ 50 w 376"/>
                <a:gd name="T79" fmla="*/ 210 h 274"/>
                <a:gd name="T80" fmla="*/ 0 w 376"/>
                <a:gd name="T81" fmla="*/ 249 h 274"/>
                <a:gd name="T82" fmla="*/ 0 w 376"/>
                <a:gd name="T83" fmla="*/ 274 h 274"/>
                <a:gd name="T84" fmla="*/ 376 w 376"/>
                <a:gd name="T85" fmla="*/ 274 h 274"/>
                <a:gd name="T86" fmla="*/ 376 w 376"/>
                <a:gd name="T87" fmla="*/ 249 h 274"/>
                <a:gd name="T88" fmla="*/ 322 w 376"/>
                <a:gd name="T89" fmla="*/ 210 h 274"/>
                <a:gd name="T90" fmla="*/ 344 w 376"/>
                <a:gd name="T91" fmla="*/ 183 h 274"/>
                <a:gd name="T92" fmla="*/ 344 w 376"/>
                <a:gd name="T93" fmla="*/ 27 h 274"/>
                <a:gd name="T94" fmla="*/ 316 w 376"/>
                <a:gd name="T95" fmla="*/ 0 h 274"/>
                <a:gd name="T96" fmla="*/ 57 w 376"/>
                <a:gd name="T97"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6" h="274">
                  <a:moveTo>
                    <a:pt x="56" y="29"/>
                  </a:moveTo>
                  <a:cubicBezTo>
                    <a:pt x="318" y="29"/>
                    <a:pt x="318" y="29"/>
                    <a:pt x="318" y="29"/>
                  </a:cubicBezTo>
                  <a:cubicBezTo>
                    <a:pt x="318" y="187"/>
                    <a:pt x="318" y="187"/>
                    <a:pt x="318" y="187"/>
                  </a:cubicBezTo>
                  <a:cubicBezTo>
                    <a:pt x="56" y="187"/>
                    <a:pt x="56" y="187"/>
                    <a:pt x="56" y="187"/>
                  </a:cubicBezTo>
                  <a:cubicBezTo>
                    <a:pt x="56" y="29"/>
                    <a:pt x="56" y="29"/>
                    <a:pt x="56" y="29"/>
                  </a:cubicBezTo>
                  <a:close/>
                  <a:moveTo>
                    <a:pt x="86" y="146"/>
                  </a:moveTo>
                  <a:cubicBezTo>
                    <a:pt x="86" y="155"/>
                    <a:pt x="86" y="155"/>
                    <a:pt x="86" y="155"/>
                  </a:cubicBezTo>
                  <a:cubicBezTo>
                    <a:pt x="256" y="155"/>
                    <a:pt x="256" y="155"/>
                    <a:pt x="256" y="155"/>
                  </a:cubicBezTo>
                  <a:cubicBezTo>
                    <a:pt x="256" y="146"/>
                    <a:pt x="256" y="146"/>
                    <a:pt x="256" y="146"/>
                  </a:cubicBezTo>
                  <a:cubicBezTo>
                    <a:pt x="86" y="146"/>
                    <a:pt x="86" y="146"/>
                    <a:pt x="86" y="146"/>
                  </a:cubicBezTo>
                  <a:close/>
                  <a:moveTo>
                    <a:pt x="86" y="125"/>
                  </a:moveTo>
                  <a:cubicBezTo>
                    <a:pt x="86" y="134"/>
                    <a:pt x="86" y="134"/>
                    <a:pt x="86" y="134"/>
                  </a:cubicBezTo>
                  <a:cubicBezTo>
                    <a:pt x="256" y="134"/>
                    <a:pt x="256" y="134"/>
                    <a:pt x="256" y="134"/>
                  </a:cubicBezTo>
                  <a:cubicBezTo>
                    <a:pt x="256" y="125"/>
                    <a:pt x="256" y="125"/>
                    <a:pt x="256" y="125"/>
                  </a:cubicBezTo>
                  <a:cubicBezTo>
                    <a:pt x="86" y="125"/>
                    <a:pt x="86" y="125"/>
                    <a:pt x="86" y="125"/>
                  </a:cubicBezTo>
                  <a:close/>
                  <a:moveTo>
                    <a:pt x="86" y="100"/>
                  </a:moveTo>
                  <a:cubicBezTo>
                    <a:pt x="86" y="108"/>
                    <a:pt x="86" y="108"/>
                    <a:pt x="86" y="108"/>
                  </a:cubicBezTo>
                  <a:cubicBezTo>
                    <a:pt x="304" y="108"/>
                    <a:pt x="304" y="108"/>
                    <a:pt x="304" y="108"/>
                  </a:cubicBezTo>
                  <a:cubicBezTo>
                    <a:pt x="304" y="100"/>
                    <a:pt x="304" y="100"/>
                    <a:pt x="304" y="100"/>
                  </a:cubicBezTo>
                  <a:cubicBezTo>
                    <a:pt x="86" y="100"/>
                    <a:pt x="86" y="100"/>
                    <a:pt x="86" y="100"/>
                  </a:cubicBezTo>
                  <a:close/>
                  <a:moveTo>
                    <a:pt x="86" y="76"/>
                  </a:moveTo>
                  <a:cubicBezTo>
                    <a:pt x="86" y="85"/>
                    <a:pt x="86" y="85"/>
                    <a:pt x="86" y="85"/>
                  </a:cubicBezTo>
                  <a:cubicBezTo>
                    <a:pt x="304" y="85"/>
                    <a:pt x="304" y="85"/>
                    <a:pt x="304" y="85"/>
                  </a:cubicBezTo>
                  <a:cubicBezTo>
                    <a:pt x="304" y="76"/>
                    <a:pt x="304" y="76"/>
                    <a:pt x="304" y="76"/>
                  </a:cubicBezTo>
                  <a:cubicBezTo>
                    <a:pt x="86" y="76"/>
                    <a:pt x="86" y="76"/>
                    <a:pt x="86" y="76"/>
                  </a:cubicBezTo>
                  <a:close/>
                  <a:moveTo>
                    <a:pt x="86" y="52"/>
                  </a:moveTo>
                  <a:cubicBezTo>
                    <a:pt x="86" y="61"/>
                    <a:pt x="86" y="61"/>
                    <a:pt x="86" y="61"/>
                  </a:cubicBezTo>
                  <a:cubicBezTo>
                    <a:pt x="304" y="61"/>
                    <a:pt x="304" y="61"/>
                    <a:pt x="304" y="61"/>
                  </a:cubicBezTo>
                  <a:cubicBezTo>
                    <a:pt x="304" y="52"/>
                    <a:pt x="304" y="52"/>
                    <a:pt x="304" y="52"/>
                  </a:cubicBezTo>
                  <a:cubicBezTo>
                    <a:pt x="86" y="52"/>
                    <a:pt x="86" y="52"/>
                    <a:pt x="86" y="52"/>
                  </a:cubicBezTo>
                  <a:close/>
                  <a:moveTo>
                    <a:pt x="167" y="230"/>
                  </a:moveTo>
                  <a:cubicBezTo>
                    <a:pt x="207" y="230"/>
                    <a:pt x="207" y="230"/>
                    <a:pt x="207" y="230"/>
                  </a:cubicBezTo>
                  <a:cubicBezTo>
                    <a:pt x="221" y="253"/>
                    <a:pt x="221" y="253"/>
                    <a:pt x="221" y="253"/>
                  </a:cubicBezTo>
                  <a:cubicBezTo>
                    <a:pt x="155" y="253"/>
                    <a:pt x="155" y="253"/>
                    <a:pt x="155" y="253"/>
                  </a:cubicBezTo>
                  <a:cubicBezTo>
                    <a:pt x="167" y="230"/>
                    <a:pt x="167" y="230"/>
                    <a:pt x="167" y="230"/>
                  </a:cubicBezTo>
                  <a:close/>
                  <a:moveTo>
                    <a:pt x="57" y="0"/>
                  </a:moveTo>
                  <a:cubicBezTo>
                    <a:pt x="42" y="0"/>
                    <a:pt x="30" y="12"/>
                    <a:pt x="30" y="27"/>
                  </a:cubicBezTo>
                  <a:cubicBezTo>
                    <a:pt x="30" y="183"/>
                    <a:pt x="30" y="183"/>
                    <a:pt x="30" y="183"/>
                  </a:cubicBezTo>
                  <a:cubicBezTo>
                    <a:pt x="30" y="196"/>
                    <a:pt x="38" y="207"/>
                    <a:pt x="50" y="210"/>
                  </a:cubicBezTo>
                  <a:cubicBezTo>
                    <a:pt x="50" y="210"/>
                    <a:pt x="50" y="210"/>
                    <a:pt x="50" y="210"/>
                  </a:cubicBezTo>
                  <a:cubicBezTo>
                    <a:pt x="0" y="249"/>
                    <a:pt x="0" y="249"/>
                    <a:pt x="0" y="249"/>
                  </a:cubicBezTo>
                  <a:cubicBezTo>
                    <a:pt x="0" y="274"/>
                    <a:pt x="0" y="274"/>
                    <a:pt x="0" y="274"/>
                  </a:cubicBezTo>
                  <a:cubicBezTo>
                    <a:pt x="376" y="274"/>
                    <a:pt x="376" y="274"/>
                    <a:pt x="376" y="274"/>
                  </a:cubicBezTo>
                  <a:cubicBezTo>
                    <a:pt x="376" y="249"/>
                    <a:pt x="376" y="249"/>
                    <a:pt x="376" y="249"/>
                  </a:cubicBezTo>
                  <a:cubicBezTo>
                    <a:pt x="322" y="210"/>
                    <a:pt x="322" y="210"/>
                    <a:pt x="322" y="210"/>
                  </a:cubicBezTo>
                  <a:cubicBezTo>
                    <a:pt x="335" y="208"/>
                    <a:pt x="344" y="196"/>
                    <a:pt x="344" y="183"/>
                  </a:cubicBezTo>
                  <a:cubicBezTo>
                    <a:pt x="344" y="27"/>
                    <a:pt x="344" y="27"/>
                    <a:pt x="344" y="27"/>
                  </a:cubicBezTo>
                  <a:cubicBezTo>
                    <a:pt x="344" y="12"/>
                    <a:pt x="332" y="0"/>
                    <a:pt x="316" y="0"/>
                  </a:cubicBezTo>
                  <a:lnTo>
                    <a:pt x="57" y="0"/>
                  </a:ln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1" name="Freeform 104">
              <a:extLst>
                <a:ext uri="{FF2B5EF4-FFF2-40B4-BE49-F238E27FC236}">
                  <a16:creationId xmlns:a16="http://schemas.microsoft.com/office/drawing/2014/main" id="{6DBC2E6A-045D-6427-43AC-A85BE1909FCD}"/>
                </a:ext>
              </a:extLst>
            </p:cNvPr>
            <p:cNvSpPr>
              <a:spLocks noEditPoints="1"/>
            </p:cNvSpPr>
            <p:nvPr/>
          </p:nvSpPr>
          <p:spPr bwMode="auto">
            <a:xfrm>
              <a:off x="2326839" y="3267151"/>
              <a:ext cx="261485" cy="316080"/>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2" name="Freeform 283">
              <a:extLst>
                <a:ext uri="{FF2B5EF4-FFF2-40B4-BE49-F238E27FC236}">
                  <a16:creationId xmlns:a16="http://schemas.microsoft.com/office/drawing/2014/main" id="{64EEB127-01C0-F324-19BC-A61EAE5FD6B7}"/>
                </a:ext>
              </a:extLst>
            </p:cNvPr>
            <p:cNvSpPr>
              <a:spLocks noEditPoints="1"/>
            </p:cNvSpPr>
            <p:nvPr/>
          </p:nvSpPr>
          <p:spPr bwMode="auto">
            <a:xfrm>
              <a:off x="2355833" y="4270942"/>
              <a:ext cx="203496" cy="282206"/>
            </a:xfrm>
            <a:custGeom>
              <a:avLst/>
              <a:gdLst>
                <a:gd name="T0" fmla="*/ 6 w 45"/>
                <a:gd name="T1" fmla="*/ 0 h 62"/>
                <a:gd name="T2" fmla="*/ 39 w 45"/>
                <a:gd name="T3" fmla="*/ 0 h 62"/>
                <a:gd name="T4" fmla="*/ 45 w 45"/>
                <a:gd name="T5" fmla="*/ 5 h 62"/>
                <a:gd name="T6" fmla="*/ 45 w 45"/>
                <a:gd name="T7" fmla="*/ 56 h 62"/>
                <a:gd name="T8" fmla="*/ 39 w 45"/>
                <a:gd name="T9" fmla="*/ 62 h 62"/>
                <a:gd name="T10" fmla="*/ 6 w 45"/>
                <a:gd name="T11" fmla="*/ 62 h 62"/>
                <a:gd name="T12" fmla="*/ 0 w 45"/>
                <a:gd name="T13" fmla="*/ 56 h 62"/>
                <a:gd name="T14" fmla="*/ 0 w 45"/>
                <a:gd name="T15" fmla="*/ 5 h 62"/>
                <a:gd name="T16" fmla="*/ 6 w 45"/>
                <a:gd name="T17" fmla="*/ 0 h 62"/>
                <a:gd name="T18" fmla="*/ 20 w 45"/>
                <a:gd name="T19" fmla="*/ 54 h 62"/>
                <a:gd name="T20" fmla="*/ 20 w 45"/>
                <a:gd name="T21" fmla="*/ 59 h 62"/>
                <a:gd name="T22" fmla="*/ 25 w 45"/>
                <a:gd name="T23" fmla="*/ 59 h 62"/>
                <a:gd name="T24" fmla="*/ 25 w 45"/>
                <a:gd name="T25" fmla="*/ 54 h 62"/>
                <a:gd name="T26" fmla="*/ 20 w 45"/>
                <a:gd name="T27" fmla="*/ 54 h 62"/>
                <a:gd name="T28" fmla="*/ 15 w 45"/>
                <a:gd name="T29" fmla="*/ 3 h 62"/>
                <a:gd name="T30" fmla="*/ 15 w 45"/>
                <a:gd name="T31" fmla="*/ 5 h 62"/>
                <a:gd name="T32" fmla="*/ 29 w 45"/>
                <a:gd name="T33" fmla="*/ 5 h 62"/>
                <a:gd name="T34" fmla="*/ 29 w 45"/>
                <a:gd name="T35" fmla="*/ 3 h 62"/>
                <a:gd name="T36" fmla="*/ 15 w 45"/>
                <a:gd name="T37" fmla="*/ 3 h 62"/>
                <a:gd name="T38" fmla="*/ 5 w 45"/>
                <a:gd name="T39" fmla="*/ 8 h 62"/>
                <a:gd name="T40" fmla="*/ 5 w 45"/>
                <a:gd name="T41" fmla="*/ 51 h 62"/>
                <a:gd name="T42" fmla="*/ 40 w 45"/>
                <a:gd name="T43" fmla="*/ 51 h 62"/>
                <a:gd name="T44" fmla="*/ 40 w 45"/>
                <a:gd name="T45" fmla="*/ 8 h 62"/>
                <a:gd name="T46" fmla="*/ 5 w 45"/>
                <a:gd name="T47"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62">
                  <a:moveTo>
                    <a:pt x="6" y="0"/>
                  </a:moveTo>
                  <a:cubicBezTo>
                    <a:pt x="39" y="0"/>
                    <a:pt x="39" y="0"/>
                    <a:pt x="39" y="0"/>
                  </a:cubicBezTo>
                  <a:cubicBezTo>
                    <a:pt x="42" y="0"/>
                    <a:pt x="45" y="2"/>
                    <a:pt x="45" y="5"/>
                  </a:cubicBezTo>
                  <a:cubicBezTo>
                    <a:pt x="45" y="56"/>
                    <a:pt x="45" y="56"/>
                    <a:pt x="45" y="56"/>
                  </a:cubicBezTo>
                  <a:cubicBezTo>
                    <a:pt x="45" y="59"/>
                    <a:pt x="42" y="62"/>
                    <a:pt x="39" y="62"/>
                  </a:cubicBezTo>
                  <a:cubicBezTo>
                    <a:pt x="6" y="62"/>
                    <a:pt x="6" y="62"/>
                    <a:pt x="6" y="62"/>
                  </a:cubicBezTo>
                  <a:cubicBezTo>
                    <a:pt x="2" y="62"/>
                    <a:pt x="0" y="59"/>
                    <a:pt x="0" y="56"/>
                  </a:cubicBezTo>
                  <a:cubicBezTo>
                    <a:pt x="0" y="5"/>
                    <a:pt x="0" y="5"/>
                    <a:pt x="0" y="5"/>
                  </a:cubicBezTo>
                  <a:cubicBezTo>
                    <a:pt x="0" y="2"/>
                    <a:pt x="2" y="0"/>
                    <a:pt x="6" y="0"/>
                  </a:cubicBezTo>
                  <a:close/>
                  <a:moveTo>
                    <a:pt x="20" y="54"/>
                  </a:moveTo>
                  <a:cubicBezTo>
                    <a:pt x="20" y="59"/>
                    <a:pt x="20" y="59"/>
                    <a:pt x="20" y="59"/>
                  </a:cubicBezTo>
                  <a:cubicBezTo>
                    <a:pt x="25" y="59"/>
                    <a:pt x="25" y="59"/>
                    <a:pt x="25" y="59"/>
                  </a:cubicBezTo>
                  <a:cubicBezTo>
                    <a:pt x="25" y="54"/>
                    <a:pt x="25" y="54"/>
                    <a:pt x="25" y="54"/>
                  </a:cubicBezTo>
                  <a:cubicBezTo>
                    <a:pt x="20" y="54"/>
                    <a:pt x="20" y="54"/>
                    <a:pt x="20" y="54"/>
                  </a:cubicBezTo>
                  <a:close/>
                  <a:moveTo>
                    <a:pt x="15" y="3"/>
                  </a:moveTo>
                  <a:cubicBezTo>
                    <a:pt x="15" y="5"/>
                    <a:pt x="15" y="5"/>
                    <a:pt x="15" y="5"/>
                  </a:cubicBezTo>
                  <a:cubicBezTo>
                    <a:pt x="29" y="5"/>
                    <a:pt x="29" y="5"/>
                    <a:pt x="29" y="5"/>
                  </a:cubicBezTo>
                  <a:cubicBezTo>
                    <a:pt x="29" y="3"/>
                    <a:pt x="29" y="3"/>
                    <a:pt x="29" y="3"/>
                  </a:cubicBezTo>
                  <a:cubicBezTo>
                    <a:pt x="15" y="3"/>
                    <a:pt x="15" y="3"/>
                    <a:pt x="15" y="3"/>
                  </a:cubicBezTo>
                  <a:close/>
                  <a:moveTo>
                    <a:pt x="5" y="8"/>
                  </a:moveTo>
                  <a:cubicBezTo>
                    <a:pt x="5" y="51"/>
                    <a:pt x="5" y="51"/>
                    <a:pt x="5" y="51"/>
                  </a:cubicBezTo>
                  <a:cubicBezTo>
                    <a:pt x="40" y="51"/>
                    <a:pt x="40" y="51"/>
                    <a:pt x="40" y="51"/>
                  </a:cubicBezTo>
                  <a:cubicBezTo>
                    <a:pt x="40" y="8"/>
                    <a:pt x="40" y="8"/>
                    <a:pt x="40" y="8"/>
                  </a:cubicBezTo>
                  <a:lnTo>
                    <a:pt x="5" y="8"/>
                  </a:lnTo>
                  <a:close/>
                </a:path>
              </a:pathLst>
            </a:custGeom>
            <a:solidFill>
              <a:schemeClr val="bg1">
                <a:lumMod val="75000"/>
              </a:schemeClr>
            </a:solidFill>
            <a:ln>
              <a:noFill/>
            </a:ln>
          </p:spPr>
          <p:txBody>
            <a:bodyPr vert="horz" wrap="square" lIns="91440" tIns="45720" rIns="91440" bIns="45720" numCol="1" anchor="t" anchorCtr="0" compatLnSpc="1"/>
            <a:lstStyle/>
            <a:p>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63" name="组合 62">
              <a:extLst>
                <a:ext uri="{FF2B5EF4-FFF2-40B4-BE49-F238E27FC236}">
                  <a16:creationId xmlns:a16="http://schemas.microsoft.com/office/drawing/2014/main" id="{899F8659-C16C-9562-C017-ABC8FC13CD93}"/>
                </a:ext>
              </a:extLst>
            </p:cNvPr>
            <p:cNvGrpSpPr/>
            <p:nvPr/>
          </p:nvGrpSpPr>
          <p:grpSpPr>
            <a:xfrm>
              <a:off x="5664138" y="1933956"/>
              <a:ext cx="880246" cy="782355"/>
              <a:chOff x="5623293" y="1853265"/>
              <a:chExt cx="1069608" cy="950658"/>
            </a:xfrm>
          </p:grpSpPr>
          <p:sp>
            <p:nvSpPr>
              <p:cNvPr id="64" name="Freeform 5">
                <a:extLst>
                  <a:ext uri="{FF2B5EF4-FFF2-40B4-BE49-F238E27FC236}">
                    <a16:creationId xmlns:a16="http://schemas.microsoft.com/office/drawing/2014/main" id="{C039B78F-634A-BF90-FA99-4F83BC357A89}"/>
                  </a:ext>
                </a:extLst>
              </p:cNvPr>
              <p:cNvSpPr/>
              <p:nvPr/>
            </p:nvSpPr>
            <p:spPr bwMode="auto">
              <a:xfrm>
                <a:off x="5623293" y="1853265"/>
                <a:ext cx="1069608" cy="950658"/>
              </a:xfrm>
              <a:custGeom>
                <a:avLst/>
                <a:gdLst>
                  <a:gd name="T0" fmla="*/ 145 w 477"/>
                  <a:gd name="T1" fmla="*/ 0 h 423"/>
                  <a:gd name="T2" fmla="*/ 331 w 477"/>
                  <a:gd name="T3" fmla="*/ 0 h 423"/>
                  <a:gd name="T4" fmla="*/ 375 w 477"/>
                  <a:gd name="T5" fmla="*/ 25 h 423"/>
                  <a:gd name="T6" fmla="*/ 468 w 477"/>
                  <a:gd name="T7" fmla="*/ 186 h 423"/>
                  <a:gd name="T8" fmla="*/ 468 w 477"/>
                  <a:gd name="T9" fmla="*/ 237 h 423"/>
                  <a:gd name="T10" fmla="*/ 375 w 477"/>
                  <a:gd name="T11" fmla="*/ 398 h 423"/>
                  <a:gd name="T12" fmla="*/ 331 w 477"/>
                  <a:gd name="T13" fmla="*/ 423 h 423"/>
                  <a:gd name="T14" fmla="*/ 146 w 477"/>
                  <a:gd name="T15" fmla="*/ 423 h 423"/>
                  <a:gd name="T16" fmla="*/ 101 w 477"/>
                  <a:gd name="T17" fmla="*/ 398 h 423"/>
                  <a:gd name="T18" fmla="*/ 55 w 477"/>
                  <a:gd name="T19" fmla="*/ 317 h 423"/>
                  <a:gd name="T20" fmla="*/ 9 w 477"/>
                  <a:gd name="T21" fmla="*/ 237 h 423"/>
                  <a:gd name="T22" fmla="*/ 9 w 477"/>
                  <a:gd name="T23" fmla="*/ 186 h 423"/>
                  <a:gd name="T24" fmla="*/ 101 w 477"/>
                  <a:gd name="T25" fmla="*/ 25 h 423"/>
                  <a:gd name="T26" fmla="*/ 145 w 477"/>
                  <a:gd name="T27"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7" h="423">
                    <a:moveTo>
                      <a:pt x="145" y="0"/>
                    </a:moveTo>
                    <a:cubicBezTo>
                      <a:pt x="207" y="0"/>
                      <a:pt x="269" y="0"/>
                      <a:pt x="331" y="0"/>
                    </a:cubicBezTo>
                    <a:cubicBezTo>
                      <a:pt x="349" y="1"/>
                      <a:pt x="366" y="10"/>
                      <a:pt x="375" y="25"/>
                    </a:cubicBezTo>
                    <a:cubicBezTo>
                      <a:pt x="406" y="79"/>
                      <a:pt x="437" y="132"/>
                      <a:pt x="468" y="186"/>
                    </a:cubicBezTo>
                    <a:cubicBezTo>
                      <a:pt x="476" y="202"/>
                      <a:pt x="477" y="221"/>
                      <a:pt x="468" y="237"/>
                    </a:cubicBezTo>
                    <a:cubicBezTo>
                      <a:pt x="375" y="398"/>
                      <a:pt x="375" y="398"/>
                      <a:pt x="375" y="398"/>
                    </a:cubicBezTo>
                    <a:cubicBezTo>
                      <a:pt x="366" y="413"/>
                      <a:pt x="349" y="423"/>
                      <a:pt x="331" y="423"/>
                    </a:cubicBezTo>
                    <a:cubicBezTo>
                      <a:pt x="146" y="423"/>
                      <a:pt x="146" y="423"/>
                      <a:pt x="146" y="423"/>
                    </a:cubicBezTo>
                    <a:cubicBezTo>
                      <a:pt x="128" y="423"/>
                      <a:pt x="111" y="413"/>
                      <a:pt x="101" y="398"/>
                    </a:cubicBezTo>
                    <a:cubicBezTo>
                      <a:pt x="55" y="317"/>
                      <a:pt x="55" y="317"/>
                      <a:pt x="55" y="317"/>
                    </a:cubicBezTo>
                    <a:cubicBezTo>
                      <a:pt x="9" y="237"/>
                      <a:pt x="9" y="237"/>
                      <a:pt x="9" y="237"/>
                    </a:cubicBezTo>
                    <a:cubicBezTo>
                      <a:pt x="0" y="222"/>
                      <a:pt x="0" y="202"/>
                      <a:pt x="9" y="186"/>
                    </a:cubicBezTo>
                    <a:cubicBezTo>
                      <a:pt x="101" y="25"/>
                      <a:pt x="101" y="25"/>
                      <a:pt x="101" y="25"/>
                    </a:cubicBezTo>
                    <a:cubicBezTo>
                      <a:pt x="111" y="10"/>
                      <a:pt x="128" y="1"/>
                      <a:pt x="145" y="0"/>
                    </a:cubicBezTo>
                    <a:close/>
                  </a:path>
                </a:pathLst>
              </a:custGeom>
              <a:gradFill>
                <a:gsLst>
                  <a:gs pos="0">
                    <a:srgbClr val="019BE5"/>
                  </a:gs>
                  <a:gs pos="100000">
                    <a:srgbClr val="006CBC"/>
                  </a:gs>
                </a:gsLst>
                <a:lin ang="6000000" scaled="0"/>
              </a:gradFill>
              <a:ln w="19050">
                <a:noFill/>
              </a:ln>
              <a:effectLst>
                <a:outerShdw blurRad="419100" dist="381000" dir="2700000" sx="90000" sy="90000" algn="tl" rotWithShape="0">
                  <a:schemeClr val="tx1">
                    <a:lumMod val="95000"/>
                    <a:lumOff val="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endParaRPr lang="zh-CN" altLang="en-US" sz="2000" b="1" dirty="0">
                  <a:solidFill>
                    <a:prstClr val="white"/>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5" name="Freeform 51">
                <a:extLst>
                  <a:ext uri="{FF2B5EF4-FFF2-40B4-BE49-F238E27FC236}">
                    <a16:creationId xmlns:a16="http://schemas.microsoft.com/office/drawing/2014/main" id="{E0F16F10-FEDB-B437-BE79-BA0072620C0D}"/>
                  </a:ext>
                </a:extLst>
              </p:cNvPr>
              <p:cNvSpPr>
                <a:spLocks noEditPoints="1"/>
              </p:cNvSpPr>
              <p:nvPr/>
            </p:nvSpPr>
            <p:spPr bwMode="auto">
              <a:xfrm>
                <a:off x="5983276" y="2205171"/>
                <a:ext cx="349643" cy="246846"/>
              </a:xfrm>
              <a:custGeom>
                <a:avLst/>
                <a:gdLst>
                  <a:gd name="T0" fmla="*/ 56 w 376"/>
                  <a:gd name="T1" fmla="*/ 29 h 274"/>
                  <a:gd name="T2" fmla="*/ 318 w 376"/>
                  <a:gd name="T3" fmla="*/ 29 h 274"/>
                  <a:gd name="T4" fmla="*/ 318 w 376"/>
                  <a:gd name="T5" fmla="*/ 187 h 274"/>
                  <a:gd name="T6" fmla="*/ 56 w 376"/>
                  <a:gd name="T7" fmla="*/ 187 h 274"/>
                  <a:gd name="T8" fmla="*/ 56 w 376"/>
                  <a:gd name="T9" fmla="*/ 29 h 274"/>
                  <a:gd name="T10" fmla="*/ 86 w 376"/>
                  <a:gd name="T11" fmla="*/ 146 h 274"/>
                  <a:gd name="T12" fmla="*/ 86 w 376"/>
                  <a:gd name="T13" fmla="*/ 155 h 274"/>
                  <a:gd name="T14" fmla="*/ 256 w 376"/>
                  <a:gd name="T15" fmla="*/ 155 h 274"/>
                  <a:gd name="T16" fmla="*/ 256 w 376"/>
                  <a:gd name="T17" fmla="*/ 146 h 274"/>
                  <a:gd name="T18" fmla="*/ 86 w 376"/>
                  <a:gd name="T19" fmla="*/ 146 h 274"/>
                  <a:gd name="T20" fmla="*/ 86 w 376"/>
                  <a:gd name="T21" fmla="*/ 125 h 274"/>
                  <a:gd name="T22" fmla="*/ 86 w 376"/>
                  <a:gd name="T23" fmla="*/ 134 h 274"/>
                  <a:gd name="T24" fmla="*/ 256 w 376"/>
                  <a:gd name="T25" fmla="*/ 134 h 274"/>
                  <a:gd name="T26" fmla="*/ 256 w 376"/>
                  <a:gd name="T27" fmla="*/ 125 h 274"/>
                  <a:gd name="T28" fmla="*/ 86 w 376"/>
                  <a:gd name="T29" fmla="*/ 125 h 274"/>
                  <a:gd name="T30" fmla="*/ 86 w 376"/>
                  <a:gd name="T31" fmla="*/ 100 h 274"/>
                  <a:gd name="T32" fmla="*/ 86 w 376"/>
                  <a:gd name="T33" fmla="*/ 108 h 274"/>
                  <a:gd name="T34" fmla="*/ 304 w 376"/>
                  <a:gd name="T35" fmla="*/ 108 h 274"/>
                  <a:gd name="T36" fmla="*/ 304 w 376"/>
                  <a:gd name="T37" fmla="*/ 100 h 274"/>
                  <a:gd name="T38" fmla="*/ 86 w 376"/>
                  <a:gd name="T39" fmla="*/ 100 h 274"/>
                  <a:gd name="T40" fmla="*/ 86 w 376"/>
                  <a:gd name="T41" fmla="*/ 76 h 274"/>
                  <a:gd name="T42" fmla="*/ 86 w 376"/>
                  <a:gd name="T43" fmla="*/ 85 h 274"/>
                  <a:gd name="T44" fmla="*/ 304 w 376"/>
                  <a:gd name="T45" fmla="*/ 85 h 274"/>
                  <a:gd name="T46" fmla="*/ 304 w 376"/>
                  <a:gd name="T47" fmla="*/ 76 h 274"/>
                  <a:gd name="T48" fmla="*/ 86 w 376"/>
                  <a:gd name="T49" fmla="*/ 76 h 274"/>
                  <a:gd name="T50" fmla="*/ 86 w 376"/>
                  <a:gd name="T51" fmla="*/ 52 h 274"/>
                  <a:gd name="T52" fmla="*/ 86 w 376"/>
                  <a:gd name="T53" fmla="*/ 61 h 274"/>
                  <a:gd name="T54" fmla="*/ 304 w 376"/>
                  <a:gd name="T55" fmla="*/ 61 h 274"/>
                  <a:gd name="T56" fmla="*/ 304 w 376"/>
                  <a:gd name="T57" fmla="*/ 52 h 274"/>
                  <a:gd name="T58" fmla="*/ 86 w 376"/>
                  <a:gd name="T59" fmla="*/ 52 h 274"/>
                  <a:gd name="T60" fmla="*/ 167 w 376"/>
                  <a:gd name="T61" fmla="*/ 230 h 274"/>
                  <a:gd name="T62" fmla="*/ 207 w 376"/>
                  <a:gd name="T63" fmla="*/ 230 h 274"/>
                  <a:gd name="T64" fmla="*/ 221 w 376"/>
                  <a:gd name="T65" fmla="*/ 253 h 274"/>
                  <a:gd name="T66" fmla="*/ 155 w 376"/>
                  <a:gd name="T67" fmla="*/ 253 h 274"/>
                  <a:gd name="T68" fmla="*/ 167 w 376"/>
                  <a:gd name="T69" fmla="*/ 230 h 274"/>
                  <a:gd name="T70" fmla="*/ 57 w 376"/>
                  <a:gd name="T71" fmla="*/ 0 h 274"/>
                  <a:gd name="T72" fmla="*/ 30 w 376"/>
                  <a:gd name="T73" fmla="*/ 27 h 274"/>
                  <a:gd name="T74" fmla="*/ 30 w 376"/>
                  <a:gd name="T75" fmla="*/ 183 h 274"/>
                  <a:gd name="T76" fmla="*/ 50 w 376"/>
                  <a:gd name="T77" fmla="*/ 210 h 274"/>
                  <a:gd name="T78" fmla="*/ 50 w 376"/>
                  <a:gd name="T79" fmla="*/ 210 h 274"/>
                  <a:gd name="T80" fmla="*/ 0 w 376"/>
                  <a:gd name="T81" fmla="*/ 249 h 274"/>
                  <a:gd name="T82" fmla="*/ 0 w 376"/>
                  <a:gd name="T83" fmla="*/ 274 h 274"/>
                  <a:gd name="T84" fmla="*/ 376 w 376"/>
                  <a:gd name="T85" fmla="*/ 274 h 274"/>
                  <a:gd name="T86" fmla="*/ 376 w 376"/>
                  <a:gd name="T87" fmla="*/ 249 h 274"/>
                  <a:gd name="T88" fmla="*/ 322 w 376"/>
                  <a:gd name="T89" fmla="*/ 210 h 274"/>
                  <a:gd name="T90" fmla="*/ 344 w 376"/>
                  <a:gd name="T91" fmla="*/ 183 h 274"/>
                  <a:gd name="T92" fmla="*/ 344 w 376"/>
                  <a:gd name="T93" fmla="*/ 27 h 274"/>
                  <a:gd name="T94" fmla="*/ 316 w 376"/>
                  <a:gd name="T95" fmla="*/ 0 h 274"/>
                  <a:gd name="T96" fmla="*/ 57 w 376"/>
                  <a:gd name="T97"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6" h="274">
                    <a:moveTo>
                      <a:pt x="56" y="29"/>
                    </a:moveTo>
                    <a:cubicBezTo>
                      <a:pt x="318" y="29"/>
                      <a:pt x="318" y="29"/>
                      <a:pt x="318" y="29"/>
                    </a:cubicBezTo>
                    <a:cubicBezTo>
                      <a:pt x="318" y="187"/>
                      <a:pt x="318" y="187"/>
                      <a:pt x="318" y="187"/>
                    </a:cubicBezTo>
                    <a:cubicBezTo>
                      <a:pt x="56" y="187"/>
                      <a:pt x="56" y="187"/>
                      <a:pt x="56" y="187"/>
                    </a:cubicBezTo>
                    <a:cubicBezTo>
                      <a:pt x="56" y="29"/>
                      <a:pt x="56" y="29"/>
                      <a:pt x="56" y="29"/>
                    </a:cubicBezTo>
                    <a:close/>
                    <a:moveTo>
                      <a:pt x="86" y="146"/>
                    </a:moveTo>
                    <a:cubicBezTo>
                      <a:pt x="86" y="155"/>
                      <a:pt x="86" y="155"/>
                      <a:pt x="86" y="155"/>
                    </a:cubicBezTo>
                    <a:cubicBezTo>
                      <a:pt x="256" y="155"/>
                      <a:pt x="256" y="155"/>
                      <a:pt x="256" y="155"/>
                    </a:cubicBezTo>
                    <a:cubicBezTo>
                      <a:pt x="256" y="146"/>
                      <a:pt x="256" y="146"/>
                      <a:pt x="256" y="146"/>
                    </a:cubicBezTo>
                    <a:cubicBezTo>
                      <a:pt x="86" y="146"/>
                      <a:pt x="86" y="146"/>
                      <a:pt x="86" y="146"/>
                    </a:cubicBezTo>
                    <a:close/>
                    <a:moveTo>
                      <a:pt x="86" y="125"/>
                    </a:moveTo>
                    <a:cubicBezTo>
                      <a:pt x="86" y="134"/>
                      <a:pt x="86" y="134"/>
                      <a:pt x="86" y="134"/>
                    </a:cubicBezTo>
                    <a:cubicBezTo>
                      <a:pt x="256" y="134"/>
                      <a:pt x="256" y="134"/>
                      <a:pt x="256" y="134"/>
                    </a:cubicBezTo>
                    <a:cubicBezTo>
                      <a:pt x="256" y="125"/>
                      <a:pt x="256" y="125"/>
                      <a:pt x="256" y="125"/>
                    </a:cubicBezTo>
                    <a:cubicBezTo>
                      <a:pt x="86" y="125"/>
                      <a:pt x="86" y="125"/>
                      <a:pt x="86" y="125"/>
                    </a:cubicBezTo>
                    <a:close/>
                    <a:moveTo>
                      <a:pt x="86" y="100"/>
                    </a:moveTo>
                    <a:cubicBezTo>
                      <a:pt x="86" y="108"/>
                      <a:pt x="86" y="108"/>
                      <a:pt x="86" y="108"/>
                    </a:cubicBezTo>
                    <a:cubicBezTo>
                      <a:pt x="304" y="108"/>
                      <a:pt x="304" y="108"/>
                      <a:pt x="304" y="108"/>
                    </a:cubicBezTo>
                    <a:cubicBezTo>
                      <a:pt x="304" y="100"/>
                      <a:pt x="304" y="100"/>
                      <a:pt x="304" y="100"/>
                    </a:cubicBezTo>
                    <a:cubicBezTo>
                      <a:pt x="86" y="100"/>
                      <a:pt x="86" y="100"/>
                      <a:pt x="86" y="100"/>
                    </a:cubicBezTo>
                    <a:close/>
                    <a:moveTo>
                      <a:pt x="86" y="76"/>
                    </a:moveTo>
                    <a:cubicBezTo>
                      <a:pt x="86" y="85"/>
                      <a:pt x="86" y="85"/>
                      <a:pt x="86" y="85"/>
                    </a:cubicBezTo>
                    <a:cubicBezTo>
                      <a:pt x="304" y="85"/>
                      <a:pt x="304" y="85"/>
                      <a:pt x="304" y="85"/>
                    </a:cubicBezTo>
                    <a:cubicBezTo>
                      <a:pt x="304" y="76"/>
                      <a:pt x="304" y="76"/>
                      <a:pt x="304" y="76"/>
                    </a:cubicBezTo>
                    <a:cubicBezTo>
                      <a:pt x="86" y="76"/>
                      <a:pt x="86" y="76"/>
                      <a:pt x="86" y="76"/>
                    </a:cubicBezTo>
                    <a:close/>
                    <a:moveTo>
                      <a:pt x="86" y="52"/>
                    </a:moveTo>
                    <a:cubicBezTo>
                      <a:pt x="86" y="61"/>
                      <a:pt x="86" y="61"/>
                      <a:pt x="86" y="61"/>
                    </a:cubicBezTo>
                    <a:cubicBezTo>
                      <a:pt x="304" y="61"/>
                      <a:pt x="304" y="61"/>
                      <a:pt x="304" y="61"/>
                    </a:cubicBezTo>
                    <a:cubicBezTo>
                      <a:pt x="304" y="52"/>
                      <a:pt x="304" y="52"/>
                      <a:pt x="304" y="52"/>
                    </a:cubicBezTo>
                    <a:cubicBezTo>
                      <a:pt x="86" y="52"/>
                      <a:pt x="86" y="52"/>
                      <a:pt x="86" y="52"/>
                    </a:cubicBezTo>
                    <a:close/>
                    <a:moveTo>
                      <a:pt x="167" y="230"/>
                    </a:moveTo>
                    <a:cubicBezTo>
                      <a:pt x="207" y="230"/>
                      <a:pt x="207" y="230"/>
                      <a:pt x="207" y="230"/>
                    </a:cubicBezTo>
                    <a:cubicBezTo>
                      <a:pt x="221" y="253"/>
                      <a:pt x="221" y="253"/>
                      <a:pt x="221" y="253"/>
                    </a:cubicBezTo>
                    <a:cubicBezTo>
                      <a:pt x="155" y="253"/>
                      <a:pt x="155" y="253"/>
                      <a:pt x="155" y="253"/>
                    </a:cubicBezTo>
                    <a:cubicBezTo>
                      <a:pt x="167" y="230"/>
                      <a:pt x="167" y="230"/>
                      <a:pt x="167" y="230"/>
                    </a:cubicBezTo>
                    <a:close/>
                    <a:moveTo>
                      <a:pt x="57" y="0"/>
                    </a:moveTo>
                    <a:cubicBezTo>
                      <a:pt x="42" y="0"/>
                      <a:pt x="30" y="12"/>
                      <a:pt x="30" y="27"/>
                    </a:cubicBezTo>
                    <a:cubicBezTo>
                      <a:pt x="30" y="183"/>
                      <a:pt x="30" y="183"/>
                      <a:pt x="30" y="183"/>
                    </a:cubicBezTo>
                    <a:cubicBezTo>
                      <a:pt x="30" y="196"/>
                      <a:pt x="38" y="207"/>
                      <a:pt x="50" y="210"/>
                    </a:cubicBezTo>
                    <a:cubicBezTo>
                      <a:pt x="50" y="210"/>
                      <a:pt x="50" y="210"/>
                      <a:pt x="50" y="210"/>
                    </a:cubicBezTo>
                    <a:cubicBezTo>
                      <a:pt x="0" y="249"/>
                      <a:pt x="0" y="249"/>
                      <a:pt x="0" y="249"/>
                    </a:cubicBezTo>
                    <a:cubicBezTo>
                      <a:pt x="0" y="274"/>
                      <a:pt x="0" y="274"/>
                      <a:pt x="0" y="274"/>
                    </a:cubicBezTo>
                    <a:cubicBezTo>
                      <a:pt x="376" y="274"/>
                      <a:pt x="376" y="274"/>
                      <a:pt x="376" y="274"/>
                    </a:cubicBezTo>
                    <a:cubicBezTo>
                      <a:pt x="376" y="249"/>
                      <a:pt x="376" y="249"/>
                      <a:pt x="376" y="249"/>
                    </a:cubicBezTo>
                    <a:cubicBezTo>
                      <a:pt x="322" y="210"/>
                      <a:pt x="322" y="210"/>
                      <a:pt x="322" y="210"/>
                    </a:cubicBezTo>
                    <a:cubicBezTo>
                      <a:pt x="335" y="208"/>
                      <a:pt x="344" y="196"/>
                      <a:pt x="344" y="183"/>
                    </a:cubicBezTo>
                    <a:cubicBezTo>
                      <a:pt x="344" y="27"/>
                      <a:pt x="344" y="27"/>
                      <a:pt x="344" y="27"/>
                    </a:cubicBezTo>
                    <a:cubicBezTo>
                      <a:pt x="344" y="12"/>
                      <a:pt x="332" y="0"/>
                      <a:pt x="316" y="0"/>
                    </a:cubicBezTo>
                    <a:lnTo>
                      <a:pt x="57" y="0"/>
                    </a:lnTo>
                    <a:close/>
                  </a:path>
                </a:pathLst>
              </a:custGeom>
              <a:solidFill>
                <a:schemeClr val="bg1"/>
              </a:solidFill>
              <a:ln>
                <a:noFill/>
              </a:ln>
            </p:spPr>
            <p:txBody>
              <a:bodyPr vert="horz" wrap="square" lIns="91440" tIns="45720" rIns="91440" bIns="45720" numCol="1" anchor="t" anchorCtr="0" compatLnSpc="1"/>
              <a:lstStyle/>
              <a:p>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66" name="组合 65">
              <a:extLst>
                <a:ext uri="{FF2B5EF4-FFF2-40B4-BE49-F238E27FC236}">
                  <a16:creationId xmlns:a16="http://schemas.microsoft.com/office/drawing/2014/main" id="{57DD1E5C-0FA3-7A30-B12E-25090FCD3DC3}"/>
                </a:ext>
              </a:extLst>
            </p:cNvPr>
            <p:cNvGrpSpPr/>
            <p:nvPr/>
          </p:nvGrpSpPr>
          <p:grpSpPr>
            <a:xfrm>
              <a:off x="5664138" y="3423938"/>
              <a:ext cx="880246" cy="782355"/>
              <a:chOff x="5623293" y="3343247"/>
              <a:chExt cx="1069608" cy="950658"/>
            </a:xfrm>
          </p:grpSpPr>
          <p:sp>
            <p:nvSpPr>
              <p:cNvPr id="67" name="Freeform 5">
                <a:extLst>
                  <a:ext uri="{FF2B5EF4-FFF2-40B4-BE49-F238E27FC236}">
                    <a16:creationId xmlns:a16="http://schemas.microsoft.com/office/drawing/2014/main" id="{AB5648A4-01CE-6367-A79B-3F3D25F45EBA}"/>
                  </a:ext>
                </a:extLst>
              </p:cNvPr>
              <p:cNvSpPr/>
              <p:nvPr/>
            </p:nvSpPr>
            <p:spPr bwMode="auto">
              <a:xfrm>
                <a:off x="5623293" y="3343247"/>
                <a:ext cx="1069608" cy="950658"/>
              </a:xfrm>
              <a:custGeom>
                <a:avLst/>
                <a:gdLst>
                  <a:gd name="T0" fmla="*/ 145 w 477"/>
                  <a:gd name="T1" fmla="*/ 0 h 423"/>
                  <a:gd name="T2" fmla="*/ 331 w 477"/>
                  <a:gd name="T3" fmla="*/ 0 h 423"/>
                  <a:gd name="T4" fmla="*/ 375 w 477"/>
                  <a:gd name="T5" fmla="*/ 25 h 423"/>
                  <a:gd name="T6" fmla="*/ 468 w 477"/>
                  <a:gd name="T7" fmla="*/ 186 h 423"/>
                  <a:gd name="T8" fmla="*/ 468 w 477"/>
                  <a:gd name="T9" fmla="*/ 237 h 423"/>
                  <a:gd name="T10" fmla="*/ 375 w 477"/>
                  <a:gd name="T11" fmla="*/ 398 h 423"/>
                  <a:gd name="T12" fmla="*/ 331 w 477"/>
                  <a:gd name="T13" fmla="*/ 423 h 423"/>
                  <a:gd name="T14" fmla="*/ 146 w 477"/>
                  <a:gd name="T15" fmla="*/ 423 h 423"/>
                  <a:gd name="T16" fmla="*/ 101 w 477"/>
                  <a:gd name="T17" fmla="*/ 398 h 423"/>
                  <a:gd name="T18" fmla="*/ 55 w 477"/>
                  <a:gd name="T19" fmla="*/ 317 h 423"/>
                  <a:gd name="T20" fmla="*/ 9 w 477"/>
                  <a:gd name="T21" fmla="*/ 237 h 423"/>
                  <a:gd name="T22" fmla="*/ 9 w 477"/>
                  <a:gd name="T23" fmla="*/ 186 h 423"/>
                  <a:gd name="T24" fmla="*/ 101 w 477"/>
                  <a:gd name="T25" fmla="*/ 25 h 423"/>
                  <a:gd name="T26" fmla="*/ 145 w 477"/>
                  <a:gd name="T27"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7" h="423">
                    <a:moveTo>
                      <a:pt x="145" y="0"/>
                    </a:moveTo>
                    <a:cubicBezTo>
                      <a:pt x="207" y="0"/>
                      <a:pt x="269" y="0"/>
                      <a:pt x="331" y="0"/>
                    </a:cubicBezTo>
                    <a:cubicBezTo>
                      <a:pt x="349" y="1"/>
                      <a:pt x="366" y="10"/>
                      <a:pt x="375" y="25"/>
                    </a:cubicBezTo>
                    <a:cubicBezTo>
                      <a:pt x="406" y="79"/>
                      <a:pt x="437" y="132"/>
                      <a:pt x="468" y="186"/>
                    </a:cubicBezTo>
                    <a:cubicBezTo>
                      <a:pt x="476" y="202"/>
                      <a:pt x="477" y="221"/>
                      <a:pt x="468" y="237"/>
                    </a:cubicBezTo>
                    <a:cubicBezTo>
                      <a:pt x="375" y="398"/>
                      <a:pt x="375" y="398"/>
                      <a:pt x="375" y="398"/>
                    </a:cubicBezTo>
                    <a:cubicBezTo>
                      <a:pt x="366" y="413"/>
                      <a:pt x="349" y="423"/>
                      <a:pt x="331" y="423"/>
                    </a:cubicBezTo>
                    <a:cubicBezTo>
                      <a:pt x="146" y="423"/>
                      <a:pt x="146" y="423"/>
                      <a:pt x="146" y="423"/>
                    </a:cubicBezTo>
                    <a:cubicBezTo>
                      <a:pt x="128" y="423"/>
                      <a:pt x="111" y="413"/>
                      <a:pt x="101" y="398"/>
                    </a:cubicBezTo>
                    <a:cubicBezTo>
                      <a:pt x="55" y="317"/>
                      <a:pt x="55" y="317"/>
                      <a:pt x="55" y="317"/>
                    </a:cubicBezTo>
                    <a:cubicBezTo>
                      <a:pt x="9" y="237"/>
                      <a:pt x="9" y="237"/>
                      <a:pt x="9" y="237"/>
                    </a:cubicBezTo>
                    <a:cubicBezTo>
                      <a:pt x="0" y="222"/>
                      <a:pt x="0" y="202"/>
                      <a:pt x="9" y="186"/>
                    </a:cubicBezTo>
                    <a:cubicBezTo>
                      <a:pt x="101" y="25"/>
                      <a:pt x="101" y="25"/>
                      <a:pt x="101" y="25"/>
                    </a:cubicBezTo>
                    <a:cubicBezTo>
                      <a:pt x="111" y="10"/>
                      <a:pt x="128" y="1"/>
                      <a:pt x="145" y="0"/>
                    </a:cubicBezTo>
                    <a:close/>
                  </a:path>
                </a:pathLst>
              </a:custGeom>
              <a:solidFill>
                <a:schemeClr val="accent2"/>
              </a:solidFill>
              <a:ln w="19050">
                <a:noFill/>
              </a:ln>
              <a:effectLst>
                <a:outerShdw blurRad="419100" dist="381000" dir="2700000" sx="90000" sy="90000" algn="tl" rotWithShape="0">
                  <a:schemeClr val="tx1">
                    <a:lumMod val="95000"/>
                    <a:lumOff val="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endParaRPr lang="zh-CN" altLang="en-US" sz="2000" b="1" dirty="0">
                  <a:solidFill>
                    <a:srgbClr val="96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8" name="Freeform 104">
                <a:extLst>
                  <a:ext uri="{FF2B5EF4-FFF2-40B4-BE49-F238E27FC236}">
                    <a16:creationId xmlns:a16="http://schemas.microsoft.com/office/drawing/2014/main" id="{FD096BAD-7E06-4C7E-C516-99D67E485966}"/>
                  </a:ext>
                </a:extLst>
              </p:cNvPr>
              <p:cNvSpPr>
                <a:spLocks noEditPoints="1"/>
              </p:cNvSpPr>
              <p:nvPr/>
            </p:nvSpPr>
            <p:spPr bwMode="auto">
              <a:xfrm>
                <a:off x="6027355" y="3660536"/>
                <a:ext cx="261485" cy="316080"/>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solidFill>
              <a:ln>
                <a:noFill/>
              </a:ln>
            </p:spPr>
            <p:txBody>
              <a:bodyPr vert="horz" wrap="square" lIns="91440" tIns="45720" rIns="91440" bIns="45720" numCol="1" anchor="t" anchorCtr="0" compatLnSpc="1"/>
              <a:lstStyle/>
              <a:p>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69" name="组合 68">
              <a:extLst>
                <a:ext uri="{FF2B5EF4-FFF2-40B4-BE49-F238E27FC236}">
                  <a16:creationId xmlns:a16="http://schemas.microsoft.com/office/drawing/2014/main" id="{03D7A879-B779-0AA7-BFEF-98F6A642621C}"/>
                </a:ext>
              </a:extLst>
            </p:cNvPr>
            <p:cNvGrpSpPr/>
            <p:nvPr/>
          </p:nvGrpSpPr>
          <p:grpSpPr>
            <a:xfrm>
              <a:off x="5664138" y="4913920"/>
              <a:ext cx="880246" cy="782355"/>
              <a:chOff x="5623293" y="4833229"/>
              <a:chExt cx="1069608" cy="950658"/>
            </a:xfrm>
          </p:grpSpPr>
          <p:sp>
            <p:nvSpPr>
              <p:cNvPr id="70" name="Freeform 5">
                <a:extLst>
                  <a:ext uri="{FF2B5EF4-FFF2-40B4-BE49-F238E27FC236}">
                    <a16:creationId xmlns:a16="http://schemas.microsoft.com/office/drawing/2014/main" id="{E83D3B9B-FB7E-A8EE-4BE0-E67FF1E05932}"/>
                  </a:ext>
                </a:extLst>
              </p:cNvPr>
              <p:cNvSpPr/>
              <p:nvPr/>
            </p:nvSpPr>
            <p:spPr bwMode="auto">
              <a:xfrm>
                <a:off x="5623293" y="4833229"/>
                <a:ext cx="1069608" cy="950658"/>
              </a:xfrm>
              <a:custGeom>
                <a:avLst/>
                <a:gdLst>
                  <a:gd name="T0" fmla="*/ 145 w 477"/>
                  <a:gd name="T1" fmla="*/ 0 h 423"/>
                  <a:gd name="T2" fmla="*/ 331 w 477"/>
                  <a:gd name="T3" fmla="*/ 0 h 423"/>
                  <a:gd name="T4" fmla="*/ 375 w 477"/>
                  <a:gd name="T5" fmla="*/ 25 h 423"/>
                  <a:gd name="T6" fmla="*/ 468 w 477"/>
                  <a:gd name="T7" fmla="*/ 186 h 423"/>
                  <a:gd name="T8" fmla="*/ 468 w 477"/>
                  <a:gd name="T9" fmla="*/ 237 h 423"/>
                  <a:gd name="T10" fmla="*/ 375 w 477"/>
                  <a:gd name="T11" fmla="*/ 398 h 423"/>
                  <a:gd name="T12" fmla="*/ 331 w 477"/>
                  <a:gd name="T13" fmla="*/ 423 h 423"/>
                  <a:gd name="T14" fmla="*/ 146 w 477"/>
                  <a:gd name="T15" fmla="*/ 423 h 423"/>
                  <a:gd name="T16" fmla="*/ 101 w 477"/>
                  <a:gd name="T17" fmla="*/ 398 h 423"/>
                  <a:gd name="T18" fmla="*/ 55 w 477"/>
                  <a:gd name="T19" fmla="*/ 317 h 423"/>
                  <a:gd name="T20" fmla="*/ 9 w 477"/>
                  <a:gd name="T21" fmla="*/ 237 h 423"/>
                  <a:gd name="T22" fmla="*/ 9 w 477"/>
                  <a:gd name="T23" fmla="*/ 186 h 423"/>
                  <a:gd name="T24" fmla="*/ 101 w 477"/>
                  <a:gd name="T25" fmla="*/ 25 h 423"/>
                  <a:gd name="T26" fmla="*/ 145 w 477"/>
                  <a:gd name="T27"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7" h="423">
                    <a:moveTo>
                      <a:pt x="145" y="0"/>
                    </a:moveTo>
                    <a:cubicBezTo>
                      <a:pt x="207" y="0"/>
                      <a:pt x="269" y="0"/>
                      <a:pt x="331" y="0"/>
                    </a:cubicBezTo>
                    <a:cubicBezTo>
                      <a:pt x="349" y="1"/>
                      <a:pt x="366" y="10"/>
                      <a:pt x="375" y="25"/>
                    </a:cubicBezTo>
                    <a:cubicBezTo>
                      <a:pt x="406" y="79"/>
                      <a:pt x="437" y="132"/>
                      <a:pt x="468" y="186"/>
                    </a:cubicBezTo>
                    <a:cubicBezTo>
                      <a:pt x="476" y="202"/>
                      <a:pt x="477" y="221"/>
                      <a:pt x="468" y="237"/>
                    </a:cubicBezTo>
                    <a:cubicBezTo>
                      <a:pt x="375" y="398"/>
                      <a:pt x="375" y="398"/>
                      <a:pt x="375" y="398"/>
                    </a:cubicBezTo>
                    <a:cubicBezTo>
                      <a:pt x="366" y="413"/>
                      <a:pt x="349" y="423"/>
                      <a:pt x="331" y="423"/>
                    </a:cubicBezTo>
                    <a:cubicBezTo>
                      <a:pt x="146" y="423"/>
                      <a:pt x="146" y="423"/>
                      <a:pt x="146" y="423"/>
                    </a:cubicBezTo>
                    <a:cubicBezTo>
                      <a:pt x="128" y="423"/>
                      <a:pt x="111" y="413"/>
                      <a:pt x="101" y="398"/>
                    </a:cubicBezTo>
                    <a:cubicBezTo>
                      <a:pt x="55" y="317"/>
                      <a:pt x="55" y="317"/>
                      <a:pt x="55" y="317"/>
                    </a:cubicBezTo>
                    <a:cubicBezTo>
                      <a:pt x="9" y="237"/>
                      <a:pt x="9" y="237"/>
                      <a:pt x="9" y="237"/>
                    </a:cubicBezTo>
                    <a:cubicBezTo>
                      <a:pt x="0" y="222"/>
                      <a:pt x="0" y="202"/>
                      <a:pt x="9" y="186"/>
                    </a:cubicBezTo>
                    <a:cubicBezTo>
                      <a:pt x="101" y="25"/>
                      <a:pt x="101" y="25"/>
                      <a:pt x="101" y="25"/>
                    </a:cubicBezTo>
                    <a:cubicBezTo>
                      <a:pt x="111" y="10"/>
                      <a:pt x="128" y="1"/>
                      <a:pt x="145" y="0"/>
                    </a:cubicBezTo>
                    <a:close/>
                  </a:path>
                </a:pathLst>
              </a:custGeom>
              <a:gradFill>
                <a:gsLst>
                  <a:gs pos="0">
                    <a:srgbClr val="019BE5"/>
                  </a:gs>
                  <a:gs pos="100000">
                    <a:srgbClr val="006CBC"/>
                  </a:gs>
                </a:gsLst>
                <a:lin ang="6000000" scaled="0"/>
              </a:gradFill>
              <a:ln w="19050">
                <a:noFill/>
              </a:ln>
              <a:effectLst>
                <a:outerShdw blurRad="419100" dist="381000" dir="2700000" sx="90000" sy="90000" algn="tl" rotWithShape="0">
                  <a:schemeClr val="tx1">
                    <a:lumMod val="95000"/>
                    <a:lumOff val="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lvl="0" algn="ctr"/>
                <a:endParaRPr lang="zh-CN" altLang="en-US" sz="2000" b="1" dirty="0">
                  <a:solidFill>
                    <a:srgbClr val="4B78C4"/>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1" name="Freeform 283">
                <a:extLst>
                  <a:ext uri="{FF2B5EF4-FFF2-40B4-BE49-F238E27FC236}">
                    <a16:creationId xmlns:a16="http://schemas.microsoft.com/office/drawing/2014/main" id="{95599A33-D6FD-3C40-E033-655470CFFADA}"/>
                  </a:ext>
                </a:extLst>
              </p:cNvPr>
              <p:cNvSpPr>
                <a:spLocks noEditPoints="1"/>
              </p:cNvSpPr>
              <p:nvPr/>
            </p:nvSpPr>
            <p:spPr bwMode="auto">
              <a:xfrm>
                <a:off x="6056349" y="5191767"/>
                <a:ext cx="203496" cy="282206"/>
              </a:xfrm>
              <a:custGeom>
                <a:avLst/>
                <a:gdLst>
                  <a:gd name="T0" fmla="*/ 6 w 45"/>
                  <a:gd name="T1" fmla="*/ 0 h 62"/>
                  <a:gd name="T2" fmla="*/ 39 w 45"/>
                  <a:gd name="T3" fmla="*/ 0 h 62"/>
                  <a:gd name="T4" fmla="*/ 45 w 45"/>
                  <a:gd name="T5" fmla="*/ 5 h 62"/>
                  <a:gd name="T6" fmla="*/ 45 w 45"/>
                  <a:gd name="T7" fmla="*/ 56 h 62"/>
                  <a:gd name="T8" fmla="*/ 39 w 45"/>
                  <a:gd name="T9" fmla="*/ 62 h 62"/>
                  <a:gd name="T10" fmla="*/ 6 w 45"/>
                  <a:gd name="T11" fmla="*/ 62 h 62"/>
                  <a:gd name="T12" fmla="*/ 0 w 45"/>
                  <a:gd name="T13" fmla="*/ 56 h 62"/>
                  <a:gd name="T14" fmla="*/ 0 w 45"/>
                  <a:gd name="T15" fmla="*/ 5 h 62"/>
                  <a:gd name="T16" fmla="*/ 6 w 45"/>
                  <a:gd name="T17" fmla="*/ 0 h 62"/>
                  <a:gd name="T18" fmla="*/ 20 w 45"/>
                  <a:gd name="T19" fmla="*/ 54 h 62"/>
                  <a:gd name="T20" fmla="*/ 20 w 45"/>
                  <a:gd name="T21" fmla="*/ 59 h 62"/>
                  <a:gd name="T22" fmla="*/ 25 w 45"/>
                  <a:gd name="T23" fmla="*/ 59 h 62"/>
                  <a:gd name="T24" fmla="*/ 25 w 45"/>
                  <a:gd name="T25" fmla="*/ 54 h 62"/>
                  <a:gd name="T26" fmla="*/ 20 w 45"/>
                  <a:gd name="T27" fmla="*/ 54 h 62"/>
                  <a:gd name="T28" fmla="*/ 15 w 45"/>
                  <a:gd name="T29" fmla="*/ 3 h 62"/>
                  <a:gd name="T30" fmla="*/ 15 w 45"/>
                  <a:gd name="T31" fmla="*/ 5 h 62"/>
                  <a:gd name="T32" fmla="*/ 29 w 45"/>
                  <a:gd name="T33" fmla="*/ 5 h 62"/>
                  <a:gd name="T34" fmla="*/ 29 w 45"/>
                  <a:gd name="T35" fmla="*/ 3 h 62"/>
                  <a:gd name="T36" fmla="*/ 15 w 45"/>
                  <a:gd name="T37" fmla="*/ 3 h 62"/>
                  <a:gd name="T38" fmla="*/ 5 w 45"/>
                  <a:gd name="T39" fmla="*/ 8 h 62"/>
                  <a:gd name="T40" fmla="*/ 5 w 45"/>
                  <a:gd name="T41" fmla="*/ 51 h 62"/>
                  <a:gd name="T42" fmla="*/ 40 w 45"/>
                  <a:gd name="T43" fmla="*/ 51 h 62"/>
                  <a:gd name="T44" fmla="*/ 40 w 45"/>
                  <a:gd name="T45" fmla="*/ 8 h 62"/>
                  <a:gd name="T46" fmla="*/ 5 w 45"/>
                  <a:gd name="T47"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62">
                    <a:moveTo>
                      <a:pt x="6" y="0"/>
                    </a:moveTo>
                    <a:cubicBezTo>
                      <a:pt x="39" y="0"/>
                      <a:pt x="39" y="0"/>
                      <a:pt x="39" y="0"/>
                    </a:cubicBezTo>
                    <a:cubicBezTo>
                      <a:pt x="42" y="0"/>
                      <a:pt x="45" y="2"/>
                      <a:pt x="45" y="5"/>
                    </a:cubicBezTo>
                    <a:cubicBezTo>
                      <a:pt x="45" y="56"/>
                      <a:pt x="45" y="56"/>
                      <a:pt x="45" y="56"/>
                    </a:cubicBezTo>
                    <a:cubicBezTo>
                      <a:pt x="45" y="59"/>
                      <a:pt x="42" y="62"/>
                      <a:pt x="39" y="62"/>
                    </a:cubicBezTo>
                    <a:cubicBezTo>
                      <a:pt x="6" y="62"/>
                      <a:pt x="6" y="62"/>
                      <a:pt x="6" y="62"/>
                    </a:cubicBezTo>
                    <a:cubicBezTo>
                      <a:pt x="2" y="62"/>
                      <a:pt x="0" y="59"/>
                      <a:pt x="0" y="56"/>
                    </a:cubicBezTo>
                    <a:cubicBezTo>
                      <a:pt x="0" y="5"/>
                      <a:pt x="0" y="5"/>
                      <a:pt x="0" y="5"/>
                    </a:cubicBezTo>
                    <a:cubicBezTo>
                      <a:pt x="0" y="2"/>
                      <a:pt x="2" y="0"/>
                      <a:pt x="6" y="0"/>
                    </a:cubicBezTo>
                    <a:close/>
                    <a:moveTo>
                      <a:pt x="20" y="54"/>
                    </a:moveTo>
                    <a:cubicBezTo>
                      <a:pt x="20" y="59"/>
                      <a:pt x="20" y="59"/>
                      <a:pt x="20" y="59"/>
                    </a:cubicBezTo>
                    <a:cubicBezTo>
                      <a:pt x="25" y="59"/>
                      <a:pt x="25" y="59"/>
                      <a:pt x="25" y="59"/>
                    </a:cubicBezTo>
                    <a:cubicBezTo>
                      <a:pt x="25" y="54"/>
                      <a:pt x="25" y="54"/>
                      <a:pt x="25" y="54"/>
                    </a:cubicBezTo>
                    <a:cubicBezTo>
                      <a:pt x="20" y="54"/>
                      <a:pt x="20" y="54"/>
                      <a:pt x="20" y="54"/>
                    </a:cubicBezTo>
                    <a:close/>
                    <a:moveTo>
                      <a:pt x="15" y="3"/>
                    </a:moveTo>
                    <a:cubicBezTo>
                      <a:pt x="15" y="5"/>
                      <a:pt x="15" y="5"/>
                      <a:pt x="15" y="5"/>
                    </a:cubicBezTo>
                    <a:cubicBezTo>
                      <a:pt x="29" y="5"/>
                      <a:pt x="29" y="5"/>
                      <a:pt x="29" y="5"/>
                    </a:cubicBezTo>
                    <a:cubicBezTo>
                      <a:pt x="29" y="3"/>
                      <a:pt x="29" y="3"/>
                      <a:pt x="29" y="3"/>
                    </a:cubicBezTo>
                    <a:cubicBezTo>
                      <a:pt x="15" y="3"/>
                      <a:pt x="15" y="3"/>
                      <a:pt x="15" y="3"/>
                    </a:cubicBezTo>
                    <a:close/>
                    <a:moveTo>
                      <a:pt x="5" y="8"/>
                    </a:moveTo>
                    <a:cubicBezTo>
                      <a:pt x="5" y="51"/>
                      <a:pt x="5" y="51"/>
                      <a:pt x="5" y="51"/>
                    </a:cubicBezTo>
                    <a:cubicBezTo>
                      <a:pt x="40" y="51"/>
                      <a:pt x="40" y="51"/>
                      <a:pt x="40" y="51"/>
                    </a:cubicBezTo>
                    <a:cubicBezTo>
                      <a:pt x="40" y="8"/>
                      <a:pt x="40" y="8"/>
                      <a:pt x="40" y="8"/>
                    </a:cubicBezTo>
                    <a:lnTo>
                      <a:pt x="5" y="8"/>
                    </a:lnTo>
                    <a:close/>
                  </a:path>
                </a:pathLst>
              </a:custGeom>
              <a:solidFill>
                <a:schemeClr val="bg1"/>
              </a:solidFill>
              <a:ln>
                <a:noFill/>
              </a:ln>
            </p:spPr>
            <p:txBody>
              <a:bodyPr vert="horz" wrap="square" lIns="91440" tIns="45720" rIns="91440" bIns="45720" numCol="1" anchor="t" anchorCtr="0" compatLnSpc="1"/>
              <a:lstStyle/>
              <a:p>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72" name="Text Placeholder 32">
              <a:extLst>
                <a:ext uri="{FF2B5EF4-FFF2-40B4-BE49-F238E27FC236}">
                  <a16:creationId xmlns:a16="http://schemas.microsoft.com/office/drawing/2014/main" id="{F2BFCD10-F00C-E02C-B254-53639F0EC782}"/>
                </a:ext>
              </a:extLst>
            </p:cNvPr>
            <p:cNvSpPr txBox="1">
              <a:spLocks/>
            </p:cNvSpPr>
            <p:nvPr/>
          </p:nvSpPr>
          <p:spPr>
            <a:xfrm>
              <a:off x="6840637" y="2177816"/>
              <a:ext cx="3405566" cy="798360"/>
            </a:xfrm>
            <a:prstGeom prst="rect">
              <a:avLst/>
            </a:prstGeom>
          </p:spPr>
          <p:txBody>
            <a:bodyPr wrap="square" lIns="0" tIns="0" rIns="0" bIns="0">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lnSpc>
                  <a:spcPct val="150000"/>
                </a:lnSpc>
                <a:buNone/>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Add title text</a:t>
              </a:r>
              <a:r>
                <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a:t>
              </a:r>
              <a:endPar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3" name="Text Placeholder 33">
              <a:extLst>
                <a:ext uri="{FF2B5EF4-FFF2-40B4-BE49-F238E27FC236}">
                  <a16:creationId xmlns:a16="http://schemas.microsoft.com/office/drawing/2014/main" id="{AA16ADCE-1105-0957-8CFB-4F2253BF0D1D}"/>
                </a:ext>
              </a:extLst>
            </p:cNvPr>
            <p:cNvSpPr txBox="1">
              <a:spLocks/>
            </p:cNvSpPr>
            <p:nvPr/>
          </p:nvSpPr>
          <p:spPr>
            <a:xfrm>
              <a:off x="6840636" y="1877067"/>
              <a:ext cx="2203917" cy="215444"/>
            </a:xfrm>
            <a:prstGeom prst="rect">
              <a:avLst/>
            </a:prstGeom>
          </p:spPr>
          <p:txBody>
            <a:bodyPr wrap="square" lIns="0" tIns="0" rIns="0" bIns="0">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lnSpc>
                  <a:spcPct val="100000"/>
                </a:lnSpc>
                <a:buNone/>
              </a:pPr>
              <a:r>
                <a:rPr lang="en-US" altLang="zh-CN" sz="1400" b="1" dirty="0">
                  <a:solidFill>
                    <a:schemeClr val="tx1">
                      <a:lumMod val="85000"/>
                      <a:lumOff val="1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en-AU" sz="1400" b="1" dirty="0">
                <a:solidFill>
                  <a:schemeClr val="tx1">
                    <a:lumMod val="85000"/>
                    <a:lumOff val="1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4" name="Text Placeholder 32">
              <a:extLst>
                <a:ext uri="{FF2B5EF4-FFF2-40B4-BE49-F238E27FC236}">
                  <a16:creationId xmlns:a16="http://schemas.microsoft.com/office/drawing/2014/main" id="{2A85943A-7218-D743-71E1-19C0FFAFA22B}"/>
                </a:ext>
              </a:extLst>
            </p:cNvPr>
            <p:cNvSpPr txBox="1">
              <a:spLocks/>
            </p:cNvSpPr>
            <p:nvPr/>
          </p:nvSpPr>
          <p:spPr>
            <a:xfrm>
              <a:off x="6840637" y="3676782"/>
              <a:ext cx="3405566" cy="798360"/>
            </a:xfrm>
            <a:prstGeom prst="rect">
              <a:avLst/>
            </a:prstGeom>
          </p:spPr>
          <p:txBody>
            <a:bodyPr wrap="square" lIns="0" tIns="0" rIns="0" bIns="0">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lnSpc>
                  <a:spcPct val="150000"/>
                </a:lnSpc>
                <a:buNone/>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Add title text</a:t>
              </a:r>
              <a:r>
                <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a:t>
              </a:r>
              <a:endPar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5" name="Text Placeholder 33">
              <a:extLst>
                <a:ext uri="{FF2B5EF4-FFF2-40B4-BE49-F238E27FC236}">
                  <a16:creationId xmlns:a16="http://schemas.microsoft.com/office/drawing/2014/main" id="{38F124CC-FCD7-D9F0-17CD-735E0F9AE694}"/>
                </a:ext>
              </a:extLst>
            </p:cNvPr>
            <p:cNvSpPr txBox="1">
              <a:spLocks/>
            </p:cNvSpPr>
            <p:nvPr/>
          </p:nvSpPr>
          <p:spPr>
            <a:xfrm>
              <a:off x="6840636" y="3376033"/>
              <a:ext cx="2203917" cy="215444"/>
            </a:xfrm>
            <a:prstGeom prst="rect">
              <a:avLst/>
            </a:prstGeom>
          </p:spPr>
          <p:txBody>
            <a:bodyPr wrap="square" lIns="0" tIns="0" rIns="0" bIns="0">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lnSpc>
                  <a:spcPct val="100000"/>
                </a:lnSpc>
                <a:buNone/>
              </a:pPr>
              <a:r>
                <a:rPr lang="en-US" altLang="zh-CN" sz="1400" b="1" dirty="0">
                  <a:solidFill>
                    <a:schemeClr val="tx1">
                      <a:lumMod val="85000"/>
                      <a:lumOff val="1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en-AU" sz="1400" b="1" dirty="0">
                <a:solidFill>
                  <a:schemeClr val="tx1">
                    <a:lumMod val="85000"/>
                    <a:lumOff val="1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6" name="Text Placeholder 32">
              <a:extLst>
                <a:ext uri="{FF2B5EF4-FFF2-40B4-BE49-F238E27FC236}">
                  <a16:creationId xmlns:a16="http://schemas.microsoft.com/office/drawing/2014/main" id="{4C13225C-38A5-9112-A36F-AE2AD4E67808}"/>
                </a:ext>
              </a:extLst>
            </p:cNvPr>
            <p:cNvSpPr txBox="1">
              <a:spLocks/>
            </p:cNvSpPr>
            <p:nvPr/>
          </p:nvSpPr>
          <p:spPr>
            <a:xfrm>
              <a:off x="6840637" y="5175748"/>
              <a:ext cx="3405566" cy="798360"/>
            </a:xfrm>
            <a:prstGeom prst="rect">
              <a:avLst/>
            </a:prstGeom>
          </p:spPr>
          <p:txBody>
            <a:bodyPr wrap="square" lIns="0" tIns="0" rIns="0" bIns="0">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lnSpc>
                  <a:spcPct val="150000"/>
                </a:lnSpc>
                <a:buNone/>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Add title text</a:t>
              </a:r>
              <a:r>
                <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a:t>
              </a:r>
              <a:endPar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7" name="Text Placeholder 33">
              <a:extLst>
                <a:ext uri="{FF2B5EF4-FFF2-40B4-BE49-F238E27FC236}">
                  <a16:creationId xmlns:a16="http://schemas.microsoft.com/office/drawing/2014/main" id="{B71D61D1-5BCE-1FF0-955D-13FB649D7791}"/>
                </a:ext>
              </a:extLst>
            </p:cNvPr>
            <p:cNvSpPr txBox="1">
              <a:spLocks/>
            </p:cNvSpPr>
            <p:nvPr/>
          </p:nvSpPr>
          <p:spPr>
            <a:xfrm>
              <a:off x="6840636" y="4874999"/>
              <a:ext cx="2203917" cy="215444"/>
            </a:xfrm>
            <a:prstGeom prst="rect">
              <a:avLst/>
            </a:prstGeom>
          </p:spPr>
          <p:txBody>
            <a:bodyPr wrap="square" lIns="0" tIns="0" rIns="0" bIns="0">
              <a:sp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Neris Thin" panose="00000300000000000000" pitchFamily="50" charset="0"/>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Neris Thin" panose="00000300000000000000" pitchFamily="50"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Neris Thin" panose="00000300000000000000" pitchFamily="50"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Neris Thin" panose="00000300000000000000" pitchFamily="50"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lnSpc>
                  <a:spcPct val="100000"/>
                </a:lnSpc>
                <a:buNone/>
              </a:pPr>
              <a:r>
                <a:rPr lang="en-US" altLang="zh-CN" sz="1400" b="1" dirty="0">
                  <a:solidFill>
                    <a:schemeClr val="tx1">
                      <a:lumMod val="85000"/>
                      <a:lumOff val="1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en-AU" sz="1400" b="1" dirty="0">
                <a:solidFill>
                  <a:schemeClr val="tx1">
                    <a:lumMod val="85000"/>
                    <a:lumOff val="1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Tree>
    <p:extLst>
      <p:ext uri="{BB962C8B-B14F-4D97-AF65-F5344CB8AC3E}">
        <p14:creationId xmlns:p14="http://schemas.microsoft.com/office/powerpoint/2010/main" val="2256313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EE7DCD14-B4C6-1262-38D8-E23AD30F010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12238636" cy="6857999"/>
          </a:xfrm>
          <a:prstGeom prst="rect">
            <a:avLst/>
          </a:prstGeom>
        </p:spPr>
      </p:pic>
      <p:sp>
        <p:nvSpPr>
          <p:cNvPr id="4" name="矩形 3">
            <a:extLst>
              <a:ext uri="{FF2B5EF4-FFF2-40B4-BE49-F238E27FC236}">
                <a16:creationId xmlns:a16="http://schemas.microsoft.com/office/drawing/2014/main" id="{0F622DBF-455A-377E-0DC0-5BC3A5A26C0B}"/>
              </a:ext>
            </a:extLst>
          </p:cNvPr>
          <p:cNvSpPr/>
          <p:nvPr/>
        </p:nvSpPr>
        <p:spPr>
          <a:xfrm>
            <a:off x="0" y="-2"/>
            <a:ext cx="12238636" cy="6857999"/>
          </a:xfrm>
          <a:prstGeom prst="rect">
            <a:avLst/>
          </a:prstGeom>
          <a:solidFill>
            <a:srgbClr val="00184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 name="文本框 5">
            <a:extLst>
              <a:ext uri="{FF2B5EF4-FFF2-40B4-BE49-F238E27FC236}">
                <a16:creationId xmlns:a16="http://schemas.microsoft.com/office/drawing/2014/main" id="{01871891-4171-5352-E5A3-6112FC097C60}"/>
              </a:ext>
            </a:extLst>
          </p:cNvPr>
          <p:cNvSpPr txBox="1"/>
          <p:nvPr/>
        </p:nvSpPr>
        <p:spPr>
          <a:xfrm>
            <a:off x="356196" y="278840"/>
            <a:ext cx="1054745" cy="461665"/>
          </a:xfrm>
          <a:prstGeom prst="rect">
            <a:avLst/>
          </a:prstGeom>
          <a:noFill/>
        </p:spPr>
        <p:txBody>
          <a:bodyPr wrap="square" rtlCol="0">
            <a:spAutoFit/>
          </a:bodyPr>
          <a:lstStyle/>
          <a:p>
            <a:pPr algn="dist"/>
            <a:r>
              <a:rPr lang="en-US" altLang="zh-CN"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LOGO</a:t>
            </a:r>
            <a:endParaRPr lang="zh-CN" altLang="en-US"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13" name="组合 12">
            <a:extLst>
              <a:ext uri="{FF2B5EF4-FFF2-40B4-BE49-F238E27FC236}">
                <a16:creationId xmlns:a16="http://schemas.microsoft.com/office/drawing/2014/main" id="{18B9708D-4873-696F-71B5-B2915E90F086}"/>
              </a:ext>
            </a:extLst>
          </p:cNvPr>
          <p:cNvGrpSpPr/>
          <p:nvPr/>
        </p:nvGrpSpPr>
        <p:grpSpPr>
          <a:xfrm>
            <a:off x="11052845" y="6378368"/>
            <a:ext cx="451050" cy="114835"/>
            <a:chOff x="3051586" y="5394528"/>
            <a:chExt cx="830725" cy="211499"/>
          </a:xfrm>
          <a:solidFill>
            <a:schemeClr val="bg1"/>
          </a:solidFill>
        </p:grpSpPr>
        <p:sp>
          <p:nvSpPr>
            <p:cNvPr id="15" name="椭圆 14">
              <a:extLst>
                <a:ext uri="{FF2B5EF4-FFF2-40B4-BE49-F238E27FC236}">
                  <a16:creationId xmlns:a16="http://schemas.microsoft.com/office/drawing/2014/main" id="{199457F4-E23B-FF3F-6B93-D773943BC710}"/>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0" name="椭圆 19">
              <a:extLst>
                <a:ext uri="{FF2B5EF4-FFF2-40B4-BE49-F238E27FC236}">
                  <a16:creationId xmlns:a16="http://schemas.microsoft.com/office/drawing/2014/main" id="{89322E91-8649-C62D-180C-626215F4E0DF}"/>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1" name="椭圆 20">
              <a:extLst>
                <a:ext uri="{FF2B5EF4-FFF2-40B4-BE49-F238E27FC236}">
                  <a16:creationId xmlns:a16="http://schemas.microsoft.com/office/drawing/2014/main" id="{AEEC95B2-4140-DC5F-166C-BA045336FEC9}"/>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22" name="组合 21">
            <a:extLst>
              <a:ext uri="{FF2B5EF4-FFF2-40B4-BE49-F238E27FC236}">
                <a16:creationId xmlns:a16="http://schemas.microsoft.com/office/drawing/2014/main" id="{66E2DCA2-53D6-D77B-9FC5-811ECA4F9FB5}"/>
              </a:ext>
            </a:extLst>
          </p:cNvPr>
          <p:cNvGrpSpPr/>
          <p:nvPr/>
        </p:nvGrpSpPr>
        <p:grpSpPr>
          <a:xfrm>
            <a:off x="1210286" y="1298730"/>
            <a:ext cx="9367288" cy="4205968"/>
            <a:chOff x="1412356" y="1224416"/>
            <a:chExt cx="9367288" cy="4205968"/>
          </a:xfrm>
        </p:grpSpPr>
        <p:sp>
          <p:nvSpPr>
            <p:cNvPr id="23" name="平行四边形 20">
              <a:extLst>
                <a:ext uri="{FF2B5EF4-FFF2-40B4-BE49-F238E27FC236}">
                  <a16:creationId xmlns:a16="http://schemas.microsoft.com/office/drawing/2014/main" id="{F09C3733-88D3-91B3-9A36-07F6740C65E4}"/>
                </a:ext>
              </a:extLst>
            </p:cNvPr>
            <p:cNvSpPr/>
            <p:nvPr/>
          </p:nvSpPr>
          <p:spPr>
            <a:xfrm>
              <a:off x="2489200" y="1224416"/>
              <a:ext cx="8290444" cy="3661768"/>
            </a:xfrm>
            <a:custGeom>
              <a:avLst/>
              <a:gdLst>
                <a:gd name="connsiteX0" fmla="*/ 6558 w 8674578"/>
                <a:gd name="connsiteY0" fmla="*/ 3302127 h 3570515"/>
                <a:gd name="connsiteX1" fmla="*/ 791187 w 8674578"/>
                <a:gd name="connsiteY1" fmla="*/ 163612 h 3570515"/>
                <a:gd name="connsiteX2" fmla="*/ 1000738 w 8674578"/>
                <a:gd name="connsiteY2" fmla="*/ 0 h 3570515"/>
                <a:gd name="connsiteX3" fmla="*/ 8458470 w 8674578"/>
                <a:gd name="connsiteY3" fmla="*/ 0 h 3570515"/>
                <a:gd name="connsiteX4" fmla="*/ 8668021 w 8674578"/>
                <a:gd name="connsiteY4" fmla="*/ 268388 h 3570515"/>
                <a:gd name="connsiteX5" fmla="*/ 7883392 w 8674578"/>
                <a:gd name="connsiteY5" fmla="*/ 3406903 h 3570515"/>
                <a:gd name="connsiteX6" fmla="*/ 7673842 w 8674578"/>
                <a:gd name="connsiteY6" fmla="*/ 3570515 h 3570515"/>
                <a:gd name="connsiteX7" fmla="*/ 216109 w 8674578"/>
                <a:gd name="connsiteY7" fmla="*/ 3570515 h 3570515"/>
                <a:gd name="connsiteX8" fmla="*/ 6558 w 8674578"/>
                <a:gd name="connsiteY8" fmla="*/ 3302127 h 357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4578" h="3570515">
                  <a:moveTo>
                    <a:pt x="6558" y="3302127"/>
                  </a:moveTo>
                  <a:lnTo>
                    <a:pt x="791187" y="163612"/>
                  </a:lnTo>
                  <a:cubicBezTo>
                    <a:pt x="815238" y="67408"/>
                    <a:pt x="901573" y="0"/>
                    <a:pt x="1000738" y="0"/>
                  </a:cubicBezTo>
                  <a:lnTo>
                    <a:pt x="8458470" y="0"/>
                  </a:lnTo>
                  <a:cubicBezTo>
                    <a:pt x="8599008" y="0"/>
                    <a:pt x="8702106" y="132047"/>
                    <a:pt x="8668021" y="268388"/>
                  </a:cubicBezTo>
                  <a:lnTo>
                    <a:pt x="7883392" y="3406903"/>
                  </a:lnTo>
                  <a:cubicBezTo>
                    <a:pt x="7859341" y="3503107"/>
                    <a:pt x="7773007" y="3570515"/>
                    <a:pt x="7673842" y="3570515"/>
                  </a:cubicBezTo>
                  <a:lnTo>
                    <a:pt x="216109" y="3570515"/>
                  </a:lnTo>
                  <a:cubicBezTo>
                    <a:pt x="75572" y="3570515"/>
                    <a:pt x="-27527" y="3438469"/>
                    <a:pt x="6558" y="3302127"/>
                  </a:cubicBezTo>
                </a:path>
              </a:pathLst>
            </a:custGeom>
            <a:solidFill>
              <a:srgbClr val="FFC90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4" name="平行四边形 20">
              <a:extLst>
                <a:ext uri="{FF2B5EF4-FFF2-40B4-BE49-F238E27FC236}">
                  <a16:creationId xmlns:a16="http://schemas.microsoft.com/office/drawing/2014/main" id="{9B8A51A2-3955-1F46-7FD7-319995708855}"/>
                </a:ext>
              </a:extLst>
            </p:cNvPr>
            <p:cNvSpPr/>
            <p:nvPr/>
          </p:nvSpPr>
          <p:spPr>
            <a:xfrm>
              <a:off x="1412356" y="1427615"/>
              <a:ext cx="9062488" cy="4002769"/>
            </a:xfrm>
            <a:custGeom>
              <a:avLst/>
              <a:gdLst>
                <a:gd name="connsiteX0" fmla="*/ 6558 w 8674578"/>
                <a:gd name="connsiteY0" fmla="*/ 3302127 h 3570515"/>
                <a:gd name="connsiteX1" fmla="*/ 791187 w 8674578"/>
                <a:gd name="connsiteY1" fmla="*/ 163612 h 3570515"/>
                <a:gd name="connsiteX2" fmla="*/ 1000738 w 8674578"/>
                <a:gd name="connsiteY2" fmla="*/ 0 h 3570515"/>
                <a:gd name="connsiteX3" fmla="*/ 8458470 w 8674578"/>
                <a:gd name="connsiteY3" fmla="*/ 0 h 3570515"/>
                <a:gd name="connsiteX4" fmla="*/ 8668021 w 8674578"/>
                <a:gd name="connsiteY4" fmla="*/ 268388 h 3570515"/>
                <a:gd name="connsiteX5" fmla="*/ 7883392 w 8674578"/>
                <a:gd name="connsiteY5" fmla="*/ 3406903 h 3570515"/>
                <a:gd name="connsiteX6" fmla="*/ 7673842 w 8674578"/>
                <a:gd name="connsiteY6" fmla="*/ 3570515 h 3570515"/>
                <a:gd name="connsiteX7" fmla="*/ 216109 w 8674578"/>
                <a:gd name="connsiteY7" fmla="*/ 3570515 h 3570515"/>
                <a:gd name="connsiteX8" fmla="*/ 6558 w 8674578"/>
                <a:gd name="connsiteY8" fmla="*/ 3302127 h 357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4578" h="3570515">
                  <a:moveTo>
                    <a:pt x="6558" y="3302127"/>
                  </a:moveTo>
                  <a:lnTo>
                    <a:pt x="791187" y="163612"/>
                  </a:lnTo>
                  <a:cubicBezTo>
                    <a:pt x="815238" y="67408"/>
                    <a:pt x="901573" y="0"/>
                    <a:pt x="1000738" y="0"/>
                  </a:cubicBezTo>
                  <a:lnTo>
                    <a:pt x="8458470" y="0"/>
                  </a:lnTo>
                  <a:cubicBezTo>
                    <a:pt x="8599008" y="0"/>
                    <a:pt x="8702106" y="132047"/>
                    <a:pt x="8668021" y="268388"/>
                  </a:cubicBezTo>
                  <a:lnTo>
                    <a:pt x="7883392" y="3406903"/>
                  </a:lnTo>
                  <a:cubicBezTo>
                    <a:pt x="7859341" y="3503107"/>
                    <a:pt x="7773007" y="3570515"/>
                    <a:pt x="7673842" y="3570515"/>
                  </a:cubicBezTo>
                  <a:lnTo>
                    <a:pt x="216109" y="3570515"/>
                  </a:lnTo>
                  <a:cubicBezTo>
                    <a:pt x="75572" y="3570515"/>
                    <a:pt x="-27527" y="3438469"/>
                    <a:pt x="6558" y="3302127"/>
                  </a:cubicBezTo>
                </a:path>
              </a:pathLst>
            </a:cu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25" name="文本框 24">
            <a:extLst>
              <a:ext uri="{FF2B5EF4-FFF2-40B4-BE49-F238E27FC236}">
                <a16:creationId xmlns:a16="http://schemas.microsoft.com/office/drawing/2014/main" id="{6D39D0EB-D73A-D4C3-4B0C-D04C3EFE10F6}"/>
              </a:ext>
            </a:extLst>
          </p:cNvPr>
          <p:cNvSpPr txBox="1"/>
          <p:nvPr/>
        </p:nvSpPr>
        <p:spPr>
          <a:xfrm>
            <a:off x="3191540" y="3863364"/>
            <a:ext cx="6506641"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rPr>
              <a:t>  PART THREE</a:t>
            </a:r>
            <a:endParaRPr kumimoji="0" lang="zh-CN" altLang="en-US"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endParaRPr>
          </a:p>
        </p:txBody>
      </p:sp>
      <p:grpSp>
        <p:nvGrpSpPr>
          <p:cNvPr id="26" name="组合 25">
            <a:extLst>
              <a:ext uri="{FF2B5EF4-FFF2-40B4-BE49-F238E27FC236}">
                <a16:creationId xmlns:a16="http://schemas.microsoft.com/office/drawing/2014/main" id="{C16B16A7-72F0-6170-D344-34407C9CAADB}"/>
              </a:ext>
            </a:extLst>
          </p:cNvPr>
          <p:cNvGrpSpPr/>
          <p:nvPr/>
        </p:nvGrpSpPr>
        <p:grpSpPr>
          <a:xfrm>
            <a:off x="2841022" y="2426897"/>
            <a:ext cx="5951157" cy="1300654"/>
            <a:chOff x="3167145" y="2401497"/>
            <a:chExt cx="5951157" cy="1300654"/>
          </a:xfrm>
        </p:grpSpPr>
        <p:sp>
          <p:nvSpPr>
            <p:cNvPr id="27" name="îṣļîḑé-Oval 18">
              <a:extLst>
                <a:ext uri="{FF2B5EF4-FFF2-40B4-BE49-F238E27FC236}">
                  <a16:creationId xmlns:a16="http://schemas.microsoft.com/office/drawing/2014/main" id="{5F712358-BE6B-05BC-0D46-BB8F35CB448E}"/>
                </a:ext>
              </a:extLst>
            </p:cNvPr>
            <p:cNvSpPr/>
            <p:nvPr/>
          </p:nvSpPr>
          <p:spPr>
            <a:xfrm>
              <a:off x="3167145" y="2477697"/>
              <a:ext cx="1212116" cy="1224454"/>
            </a:xfrm>
            <a:prstGeom prst="ellipse">
              <a:avLst/>
            </a:prstGeom>
            <a:gradFill flip="none" rotWithShape="1">
              <a:gsLst>
                <a:gs pos="0">
                  <a:srgbClr val="019BE5"/>
                </a:gs>
                <a:gs pos="100000">
                  <a:srgbClr val="006CBC"/>
                </a:gs>
              </a:gsLst>
              <a:lin ang="6000000" scaled="0"/>
              <a:tileRect/>
            </a:gradFill>
            <a:ln w="28575">
              <a:solidFill>
                <a:srgbClr val="FFC901"/>
              </a:solid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bIns="252000" rtlCol="0" anchor="ctr">
              <a:noAutofit/>
            </a:bodyPr>
            <a:lstStyle/>
            <a:p>
              <a:pPr algn="ctr"/>
              <a:r>
                <a:rPr lang="en-US" altLang="zh-CN" sz="8000" dirty="0">
                  <a:solidFill>
                    <a:schemeClr val="lt1"/>
                  </a:solidFill>
                  <a:latin typeface="三极正朗黑简体" panose="00000500000000000000" pitchFamily="2" charset="-122"/>
                  <a:ea typeface="三极正朗黑简体" panose="00000500000000000000" pitchFamily="2" charset="-122"/>
                  <a:sym typeface="思源黑体" panose="020B0500000000000000" pitchFamily="34" charset="-122"/>
                </a:rPr>
                <a:t>3</a:t>
              </a:r>
              <a:endParaRPr lang="zh-CN" altLang="en-US" sz="8000" dirty="0">
                <a:solidFill>
                  <a:schemeClr val="lt1"/>
                </a:solidFill>
                <a:latin typeface="三极正朗黑简体" panose="00000500000000000000" pitchFamily="2" charset="-122"/>
                <a:ea typeface="三极正朗黑简体" panose="00000500000000000000" pitchFamily="2" charset="-122"/>
                <a:sym typeface="思源黑体" panose="020B0500000000000000" pitchFamily="34" charset="-122"/>
              </a:endParaRPr>
            </a:p>
          </p:txBody>
        </p:sp>
        <p:sp>
          <p:nvSpPr>
            <p:cNvPr id="28" name="îṣļîḑé-文本框 18">
              <a:extLst>
                <a:ext uri="{FF2B5EF4-FFF2-40B4-BE49-F238E27FC236}">
                  <a16:creationId xmlns:a16="http://schemas.microsoft.com/office/drawing/2014/main" id="{10007F6D-7B6A-A35B-DA78-AEF81FAD3B48}"/>
                </a:ext>
              </a:extLst>
            </p:cNvPr>
            <p:cNvSpPr txBox="1"/>
            <p:nvPr/>
          </p:nvSpPr>
          <p:spPr>
            <a:xfrm>
              <a:off x="4240622" y="2401497"/>
              <a:ext cx="4877680" cy="923330"/>
            </a:xfrm>
            <a:prstGeom prst="rect">
              <a:avLst/>
            </a:prstGeom>
            <a:noFill/>
          </p:spPr>
          <p:txBody>
            <a:bodyPr wrap="square" rtlCol="0">
              <a:spAutoFit/>
            </a:bodyPr>
            <a:lstStyle/>
            <a:p>
              <a:pPr algn="ctr"/>
              <a:r>
                <a:rPr lang="en-US" altLang="zh-CN" sz="5400" dirty="0">
                  <a:solidFill>
                    <a:schemeClr val="bg1"/>
                  </a:solidFill>
                  <a:latin typeface="三极正朗黑简体" panose="00000500000000000000" pitchFamily="2" charset="-122"/>
                  <a:ea typeface="三极正朗黑简体" panose="00000500000000000000" pitchFamily="2" charset="-122"/>
                  <a:cs typeface="+mn-ea"/>
                  <a:sym typeface="思源黑体" panose="020B0500000000000000" pitchFamily="34" charset="-122"/>
                </a:rPr>
                <a:t>Add title text</a:t>
              </a:r>
              <a:endParaRPr lang="zh-CN" altLang="en-US" sz="5400" dirty="0">
                <a:solidFill>
                  <a:schemeClr val="bg1"/>
                </a:solidFill>
                <a:latin typeface="三极正朗黑简体" panose="00000500000000000000" pitchFamily="2" charset="-122"/>
                <a:ea typeface="三极正朗黑简体" panose="00000500000000000000" pitchFamily="2" charset="-122"/>
                <a:cs typeface="+mn-ea"/>
                <a:sym typeface="思源黑体" panose="020B0500000000000000" pitchFamily="34" charset="-122"/>
              </a:endParaRPr>
            </a:p>
          </p:txBody>
        </p:sp>
        <p:sp>
          <p:nvSpPr>
            <p:cNvPr id="29" name="文本框 28">
              <a:extLst>
                <a:ext uri="{FF2B5EF4-FFF2-40B4-BE49-F238E27FC236}">
                  <a16:creationId xmlns:a16="http://schemas.microsoft.com/office/drawing/2014/main" id="{C31BAE03-F090-068A-525A-D6269D4085C0}"/>
                </a:ext>
              </a:extLst>
            </p:cNvPr>
            <p:cNvSpPr txBox="1"/>
            <p:nvPr/>
          </p:nvSpPr>
          <p:spPr>
            <a:xfrm>
              <a:off x="4556000" y="3307579"/>
              <a:ext cx="4308599" cy="336823"/>
            </a:xfrm>
            <a:prstGeom prst="rect">
              <a:avLst/>
            </a:prstGeom>
            <a:noFill/>
          </p:spPr>
          <p:txBody>
            <a:bodyPr wrap="square" rtlCol="0">
              <a:spAutoFit/>
            </a:bodyPr>
            <a:lstStyle/>
            <a:p>
              <a:pPr algn="dist">
                <a:lnSpc>
                  <a:spcPct val="150000"/>
                </a:lnSpc>
              </a:pPr>
              <a:r>
                <a:rPr lang="en-US" altLang="zh-CN" sz="1200" dirty="0">
                  <a:solidFill>
                    <a:schemeClr val="bg1">
                      <a:alpha val="64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p>
          </p:txBody>
        </p:sp>
      </p:grpSp>
      <p:cxnSp>
        <p:nvCxnSpPr>
          <p:cNvPr id="30" name="直接连接符 29">
            <a:extLst>
              <a:ext uri="{FF2B5EF4-FFF2-40B4-BE49-F238E27FC236}">
                <a16:creationId xmlns:a16="http://schemas.microsoft.com/office/drawing/2014/main" id="{66CFE5B8-99F5-A27C-3FEB-CD89572D3185}"/>
              </a:ext>
            </a:extLst>
          </p:cNvPr>
          <p:cNvCxnSpPr>
            <a:cxnSpLocks/>
          </p:cNvCxnSpPr>
          <p:nvPr/>
        </p:nvCxnSpPr>
        <p:spPr>
          <a:xfrm>
            <a:off x="2269376" y="4431788"/>
            <a:ext cx="1540624" cy="0"/>
          </a:xfrm>
          <a:prstGeom prst="line">
            <a:avLst/>
          </a:prstGeom>
          <a:ln>
            <a:solidFill>
              <a:schemeClr val="bg1">
                <a:alpha val="81000"/>
              </a:schemeClr>
            </a:solidFill>
          </a:ln>
        </p:spPr>
        <p:style>
          <a:lnRef idx="1">
            <a:schemeClr val="accent1"/>
          </a:lnRef>
          <a:fillRef idx="0">
            <a:schemeClr val="accent1"/>
          </a:fillRef>
          <a:effectRef idx="0">
            <a:schemeClr val="accent1"/>
          </a:effectRef>
          <a:fontRef idx="minor">
            <a:schemeClr val="tx1"/>
          </a:fontRef>
        </p:style>
      </p:cxnSp>
      <p:grpSp>
        <p:nvGrpSpPr>
          <p:cNvPr id="31" name="组合 30">
            <a:extLst>
              <a:ext uri="{FF2B5EF4-FFF2-40B4-BE49-F238E27FC236}">
                <a16:creationId xmlns:a16="http://schemas.microsoft.com/office/drawing/2014/main" id="{5E3826FB-5C1A-E51B-E139-7D3DD3B57E93}"/>
              </a:ext>
            </a:extLst>
          </p:cNvPr>
          <p:cNvGrpSpPr/>
          <p:nvPr/>
        </p:nvGrpSpPr>
        <p:grpSpPr>
          <a:xfrm>
            <a:off x="1842261" y="4898612"/>
            <a:ext cx="451050" cy="114835"/>
            <a:chOff x="3051586" y="5394528"/>
            <a:chExt cx="830725" cy="211499"/>
          </a:xfrm>
          <a:solidFill>
            <a:schemeClr val="bg1"/>
          </a:solidFill>
        </p:grpSpPr>
        <p:sp>
          <p:nvSpPr>
            <p:cNvPr id="64" name="椭圆 63">
              <a:extLst>
                <a:ext uri="{FF2B5EF4-FFF2-40B4-BE49-F238E27FC236}">
                  <a16:creationId xmlns:a16="http://schemas.microsoft.com/office/drawing/2014/main" id="{8DE07D13-CC8E-D866-8AF8-A7D1E054A5BA}"/>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5" name="椭圆 64">
              <a:extLst>
                <a:ext uri="{FF2B5EF4-FFF2-40B4-BE49-F238E27FC236}">
                  <a16:creationId xmlns:a16="http://schemas.microsoft.com/office/drawing/2014/main" id="{5A432D60-F443-7A49-B42D-1E2A7F53F64E}"/>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6" name="椭圆 65">
              <a:extLst>
                <a:ext uri="{FF2B5EF4-FFF2-40B4-BE49-F238E27FC236}">
                  <a16:creationId xmlns:a16="http://schemas.microsoft.com/office/drawing/2014/main" id="{A12EC6F8-32C8-C865-B258-D8EC30212B9D}"/>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spTree>
    <p:extLst>
      <p:ext uri="{BB962C8B-B14F-4D97-AF65-F5344CB8AC3E}">
        <p14:creationId xmlns:p14="http://schemas.microsoft.com/office/powerpoint/2010/main" val="126173041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267201" y="337444"/>
            <a:ext cx="3837708"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sp>
        <p:nvSpPr>
          <p:cNvPr id="4" name="矩形 2">
            <a:extLst>
              <a:ext uri="{FF2B5EF4-FFF2-40B4-BE49-F238E27FC236}">
                <a16:creationId xmlns:a16="http://schemas.microsoft.com/office/drawing/2014/main" id="{23786C37-52BF-FD5F-0AF0-F1988B278962}"/>
              </a:ext>
            </a:extLst>
          </p:cNvPr>
          <p:cNvSpPr/>
          <p:nvPr/>
        </p:nvSpPr>
        <p:spPr>
          <a:xfrm rot="2700000">
            <a:off x="3022140" y="2719547"/>
            <a:ext cx="2088034" cy="2087563"/>
          </a:xfrm>
          <a:custGeom>
            <a:avLst/>
            <a:gdLst/>
            <a:ahLst/>
            <a:cxnLst/>
            <a:rect l="l" t="t" r="r" b="b"/>
            <a:pathLst>
              <a:path w="1584176" h="1584176">
                <a:moveTo>
                  <a:pt x="231381" y="231381"/>
                </a:moveTo>
                <a:lnTo>
                  <a:pt x="231381" y="1352795"/>
                </a:lnTo>
                <a:lnTo>
                  <a:pt x="1352795" y="1352795"/>
                </a:lnTo>
                <a:lnTo>
                  <a:pt x="1352795" y="231381"/>
                </a:lnTo>
                <a:close/>
                <a:moveTo>
                  <a:pt x="0" y="0"/>
                </a:moveTo>
                <a:lnTo>
                  <a:pt x="1584176" y="0"/>
                </a:lnTo>
                <a:lnTo>
                  <a:pt x="1584176" y="1584176"/>
                </a:lnTo>
                <a:lnTo>
                  <a:pt x="0" y="1584176"/>
                </a:lnTo>
                <a:close/>
              </a:path>
            </a:pathLst>
          </a:cu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 name="矩形 2">
            <a:extLst>
              <a:ext uri="{FF2B5EF4-FFF2-40B4-BE49-F238E27FC236}">
                <a16:creationId xmlns:a16="http://schemas.microsoft.com/office/drawing/2014/main" id="{2BB673AA-72D2-8BBC-44F4-0273D53C8DAB}"/>
              </a:ext>
            </a:extLst>
          </p:cNvPr>
          <p:cNvSpPr/>
          <p:nvPr/>
        </p:nvSpPr>
        <p:spPr>
          <a:xfrm rot="2700000">
            <a:off x="1356231" y="2719547"/>
            <a:ext cx="2088034" cy="2087563"/>
          </a:xfrm>
          <a:custGeom>
            <a:avLst/>
            <a:gdLst/>
            <a:ahLst/>
            <a:cxnLst/>
            <a:rect l="l" t="t" r="r" b="b"/>
            <a:pathLst>
              <a:path w="1584176" h="1584176">
                <a:moveTo>
                  <a:pt x="231381" y="231381"/>
                </a:moveTo>
                <a:lnTo>
                  <a:pt x="231381" y="1352795"/>
                </a:lnTo>
                <a:lnTo>
                  <a:pt x="1352795" y="1352795"/>
                </a:lnTo>
                <a:lnTo>
                  <a:pt x="1352795" y="231381"/>
                </a:lnTo>
                <a:close/>
                <a:moveTo>
                  <a:pt x="0" y="0"/>
                </a:moveTo>
                <a:lnTo>
                  <a:pt x="1584176" y="0"/>
                </a:lnTo>
                <a:lnTo>
                  <a:pt x="1584176" y="1584176"/>
                </a:lnTo>
                <a:lnTo>
                  <a:pt x="0" y="1584176"/>
                </a:lnTo>
                <a:close/>
              </a:path>
            </a:pathLst>
          </a:cu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 name="矩形 5">
            <a:extLst>
              <a:ext uri="{FF2B5EF4-FFF2-40B4-BE49-F238E27FC236}">
                <a16:creationId xmlns:a16="http://schemas.microsoft.com/office/drawing/2014/main" id="{48DAD1F1-50AD-95D7-4E60-717CC25A5D7F}"/>
              </a:ext>
            </a:extLst>
          </p:cNvPr>
          <p:cNvSpPr/>
          <p:nvPr/>
        </p:nvSpPr>
        <p:spPr>
          <a:xfrm rot="2700000">
            <a:off x="2956688" y="1840481"/>
            <a:ext cx="553027" cy="552903"/>
          </a:xfrm>
          <a:prstGeom prst="rect">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 name="矩形 6">
            <a:extLst>
              <a:ext uri="{FF2B5EF4-FFF2-40B4-BE49-F238E27FC236}">
                <a16:creationId xmlns:a16="http://schemas.microsoft.com/office/drawing/2014/main" id="{F3B70232-6757-A109-D9D1-329784F2619F}"/>
              </a:ext>
            </a:extLst>
          </p:cNvPr>
          <p:cNvSpPr/>
          <p:nvPr/>
        </p:nvSpPr>
        <p:spPr>
          <a:xfrm rot="2700000">
            <a:off x="2956688" y="5206678"/>
            <a:ext cx="553027" cy="552903"/>
          </a:xfrm>
          <a:prstGeom prst="rect">
            <a:avLst/>
          </a:pr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 name="Rounded Rectangle 8">
            <a:extLst>
              <a:ext uri="{FF2B5EF4-FFF2-40B4-BE49-F238E27FC236}">
                <a16:creationId xmlns:a16="http://schemas.microsoft.com/office/drawing/2014/main" id="{B6C42BF5-CAE7-AFBD-8791-C521DC58DACE}"/>
              </a:ext>
            </a:extLst>
          </p:cNvPr>
          <p:cNvSpPr/>
          <p:nvPr/>
        </p:nvSpPr>
        <p:spPr>
          <a:xfrm flipH="1">
            <a:off x="9120078" y="3813804"/>
            <a:ext cx="1828801" cy="127592"/>
          </a:xfrm>
          <a:prstGeom prst="roundRect">
            <a:avLst/>
          </a:pr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9" name="Rounded Rectangle 22">
            <a:extLst>
              <a:ext uri="{FF2B5EF4-FFF2-40B4-BE49-F238E27FC236}">
                <a16:creationId xmlns:a16="http://schemas.microsoft.com/office/drawing/2014/main" id="{56536FC6-8A79-75A6-9ED0-1EEA10D5498B}"/>
              </a:ext>
            </a:extLst>
          </p:cNvPr>
          <p:cNvSpPr/>
          <p:nvPr/>
        </p:nvSpPr>
        <p:spPr>
          <a:xfrm flipH="1">
            <a:off x="9394400" y="3813804"/>
            <a:ext cx="1554480" cy="127592"/>
          </a:xfrm>
          <a:prstGeom prst="round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0" name="Rounded Rectangle 24">
            <a:extLst>
              <a:ext uri="{FF2B5EF4-FFF2-40B4-BE49-F238E27FC236}">
                <a16:creationId xmlns:a16="http://schemas.microsoft.com/office/drawing/2014/main" id="{C4AC3412-0C37-6064-C9E4-F51180A6F0BA}"/>
              </a:ext>
            </a:extLst>
          </p:cNvPr>
          <p:cNvSpPr/>
          <p:nvPr/>
        </p:nvSpPr>
        <p:spPr>
          <a:xfrm flipH="1">
            <a:off x="6437219" y="3813804"/>
            <a:ext cx="1828801" cy="127592"/>
          </a:xfrm>
          <a:prstGeom prst="round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1" name="Rounded Rectangle 26">
            <a:extLst>
              <a:ext uri="{FF2B5EF4-FFF2-40B4-BE49-F238E27FC236}">
                <a16:creationId xmlns:a16="http://schemas.microsoft.com/office/drawing/2014/main" id="{4E65EE23-47FA-9CEC-3B07-7F9B940548F7}"/>
              </a:ext>
            </a:extLst>
          </p:cNvPr>
          <p:cNvSpPr/>
          <p:nvPr/>
        </p:nvSpPr>
        <p:spPr>
          <a:xfrm flipH="1">
            <a:off x="7077301" y="3813804"/>
            <a:ext cx="1188720" cy="127592"/>
          </a:xfrm>
          <a:prstGeom prst="roundRect">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2" name="Rounded Rectangle 28">
            <a:extLst>
              <a:ext uri="{FF2B5EF4-FFF2-40B4-BE49-F238E27FC236}">
                <a16:creationId xmlns:a16="http://schemas.microsoft.com/office/drawing/2014/main" id="{32435CDA-E8D1-4064-8BBB-6D8387DDEF2C}"/>
              </a:ext>
            </a:extLst>
          </p:cNvPr>
          <p:cNvSpPr/>
          <p:nvPr/>
        </p:nvSpPr>
        <p:spPr>
          <a:xfrm flipH="1">
            <a:off x="9120078" y="4427084"/>
            <a:ext cx="1828801" cy="127592"/>
          </a:xfrm>
          <a:prstGeom prst="round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3" name="Rounded Rectangle 30">
            <a:extLst>
              <a:ext uri="{FF2B5EF4-FFF2-40B4-BE49-F238E27FC236}">
                <a16:creationId xmlns:a16="http://schemas.microsoft.com/office/drawing/2014/main" id="{C0A9F94C-BFFC-9A01-BC70-BC066A76AFEB}"/>
              </a:ext>
            </a:extLst>
          </p:cNvPr>
          <p:cNvSpPr/>
          <p:nvPr/>
        </p:nvSpPr>
        <p:spPr>
          <a:xfrm flipH="1">
            <a:off x="9943039" y="4427084"/>
            <a:ext cx="1005840" cy="127592"/>
          </a:xfrm>
          <a:prstGeom prst="roundRect">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4" name="Rounded Rectangle 32">
            <a:extLst>
              <a:ext uri="{FF2B5EF4-FFF2-40B4-BE49-F238E27FC236}">
                <a16:creationId xmlns:a16="http://schemas.microsoft.com/office/drawing/2014/main" id="{23414B49-8C26-DDD8-DDCE-F7860876D402}"/>
              </a:ext>
            </a:extLst>
          </p:cNvPr>
          <p:cNvSpPr/>
          <p:nvPr/>
        </p:nvSpPr>
        <p:spPr>
          <a:xfrm flipH="1">
            <a:off x="6437219" y="4427084"/>
            <a:ext cx="1828801" cy="127592"/>
          </a:xfrm>
          <a:prstGeom prst="roundRect">
            <a:avLst/>
          </a:pr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en-US"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5" name="Rounded Rectangle 34">
            <a:extLst>
              <a:ext uri="{FF2B5EF4-FFF2-40B4-BE49-F238E27FC236}">
                <a16:creationId xmlns:a16="http://schemas.microsoft.com/office/drawing/2014/main" id="{568E553F-2791-D240-6149-1912AB835F7C}"/>
              </a:ext>
            </a:extLst>
          </p:cNvPr>
          <p:cNvSpPr/>
          <p:nvPr/>
        </p:nvSpPr>
        <p:spPr>
          <a:xfrm flipH="1">
            <a:off x="7443061" y="4427084"/>
            <a:ext cx="822960" cy="127592"/>
          </a:xfrm>
          <a:prstGeom prst="round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6" name="文本框 15">
            <a:extLst>
              <a:ext uri="{FF2B5EF4-FFF2-40B4-BE49-F238E27FC236}">
                <a16:creationId xmlns:a16="http://schemas.microsoft.com/office/drawing/2014/main" id="{61E7789A-F11D-E42E-051F-8041B87A597D}"/>
              </a:ext>
            </a:extLst>
          </p:cNvPr>
          <p:cNvSpPr txBox="1"/>
          <p:nvPr/>
        </p:nvSpPr>
        <p:spPr>
          <a:xfrm>
            <a:off x="6350515" y="5016009"/>
            <a:ext cx="4663762" cy="348365"/>
          </a:xfrm>
          <a:prstGeom prst="rect">
            <a:avLst/>
          </a:prstGeom>
          <a:noFill/>
          <a:ln>
            <a:noFill/>
          </a:ln>
        </p:spPr>
        <p:txBody>
          <a:bodyPr wrap="square" rtlCol="0">
            <a:spAutoFit/>
          </a:bodyPr>
          <a:lstStyle/>
          <a:p>
            <a:pPr>
              <a:lnSpc>
                <a:spcPct val="131978"/>
              </a:lnSpc>
            </a:pPr>
            <a:r>
              <a:rPr lang="en-US" altLang="zh-CN"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7" name="文本框 16">
            <a:extLst>
              <a:ext uri="{FF2B5EF4-FFF2-40B4-BE49-F238E27FC236}">
                <a16:creationId xmlns:a16="http://schemas.microsoft.com/office/drawing/2014/main" id="{74451FF5-3812-671D-6AAC-10A0E09FAF68}"/>
              </a:ext>
            </a:extLst>
          </p:cNvPr>
          <p:cNvSpPr txBox="1"/>
          <p:nvPr/>
        </p:nvSpPr>
        <p:spPr>
          <a:xfrm>
            <a:off x="6263901" y="1746640"/>
            <a:ext cx="4750376" cy="348365"/>
          </a:xfrm>
          <a:prstGeom prst="rect">
            <a:avLst/>
          </a:prstGeom>
          <a:noFill/>
          <a:ln>
            <a:noFill/>
          </a:ln>
        </p:spPr>
        <p:txBody>
          <a:bodyPr wrap="square" rtlCol="0">
            <a:spAutoFit/>
          </a:bodyPr>
          <a:lstStyle/>
          <a:p>
            <a:pPr>
              <a:lnSpc>
                <a:spcPct val="131978"/>
              </a:lnSpc>
            </a:pPr>
            <a:r>
              <a:rPr lang="en-US" altLang="zh-CN"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8" name="文本框 17">
            <a:extLst>
              <a:ext uri="{FF2B5EF4-FFF2-40B4-BE49-F238E27FC236}">
                <a16:creationId xmlns:a16="http://schemas.microsoft.com/office/drawing/2014/main" id="{3F3C0DDF-0FE8-F7D4-0649-F8EE28F61DC3}"/>
              </a:ext>
            </a:extLst>
          </p:cNvPr>
          <p:cNvSpPr txBox="1"/>
          <p:nvPr/>
        </p:nvSpPr>
        <p:spPr>
          <a:xfrm>
            <a:off x="6266542" y="2653123"/>
            <a:ext cx="4750376" cy="348365"/>
          </a:xfrm>
          <a:prstGeom prst="rect">
            <a:avLst/>
          </a:prstGeom>
          <a:noFill/>
          <a:ln>
            <a:noFill/>
          </a:ln>
        </p:spPr>
        <p:txBody>
          <a:bodyPr wrap="square" rtlCol="0">
            <a:spAutoFit/>
          </a:bodyPr>
          <a:lstStyle/>
          <a:p>
            <a:pPr>
              <a:lnSpc>
                <a:spcPct val="131978"/>
              </a:lnSpc>
            </a:pPr>
            <a:r>
              <a:rPr lang="en-US" altLang="zh-CN"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9" name="文本框 18">
            <a:extLst>
              <a:ext uri="{FF2B5EF4-FFF2-40B4-BE49-F238E27FC236}">
                <a16:creationId xmlns:a16="http://schemas.microsoft.com/office/drawing/2014/main" id="{BE15047C-5F8B-0CD4-F1F5-9FADE50A9004}"/>
              </a:ext>
            </a:extLst>
          </p:cNvPr>
          <p:cNvSpPr txBox="1"/>
          <p:nvPr/>
        </p:nvSpPr>
        <p:spPr>
          <a:xfrm>
            <a:off x="1819788" y="3328116"/>
            <a:ext cx="856773" cy="1026563"/>
          </a:xfrm>
          <a:prstGeom prst="rect">
            <a:avLst/>
          </a:prstGeom>
          <a:noFill/>
        </p:spPr>
        <p:txBody>
          <a:bodyPr wrap="square">
            <a:spAutoFit/>
          </a:bodyPr>
          <a:lstStyle/>
          <a:p>
            <a:pPr algn="ctr">
              <a:lnSpc>
                <a:spcPct val="131978"/>
              </a:lnSpc>
            </a:pPr>
            <a:r>
              <a:rPr lang="en-US" altLang="zh-CN" sz="2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a:t>
            </a:r>
          </a:p>
        </p:txBody>
      </p:sp>
      <p:sp>
        <p:nvSpPr>
          <p:cNvPr id="20" name="文本框 19">
            <a:extLst>
              <a:ext uri="{FF2B5EF4-FFF2-40B4-BE49-F238E27FC236}">
                <a16:creationId xmlns:a16="http://schemas.microsoft.com/office/drawing/2014/main" id="{8B8CF20E-EDCB-93BE-0375-118DD7235799}"/>
              </a:ext>
            </a:extLst>
          </p:cNvPr>
          <p:cNvSpPr txBox="1"/>
          <p:nvPr/>
        </p:nvSpPr>
        <p:spPr>
          <a:xfrm>
            <a:off x="3852726" y="3328116"/>
            <a:ext cx="856773" cy="1026563"/>
          </a:xfrm>
          <a:prstGeom prst="rect">
            <a:avLst/>
          </a:prstGeom>
          <a:noFill/>
        </p:spPr>
        <p:txBody>
          <a:bodyPr wrap="square">
            <a:spAutoFit/>
          </a:bodyPr>
          <a:lstStyle/>
          <a:p>
            <a:pPr algn="ctr">
              <a:lnSpc>
                <a:spcPct val="131978"/>
              </a:lnSpc>
            </a:pPr>
            <a:r>
              <a:rPr lang="en-US" altLang="zh-CN" sz="2400" dirty="0">
                <a:solidFill>
                  <a:schemeClr val="bg2">
                    <a:lumMod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a:t>
            </a:r>
          </a:p>
        </p:txBody>
      </p:sp>
    </p:spTree>
    <p:extLst>
      <p:ext uri="{BB962C8B-B14F-4D97-AF65-F5344CB8AC3E}">
        <p14:creationId xmlns:p14="http://schemas.microsoft.com/office/powerpoint/2010/main" val="1973650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83863" y="337444"/>
            <a:ext cx="3279315"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grpSp>
        <p:nvGrpSpPr>
          <p:cNvPr id="11" name="组合 10">
            <a:extLst>
              <a:ext uri="{FF2B5EF4-FFF2-40B4-BE49-F238E27FC236}">
                <a16:creationId xmlns:a16="http://schemas.microsoft.com/office/drawing/2014/main" id="{4C1B39F7-1CBD-DDD2-5677-7160B8773171}"/>
              </a:ext>
            </a:extLst>
          </p:cNvPr>
          <p:cNvGrpSpPr/>
          <p:nvPr/>
        </p:nvGrpSpPr>
        <p:grpSpPr>
          <a:xfrm>
            <a:off x="965989" y="2282749"/>
            <a:ext cx="10340683" cy="3038264"/>
            <a:chOff x="1004090" y="1727124"/>
            <a:chExt cx="7313120" cy="2148716"/>
          </a:xfrm>
        </p:grpSpPr>
        <p:grpSp>
          <p:nvGrpSpPr>
            <p:cNvPr id="12" name="组合 11">
              <a:extLst>
                <a:ext uri="{FF2B5EF4-FFF2-40B4-BE49-F238E27FC236}">
                  <a16:creationId xmlns:a16="http://schemas.microsoft.com/office/drawing/2014/main" id="{9B6EAEE1-E8F2-1015-7E15-6BAE6E6EA735}"/>
                </a:ext>
              </a:extLst>
            </p:cNvPr>
            <p:cNvGrpSpPr/>
            <p:nvPr/>
          </p:nvGrpSpPr>
          <p:grpSpPr>
            <a:xfrm>
              <a:off x="1004090" y="1733918"/>
              <a:ext cx="1687498" cy="2141921"/>
              <a:chOff x="1025740" y="2081328"/>
              <a:chExt cx="2249997" cy="2855893"/>
            </a:xfrm>
          </p:grpSpPr>
          <p:cxnSp>
            <p:nvCxnSpPr>
              <p:cNvPr id="35" name="Straight Connector 2">
                <a:extLst>
                  <a:ext uri="{FF2B5EF4-FFF2-40B4-BE49-F238E27FC236}">
                    <a16:creationId xmlns:a16="http://schemas.microsoft.com/office/drawing/2014/main" id="{B33B554A-5844-C75C-8112-F675EE571692}"/>
                  </a:ext>
                </a:extLst>
              </p:cNvPr>
              <p:cNvCxnSpPr/>
              <p:nvPr/>
            </p:nvCxnSpPr>
            <p:spPr>
              <a:xfrm rot="5400000">
                <a:off x="1908984" y="4086343"/>
                <a:ext cx="485778" cy="2268"/>
              </a:xfrm>
              <a:prstGeom prst="line">
                <a:avLst/>
              </a:prstGeom>
              <a:ln>
                <a:solidFill>
                  <a:schemeClr val="accent2"/>
                </a:solidFill>
                <a:prstDash val="sysDot"/>
                <a:tailEnd type="oval"/>
              </a:ln>
            </p:spPr>
            <p:style>
              <a:lnRef idx="2">
                <a:schemeClr val="accent5"/>
              </a:lnRef>
              <a:fillRef idx="0">
                <a:schemeClr val="accent5"/>
              </a:fillRef>
              <a:effectRef idx="1">
                <a:schemeClr val="accent5"/>
              </a:effectRef>
              <a:fontRef idx="minor">
                <a:schemeClr val="tx1"/>
              </a:fontRef>
            </p:style>
          </p:cxnSp>
          <p:sp>
            <p:nvSpPr>
              <p:cNvPr id="36" name="Rectangle: Rounded Corners 4">
                <a:extLst>
                  <a:ext uri="{FF2B5EF4-FFF2-40B4-BE49-F238E27FC236}">
                    <a16:creationId xmlns:a16="http://schemas.microsoft.com/office/drawing/2014/main" id="{9C3E5FB2-A666-0206-ADBA-391177F2FC21}"/>
                  </a:ext>
                </a:extLst>
              </p:cNvPr>
              <p:cNvSpPr/>
              <p:nvPr/>
            </p:nvSpPr>
            <p:spPr>
              <a:xfrm rot="10800000">
                <a:off x="1233713" y="2081328"/>
                <a:ext cx="1836321" cy="1514581"/>
              </a:xfrm>
              <a:prstGeom prst="roundRect">
                <a:avLst>
                  <a:gd name="adj" fmla="val 10000"/>
                </a:avLst>
              </a:prstGeom>
              <a:noFill/>
              <a:ln>
                <a:solidFill>
                  <a:schemeClr val="bg1">
                    <a:lumMod val="85000"/>
                  </a:schemeClr>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anchor="ctr"/>
              <a:lstStyle/>
              <a:p>
                <a:pPr algn="ctr"/>
                <a:endParaRPr sz="1013"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7" name="Rectangle: Rounded Corners 5">
                <a:extLst>
                  <a:ext uri="{FF2B5EF4-FFF2-40B4-BE49-F238E27FC236}">
                    <a16:creationId xmlns:a16="http://schemas.microsoft.com/office/drawing/2014/main" id="{2BD2D5C1-0DF6-5275-5491-D2E42C6D700D}"/>
                  </a:ext>
                </a:extLst>
              </p:cNvPr>
              <p:cNvSpPr/>
              <p:nvPr/>
            </p:nvSpPr>
            <p:spPr>
              <a:xfrm rot="10800000" flipV="1">
                <a:off x="1514247" y="3333767"/>
                <a:ext cx="1259463" cy="500845"/>
              </a:xfrm>
              <a:prstGeom prst="roundRect">
                <a:avLst>
                  <a:gd name="adj" fmla="val 50000"/>
                </a:avLst>
              </a:prstGeom>
              <a:solidFill>
                <a:schemeClr val="accent2"/>
              </a:solidFill>
              <a:ln>
                <a:noFill/>
              </a:ln>
              <a:effectLst>
                <a:outerShdw blurRad="190500" dist="38100" dir="2700000" algn="tl" rotWithShape="0">
                  <a:prstClr val="black">
                    <a:alpha val="30000"/>
                  </a:prstClr>
                </a:outerShdw>
              </a:effectLst>
            </p:spPr>
            <p:style>
              <a:lnRef idx="2">
                <a:scrgbClr r="0" g="0" b="0"/>
              </a:lnRef>
              <a:fillRef idx="1">
                <a:scrgbClr r="0" g="0" b="0"/>
              </a:fillRef>
              <a:effectRef idx="0">
                <a:schemeClr val="accent5">
                  <a:hueOff val="0"/>
                  <a:satOff val="0"/>
                  <a:lumOff val="0"/>
                  <a:alphaOff val="0"/>
                </a:schemeClr>
              </a:effectRef>
              <a:fontRef idx="minor">
                <a:schemeClr val="lt1"/>
              </a:fontRef>
            </p:style>
            <p:txBody>
              <a:bodyPr wrap="none" anchor="ctr">
                <a:normAutofit/>
              </a:bodyPr>
              <a:lstStyle/>
              <a:p>
                <a:pPr algn="ctr"/>
                <a:endParaRPr lang="zh-CN" altLang="en-US" sz="825" b="1"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8" name="Freeform: Shape 7">
                <a:extLst>
                  <a:ext uri="{FF2B5EF4-FFF2-40B4-BE49-F238E27FC236}">
                    <a16:creationId xmlns:a16="http://schemas.microsoft.com/office/drawing/2014/main" id="{88612B34-47C3-389B-F9B4-C5277D650273}"/>
                  </a:ext>
                </a:extLst>
              </p:cNvPr>
              <p:cNvSpPr>
                <a:spLocks/>
              </p:cNvSpPr>
              <p:nvPr/>
            </p:nvSpPr>
            <p:spPr bwMode="auto">
              <a:xfrm>
                <a:off x="1798196" y="2599165"/>
                <a:ext cx="707353" cy="468728"/>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accent2"/>
              </a:solidFill>
              <a:ln w="9525">
                <a:noFill/>
                <a:round/>
                <a:headEnd/>
                <a:tailEnd/>
              </a:ln>
              <a:effectLst>
                <a:outerShdw blurRad="190500" dist="38100" dir="2700000" algn="tl" rotWithShape="0">
                  <a:prstClr val="black">
                    <a:alpha val="30000"/>
                  </a:prstClr>
                </a:outerShdw>
              </a:effectLst>
            </p:spPr>
            <p:txBody>
              <a:bodyPr anchor="ctr"/>
              <a:lstStyle/>
              <a:p>
                <a:pPr algn="ctr"/>
                <a:endParaRPr sz="1013"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grpSp>
            <p:nvGrpSpPr>
              <p:cNvPr id="39" name="组合 38">
                <a:extLst>
                  <a:ext uri="{FF2B5EF4-FFF2-40B4-BE49-F238E27FC236}">
                    <a16:creationId xmlns:a16="http://schemas.microsoft.com/office/drawing/2014/main" id="{9987A65A-9C92-F7AF-0D2D-0D63730BD9B1}"/>
                  </a:ext>
                </a:extLst>
              </p:cNvPr>
              <p:cNvGrpSpPr/>
              <p:nvPr/>
            </p:nvGrpSpPr>
            <p:grpSpPr>
              <a:xfrm>
                <a:off x="1025740" y="3377270"/>
                <a:ext cx="2249997" cy="1559951"/>
                <a:chOff x="1025740" y="3377270"/>
                <a:chExt cx="2249997" cy="1559951"/>
              </a:xfrm>
            </p:grpSpPr>
            <p:sp>
              <p:nvSpPr>
                <p:cNvPr id="40" name="矩形 39">
                  <a:extLst>
                    <a:ext uri="{FF2B5EF4-FFF2-40B4-BE49-F238E27FC236}">
                      <a16:creationId xmlns:a16="http://schemas.microsoft.com/office/drawing/2014/main" id="{46C66950-2346-5F74-C070-67387E80FA50}"/>
                    </a:ext>
                  </a:extLst>
                </p:cNvPr>
                <p:cNvSpPr/>
                <p:nvPr/>
              </p:nvSpPr>
              <p:spPr>
                <a:xfrm>
                  <a:off x="1025740" y="4449953"/>
                  <a:ext cx="2249997" cy="487268"/>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1" name="矩形 40">
                  <a:extLst>
                    <a:ext uri="{FF2B5EF4-FFF2-40B4-BE49-F238E27FC236}">
                      <a16:creationId xmlns:a16="http://schemas.microsoft.com/office/drawing/2014/main" id="{85D6A389-CD3E-B29C-1A37-F7F286E2A6FA}"/>
                    </a:ext>
                  </a:extLst>
                </p:cNvPr>
                <p:cNvSpPr/>
                <p:nvPr/>
              </p:nvSpPr>
              <p:spPr>
                <a:xfrm>
                  <a:off x="1514247" y="3377270"/>
                  <a:ext cx="1259464" cy="310293"/>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Add text</a:t>
                  </a:r>
                  <a:endParaRPr lang="zh-CN" altLang="en-US"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grpSp>
        </p:grpSp>
        <p:grpSp>
          <p:nvGrpSpPr>
            <p:cNvPr id="14" name="组合 13">
              <a:extLst>
                <a:ext uri="{FF2B5EF4-FFF2-40B4-BE49-F238E27FC236}">
                  <a16:creationId xmlns:a16="http://schemas.microsoft.com/office/drawing/2014/main" id="{919E521E-8905-71C2-9DB2-89E2AD064F23}"/>
                </a:ext>
              </a:extLst>
            </p:cNvPr>
            <p:cNvGrpSpPr/>
            <p:nvPr/>
          </p:nvGrpSpPr>
          <p:grpSpPr>
            <a:xfrm>
              <a:off x="2876298" y="1730513"/>
              <a:ext cx="1687498" cy="2145327"/>
              <a:chOff x="3666368" y="2076788"/>
              <a:chExt cx="2249997" cy="2860436"/>
            </a:xfrm>
          </p:grpSpPr>
          <p:cxnSp>
            <p:nvCxnSpPr>
              <p:cNvPr id="29" name="Straight Connector 9">
                <a:extLst>
                  <a:ext uri="{FF2B5EF4-FFF2-40B4-BE49-F238E27FC236}">
                    <a16:creationId xmlns:a16="http://schemas.microsoft.com/office/drawing/2014/main" id="{B9FB0BAE-3934-0DC3-D6B7-97A8F41947A1}"/>
                  </a:ext>
                </a:extLst>
              </p:cNvPr>
              <p:cNvCxnSpPr/>
              <p:nvPr/>
            </p:nvCxnSpPr>
            <p:spPr>
              <a:xfrm rot="5400000">
                <a:off x="4550149" y="4079085"/>
                <a:ext cx="485778" cy="2268"/>
              </a:xfrm>
              <a:prstGeom prst="line">
                <a:avLst/>
              </a:prstGeom>
              <a:ln>
                <a:solidFill>
                  <a:schemeClr val="accent5"/>
                </a:solidFill>
                <a:prstDash val="sysDot"/>
                <a:tailEnd type="oval"/>
              </a:ln>
            </p:spPr>
            <p:style>
              <a:lnRef idx="2">
                <a:schemeClr val="accent5"/>
              </a:lnRef>
              <a:fillRef idx="0">
                <a:schemeClr val="accent5"/>
              </a:fillRef>
              <a:effectRef idx="1">
                <a:schemeClr val="accent5"/>
              </a:effectRef>
              <a:fontRef idx="minor">
                <a:schemeClr val="tx1"/>
              </a:fontRef>
            </p:style>
          </p:cxnSp>
          <p:sp>
            <p:nvSpPr>
              <p:cNvPr id="30" name="Rectangle: Rounded Corners 11">
                <a:extLst>
                  <a:ext uri="{FF2B5EF4-FFF2-40B4-BE49-F238E27FC236}">
                    <a16:creationId xmlns:a16="http://schemas.microsoft.com/office/drawing/2014/main" id="{E7AEBFC5-3394-80AE-6DFB-BE4EFB20D408}"/>
                  </a:ext>
                </a:extLst>
              </p:cNvPr>
              <p:cNvSpPr/>
              <p:nvPr/>
            </p:nvSpPr>
            <p:spPr>
              <a:xfrm rot="10800000">
                <a:off x="3874878" y="2076788"/>
                <a:ext cx="1836320" cy="1514580"/>
              </a:xfrm>
              <a:prstGeom prst="roundRect">
                <a:avLst>
                  <a:gd name="adj" fmla="val 10000"/>
                </a:avLst>
              </a:prstGeom>
              <a:noFill/>
              <a:ln>
                <a:solidFill>
                  <a:schemeClr val="bg1">
                    <a:lumMod val="85000"/>
                  </a:schemeClr>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anchor="ctr"/>
              <a:lstStyle/>
              <a:p>
                <a:pPr algn="ctr"/>
                <a:endParaRPr sz="1013"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1" name="Rectangle: Rounded Corners 12">
                <a:extLst>
                  <a:ext uri="{FF2B5EF4-FFF2-40B4-BE49-F238E27FC236}">
                    <a16:creationId xmlns:a16="http://schemas.microsoft.com/office/drawing/2014/main" id="{46391E22-14FD-54D2-D4D9-67E44D8CA158}"/>
                  </a:ext>
                </a:extLst>
              </p:cNvPr>
              <p:cNvSpPr/>
              <p:nvPr/>
            </p:nvSpPr>
            <p:spPr>
              <a:xfrm rot="10800000" flipV="1">
                <a:off x="4115629" y="3329227"/>
                <a:ext cx="1259461" cy="500845"/>
              </a:xfrm>
              <a:prstGeom prst="roundRect">
                <a:avLst>
                  <a:gd name="adj" fmla="val 50000"/>
                </a:avLst>
              </a:prstGeom>
              <a:gradFill>
                <a:gsLst>
                  <a:gs pos="0">
                    <a:srgbClr val="019BE5"/>
                  </a:gs>
                  <a:gs pos="100000">
                    <a:srgbClr val="006CBC"/>
                  </a:gs>
                </a:gsLst>
                <a:lin ang="6000000" scaled="0"/>
              </a:gradFill>
              <a:ln>
                <a:noFill/>
              </a:ln>
              <a:effectLst>
                <a:outerShdw blurRad="190500" dist="38100" dir="2700000" algn="tl" rotWithShape="0">
                  <a:prstClr val="black">
                    <a:alpha val="30000"/>
                  </a:prstClr>
                </a:outerShdw>
              </a:effectLst>
            </p:spPr>
            <p:style>
              <a:lnRef idx="2">
                <a:scrgbClr r="0" g="0" b="0"/>
              </a:lnRef>
              <a:fillRef idx="1">
                <a:scrgbClr r="0" g="0" b="0"/>
              </a:fillRef>
              <a:effectRef idx="0">
                <a:schemeClr val="accent5">
                  <a:hueOff val="0"/>
                  <a:satOff val="0"/>
                  <a:lumOff val="0"/>
                  <a:alphaOff val="0"/>
                </a:schemeClr>
              </a:effectRef>
              <a:fontRef idx="minor">
                <a:schemeClr val="lt1"/>
              </a:fontRef>
            </p:style>
            <p:txBody>
              <a:bodyPr wrap="none" anchor="ctr">
                <a:normAutofit/>
              </a:bodyPr>
              <a:lstStyle/>
              <a:p>
                <a:pPr lvl="0" algn="ctr"/>
                <a:endParaRPr lang="zh-CN" altLang="en-US" sz="825" b="1" dirty="0">
                  <a:solidFill>
                    <a:srgbClr val="FFFFFF"/>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2" name="Freeform: Shape 14">
                <a:extLst>
                  <a:ext uri="{FF2B5EF4-FFF2-40B4-BE49-F238E27FC236}">
                    <a16:creationId xmlns:a16="http://schemas.microsoft.com/office/drawing/2014/main" id="{5B1FF3F9-DA34-B8D1-40AD-A77DEF7EFD71}"/>
                  </a:ext>
                </a:extLst>
              </p:cNvPr>
              <p:cNvSpPr>
                <a:spLocks/>
              </p:cNvSpPr>
              <p:nvPr/>
            </p:nvSpPr>
            <p:spPr bwMode="auto">
              <a:xfrm>
                <a:off x="4487297" y="2594895"/>
                <a:ext cx="611483" cy="478371"/>
              </a:xfrm>
              <a:custGeom>
                <a:avLst/>
                <a:gdLst/>
                <a:ahLst/>
                <a:cxnLst>
                  <a:cxn ang="0">
                    <a:pos x="68" y="8"/>
                  </a:cxn>
                  <a:cxn ang="0">
                    <a:pos x="67" y="9"/>
                  </a:cxn>
                  <a:cxn ang="0">
                    <a:pos x="2" y="9"/>
                  </a:cxn>
                  <a:cxn ang="0">
                    <a:pos x="0" y="8"/>
                  </a:cxn>
                  <a:cxn ang="0">
                    <a:pos x="0" y="1"/>
                  </a:cxn>
                  <a:cxn ang="0">
                    <a:pos x="2" y="0"/>
                  </a:cxn>
                  <a:cxn ang="0">
                    <a:pos x="67" y="0"/>
                  </a:cxn>
                  <a:cxn ang="0">
                    <a:pos x="68" y="1"/>
                  </a:cxn>
                  <a:cxn ang="0">
                    <a:pos x="68" y="8"/>
                  </a:cxn>
                  <a:cxn ang="0">
                    <a:pos x="13" y="27"/>
                  </a:cxn>
                  <a:cxn ang="0">
                    <a:pos x="3" y="38"/>
                  </a:cxn>
                  <a:cxn ang="0">
                    <a:pos x="2" y="38"/>
                  </a:cxn>
                  <a:cxn ang="0">
                    <a:pos x="0" y="37"/>
                  </a:cxn>
                  <a:cxn ang="0">
                    <a:pos x="0" y="15"/>
                  </a:cxn>
                  <a:cxn ang="0">
                    <a:pos x="2" y="14"/>
                  </a:cxn>
                  <a:cxn ang="0">
                    <a:pos x="3" y="14"/>
                  </a:cxn>
                  <a:cxn ang="0">
                    <a:pos x="13" y="25"/>
                  </a:cxn>
                  <a:cxn ang="0">
                    <a:pos x="14" y="26"/>
                  </a:cxn>
                  <a:cxn ang="0">
                    <a:pos x="13" y="27"/>
                  </a:cxn>
                  <a:cxn ang="0">
                    <a:pos x="68" y="52"/>
                  </a:cxn>
                  <a:cxn ang="0">
                    <a:pos x="67" y="53"/>
                  </a:cxn>
                  <a:cxn ang="0">
                    <a:pos x="2" y="53"/>
                  </a:cxn>
                  <a:cxn ang="0">
                    <a:pos x="0" y="52"/>
                  </a:cxn>
                  <a:cxn ang="0">
                    <a:pos x="0" y="44"/>
                  </a:cxn>
                  <a:cxn ang="0">
                    <a:pos x="2" y="43"/>
                  </a:cxn>
                  <a:cxn ang="0">
                    <a:pos x="67" y="43"/>
                  </a:cxn>
                  <a:cxn ang="0">
                    <a:pos x="68" y="44"/>
                  </a:cxn>
                  <a:cxn ang="0">
                    <a:pos x="68" y="52"/>
                  </a:cxn>
                  <a:cxn ang="0">
                    <a:pos x="68" y="23"/>
                  </a:cxn>
                  <a:cxn ang="0">
                    <a:pos x="67" y="24"/>
                  </a:cxn>
                  <a:cxn ang="0">
                    <a:pos x="26" y="24"/>
                  </a:cxn>
                  <a:cxn ang="0">
                    <a:pos x="25" y="23"/>
                  </a:cxn>
                  <a:cxn ang="0">
                    <a:pos x="25" y="15"/>
                  </a:cxn>
                  <a:cxn ang="0">
                    <a:pos x="26" y="14"/>
                  </a:cxn>
                  <a:cxn ang="0">
                    <a:pos x="67" y="14"/>
                  </a:cxn>
                  <a:cxn ang="0">
                    <a:pos x="68" y="15"/>
                  </a:cxn>
                  <a:cxn ang="0">
                    <a:pos x="68" y="23"/>
                  </a:cxn>
                  <a:cxn ang="0">
                    <a:pos x="68" y="37"/>
                  </a:cxn>
                  <a:cxn ang="0">
                    <a:pos x="67" y="38"/>
                  </a:cxn>
                  <a:cxn ang="0">
                    <a:pos x="26" y="38"/>
                  </a:cxn>
                  <a:cxn ang="0">
                    <a:pos x="25" y="37"/>
                  </a:cxn>
                  <a:cxn ang="0">
                    <a:pos x="25" y="30"/>
                  </a:cxn>
                  <a:cxn ang="0">
                    <a:pos x="26" y="29"/>
                  </a:cxn>
                  <a:cxn ang="0">
                    <a:pos x="67" y="29"/>
                  </a:cxn>
                  <a:cxn ang="0">
                    <a:pos x="68" y="30"/>
                  </a:cxn>
                  <a:cxn ang="0">
                    <a:pos x="68" y="37"/>
                  </a:cxn>
                </a:cxnLst>
                <a:rect l="0" t="0" r="r" b="b"/>
                <a:pathLst>
                  <a:path w="68" h="53">
                    <a:moveTo>
                      <a:pt x="68" y="8"/>
                    </a:moveTo>
                    <a:cubicBezTo>
                      <a:pt x="68" y="9"/>
                      <a:pt x="68" y="9"/>
                      <a:pt x="67" y="9"/>
                    </a:cubicBezTo>
                    <a:cubicBezTo>
                      <a:pt x="2" y="9"/>
                      <a:pt x="2" y="9"/>
                      <a:pt x="2" y="9"/>
                    </a:cubicBezTo>
                    <a:cubicBezTo>
                      <a:pt x="1" y="9"/>
                      <a:pt x="0" y="9"/>
                      <a:pt x="0" y="8"/>
                    </a:cubicBezTo>
                    <a:cubicBezTo>
                      <a:pt x="0" y="1"/>
                      <a:pt x="0" y="1"/>
                      <a:pt x="0" y="1"/>
                    </a:cubicBezTo>
                    <a:cubicBezTo>
                      <a:pt x="0" y="0"/>
                      <a:pt x="1" y="0"/>
                      <a:pt x="2" y="0"/>
                    </a:cubicBezTo>
                    <a:cubicBezTo>
                      <a:pt x="67" y="0"/>
                      <a:pt x="67" y="0"/>
                      <a:pt x="67" y="0"/>
                    </a:cubicBezTo>
                    <a:cubicBezTo>
                      <a:pt x="68" y="0"/>
                      <a:pt x="68" y="0"/>
                      <a:pt x="68" y="1"/>
                    </a:cubicBezTo>
                    <a:lnTo>
                      <a:pt x="68" y="8"/>
                    </a:lnTo>
                    <a:close/>
                    <a:moveTo>
                      <a:pt x="13" y="27"/>
                    </a:moveTo>
                    <a:cubicBezTo>
                      <a:pt x="3" y="38"/>
                      <a:pt x="3" y="38"/>
                      <a:pt x="3" y="38"/>
                    </a:cubicBezTo>
                    <a:cubicBezTo>
                      <a:pt x="2" y="38"/>
                      <a:pt x="2" y="38"/>
                      <a:pt x="2" y="38"/>
                    </a:cubicBezTo>
                    <a:cubicBezTo>
                      <a:pt x="1" y="38"/>
                      <a:pt x="0" y="38"/>
                      <a:pt x="0" y="37"/>
                    </a:cubicBezTo>
                    <a:cubicBezTo>
                      <a:pt x="0" y="15"/>
                      <a:pt x="0" y="15"/>
                      <a:pt x="0" y="15"/>
                    </a:cubicBezTo>
                    <a:cubicBezTo>
                      <a:pt x="0" y="15"/>
                      <a:pt x="1" y="14"/>
                      <a:pt x="2" y="14"/>
                    </a:cubicBezTo>
                    <a:cubicBezTo>
                      <a:pt x="2" y="14"/>
                      <a:pt x="2" y="14"/>
                      <a:pt x="3" y="14"/>
                    </a:cubicBezTo>
                    <a:cubicBezTo>
                      <a:pt x="13" y="25"/>
                      <a:pt x="13" y="25"/>
                      <a:pt x="13" y="25"/>
                    </a:cubicBezTo>
                    <a:cubicBezTo>
                      <a:pt x="14" y="26"/>
                      <a:pt x="14" y="26"/>
                      <a:pt x="14" y="26"/>
                    </a:cubicBezTo>
                    <a:cubicBezTo>
                      <a:pt x="14" y="27"/>
                      <a:pt x="14" y="27"/>
                      <a:pt x="13" y="27"/>
                    </a:cubicBezTo>
                    <a:close/>
                    <a:moveTo>
                      <a:pt x="68" y="52"/>
                    </a:moveTo>
                    <a:cubicBezTo>
                      <a:pt x="68" y="52"/>
                      <a:pt x="68" y="53"/>
                      <a:pt x="67" y="53"/>
                    </a:cubicBezTo>
                    <a:cubicBezTo>
                      <a:pt x="2" y="53"/>
                      <a:pt x="2" y="53"/>
                      <a:pt x="2" y="53"/>
                    </a:cubicBezTo>
                    <a:cubicBezTo>
                      <a:pt x="1" y="53"/>
                      <a:pt x="0" y="52"/>
                      <a:pt x="0" y="52"/>
                    </a:cubicBezTo>
                    <a:cubicBezTo>
                      <a:pt x="0" y="44"/>
                      <a:pt x="0" y="44"/>
                      <a:pt x="0" y="44"/>
                    </a:cubicBezTo>
                    <a:cubicBezTo>
                      <a:pt x="0" y="44"/>
                      <a:pt x="1" y="43"/>
                      <a:pt x="2" y="43"/>
                    </a:cubicBezTo>
                    <a:cubicBezTo>
                      <a:pt x="67" y="43"/>
                      <a:pt x="67" y="43"/>
                      <a:pt x="67" y="43"/>
                    </a:cubicBezTo>
                    <a:cubicBezTo>
                      <a:pt x="68" y="43"/>
                      <a:pt x="68" y="44"/>
                      <a:pt x="68" y="44"/>
                    </a:cubicBezTo>
                    <a:lnTo>
                      <a:pt x="68" y="52"/>
                    </a:lnTo>
                    <a:close/>
                    <a:moveTo>
                      <a:pt x="68" y="23"/>
                    </a:moveTo>
                    <a:cubicBezTo>
                      <a:pt x="68" y="23"/>
                      <a:pt x="68" y="24"/>
                      <a:pt x="67" y="24"/>
                    </a:cubicBezTo>
                    <a:cubicBezTo>
                      <a:pt x="26" y="24"/>
                      <a:pt x="26" y="24"/>
                      <a:pt x="26" y="24"/>
                    </a:cubicBezTo>
                    <a:cubicBezTo>
                      <a:pt x="25" y="24"/>
                      <a:pt x="25" y="23"/>
                      <a:pt x="25" y="23"/>
                    </a:cubicBezTo>
                    <a:cubicBezTo>
                      <a:pt x="25" y="15"/>
                      <a:pt x="25" y="15"/>
                      <a:pt x="25" y="15"/>
                    </a:cubicBezTo>
                    <a:cubicBezTo>
                      <a:pt x="25" y="15"/>
                      <a:pt x="25" y="14"/>
                      <a:pt x="26" y="14"/>
                    </a:cubicBezTo>
                    <a:cubicBezTo>
                      <a:pt x="67" y="14"/>
                      <a:pt x="67" y="14"/>
                      <a:pt x="67" y="14"/>
                    </a:cubicBezTo>
                    <a:cubicBezTo>
                      <a:pt x="68" y="14"/>
                      <a:pt x="68" y="15"/>
                      <a:pt x="68" y="15"/>
                    </a:cubicBezTo>
                    <a:lnTo>
                      <a:pt x="68" y="23"/>
                    </a:lnTo>
                    <a:close/>
                    <a:moveTo>
                      <a:pt x="68" y="37"/>
                    </a:moveTo>
                    <a:cubicBezTo>
                      <a:pt x="68" y="38"/>
                      <a:pt x="68" y="38"/>
                      <a:pt x="67" y="38"/>
                    </a:cubicBezTo>
                    <a:cubicBezTo>
                      <a:pt x="26" y="38"/>
                      <a:pt x="26" y="38"/>
                      <a:pt x="26" y="38"/>
                    </a:cubicBezTo>
                    <a:cubicBezTo>
                      <a:pt x="25" y="38"/>
                      <a:pt x="25" y="38"/>
                      <a:pt x="25" y="37"/>
                    </a:cubicBezTo>
                    <a:cubicBezTo>
                      <a:pt x="25" y="30"/>
                      <a:pt x="25" y="30"/>
                      <a:pt x="25" y="30"/>
                    </a:cubicBezTo>
                    <a:cubicBezTo>
                      <a:pt x="25" y="29"/>
                      <a:pt x="25" y="29"/>
                      <a:pt x="26" y="29"/>
                    </a:cubicBezTo>
                    <a:cubicBezTo>
                      <a:pt x="67" y="29"/>
                      <a:pt x="67" y="29"/>
                      <a:pt x="67" y="29"/>
                    </a:cubicBezTo>
                    <a:cubicBezTo>
                      <a:pt x="68" y="29"/>
                      <a:pt x="68" y="29"/>
                      <a:pt x="68" y="30"/>
                    </a:cubicBezTo>
                    <a:lnTo>
                      <a:pt x="68" y="37"/>
                    </a:lnTo>
                    <a:close/>
                  </a:path>
                </a:pathLst>
              </a:custGeom>
              <a:gradFill>
                <a:gsLst>
                  <a:gs pos="0">
                    <a:srgbClr val="019BE5"/>
                  </a:gs>
                  <a:gs pos="100000">
                    <a:srgbClr val="006CBC"/>
                  </a:gs>
                </a:gsLst>
                <a:lin ang="6000000" scaled="0"/>
              </a:gradFill>
              <a:ln w="9525">
                <a:noFill/>
                <a:round/>
                <a:headEnd/>
                <a:tailEnd/>
              </a:ln>
              <a:effectLst>
                <a:outerShdw blurRad="190500" dist="38100" dir="2700000" algn="tl" rotWithShape="0">
                  <a:prstClr val="black">
                    <a:alpha val="30000"/>
                  </a:prstClr>
                </a:outerShdw>
              </a:effectLst>
            </p:spPr>
            <p:txBody>
              <a:bodyPr anchor="ctr"/>
              <a:lstStyle/>
              <a:p>
                <a:pPr algn="ctr"/>
                <a:endParaRPr sz="1013"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3" name="矩形 32">
                <a:extLst>
                  <a:ext uri="{FF2B5EF4-FFF2-40B4-BE49-F238E27FC236}">
                    <a16:creationId xmlns:a16="http://schemas.microsoft.com/office/drawing/2014/main" id="{760EBF89-D75E-8CC8-6907-032DB8518AAB}"/>
                  </a:ext>
                </a:extLst>
              </p:cNvPr>
              <p:cNvSpPr/>
              <p:nvPr/>
            </p:nvSpPr>
            <p:spPr>
              <a:xfrm>
                <a:off x="4161635" y="3365037"/>
                <a:ext cx="1259464" cy="310293"/>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Add text</a:t>
                </a:r>
                <a:endParaRPr lang="zh-CN" altLang="en-US"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4" name="矩形 33">
                <a:extLst>
                  <a:ext uri="{FF2B5EF4-FFF2-40B4-BE49-F238E27FC236}">
                    <a16:creationId xmlns:a16="http://schemas.microsoft.com/office/drawing/2014/main" id="{BA9FE610-1299-DE3B-A42D-53DAD108A16D}"/>
                  </a:ext>
                </a:extLst>
              </p:cNvPr>
              <p:cNvSpPr/>
              <p:nvPr/>
            </p:nvSpPr>
            <p:spPr>
              <a:xfrm>
                <a:off x="3666368" y="4449955"/>
                <a:ext cx="2249997" cy="487269"/>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grpSp>
        <p:grpSp>
          <p:nvGrpSpPr>
            <p:cNvPr id="15" name="组合 14">
              <a:extLst>
                <a:ext uri="{FF2B5EF4-FFF2-40B4-BE49-F238E27FC236}">
                  <a16:creationId xmlns:a16="http://schemas.microsoft.com/office/drawing/2014/main" id="{154B1AA7-0488-4EEA-1EB4-4F3CF34D33DB}"/>
                </a:ext>
              </a:extLst>
            </p:cNvPr>
            <p:cNvGrpSpPr/>
            <p:nvPr/>
          </p:nvGrpSpPr>
          <p:grpSpPr>
            <a:xfrm>
              <a:off x="4748506" y="1727124"/>
              <a:ext cx="1687498" cy="2148715"/>
              <a:chOff x="6306996" y="2072270"/>
              <a:chExt cx="2249997" cy="2864951"/>
            </a:xfrm>
          </p:grpSpPr>
          <p:cxnSp>
            <p:nvCxnSpPr>
              <p:cNvPr id="23" name="Straight Connector 16">
                <a:extLst>
                  <a:ext uri="{FF2B5EF4-FFF2-40B4-BE49-F238E27FC236}">
                    <a16:creationId xmlns:a16="http://schemas.microsoft.com/office/drawing/2014/main" id="{E49D2421-E333-0064-0F43-3D258080DB22}"/>
                  </a:ext>
                </a:extLst>
              </p:cNvPr>
              <p:cNvCxnSpPr/>
              <p:nvPr/>
            </p:nvCxnSpPr>
            <p:spPr>
              <a:xfrm rot="5400000">
                <a:off x="7208955" y="4074566"/>
                <a:ext cx="485778" cy="2268"/>
              </a:xfrm>
              <a:prstGeom prst="line">
                <a:avLst/>
              </a:prstGeom>
              <a:ln>
                <a:solidFill>
                  <a:schemeClr val="accent2"/>
                </a:solidFill>
                <a:prstDash val="sysDot"/>
                <a:tailEnd type="oval"/>
              </a:ln>
            </p:spPr>
            <p:style>
              <a:lnRef idx="2">
                <a:schemeClr val="accent5"/>
              </a:lnRef>
              <a:fillRef idx="0">
                <a:schemeClr val="accent5"/>
              </a:fillRef>
              <a:effectRef idx="1">
                <a:schemeClr val="accent5"/>
              </a:effectRef>
              <a:fontRef idx="minor">
                <a:schemeClr val="tx1"/>
              </a:fontRef>
            </p:style>
          </p:cxnSp>
          <p:sp>
            <p:nvSpPr>
              <p:cNvPr id="24" name="Rectangle: Rounded Corners 18">
                <a:extLst>
                  <a:ext uri="{FF2B5EF4-FFF2-40B4-BE49-F238E27FC236}">
                    <a16:creationId xmlns:a16="http://schemas.microsoft.com/office/drawing/2014/main" id="{9F0B5EA3-0C88-79DB-867C-F1D7B7E341B1}"/>
                  </a:ext>
                </a:extLst>
              </p:cNvPr>
              <p:cNvSpPr/>
              <p:nvPr/>
            </p:nvSpPr>
            <p:spPr>
              <a:xfrm rot="10800000">
                <a:off x="6533684" y="2072270"/>
                <a:ext cx="1836321" cy="1514581"/>
              </a:xfrm>
              <a:prstGeom prst="roundRect">
                <a:avLst>
                  <a:gd name="adj" fmla="val 10000"/>
                </a:avLst>
              </a:prstGeom>
              <a:noFill/>
              <a:ln>
                <a:solidFill>
                  <a:schemeClr val="bg1">
                    <a:lumMod val="85000"/>
                  </a:schemeClr>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anchor="ctr"/>
              <a:lstStyle/>
              <a:p>
                <a:pPr algn="ctr"/>
                <a:endParaRPr sz="1013"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5" name="Rectangle: Rounded Corners 19">
                <a:extLst>
                  <a:ext uri="{FF2B5EF4-FFF2-40B4-BE49-F238E27FC236}">
                    <a16:creationId xmlns:a16="http://schemas.microsoft.com/office/drawing/2014/main" id="{1F75C1CF-03B5-4F08-A9FC-FB19CFB2FDBA}"/>
                  </a:ext>
                </a:extLst>
              </p:cNvPr>
              <p:cNvSpPr/>
              <p:nvPr/>
            </p:nvSpPr>
            <p:spPr>
              <a:xfrm rot="10800000" flipV="1">
                <a:off x="6822112" y="3368151"/>
                <a:ext cx="1259462" cy="500845"/>
              </a:xfrm>
              <a:prstGeom prst="roundRect">
                <a:avLst>
                  <a:gd name="adj" fmla="val 50000"/>
                </a:avLst>
              </a:prstGeom>
              <a:solidFill>
                <a:schemeClr val="accent2"/>
              </a:solidFill>
              <a:ln>
                <a:noFill/>
              </a:ln>
              <a:effectLst>
                <a:outerShdw blurRad="190500" dist="38100" dir="2700000" algn="tl" rotWithShape="0">
                  <a:prstClr val="black">
                    <a:alpha val="30000"/>
                  </a:prstClr>
                </a:outerShdw>
              </a:effectLst>
            </p:spPr>
            <p:style>
              <a:lnRef idx="2">
                <a:scrgbClr r="0" g="0" b="0"/>
              </a:lnRef>
              <a:fillRef idx="1">
                <a:scrgbClr r="0" g="0" b="0"/>
              </a:fillRef>
              <a:effectRef idx="0">
                <a:schemeClr val="accent5">
                  <a:hueOff val="0"/>
                  <a:satOff val="0"/>
                  <a:lumOff val="0"/>
                  <a:alphaOff val="0"/>
                </a:schemeClr>
              </a:effectRef>
              <a:fontRef idx="minor">
                <a:schemeClr val="lt1"/>
              </a:fontRef>
            </p:style>
            <p:txBody>
              <a:bodyPr wrap="none" anchor="ctr">
                <a:normAutofit/>
              </a:bodyPr>
              <a:lstStyle/>
              <a:p>
                <a:pPr lvl="0" algn="ctr"/>
                <a:endParaRPr lang="zh-CN" altLang="en-US" sz="825" b="1" dirty="0">
                  <a:solidFill>
                    <a:srgbClr val="FFFFFF"/>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6" name="Freeform: Shape 21">
                <a:extLst>
                  <a:ext uri="{FF2B5EF4-FFF2-40B4-BE49-F238E27FC236}">
                    <a16:creationId xmlns:a16="http://schemas.microsoft.com/office/drawing/2014/main" id="{F2694050-EC4C-92DA-0EF1-75B57AFB216E}"/>
                  </a:ext>
                </a:extLst>
              </p:cNvPr>
              <p:cNvSpPr>
                <a:spLocks/>
              </p:cNvSpPr>
              <p:nvPr/>
            </p:nvSpPr>
            <p:spPr bwMode="auto">
              <a:xfrm>
                <a:off x="7179785" y="2555325"/>
                <a:ext cx="544118" cy="548470"/>
              </a:xfrm>
              <a:custGeom>
                <a:avLst/>
                <a:gdLst/>
                <a:ahLst/>
                <a:cxnLst>
                  <a:cxn ang="0">
                    <a:pos x="58" y="47"/>
                  </a:cxn>
                  <a:cxn ang="0">
                    <a:pos x="47" y="58"/>
                  </a:cxn>
                  <a:cxn ang="0">
                    <a:pos x="11" y="58"/>
                  </a:cxn>
                  <a:cxn ang="0">
                    <a:pos x="0" y="47"/>
                  </a:cxn>
                  <a:cxn ang="0">
                    <a:pos x="0" y="10"/>
                  </a:cxn>
                  <a:cxn ang="0">
                    <a:pos x="11" y="0"/>
                  </a:cxn>
                  <a:cxn ang="0">
                    <a:pos x="47" y="0"/>
                  </a:cxn>
                  <a:cxn ang="0">
                    <a:pos x="58" y="10"/>
                  </a:cxn>
                  <a:cxn ang="0">
                    <a:pos x="58" y="47"/>
                  </a:cxn>
                  <a:cxn ang="0">
                    <a:pos x="41" y="27"/>
                  </a:cxn>
                  <a:cxn ang="0">
                    <a:pos x="30" y="17"/>
                  </a:cxn>
                  <a:cxn ang="0">
                    <a:pos x="9" y="37"/>
                  </a:cxn>
                  <a:cxn ang="0">
                    <a:pos x="9" y="48"/>
                  </a:cxn>
                  <a:cxn ang="0">
                    <a:pos x="20" y="48"/>
                  </a:cxn>
                  <a:cxn ang="0">
                    <a:pos x="41" y="27"/>
                  </a:cxn>
                  <a:cxn ang="0">
                    <a:pos x="21" y="43"/>
                  </a:cxn>
                  <a:cxn ang="0">
                    <a:pos x="19" y="44"/>
                  </a:cxn>
                  <a:cxn ang="0">
                    <a:pos x="17" y="44"/>
                  </a:cxn>
                  <a:cxn ang="0">
                    <a:pos x="17" y="41"/>
                  </a:cxn>
                  <a:cxn ang="0">
                    <a:pos x="13" y="41"/>
                  </a:cxn>
                  <a:cxn ang="0">
                    <a:pos x="13" y="39"/>
                  </a:cxn>
                  <a:cxn ang="0">
                    <a:pos x="15" y="37"/>
                  </a:cxn>
                  <a:cxn ang="0">
                    <a:pos x="21" y="43"/>
                  </a:cxn>
                  <a:cxn ang="0">
                    <a:pos x="31" y="23"/>
                  </a:cxn>
                  <a:cxn ang="0">
                    <a:pos x="20" y="34"/>
                  </a:cxn>
                  <a:cxn ang="0">
                    <a:pos x="19" y="34"/>
                  </a:cxn>
                  <a:cxn ang="0">
                    <a:pos x="19" y="33"/>
                  </a:cxn>
                  <a:cxn ang="0">
                    <a:pos x="30" y="22"/>
                  </a:cxn>
                  <a:cxn ang="0">
                    <a:pos x="31" y="22"/>
                  </a:cxn>
                  <a:cxn ang="0">
                    <a:pos x="31" y="23"/>
                  </a:cxn>
                  <a:cxn ang="0">
                    <a:pos x="47" y="22"/>
                  </a:cxn>
                  <a:cxn ang="0">
                    <a:pos x="47" y="16"/>
                  </a:cxn>
                  <a:cxn ang="0">
                    <a:pos x="41" y="11"/>
                  </a:cxn>
                  <a:cxn ang="0">
                    <a:pos x="36" y="11"/>
                  </a:cxn>
                  <a:cxn ang="0">
                    <a:pos x="33" y="14"/>
                  </a:cxn>
                  <a:cxn ang="0">
                    <a:pos x="43" y="25"/>
                  </a:cxn>
                  <a:cxn ang="0">
                    <a:pos x="47" y="22"/>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1" y="27"/>
                    </a:moveTo>
                    <a:cubicBezTo>
                      <a:pt x="30" y="17"/>
                      <a:pt x="30" y="17"/>
                      <a:pt x="30" y="17"/>
                    </a:cubicBezTo>
                    <a:cubicBezTo>
                      <a:pt x="9" y="37"/>
                      <a:pt x="9" y="37"/>
                      <a:pt x="9" y="37"/>
                    </a:cubicBezTo>
                    <a:cubicBezTo>
                      <a:pt x="9" y="48"/>
                      <a:pt x="9" y="48"/>
                      <a:pt x="9" y="48"/>
                    </a:cubicBezTo>
                    <a:cubicBezTo>
                      <a:pt x="20" y="48"/>
                      <a:pt x="20" y="48"/>
                      <a:pt x="20" y="48"/>
                    </a:cubicBezTo>
                    <a:lnTo>
                      <a:pt x="41" y="27"/>
                    </a:lnTo>
                    <a:close/>
                    <a:moveTo>
                      <a:pt x="21" y="43"/>
                    </a:moveTo>
                    <a:cubicBezTo>
                      <a:pt x="19" y="44"/>
                      <a:pt x="19" y="44"/>
                      <a:pt x="19" y="44"/>
                    </a:cubicBezTo>
                    <a:cubicBezTo>
                      <a:pt x="17" y="44"/>
                      <a:pt x="17" y="44"/>
                      <a:pt x="17" y="44"/>
                    </a:cubicBezTo>
                    <a:cubicBezTo>
                      <a:pt x="17" y="41"/>
                      <a:pt x="17" y="41"/>
                      <a:pt x="17" y="41"/>
                    </a:cubicBezTo>
                    <a:cubicBezTo>
                      <a:pt x="13" y="41"/>
                      <a:pt x="13" y="41"/>
                      <a:pt x="13" y="41"/>
                    </a:cubicBezTo>
                    <a:cubicBezTo>
                      <a:pt x="13" y="39"/>
                      <a:pt x="13" y="39"/>
                      <a:pt x="13" y="39"/>
                    </a:cubicBezTo>
                    <a:cubicBezTo>
                      <a:pt x="15" y="37"/>
                      <a:pt x="15" y="37"/>
                      <a:pt x="15" y="37"/>
                    </a:cubicBezTo>
                    <a:lnTo>
                      <a:pt x="21" y="43"/>
                    </a:lnTo>
                    <a:close/>
                    <a:moveTo>
                      <a:pt x="31" y="23"/>
                    </a:moveTo>
                    <a:cubicBezTo>
                      <a:pt x="20" y="34"/>
                      <a:pt x="20" y="34"/>
                      <a:pt x="20" y="34"/>
                    </a:cubicBezTo>
                    <a:cubicBezTo>
                      <a:pt x="19" y="34"/>
                      <a:pt x="19" y="35"/>
                      <a:pt x="19" y="34"/>
                    </a:cubicBezTo>
                    <a:cubicBezTo>
                      <a:pt x="18" y="34"/>
                      <a:pt x="18" y="33"/>
                      <a:pt x="19" y="33"/>
                    </a:cubicBezTo>
                    <a:cubicBezTo>
                      <a:pt x="30" y="22"/>
                      <a:pt x="30" y="22"/>
                      <a:pt x="30" y="22"/>
                    </a:cubicBezTo>
                    <a:cubicBezTo>
                      <a:pt x="30" y="22"/>
                      <a:pt x="31" y="22"/>
                      <a:pt x="31" y="22"/>
                    </a:cubicBezTo>
                    <a:cubicBezTo>
                      <a:pt x="31" y="22"/>
                      <a:pt x="31" y="23"/>
                      <a:pt x="31" y="23"/>
                    </a:cubicBezTo>
                    <a:close/>
                    <a:moveTo>
                      <a:pt x="47" y="22"/>
                    </a:moveTo>
                    <a:cubicBezTo>
                      <a:pt x="48" y="20"/>
                      <a:pt x="48" y="18"/>
                      <a:pt x="47" y="16"/>
                    </a:cubicBezTo>
                    <a:cubicBezTo>
                      <a:pt x="41" y="11"/>
                      <a:pt x="41" y="11"/>
                      <a:pt x="41" y="11"/>
                    </a:cubicBezTo>
                    <a:cubicBezTo>
                      <a:pt x="40" y="9"/>
                      <a:pt x="37" y="9"/>
                      <a:pt x="36" y="11"/>
                    </a:cubicBezTo>
                    <a:cubicBezTo>
                      <a:pt x="33" y="14"/>
                      <a:pt x="33" y="14"/>
                      <a:pt x="33" y="14"/>
                    </a:cubicBezTo>
                    <a:cubicBezTo>
                      <a:pt x="43" y="25"/>
                      <a:pt x="43" y="25"/>
                      <a:pt x="43" y="25"/>
                    </a:cubicBezTo>
                    <a:lnTo>
                      <a:pt x="47" y="22"/>
                    </a:lnTo>
                    <a:close/>
                  </a:path>
                </a:pathLst>
              </a:custGeom>
              <a:solidFill>
                <a:schemeClr val="accent2"/>
              </a:solidFill>
              <a:ln w="9525">
                <a:noFill/>
                <a:round/>
                <a:headEnd/>
                <a:tailEnd/>
              </a:ln>
              <a:effectLst>
                <a:outerShdw blurRad="190500" dist="38100" dir="2700000" algn="tl" rotWithShape="0">
                  <a:prstClr val="black">
                    <a:alpha val="30000"/>
                  </a:prstClr>
                </a:outerShdw>
              </a:effectLst>
            </p:spPr>
            <p:txBody>
              <a:bodyPr anchor="ctr"/>
              <a:lstStyle/>
              <a:p>
                <a:pPr algn="ctr"/>
                <a:endParaRPr sz="1013"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7" name="矩形 26">
                <a:extLst>
                  <a:ext uri="{FF2B5EF4-FFF2-40B4-BE49-F238E27FC236}">
                    <a16:creationId xmlns:a16="http://schemas.microsoft.com/office/drawing/2014/main" id="{37176143-ED4C-A478-9385-863DADD82E9C}"/>
                  </a:ext>
                </a:extLst>
              </p:cNvPr>
              <p:cNvSpPr/>
              <p:nvPr/>
            </p:nvSpPr>
            <p:spPr>
              <a:xfrm>
                <a:off x="6819307" y="3365037"/>
                <a:ext cx="1259464" cy="310293"/>
              </a:xfrm>
              <a:prstGeom prst="rect">
                <a:avLst/>
              </a:prstGeom>
              <a:noFill/>
            </p:spPr>
            <p:txBody>
              <a:bodyPr wrap="square">
                <a:spAutoFit/>
                <a:scene3d>
                  <a:camera prst="orthographicFront"/>
                  <a:lightRig rig="threePt" dir="t"/>
                </a:scene3d>
                <a:sp3d contourW="12700"/>
              </a:bodyPr>
              <a:lstStyle/>
              <a:p>
                <a:pPr algn="ctr">
                  <a:lnSpc>
                    <a:spcPct val="120000"/>
                  </a:lnSpc>
                </a:pPr>
                <a:r>
                  <a:rPr lang="en-US" altLang="zh-CN"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Add text</a:t>
                </a:r>
                <a:endParaRPr lang="zh-CN" altLang="en-US"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8" name="矩形 27">
                <a:extLst>
                  <a:ext uri="{FF2B5EF4-FFF2-40B4-BE49-F238E27FC236}">
                    <a16:creationId xmlns:a16="http://schemas.microsoft.com/office/drawing/2014/main" id="{E16BE799-1EB2-5E80-7BB9-259D01297CCE}"/>
                  </a:ext>
                </a:extLst>
              </p:cNvPr>
              <p:cNvSpPr/>
              <p:nvPr/>
            </p:nvSpPr>
            <p:spPr>
              <a:xfrm>
                <a:off x="6306996" y="4449953"/>
                <a:ext cx="2249997" cy="487268"/>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grpSp>
        <p:grpSp>
          <p:nvGrpSpPr>
            <p:cNvPr id="16" name="组合 15">
              <a:extLst>
                <a:ext uri="{FF2B5EF4-FFF2-40B4-BE49-F238E27FC236}">
                  <a16:creationId xmlns:a16="http://schemas.microsoft.com/office/drawing/2014/main" id="{2DFE17BF-FD38-2761-65C2-B16BC61929EF}"/>
                </a:ext>
              </a:extLst>
            </p:cNvPr>
            <p:cNvGrpSpPr/>
            <p:nvPr/>
          </p:nvGrpSpPr>
          <p:grpSpPr>
            <a:xfrm>
              <a:off x="6629712" y="1737338"/>
              <a:ext cx="1687498" cy="2138502"/>
              <a:chOff x="8947624" y="2085887"/>
              <a:chExt cx="2249997" cy="2851335"/>
            </a:xfrm>
          </p:grpSpPr>
          <p:cxnSp>
            <p:nvCxnSpPr>
              <p:cNvPr id="17" name="Straight Connector 23">
                <a:extLst>
                  <a:ext uri="{FF2B5EF4-FFF2-40B4-BE49-F238E27FC236}">
                    <a16:creationId xmlns:a16="http://schemas.microsoft.com/office/drawing/2014/main" id="{889968E9-54FF-5101-CF03-176995A757D7}"/>
                  </a:ext>
                </a:extLst>
              </p:cNvPr>
              <p:cNvCxnSpPr/>
              <p:nvPr/>
            </p:nvCxnSpPr>
            <p:spPr>
              <a:xfrm rot="5400000">
                <a:off x="9797236" y="4088183"/>
                <a:ext cx="485778" cy="2268"/>
              </a:xfrm>
              <a:prstGeom prst="line">
                <a:avLst/>
              </a:prstGeom>
              <a:ln>
                <a:solidFill>
                  <a:schemeClr val="accent5"/>
                </a:solidFill>
                <a:prstDash val="sysDot"/>
                <a:tailEnd type="oval"/>
              </a:ln>
            </p:spPr>
            <p:style>
              <a:lnRef idx="2">
                <a:schemeClr val="accent5"/>
              </a:lnRef>
              <a:fillRef idx="0">
                <a:schemeClr val="accent5"/>
              </a:fillRef>
              <a:effectRef idx="1">
                <a:schemeClr val="accent5"/>
              </a:effectRef>
              <a:fontRef idx="minor">
                <a:schemeClr val="tx1"/>
              </a:fontRef>
            </p:style>
          </p:cxnSp>
          <p:sp>
            <p:nvSpPr>
              <p:cNvPr id="18" name="Rectangle: Rounded Corners 25">
                <a:extLst>
                  <a:ext uri="{FF2B5EF4-FFF2-40B4-BE49-F238E27FC236}">
                    <a16:creationId xmlns:a16="http://schemas.microsoft.com/office/drawing/2014/main" id="{46EBA291-F9F5-AD10-D9BB-25F9CE5416C8}"/>
                  </a:ext>
                </a:extLst>
              </p:cNvPr>
              <p:cNvSpPr/>
              <p:nvPr/>
            </p:nvSpPr>
            <p:spPr>
              <a:xfrm rot="10800000">
                <a:off x="9121966" y="2085887"/>
                <a:ext cx="1836321" cy="1514580"/>
              </a:xfrm>
              <a:prstGeom prst="roundRect">
                <a:avLst>
                  <a:gd name="adj" fmla="val 10000"/>
                </a:avLst>
              </a:prstGeom>
              <a:noFill/>
              <a:ln>
                <a:solidFill>
                  <a:schemeClr val="bg1">
                    <a:lumMod val="85000"/>
                  </a:schemeClr>
                </a:solidFill>
              </a:ln>
            </p:spPr>
            <p:style>
              <a:lnRef idx="2">
                <a:scrgbClr r="0" g="0" b="0"/>
              </a:lnRef>
              <a:fillRef idx="1">
                <a:scrgbClr r="0" g="0" b="0"/>
              </a:fillRef>
              <a:effectRef idx="0">
                <a:schemeClr val="lt1">
                  <a:alpha val="90000"/>
                  <a:hueOff val="0"/>
                  <a:satOff val="0"/>
                  <a:lumOff val="0"/>
                  <a:alphaOff val="0"/>
                </a:schemeClr>
              </a:effectRef>
              <a:fontRef idx="minor">
                <a:schemeClr val="dk1">
                  <a:hueOff val="0"/>
                  <a:satOff val="0"/>
                  <a:lumOff val="0"/>
                  <a:alphaOff val="0"/>
                </a:schemeClr>
              </a:fontRef>
            </p:style>
            <p:txBody>
              <a:bodyPr anchor="ctr"/>
              <a:lstStyle/>
              <a:p>
                <a:pPr algn="ctr"/>
                <a:endParaRPr sz="1013"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19" name="Rectangle: Rounded Corners 26">
                <a:extLst>
                  <a:ext uri="{FF2B5EF4-FFF2-40B4-BE49-F238E27FC236}">
                    <a16:creationId xmlns:a16="http://schemas.microsoft.com/office/drawing/2014/main" id="{9EFEBD63-FA06-505A-AE4B-D6E541565531}"/>
                  </a:ext>
                </a:extLst>
              </p:cNvPr>
              <p:cNvSpPr/>
              <p:nvPr/>
            </p:nvSpPr>
            <p:spPr>
              <a:xfrm rot="10800000" flipV="1">
                <a:off x="9362717" y="3338326"/>
                <a:ext cx="1259463" cy="500845"/>
              </a:xfrm>
              <a:prstGeom prst="roundRect">
                <a:avLst>
                  <a:gd name="adj" fmla="val 50000"/>
                </a:avLst>
              </a:prstGeom>
              <a:gradFill>
                <a:gsLst>
                  <a:gs pos="0">
                    <a:srgbClr val="019BE5"/>
                  </a:gs>
                  <a:gs pos="100000">
                    <a:srgbClr val="006CBC"/>
                  </a:gs>
                </a:gsLst>
                <a:lin ang="6000000" scaled="0"/>
              </a:gradFill>
              <a:ln>
                <a:noFill/>
              </a:ln>
              <a:effectLst>
                <a:outerShdw blurRad="190500" dist="38100" dir="2700000" algn="tl" rotWithShape="0">
                  <a:prstClr val="black">
                    <a:alpha val="30000"/>
                  </a:prstClr>
                </a:outerShdw>
              </a:effectLst>
            </p:spPr>
            <p:style>
              <a:lnRef idx="2">
                <a:scrgbClr r="0" g="0" b="0"/>
              </a:lnRef>
              <a:fillRef idx="1">
                <a:scrgbClr r="0" g="0" b="0"/>
              </a:fillRef>
              <a:effectRef idx="0">
                <a:schemeClr val="accent5">
                  <a:hueOff val="0"/>
                  <a:satOff val="0"/>
                  <a:lumOff val="0"/>
                  <a:alphaOff val="0"/>
                </a:schemeClr>
              </a:effectRef>
              <a:fontRef idx="minor">
                <a:schemeClr val="lt1"/>
              </a:fontRef>
            </p:style>
            <p:txBody>
              <a:bodyPr wrap="none" anchor="ctr">
                <a:normAutofit/>
              </a:bodyPr>
              <a:lstStyle/>
              <a:p>
                <a:pPr lvl="0" algn="ctr"/>
                <a:endParaRPr lang="zh-CN" altLang="en-US" sz="825" b="1" dirty="0">
                  <a:solidFill>
                    <a:srgbClr val="FFFFFF"/>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0" name="Freeform: Shape 28">
                <a:extLst>
                  <a:ext uri="{FF2B5EF4-FFF2-40B4-BE49-F238E27FC236}">
                    <a16:creationId xmlns:a16="http://schemas.microsoft.com/office/drawing/2014/main" id="{CD202F83-3C41-EACF-A2A0-B878399F60FF}"/>
                  </a:ext>
                </a:extLst>
              </p:cNvPr>
              <p:cNvSpPr>
                <a:spLocks/>
              </p:cNvSpPr>
              <p:nvPr/>
            </p:nvSpPr>
            <p:spPr bwMode="auto">
              <a:xfrm>
                <a:off x="9732157" y="2597581"/>
                <a:ext cx="615937" cy="491189"/>
              </a:xfrm>
              <a:custGeom>
                <a:avLst/>
                <a:gdLst/>
                <a:ahLst/>
                <a:cxnLst>
                  <a:cxn ang="0">
                    <a:pos x="73" y="52"/>
                  </a:cxn>
                  <a:cxn ang="0">
                    <a:pos x="67" y="58"/>
                  </a:cxn>
                  <a:cxn ang="0">
                    <a:pos x="7" y="58"/>
                  </a:cxn>
                  <a:cxn ang="0">
                    <a:pos x="0" y="52"/>
                  </a:cxn>
                  <a:cxn ang="0">
                    <a:pos x="0" y="6"/>
                  </a:cxn>
                  <a:cxn ang="0">
                    <a:pos x="7" y="0"/>
                  </a:cxn>
                  <a:cxn ang="0">
                    <a:pos x="67" y="0"/>
                  </a:cxn>
                  <a:cxn ang="0">
                    <a:pos x="73" y="6"/>
                  </a:cxn>
                  <a:cxn ang="0">
                    <a:pos x="73" y="52"/>
                  </a:cxn>
                  <a:cxn ang="0">
                    <a:pos x="7" y="4"/>
                  </a:cxn>
                  <a:cxn ang="0">
                    <a:pos x="5" y="6"/>
                  </a:cxn>
                  <a:cxn ang="0">
                    <a:pos x="5" y="52"/>
                  </a:cxn>
                  <a:cxn ang="0">
                    <a:pos x="7" y="53"/>
                  </a:cxn>
                  <a:cxn ang="0">
                    <a:pos x="67" y="53"/>
                  </a:cxn>
                  <a:cxn ang="0">
                    <a:pos x="68" y="52"/>
                  </a:cxn>
                  <a:cxn ang="0">
                    <a:pos x="68" y="6"/>
                  </a:cxn>
                  <a:cxn ang="0">
                    <a:pos x="67" y="4"/>
                  </a:cxn>
                  <a:cxn ang="0">
                    <a:pos x="7" y="4"/>
                  </a:cxn>
                  <a:cxn ang="0">
                    <a:pos x="17" y="24"/>
                  </a:cxn>
                  <a:cxn ang="0">
                    <a:pos x="10" y="17"/>
                  </a:cxn>
                  <a:cxn ang="0">
                    <a:pos x="17" y="9"/>
                  </a:cxn>
                  <a:cxn ang="0">
                    <a:pos x="25" y="17"/>
                  </a:cxn>
                  <a:cxn ang="0">
                    <a:pos x="17" y="24"/>
                  </a:cxn>
                  <a:cxn ang="0">
                    <a:pos x="64" y="48"/>
                  </a:cxn>
                  <a:cxn ang="0">
                    <a:pos x="10" y="48"/>
                  </a:cxn>
                  <a:cxn ang="0">
                    <a:pos x="10" y="41"/>
                  </a:cxn>
                  <a:cxn ang="0">
                    <a:pos x="22" y="29"/>
                  </a:cxn>
                  <a:cxn ang="0">
                    <a:pos x="28" y="35"/>
                  </a:cxn>
                  <a:cxn ang="0">
                    <a:pos x="48" y="15"/>
                  </a:cxn>
                  <a:cxn ang="0">
                    <a:pos x="64" y="31"/>
                  </a:cxn>
                  <a:cxn ang="0">
                    <a:pos x="64" y="48"/>
                  </a:cxn>
                </a:cxnLst>
                <a:rect l="0" t="0" r="r" b="b"/>
                <a:pathLst>
                  <a:path w="73" h="58">
                    <a:moveTo>
                      <a:pt x="73" y="52"/>
                    </a:moveTo>
                    <a:cubicBezTo>
                      <a:pt x="73" y="55"/>
                      <a:pt x="71" y="58"/>
                      <a:pt x="67" y="58"/>
                    </a:cubicBezTo>
                    <a:cubicBezTo>
                      <a:pt x="7" y="58"/>
                      <a:pt x="7" y="58"/>
                      <a:pt x="7" y="58"/>
                    </a:cubicBezTo>
                    <a:cubicBezTo>
                      <a:pt x="3" y="58"/>
                      <a:pt x="0" y="55"/>
                      <a:pt x="0" y="52"/>
                    </a:cubicBezTo>
                    <a:cubicBezTo>
                      <a:pt x="0" y="6"/>
                      <a:pt x="0" y="6"/>
                      <a:pt x="0" y="6"/>
                    </a:cubicBezTo>
                    <a:cubicBezTo>
                      <a:pt x="0" y="2"/>
                      <a:pt x="3" y="0"/>
                      <a:pt x="7" y="0"/>
                    </a:cubicBezTo>
                    <a:cubicBezTo>
                      <a:pt x="67" y="0"/>
                      <a:pt x="67" y="0"/>
                      <a:pt x="67" y="0"/>
                    </a:cubicBezTo>
                    <a:cubicBezTo>
                      <a:pt x="71" y="0"/>
                      <a:pt x="73" y="2"/>
                      <a:pt x="73" y="6"/>
                    </a:cubicBezTo>
                    <a:lnTo>
                      <a:pt x="73" y="52"/>
                    </a:lnTo>
                    <a:close/>
                    <a:moveTo>
                      <a:pt x="7" y="4"/>
                    </a:moveTo>
                    <a:cubicBezTo>
                      <a:pt x="6" y="4"/>
                      <a:pt x="5" y="5"/>
                      <a:pt x="5" y="6"/>
                    </a:cubicBezTo>
                    <a:cubicBezTo>
                      <a:pt x="5" y="52"/>
                      <a:pt x="5" y="52"/>
                      <a:pt x="5" y="52"/>
                    </a:cubicBezTo>
                    <a:cubicBezTo>
                      <a:pt x="5" y="52"/>
                      <a:pt x="6" y="53"/>
                      <a:pt x="7" y="53"/>
                    </a:cubicBezTo>
                    <a:cubicBezTo>
                      <a:pt x="67" y="53"/>
                      <a:pt x="67" y="53"/>
                      <a:pt x="67" y="53"/>
                    </a:cubicBezTo>
                    <a:cubicBezTo>
                      <a:pt x="68" y="53"/>
                      <a:pt x="68" y="52"/>
                      <a:pt x="68" y="52"/>
                    </a:cubicBezTo>
                    <a:cubicBezTo>
                      <a:pt x="68" y="6"/>
                      <a:pt x="68" y="6"/>
                      <a:pt x="68" y="6"/>
                    </a:cubicBezTo>
                    <a:cubicBezTo>
                      <a:pt x="68" y="5"/>
                      <a:pt x="68" y="4"/>
                      <a:pt x="67" y="4"/>
                    </a:cubicBezTo>
                    <a:lnTo>
                      <a:pt x="7" y="4"/>
                    </a:lnTo>
                    <a:close/>
                    <a:moveTo>
                      <a:pt x="17" y="24"/>
                    </a:moveTo>
                    <a:cubicBezTo>
                      <a:pt x="13" y="24"/>
                      <a:pt x="10" y="21"/>
                      <a:pt x="10" y="17"/>
                    </a:cubicBezTo>
                    <a:cubicBezTo>
                      <a:pt x="10" y="13"/>
                      <a:pt x="13" y="9"/>
                      <a:pt x="17" y="9"/>
                    </a:cubicBezTo>
                    <a:cubicBezTo>
                      <a:pt x="21" y="9"/>
                      <a:pt x="25" y="13"/>
                      <a:pt x="25" y="17"/>
                    </a:cubicBezTo>
                    <a:cubicBezTo>
                      <a:pt x="25" y="21"/>
                      <a:pt x="21" y="24"/>
                      <a:pt x="17" y="24"/>
                    </a:cubicBezTo>
                    <a:close/>
                    <a:moveTo>
                      <a:pt x="64" y="48"/>
                    </a:moveTo>
                    <a:cubicBezTo>
                      <a:pt x="10" y="48"/>
                      <a:pt x="10" y="48"/>
                      <a:pt x="10" y="48"/>
                    </a:cubicBezTo>
                    <a:cubicBezTo>
                      <a:pt x="10" y="41"/>
                      <a:pt x="10" y="41"/>
                      <a:pt x="10" y="41"/>
                    </a:cubicBezTo>
                    <a:cubicBezTo>
                      <a:pt x="22" y="29"/>
                      <a:pt x="22" y="29"/>
                      <a:pt x="22" y="29"/>
                    </a:cubicBezTo>
                    <a:cubicBezTo>
                      <a:pt x="28" y="35"/>
                      <a:pt x="28" y="35"/>
                      <a:pt x="28" y="35"/>
                    </a:cubicBezTo>
                    <a:cubicBezTo>
                      <a:pt x="48" y="15"/>
                      <a:pt x="48" y="15"/>
                      <a:pt x="48" y="15"/>
                    </a:cubicBezTo>
                    <a:cubicBezTo>
                      <a:pt x="64" y="31"/>
                      <a:pt x="64" y="31"/>
                      <a:pt x="64" y="31"/>
                    </a:cubicBezTo>
                    <a:lnTo>
                      <a:pt x="64" y="48"/>
                    </a:lnTo>
                    <a:close/>
                  </a:path>
                </a:pathLst>
              </a:custGeom>
              <a:gradFill>
                <a:gsLst>
                  <a:gs pos="0">
                    <a:srgbClr val="019BE5"/>
                  </a:gs>
                  <a:gs pos="100000">
                    <a:srgbClr val="006CBC"/>
                  </a:gs>
                </a:gsLst>
                <a:lin ang="6000000" scaled="0"/>
              </a:gradFill>
              <a:ln w="9525">
                <a:noFill/>
                <a:round/>
                <a:headEnd/>
                <a:tailEnd/>
              </a:ln>
              <a:effectLst>
                <a:outerShdw blurRad="190500" dist="38100" dir="2700000" algn="tl" rotWithShape="0">
                  <a:prstClr val="black">
                    <a:alpha val="30000"/>
                  </a:prstClr>
                </a:outerShdw>
              </a:effectLst>
            </p:spPr>
            <p:txBody>
              <a:bodyPr anchor="ctr"/>
              <a:lstStyle/>
              <a:p>
                <a:pPr algn="ctr"/>
                <a:endParaRPr sz="1013" dirty="0">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1" name="矩形 20">
                <a:extLst>
                  <a:ext uri="{FF2B5EF4-FFF2-40B4-BE49-F238E27FC236}">
                    <a16:creationId xmlns:a16="http://schemas.microsoft.com/office/drawing/2014/main" id="{BFD46452-105D-FB96-B142-7076EE288FE8}"/>
                  </a:ext>
                </a:extLst>
              </p:cNvPr>
              <p:cNvSpPr/>
              <p:nvPr/>
            </p:nvSpPr>
            <p:spPr>
              <a:xfrm>
                <a:off x="9359912" y="3365036"/>
                <a:ext cx="1259464" cy="310293"/>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Add text</a:t>
                </a:r>
                <a:endParaRPr lang="zh-CN" altLang="en-US"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2" name="矩形 21">
                <a:extLst>
                  <a:ext uri="{FF2B5EF4-FFF2-40B4-BE49-F238E27FC236}">
                    <a16:creationId xmlns:a16="http://schemas.microsoft.com/office/drawing/2014/main" id="{D6B68D90-BA26-8732-0A94-E221C2DB066A}"/>
                  </a:ext>
                </a:extLst>
              </p:cNvPr>
              <p:cNvSpPr/>
              <p:nvPr/>
            </p:nvSpPr>
            <p:spPr>
              <a:xfrm>
                <a:off x="8947624" y="4449953"/>
                <a:ext cx="2249997" cy="487269"/>
              </a:xfrm>
              <a:prstGeom prst="rect">
                <a:avLst/>
              </a:prstGeom>
            </p:spPr>
            <p:txBody>
              <a:bodyPr wrap="square">
                <a:spAutoFit/>
                <a:scene3d>
                  <a:camera prst="orthographicFront"/>
                  <a:lightRig rig="threePt" dir="t"/>
                </a:scene3d>
                <a:sp3d contourW="12700"/>
              </a:bodyPr>
              <a:lstStyle/>
              <a:p>
                <a:pPr algn="ctr">
                  <a:lnSpc>
                    <a:spcPct val="12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grpSp>
      </p:grpSp>
    </p:spTree>
    <p:extLst>
      <p:ext uri="{BB962C8B-B14F-4D97-AF65-F5344CB8AC3E}">
        <p14:creationId xmlns:p14="http://schemas.microsoft.com/office/powerpoint/2010/main" val="7211262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14487" y="337444"/>
            <a:ext cx="3254236"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grpSp>
        <p:nvGrpSpPr>
          <p:cNvPr id="23" name="组合 22">
            <a:extLst>
              <a:ext uri="{FF2B5EF4-FFF2-40B4-BE49-F238E27FC236}">
                <a16:creationId xmlns:a16="http://schemas.microsoft.com/office/drawing/2014/main" id="{D27C87FB-9C34-579B-261C-8C76F594A823}"/>
              </a:ext>
            </a:extLst>
          </p:cNvPr>
          <p:cNvGrpSpPr/>
          <p:nvPr/>
        </p:nvGrpSpPr>
        <p:grpSpPr>
          <a:xfrm>
            <a:off x="1013976" y="2055694"/>
            <a:ext cx="10308482" cy="3494496"/>
            <a:chOff x="1042551" y="1639770"/>
            <a:chExt cx="7148826" cy="2423397"/>
          </a:xfrm>
        </p:grpSpPr>
        <p:sp>
          <p:nvSpPr>
            <p:cNvPr id="24" name="文本框 49">
              <a:extLst>
                <a:ext uri="{FF2B5EF4-FFF2-40B4-BE49-F238E27FC236}">
                  <a16:creationId xmlns:a16="http://schemas.microsoft.com/office/drawing/2014/main" id="{135A70B2-544C-E1A1-A6C7-080C5D4877AD}"/>
                </a:ext>
              </a:extLst>
            </p:cNvPr>
            <p:cNvSpPr txBox="1"/>
            <p:nvPr/>
          </p:nvSpPr>
          <p:spPr>
            <a:xfrm>
              <a:off x="2268538" y="1639770"/>
              <a:ext cx="1952121" cy="240127"/>
            </a:xfrm>
            <a:prstGeom prst="rect">
              <a:avLst/>
            </a:prstGeom>
            <a:noFill/>
          </p:spPr>
          <p:txBody>
            <a:bodyPr wrap="square" lIns="68589" tIns="34295" rIns="68589" bIns="34295" rtlCol="0">
              <a:spAutoFit/>
            </a:bodyPr>
            <a:lstStyle/>
            <a:p>
              <a:r>
                <a:rPr lang="en-US" altLang="zh-CN" b="1"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b="1"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5" name="文本框 49">
              <a:extLst>
                <a:ext uri="{FF2B5EF4-FFF2-40B4-BE49-F238E27FC236}">
                  <a16:creationId xmlns:a16="http://schemas.microsoft.com/office/drawing/2014/main" id="{9DCCA6B8-7249-ADC9-B52D-E1A9C0AFB6C2}"/>
                </a:ext>
              </a:extLst>
            </p:cNvPr>
            <p:cNvSpPr txBox="1"/>
            <p:nvPr/>
          </p:nvSpPr>
          <p:spPr>
            <a:xfrm>
              <a:off x="2268538" y="3165718"/>
              <a:ext cx="1788265" cy="240127"/>
            </a:xfrm>
            <a:prstGeom prst="rect">
              <a:avLst/>
            </a:prstGeom>
            <a:noFill/>
          </p:spPr>
          <p:txBody>
            <a:bodyPr wrap="square" lIns="68589" tIns="34295" rIns="68589" bIns="34295" rtlCol="0">
              <a:spAutoFit/>
            </a:bodyPr>
            <a:lstStyle/>
            <a:p>
              <a:r>
                <a:rPr lang="en-US" altLang="zh-CN" b="1"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b="1"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6" name="文本框 49">
              <a:extLst>
                <a:ext uri="{FF2B5EF4-FFF2-40B4-BE49-F238E27FC236}">
                  <a16:creationId xmlns:a16="http://schemas.microsoft.com/office/drawing/2014/main" id="{B66B8C00-2D5D-629D-A55E-29709EF77C89}"/>
                </a:ext>
              </a:extLst>
            </p:cNvPr>
            <p:cNvSpPr txBox="1"/>
            <p:nvPr/>
          </p:nvSpPr>
          <p:spPr>
            <a:xfrm>
              <a:off x="6012954" y="1643200"/>
              <a:ext cx="1567873" cy="240127"/>
            </a:xfrm>
            <a:prstGeom prst="rect">
              <a:avLst/>
            </a:prstGeom>
            <a:noFill/>
          </p:spPr>
          <p:txBody>
            <a:bodyPr wrap="square" lIns="68589" tIns="34295" rIns="68589" bIns="34295" rtlCol="0">
              <a:spAutoFit/>
            </a:bodyPr>
            <a:lstStyle/>
            <a:p>
              <a:r>
                <a:rPr lang="en-US" altLang="zh-CN" b="1"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b="1"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7" name="文本框 49">
              <a:extLst>
                <a:ext uri="{FF2B5EF4-FFF2-40B4-BE49-F238E27FC236}">
                  <a16:creationId xmlns:a16="http://schemas.microsoft.com/office/drawing/2014/main" id="{BBD73FF9-61FE-03D7-3240-B4293E0B0F5A}"/>
                </a:ext>
              </a:extLst>
            </p:cNvPr>
            <p:cNvSpPr txBox="1"/>
            <p:nvPr/>
          </p:nvSpPr>
          <p:spPr>
            <a:xfrm>
              <a:off x="6012954" y="3223945"/>
              <a:ext cx="1863650" cy="240127"/>
            </a:xfrm>
            <a:prstGeom prst="rect">
              <a:avLst/>
            </a:prstGeom>
            <a:noFill/>
          </p:spPr>
          <p:txBody>
            <a:bodyPr wrap="square" lIns="68589" tIns="34295" rIns="68589" bIns="34295" rtlCol="0">
              <a:spAutoFit/>
            </a:bodyPr>
            <a:lstStyle/>
            <a:p>
              <a:r>
                <a:rPr lang="en-US" altLang="zh-CN" b="1"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b="1"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grpSp>
          <p:nvGrpSpPr>
            <p:cNvPr id="28" name="组合 27">
              <a:extLst>
                <a:ext uri="{FF2B5EF4-FFF2-40B4-BE49-F238E27FC236}">
                  <a16:creationId xmlns:a16="http://schemas.microsoft.com/office/drawing/2014/main" id="{B8E9C79D-A18E-0BBC-D0EE-99287366D773}"/>
                </a:ext>
              </a:extLst>
            </p:cNvPr>
            <p:cNvGrpSpPr/>
            <p:nvPr/>
          </p:nvGrpSpPr>
          <p:grpSpPr>
            <a:xfrm>
              <a:off x="1042551" y="1712069"/>
              <a:ext cx="3355363" cy="821669"/>
              <a:chOff x="1390067" y="2282758"/>
              <a:chExt cx="4473817" cy="1095559"/>
            </a:xfrm>
          </p:grpSpPr>
          <p:grpSp>
            <p:nvGrpSpPr>
              <p:cNvPr id="56" name="组合 55">
                <a:extLst>
                  <a:ext uri="{FF2B5EF4-FFF2-40B4-BE49-F238E27FC236}">
                    <a16:creationId xmlns:a16="http://schemas.microsoft.com/office/drawing/2014/main" id="{433A0F2A-3BC1-12FC-5905-EB2AE6D6DBA3}"/>
                  </a:ext>
                </a:extLst>
              </p:cNvPr>
              <p:cNvGrpSpPr/>
              <p:nvPr/>
            </p:nvGrpSpPr>
            <p:grpSpPr>
              <a:xfrm>
                <a:off x="1390067" y="2282758"/>
                <a:ext cx="1543634" cy="1095559"/>
                <a:chOff x="863017" y="2149408"/>
                <a:chExt cx="1543634" cy="1095559"/>
              </a:xfrm>
            </p:grpSpPr>
            <p:cxnSp>
              <p:nvCxnSpPr>
                <p:cNvPr id="58" name="直接连接符 57">
                  <a:extLst>
                    <a:ext uri="{FF2B5EF4-FFF2-40B4-BE49-F238E27FC236}">
                      <a16:creationId xmlns:a16="http://schemas.microsoft.com/office/drawing/2014/main" id="{B340784A-4B69-170A-83E8-5FFDB70F1E84}"/>
                    </a:ext>
                  </a:extLst>
                </p:cNvPr>
                <p:cNvCxnSpPr/>
                <p:nvPr/>
              </p:nvCxnSpPr>
              <p:spPr>
                <a:xfrm>
                  <a:off x="1952226" y="2697189"/>
                  <a:ext cx="454425" cy="803"/>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a16="http://schemas.microsoft.com/office/drawing/2014/main" id="{BC223F76-8AB5-AEF6-F344-B4BF1171FA8A}"/>
                    </a:ext>
                  </a:extLst>
                </p:cNvPr>
                <p:cNvCxnSpPr/>
                <p:nvPr/>
              </p:nvCxnSpPr>
              <p:spPr>
                <a:xfrm>
                  <a:off x="2406651" y="2200698"/>
                  <a:ext cx="0" cy="994588"/>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60" name="组合 59">
                  <a:extLst>
                    <a:ext uri="{FF2B5EF4-FFF2-40B4-BE49-F238E27FC236}">
                      <a16:creationId xmlns:a16="http://schemas.microsoft.com/office/drawing/2014/main" id="{F00D67DB-E4F7-4659-63AB-126E9A3FEEF3}"/>
                    </a:ext>
                  </a:extLst>
                </p:cNvPr>
                <p:cNvGrpSpPr/>
                <p:nvPr/>
              </p:nvGrpSpPr>
              <p:grpSpPr>
                <a:xfrm>
                  <a:off x="863017" y="2149408"/>
                  <a:ext cx="1095558" cy="1095559"/>
                  <a:chOff x="808238" y="1990456"/>
                  <a:chExt cx="1205114" cy="1205114"/>
                </a:xfrm>
              </p:grpSpPr>
              <p:sp>
                <p:nvSpPr>
                  <p:cNvPr id="62" name="椭圆 61">
                    <a:extLst>
                      <a:ext uri="{FF2B5EF4-FFF2-40B4-BE49-F238E27FC236}">
                        <a16:creationId xmlns:a16="http://schemas.microsoft.com/office/drawing/2014/main" id="{A41A117D-43A1-D808-DFA5-511986593CA3}"/>
                      </a:ext>
                    </a:extLst>
                  </p:cNvPr>
                  <p:cNvSpPr/>
                  <p:nvPr/>
                </p:nvSpPr>
                <p:spPr>
                  <a:xfrm rot="5400000">
                    <a:off x="808238" y="1990456"/>
                    <a:ext cx="1205114" cy="1205114"/>
                  </a:xfrm>
                  <a:prstGeom prst="ellipse">
                    <a:avLst/>
                  </a:prstGeom>
                  <a:solidFill>
                    <a:schemeClr val="bg1">
                      <a:lumMod val="75000"/>
                      <a:alpha val="40000"/>
                    </a:schemeClr>
                  </a:solidFill>
                  <a:ln>
                    <a:noFill/>
                  </a:ln>
                  <a:effectLst>
                    <a:outerShdw blurRad="190500" dist="38100" dir="2700000" algn="tl" rotWithShape="0">
                      <a:prstClr val="black">
                        <a:alpha val="30000"/>
                      </a:prstClr>
                    </a:outerShdw>
                  </a:effectLst>
                </p:spPr>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3" name="椭圆 62">
                    <a:extLst>
                      <a:ext uri="{FF2B5EF4-FFF2-40B4-BE49-F238E27FC236}">
                        <a16:creationId xmlns:a16="http://schemas.microsoft.com/office/drawing/2014/main" id="{25692333-C6B8-6D7D-524F-FB91C395C004}"/>
                      </a:ext>
                    </a:extLst>
                  </p:cNvPr>
                  <p:cNvSpPr/>
                  <p:nvPr/>
                </p:nvSpPr>
                <p:spPr>
                  <a:xfrm rot="5400000">
                    <a:off x="915793" y="2098012"/>
                    <a:ext cx="989999" cy="990000"/>
                  </a:xfrm>
                  <a:prstGeom prst="ellipse">
                    <a:avLst/>
                  </a:prstGeom>
                  <a:gradFill>
                    <a:gsLst>
                      <a:gs pos="0">
                        <a:srgbClr val="019BE5"/>
                      </a:gs>
                      <a:gs pos="100000">
                        <a:srgbClr val="006CBC"/>
                      </a:gs>
                    </a:gsLst>
                    <a:lin ang="6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61" name="任意多边形 104">
                  <a:extLst>
                    <a:ext uri="{FF2B5EF4-FFF2-40B4-BE49-F238E27FC236}">
                      <a16:creationId xmlns:a16="http://schemas.microsoft.com/office/drawing/2014/main" id="{8002CE9D-0D2A-576F-A381-8A08A19658BF}"/>
                    </a:ext>
                  </a:extLst>
                </p:cNvPr>
                <p:cNvSpPr/>
                <p:nvPr/>
              </p:nvSpPr>
              <p:spPr>
                <a:xfrm>
                  <a:off x="1198923" y="2486309"/>
                  <a:ext cx="423746" cy="421756"/>
                </a:xfrm>
                <a:custGeom>
                  <a:avLst/>
                  <a:gdLst>
                    <a:gd name="connsiteX0" fmla="*/ 256117 w 338138"/>
                    <a:gd name="connsiteY0" fmla="*/ 200025 h 336550"/>
                    <a:gd name="connsiteX1" fmla="*/ 257440 w 338138"/>
                    <a:gd name="connsiteY1" fmla="*/ 201324 h 336550"/>
                    <a:gd name="connsiteX2" fmla="*/ 258763 w 338138"/>
                    <a:gd name="connsiteY2" fmla="*/ 202623 h 336550"/>
                    <a:gd name="connsiteX3" fmla="*/ 258763 w 338138"/>
                    <a:gd name="connsiteY3" fmla="*/ 203922 h 336550"/>
                    <a:gd name="connsiteX4" fmla="*/ 258763 w 338138"/>
                    <a:gd name="connsiteY4" fmla="*/ 205221 h 336550"/>
                    <a:gd name="connsiteX5" fmla="*/ 258763 w 338138"/>
                    <a:gd name="connsiteY5" fmla="*/ 206520 h 336550"/>
                    <a:gd name="connsiteX6" fmla="*/ 257440 w 338138"/>
                    <a:gd name="connsiteY6" fmla="*/ 207819 h 336550"/>
                    <a:gd name="connsiteX7" fmla="*/ 254794 w 338138"/>
                    <a:gd name="connsiteY7" fmla="*/ 216911 h 336550"/>
                    <a:gd name="connsiteX8" fmla="*/ 246857 w 338138"/>
                    <a:gd name="connsiteY8" fmla="*/ 233796 h 336550"/>
                    <a:gd name="connsiteX9" fmla="*/ 245534 w 338138"/>
                    <a:gd name="connsiteY9" fmla="*/ 240290 h 336550"/>
                    <a:gd name="connsiteX10" fmla="*/ 241565 w 338138"/>
                    <a:gd name="connsiteY10" fmla="*/ 242888 h 336550"/>
                    <a:gd name="connsiteX11" fmla="*/ 237596 w 338138"/>
                    <a:gd name="connsiteY11" fmla="*/ 241589 h 336550"/>
                    <a:gd name="connsiteX12" fmla="*/ 236273 w 338138"/>
                    <a:gd name="connsiteY12" fmla="*/ 238992 h 336550"/>
                    <a:gd name="connsiteX13" fmla="*/ 234950 w 338138"/>
                    <a:gd name="connsiteY13" fmla="*/ 237693 h 336550"/>
                    <a:gd name="connsiteX14" fmla="*/ 236273 w 338138"/>
                    <a:gd name="connsiteY14" fmla="*/ 235095 h 336550"/>
                    <a:gd name="connsiteX15" fmla="*/ 236273 w 338138"/>
                    <a:gd name="connsiteY15" fmla="*/ 233796 h 336550"/>
                    <a:gd name="connsiteX16" fmla="*/ 238919 w 338138"/>
                    <a:gd name="connsiteY16" fmla="*/ 226003 h 336550"/>
                    <a:gd name="connsiteX17" fmla="*/ 238919 w 338138"/>
                    <a:gd name="connsiteY17" fmla="*/ 218210 h 336550"/>
                    <a:gd name="connsiteX18" fmla="*/ 238919 w 338138"/>
                    <a:gd name="connsiteY18" fmla="*/ 216911 h 336550"/>
                    <a:gd name="connsiteX19" fmla="*/ 240242 w 338138"/>
                    <a:gd name="connsiteY19" fmla="*/ 215612 h 336550"/>
                    <a:gd name="connsiteX20" fmla="*/ 240242 w 338138"/>
                    <a:gd name="connsiteY20" fmla="*/ 214313 h 336550"/>
                    <a:gd name="connsiteX21" fmla="*/ 246857 w 338138"/>
                    <a:gd name="connsiteY21" fmla="*/ 210416 h 336550"/>
                    <a:gd name="connsiteX22" fmla="*/ 253471 w 338138"/>
                    <a:gd name="connsiteY22" fmla="*/ 202623 h 336550"/>
                    <a:gd name="connsiteX23" fmla="*/ 253471 w 338138"/>
                    <a:gd name="connsiteY23" fmla="*/ 201324 h 336550"/>
                    <a:gd name="connsiteX24" fmla="*/ 256117 w 338138"/>
                    <a:gd name="connsiteY24" fmla="*/ 200025 h 336550"/>
                    <a:gd name="connsiteX25" fmla="*/ 300038 w 338138"/>
                    <a:gd name="connsiteY25" fmla="*/ 171450 h 336550"/>
                    <a:gd name="connsiteX26" fmla="*/ 301625 w 338138"/>
                    <a:gd name="connsiteY26" fmla="*/ 171450 h 336550"/>
                    <a:gd name="connsiteX27" fmla="*/ 298450 w 338138"/>
                    <a:gd name="connsiteY27" fmla="*/ 176213 h 336550"/>
                    <a:gd name="connsiteX28" fmla="*/ 296863 w 338138"/>
                    <a:gd name="connsiteY28" fmla="*/ 177800 h 336550"/>
                    <a:gd name="connsiteX29" fmla="*/ 295275 w 338138"/>
                    <a:gd name="connsiteY29" fmla="*/ 177800 h 336550"/>
                    <a:gd name="connsiteX30" fmla="*/ 295275 w 338138"/>
                    <a:gd name="connsiteY30" fmla="*/ 176213 h 336550"/>
                    <a:gd name="connsiteX31" fmla="*/ 296863 w 338138"/>
                    <a:gd name="connsiteY31" fmla="*/ 174625 h 336550"/>
                    <a:gd name="connsiteX32" fmla="*/ 298450 w 338138"/>
                    <a:gd name="connsiteY32" fmla="*/ 173038 h 336550"/>
                    <a:gd name="connsiteX33" fmla="*/ 293688 w 338138"/>
                    <a:gd name="connsiteY33" fmla="*/ 171450 h 336550"/>
                    <a:gd name="connsiteX34" fmla="*/ 296863 w 338138"/>
                    <a:gd name="connsiteY34" fmla="*/ 171450 h 336550"/>
                    <a:gd name="connsiteX35" fmla="*/ 293688 w 338138"/>
                    <a:gd name="connsiteY35" fmla="*/ 174625 h 336550"/>
                    <a:gd name="connsiteX36" fmla="*/ 292100 w 338138"/>
                    <a:gd name="connsiteY36" fmla="*/ 174625 h 336550"/>
                    <a:gd name="connsiteX37" fmla="*/ 292100 w 338138"/>
                    <a:gd name="connsiteY37" fmla="*/ 173038 h 336550"/>
                    <a:gd name="connsiteX38" fmla="*/ 303946 w 338138"/>
                    <a:gd name="connsiteY38" fmla="*/ 169998 h 336550"/>
                    <a:gd name="connsiteX39" fmla="*/ 303457 w 338138"/>
                    <a:gd name="connsiteY39" fmla="*/ 173083 h 336550"/>
                    <a:gd name="connsiteX40" fmla="*/ 303213 w 338138"/>
                    <a:gd name="connsiteY40" fmla="*/ 174625 h 336550"/>
                    <a:gd name="connsiteX41" fmla="*/ 303213 w 338138"/>
                    <a:gd name="connsiteY41" fmla="*/ 173288 h 336550"/>
                    <a:gd name="connsiteX42" fmla="*/ 303213 w 338138"/>
                    <a:gd name="connsiteY42" fmla="*/ 171952 h 336550"/>
                    <a:gd name="connsiteX43" fmla="*/ 303213 w 338138"/>
                    <a:gd name="connsiteY43" fmla="*/ 170615 h 336550"/>
                    <a:gd name="connsiteX44" fmla="*/ 288926 w 338138"/>
                    <a:gd name="connsiteY44" fmla="*/ 169862 h 336550"/>
                    <a:gd name="connsiteX45" fmla="*/ 290513 w 338138"/>
                    <a:gd name="connsiteY45" fmla="*/ 169862 h 336550"/>
                    <a:gd name="connsiteX46" fmla="*/ 293688 w 338138"/>
                    <a:gd name="connsiteY46" fmla="*/ 169862 h 336550"/>
                    <a:gd name="connsiteX47" fmla="*/ 293688 w 338138"/>
                    <a:gd name="connsiteY47" fmla="*/ 170656 h 336550"/>
                    <a:gd name="connsiteX48" fmla="*/ 292101 w 338138"/>
                    <a:gd name="connsiteY48" fmla="*/ 171450 h 336550"/>
                    <a:gd name="connsiteX49" fmla="*/ 290513 w 338138"/>
                    <a:gd name="connsiteY49" fmla="*/ 171450 h 336550"/>
                    <a:gd name="connsiteX50" fmla="*/ 288926 w 338138"/>
                    <a:gd name="connsiteY50" fmla="*/ 171450 h 336550"/>
                    <a:gd name="connsiteX51" fmla="*/ 287338 w 338138"/>
                    <a:gd name="connsiteY51" fmla="*/ 170656 h 336550"/>
                    <a:gd name="connsiteX52" fmla="*/ 288926 w 338138"/>
                    <a:gd name="connsiteY52" fmla="*/ 169862 h 336550"/>
                    <a:gd name="connsiteX53" fmla="*/ 304800 w 338138"/>
                    <a:gd name="connsiteY53" fmla="*/ 164600 h 336550"/>
                    <a:gd name="connsiteX54" fmla="*/ 304800 w 338138"/>
                    <a:gd name="connsiteY54" fmla="*/ 165267 h 336550"/>
                    <a:gd name="connsiteX55" fmla="*/ 304800 w 338138"/>
                    <a:gd name="connsiteY55" fmla="*/ 166604 h 336550"/>
                    <a:gd name="connsiteX56" fmla="*/ 304800 w 338138"/>
                    <a:gd name="connsiteY56" fmla="*/ 167941 h 336550"/>
                    <a:gd name="connsiteX57" fmla="*/ 304800 w 338138"/>
                    <a:gd name="connsiteY57" fmla="*/ 169278 h 336550"/>
                    <a:gd name="connsiteX58" fmla="*/ 303946 w 338138"/>
                    <a:gd name="connsiteY58" fmla="*/ 169998 h 336550"/>
                    <a:gd name="connsiteX59" fmla="*/ 301626 w 338138"/>
                    <a:gd name="connsiteY59" fmla="*/ 149225 h 336550"/>
                    <a:gd name="connsiteX60" fmla="*/ 303213 w 338138"/>
                    <a:gd name="connsiteY60" fmla="*/ 149225 h 336550"/>
                    <a:gd name="connsiteX61" fmla="*/ 304800 w 338138"/>
                    <a:gd name="connsiteY61" fmla="*/ 150562 h 336550"/>
                    <a:gd name="connsiteX62" fmla="*/ 304800 w 338138"/>
                    <a:gd name="connsiteY62" fmla="*/ 151899 h 336550"/>
                    <a:gd name="connsiteX63" fmla="*/ 304800 w 338138"/>
                    <a:gd name="connsiteY63" fmla="*/ 154573 h 336550"/>
                    <a:gd name="connsiteX64" fmla="*/ 305656 w 338138"/>
                    <a:gd name="connsiteY64" fmla="*/ 153133 h 336550"/>
                    <a:gd name="connsiteX65" fmla="*/ 306128 w 338138"/>
                    <a:gd name="connsiteY65" fmla="*/ 156215 h 336550"/>
                    <a:gd name="connsiteX66" fmla="*/ 304800 w 338138"/>
                    <a:gd name="connsiteY66" fmla="*/ 164600 h 336550"/>
                    <a:gd name="connsiteX67" fmla="*/ 304800 w 338138"/>
                    <a:gd name="connsiteY67" fmla="*/ 162594 h 336550"/>
                    <a:gd name="connsiteX68" fmla="*/ 304800 w 338138"/>
                    <a:gd name="connsiteY68" fmla="*/ 161257 h 336550"/>
                    <a:gd name="connsiteX69" fmla="*/ 304800 w 338138"/>
                    <a:gd name="connsiteY69" fmla="*/ 159920 h 336550"/>
                    <a:gd name="connsiteX70" fmla="*/ 304800 w 338138"/>
                    <a:gd name="connsiteY70" fmla="*/ 158583 h 336550"/>
                    <a:gd name="connsiteX71" fmla="*/ 303213 w 338138"/>
                    <a:gd name="connsiteY71" fmla="*/ 158583 h 336550"/>
                    <a:gd name="connsiteX72" fmla="*/ 303213 w 338138"/>
                    <a:gd name="connsiteY72" fmla="*/ 157246 h 336550"/>
                    <a:gd name="connsiteX73" fmla="*/ 303213 w 338138"/>
                    <a:gd name="connsiteY73" fmla="*/ 155909 h 336550"/>
                    <a:gd name="connsiteX74" fmla="*/ 303213 w 338138"/>
                    <a:gd name="connsiteY74" fmla="*/ 154573 h 336550"/>
                    <a:gd name="connsiteX75" fmla="*/ 301625 w 338138"/>
                    <a:gd name="connsiteY75" fmla="*/ 154573 h 336550"/>
                    <a:gd name="connsiteX76" fmla="*/ 301625 w 338138"/>
                    <a:gd name="connsiteY76" fmla="*/ 153236 h 336550"/>
                    <a:gd name="connsiteX77" fmla="*/ 301625 w 338138"/>
                    <a:gd name="connsiteY77" fmla="*/ 151899 h 336550"/>
                    <a:gd name="connsiteX78" fmla="*/ 301625 w 338138"/>
                    <a:gd name="connsiteY78" fmla="*/ 150812 h 336550"/>
                    <a:gd name="connsiteX79" fmla="*/ 301626 w 338138"/>
                    <a:gd name="connsiteY79" fmla="*/ 150813 h 336550"/>
                    <a:gd name="connsiteX80" fmla="*/ 301626 w 338138"/>
                    <a:gd name="connsiteY80" fmla="*/ 149226 h 336550"/>
                    <a:gd name="connsiteX81" fmla="*/ 298450 w 338138"/>
                    <a:gd name="connsiteY81" fmla="*/ 147637 h 336550"/>
                    <a:gd name="connsiteX82" fmla="*/ 298450 w 338138"/>
                    <a:gd name="connsiteY82" fmla="*/ 148907 h 336550"/>
                    <a:gd name="connsiteX83" fmla="*/ 298450 w 338138"/>
                    <a:gd name="connsiteY83" fmla="*/ 150177 h 336550"/>
                    <a:gd name="connsiteX84" fmla="*/ 297180 w 338138"/>
                    <a:gd name="connsiteY84" fmla="*/ 150177 h 336550"/>
                    <a:gd name="connsiteX85" fmla="*/ 295910 w 338138"/>
                    <a:gd name="connsiteY85" fmla="*/ 150177 h 336550"/>
                    <a:gd name="connsiteX86" fmla="*/ 294640 w 338138"/>
                    <a:gd name="connsiteY86" fmla="*/ 150177 h 336550"/>
                    <a:gd name="connsiteX87" fmla="*/ 294640 w 338138"/>
                    <a:gd name="connsiteY87" fmla="*/ 152717 h 336550"/>
                    <a:gd name="connsiteX88" fmla="*/ 294640 w 338138"/>
                    <a:gd name="connsiteY88" fmla="*/ 153987 h 336550"/>
                    <a:gd name="connsiteX89" fmla="*/ 295910 w 338138"/>
                    <a:gd name="connsiteY89" fmla="*/ 155257 h 336550"/>
                    <a:gd name="connsiteX90" fmla="*/ 295910 w 338138"/>
                    <a:gd name="connsiteY90" fmla="*/ 153987 h 336550"/>
                    <a:gd name="connsiteX91" fmla="*/ 297180 w 338138"/>
                    <a:gd name="connsiteY91" fmla="*/ 152717 h 336550"/>
                    <a:gd name="connsiteX92" fmla="*/ 297180 w 338138"/>
                    <a:gd name="connsiteY92" fmla="*/ 153987 h 336550"/>
                    <a:gd name="connsiteX93" fmla="*/ 295910 w 338138"/>
                    <a:gd name="connsiteY93" fmla="*/ 156527 h 336550"/>
                    <a:gd name="connsiteX94" fmla="*/ 295910 w 338138"/>
                    <a:gd name="connsiteY94" fmla="*/ 157797 h 336550"/>
                    <a:gd name="connsiteX95" fmla="*/ 297180 w 338138"/>
                    <a:gd name="connsiteY95" fmla="*/ 160337 h 336550"/>
                    <a:gd name="connsiteX96" fmla="*/ 297180 w 338138"/>
                    <a:gd name="connsiteY96" fmla="*/ 162877 h 336550"/>
                    <a:gd name="connsiteX97" fmla="*/ 295910 w 338138"/>
                    <a:gd name="connsiteY97" fmla="*/ 164147 h 336550"/>
                    <a:gd name="connsiteX98" fmla="*/ 294640 w 338138"/>
                    <a:gd name="connsiteY98" fmla="*/ 162877 h 336550"/>
                    <a:gd name="connsiteX99" fmla="*/ 294640 w 338138"/>
                    <a:gd name="connsiteY99" fmla="*/ 165417 h 336550"/>
                    <a:gd name="connsiteX100" fmla="*/ 293370 w 338138"/>
                    <a:gd name="connsiteY100" fmla="*/ 166687 h 336550"/>
                    <a:gd name="connsiteX101" fmla="*/ 293370 w 338138"/>
                    <a:gd name="connsiteY101" fmla="*/ 165417 h 336550"/>
                    <a:gd name="connsiteX102" fmla="*/ 293370 w 338138"/>
                    <a:gd name="connsiteY102" fmla="*/ 162877 h 336550"/>
                    <a:gd name="connsiteX103" fmla="*/ 293370 w 338138"/>
                    <a:gd name="connsiteY103" fmla="*/ 161607 h 336550"/>
                    <a:gd name="connsiteX104" fmla="*/ 292100 w 338138"/>
                    <a:gd name="connsiteY104" fmla="*/ 159067 h 336550"/>
                    <a:gd name="connsiteX105" fmla="*/ 293370 w 338138"/>
                    <a:gd name="connsiteY105" fmla="*/ 157797 h 336550"/>
                    <a:gd name="connsiteX106" fmla="*/ 293370 w 338138"/>
                    <a:gd name="connsiteY106" fmla="*/ 155257 h 336550"/>
                    <a:gd name="connsiteX107" fmla="*/ 293370 w 338138"/>
                    <a:gd name="connsiteY107" fmla="*/ 153987 h 336550"/>
                    <a:gd name="connsiteX108" fmla="*/ 293370 w 338138"/>
                    <a:gd name="connsiteY108" fmla="*/ 151447 h 336550"/>
                    <a:gd name="connsiteX109" fmla="*/ 293370 w 338138"/>
                    <a:gd name="connsiteY109" fmla="*/ 148907 h 336550"/>
                    <a:gd name="connsiteX110" fmla="*/ 294640 w 338138"/>
                    <a:gd name="connsiteY110" fmla="*/ 148907 h 336550"/>
                    <a:gd name="connsiteX111" fmla="*/ 298450 w 338138"/>
                    <a:gd name="connsiteY111" fmla="*/ 147637 h 336550"/>
                    <a:gd name="connsiteX112" fmla="*/ 300038 w 338138"/>
                    <a:gd name="connsiteY112" fmla="*/ 139700 h 336550"/>
                    <a:gd name="connsiteX113" fmla="*/ 301626 w 338138"/>
                    <a:gd name="connsiteY113" fmla="*/ 139700 h 336550"/>
                    <a:gd name="connsiteX114" fmla="*/ 301626 w 338138"/>
                    <a:gd name="connsiteY114" fmla="*/ 141288 h 336550"/>
                    <a:gd name="connsiteX115" fmla="*/ 301626 w 338138"/>
                    <a:gd name="connsiteY115" fmla="*/ 142875 h 336550"/>
                    <a:gd name="connsiteX116" fmla="*/ 301626 w 338138"/>
                    <a:gd name="connsiteY116" fmla="*/ 146051 h 336550"/>
                    <a:gd name="connsiteX117" fmla="*/ 301626 w 338138"/>
                    <a:gd name="connsiteY117" fmla="*/ 147638 h 336550"/>
                    <a:gd name="connsiteX118" fmla="*/ 301626 w 338138"/>
                    <a:gd name="connsiteY118" fmla="*/ 149225 h 336550"/>
                    <a:gd name="connsiteX119" fmla="*/ 301625 w 338138"/>
                    <a:gd name="connsiteY119" fmla="*/ 149225 h 336550"/>
                    <a:gd name="connsiteX120" fmla="*/ 301625 w 338138"/>
                    <a:gd name="connsiteY120" fmla="*/ 150562 h 336550"/>
                    <a:gd name="connsiteX121" fmla="*/ 301625 w 338138"/>
                    <a:gd name="connsiteY121" fmla="*/ 150812 h 336550"/>
                    <a:gd name="connsiteX122" fmla="*/ 300038 w 338138"/>
                    <a:gd name="connsiteY122" fmla="*/ 149226 h 336550"/>
                    <a:gd name="connsiteX123" fmla="*/ 300038 w 338138"/>
                    <a:gd name="connsiteY123" fmla="*/ 147638 h 336550"/>
                    <a:gd name="connsiteX124" fmla="*/ 300038 w 338138"/>
                    <a:gd name="connsiteY124" fmla="*/ 144463 h 336550"/>
                    <a:gd name="connsiteX125" fmla="*/ 300038 w 338138"/>
                    <a:gd name="connsiteY125" fmla="*/ 141288 h 336550"/>
                    <a:gd name="connsiteX126" fmla="*/ 287338 w 338138"/>
                    <a:gd name="connsiteY126" fmla="*/ 131762 h 336550"/>
                    <a:gd name="connsiteX127" fmla="*/ 292101 w 338138"/>
                    <a:gd name="connsiteY127" fmla="*/ 134484 h 336550"/>
                    <a:gd name="connsiteX128" fmla="*/ 292101 w 338138"/>
                    <a:gd name="connsiteY128" fmla="*/ 135844 h 336550"/>
                    <a:gd name="connsiteX129" fmla="*/ 290513 w 338138"/>
                    <a:gd name="connsiteY129" fmla="*/ 138566 h 336550"/>
                    <a:gd name="connsiteX130" fmla="*/ 290513 w 338138"/>
                    <a:gd name="connsiteY130" fmla="*/ 139927 h 336550"/>
                    <a:gd name="connsiteX131" fmla="*/ 290513 w 338138"/>
                    <a:gd name="connsiteY131" fmla="*/ 142648 h 336550"/>
                    <a:gd name="connsiteX132" fmla="*/ 292101 w 338138"/>
                    <a:gd name="connsiteY132" fmla="*/ 144009 h 336550"/>
                    <a:gd name="connsiteX133" fmla="*/ 293688 w 338138"/>
                    <a:gd name="connsiteY133" fmla="*/ 145369 h 336550"/>
                    <a:gd name="connsiteX134" fmla="*/ 292101 w 338138"/>
                    <a:gd name="connsiteY134" fmla="*/ 146730 h 336550"/>
                    <a:gd name="connsiteX135" fmla="*/ 292101 w 338138"/>
                    <a:gd name="connsiteY135" fmla="*/ 148091 h 336550"/>
                    <a:gd name="connsiteX136" fmla="*/ 290513 w 338138"/>
                    <a:gd name="connsiteY136" fmla="*/ 150812 h 336550"/>
                    <a:gd name="connsiteX137" fmla="*/ 290513 w 338138"/>
                    <a:gd name="connsiteY137" fmla="*/ 152173 h 336550"/>
                    <a:gd name="connsiteX138" fmla="*/ 290513 w 338138"/>
                    <a:gd name="connsiteY138" fmla="*/ 153534 h 336550"/>
                    <a:gd name="connsiteX139" fmla="*/ 290513 w 338138"/>
                    <a:gd name="connsiteY139" fmla="*/ 154894 h 336550"/>
                    <a:gd name="connsiteX140" fmla="*/ 290513 w 338138"/>
                    <a:gd name="connsiteY140" fmla="*/ 157616 h 336550"/>
                    <a:gd name="connsiteX141" fmla="*/ 288925 w 338138"/>
                    <a:gd name="connsiteY141" fmla="*/ 160337 h 336550"/>
                    <a:gd name="connsiteX142" fmla="*/ 287338 w 338138"/>
                    <a:gd name="connsiteY142" fmla="*/ 160337 h 336550"/>
                    <a:gd name="connsiteX143" fmla="*/ 285750 w 338138"/>
                    <a:gd name="connsiteY143" fmla="*/ 137205 h 336550"/>
                    <a:gd name="connsiteX144" fmla="*/ 285750 w 338138"/>
                    <a:gd name="connsiteY144" fmla="*/ 135844 h 336550"/>
                    <a:gd name="connsiteX145" fmla="*/ 285750 w 338138"/>
                    <a:gd name="connsiteY145" fmla="*/ 133123 h 336550"/>
                    <a:gd name="connsiteX146" fmla="*/ 287338 w 338138"/>
                    <a:gd name="connsiteY146" fmla="*/ 131762 h 336550"/>
                    <a:gd name="connsiteX147" fmla="*/ 296863 w 338138"/>
                    <a:gd name="connsiteY147" fmla="*/ 123825 h 336550"/>
                    <a:gd name="connsiteX148" fmla="*/ 298451 w 338138"/>
                    <a:gd name="connsiteY148" fmla="*/ 127000 h 336550"/>
                    <a:gd name="connsiteX149" fmla="*/ 300038 w 338138"/>
                    <a:gd name="connsiteY149" fmla="*/ 130175 h 336550"/>
                    <a:gd name="connsiteX150" fmla="*/ 298451 w 338138"/>
                    <a:gd name="connsiteY150" fmla="*/ 130175 h 336550"/>
                    <a:gd name="connsiteX151" fmla="*/ 298451 w 338138"/>
                    <a:gd name="connsiteY151" fmla="*/ 133350 h 336550"/>
                    <a:gd name="connsiteX152" fmla="*/ 296863 w 338138"/>
                    <a:gd name="connsiteY152" fmla="*/ 131763 h 336550"/>
                    <a:gd name="connsiteX153" fmla="*/ 296863 w 338138"/>
                    <a:gd name="connsiteY153" fmla="*/ 130175 h 336550"/>
                    <a:gd name="connsiteX154" fmla="*/ 295276 w 338138"/>
                    <a:gd name="connsiteY154" fmla="*/ 128588 h 336550"/>
                    <a:gd name="connsiteX155" fmla="*/ 293688 w 338138"/>
                    <a:gd name="connsiteY155" fmla="*/ 130175 h 336550"/>
                    <a:gd name="connsiteX156" fmla="*/ 293688 w 338138"/>
                    <a:gd name="connsiteY156" fmla="*/ 128588 h 336550"/>
                    <a:gd name="connsiteX157" fmla="*/ 293688 w 338138"/>
                    <a:gd name="connsiteY157" fmla="*/ 125413 h 336550"/>
                    <a:gd name="connsiteX158" fmla="*/ 296863 w 338138"/>
                    <a:gd name="connsiteY158" fmla="*/ 125413 h 336550"/>
                    <a:gd name="connsiteX159" fmla="*/ 292100 w 338138"/>
                    <a:gd name="connsiteY159" fmla="*/ 117475 h 336550"/>
                    <a:gd name="connsiteX160" fmla="*/ 293688 w 338138"/>
                    <a:gd name="connsiteY160" fmla="*/ 117475 h 336550"/>
                    <a:gd name="connsiteX161" fmla="*/ 293688 w 338138"/>
                    <a:gd name="connsiteY161" fmla="*/ 119063 h 336550"/>
                    <a:gd name="connsiteX162" fmla="*/ 293688 w 338138"/>
                    <a:gd name="connsiteY162" fmla="*/ 120650 h 336550"/>
                    <a:gd name="connsiteX163" fmla="*/ 285750 w 338138"/>
                    <a:gd name="connsiteY163" fmla="*/ 101600 h 336550"/>
                    <a:gd name="connsiteX164" fmla="*/ 287338 w 338138"/>
                    <a:gd name="connsiteY164" fmla="*/ 101600 h 336550"/>
                    <a:gd name="connsiteX165" fmla="*/ 287338 w 338138"/>
                    <a:gd name="connsiteY165" fmla="*/ 104775 h 336550"/>
                    <a:gd name="connsiteX166" fmla="*/ 288925 w 338138"/>
                    <a:gd name="connsiteY166" fmla="*/ 107950 h 336550"/>
                    <a:gd name="connsiteX167" fmla="*/ 290513 w 338138"/>
                    <a:gd name="connsiteY167" fmla="*/ 109538 h 336550"/>
                    <a:gd name="connsiteX168" fmla="*/ 292101 w 338138"/>
                    <a:gd name="connsiteY168" fmla="*/ 111125 h 336550"/>
                    <a:gd name="connsiteX169" fmla="*/ 293688 w 338138"/>
                    <a:gd name="connsiteY169" fmla="*/ 111125 h 336550"/>
                    <a:gd name="connsiteX170" fmla="*/ 293688 w 338138"/>
                    <a:gd name="connsiteY170" fmla="*/ 114300 h 336550"/>
                    <a:gd name="connsiteX171" fmla="*/ 293688 w 338138"/>
                    <a:gd name="connsiteY171" fmla="*/ 115887 h 336550"/>
                    <a:gd name="connsiteX172" fmla="*/ 295276 w 338138"/>
                    <a:gd name="connsiteY172" fmla="*/ 117475 h 336550"/>
                    <a:gd name="connsiteX173" fmla="*/ 295276 w 338138"/>
                    <a:gd name="connsiteY173" fmla="*/ 119062 h 336550"/>
                    <a:gd name="connsiteX174" fmla="*/ 295276 w 338138"/>
                    <a:gd name="connsiteY174" fmla="*/ 120650 h 336550"/>
                    <a:gd name="connsiteX175" fmla="*/ 295276 w 338138"/>
                    <a:gd name="connsiteY175" fmla="*/ 122237 h 336550"/>
                    <a:gd name="connsiteX176" fmla="*/ 293688 w 338138"/>
                    <a:gd name="connsiteY176" fmla="*/ 117475 h 336550"/>
                    <a:gd name="connsiteX177" fmla="*/ 293688 w 338138"/>
                    <a:gd name="connsiteY177" fmla="*/ 115888 h 336550"/>
                    <a:gd name="connsiteX178" fmla="*/ 292101 w 338138"/>
                    <a:gd name="connsiteY178" fmla="*/ 114300 h 336550"/>
                    <a:gd name="connsiteX179" fmla="*/ 290513 w 338138"/>
                    <a:gd name="connsiteY179" fmla="*/ 114300 h 336550"/>
                    <a:gd name="connsiteX180" fmla="*/ 290513 w 338138"/>
                    <a:gd name="connsiteY180" fmla="*/ 115888 h 336550"/>
                    <a:gd name="connsiteX181" fmla="*/ 290513 w 338138"/>
                    <a:gd name="connsiteY181" fmla="*/ 117475 h 336550"/>
                    <a:gd name="connsiteX182" fmla="*/ 288925 w 338138"/>
                    <a:gd name="connsiteY182" fmla="*/ 117475 h 336550"/>
                    <a:gd name="connsiteX183" fmla="*/ 288925 w 338138"/>
                    <a:gd name="connsiteY183" fmla="*/ 115888 h 336550"/>
                    <a:gd name="connsiteX184" fmla="*/ 288925 w 338138"/>
                    <a:gd name="connsiteY184" fmla="*/ 112713 h 336550"/>
                    <a:gd name="connsiteX185" fmla="*/ 287338 w 338138"/>
                    <a:gd name="connsiteY185" fmla="*/ 109538 h 336550"/>
                    <a:gd name="connsiteX186" fmla="*/ 285750 w 338138"/>
                    <a:gd name="connsiteY186" fmla="*/ 107950 h 336550"/>
                    <a:gd name="connsiteX187" fmla="*/ 285750 w 338138"/>
                    <a:gd name="connsiteY187" fmla="*/ 106363 h 336550"/>
                    <a:gd name="connsiteX188" fmla="*/ 285750 w 338138"/>
                    <a:gd name="connsiteY188" fmla="*/ 103188 h 336550"/>
                    <a:gd name="connsiteX189" fmla="*/ 203200 w 338138"/>
                    <a:gd name="connsiteY189" fmla="*/ 85725 h 336550"/>
                    <a:gd name="connsiteX190" fmla="*/ 207963 w 338138"/>
                    <a:gd name="connsiteY190" fmla="*/ 85725 h 336550"/>
                    <a:gd name="connsiteX191" fmla="*/ 204391 w 338138"/>
                    <a:gd name="connsiteY191" fmla="*/ 87842 h 336550"/>
                    <a:gd name="connsiteX192" fmla="*/ 203200 w 338138"/>
                    <a:gd name="connsiteY192" fmla="*/ 87842 h 336550"/>
                    <a:gd name="connsiteX193" fmla="*/ 203200 w 338138"/>
                    <a:gd name="connsiteY193" fmla="*/ 85725 h 336550"/>
                    <a:gd name="connsiteX194" fmla="*/ 188913 w 338138"/>
                    <a:gd name="connsiteY194" fmla="*/ 83476 h 336550"/>
                    <a:gd name="connsiteX195" fmla="*/ 192088 w 338138"/>
                    <a:gd name="connsiteY195" fmla="*/ 84667 h 336550"/>
                    <a:gd name="connsiteX196" fmla="*/ 190501 w 338138"/>
                    <a:gd name="connsiteY196" fmla="*/ 85725 h 336550"/>
                    <a:gd name="connsiteX197" fmla="*/ 185738 w 338138"/>
                    <a:gd name="connsiteY197" fmla="*/ 84667 h 336550"/>
                    <a:gd name="connsiteX198" fmla="*/ 188913 w 338138"/>
                    <a:gd name="connsiteY198" fmla="*/ 83476 h 336550"/>
                    <a:gd name="connsiteX199" fmla="*/ 161925 w 338138"/>
                    <a:gd name="connsiteY199" fmla="*/ 77787 h 336550"/>
                    <a:gd name="connsiteX200" fmla="*/ 163248 w 338138"/>
                    <a:gd name="connsiteY200" fmla="*/ 77787 h 336550"/>
                    <a:gd name="connsiteX201" fmla="*/ 168540 w 338138"/>
                    <a:gd name="connsiteY201" fmla="*/ 82550 h 336550"/>
                    <a:gd name="connsiteX202" fmla="*/ 167217 w 338138"/>
                    <a:gd name="connsiteY202" fmla="*/ 82550 h 336550"/>
                    <a:gd name="connsiteX203" fmla="*/ 167217 w 338138"/>
                    <a:gd name="connsiteY203" fmla="*/ 81359 h 336550"/>
                    <a:gd name="connsiteX204" fmla="*/ 161925 w 338138"/>
                    <a:gd name="connsiteY204" fmla="*/ 78978 h 336550"/>
                    <a:gd name="connsiteX205" fmla="*/ 161925 w 338138"/>
                    <a:gd name="connsiteY205" fmla="*/ 77787 h 336550"/>
                    <a:gd name="connsiteX206" fmla="*/ 158751 w 338138"/>
                    <a:gd name="connsiteY206" fmla="*/ 73554 h 336550"/>
                    <a:gd name="connsiteX207" fmla="*/ 155575 w 338138"/>
                    <a:gd name="connsiteY207" fmla="*/ 77787 h 336550"/>
                    <a:gd name="connsiteX208" fmla="*/ 153988 w 338138"/>
                    <a:gd name="connsiteY208" fmla="*/ 76729 h 336550"/>
                    <a:gd name="connsiteX209" fmla="*/ 158751 w 338138"/>
                    <a:gd name="connsiteY209" fmla="*/ 73554 h 336550"/>
                    <a:gd name="connsiteX210" fmla="*/ 140098 w 338138"/>
                    <a:gd name="connsiteY210" fmla="*/ 48759 h 336550"/>
                    <a:gd name="connsiteX211" fmla="*/ 142876 w 338138"/>
                    <a:gd name="connsiteY211" fmla="*/ 48759 h 336550"/>
                    <a:gd name="connsiteX212" fmla="*/ 131763 w 338138"/>
                    <a:gd name="connsiteY212" fmla="*/ 55563 h 336550"/>
                    <a:gd name="connsiteX213" fmla="*/ 140098 w 338138"/>
                    <a:gd name="connsiteY213" fmla="*/ 48759 h 336550"/>
                    <a:gd name="connsiteX214" fmla="*/ 148273 w 338138"/>
                    <a:gd name="connsiteY214" fmla="*/ 42598 h 336550"/>
                    <a:gd name="connsiteX215" fmla="*/ 150813 w 338138"/>
                    <a:gd name="connsiteY215" fmla="*/ 42598 h 336550"/>
                    <a:gd name="connsiteX216" fmla="*/ 149543 w 338138"/>
                    <a:gd name="connsiteY216" fmla="*/ 43921 h 336550"/>
                    <a:gd name="connsiteX217" fmla="*/ 148273 w 338138"/>
                    <a:gd name="connsiteY217" fmla="*/ 51859 h 336550"/>
                    <a:gd name="connsiteX218" fmla="*/ 150813 w 338138"/>
                    <a:gd name="connsiteY218" fmla="*/ 50536 h 336550"/>
                    <a:gd name="connsiteX219" fmla="*/ 148273 w 338138"/>
                    <a:gd name="connsiteY219" fmla="*/ 53181 h 336550"/>
                    <a:gd name="connsiteX220" fmla="*/ 149543 w 338138"/>
                    <a:gd name="connsiteY220" fmla="*/ 54504 h 336550"/>
                    <a:gd name="connsiteX221" fmla="*/ 141923 w 338138"/>
                    <a:gd name="connsiteY221" fmla="*/ 55827 h 336550"/>
                    <a:gd name="connsiteX222" fmla="*/ 138113 w 338138"/>
                    <a:gd name="connsiteY222" fmla="*/ 57150 h 336550"/>
                    <a:gd name="connsiteX223" fmla="*/ 140653 w 338138"/>
                    <a:gd name="connsiteY223" fmla="*/ 55827 h 336550"/>
                    <a:gd name="connsiteX224" fmla="*/ 141923 w 338138"/>
                    <a:gd name="connsiteY224" fmla="*/ 53181 h 336550"/>
                    <a:gd name="connsiteX225" fmla="*/ 139383 w 338138"/>
                    <a:gd name="connsiteY225" fmla="*/ 53181 h 336550"/>
                    <a:gd name="connsiteX226" fmla="*/ 141923 w 338138"/>
                    <a:gd name="connsiteY226" fmla="*/ 51859 h 336550"/>
                    <a:gd name="connsiteX227" fmla="*/ 145733 w 338138"/>
                    <a:gd name="connsiteY227" fmla="*/ 49213 h 336550"/>
                    <a:gd name="connsiteX228" fmla="*/ 144463 w 338138"/>
                    <a:gd name="connsiteY228" fmla="*/ 47890 h 336550"/>
                    <a:gd name="connsiteX229" fmla="*/ 144463 w 338138"/>
                    <a:gd name="connsiteY229" fmla="*/ 45244 h 336550"/>
                    <a:gd name="connsiteX230" fmla="*/ 143193 w 338138"/>
                    <a:gd name="connsiteY230" fmla="*/ 45244 h 336550"/>
                    <a:gd name="connsiteX231" fmla="*/ 169336 w 338138"/>
                    <a:gd name="connsiteY231" fmla="*/ 30162 h 336550"/>
                    <a:gd name="connsiteX232" fmla="*/ 33338 w 338138"/>
                    <a:gd name="connsiteY232" fmla="*/ 136706 h 336550"/>
                    <a:gd name="connsiteX233" fmla="*/ 33338 w 338138"/>
                    <a:gd name="connsiteY233" fmla="*/ 138022 h 336550"/>
                    <a:gd name="connsiteX234" fmla="*/ 33338 w 338138"/>
                    <a:gd name="connsiteY234" fmla="*/ 139337 h 336550"/>
                    <a:gd name="connsiteX235" fmla="*/ 33338 w 338138"/>
                    <a:gd name="connsiteY235" fmla="*/ 140652 h 336550"/>
                    <a:gd name="connsiteX236" fmla="*/ 34658 w 338138"/>
                    <a:gd name="connsiteY236" fmla="*/ 139337 h 336550"/>
                    <a:gd name="connsiteX237" fmla="*/ 35979 w 338138"/>
                    <a:gd name="connsiteY237" fmla="*/ 139337 h 336550"/>
                    <a:gd name="connsiteX238" fmla="*/ 35979 w 338138"/>
                    <a:gd name="connsiteY238" fmla="*/ 140652 h 336550"/>
                    <a:gd name="connsiteX239" fmla="*/ 43901 w 338138"/>
                    <a:gd name="connsiteY239" fmla="*/ 153806 h 336550"/>
                    <a:gd name="connsiteX240" fmla="*/ 45221 w 338138"/>
                    <a:gd name="connsiteY240" fmla="*/ 169590 h 336550"/>
                    <a:gd name="connsiteX241" fmla="*/ 49182 w 338138"/>
                    <a:gd name="connsiteY241" fmla="*/ 166959 h 336550"/>
                    <a:gd name="connsiteX242" fmla="*/ 50503 w 338138"/>
                    <a:gd name="connsiteY242" fmla="*/ 170905 h 336550"/>
                    <a:gd name="connsiteX243" fmla="*/ 50503 w 338138"/>
                    <a:gd name="connsiteY243" fmla="*/ 168275 h 336550"/>
                    <a:gd name="connsiteX244" fmla="*/ 55784 w 338138"/>
                    <a:gd name="connsiteY244" fmla="*/ 174852 h 336550"/>
                    <a:gd name="connsiteX245" fmla="*/ 57105 w 338138"/>
                    <a:gd name="connsiteY245" fmla="*/ 174852 h 336550"/>
                    <a:gd name="connsiteX246" fmla="*/ 57105 w 338138"/>
                    <a:gd name="connsiteY246" fmla="*/ 173536 h 336550"/>
                    <a:gd name="connsiteX247" fmla="*/ 59745 w 338138"/>
                    <a:gd name="connsiteY247" fmla="*/ 173536 h 336550"/>
                    <a:gd name="connsiteX248" fmla="*/ 61066 w 338138"/>
                    <a:gd name="connsiteY248" fmla="*/ 173536 h 336550"/>
                    <a:gd name="connsiteX249" fmla="*/ 62386 w 338138"/>
                    <a:gd name="connsiteY249" fmla="*/ 173536 h 336550"/>
                    <a:gd name="connsiteX250" fmla="*/ 63706 w 338138"/>
                    <a:gd name="connsiteY250" fmla="*/ 173536 h 336550"/>
                    <a:gd name="connsiteX251" fmla="*/ 65027 w 338138"/>
                    <a:gd name="connsiteY251" fmla="*/ 173536 h 336550"/>
                    <a:gd name="connsiteX252" fmla="*/ 65027 w 338138"/>
                    <a:gd name="connsiteY252" fmla="*/ 174852 h 336550"/>
                    <a:gd name="connsiteX253" fmla="*/ 68988 w 338138"/>
                    <a:gd name="connsiteY253" fmla="*/ 177482 h 336550"/>
                    <a:gd name="connsiteX254" fmla="*/ 72949 w 338138"/>
                    <a:gd name="connsiteY254" fmla="*/ 180113 h 336550"/>
                    <a:gd name="connsiteX255" fmla="*/ 74269 w 338138"/>
                    <a:gd name="connsiteY255" fmla="*/ 182744 h 336550"/>
                    <a:gd name="connsiteX256" fmla="*/ 74269 w 338138"/>
                    <a:gd name="connsiteY256" fmla="*/ 185374 h 336550"/>
                    <a:gd name="connsiteX257" fmla="*/ 74269 w 338138"/>
                    <a:gd name="connsiteY257" fmla="*/ 189320 h 336550"/>
                    <a:gd name="connsiteX258" fmla="*/ 71629 w 338138"/>
                    <a:gd name="connsiteY258" fmla="*/ 194582 h 336550"/>
                    <a:gd name="connsiteX259" fmla="*/ 71629 w 338138"/>
                    <a:gd name="connsiteY259" fmla="*/ 195897 h 336550"/>
                    <a:gd name="connsiteX260" fmla="*/ 63706 w 338138"/>
                    <a:gd name="connsiteY260" fmla="*/ 219574 h 336550"/>
                    <a:gd name="connsiteX261" fmla="*/ 66347 w 338138"/>
                    <a:gd name="connsiteY261" fmla="*/ 236673 h 336550"/>
                    <a:gd name="connsiteX262" fmla="*/ 66347 w 338138"/>
                    <a:gd name="connsiteY262" fmla="*/ 239304 h 336550"/>
                    <a:gd name="connsiteX263" fmla="*/ 65027 w 338138"/>
                    <a:gd name="connsiteY263" fmla="*/ 245881 h 336550"/>
                    <a:gd name="connsiteX264" fmla="*/ 62386 w 338138"/>
                    <a:gd name="connsiteY264" fmla="*/ 244565 h 336550"/>
                    <a:gd name="connsiteX265" fmla="*/ 65027 w 338138"/>
                    <a:gd name="connsiteY265" fmla="*/ 253773 h 336550"/>
                    <a:gd name="connsiteX266" fmla="*/ 62386 w 338138"/>
                    <a:gd name="connsiteY266" fmla="*/ 255088 h 336550"/>
                    <a:gd name="connsiteX267" fmla="*/ 63706 w 338138"/>
                    <a:gd name="connsiteY267" fmla="*/ 257719 h 336550"/>
                    <a:gd name="connsiteX268" fmla="*/ 66347 w 338138"/>
                    <a:gd name="connsiteY268" fmla="*/ 260350 h 336550"/>
                    <a:gd name="connsiteX269" fmla="*/ 66347 w 338138"/>
                    <a:gd name="connsiteY269" fmla="*/ 261665 h 336550"/>
                    <a:gd name="connsiteX270" fmla="*/ 67668 w 338138"/>
                    <a:gd name="connsiteY270" fmla="*/ 261665 h 336550"/>
                    <a:gd name="connsiteX271" fmla="*/ 87473 w 338138"/>
                    <a:gd name="connsiteY271" fmla="*/ 280080 h 336550"/>
                    <a:gd name="connsiteX272" fmla="*/ 88794 w 338138"/>
                    <a:gd name="connsiteY272" fmla="*/ 280080 h 336550"/>
                    <a:gd name="connsiteX273" fmla="*/ 88794 w 338138"/>
                    <a:gd name="connsiteY273" fmla="*/ 281395 h 336550"/>
                    <a:gd name="connsiteX274" fmla="*/ 90114 w 338138"/>
                    <a:gd name="connsiteY274" fmla="*/ 281395 h 336550"/>
                    <a:gd name="connsiteX275" fmla="*/ 169336 w 338138"/>
                    <a:gd name="connsiteY275" fmla="*/ 306387 h 336550"/>
                    <a:gd name="connsiteX276" fmla="*/ 307976 w 338138"/>
                    <a:gd name="connsiteY276" fmla="*/ 168275 h 336550"/>
                    <a:gd name="connsiteX277" fmla="*/ 306128 w 338138"/>
                    <a:gd name="connsiteY277" fmla="*/ 156215 h 336550"/>
                    <a:gd name="connsiteX278" fmla="*/ 306388 w 338138"/>
                    <a:gd name="connsiteY278" fmla="*/ 154573 h 336550"/>
                    <a:gd name="connsiteX279" fmla="*/ 306388 w 338138"/>
                    <a:gd name="connsiteY279" fmla="*/ 151899 h 336550"/>
                    <a:gd name="connsiteX280" fmla="*/ 305656 w 338138"/>
                    <a:gd name="connsiteY280" fmla="*/ 153133 h 336550"/>
                    <a:gd name="connsiteX281" fmla="*/ 301374 w 338138"/>
                    <a:gd name="connsiteY281" fmla="*/ 125197 h 336550"/>
                    <a:gd name="connsiteX282" fmla="*/ 282889 w 338138"/>
                    <a:gd name="connsiteY282" fmla="*/ 88038 h 336550"/>
                    <a:gd name="connsiteX283" fmla="*/ 282889 w 338138"/>
                    <a:gd name="connsiteY283" fmla="*/ 109084 h 336550"/>
                    <a:gd name="connsiteX284" fmla="*/ 281569 w 338138"/>
                    <a:gd name="connsiteY284" fmla="*/ 113030 h 336550"/>
                    <a:gd name="connsiteX285" fmla="*/ 278928 w 338138"/>
                    <a:gd name="connsiteY285" fmla="*/ 115660 h 336550"/>
                    <a:gd name="connsiteX286" fmla="*/ 278928 w 338138"/>
                    <a:gd name="connsiteY286" fmla="*/ 113030 h 336550"/>
                    <a:gd name="connsiteX287" fmla="*/ 277608 w 338138"/>
                    <a:gd name="connsiteY287" fmla="*/ 109084 h 336550"/>
                    <a:gd name="connsiteX288" fmla="*/ 274967 w 338138"/>
                    <a:gd name="connsiteY288" fmla="*/ 106453 h 336550"/>
                    <a:gd name="connsiteX289" fmla="*/ 253841 w 338138"/>
                    <a:gd name="connsiteY289" fmla="*/ 101192 h 336550"/>
                    <a:gd name="connsiteX290" fmla="*/ 249880 w 338138"/>
                    <a:gd name="connsiteY290" fmla="*/ 99876 h 336550"/>
                    <a:gd name="connsiteX291" fmla="*/ 240637 w 338138"/>
                    <a:gd name="connsiteY291" fmla="*/ 97245 h 336550"/>
                    <a:gd name="connsiteX292" fmla="*/ 245919 w 338138"/>
                    <a:gd name="connsiteY292" fmla="*/ 106453 h 336550"/>
                    <a:gd name="connsiteX293" fmla="*/ 247239 w 338138"/>
                    <a:gd name="connsiteY293" fmla="*/ 103822 h 336550"/>
                    <a:gd name="connsiteX294" fmla="*/ 248559 w 338138"/>
                    <a:gd name="connsiteY294" fmla="*/ 106453 h 336550"/>
                    <a:gd name="connsiteX295" fmla="*/ 256482 w 338138"/>
                    <a:gd name="connsiteY295" fmla="*/ 105138 h 336550"/>
                    <a:gd name="connsiteX296" fmla="*/ 268365 w 338138"/>
                    <a:gd name="connsiteY296" fmla="*/ 124868 h 336550"/>
                    <a:gd name="connsiteX297" fmla="*/ 259122 w 338138"/>
                    <a:gd name="connsiteY297" fmla="*/ 132760 h 336550"/>
                    <a:gd name="connsiteX298" fmla="*/ 236676 w 338138"/>
                    <a:gd name="connsiteY298" fmla="*/ 128814 h 336550"/>
                    <a:gd name="connsiteX299" fmla="*/ 235356 w 338138"/>
                    <a:gd name="connsiteY299" fmla="*/ 126183 h 336550"/>
                    <a:gd name="connsiteX300" fmla="*/ 234035 w 338138"/>
                    <a:gd name="connsiteY300" fmla="*/ 123553 h 336550"/>
                    <a:gd name="connsiteX301" fmla="*/ 223472 w 338138"/>
                    <a:gd name="connsiteY301" fmla="*/ 110399 h 336550"/>
                    <a:gd name="connsiteX302" fmla="*/ 220831 w 338138"/>
                    <a:gd name="connsiteY302" fmla="*/ 107768 h 336550"/>
                    <a:gd name="connsiteX303" fmla="*/ 218191 w 338138"/>
                    <a:gd name="connsiteY303" fmla="*/ 105138 h 336550"/>
                    <a:gd name="connsiteX304" fmla="*/ 215550 w 338138"/>
                    <a:gd name="connsiteY304" fmla="*/ 102507 h 336550"/>
                    <a:gd name="connsiteX305" fmla="*/ 210268 w 338138"/>
                    <a:gd name="connsiteY305" fmla="*/ 98561 h 336550"/>
                    <a:gd name="connsiteX306" fmla="*/ 210268 w 338138"/>
                    <a:gd name="connsiteY306" fmla="*/ 99876 h 336550"/>
                    <a:gd name="connsiteX307" fmla="*/ 212909 w 338138"/>
                    <a:gd name="connsiteY307" fmla="*/ 103822 h 336550"/>
                    <a:gd name="connsiteX308" fmla="*/ 215550 w 338138"/>
                    <a:gd name="connsiteY308" fmla="*/ 106453 h 336550"/>
                    <a:gd name="connsiteX309" fmla="*/ 216870 w 338138"/>
                    <a:gd name="connsiteY309" fmla="*/ 109084 h 336550"/>
                    <a:gd name="connsiteX310" fmla="*/ 224793 w 338138"/>
                    <a:gd name="connsiteY310" fmla="*/ 122237 h 336550"/>
                    <a:gd name="connsiteX311" fmla="*/ 231394 w 338138"/>
                    <a:gd name="connsiteY311" fmla="*/ 131445 h 336550"/>
                    <a:gd name="connsiteX312" fmla="*/ 234035 w 338138"/>
                    <a:gd name="connsiteY312" fmla="*/ 134075 h 336550"/>
                    <a:gd name="connsiteX313" fmla="*/ 236676 w 338138"/>
                    <a:gd name="connsiteY313" fmla="*/ 138022 h 336550"/>
                    <a:gd name="connsiteX314" fmla="*/ 240637 w 338138"/>
                    <a:gd name="connsiteY314" fmla="*/ 140652 h 336550"/>
                    <a:gd name="connsiteX315" fmla="*/ 244598 w 338138"/>
                    <a:gd name="connsiteY315" fmla="*/ 143283 h 336550"/>
                    <a:gd name="connsiteX316" fmla="*/ 245919 w 338138"/>
                    <a:gd name="connsiteY316" fmla="*/ 143283 h 336550"/>
                    <a:gd name="connsiteX317" fmla="*/ 248559 w 338138"/>
                    <a:gd name="connsiteY317" fmla="*/ 143283 h 336550"/>
                    <a:gd name="connsiteX318" fmla="*/ 260443 w 338138"/>
                    <a:gd name="connsiteY318" fmla="*/ 140652 h 336550"/>
                    <a:gd name="connsiteX319" fmla="*/ 259122 w 338138"/>
                    <a:gd name="connsiteY319" fmla="*/ 147229 h 336550"/>
                    <a:gd name="connsiteX320" fmla="*/ 257802 w 338138"/>
                    <a:gd name="connsiteY320" fmla="*/ 151175 h 336550"/>
                    <a:gd name="connsiteX321" fmla="*/ 255161 w 338138"/>
                    <a:gd name="connsiteY321" fmla="*/ 159067 h 336550"/>
                    <a:gd name="connsiteX322" fmla="*/ 253841 w 338138"/>
                    <a:gd name="connsiteY322" fmla="*/ 161698 h 336550"/>
                    <a:gd name="connsiteX323" fmla="*/ 232715 w 338138"/>
                    <a:gd name="connsiteY323" fmla="*/ 190636 h 336550"/>
                    <a:gd name="connsiteX324" fmla="*/ 234035 w 338138"/>
                    <a:gd name="connsiteY324" fmla="*/ 191951 h 336550"/>
                    <a:gd name="connsiteX325" fmla="*/ 228754 w 338138"/>
                    <a:gd name="connsiteY325" fmla="*/ 212997 h 336550"/>
                    <a:gd name="connsiteX326" fmla="*/ 227433 w 338138"/>
                    <a:gd name="connsiteY326" fmla="*/ 215628 h 336550"/>
                    <a:gd name="connsiteX327" fmla="*/ 218191 w 338138"/>
                    <a:gd name="connsiteY327" fmla="*/ 235358 h 336550"/>
                    <a:gd name="connsiteX328" fmla="*/ 212909 w 338138"/>
                    <a:gd name="connsiteY328" fmla="*/ 239304 h 336550"/>
                    <a:gd name="connsiteX329" fmla="*/ 211589 w 338138"/>
                    <a:gd name="connsiteY329" fmla="*/ 241935 h 336550"/>
                    <a:gd name="connsiteX330" fmla="*/ 210268 w 338138"/>
                    <a:gd name="connsiteY330" fmla="*/ 245881 h 336550"/>
                    <a:gd name="connsiteX331" fmla="*/ 207628 w 338138"/>
                    <a:gd name="connsiteY331" fmla="*/ 248512 h 336550"/>
                    <a:gd name="connsiteX332" fmla="*/ 203667 w 338138"/>
                    <a:gd name="connsiteY332" fmla="*/ 253773 h 336550"/>
                    <a:gd name="connsiteX333" fmla="*/ 191783 w 338138"/>
                    <a:gd name="connsiteY333" fmla="*/ 259034 h 336550"/>
                    <a:gd name="connsiteX334" fmla="*/ 185181 w 338138"/>
                    <a:gd name="connsiteY334" fmla="*/ 259034 h 336550"/>
                    <a:gd name="connsiteX335" fmla="*/ 183861 w 338138"/>
                    <a:gd name="connsiteY335" fmla="*/ 260350 h 336550"/>
                    <a:gd name="connsiteX336" fmla="*/ 183861 w 338138"/>
                    <a:gd name="connsiteY336" fmla="*/ 261665 h 336550"/>
                    <a:gd name="connsiteX337" fmla="*/ 181220 w 338138"/>
                    <a:gd name="connsiteY337" fmla="*/ 261665 h 336550"/>
                    <a:gd name="connsiteX338" fmla="*/ 178579 w 338138"/>
                    <a:gd name="connsiteY338" fmla="*/ 260350 h 336550"/>
                    <a:gd name="connsiteX339" fmla="*/ 177259 w 338138"/>
                    <a:gd name="connsiteY339" fmla="*/ 259034 h 336550"/>
                    <a:gd name="connsiteX340" fmla="*/ 175938 w 338138"/>
                    <a:gd name="connsiteY340" fmla="*/ 257719 h 336550"/>
                    <a:gd name="connsiteX341" fmla="*/ 175938 w 338138"/>
                    <a:gd name="connsiteY341" fmla="*/ 256404 h 336550"/>
                    <a:gd name="connsiteX342" fmla="*/ 175938 w 338138"/>
                    <a:gd name="connsiteY342" fmla="*/ 255088 h 336550"/>
                    <a:gd name="connsiteX343" fmla="*/ 175938 w 338138"/>
                    <a:gd name="connsiteY343" fmla="*/ 253773 h 336550"/>
                    <a:gd name="connsiteX344" fmla="*/ 174618 w 338138"/>
                    <a:gd name="connsiteY344" fmla="*/ 251142 h 336550"/>
                    <a:gd name="connsiteX345" fmla="*/ 173298 w 338138"/>
                    <a:gd name="connsiteY345" fmla="*/ 248512 h 336550"/>
                    <a:gd name="connsiteX346" fmla="*/ 171977 w 338138"/>
                    <a:gd name="connsiteY346" fmla="*/ 245881 h 336550"/>
                    <a:gd name="connsiteX347" fmla="*/ 170657 w 338138"/>
                    <a:gd name="connsiteY347" fmla="*/ 245881 h 336550"/>
                    <a:gd name="connsiteX348" fmla="*/ 170657 w 338138"/>
                    <a:gd name="connsiteY348" fmla="*/ 244565 h 336550"/>
                    <a:gd name="connsiteX349" fmla="*/ 169336 w 338138"/>
                    <a:gd name="connsiteY349" fmla="*/ 243250 h 336550"/>
                    <a:gd name="connsiteX350" fmla="*/ 169336 w 338138"/>
                    <a:gd name="connsiteY350" fmla="*/ 241935 h 336550"/>
                    <a:gd name="connsiteX351" fmla="*/ 160094 w 338138"/>
                    <a:gd name="connsiteY351" fmla="*/ 219574 h 336550"/>
                    <a:gd name="connsiteX352" fmla="*/ 164055 w 338138"/>
                    <a:gd name="connsiteY352" fmla="*/ 205105 h 336550"/>
                    <a:gd name="connsiteX353" fmla="*/ 165375 w 338138"/>
                    <a:gd name="connsiteY353" fmla="*/ 202474 h 336550"/>
                    <a:gd name="connsiteX354" fmla="*/ 165375 w 338138"/>
                    <a:gd name="connsiteY354" fmla="*/ 198528 h 336550"/>
                    <a:gd name="connsiteX355" fmla="*/ 164055 w 338138"/>
                    <a:gd name="connsiteY355" fmla="*/ 194582 h 336550"/>
                    <a:gd name="connsiteX356" fmla="*/ 160094 w 338138"/>
                    <a:gd name="connsiteY356" fmla="*/ 185374 h 336550"/>
                    <a:gd name="connsiteX357" fmla="*/ 157453 w 338138"/>
                    <a:gd name="connsiteY357" fmla="*/ 182744 h 336550"/>
                    <a:gd name="connsiteX358" fmla="*/ 156133 w 338138"/>
                    <a:gd name="connsiteY358" fmla="*/ 180113 h 336550"/>
                    <a:gd name="connsiteX359" fmla="*/ 152172 w 338138"/>
                    <a:gd name="connsiteY359" fmla="*/ 164329 h 336550"/>
                    <a:gd name="connsiteX360" fmla="*/ 148210 w 338138"/>
                    <a:gd name="connsiteY360" fmla="*/ 160383 h 336550"/>
                    <a:gd name="connsiteX361" fmla="*/ 144249 w 338138"/>
                    <a:gd name="connsiteY361" fmla="*/ 160383 h 336550"/>
                    <a:gd name="connsiteX362" fmla="*/ 142929 w 338138"/>
                    <a:gd name="connsiteY362" fmla="*/ 159067 h 336550"/>
                    <a:gd name="connsiteX363" fmla="*/ 141609 w 338138"/>
                    <a:gd name="connsiteY363" fmla="*/ 157752 h 336550"/>
                    <a:gd name="connsiteX364" fmla="*/ 141609 w 338138"/>
                    <a:gd name="connsiteY364" fmla="*/ 156437 h 336550"/>
                    <a:gd name="connsiteX365" fmla="*/ 136327 w 338138"/>
                    <a:gd name="connsiteY365" fmla="*/ 155121 h 336550"/>
                    <a:gd name="connsiteX366" fmla="*/ 133686 w 338138"/>
                    <a:gd name="connsiteY366" fmla="*/ 156437 h 336550"/>
                    <a:gd name="connsiteX367" fmla="*/ 131046 w 338138"/>
                    <a:gd name="connsiteY367" fmla="*/ 156437 h 336550"/>
                    <a:gd name="connsiteX368" fmla="*/ 92755 w 338138"/>
                    <a:gd name="connsiteY368" fmla="*/ 145914 h 336550"/>
                    <a:gd name="connsiteX369" fmla="*/ 91434 w 338138"/>
                    <a:gd name="connsiteY369" fmla="*/ 143283 h 336550"/>
                    <a:gd name="connsiteX370" fmla="*/ 88794 w 338138"/>
                    <a:gd name="connsiteY370" fmla="*/ 140652 h 336550"/>
                    <a:gd name="connsiteX371" fmla="*/ 88794 w 338138"/>
                    <a:gd name="connsiteY371" fmla="*/ 139337 h 336550"/>
                    <a:gd name="connsiteX372" fmla="*/ 87473 w 338138"/>
                    <a:gd name="connsiteY372" fmla="*/ 139337 h 336550"/>
                    <a:gd name="connsiteX373" fmla="*/ 88794 w 338138"/>
                    <a:gd name="connsiteY373" fmla="*/ 136706 h 336550"/>
                    <a:gd name="connsiteX374" fmla="*/ 88794 w 338138"/>
                    <a:gd name="connsiteY374" fmla="*/ 134075 h 336550"/>
                    <a:gd name="connsiteX375" fmla="*/ 88794 w 338138"/>
                    <a:gd name="connsiteY375" fmla="*/ 132760 h 336550"/>
                    <a:gd name="connsiteX376" fmla="*/ 88794 w 338138"/>
                    <a:gd name="connsiteY376" fmla="*/ 131445 h 336550"/>
                    <a:gd name="connsiteX377" fmla="*/ 101997 w 338138"/>
                    <a:gd name="connsiteY377" fmla="*/ 103822 h 336550"/>
                    <a:gd name="connsiteX378" fmla="*/ 105958 w 338138"/>
                    <a:gd name="connsiteY378" fmla="*/ 101192 h 336550"/>
                    <a:gd name="connsiteX379" fmla="*/ 113881 w 338138"/>
                    <a:gd name="connsiteY379" fmla="*/ 95930 h 336550"/>
                    <a:gd name="connsiteX380" fmla="*/ 115201 w 338138"/>
                    <a:gd name="connsiteY380" fmla="*/ 93299 h 336550"/>
                    <a:gd name="connsiteX381" fmla="*/ 125764 w 338138"/>
                    <a:gd name="connsiteY381" fmla="*/ 84092 h 336550"/>
                    <a:gd name="connsiteX382" fmla="*/ 144249 w 338138"/>
                    <a:gd name="connsiteY382" fmla="*/ 81461 h 336550"/>
                    <a:gd name="connsiteX383" fmla="*/ 148210 w 338138"/>
                    <a:gd name="connsiteY383" fmla="*/ 81461 h 336550"/>
                    <a:gd name="connsiteX384" fmla="*/ 161414 w 338138"/>
                    <a:gd name="connsiteY384" fmla="*/ 82777 h 336550"/>
                    <a:gd name="connsiteX385" fmla="*/ 168016 w 338138"/>
                    <a:gd name="connsiteY385" fmla="*/ 91984 h 336550"/>
                    <a:gd name="connsiteX386" fmla="*/ 170657 w 338138"/>
                    <a:gd name="connsiteY386" fmla="*/ 91984 h 336550"/>
                    <a:gd name="connsiteX387" fmla="*/ 174618 w 338138"/>
                    <a:gd name="connsiteY387" fmla="*/ 93299 h 336550"/>
                    <a:gd name="connsiteX388" fmla="*/ 175938 w 338138"/>
                    <a:gd name="connsiteY388" fmla="*/ 94615 h 336550"/>
                    <a:gd name="connsiteX389" fmla="*/ 179899 w 338138"/>
                    <a:gd name="connsiteY389" fmla="*/ 95930 h 336550"/>
                    <a:gd name="connsiteX390" fmla="*/ 179899 w 338138"/>
                    <a:gd name="connsiteY390" fmla="*/ 94615 h 336550"/>
                    <a:gd name="connsiteX391" fmla="*/ 179899 w 338138"/>
                    <a:gd name="connsiteY391" fmla="*/ 91984 h 336550"/>
                    <a:gd name="connsiteX392" fmla="*/ 181220 w 338138"/>
                    <a:gd name="connsiteY392" fmla="*/ 90669 h 336550"/>
                    <a:gd name="connsiteX393" fmla="*/ 183861 w 338138"/>
                    <a:gd name="connsiteY393" fmla="*/ 90669 h 336550"/>
                    <a:gd name="connsiteX394" fmla="*/ 186501 w 338138"/>
                    <a:gd name="connsiteY394" fmla="*/ 90669 h 336550"/>
                    <a:gd name="connsiteX395" fmla="*/ 198385 w 338138"/>
                    <a:gd name="connsiteY395" fmla="*/ 94615 h 336550"/>
                    <a:gd name="connsiteX396" fmla="*/ 211589 w 338138"/>
                    <a:gd name="connsiteY396" fmla="*/ 84092 h 336550"/>
                    <a:gd name="connsiteX397" fmla="*/ 189142 w 338138"/>
                    <a:gd name="connsiteY397" fmla="*/ 74884 h 336550"/>
                    <a:gd name="connsiteX398" fmla="*/ 187822 w 338138"/>
                    <a:gd name="connsiteY398" fmla="*/ 76200 h 336550"/>
                    <a:gd name="connsiteX399" fmla="*/ 187822 w 338138"/>
                    <a:gd name="connsiteY399" fmla="*/ 78830 h 336550"/>
                    <a:gd name="connsiteX400" fmla="*/ 186501 w 338138"/>
                    <a:gd name="connsiteY400" fmla="*/ 82777 h 336550"/>
                    <a:gd name="connsiteX401" fmla="*/ 183861 w 338138"/>
                    <a:gd name="connsiteY401" fmla="*/ 81461 h 336550"/>
                    <a:gd name="connsiteX402" fmla="*/ 165375 w 338138"/>
                    <a:gd name="connsiteY402" fmla="*/ 65677 h 336550"/>
                    <a:gd name="connsiteX403" fmla="*/ 178579 w 338138"/>
                    <a:gd name="connsiteY403" fmla="*/ 81461 h 336550"/>
                    <a:gd name="connsiteX404" fmla="*/ 173298 w 338138"/>
                    <a:gd name="connsiteY404" fmla="*/ 82777 h 336550"/>
                    <a:gd name="connsiteX405" fmla="*/ 158773 w 338138"/>
                    <a:gd name="connsiteY405" fmla="*/ 68308 h 336550"/>
                    <a:gd name="connsiteX406" fmla="*/ 156133 w 338138"/>
                    <a:gd name="connsiteY406" fmla="*/ 68308 h 336550"/>
                    <a:gd name="connsiteX407" fmla="*/ 152172 w 338138"/>
                    <a:gd name="connsiteY407" fmla="*/ 69623 h 336550"/>
                    <a:gd name="connsiteX408" fmla="*/ 148210 w 338138"/>
                    <a:gd name="connsiteY408" fmla="*/ 70938 h 336550"/>
                    <a:gd name="connsiteX409" fmla="*/ 145570 w 338138"/>
                    <a:gd name="connsiteY409" fmla="*/ 73569 h 336550"/>
                    <a:gd name="connsiteX410" fmla="*/ 142929 w 338138"/>
                    <a:gd name="connsiteY410" fmla="*/ 74884 h 336550"/>
                    <a:gd name="connsiteX411" fmla="*/ 137647 w 338138"/>
                    <a:gd name="connsiteY411" fmla="*/ 78830 h 336550"/>
                    <a:gd name="connsiteX412" fmla="*/ 119162 w 338138"/>
                    <a:gd name="connsiteY412" fmla="*/ 78830 h 336550"/>
                    <a:gd name="connsiteX413" fmla="*/ 119162 w 338138"/>
                    <a:gd name="connsiteY413" fmla="*/ 73569 h 336550"/>
                    <a:gd name="connsiteX414" fmla="*/ 138968 w 338138"/>
                    <a:gd name="connsiteY414" fmla="*/ 66992 h 336550"/>
                    <a:gd name="connsiteX415" fmla="*/ 138968 w 338138"/>
                    <a:gd name="connsiteY415" fmla="*/ 60415 h 336550"/>
                    <a:gd name="connsiteX416" fmla="*/ 142929 w 338138"/>
                    <a:gd name="connsiteY416" fmla="*/ 60415 h 336550"/>
                    <a:gd name="connsiteX417" fmla="*/ 158773 w 338138"/>
                    <a:gd name="connsiteY417" fmla="*/ 52523 h 336550"/>
                    <a:gd name="connsiteX418" fmla="*/ 161414 w 338138"/>
                    <a:gd name="connsiteY418" fmla="*/ 52523 h 336550"/>
                    <a:gd name="connsiteX419" fmla="*/ 164055 w 338138"/>
                    <a:gd name="connsiteY419" fmla="*/ 47262 h 336550"/>
                    <a:gd name="connsiteX420" fmla="*/ 164055 w 338138"/>
                    <a:gd name="connsiteY420" fmla="*/ 49893 h 336550"/>
                    <a:gd name="connsiteX421" fmla="*/ 165375 w 338138"/>
                    <a:gd name="connsiteY421" fmla="*/ 51208 h 336550"/>
                    <a:gd name="connsiteX422" fmla="*/ 164055 w 338138"/>
                    <a:gd name="connsiteY422" fmla="*/ 51208 h 336550"/>
                    <a:gd name="connsiteX423" fmla="*/ 177259 w 338138"/>
                    <a:gd name="connsiteY423" fmla="*/ 45947 h 336550"/>
                    <a:gd name="connsiteX424" fmla="*/ 178579 w 338138"/>
                    <a:gd name="connsiteY424" fmla="*/ 47262 h 336550"/>
                    <a:gd name="connsiteX425" fmla="*/ 179899 w 338138"/>
                    <a:gd name="connsiteY425" fmla="*/ 43316 h 336550"/>
                    <a:gd name="connsiteX426" fmla="*/ 183861 w 338138"/>
                    <a:gd name="connsiteY426" fmla="*/ 42000 h 336550"/>
                    <a:gd name="connsiteX427" fmla="*/ 185181 w 338138"/>
                    <a:gd name="connsiteY427" fmla="*/ 40685 h 336550"/>
                    <a:gd name="connsiteX428" fmla="*/ 181220 w 338138"/>
                    <a:gd name="connsiteY428" fmla="*/ 42000 h 336550"/>
                    <a:gd name="connsiteX429" fmla="*/ 177259 w 338138"/>
                    <a:gd name="connsiteY429" fmla="*/ 43316 h 336550"/>
                    <a:gd name="connsiteX430" fmla="*/ 178579 w 338138"/>
                    <a:gd name="connsiteY430" fmla="*/ 39370 h 336550"/>
                    <a:gd name="connsiteX431" fmla="*/ 174618 w 338138"/>
                    <a:gd name="connsiteY431" fmla="*/ 40685 h 336550"/>
                    <a:gd name="connsiteX432" fmla="*/ 171977 w 338138"/>
                    <a:gd name="connsiteY432" fmla="*/ 43316 h 336550"/>
                    <a:gd name="connsiteX433" fmla="*/ 168016 w 338138"/>
                    <a:gd name="connsiteY433" fmla="*/ 51208 h 336550"/>
                    <a:gd name="connsiteX434" fmla="*/ 165375 w 338138"/>
                    <a:gd name="connsiteY434" fmla="*/ 48577 h 336550"/>
                    <a:gd name="connsiteX435" fmla="*/ 164055 w 338138"/>
                    <a:gd name="connsiteY435" fmla="*/ 47262 h 336550"/>
                    <a:gd name="connsiteX436" fmla="*/ 160094 w 338138"/>
                    <a:gd name="connsiteY436" fmla="*/ 45947 h 336550"/>
                    <a:gd name="connsiteX437" fmla="*/ 165375 w 338138"/>
                    <a:gd name="connsiteY437" fmla="*/ 40685 h 336550"/>
                    <a:gd name="connsiteX438" fmla="*/ 168016 w 338138"/>
                    <a:gd name="connsiteY438" fmla="*/ 39370 h 336550"/>
                    <a:gd name="connsiteX439" fmla="*/ 170657 w 338138"/>
                    <a:gd name="connsiteY439" fmla="*/ 38054 h 336550"/>
                    <a:gd name="connsiteX440" fmla="*/ 187822 w 338138"/>
                    <a:gd name="connsiteY440" fmla="*/ 35424 h 336550"/>
                    <a:gd name="connsiteX441" fmla="*/ 183861 w 338138"/>
                    <a:gd name="connsiteY441" fmla="*/ 36739 h 336550"/>
                    <a:gd name="connsiteX442" fmla="*/ 187822 w 338138"/>
                    <a:gd name="connsiteY442" fmla="*/ 36739 h 336550"/>
                    <a:gd name="connsiteX443" fmla="*/ 190463 w 338138"/>
                    <a:gd name="connsiteY443" fmla="*/ 34108 h 336550"/>
                    <a:gd name="connsiteX444" fmla="*/ 187822 w 338138"/>
                    <a:gd name="connsiteY444" fmla="*/ 34108 h 336550"/>
                    <a:gd name="connsiteX445" fmla="*/ 190463 w 338138"/>
                    <a:gd name="connsiteY445" fmla="*/ 32793 h 336550"/>
                    <a:gd name="connsiteX446" fmla="*/ 187822 w 338138"/>
                    <a:gd name="connsiteY446" fmla="*/ 32793 h 336550"/>
                    <a:gd name="connsiteX447" fmla="*/ 189915 w 338138"/>
                    <a:gd name="connsiteY447" fmla="*/ 31750 h 336550"/>
                    <a:gd name="connsiteX448" fmla="*/ 190463 w 338138"/>
                    <a:gd name="connsiteY448" fmla="*/ 31477 h 336550"/>
                    <a:gd name="connsiteX449" fmla="*/ 169336 w 338138"/>
                    <a:gd name="connsiteY449" fmla="*/ 30162 h 336550"/>
                    <a:gd name="connsiteX450" fmla="*/ 169069 w 338138"/>
                    <a:gd name="connsiteY450" fmla="*/ 0 h 336550"/>
                    <a:gd name="connsiteX451" fmla="*/ 338138 w 338138"/>
                    <a:gd name="connsiteY451" fmla="*/ 168275 h 336550"/>
                    <a:gd name="connsiteX452" fmla="*/ 169069 w 338138"/>
                    <a:gd name="connsiteY452" fmla="*/ 336550 h 336550"/>
                    <a:gd name="connsiteX453" fmla="*/ 0 w 338138"/>
                    <a:gd name="connsiteY453" fmla="*/ 168275 h 336550"/>
                    <a:gd name="connsiteX454" fmla="*/ 169069 w 338138"/>
                    <a:gd name="connsiteY454"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Lst>
                  <a:rect l="l" t="t" r="r" b="b"/>
                  <a:pathLst>
                    <a:path w="338138" h="336550">
                      <a:moveTo>
                        <a:pt x="256117" y="200025"/>
                      </a:moveTo>
                      <a:cubicBezTo>
                        <a:pt x="256117" y="200025"/>
                        <a:pt x="256117" y="200025"/>
                        <a:pt x="257440" y="201324"/>
                      </a:cubicBezTo>
                      <a:cubicBezTo>
                        <a:pt x="257440" y="201324"/>
                        <a:pt x="257440" y="201324"/>
                        <a:pt x="258763" y="202623"/>
                      </a:cubicBezTo>
                      <a:cubicBezTo>
                        <a:pt x="258763" y="203922"/>
                        <a:pt x="258763" y="203922"/>
                        <a:pt x="258763" y="203922"/>
                      </a:cubicBezTo>
                      <a:lnTo>
                        <a:pt x="258763" y="205221"/>
                      </a:lnTo>
                      <a:cubicBezTo>
                        <a:pt x="258763" y="205221"/>
                        <a:pt x="258763" y="205221"/>
                        <a:pt x="258763" y="206520"/>
                      </a:cubicBezTo>
                      <a:cubicBezTo>
                        <a:pt x="258763" y="206520"/>
                        <a:pt x="258763" y="206520"/>
                        <a:pt x="257440" y="207819"/>
                      </a:cubicBezTo>
                      <a:cubicBezTo>
                        <a:pt x="257440" y="207819"/>
                        <a:pt x="257440" y="207819"/>
                        <a:pt x="254794" y="216911"/>
                      </a:cubicBezTo>
                      <a:cubicBezTo>
                        <a:pt x="254794" y="216911"/>
                        <a:pt x="254794" y="216911"/>
                        <a:pt x="246857" y="233796"/>
                      </a:cubicBezTo>
                      <a:cubicBezTo>
                        <a:pt x="246857" y="233796"/>
                        <a:pt x="246857" y="233796"/>
                        <a:pt x="245534" y="240290"/>
                      </a:cubicBezTo>
                      <a:cubicBezTo>
                        <a:pt x="245534" y="240290"/>
                        <a:pt x="245534" y="240290"/>
                        <a:pt x="241565" y="242888"/>
                      </a:cubicBezTo>
                      <a:cubicBezTo>
                        <a:pt x="241565" y="242888"/>
                        <a:pt x="241565" y="242888"/>
                        <a:pt x="237596" y="241589"/>
                      </a:cubicBezTo>
                      <a:cubicBezTo>
                        <a:pt x="237596" y="241589"/>
                        <a:pt x="237596" y="241589"/>
                        <a:pt x="236273" y="238992"/>
                      </a:cubicBezTo>
                      <a:cubicBezTo>
                        <a:pt x="236273" y="238992"/>
                        <a:pt x="236273" y="238992"/>
                        <a:pt x="234950" y="237693"/>
                      </a:cubicBezTo>
                      <a:cubicBezTo>
                        <a:pt x="234950" y="237693"/>
                        <a:pt x="234950" y="237693"/>
                        <a:pt x="236273" y="235095"/>
                      </a:cubicBezTo>
                      <a:cubicBezTo>
                        <a:pt x="236273" y="235095"/>
                        <a:pt x="236273" y="235095"/>
                        <a:pt x="236273" y="233796"/>
                      </a:cubicBezTo>
                      <a:cubicBezTo>
                        <a:pt x="236273" y="233796"/>
                        <a:pt x="236273" y="233796"/>
                        <a:pt x="238919" y="226003"/>
                      </a:cubicBezTo>
                      <a:cubicBezTo>
                        <a:pt x="238919" y="226003"/>
                        <a:pt x="238919" y="226003"/>
                        <a:pt x="238919" y="218210"/>
                      </a:cubicBezTo>
                      <a:cubicBezTo>
                        <a:pt x="238919" y="218210"/>
                        <a:pt x="238919" y="218210"/>
                        <a:pt x="238919" y="216911"/>
                      </a:cubicBezTo>
                      <a:cubicBezTo>
                        <a:pt x="238919" y="216911"/>
                        <a:pt x="238919" y="216911"/>
                        <a:pt x="240242" y="215612"/>
                      </a:cubicBezTo>
                      <a:cubicBezTo>
                        <a:pt x="240242" y="215612"/>
                        <a:pt x="240242" y="215612"/>
                        <a:pt x="240242" y="214313"/>
                      </a:cubicBezTo>
                      <a:cubicBezTo>
                        <a:pt x="240242" y="214313"/>
                        <a:pt x="240242" y="214313"/>
                        <a:pt x="246857" y="210416"/>
                      </a:cubicBezTo>
                      <a:cubicBezTo>
                        <a:pt x="246857" y="210416"/>
                        <a:pt x="246857" y="210416"/>
                        <a:pt x="253471" y="202623"/>
                      </a:cubicBezTo>
                      <a:cubicBezTo>
                        <a:pt x="253471" y="202623"/>
                        <a:pt x="253471" y="202623"/>
                        <a:pt x="253471" y="201324"/>
                      </a:cubicBezTo>
                      <a:cubicBezTo>
                        <a:pt x="253471" y="201324"/>
                        <a:pt x="253471" y="201324"/>
                        <a:pt x="256117" y="200025"/>
                      </a:cubicBezTo>
                      <a:close/>
                      <a:moveTo>
                        <a:pt x="300038" y="171450"/>
                      </a:moveTo>
                      <a:lnTo>
                        <a:pt x="301625" y="171450"/>
                      </a:lnTo>
                      <a:lnTo>
                        <a:pt x="298450" y="176213"/>
                      </a:lnTo>
                      <a:lnTo>
                        <a:pt x="296863" y="177800"/>
                      </a:lnTo>
                      <a:lnTo>
                        <a:pt x="295275" y="177800"/>
                      </a:lnTo>
                      <a:lnTo>
                        <a:pt x="295275" y="176213"/>
                      </a:lnTo>
                      <a:lnTo>
                        <a:pt x="296863" y="174625"/>
                      </a:lnTo>
                      <a:lnTo>
                        <a:pt x="298450" y="173038"/>
                      </a:lnTo>
                      <a:close/>
                      <a:moveTo>
                        <a:pt x="293688" y="171450"/>
                      </a:moveTo>
                      <a:lnTo>
                        <a:pt x="296863" y="171450"/>
                      </a:lnTo>
                      <a:lnTo>
                        <a:pt x="293688" y="174625"/>
                      </a:lnTo>
                      <a:lnTo>
                        <a:pt x="292100" y="174625"/>
                      </a:lnTo>
                      <a:lnTo>
                        <a:pt x="292100" y="173038"/>
                      </a:lnTo>
                      <a:close/>
                      <a:moveTo>
                        <a:pt x="303946" y="169998"/>
                      </a:moveTo>
                      <a:lnTo>
                        <a:pt x="303457" y="173083"/>
                      </a:lnTo>
                      <a:lnTo>
                        <a:pt x="303213" y="174625"/>
                      </a:lnTo>
                      <a:cubicBezTo>
                        <a:pt x="303213" y="174625"/>
                        <a:pt x="303213" y="174625"/>
                        <a:pt x="303213" y="173288"/>
                      </a:cubicBezTo>
                      <a:cubicBezTo>
                        <a:pt x="303213" y="173288"/>
                        <a:pt x="303213" y="173288"/>
                        <a:pt x="303213" y="171952"/>
                      </a:cubicBezTo>
                      <a:cubicBezTo>
                        <a:pt x="303213" y="171952"/>
                        <a:pt x="303213" y="171952"/>
                        <a:pt x="303213" y="170615"/>
                      </a:cubicBezTo>
                      <a:close/>
                      <a:moveTo>
                        <a:pt x="288926" y="169862"/>
                      </a:moveTo>
                      <a:cubicBezTo>
                        <a:pt x="288926" y="169862"/>
                        <a:pt x="288926" y="169862"/>
                        <a:pt x="290513" y="169862"/>
                      </a:cubicBezTo>
                      <a:cubicBezTo>
                        <a:pt x="290513" y="169862"/>
                        <a:pt x="290513" y="169862"/>
                        <a:pt x="293688" y="169862"/>
                      </a:cubicBezTo>
                      <a:cubicBezTo>
                        <a:pt x="293688" y="169862"/>
                        <a:pt x="293688" y="169862"/>
                        <a:pt x="293688" y="170656"/>
                      </a:cubicBezTo>
                      <a:cubicBezTo>
                        <a:pt x="293688" y="170656"/>
                        <a:pt x="293688" y="170656"/>
                        <a:pt x="292101" y="171450"/>
                      </a:cubicBezTo>
                      <a:cubicBezTo>
                        <a:pt x="292101" y="171450"/>
                        <a:pt x="292101" y="171450"/>
                        <a:pt x="290513" y="171450"/>
                      </a:cubicBezTo>
                      <a:cubicBezTo>
                        <a:pt x="290513" y="171450"/>
                        <a:pt x="290513" y="171450"/>
                        <a:pt x="288926" y="171450"/>
                      </a:cubicBezTo>
                      <a:cubicBezTo>
                        <a:pt x="288926" y="171450"/>
                        <a:pt x="288926" y="171450"/>
                        <a:pt x="287338" y="170656"/>
                      </a:cubicBezTo>
                      <a:cubicBezTo>
                        <a:pt x="287338" y="170656"/>
                        <a:pt x="287338" y="170656"/>
                        <a:pt x="288926" y="169862"/>
                      </a:cubicBezTo>
                      <a:close/>
                      <a:moveTo>
                        <a:pt x="304800" y="164600"/>
                      </a:moveTo>
                      <a:lnTo>
                        <a:pt x="304800" y="165267"/>
                      </a:lnTo>
                      <a:cubicBezTo>
                        <a:pt x="304800" y="166604"/>
                        <a:pt x="304800" y="166604"/>
                        <a:pt x="304800" y="166604"/>
                      </a:cubicBezTo>
                      <a:cubicBezTo>
                        <a:pt x="304800" y="167941"/>
                        <a:pt x="304800" y="167941"/>
                        <a:pt x="304800" y="167941"/>
                      </a:cubicBezTo>
                      <a:cubicBezTo>
                        <a:pt x="304800" y="169278"/>
                        <a:pt x="304800" y="169278"/>
                        <a:pt x="304800" y="169278"/>
                      </a:cubicBezTo>
                      <a:lnTo>
                        <a:pt x="303946" y="169998"/>
                      </a:lnTo>
                      <a:close/>
                      <a:moveTo>
                        <a:pt x="301626" y="149225"/>
                      </a:moveTo>
                      <a:lnTo>
                        <a:pt x="303213" y="149225"/>
                      </a:lnTo>
                      <a:cubicBezTo>
                        <a:pt x="303213" y="149225"/>
                        <a:pt x="303213" y="149225"/>
                        <a:pt x="304800" y="150562"/>
                      </a:cubicBezTo>
                      <a:cubicBezTo>
                        <a:pt x="304800" y="150562"/>
                        <a:pt x="304800" y="150562"/>
                        <a:pt x="304800" y="151899"/>
                      </a:cubicBezTo>
                      <a:cubicBezTo>
                        <a:pt x="304800" y="151899"/>
                        <a:pt x="304800" y="151899"/>
                        <a:pt x="304800" y="154573"/>
                      </a:cubicBezTo>
                      <a:lnTo>
                        <a:pt x="305656" y="153133"/>
                      </a:lnTo>
                      <a:lnTo>
                        <a:pt x="306128" y="156215"/>
                      </a:lnTo>
                      <a:lnTo>
                        <a:pt x="304800" y="164600"/>
                      </a:lnTo>
                      <a:lnTo>
                        <a:pt x="304800" y="162594"/>
                      </a:lnTo>
                      <a:cubicBezTo>
                        <a:pt x="304800" y="162594"/>
                        <a:pt x="304800" y="162594"/>
                        <a:pt x="304800" y="161257"/>
                      </a:cubicBezTo>
                      <a:cubicBezTo>
                        <a:pt x="304800" y="161257"/>
                        <a:pt x="304800" y="161257"/>
                        <a:pt x="304800" y="159920"/>
                      </a:cubicBezTo>
                      <a:cubicBezTo>
                        <a:pt x="304800" y="159920"/>
                        <a:pt x="304800" y="159920"/>
                        <a:pt x="304800" y="158583"/>
                      </a:cubicBezTo>
                      <a:cubicBezTo>
                        <a:pt x="304800" y="158583"/>
                        <a:pt x="304800" y="158583"/>
                        <a:pt x="303213" y="158583"/>
                      </a:cubicBezTo>
                      <a:cubicBezTo>
                        <a:pt x="303213" y="158583"/>
                        <a:pt x="303213" y="158583"/>
                        <a:pt x="303213" y="157246"/>
                      </a:cubicBezTo>
                      <a:cubicBezTo>
                        <a:pt x="303213" y="157246"/>
                        <a:pt x="303213" y="157246"/>
                        <a:pt x="303213" y="155909"/>
                      </a:cubicBezTo>
                      <a:cubicBezTo>
                        <a:pt x="303213" y="155909"/>
                        <a:pt x="303213" y="155909"/>
                        <a:pt x="303213" y="154573"/>
                      </a:cubicBezTo>
                      <a:cubicBezTo>
                        <a:pt x="303213" y="154573"/>
                        <a:pt x="303213" y="154573"/>
                        <a:pt x="301625" y="154573"/>
                      </a:cubicBezTo>
                      <a:cubicBezTo>
                        <a:pt x="301625" y="154573"/>
                        <a:pt x="301625" y="154573"/>
                        <a:pt x="301625" y="153236"/>
                      </a:cubicBezTo>
                      <a:cubicBezTo>
                        <a:pt x="301625" y="153236"/>
                        <a:pt x="301625" y="153236"/>
                        <a:pt x="301625" y="151899"/>
                      </a:cubicBezTo>
                      <a:lnTo>
                        <a:pt x="301625" y="150812"/>
                      </a:lnTo>
                      <a:lnTo>
                        <a:pt x="301626" y="150813"/>
                      </a:lnTo>
                      <a:lnTo>
                        <a:pt x="301626" y="149226"/>
                      </a:lnTo>
                      <a:close/>
                      <a:moveTo>
                        <a:pt x="298450" y="147637"/>
                      </a:moveTo>
                      <a:cubicBezTo>
                        <a:pt x="298450" y="147637"/>
                        <a:pt x="298450" y="147637"/>
                        <a:pt x="298450" y="148907"/>
                      </a:cubicBezTo>
                      <a:cubicBezTo>
                        <a:pt x="298450" y="148907"/>
                        <a:pt x="298450" y="148907"/>
                        <a:pt x="298450" y="150177"/>
                      </a:cubicBezTo>
                      <a:cubicBezTo>
                        <a:pt x="298450" y="150177"/>
                        <a:pt x="298450" y="150177"/>
                        <a:pt x="297180" y="150177"/>
                      </a:cubicBezTo>
                      <a:cubicBezTo>
                        <a:pt x="297180" y="150177"/>
                        <a:pt x="297180" y="150177"/>
                        <a:pt x="295910" y="150177"/>
                      </a:cubicBezTo>
                      <a:lnTo>
                        <a:pt x="294640" y="150177"/>
                      </a:lnTo>
                      <a:cubicBezTo>
                        <a:pt x="294640" y="150177"/>
                        <a:pt x="294640" y="150177"/>
                        <a:pt x="294640" y="152717"/>
                      </a:cubicBezTo>
                      <a:cubicBezTo>
                        <a:pt x="294640" y="152717"/>
                        <a:pt x="294640" y="152717"/>
                        <a:pt x="294640" y="153987"/>
                      </a:cubicBezTo>
                      <a:cubicBezTo>
                        <a:pt x="294640" y="153987"/>
                        <a:pt x="294640" y="153987"/>
                        <a:pt x="295910" y="155257"/>
                      </a:cubicBezTo>
                      <a:cubicBezTo>
                        <a:pt x="295910" y="155257"/>
                        <a:pt x="295910" y="155257"/>
                        <a:pt x="295910" y="153987"/>
                      </a:cubicBezTo>
                      <a:cubicBezTo>
                        <a:pt x="295910" y="153987"/>
                        <a:pt x="295910" y="153987"/>
                        <a:pt x="297180" y="152717"/>
                      </a:cubicBezTo>
                      <a:cubicBezTo>
                        <a:pt x="297180" y="152717"/>
                        <a:pt x="297180" y="152717"/>
                        <a:pt x="297180" y="153987"/>
                      </a:cubicBezTo>
                      <a:cubicBezTo>
                        <a:pt x="297180" y="153987"/>
                        <a:pt x="297180" y="153987"/>
                        <a:pt x="295910" y="156527"/>
                      </a:cubicBezTo>
                      <a:cubicBezTo>
                        <a:pt x="295910" y="156527"/>
                        <a:pt x="295910" y="156527"/>
                        <a:pt x="295910" y="157797"/>
                      </a:cubicBezTo>
                      <a:cubicBezTo>
                        <a:pt x="295910" y="157797"/>
                        <a:pt x="295910" y="157797"/>
                        <a:pt x="297180" y="160337"/>
                      </a:cubicBezTo>
                      <a:cubicBezTo>
                        <a:pt x="297180" y="160337"/>
                        <a:pt x="297180" y="160337"/>
                        <a:pt x="297180" y="162877"/>
                      </a:cubicBezTo>
                      <a:cubicBezTo>
                        <a:pt x="297180" y="162877"/>
                        <a:pt x="297180" y="162877"/>
                        <a:pt x="295910" y="164147"/>
                      </a:cubicBezTo>
                      <a:cubicBezTo>
                        <a:pt x="295910" y="164147"/>
                        <a:pt x="295910" y="164147"/>
                        <a:pt x="294640" y="162877"/>
                      </a:cubicBezTo>
                      <a:lnTo>
                        <a:pt x="294640" y="165417"/>
                      </a:lnTo>
                      <a:cubicBezTo>
                        <a:pt x="294640" y="165417"/>
                        <a:pt x="294640" y="165417"/>
                        <a:pt x="293370" y="166687"/>
                      </a:cubicBezTo>
                      <a:cubicBezTo>
                        <a:pt x="293370" y="166687"/>
                        <a:pt x="293370" y="166687"/>
                        <a:pt x="293370" y="165417"/>
                      </a:cubicBezTo>
                      <a:cubicBezTo>
                        <a:pt x="293370" y="165417"/>
                        <a:pt x="293370" y="165417"/>
                        <a:pt x="293370" y="162877"/>
                      </a:cubicBezTo>
                      <a:cubicBezTo>
                        <a:pt x="293370" y="162877"/>
                        <a:pt x="293370" y="162877"/>
                        <a:pt x="293370" y="161607"/>
                      </a:cubicBezTo>
                      <a:cubicBezTo>
                        <a:pt x="293370" y="161607"/>
                        <a:pt x="293370" y="161607"/>
                        <a:pt x="292100" y="159067"/>
                      </a:cubicBezTo>
                      <a:cubicBezTo>
                        <a:pt x="292100" y="159067"/>
                        <a:pt x="292100" y="159067"/>
                        <a:pt x="293370" y="157797"/>
                      </a:cubicBezTo>
                      <a:cubicBezTo>
                        <a:pt x="293370" y="157797"/>
                        <a:pt x="293370" y="157797"/>
                        <a:pt x="293370" y="155257"/>
                      </a:cubicBezTo>
                      <a:cubicBezTo>
                        <a:pt x="293370" y="155257"/>
                        <a:pt x="293370" y="155257"/>
                        <a:pt x="293370" y="153987"/>
                      </a:cubicBezTo>
                      <a:cubicBezTo>
                        <a:pt x="293370" y="153987"/>
                        <a:pt x="293370" y="153987"/>
                        <a:pt x="293370" y="151447"/>
                      </a:cubicBezTo>
                      <a:cubicBezTo>
                        <a:pt x="293370" y="151447"/>
                        <a:pt x="293370" y="151447"/>
                        <a:pt x="293370" y="148907"/>
                      </a:cubicBezTo>
                      <a:cubicBezTo>
                        <a:pt x="293370" y="148907"/>
                        <a:pt x="293370" y="148907"/>
                        <a:pt x="294640" y="148907"/>
                      </a:cubicBezTo>
                      <a:cubicBezTo>
                        <a:pt x="295910" y="147637"/>
                        <a:pt x="297180" y="147637"/>
                        <a:pt x="298450" y="147637"/>
                      </a:cubicBezTo>
                      <a:close/>
                      <a:moveTo>
                        <a:pt x="300038" y="139700"/>
                      </a:moveTo>
                      <a:lnTo>
                        <a:pt x="301626" y="139700"/>
                      </a:lnTo>
                      <a:lnTo>
                        <a:pt x="301626" y="141288"/>
                      </a:lnTo>
                      <a:lnTo>
                        <a:pt x="301626" y="142875"/>
                      </a:lnTo>
                      <a:lnTo>
                        <a:pt x="301626" y="146051"/>
                      </a:lnTo>
                      <a:lnTo>
                        <a:pt x="301626" y="147638"/>
                      </a:lnTo>
                      <a:lnTo>
                        <a:pt x="301626" y="149225"/>
                      </a:lnTo>
                      <a:lnTo>
                        <a:pt x="301625" y="149225"/>
                      </a:lnTo>
                      <a:cubicBezTo>
                        <a:pt x="301625" y="150562"/>
                        <a:pt x="301625" y="150562"/>
                        <a:pt x="301625" y="150562"/>
                      </a:cubicBezTo>
                      <a:lnTo>
                        <a:pt x="301625" y="150812"/>
                      </a:lnTo>
                      <a:lnTo>
                        <a:pt x="300038" y="149226"/>
                      </a:lnTo>
                      <a:lnTo>
                        <a:pt x="300038" y="147638"/>
                      </a:lnTo>
                      <a:lnTo>
                        <a:pt x="300038" y="144463"/>
                      </a:lnTo>
                      <a:lnTo>
                        <a:pt x="300038" y="141288"/>
                      </a:lnTo>
                      <a:close/>
                      <a:moveTo>
                        <a:pt x="287338" y="131762"/>
                      </a:moveTo>
                      <a:cubicBezTo>
                        <a:pt x="287338" y="131762"/>
                        <a:pt x="287338" y="131762"/>
                        <a:pt x="292101" y="134484"/>
                      </a:cubicBezTo>
                      <a:cubicBezTo>
                        <a:pt x="292101" y="134484"/>
                        <a:pt x="292101" y="134484"/>
                        <a:pt x="292101" y="135844"/>
                      </a:cubicBezTo>
                      <a:cubicBezTo>
                        <a:pt x="292101" y="135844"/>
                        <a:pt x="292101" y="135844"/>
                        <a:pt x="290513" y="138566"/>
                      </a:cubicBezTo>
                      <a:cubicBezTo>
                        <a:pt x="290513" y="138566"/>
                        <a:pt x="290513" y="138566"/>
                        <a:pt x="290513" y="139927"/>
                      </a:cubicBezTo>
                      <a:cubicBezTo>
                        <a:pt x="290513" y="139927"/>
                        <a:pt x="290513" y="139927"/>
                        <a:pt x="290513" y="142648"/>
                      </a:cubicBezTo>
                      <a:cubicBezTo>
                        <a:pt x="290513" y="142648"/>
                        <a:pt x="290513" y="142648"/>
                        <a:pt x="292101" y="144009"/>
                      </a:cubicBezTo>
                      <a:cubicBezTo>
                        <a:pt x="292101" y="144009"/>
                        <a:pt x="292101" y="144009"/>
                        <a:pt x="293688" y="145369"/>
                      </a:cubicBezTo>
                      <a:cubicBezTo>
                        <a:pt x="293688" y="145369"/>
                        <a:pt x="293688" y="145369"/>
                        <a:pt x="292101" y="146730"/>
                      </a:cubicBezTo>
                      <a:cubicBezTo>
                        <a:pt x="292101" y="146730"/>
                        <a:pt x="292101" y="146730"/>
                        <a:pt x="292101" y="148091"/>
                      </a:cubicBezTo>
                      <a:cubicBezTo>
                        <a:pt x="292101" y="148091"/>
                        <a:pt x="292101" y="148091"/>
                        <a:pt x="290513" y="150812"/>
                      </a:cubicBezTo>
                      <a:cubicBezTo>
                        <a:pt x="290513" y="150812"/>
                        <a:pt x="290513" y="150812"/>
                        <a:pt x="290513" y="152173"/>
                      </a:cubicBezTo>
                      <a:cubicBezTo>
                        <a:pt x="290513" y="152173"/>
                        <a:pt x="290513" y="152173"/>
                        <a:pt x="290513" y="153534"/>
                      </a:cubicBezTo>
                      <a:cubicBezTo>
                        <a:pt x="290513" y="153534"/>
                        <a:pt x="290513" y="153534"/>
                        <a:pt x="290513" y="154894"/>
                      </a:cubicBezTo>
                      <a:cubicBezTo>
                        <a:pt x="290513" y="154894"/>
                        <a:pt x="290513" y="156255"/>
                        <a:pt x="290513" y="157616"/>
                      </a:cubicBezTo>
                      <a:cubicBezTo>
                        <a:pt x="290513" y="157616"/>
                        <a:pt x="290513" y="157616"/>
                        <a:pt x="288925" y="160337"/>
                      </a:cubicBezTo>
                      <a:cubicBezTo>
                        <a:pt x="288925" y="160337"/>
                        <a:pt x="288925" y="160337"/>
                        <a:pt x="287338" y="160337"/>
                      </a:cubicBezTo>
                      <a:cubicBezTo>
                        <a:pt x="287338" y="152173"/>
                        <a:pt x="285750" y="144009"/>
                        <a:pt x="285750" y="137205"/>
                      </a:cubicBezTo>
                      <a:cubicBezTo>
                        <a:pt x="285750" y="137205"/>
                        <a:pt x="285750" y="137205"/>
                        <a:pt x="285750" y="135844"/>
                      </a:cubicBezTo>
                      <a:cubicBezTo>
                        <a:pt x="285750" y="135844"/>
                        <a:pt x="285750" y="135844"/>
                        <a:pt x="285750" y="133123"/>
                      </a:cubicBezTo>
                      <a:cubicBezTo>
                        <a:pt x="285750" y="133123"/>
                        <a:pt x="285750" y="133123"/>
                        <a:pt x="287338" y="131762"/>
                      </a:cubicBezTo>
                      <a:close/>
                      <a:moveTo>
                        <a:pt x="296863" y="123825"/>
                      </a:moveTo>
                      <a:lnTo>
                        <a:pt x="298451" y="127000"/>
                      </a:lnTo>
                      <a:lnTo>
                        <a:pt x="300038" y="130175"/>
                      </a:lnTo>
                      <a:lnTo>
                        <a:pt x="298451" y="130175"/>
                      </a:lnTo>
                      <a:lnTo>
                        <a:pt x="298451" y="133350"/>
                      </a:lnTo>
                      <a:lnTo>
                        <a:pt x="296863" y="131763"/>
                      </a:lnTo>
                      <a:lnTo>
                        <a:pt x="296863" y="130175"/>
                      </a:lnTo>
                      <a:lnTo>
                        <a:pt x="295276" y="128588"/>
                      </a:lnTo>
                      <a:lnTo>
                        <a:pt x="293688" y="130175"/>
                      </a:lnTo>
                      <a:lnTo>
                        <a:pt x="293688" y="128588"/>
                      </a:lnTo>
                      <a:lnTo>
                        <a:pt x="293688" y="125413"/>
                      </a:lnTo>
                      <a:lnTo>
                        <a:pt x="296863" y="125413"/>
                      </a:lnTo>
                      <a:close/>
                      <a:moveTo>
                        <a:pt x="292100" y="117475"/>
                      </a:moveTo>
                      <a:lnTo>
                        <a:pt x="293688" y="117475"/>
                      </a:lnTo>
                      <a:lnTo>
                        <a:pt x="293688" y="119063"/>
                      </a:lnTo>
                      <a:lnTo>
                        <a:pt x="293688" y="120650"/>
                      </a:lnTo>
                      <a:close/>
                      <a:moveTo>
                        <a:pt x="285750" y="101600"/>
                      </a:moveTo>
                      <a:lnTo>
                        <a:pt x="287338" y="101600"/>
                      </a:lnTo>
                      <a:lnTo>
                        <a:pt x="287338" y="104775"/>
                      </a:lnTo>
                      <a:lnTo>
                        <a:pt x="288925" y="107950"/>
                      </a:lnTo>
                      <a:lnTo>
                        <a:pt x="290513" y="109538"/>
                      </a:lnTo>
                      <a:lnTo>
                        <a:pt x="292101" y="111125"/>
                      </a:lnTo>
                      <a:lnTo>
                        <a:pt x="293688" y="111125"/>
                      </a:lnTo>
                      <a:lnTo>
                        <a:pt x="293688" y="114300"/>
                      </a:lnTo>
                      <a:lnTo>
                        <a:pt x="293688" y="115887"/>
                      </a:lnTo>
                      <a:lnTo>
                        <a:pt x="295276" y="117475"/>
                      </a:lnTo>
                      <a:lnTo>
                        <a:pt x="295276" y="119062"/>
                      </a:lnTo>
                      <a:lnTo>
                        <a:pt x="295276" y="120650"/>
                      </a:lnTo>
                      <a:lnTo>
                        <a:pt x="295276" y="122237"/>
                      </a:lnTo>
                      <a:lnTo>
                        <a:pt x="293688" y="117475"/>
                      </a:lnTo>
                      <a:lnTo>
                        <a:pt x="293688" y="115888"/>
                      </a:lnTo>
                      <a:lnTo>
                        <a:pt x="292101" y="114300"/>
                      </a:lnTo>
                      <a:lnTo>
                        <a:pt x="290513" y="114300"/>
                      </a:lnTo>
                      <a:lnTo>
                        <a:pt x="290513" y="115888"/>
                      </a:lnTo>
                      <a:lnTo>
                        <a:pt x="290513" y="117475"/>
                      </a:lnTo>
                      <a:lnTo>
                        <a:pt x="288925" y="117475"/>
                      </a:lnTo>
                      <a:lnTo>
                        <a:pt x="288925" y="115888"/>
                      </a:lnTo>
                      <a:lnTo>
                        <a:pt x="288925" y="112713"/>
                      </a:lnTo>
                      <a:lnTo>
                        <a:pt x="287338" y="109538"/>
                      </a:lnTo>
                      <a:lnTo>
                        <a:pt x="285750" y="107950"/>
                      </a:lnTo>
                      <a:lnTo>
                        <a:pt x="285750" y="106363"/>
                      </a:lnTo>
                      <a:lnTo>
                        <a:pt x="285750" y="103188"/>
                      </a:lnTo>
                      <a:close/>
                      <a:moveTo>
                        <a:pt x="203200" y="85725"/>
                      </a:moveTo>
                      <a:cubicBezTo>
                        <a:pt x="204391" y="85725"/>
                        <a:pt x="205582" y="85725"/>
                        <a:pt x="207963" y="85725"/>
                      </a:cubicBezTo>
                      <a:cubicBezTo>
                        <a:pt x="206772" y="88900"/>
                        <a:pt x="205582" y="86784"/>
                        <a:pt x="204391" y="87842"/>
                      </a:cubicBezTo>
                      <a:cubicBezTo>
                        <a:pt x="204391" y="87842"/>
                        <a:pt x="204391" y="87842"/>
                        <a:pt x="203200" y="87842"/>
                      </a:cubicBezTo>
                      <a:cubicBezTo>
                        <a:pt x="203200" y="86784"/>
                        <a:pt x="203200" y="85725"/>
                        <a:pt x="203200" y="85725"/>
                      </a:cubicBezTo>
                      <a:close/>
                      <a:moveTo>
                        <a:pt x="188913" y="83476"/>
                      </a:moveTo>
                      <a:cubicBezTo>
                        <a:pt x="190501" y="83609"/>
                        <a:pt x="192088" y="84138"/>
                        <a:pt x="192088" y="84667"/>
                      </a:cubicBezTo>
                      <a:cubicBezTo>
                        <a:pt x="192088" y="84667"/>
                        <a:pt x="192088" y="84667"/>
                        <a:pt x="190501" y="85725"/>
                      </a:cubicBezTo>
                      <a:cubicBezTo>
                        <a:pt x="187326" y="84667"/>
                        <a:pt x="185738" y="84667"/>
                        <a:pt x="185738" y="84667"/>
                      </a:cubicBezTo>
                      <a:cubicBezTo>
                        <a:pt x="185738" y="83609"/>
                        <a:pt x="187326" y="83344"/>
                        <a:pt x="188913" y="83476"/>
                      </a:cubicBezTo>
                      <a:close/>
                      <a:moveTo>
                        <a:pt x="161925" y="77787"/>
                      </a:moveTo>
                      <a:cubicBezTo>
                        <a:pt x="161925" y="77787"/>
                        <a:pt x="161925" y="77787"/>
                        <a:pt x="163248" y="77787"/>
                      </a:cubicBezTo>
                      <a:cubicBezTo>
                        <a:pt x="165894" y="77787"/>
                        <a:pt x="169863" y="77787"/>
                        <a:pt x="168540" y="82550"/>
                      </a:cubicBezTo>
                      <a:cubicBezTo>
                        <a:pt x="168540" y="82550"/>
                        <a:pt x="168540" y="82550"/>
                        <a:pt x="167217" y="82550"/>
                      </a:cubicBezTo>
                      <a:cubicBezTo>
                        <a:pt x="167217" y="82550"/>
                        <a:pt x="167217" y="82550"/>
                        <a:pt x="167217" y="81359"/>
                      </a:cubicBezTo>
                      <a:lnTo>
                        <a:pt x="161925" y="78978"/>
                      </a:lnTo>
                      <a:cubicBezTo>
                        <a:pt x="161925" y="78978"/>
                        <a:pt x="161925" y="78978"/>
                        <a:pt x="161925" y="77787"/>
                      </a:cubicBezTo>
                      <a:close/>
                      <a:moveTo>
                        <a:pt x="158751" y="73554"/>
                      </a:moveTo>
                      <a:cubicBezTo>
                        <a:pt x="161926" y="74612"/>
                        <a:pt x="158751" y="76729"/>
                        <a:pt x="155575" y="77787"/>
                      </a:cubicBezTo>
                      <a:cubicBezTo>
                        <a:pt x="155575" y="77787"/>
                        <a:pt x="155575" y="77787"/>
                        <a:pt x="153988" y="76729"/>
                      </a:cubicBezTo>
                      <a:cubicBezTo>
                        <a:pt x="155575" y="74612"/>
                        <a:pt x="155575" y="71437"/>
                        <a:pt x="158751" y="73554"/>
                      </a:cubicBezTo>
                      <a:close/>
                      <a:moveTo>
                        <a:pt x="140098" y="48759"/>
                      </a:moveTo>
                      <a:cubicBezTo>
                        <a:pt x="141487" y="47625"/>
                        <a:pt x="141487" y="51027"/>
                        <a:pt x="142876" y="48759"/>
                      </a:cubicBezTo>
                      <a:cubicBezTo>
                        <a:pt x="140098" y="52161"/>
                        <a:pt x="137319" y="55563"/>
                        <a:pt x="131763" y="55563"/>
                      </a:cubicBezTo>
                      <a:cubicBezTo>
                        <a:pt x="131763" y="52161"/>
                        <a:pt x="137319" y="51027"/>
                        <a:pt x="140098" y="48759"/>
                      </a:cubicBezTo>
                      <a:close/>
                      <a:moveTo>
                        <a:pt x="148273" y="42598"/>
                      </a:moveTo>
                      <a:lnTo>
                        <a:pt x="150813" y="42598"/>
                      </a:lnTo>
                      <a:cubicBezTo>
                        <a:pt x="150813" y="42598"/>
                        <a:pt x="150813" y="42598"/>
                        <a:pt x="149543" y="43921"/>
                      </a:cubicBezTo>
                      <a:cubicBezTo>
                        <a:pt x="147003" y="45244"/>
                        <a:pt x="150813" y="49213"/>
                        <a:pt x="148273" y="51859"/>
                      </a:cubicBezTo>
                      <a:cubicBezTo>
                        <a:pt x="149543" y="51859"/>
                        <a:pt x="149543" y="50536"/>
                        <a:pt x="150813" y="50536"/>
                      </a:cubicBezTo>
                      <a:cubicBezTo>
                        <a:pt x="150813" y="51859"/>
                        <a:pt x="149543" y="53181"/>
                        <a:pt x="148273" y="53181"/>
                      </a:cubicBezTo>
                      <a:cubicBezTo>
                        <a:pt x="148273" y="53181"/>
                        <a:pt x="148273" y="54504"/>
                        <a:pt x="149543" y="54504"/>
                      </a:cubicBezTo>
                      <a:cubicBezTo>
                        <a:pt x="147003" y="55827"/>
                        <a:pt x="144463" y="55827"/>
                        <a:pt x="141923" y="55827"/>
                      </a:cubicBezTo>
                      <a:cubicBezTo>
                        <a:pt x="140653" y="57150"/>
                        <a:pt x="139383" y="57150"/>
                        <a:pt x="138113" y="57150"/>
                      </a:cubicBezTo>
                      <a:cubicBezTo>
                        <a:pt x="138113" y="55827"/>
                        <a:pt x="139383" y="55827"/>
                        <a:pt x="140653" y="55827"/>
                      </a:cubicBezTo>
                      <a:cubicBezTo>
                        <a:pt x="140653" y="54504"/>
                        <a:pt x="141923" y="54504"/>
                        <a:pt x="141923" y="53181"/>
                      </a:cubicBezTo>
                      <a:cubicBezTo>
                        <a:pt x="141923" y="53181"/>
                        <a:pt x="141923" y="53181"/>
                        <a:pt x="139383" y="53181"/>
                      </a:cubicBezTo>
                      <a:cubicBezTo>
                        <a:pt x="140653" y="53181"/>
                        <a:pt x="141923" y="53181"/>
                        <a:pt x="141923" y="51859"/>
                      </a:cubicBezTo>
                      <a:cubicBezTo>
                        <a:pt x="141923" y="49213"/>
                        <a:pt x="145733" y="51859"/>
                        <a:pt x="145733" y="49213"/>
                      </a:cubicBezTo>
                      <a:cubicBezTo>
                        <a:pt x="145733" y="47890"/>
                        <a:pt x="144463" y="47890"/>
                        <a:pt x="144463" y="47890"/>
                      </a:cubicBezTo>
                      <a:cubicBezTo>
                        <a:pt x="144463" y="47890"/>
                        <a:pt x="144463" y="46567"/>
                        <a:pt x="144463" y="45244"/>
                      </a:cubicBezTo>
                      <a:cubicBezTo>
                        <a:pt x="144463" y="45244"/>
                        <a:pt x="144463" y="46567"/>
                        <a:pt x="143193" y="45244"/>
                      </a:cubicBezTo>
                      <a:close/>
                      <a:moveTo>
                        <a:pt x="169336" y="30162"/>
                      </a:moveTo>
                      <a:cubicBezTo>
                        <a:pt x="103318" y="30162"/>
                        <a:pt x="47862" y="76200"/>
                        <a:pt x="33338" y="136706"/>
                      </a:cubicBezTo>
                      <a:cubicBezTo>
                        <a:pt x="33338" y="136706"/>
                        <a:pt x="33338" y="138022"/>
                        <a:pt x="33338" y="138022"/>
                      </a:cubicBezTo>
                      <a:cubicBezTo>
                        <a:pt x="33338" y="138022"/>
                        <a:pt x="33338" y="139337"/>
                        <a:pt x="33338" y="139337"/>
                      </a:cubicBezTo>
                      <a:cubicBezTo>
                        <a:pt x="33338" y="139337"/>
                        <a:pt x="33338" y="140652"/>
                        <a:pt x="33338" y="140652"/>
                      </a:cubicBezTo>
                      <a:cubicBezTo>
                        <a:pt x="33338" y="140652"/>
                        <a:pt x="34658" y="139337"/>
                        <a:pt x="34658" y="139337"/>
                      </a:cubicBezTo>
                      <a:cubicBezTo>
                        <a:pt x="34658" y="139337"/>
                        <a:pt x="35979" y="139337"/>
                        <a:pt x="35979" y="139337"/>
                      </a:cubicBezTo>
                      <a:cubicBezTo>
                        <a:pt x="35979" y="139337"/>
                        <a:pt x="35979" y="139337"/>
                        <a:pt x="35979" y="140652"/>
                      </a:cubicBezTo>
                      <a:cubicBezTo>
                        <a:pt x="35979" y="147229"/>
                        <a:pt x="42580" y="148544"/>
                        <a:pt x="43901" y="153806"/>
                      </a:cubicBezTo>
                      <a:cubicBezTo>
                        <a:pt x="47862" y="159067"/>
                        <a:pt x="47862" y="164329"/>
                        <a:pt x="45221" y="169590"/>
                      </a:cubicBezTo>
                      <a:cubicBezTo>
                        <a:pt x="47862" y="169590"/>
                        <a:pt x="46542" y="165644"/>
                        <a:pt x="49182" y="166959"/>
                      </a:cubicBezTo>
                      <a:cubicBezTo>
                        <a:pt x="50503" y="166959"/>
                        <a:pt x="47862" y="169590"/>
                        <a:pt x="50503" y="170905"/>
                      </a:cubicBezTo>
                      <a:cubicBezTo>
                        <a:pt x="50503" y="170905"/>
                        <a:pt x="50503" y="170905"/>
                        <a:pt x="50503" y="168275"/>
                      </a:cubicBezTo>
                      <a:cubicBezTo>
                        <a:pt x="53143" y="166959"/>
                        <a:pt x="55784" y="170905"/>
                        <a:pt x="55784" y="174852"/>
                      </a:cubicBezTo>
                      <a:cubicBezTo>
                        <a:pt x="55784" y="174852"/>
                        <a:pt x="57105" y="174852"/>
                        <a:pt x="57105" y="174852"/>
                      </a:cubicBezTo>
                      <a:cubicBezTo>
                        <a:pt x="57105" y="174852"/>
                        <a:pt x="57105" y="173536"/>
                        <a:pt x="57105" y="173536"/>
                      </a:cubicBezTo>
                      <a:cubicBezTo>
                        <a:pt x="57105" y="173536"/>
                        <a:pt x="58425" y="173536"/>
                        <a:pt x="59745" y="173536"/>
                      </a:cubicBezTo>
                      <a:cubicBezTo>
                        <a:pt x="61066" y="173536"/>
                        <a:pt x="61066" y="173536"/>
                        <a:pt x="61066" y="173536"/>
                      </a:cubicBezTo>
                      <a:cubicBezTo>
                        <a:pt x="61066" y="173536"/>
                        <a:pt x="62386" y="173536"/>
                        <a:pt x="62386" y="173536"/>
                      </a:cubicBezTo>
                      <a:cubicBezTo>
                        <a:pt x="63706" y="173536"/>
                        <a:pt x="63706" y="173536"/>
                        <a:pt x="63706" y="173536"/>
                      </a:cubicBezTo>
                      <a:cubicBezTo>
                        <a:pt x="63706" y="173536"/>
                        <a:pt x="63706" y="173536"/>
                        <a:pt x="65027" y="173536"/>
                      </a:cubicBezTo>
                      <a:cubicBezTo>
                        <a:pt x="65027" y="174852"/>
                        <a:pt x="65027" y="174852"/>
                        <a:pt x="65027" y="174852"/>
                      </a:cubicBezTo>
                      <a:cubicBezTo>
                        <a:pt x="65027" y="174852"/>
                        <a:pt x="66347" y="176167"/>
                        <a:pt x="68988" y="177482"/>
                      </a:cubicBezTo>
                      <a:cubicBezTo>
                        <a:pt x="70308" y="178798"/>
                        <a:pt x="72949" y="180113"/>
                        <a:pt x="72949" y="180113"/>
                      </a:cubicBezTo>
                      <a:cubicBezTo>
                        <a:pt x="72949" y="181428"/>
                        <a:pt x="74269" y="181428"/>
                        <a:pt x="74269" y="182744"/>
                      </a:cubicBezTo>
                      <a:cubicBezTo>
                        <a:pt x="74269" y="182744"/>
                        <a:pt x="74269" y="184059"/>
                        <a:pt x="74269" y="185374"/>
                      </a:cubicBezTo>
                      <a:cubicBezTo>
                        <a:pt x="74269" y="186690"/>
                        <a:pt x="74269" y="188005"/>
                        <a:pt x="74269" y="189320"/>
                      </a:cubicBezTo>
                      <a:cubicBezTo>
                        <a:pt x="74269" y="190636"/>
                        <a:pt x="72949" y="191951"/>
                        <a:pt x="71629" y="194582"/>
                      </a:cubicBezTo>
                      <a:cubicBezTo>
                        <a:pt x="71629" y="194582"/>
                        <a:pt x="71629" y="195897"/>
                        <a:pt x="71629" y="195897"/>
                      </a:cubicBezTo>
                      <a:cubicBezTo>
                        <a:pt x="68988" y="205105"/>
                        <a:pt x="65027" y="211682"/>
                        <a:pt x="63706" y="219574"/>
                      </a:cubicBezTo>
                      <a:cubicBezTo>
                        <a:pt x="62386" y="224835"/>
                        <a:pt x="66347" y="230097"/>
                        <a:pt x="66347" y="236673"/>
                      </a:cubicBezTo>
                      <a:cubicBezTo>
                        <a:pt x="66347" y="236673"/>
                        <a:pt x="66347" y="237989"/>
                        <a:pt x="66347" y="239304"/>
                      </a:cubicBezTo>
                      <a:cubicBezTo>
                        <a:pt x="66347" y="240619"/>
                        <a:pt x="66347" y="243250"/>
                        <a:pt x="65027" y="245881"/>
                      </a:cubicBezTo>
                      <a:cubicBezTo>
                        <a:pt x="63706" y="244565"/>
                        <a:pt x="63706" y="244565"/>
                        <a:pt x="62386" y="244565"/>
                      </a:cubicBezTo>
                      <a:cubicBezTo>
                        <a:pt x="63706" y="247196"/>
                        <a:pt x="66347" y="249827"/>
                        <a:pt x="65027" y="253773"/>
                      </a:cubicBezTo>
                      <a:cubicBezTo>
                        <a:pt x="65027" y="255088"/>
                        <a:pt x="63706" y="255088"/>
                        <a:pt x="62386" y="255088"/>
                      </a:cubicBezTo>
                      <a:cubicBezTo>
                        <a:pt x="63706" y="256404"/>
                        <a:pt x="63706" y="256404"/>
                        <a:pt x="63706" y="257719"/>
                      </a:cubicBezTo>
                      <a:cubicBezTo>
                        <a:pt x="63706" y="259034"/>
                        <a:pt x="65027" y="259034"/>
                        <a:pt x="66347" y="260350"/>
                      </a:cubicBezTo>
                      <a:cubicBezTo>
                        <a:pt x="66347" y="260350"/>
                        <a:pt x="66347" y="261665"/>
                        <a:pt x="66347" y="261665"/>
                      </a:cubicBezTo>
                      <a:cubicBezTo>
                        <a:pt x="66347" y="261665"/>
                        <a:pt x="66347" y="261665"/>
                        <a:pt x="67668" y="261665"/>
                      </a:cubicBezTo>
                      <a:cubicBezTo>
                        <a:pt x="72949" y="268242"/>
                        <a:pt x="79551" y="274819"/>
                        <a:pt x="87473" y="280080"/>
                      </a:cubicBezTo>
                      <a:cubicBezTo>
                        <a:pt x="87473" y="280080"/>
                        <a:pt x="88794" y="280080"/>
                        <a:pt x="88794" y="280080"/>
                      </a:cubicBezTo>
                      <a:cubicBezTo>
                        <a:pt x="88794" y="280080"/>
                        <a:pt x="88794" y="280080"/>
                        <a:pt x="88794" y="281395"/>
                      </a:cubicBezTo>
                      <a:cubicBezTo>
                        <a:pt x="88794" y="281395"/>
                        <a:pt x="90114" y="281395"/>
                        <a:pt x="90114" y="281395"/>
                      </a:cubicBezTo>
                      <a:cubicBezTo>
                        <a:pt x="112560" y="297180"/>
                        <a:pt x="140288" y="306387"/>
                        <a:pt x="169336" y="306387"/>
                      </a:cubicBezTo>
                      <a:cubicBezTo>
                        <a:pt x="245919" y="306387"/>
                        <a:pt x="307976" y="244565"/>
                        <a:pt x="307976" y="168275"/>
                      </a:cubicBezTo>
                      <a:lnTo>
                        <a:pt x="306128" y="156215"/>
                      </a:lnTo>
                      <a:lnTo>
                        <a:pt x="306388" y="154573"/>
                      </a:lnTo>
                      <a:lnTo>
                        <a:pt x="306388" y="151899"/>
                      </a:lnTo>
                      <a:lnTo>
                        <a:pt x="305656" y="153133"/>
                      </a:lnTo>
                      <a:lnTo>
                        <a:pt x="301374" y="125197"/>
                      </a:lnTo>
                      <a:cubicBezTo>
                        <a:pt x="297083" y="111715"/>
                        <a:pt x="290811" y="99219"/>
                        <a:pt x="282889" y="88038"/>
                      </a:cubicBezTo>
                      <a:cubicBezTo>
                        <a:pt x="284209" y="94615"/>
                        <a:pt x="284209" y="102507"/>
                        <a:pt x="282889" y="109084"/>
                      </a:cubicBezTo>
                      <a:cubicBezTo>
                        <a:pt x="281569" y="110399"/>
                        <a:pt x="281569" y="111714"/>
                        <a:pt x="281569" y="113030"/>
                      </a:cubicBezTo>
                      <a:cubicBezTo>
                        <a:pt x="280248" y="113030"/>
                        <a:pt x="280248" y="114345"/>
                        <a:pt x="278928" y="115660"/>
                      </a:cubicBezTo>
                      <a:cubicBezTo>
                        <a:pt x="278928" y="114345"/>
                        <a:pt x="278928" y="113030"/>
                        <a:pt x="278928" y="113030"/>
                      </a:cubicBezTo>
                      <a:cubicBezTo>
                        <a:pt x="278928" y="111714"/>
                        <a:pt x="278928" y="110399"/>
                        <a:pt x="277608" y="109084"/>
                      </a:cubicBezTo>
                      <a:cubicBezTo>
                        <a:pt x="277608" y="107768"/>
                        <a:pt x="276287" y="106453"/>
                        <a:pt x="274967" y="106453"/>
                      </a:cubicBezTo>
                      <a:cubicBezTo>
                        <a:pt x="267045" y="107768"/>
                        <a:pt x="260443" y="105138"/>
                        <a:pt x="253841" y="101192"/>
                      </a:cubicBezTo>
                      <a:cubicBezTo>
                        <a:pt x="252520" y="101192"/>
                        <a:pt x="251200" y="101192"/>
                        <a:pt x="249880" y="99876"/>
                      </a:cubicBezTo>
                      <a:cubicBezTo>
                        <a:pt x="245919" y="98561"/>
                        <a:pt x="243278" y="97245"/>
                        <a:pt x="240637" y="97245"/>
                      </a:cubicBezTo>
                      <a:cubicBezTo>
                        <a:pt x="243278" y="99876"/>
                        <a:pt x="244598" y="102507"/>
                        <a:pt x="245919" y="106453"/>
                      </a:cubicBezTo>
                      <a:cubicBezTo>
                        <a:pt x="245919" y="105138"/>
                        <a:pt x="247239" y="105138"/>
                        <a:pt x="247239" y="103822"/>
                      </a:cubicBezTo>
                      <a:cubicBezTo>
                        <a:pt x="247239" y="105138"/>
                        <a:pt x="248559" y="105138"/>
                        <a:pt x="248559" y="106453"/>
                      </a:cubicBezTo>
                      <a:cubicBezTo>
                        <a:pt x="249880" y="110399"/>
                        <a:pt x="256482" y="110399"/>
                        <a:pt x="256482" y="105138"/>
                      </a:cubicBezTo>
                      <a:cubicBezTo>
                        <a:pt x="263083" y="110399"/>
                        <a:pt x="269685" y="115660"/>
                        <a:pt x="268365" y="124868"/>
                      </a:cubicBezTo>
                      <a:cubicBezTo>
                        <a:pt x="267045" y="128814"/>
                        <a:pt x="263083" y="131445"/>
                        <a:pt x="259122" y="132760"/>
                      </a:cubicBezTo>
                      <a:cubicBezTo>
                        <a:pt x="251200" y="135391"/>
                        <a:pt x="237996" y="140652"/>
                        <a:pt x="236676" y="128814"/>
                      </a:cubicBezTo>
                      <a:cubicBezTo>
                        <a:pt x="236676" y="128814"/>
                        <a:pt x="235356" y="127499"/>
                        <a:pt x="235356" y="126183"/>
                      </a:cubicBezTo>
                      <a:cubicBezTo>
                        <a:pt x="234035" y="124868"/>
                        <a:pt x="234035" y="124868"/>
                        <a:pt x="234035" y="123553"/>
                      </a:cubicBezTo>
                      <a:cubicBezTo>
                        <a:pt x="230074" y="119607"/>
                        <a:pt x="226113" y="115660"/>
                        <a:pt x="223472" y="110399"/>
                      </a:cubicBezTo>
                      <a:cubicBezTo>
                        <a:pt x="222152" y="109084"/>
                        <a:pt x="220831" y="109084"/>
                        <a:pt x="220831" y="107768"/>
                      </a:cubicBezTo>
                      <a:cubicBezTo>
                        <a:pt x="219511" y="106453"/>
                        <a:pt x="219511" y="106453"/>
                        <a:pt x="218191" y="105138"/>
                      </a:cubicBezTo>
                      <a:cubicBezTo>
                        <a:pt x="218191" y="103822"/>
                        <a:pt x="216870" y="103822"/>
                        <a:pt x="215550" y="102507"/>
                      </a:cubicBezTo>
                      <a:cubicBezTo>
                        <a:pt x="212909" y="103822"/>
                        <a:pt x="214230" y="97245"/>
                        <a:pt x="210268" y="98561"/>
                      </a:cubicBezTo>
                      <a:cubicBezTo>
                        <a:pt x="208948" y="99876"/>
                        <a:pt x="208948" y="99876"/>
                        <a:pt x="210268" y="99876"/>
                      </a:cubicBezTo>
                      <a:cubicBezTo>
                        <a:pt x="211589" y="102507"/>
                        <a:pt x="211589" y="102507"/>
                        <a:pt x="212909" y="103822"/>
                      </a:cubicBezTo>
                      <a:cubicBezTo>
                        <a:pt x="214230" y="105138"/>
                        <a:pt x="214230" y="105138"/>
                        <a:pt x="215550" y="106453"/>
                      </a:cubicBezTo>
                      <a:cubicBezTo>
                        <a:pt x="215550" y="107768"/>
                        <a:pt x="216870" y="107768"/>
                        <a:pt x="216870" y="109084"/>
                      </a:cubicBezTo>
                      <a:cubicBezTo>
                        <a:pt x="219511" y="113030"/>
                        <a:pt x="223472" y="116976"/>
                        <a:pt x="224793" y="122237"/>
                      </a:cubicBezTo>
                      <a:cubicBezTo>
                        <a:pt x="227433" y="124868"/>
                        <a:pt x="230074" y="128814"/>
                        <a:pt x="231394" y="131445"/>
                      </a:cubicBezTo>
                      <a:cubicBezTo>
                        <a:pt x="232715" y="132760"/>
                        <a:pt x="234035" y="134075"/>
                        <a:pt x="234035" y="134075"/>
                      </a:cubicBezTo>
                      <a:cubicBezTo>
                        <a:pt x="235356" y="135391"/>
                        <a:pt x="236676" y="138022"/>
                        <a:pt x="236676" y="138022"/>
                      </a:cubicBezTo>
                      <a:cubicBezTo>
                        <a:pt x="237996" y="139337"/>
                        <a:pt x="237996" y="139337"/>
                        <a:pt x="240637" y="140652"/>
                      </a:cubicBezTo>
                      <a:cubicBezTo>
                        <a:pt x="241957" y="141968"/>
                        <a:pt x="244598" y="143283"/>
                        <a:pt x="244598" y="143283"/>
                      </a:cubicBezTo>
                      <a:cubicBezTo>
                        <a:pt x="244598" y="143283"/>
                        <a:pt x="245919" y="143283"/>
                        <a:pt x="245919" y="143283"/>
                      </a:cubicBezTo>
                      <a:cubicBezTo>
                        <a:pt x="247239" y="143283"/>
                        <a:pt x="247239" y="143283"/>
                        <a:pt x="248559" y="143283"/>
                      </a:cubicBezTo>
                      <a:cubicBezTo>
                        <a:pt x="252520" y="143283"/>
                        <a:pt x="256482" y="143283"/>
                        <a:pt x="260443" y="140652"/>
                      </a:cubicBezTo>
                      <a:cubicBezTo>
                        <a:pt x="260443" y="143283"/>
                        <a:pt x="260443" y="145914"/>
                        <a:pt x="259122" y="147229"/>
                      </a:cubicBezTo>
                      <a:cubicBezTo>
                        <a:pt x="259122" y="148544"/>
                        <a:pt x="259122" y="149860"/>
                        <a:pt x="257802" y="151175"/>
                      </a:cubicBezTo>
                      <a:cubicBezTo>
                        <a:pt x="257802" y="153806"/>
                        <a:pt x="256482" y="156437"/>
                        <a:pt x="255161" y="159067"/>
                      </a:cubicBezTo>
                      <a:cubicBezTo>
                        <a:pt x="255161" y="160383"/>
                        <a:pt x="253841" y="160383"/>
                        <a:pt x="253841" y="161698"/>
                      </a:cubicBezTo>
                      <a:cubicBezTo>
                        <a:pt x="240637" y="168275"/>
                        <a:pt x="228754" y="176167"/>
                        <a:pt x="232715" y="190636"/>
                      </a:cubicBezTo>
                      <a:cubicBezTo>
                        <a:pt x="232715" y="190636"/>
                        <a:pt x="234035" y="191951"/>
                        <a:pt x="234035" y="191951"/>
                      </a:cubicBezTo>
                      <a:cubicBezTo>
                        <a:pt x="234035" y="199843"/>
                        <a:pt x="232715" y="206420"/>
                        <a:pt x="228754" y="212997"/>
                      </a:cubicBezTo>
                      <a:cubicBezTo>
                        <a:pt x="228754" y="214312"/>
                        <a:pt x="227433" y="215628"/>
                        <a:pt x="227433" y="215628"/>
                      </a:cubicBezTo>
                      <a:cubicBezTo>
                        <a:pt x="222152" y="222204"/>
                        <a:pt x="219511" y="228781"/>
                        <a:pt x="218191" y="235358"/>
                      </a:cubicBezTo>
                      <a:cubicBezTo>
                        <a:pt x="218191" y="236673"/>
                        <a:pt x="214230" y="236673"/>
                        <a:pt x="212909" y="239304"/>
                      </a:cubicBezTo>
                      <a:cubicBezTo>
                        <a:pt x="212909" y="239304"/>
                        <a:pt x="212909" y="240619"/>
                        <a:pt x="211589" y="241935"/>
                      </a:cubicBezTo>
                      <a:cubicBezTo>
                        <a:pt x="211589" y="243250"/>
                        <a:pt x="210268" y="245881"/>
                        <a:pt x="210268" y="245881"/>
                      </a:cubicBezTo>
                      <a:cubicBezTo>
                        <a:pt x="208948" y="247196"/>
                        <a:pt x="207628" y="248512"/>
                        <a:pt x="207628" y="248512"/>
                      </a:cubicBezTo>
                      <a:cubicBezTo>
                        <a:pt x="206307" y="249827"/>
                        <a:pt x="204987" y="251142"/>
                        <a:pt x="203667" y="253773"/>
                      </a:cubicBezTo>
                      <a:cubicBezTo>
                        <a:pt x="199705" y="255088"/>
                        <a:pt x="195744" y="256404"/>
                        <a:pt x="191783" y="259034"/>
                      </a:cubicBezTo>
                      <a:cubicBezTo>
                        <a:pt x="189142" y="259034"/>
                        <a:pt x="185181" y="259034"/>
                        <a:pt x="185181" y="259034"/>
                      </a:cubicBezTo>
                      <a:cubicBezTo>
                        <a:pt x="185181" y="260350"/>
                        <a:pt x="185181" y="260350"/>
                        <a:pt x="183861" y="260350"/>
                      </a:cubicBezTo>
                      <a:cubicBezTo>
                        <a:pt x="183861" y="260350"/>
                        <a:pt x="183861" y="260350"/>
                        <a:pt x="183861" y="261665"/>
                      </a:cubicBezTo>
                      <a:cubicBezTo>
                        <a:pt x="182540" y="261665"/>
                        <a:pt x="182540" y="261665"/>
                        <a:pt x="181220" y="261665"/>
                      </a:cubicBezTo>
                      <a:cubicBezTo>
                        <a:pt x="179899" y="261665"/>
                        <a:pt x="178579" y="260350"/>
                        <a:pt x="178579" y="260350"/>
                      </a:cubicBezTo>
                      <a:cubicBezTo>
                        <a:pt x="178579" y="260350"/>
                        <a:pt x="177259" y="260350"/>
                        <a:pt x="177259" y="259034"/>
                      </a:cubicBezTo>
                      <a:cubicBezTo>
                        <a:pt x="177259" y="259034"/>
                        <a:pt x="175938" y="257719"/>
                        <a:pt x="175938" y="257719"/>
                      </a:cubicBezTo>
                      <a:cubicBezTo>
                        <a:pt x="175938" y="257719"/>
                        <a:pt x="175938" y="256404"/>
                        <a:pt x="175938" y="256404"/>
                      </a:cubicBezTo>
                      <a:cubicBezTo>
                        <a:pt x="175938" y="256404"/>
                        <a:pt x="175938" y="256404"/>
                        <a:pt x="175938" y="255088"/>
                      </a:cubicBezTo>
                      <a:cubicBezTo>
                        <a:pt x="175938" y="255088"/>
                        <a:pt x="175938" y="255088"/>
                        <a:pt x="175938" y="253773"/>
                      </a:cubicBezTo>
                      <a:cubicBezTo>
                        <a:pt x="175938" y="252458"/>
                        <a:pt x="175938" y="251142"/>
                        <a:pt x="174618" y="251142"/>
                      </a:cubicBezTo>
                      <a:cubicBezTo>
                        <a:pt x="174618" y="249827"/>
                        <a:pt x="173298" y="248512"/>
                        <a:pt x="173298" y="248512"/>
                      </a:cubicBezTo>
                      <a:cubicBezTo>
                        <a:pt x="171977" y="247196"/>
                        <a:pt x="171977" y="245881"/>
                        <a:pt x="171977" y="245881"/>
                      </a:cubicBezTo>
                      <a:cubicBezTo>
                        <a:pt x="171977" y="245881"/>
                        <a:pt x="171977" y="245881"/>
                        <a:pt x="170657" y="245881"/>
                      </a:cubicBezTo>
                      <a:cubicBezTo>
                        <a:pt x="170657" y="245881"/>
                        <a:pt x="170657" y="244565"/>
                        <a:pt x="170657" y="244565"/>
                      </a:cubicBezTo>
                      <a:cubicBezTo>
                        <a:pt x="170657" y="244565"/>
                        <a:pt x="169336" y="243250"/>
                        <a:pt x="169336" y="243250"/>
                      </a:cubicBezTo>
                      <a:cubicBezTo>
                        <a:pt x="169336" y="243250"/>
                        <a:pt x="169336" y="243250"/>
                        <a:pt x="169336" y="241935"/>
                      </a:cubicBezTo>
                      <a:cubicBezTo>
                        <a:pt x="168016" y="234043"/>
                        <a:pt x="162735" y="226150"/>
                        <a:pt x="160094" y="219574"/>
                      </a:cubicBezTo>
                      <a:cubicBezTo>
                        <a:pt x="158773" y="214312"/>
                        <a:pt x="161414" y="209051"/>
                        <a:pt x="164055" y="205105"/>
                      </a:cubicBezTo>
                      <a:cubicBezTo>
                        <a:pt x="165375" y="203789"/>
                        <a:pt x="165375" y="203789"/>
                        <a:pt x="165375" y="202474"/>
                      </a:cubicBezTo>
                      <a:cubicBezTo>
                        <a:pt x="165375" y="201159"/>
                        <a:pt x="165375" y="199843"/>
                        <a:pt x="165375" y="198528"/>
                      </a:cubicBezTo>
                      <a:cubicBezTo>
                        <a:pt x="164055" y="198528"/>
                        <a:pt x="164055" y="195897"/>
                        <a:pt x="164055" y="194582"/>
                      </a:cubicBezTo>
                      <a:cubicBezTo>
                        <a:pt x="162735" y="191951"/>
                        <a:pt x="161414" y="188005"/>
                        <a:pt x="160094" y="185374"/>
                      </a:cubicBezTo>
                      <a:cubicBezTo>
                        <a:pt x="160094" y="185374"/>
                        <a:pt x="158773" y="184059"/>
                        <a:pt x="157453" y="182744"/>
                      </a:cubicBezTo>
                      <a:cubicBezTo>
                        <a:pt x="157453" y="181428"/>
                        <a:pt x="156133" y="181428"/>
                        <a:pt x="156133" y="180113"/>
                      </a:cubicBezTo>
                      <a:cubicBezTo>
                        <a:pt x="150851" y="176167"/>
                        <a:pt x="154812" y="169590"/>
                        <a:pt x="152172" y="164329"/>
                      </a:cubicBezTo>
                      <a:cubicBezTo>
                        <a:pt x="150851" y="161698"/>
                        <a:pt x="149531" y="160383"/>
                        <a:pt x="148210" y="160383"/>
                      </a:cubicBezTo>
                      <a:cubicBezTo>
                        <a:pt x="145570" y="160383"/>
                        <a:pt x="144249" y="160383"/>
                        <a:pt x="144249" y="160383"/>
                      </a:cubicBezTo>
                      <a:cubicBezTo>
                        <a:pt x="142929" y="160383"/>
                        <a:pt x="142929" y="159067"/>
                        <a:pt x="142929" y="159067"/>
                      </a:cubicBezTo>
                      <a:cubicBezTo>
                        <a:pt x="142929" y="159067"/>
                        <a:pt x="142929" y="157752"/>
                        <a:pt x="141609" y="157752"/>
                      </a:cubicBezTo>
                      <a:cubicBezTo>
                        <a:pt x="141609" y="157752"/>
                        <a:pt x="141609" y="156437"/>
                        <a:pt x="141609" y="156437"/>
                      </a:cubicBezTo>
                      <a:cubicBezTo>
                        <a:pt x="141609" y="156437"/>
                        <a:pt x="138968" y="156437"/>
                        <a:pt x="136327" y="155121"/>
                      </a:cubicBezTo>
                      <a:cubicBezTo>
                        <a:pt x="136327" y="156437"/>
                        <a:pt x="135007" y="156437"/>
                        <a:pt x="133686" y="156437"/>
                      </a:cubicBezTo>
                      <a:cubicBezTo>
                        <a:pt x="132366" y="156437"/>
                        <a:pt x="132366" y="156437"/>
                        <a:pt x="131046" y="156437"/>
                      </a:cubicBezTo>
                      <a:cubicBezTo>
                        <a:pt x="117842" y="163013"/>
                        <a:pt x="98036" y="164329"/>
                        <a:pt x="92755" y="145914"/>
                      </a:cubicBezTo>
                      <a:cubicBezTo>
                        <a:pt x="92755" y="145914"/>
                        <a:pt x="91434" y="144598"/>
                        <a:pt x="91434" y="143283"/>
                      </a:cubicBezTo>
                      <a:cubicBezTo>
                        <a:pt x="90114" y="141968"/>
                        <a:pt x="90114" y="140652"/>
                        <a:pt x="88794" y="140652"/>
                      </a:cubicBezTo>
                      <a:cubicBezTo>
                        <a:pt x="88794" y="140652"/>
                        <a:pt x="88794" y="140652"/>
                        <a:pt x="88794" y="139337"/>
                      </a:cubicBezTo>
                      <a:cubicBezTo>
                        <a:pt x="87473" y="139337"/>
                        <a:pt x="87473" y="139337"/>
                        <a:pt x="87473" y="139337"/>
                      </a:cubicBezTo>
                      <a:cubicBezTo>
                        <a:pt x="87473" y="138022"/>
                        <a:pt x="87473" y="138022"/>
                        <a:pt x="88794" y="136706"/>
                      </a:cubicBezTo>
                      <a:cubicBezTo>
                        <a:pt x="88794" y="136706"/>
                        <a:pt x="88794" y="135391"/>
                        <a:pt x="88794" y="134075"/>
                      </a:cubicBezTo>
                      <a:cubicBezTo>
                        <a:pt x="88794" y="134075"/>
                        <a:pt x="88794" y="132760"/>
                        <a:pt x="88794" y="132760"/>
                      </a:cubicBezTo>
                      <a:cubicBezTo>
                        <a:pt x="88794" y="132760"/>
                        <a:pt x="88794" y="131445"/>
                        <a:pt x="88794" y="131445"/>
                      </a:cubicBezTo>
                      <a:cubicBezTo>
                        <a:pt x="91434" y="120922"/>
                        <a:pt x="94075" y="110399"/>
                        <a:pt x="101997" y="103822"/>
                      </a:cubicBezTo>
                      <a:cubicBezTo>
                        <a:pt x="103318" y="102507"/>
                        <a:pt x="104638" y="102507"/>
                        <a:pt x="105958" y="101192"/>
                      </a:cubicBezTo>
                      <a:cubicBezTo>
                        <a:pt x="108599" y="99876"/>
                        <a:pt x="111240" y="98561"/>
                        <a:pt x="113881" y="95930"/>
                      </a:cubicBezTo>
                      <a:cubicBezTo>
                        <a:pt x="115201" y="94615"/>
                        <a:pt x="115201" y="94615"/>
                        <a:pt x="115201" y="93299"/>
                      </a:cubicBezTo>
                      <a:cubicBezTo>
                        <a:pt x="117842" y="89353"/>
                        <a:pt x="120483" y="84092"/>
                        <a:pt x="125764" y="84092"/>
                      </a:cubicBezTo>
                      <a:cubicBezTo>
                        <a:pt x="132366" y="84092"/>
                        <a:pt x="137647" y="84092"/>
                        <a:pt x="144249" y="81461"/>
                      </a:cubicBezTo>
                      <a:cubicBezTo>
                        <a:pt x="145570" y="81461"/>
                        <a:pt x="146890" y="81461"/>
                        <a:pt x="148210" y="81461"/>
                      </a:cubicBezTo>
                      <a:cubicBezTo>
                        <a:pt x="152172" y="80146"/>
                        <a:pt x="157453" y="81461"/>
                        <a:pt x="161414" y="82777"/>
                      </a:cubicBezTo>
                      <a:cubicBezTo>
                        <a:pt x="158773" y="88038"/>
                        <a:pt x="164055" y="91984"/>
                        <a:pt x="168016" y="91984"/>
                      </a:cubicBezTo>
                      <a:cubicBezTo>
                        <a:pt x="169336" y="91984"/>
                        <a:pt x="170657" y="91984"/>
                        <a:pt x="170657" y="91984"/>
                      </a:cubicBezTo>
                      <a:cubicBezTo>
                        <a:pt x="171977" y="93299"/>
                        <a:pt x="173298" y="93299"/>
                        <a:pt x="174618" y="93299"/>
                      </a:cubicBezTo>
                      <a:cubicBezTo>
                        <a:pt x="174618" y="93299"/>
                        <a:pt x="175938" y="94615"/>
                        <a:pt x="175938" y="94615"/>
                      </a:cubicBezTo>
                      <a:cubicBezTo>
                        <a:pt x="177259" y="95930"/>
                        <a:pt x="178579" y="95930"/>
                        <a:pt x="179899" y="95930"/>
                      </a:cubicBezTo>
                      <a:cubicBezTo>
                        <a:pt x="179899" y="94615"/>
                        <a:pt x="179899" y="94615"/>
                        <a:pt x="179899" y="94615"/>
                      </a:cubicBezTo>
                      <a:cubicBezTo>
                        <a:pt x="179899" y="93299"/>
                        <a:pt x="179899" y="93299"/>
                        <a:pt x="179899" y="91984"/>
                      </a:cubicBezTo>
                      <a:cubicBezTo>
                        <a:pt x="181220" y="91984"/>
                        <a:pt x="181220" y="90669"/>
                        <a:pt x="181220" y="90669"/>
                      </a:cubicBezTo>
                      <a:cubicBezTo>
                        <a:pt x="182540" y="90669"/>
                        <a:pt x="183861" y="90669"/>
                        <a:pt x="183861" y="90669"/>
                      </a:cubicBezTo>
                      <a:cubicBezTo>
                        <a:pt x="185181" y="90669"/>
                        <a:pt x="186501" y="90669"/>
                        <a:pt x="186501" y="90669"/>
                      </a:cubicBezTo>
                      <a:cubicBezTo>
                        <a:pt x="190463" y="91984"/>
                        <a:pt x="194424" y="93299"/>
                        <a:pt x="198385" y="94615"/>
                      </a:cubicBezTo>
                      <a:cubicBezTo>
                        <a:pt x="206307" y="95930"/>
                        <a:pt x="218191" y="89353"/>
                        <a:pt x="211589" y="84092"/>
                      </a:cubicBezTo>
                      <a:cubicBezTo>
                        <a:pt x="206307" y="80146"/>
                        <a:pt x="193104" y="85407"/>
                        <a:pt x="189142" y="74884"/>
                      </a:cubicBezTo>
                      <a:cubicBezTo>
                        <a:pt x="189142" y="74884"/>
                        <a:pt x="187822" y="73569"/>
                        <a:pt x="187822" y="76200"/>
                      </a:cubicBezTo>
                      <a:cubicBezTo>
                        <a:pt x="186501" y="77515"/>
                        <a:pt x="187822" y="77515"/>
                        <a:pt x="187822" y="78830"/>
                      </a:cubicBezTo>
                      <a:cubicBezTo>
                        <a:pt x="189142" y="80146"/>
                        <a:pt x="189142" y="80146"/>
                        <a:pt x="186501" y="82777"/>
                      </a:cubicBezTo>
                      <a:cubicBezTo>
                        <a:pt x="185181" y="82777"/>
                        <a:pt x="183861" y="82777"/>
                        <a:pt x="183861" y="81461"/>
                      </a:cubicBezTo>
                      <a:cubicBezTo>
                        <a:pt x="178579" y="73569"/>
                        <a:pt x="171977" y="70938"/>
                        <a:pt x="165375" y="65677"/>
                      </a:cubicBezTo>
                      <a:cubicBezTo>
                        <a:pt x="165375" y="72254"/>
                        <a:pt x="175938" y="76200"/>
                        <a:pt x="178579" y="81461"/>
                      </a:cubicBezTo>
                      <a:cubicBezTo>
                        <a:pt x="175938" y="78830"/>
                        <a:pt x="173298" y="81461"/>
                        <a:pt x="173298" y="82777"/>
                      </a:cubicBezTo>
                      <a:cubicBezTo>
                        <a:pt x="170657" y="77515"/>
                        <a:pt x="164055" y="72254"/>
                        <a:pt x="158773" y="68308"/>
                      </a:cubicBezTo>
                      <a:cubicBezTo>
                        <a:pt x="157453" y="68308"/>
                        <a:pt x="157453" y="68308"/>
                        <a:pt x="156133" y="68308"/>
                      </a:cubicBezTo>
                      <a:cubicBezTo>
                        <a:pt x="154812" y="68308"/>
                        <a:pt x="153492" y="68308"/>
                        <a:pt x="152172" y="69623"/>
                      </a:cubicBezTo>
                      <a:cubicBezTo>
                        <a:pt x="150851" y="69623"/>
                        <a:pt x="149531" y="69623"/>
                        <a:pt x="148210" y="70938"/>
                      </a:cubicBezTo>
                      <a:cubicBezTo>
                        <a:pt x="146890" y="72254"/>
                        <a:pt x="146890" y="72254"/>
                        <a:pt x="145570" y="73569"/>
                      </a:cubicBezTo>
                      <a:cubicBezTo>
                        <a:pt x="144249" y="73569"/>
                        <a:pt x="144249" y="74884"/>
                        <a:pt x="142929" y="74884"/>
                      </a:cubicBezTo>
                      <a:cubicBezTo>
                        <a:pt x="140288" y="76200"/>
                        <a:pt x="138968" y="78830"/>
                        <a:pt x="137647" y="78830"/>
                      </a:cubicBezTo>
                      <a:cubicBezTo>
                        <a:pt x="131046" y="82777"/>
                        <a:pt x="124444" y="82777"/>
                        <a:pt x="119162" y="78830"/>
                      </a:cubicBezTo>
                      <a:cubicBezTo>
                        <a:pt x="117842" y="77515"/>
                        <a:pt x="119162" y="74884"/>
                        <a:pt x="119162" y="73569"/>
                      </a:cubicBezTo>
                      <a:cubicBezTo>
                        <a:pt x="120483" y="63046"/>
                        <a:pt x="131046" y="65677"/>
                        <a:pt x="138968" y="66992"/>
                      </a:cubicBezTo>
                      <a:cubicBezTo>
                        <a:pt x="141609" y="68308"/>
                        <a:pt x="141609" y="63046"/>
                        <a:pt x="138968" y="60415"/>
                      </a:cubicBezTo>
                      <a:cubicBezTo>
                        <a:pt x="140288" y="60415"/>
                        <a:pt x="141609" y="60415"/>
                        <a:pt x="142929" y="60415"/>
                      </a:cubicBezTo>
                      <a:cubicBezTo>
                        <a:pt x="148210" y="57785"/>
                        <a:pt x="153492" y="55154"/>
                        <a:pt x="158773" y="52523"/>
                      </a:cubicBezTo>
                      <a:cubicBezTo>
                        <a:pt x="158773" y="52523"/>
                        <a:pt x="160094" y="52523"/>
                        <a:pt x="161414" y="52523"/>
                      </a:cubicBezTo>
                      <a:cubicBezTo>
                        <a:pt x="161414" y="51208"/>
                        <a:pt x="161414" y="47262"/>
                        <a:pt x="164055" y="47262"/>
                      </a:cubicBezTo>
                      <a:cubicBezTo>
                        <a:pt x="164055" y="47262"/>
                        <a:pt x="164055" y="47262"/>
                        <a:pt x="164055" y="49893"/>
                      </a:cubicBezTo>
                      <a:cubicBezTo>
                        <a:pt x="165375" y="49893"/>
                        <a:pt x="165375" y="49893"/>
                        <a:pt x="165375" y="51208"/>
                      </a:cubicBezTo>
                      <a:cubicBezTo>
                        <a:pt x="165375" y="52523"/>
                        <a:pt x="164055" y="51208"/>
                        <a:pt x="164055" y="51208"/>
                      </a:cubicBezTo>
                      <a:cubicBezTo>
                        <a:pt x="168016" y="53839"/>
                        <a:pt x="175938" y="52523"/>
                        <a:pt x="177259" y="45947"/>
                      </a:cubicBezTo>
                      <a:cubicBezTo>
                        <a:pt x="177259" y="45947"/>
                        <a:pt x="178579" y="45947"/>
                        <a:pt x="178579" y="47262"/>
                      </a:cubicBezTo>
                      <a:cubicBezTo>
                        <a:pt x="178579" y="45947"/>
                        <a:pt x="178579" y="43316"/>
                        <a:pt x="179899" y="43316"/>
                      </a:cubicBezTo>
                      <a:cubicBezTo>
                        <a:pt x="181220" y="43316"/>
                        <a:pt x="182540" y="43316"/>
                        <a:pt x="183861" y="42000"/>
                      </a:cubicBezTo>
                      <a:cubicBezTo>
                        <a:pt x="183861" y="42000"/>
                        <a:pt x="185181" y="42000"/>
                        <a:pt x="185181" y="40685"/>
                      </a:cubicBezTo>
                      <a:cubicBezTo>
                        <a:pt x="183861" y="40685"/>
                        <a:pt x="182540" y="42000"/>
                        <a:pt x="181220" y="42000"/>
                      </a:cubicBezTo>
                      <a:cubicBezTo>
                        <a:pt x="179899" y="43316"/>
                        <a:pt x="178579" y="43316"/>
                        <a:pt x="177259" y="43316"/>
                      </a:cubicBezTo>
                      <a:cubicBezTo>
                        <a:pt x="175938" y="42000"/>
                        <a:pt x="175938" y="39370"/>
                        <a:pt x="178579" y="39370"/>
                      </a:cubicBezTo>
                      <a:cubicBezTo>
                        <a:pt x="177259" y="39370"/>
                        <a:pt x="175938" y="39370"/>
                        <a:pt x="174618" y="40685"/>
                      </a:cubicBezTo>
                      <a:cubicBezTo>
                        <a:pt x="173298" y="42000"/>
                        <a:pt x="173298" y="43316"/>
                        <a:pt x="171977" y="43316"/>
                      </a:cubicBezTo>
                      <a:cubicBezTo>
                        <a:pt x="174618" y="45947"/>
                        <a:pt x="171977" y="51208"/>
                        <a:pt x="168016" y="51208"/>
                      </a:cubicBezTo>
                      <a:cubicBezTo>
                        <a:pt x="166696" y="49893"/>
                        <a:pt x="166696" y="49893"/>
                        <a:pt x="165375" y="48577"/>
                      </a:cubicBezTo>
                      <a:cubicBezTo>
                        <a:pt x="165375" y="48577"/>
                        <a:pt x="164055" y="47262"/>
                        <a:pt x="164055" y="47262"/>
                      </a:cubicBezTo>
                      <a:cubicBezTo>
                        <a:pt x="162735" y="47262"/>
                        <a:pt x="161414" y="45947"/>
                        <a:pt x="160094" y="45947"/>
                      </a:cubicBezTo>
                      <a:cubicBezTo>
                        <a:pt x="158773" y="44631"/>
                        <a:pt x="162735" y="42000"/>
                        <a:pt x="165375" y="40685"/>
                      </a:cubicBezTo>
                      <a:cubicBezTo>
                        <a:pt x="166696" y="40685"/>
                        <a:pt x="166696" y="39370"/>
                        <a:pt x="168016" y="39370"/>
                      </a:cubicBezTo>
                      <a:cubicBezTo>
                        <a:pt x="169336" y="39370"/>
                        <a:pt x="169336" y="38054"/>
                        <a:pt x="170657" y="38054"/>
                      </a:cubicBezTo>
                      <a:cubicBezTo>
                        <a:pt x="177259" y="36739"/>
                        <a:pt x="181220" y="35424"/>
                        <a:pt x="187822" y="35424"/>
                      </a:cubicBezTo>
                      <a:cubicBezTo>
                        <a:pt x="186501" y="36739"/>
                        <a:pt x="185181" y="35424"/>
                        <a:pt x="183861" y="36739"/>
                      </a:cubicBezTo>
                      <a:lnTo>
                        <a:pt x="187822" y="36739"/>
                      </a:lnTo>
                      <a:cubicBezTo>
                        <a:pt x="187822" y="36739"/>
                        <a:pt x="187822" y="36739"/>
                        <a:pt x="190463" y="34108"/>
                      </a:cubicBezTo>
                      <a:cubicBezTo>
                        <a:pt x="190463" y="34108"/>
                        <a:pt x="190463" y="34108"/>
                        <a:pt x="187822" y="34108"/>
                      </a:cubicBezTo>
                      <a:cubicBezTo>
                        <a:pt x="189142" y="34108"/>
                        <a:pt x="190463" y="32793"/>
                        <a:pt x="190463" y="32793"/>
                      </a:cubicBezTo>
                      <a:cubicBezTo>
                        <a:pt x="189142" y="32793"/>
                        <a:pt x="189142" y="32793"/>
                        <a:pt x="187822" y="32793"/>
                      </a:cubicBezTo>
                      <a:lnTo>
                        <a:pt x="189915" y="31750"/>
                      </a:lnTo>
                      <a:lnTo>
                        <a:pt x="190463" y="31477"/>
                      </a:lnTo>
                      <a:cubicBezTo>
                        <a:pt x="183861" y="30162"/>
                        <a:pt x="177259" y="30162"/>
                        <a:pt x="169336" y="30162"/>
                      </a:cubicBezTo>
                      <a:close/>
                      <a:moveTo>
                        <a:pt x="169069" y="0"/>
                      </a:moveTo>
                      <a:cubicBezTo>
                        <a:pt x="262443" y="0"/>
                        <a:pt x="338138" y="75339"/>
                        <a:pt x="338138" y="168275"/>
                      </a:cubicBezTo>
                      <a:cubicBezTo>
                        <a:pt x="338138" y="261211"/>
                        <a:pt x="262443" y="336550"/>
                        <a:pt x="169069" y="336550"/>
                      </a:cubicBezTo>
                      <a:cubicBezTo>
                        <a:pt x="75695" y="336550"/>
                        <a:pt x="0" y="261211"/>
                        <a:pt x="0" y="168275"/>
                      </a:cubicBezTo>
                      <a:cubicBezTo>
                        <a:pt x="0" y="75339"/>
                        <a:pt x="75695" y="0"/>
                        <a:pt x="1690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57" name="矩形 56">
                <a:extLst>
                  <a:ext uri="{FF2B5EF4-FFF2-40B4-BE49-F238E27FC236}">
                    <a16:creationId xmlns:a16="http://schemas.microsoft.com/office/drawing/2014/main" id="{C32E714B-F25D-BEAD-705C-D31E2015A476}"/>
                  </a:ext>
                </a:extLst>
              </p:cNvPr>
              <p:cNvSpPr/>
              <p:nvPr/>
            </p:nvSpPr>
            <p:spPr>
              <a:xfrm>
                <a:off x="2990674" y="2565961"/>
                <a:ext cx="2873210" cy="477810"/>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29" name="组合 28">
              <a:extLst>
                <a:ext uri="{FF2B5EF4-FFF2-40B4-BE49-F238E27FC236}">
                  <a16:creationId xmlns:a16="http://schemas.microsoft.com/office/drawing/2014/main" id="{6CED3CF1-E7C0-47AC-7083-5014F6DB9FD1}"/>
                </a:ext>
              </a:extLst>
            </p:cNvPr>
            <p:cNvGrpSpPr/>
            <p:nvPr/>
          </p:nvGrpSpPr>
          <p:grpSpPr>
            <a:xfrm>
              <a:off x="1042551" y="3241498"/>
              <a:ext cx="3355363" cy="821669"/>
              <a:chOff x="1390067" y="3960813"/>
              <a:chExt cx="4473817" cy="1095559"/>
            </a:xfrm>
          </p:grpSpPr>
          <p:grpSp>
            <p:nvGrpSpPr>
              <p:cNvPr id="48" name="组合 47">
                <a:extLst>
                  <a:ext uri="{FF2B5EF4-FFF2-40B4-BE49-F238E27FC236}">
                    <a16:creationId xmlns:a16="http://schemas.microsoft.com/office/drawing/2014/main" id="{47E11D06-E49A-743B-BA81-848FE4E8A3AD}"/>
                  </a:ext>
                </a:extLst>
              </p:cNvPr>
              <p:cNvGrpSpPr/>
              <p:nvPr/>
            </p:nvGrpSpPr>
            <p:grpSpPr>
              <a:xfrm>
                <a:off x="1390067" y="3960813"/>
                <a:ext cx="1543634" cy="1095559"/>
                <a:chOff x="863017" y="2149408"/>
                <a:chExt cx="1543634" cy="1095559"/>
              </a:xfrm>
            </p:grpSpPr>
            <p:cxnSp>
              <p:nvCxnSpPr>
                <p:cNvPr id="50" name="直接连接符 49">
                  <a:extLst>
                    <a:ext uri="{FF2B5EF4-FFF2-40B4-BE49-F238E27FC236}">
                      <a16:creationId xmlns:a16="http://schemas.microsoft.com/office/drawing/2014/main" id="{77560223-B760-59A1-0CC0-BCFC389821C1}"/>
                    </a:ext>
                  </a:extLst>
                </p:cNvPr>
                <p:cNvCxnSpPr/>
                <p:nvPr/>
              </p:nvCxnSpPr>
              <p:spPr>
                <a:xfrm>
                  <a:off x="1952226" y="2697189"/>
                  <a:ext cx="454425" cy="803"/>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38B4155A-F5A8-218E-A88D-E6C5BE00A687}"/>
                    </a:ext>
                  </a:extLst>
                </p:cNvPr>
                <p:cNvCxnSpPr/>
                <p:nvPr/>
              </p:nvCxnSpPr>
              <p:spPr>
                <a:xfrm>
                  <a:off x="2406651" y="2200698"/>
                  <a:ext cx="0" cy="994588"/>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52" name="组合 51">
                  <a:extLst>
                    <a:ext uri="{FF2B5EF4-FFF2-40B4-BE49-F238E27FC236}">
                      <a16:creationId xmlns:a16="http://schemas.microsoft.com/office/drawing/2014/main" id="{6E3EEDD4-9A3B-81D1-53D0-9C4AE2686962}"/>
                    </a:ext>
                  </a:extLst>
                </p:cNvPr>
                <p:cNvGrpSpPr/>
                <p:nvPr/>
              </p:nvGrpSpPr>
              <p:grpSpPr>
                <a:xfrm>
                  <a:off x="863017" y="2149408"/>
                  <a:ext cx="1095558" cy="1095559"/>
                  <a:chOff x="808238" y="1990456"/>
                  <a:chExt cx="1205114" cy="1205114"/>
                </a:xfrm>
              </p:grpSpPr>
              <p:sp>
                <p:nvSpPr>
                  <p:cNvPr id="54" name="椭圆 53">
                    <a:extLst>
                      <a:ext uri="{FF2B5EF4-FFF2-40B4-BE49-F238E27FC236}">
                        <a16:creationId xmlns:a16="http://schemas.microsoft.com/office/drawing/2014/main" id="{50174125-81AB-3CB3-DC7B-94DA6FE416F2}"/>
                      </a:ext>
                    </a:extLst>
                  </p:cNvPr>
                  <p:cNvSpPr/>
                  <p:nvPr/>
                </p:nvSpPr>
                <p:spPr>
                  <a:xfrm rot="5400000">
                    <a:off x="808238" y="1990456"/>
                    <a:ext cx="1205114" cy="1205114"/>
                  </a:xfrm>
                  <a:prstGeom prst="ellipse">
                    <a:avLst/>
                  </a:prstGeom>
                  <a:solidFill>
                    <a:schemeClr val="bg1">
                      <a:lumMod val="75000"/>
                      <a:alpha val="40000"/>
                    </a:schemeClr>
                  </a:solidFill>
                  <a:ln>
                    <a:noFill/>
                  </a:ln>
                  <a:effectLst>
                    <a:outerShdw blurRad="190500" dist="38100" dir="2700000" algn="tl" rotWithShape="0">
                      <a:prstClr val="black">
                        <a:alpha val="30000"/>
                      </a:prstClr>
                    </a:outerShdw>
                  </a:effectLst>
                </p:spPr>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5" name="椭圆 54">
                    <a:extLst>
                      <a:ext uri="{FF2B5EF4-FFF2-40B4-BE49-F238E27FC236}">
                        <a16:creationId xmlns:a16="http://schemas.microsoft.com/office/drawing/2014/main" id="{4368A734-D371-4295-1656-30BB16D6AE62}"/>
                      </a:ext>
                    </a:extLst>
                  </p:cNvPr>
                  <p:cNvSpPr/>
                  <p:nvPr/>
                </p:nvSpPr>
                <p:spPr>
                  <a:xfrm rot="5400000">
                    <a:off x="915793" y="2098012"/>
                    <a:ext cx="989999" cy="99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53" name="任意多边形 113">
                  <a:extLst>
                    <a:ext uri="{FF2B5EF4-FFF2-40B4-BE49-F238E27FC236}">
                      <a16:creationId xmlns:a16="http://schemas.microsoft.com/office/drawing/2014/main" id="{A6225A59-553C-6E69-08B4-9F6DAF8B4389}"/>
                    </a:ext>
                  </a:extLst>
                </p:cNvPr>
                <p:cNvSpPr/>
                <p:nvPr/>
              </p:nvSpPr>
              <p:spPr>
                <a:xfrm>
                  <a:off x="1198923" y="2486309"/>
                  <a:ext cx="423746" cy="421756"/>
                </a:xfrm>
                <a:custGeom>
                  <a:avLst/>
                  <a:gdLst>
                    <a:gd name="connsiteX0" fmla="*/ 256117 w 338138"/>
                    <a:gd name="connsiteY0" fmla="*/ 200025 h 336550"/>
                    <a:gd name="connsiteX1" fmla="*/ 257440 w 338138"/>
                    <a:gd name="connsiteY1" fmla="*/ 201324 h 336550"/>
                    <a:gd name="connsiteX2" fmla="*/ 258763 w 338138"/>
                    <a:gd name="connsiteY2" fmla="*/ 202623 h 336550"/>
                    <a:gd name="connsiteX3" fmla="*/ 258763 w 338138"/>
                    <a:gd name="connsiteY3" fmla="*/ 203922 h 336550"/>
                    <a:gd name="connsiteX4" fmla="*/ 258763 w 338138"/>
                    <a:gd name="connsiteY4" fmla="*/ 205221 h 336550"/>
                    <a:gd name="connsiteX5" fmla="*/ 258763 w 338138"/>
                    <a:gd name="connsiteY5" fmla="*/ 206520 h 336550"/>
                    <a:gd name="connsiteX6" fmla="*/ 257440 w 338138"/>
                    <a:gd name="connsiteY6" fmla="*/ 207819 h 336550"/>
                    <a:gd name="connsiteX7" fmla="*/ 254794 w 338138"/>
                    <a:gd name="connsiteY7" fmla="*/ 216911 h 336550"/>
                    <a:gd name="connsiteX8" fmla="*/ 246857 w 338138"/>
                    <a:gd name="connsiteY8" fmla="*/ 233796 h 336550"/>
                    <a:gd name="connsiteX9" fmla="*/ 245534 w 338138"/>
                    <a:gd name="connsiteY9" fmla="*/ 240290 h 336550"/>
                    <a:gd name="connsiteX10" fmla="*/ 241565 w 338138"/>
                    <a:gd name="connsiteY10" fmla="*/ 242888 h 336550"/>
                    <a:gd name="connsiteX11" fmla="*/ 237596 w 338138"/>
                    <a:gd name="connsiteY11" fmla="*/ 241589 h 336550"/>
                    <a:gd name="connsiteX12" fmla="*/ 236273 w 338138"/>
                    <a:gd name="connsiteY12" fmla="*/ 238992 h 336550"/>
                    <a:gd name="connsiteX13" fmla="*/ 234950 w 338138"/>
                    <a:gd name="connsiteY13" fmla="*/ 237693 h 336550"/>
                    <a:gd name="connsiteX14" fmla="*/ 236273 w 338138"/>
                    <a:gd name="connsiteY14" fmla="*/ 235095 h 336550"/>
                    <a:gd name="connsiteX15" fmla="*/ 236273 w 338138"/>
                    <a:gd name="connsiteY15" fmla="*/ 233796 h 336550"/>
                    <a:gd name="connsiteX16" fmla="*/ 238919 w 338138"/>
                    <a:gd name="connsiteY16" fmla="*/ 226003 h 336550"/>
                    <a:gd name="connsiteX17" fmla="*/ 238919 w 338138"/>
                    <a:gd name="connsiteY17" fmla="*/ 218210 h 336550"/>
                    <a:gd name="connsiteX18" fmla="*/ 238919 w 338138"/>
                    <a:gd name="connsiteY18" fmla="*/ 216911 h 336550"/>
                    <a:gd name="connsiteX19" fmla="*/ 240242 w 338138"/>
                    <a:gd name="connsiteY19" fmla="*/ 215612 h 336550"/>
                    <a:gd name="connsiteX20" fmla="*/ 240242 w 338138"/>
                    <a:gd name="connsiteY20" fmla="*/ 214313 h 336550"/>
                    <a:gd name="connsiteX21" fmla="*/ 246857 w 338138"/>
                    <a:gd name="connsiteY21" fmla="*/ 210416 h 336550"/>
                    <a:gd name="connsiteX22" fmla="*/ 253471 w 338138"/>
                    <a:gd name="connsiteY22" fmla="*/ 202623 h 336550"/>
                    <a:gd name="connsiteX23" fmla="*/ 253471 w 338138"/>
                    <a:gd name="connsiteY23" fmla="*/ 201324 h 336550"/>
                    <a:gd name="connsiteX24" fmla="*/ 256117 w 338138"/>
                    <a:gd name="connsiteY24" fmla="*/ 200025 h 336550"/>
                    <a:gd name="connsiteX25" fmla="*/ 300038 w 338138"/>
                    <a:gd name="connsiteY25" fmla="*/ 171450 h 336550"/>
                    <a:gd name="connsiteX26" fmla="*/ 301625 w 338138"/>
                    <a:gd name="connsiteY26" fmla="*/ 171450 h 336550"/>
                    <a:gd name="connsiteX27" fmla="*/ 298450 w 338138"/>
                    <a:gd name="connsiteY27" fmla="*/ 176213 h 336550"/>
                    <a:gd name="connsiteX28" fmla="*/ 296863 w 338138"/>
                    <a:gd name="connsiteY28" fmla="*/ 177800 h 336550"/>
                    <a:gd name="connsiteX29" fmla="*/ 295275 w 338138"/>
                    <a:gd name="connsiteY29" fmla="*/ 177800 h 336550"/>
                    <a:gd name="connsiteX30" fmla="*/ 295275 w 338138"/>
                    <a:gd name="connsiteY30" fmla="*/ 176213 h 336550"/>
                    <a:gd name="connsiteX31" fmla="*/ 296863 w 338138"/>
                    <a:gd name="connsiteY31" fmla="*/ 174625 h 336550"/>
                    <a:gd name="connsiteX32" fmla="*/ 298450 w 338138"/>
                    <a:gd name="connsiteY32" fmla="*/ 173038 h 336550"/>
                    <a:gd name="connsiteX33" fmla="*/ 293688 w 338138"/>
                    <a:gd name="connsiteY33" fmla="*/ 171450 h 336550"/>
                    <a:gd name="connsiteX34" fmla="*/ 296863 w 338138"/>
                    <a:gd name="connsiteY34" fmla="*/ 171450 h 336550"/>
                    <a:gd name="connsiteX35" fmla="*/ 293688 w 338138"/>
                    <a:gd name="connsiteY35" fmla="*/ 174625 h 336550"/>
                    <a:gd name="connsiteX36" fmla="*/ 292100 w 338138"/>
                    <a:gd name="connsiteY36" fmla="*/ 174625 h 336550"/>
                    <a:gd name="connsiteX37" fmla="*/ 292100 w 338138"/>
                    <a:gd name="connsiteY37" fmla="*/ 173038 h 336550"/>
                    <a:gd name="connsiteX38" fmla="*/ 303946 w 338138"/>
                    <a:gd name="connsiteY38" fmla="*/ 169998 h 336550"/>
                    <a:gd name="connsiteX39" fmla="*/ 303457 w 338138"/>
                    <a:gd name="connsiteY39" fmla="*/ 173083 h 336550"/>
                    <a:gd name="connsiteX40" fmla="*/ 303213 w 338138"/>
                    <a:gd name="connsiteY40" fmla="*/ 174625 h 336550"/>
                    <a:gd name="connsiteX41" fmla="*/ 303213 w 338138"/>
                    <a:gd name="connsiteY41" fmla="*/ 173288 h 336550"/>
                    <a:gd name="connsiteX42" fmla="*/ 303213 w 338138"/>
                    <a:gd name="connsiteY42" fmla="*/ 171952 h 336550"/>
                    <a:gd name="connsiteX43" fmla="*/ 303213 w 338138"/>
                    <a:gd name="connsiteY43" fmla="*/ 170615 h 336550"/>
                    <a:gd name="connsiteX44" fmla="*/ 288926 w 338138"/>
                    <a:gd name="connsiteY44" fmla="*/ 169862 h 336550"/>
                    <a:gd name="connsiteX45" fmla="*/ 290513 w 338138"/>
                    <a:gd name="connsiteY45" fmla="*/ 169862 h 336550"/>
                    <a:gd name="connsiteX46" fmla="*/ 293688 w 338138"/>
                    <a:gd name="connsiteY46" fmla="*/ 169862 h 336550"/>
                    <a:gd name="connsiteX47" fmla="*/ 293688 w 338138"/>
                    <a:gd name="connsiteY47" fmla="*/ 170656 h 336550"/>
                    <a:gd name="connsiteX48" fmla="*/ 292101 w 338138"/>
                    <a:gd name="connsiteY48" fmla="*/ 171450 h 336550"/>
                    <a:gd name="connsiteX49" fmla="*/ 290513 w 338138"/>
                    <a:gd name="connsiteY49" fmla="*/ 171450 h 336550"/>
                    <a:gd name="connsiteX50" fmla="*/ 288926 w 338138"/>
                    <a:gd name="connsiteY50" fmla="*/ 171450 h 336550"/>
                    <a:gd name="connsiteX51" fmla="*/ 287338 w 338138"/>
                    <a:gd name="connsiteY51" fmla="*/ 170656 h 336550"/>
                    <a:gd name="connsiteX52" fmla="*/ 288926 w 338138"/>
                    <a:gd name="connsiteY52" fmla="*/ 169862 h 336550"/>
                    <a:gd name="connsiteX53" fmla="*/ 304800 w 338138"/>
                    <a:gd name="connsiteY53" fmla="*/ 164600 h 336550"/>
                    <a:gd name="connsiteX54" fmla="*/ 304800 w 338138"/>
                    <a:gd name="connsiteY54" fmla="*/ 165267 h 336550"/>
                    <a:gd name="connsiteX55" fmla="*/ 304800 w 338138"/>
                    <a:gd name="connsiteY55" fmla="*/ 166604 h 336550"/>
                    <a:gd name="connsiteX56" fmla="*/ 304800 w 338138"/>
                    <a:gd name="connsiteY56" fmla="*/ 167941 h 336550"/>
                    <a:gd name="connsiteX57" fmla="*/ 304800 w 338138"/>
                    <a:gd name="connsiteY57" fmla="*/ 169278 h 336550"/>
                    <a:gd name="connsiteX58" fmla="*/ 303946 w 338138"/>
                    <a:gd name="connsiteY58" fmla="*/ 169998 h 336550"/>
                    <a:gd name="connsiteX59" fmla="*/ 301626 w 338138"/>
                    <a:gd name="connsiteY59" fmla="*/ 149225 h 336550"/>
                    <a:gd name="connsiteX60" fmla="*/ 303213 w 338138"/>
                    <a:gd name="connsiteY60" fmla="*/ 149225 h 336550"/>
                    <a:gd name="connsiteX61" fmla="*/ 304800 w 338138"/>
                    <a:gd name="connsiteY61" fmla="*/ 150562 h 336550"/>
                    <a:gd name="connsiteX62" fmla="*/ 304800 w 338138"/>
                    <a:gd name="connsiteY62" fmla="*/ 151899 h 336550"/>
                    <a:gd name="connsiteX63" fmla="*/ 304800 w 338138"/>
                    <a:gd name="connsiteY63" fmla="*/ 154573 h 336550"/>
                    <a:gd name="connsiteX64" fmla="*/ 305656 w 338138"/>
                    <a:gd name="connsiteY64" fmla="*/ 153133 h 336550"/>
                    <a:gd name="connsiteX65" fmla="*/ 306128 w 338138"/>
                    <a:gd name="connsiteY65" fmla="*/ 156215 h 336550"/>
                    <a:gd name="connsiteX66" fmla="*/ 304800 w 338138"/>
                    <a:gd name="connsiteY66" fmla="*/ 164600 h 336550"/>
                    <a:gd name="connsiteX67" fmla="*/ 304800 w 338138"/>
                    <a:gd name="connsiteY67" fmla="*/ 162594 h 336550"/>
                    <a:gd name="connsiteX68" fmla="*/ 304800 w 338138"/>
                    <a:gd name="connsiteY68" fmla="*/ 161257 h 336550"/>
                    <a:gd name="connsiteX69" fmla="*/ 304800 w 338138"/>
                    <a:gd name="connsiteY69" fmla="*/ 159920 h 336550"/>
                    <a:gd name="connsiteX70" fmla="*/ 304800 w 338138"/>
                    <a:gd name="connsiteY70" fmla="*/ 158583 h 336550"/>
                    <a:gd name="connsiteX71" fmla="*/ 303213 w 338138"/>
                    <a:gd name="connsiteY71" fmla="*/ 158583 h 336550"/>
                    <a:gd name="connsiteX72" fmla="*/ 303213 w 338138"/>
                    <a:gd name="connsiteY72" fmla="*/ 157246 h 336550"/>
                    <a:gd name="connsiteX73" fmla="*/ 303213 w 338138"/>
                    <a:gd name="connsiteY73" fmla="*/ 155909 h 336550"/>
                    <a:gd name="connsiteX74" fmla="*/ 303213 w 338138"/>
                    <a:gd name="connsiteY74" fmla="*/ 154573 h 336550"/>
                    <a:gd name="connsiteX75" fmla="*/ 301625 w 338138"/>
                    <a:gd name="connsiteY75" fmla="*/ 154573 h 336550"/>
                    <a:gd name="connsiteX76" fmla="*/ 301625 w 338138"/>
                    <a:gd name="connsiteY76" fmla="*/ 153236 h 336550"/>
                    <a:gd name="connsiteX77" fmla="*/ 301625 w 338138"/>
                    <a:gd name="connsiteY77" fmla="*/ 151899 h 336550"/>
                    <a:gd name="connsiteX78" fmla="*/ 301625 w 338138"/>
                    <a:gd name="connsiteY78" fmla="*/ 150812 h 336550"/>
                    <a:gd name="connsiteX79" fmla="*/ 301626 w 338138"/>
                    <a:gd name="connsiteY79" fmla="*/ 150813 h 336550"/>
                    <a:gd name="connsiteX80" fmla="*/ 301626 w 338138"/>
                    <a:gd name="connsiteY80" fmla="*/ 149226 h 336550"/>
                    <a:gd name="connsiteX81" fmla="*/ 298450 w 338138"/>
                    <a:gd name="connsiteY81" fmla="*/ 147637 h 336550"/>
                    <a:gd name="connsiteX82" fmla="*/ 298450 w 338138"/>
                    <a:gd name="connsiteY82" fmla="*/ 148907 h 336550"/>
                    <a:gd name="connsiteX83" fmla="*/ 298450 w 338138"/>
                    <a:gd name="connsiteY83" fmla="*/ 150177 h 336550"/>
                    <a:gd name="connsiteX84" fmla="*/ 297180 w 338138"/>
                    <a:gd name="connsiteY84" fmla="*/ 150177 h 336550"/>
                    <a:gd name="connsiteX85" fmla="*/ 295910 w 338138"/>
                    <a:gd name="connsiteY85" fmla="*/ 150177 h 336550"/>
                    <a:gd name="connsiteX86" fmla="*/ 294640 w 338138"/>
                    <a:gd name="connsiteY86" fmla="*/ 150177 h 336550"/>
                    <a:gd name="connsiteX87" fmla="*/ 294640 w 338138"/>
                    <a:gd name="connsiteY87" fmla="*/ 152717 h 336550"/>
                    <a:gd name="connsiteX88" fmla="*/ 294640 w 338138"/>
                    <a:gd name="connsiteY88" fmla="*/ 153987 h 336550"/>
                    <a:gd name="connsiteX89" fmla="*/ 295910 w 338138"/>
                    <a:gd name="connsiteY89" fmla="*/ 155257 h 336550"/>
                    <a:gd name="connsiteX90" fmla="*/ 295910 w 338138"/>
                    <a:gd name="connsiteY90" fmla="*/ 153987 h 336550"/>
                    <a:gd name="connsiteX91" fmla="*/ 297180 w 338138"/>
                    <a:gd name="connsiteY91" fmla="*/ 152717 h 336550"/>
                    <a:gd name="connsiteX92" fmla="*/ 297180 w 338138"/>
                    <a:gd name="connsiteY92" fmla="*/ 153987 h 336550"/>
                    <a:gd name="connsiteX93" fmla="*/ 295910 w 338138"/>
                    <a:gd name="connsiteY93" fmla="*/ 156527 h 336550"/>
                    <a:gd name="connsiteX94" fmla="*/ 295910 w 338138"/>
                    <a:gd name="connsiteY94" fmla="*/ 157797 h 336550"/>
                    <a:gd name="connsiteX95" fmla="*/ 297180 w 338138"/>
                    <a:gd name="connsiteY95" fmla="*/ 160337 h 336550"/>
                    <a:gd name="connsiteX96" fmla="*/ 297180 w 338138"/>
                    <a:gd name="connsiteY96" fmla="*/ 162877 h 336550"/>
                    <a:gd name="connsiteX97" fmla="*/ 295910 w 338138"/>
                    <a:gd name="connsiteY97" fmla="*/ 164147 h 336550"/>
                    <a:gd name="connsiteX98" fmla="*/ 294640 w 338138"/>
                    <a:gd name="connsiteY98" fmla="*/ 162877 h 336550"/>
                    <a:gd name="connsiteX99" fmla="*/ 294640 w 338138"/>
                    <a:gd name="connsiteY99" fmla="*/ 165417 h 336550"/>
                    <a:gd name="connsiteX100" fmla="*/ 293370 w 338138"/>
                    <a:gd name="connsiteY100" fmla="*/ 166687 h 336550"/>
                    <a:gd name="connsiteX101" fmla="*/ 293370 w 338138"/>
                    <a:gd name="connsiteY101" fmla="*/ 165417 h 336550"/>
                    <a:gd name="connsiteX102" fmla="*/ 293370 w 338138"/>
                    <a:gd name="connsiteY102" fmla="*/ 162877 h 336550"/>
                    <a:gd name="connsiteX103" fmla="*/ 293370 w 338138"/>
                    <a:gd name="connsiteY103" fmla="*/ 161607 h 336550"/>
                    <a:gd name="connsiteX104" fmla="*/ 292100 w 338138"/>
                    <a:gd name="connsiteY104" fmla="*/ 159067 h 336550"/>
                    <a:gd name="connsiteX105" fmla="*/ 293370 w 338138"/>
                    <a:gd name="connsiteY105" fmla="*/ 157797 h 336550"/>
                    <a:gd name="connsiteX106" fmla="*/ 293370 w 338138"/>
                    <a:gd name="connsiteY106" fmla="*/ 155257 h 336550"/>
                    <a:gd name="connsiteX107" fmla="*/ 293370 w 338138"/>
                    <a:gd name="connsiteY107" fmla="*/ 153987 h 336550"/>
                    <a:gd name="connsiteX108" fmla="*/ 293370 w 338138"/>
                    <a:gd name="connsiteY108" fmla="*/ 151447 h 336550"/>
                    <a:gd name="connsiteX109" fmla="*/ 293370 w 338138"/>
                    <a:gd name="connsiteY109" fmla="*/ 148907 h 336550"/>
                    <a:gd name="connsiteX110" fmla="*/ 294640 w 338138"/>
                    <a:gd name="connsiteY110" fmla="*/ 148907 h 336550"/>
                    <a:gd name="connsiteX111" fmla="*/ 298450 w 338138"/>
                    <a:gd name="connsiteY111" fmla="*/ 147637 h 336550"/>
                    <a:gd name="connsiteX112" fmla="*/ 300038 w 338138"/>
                    <a:gd name="connsiteY112" fmla="*/ 139700 h 336550"/>
                    <a:gd name="connsiteX113" fmla="*/ 301626 w 338138"/>
                    <a:gd name="connsiteY113" fmla="*/ 139700 h 336550"/>
                    <a:gd name="connsiteX114" fmla="*/ 301626 w 338138"/>
                    <a:gd name="connsiteY114" fmla="*/ 141288 h 336550"/>
                    <a:gd name="connsiteX115" fmla="*/ 301626 w 338138"/>
                    <a:gd name="connsiteY115" fmla="*/ 142875 h 336550"/>
                    <a:gd name="connsiteX116" fmla="*/ 301626 w 338138"/>
                    <a:gd name="connsiteY116" fmla="*/ 146051 h 336550"/>
                    <a:gd name="connsiteX117" fmla="*/ 301626 w 338138"/>
                    <a:gd name="connsiteY117" fmla="*/ 147638 h 336550"/>
                    <a:gd name="connsiteX118" fmla="*/ 301626 w 338138"/>
                    <a:gd name="connsiteY118" fmla="*/ 149225 h 336550"/>
                    <a:gd name="connsiteX119" fmla="*/ 301625 w 338138"/>
                    <a:gd name="connsiteY119" fmla="*/ 149225 h 336550"/>
                    <a:gd name="connsiteX120" fmla="*/ 301625 w 338138"/>
                    <a:gd name="connsiteY120" fmla="*/ 150562 h 336550"/>
                    <a:gd name="connsiteX121" fmla="*/ 301625 w 338138"/>
                    <a:gd name="connsiteY121" fmla="*/ 150812 h 336550"/>
                    <a:gd name="connsiteX122" fmla="*/ 300038 w 338138"/>
                    <a:gd name="connsiteY122" fmla="*/ 149226 h 336550"/>
                    <a:gd name="connsiteX123" fmla="*/ 300038 w 338138"/>
                    <a:gd name="connsiteY123" fmla="*/ 147638 h 336550"/>
                    <a:gd name="connsiteX124" fmla="*/ 300038 w 338138"/>
                    <a:gd name="connsiteY124" fmla="*/ 144463 h 336550"/>
                    <a:gd name="connsiteX125" fmla="*/ 300038 w 338138"/>
                    <a:gd name="connsiteY125" fmla="*/ 141288 h 336550"/>
                    <a:gd name="connsiteX126" fmla="*/ 287338 w 338138"/>
                    <a:gd name="connsiteY126" fmla="*/ 131762 h 336550"/>
                    <a:gd name="connsiteX127" fmla="*/ 292101 w 338138"/>
                    <a:gd name="connsiteY127" fmla="*/ 134484 h 336550"/>
                    <a:gd name="connsiteX128" fmla="*/ 292101 w 338138"/>
                    <a:gd name="connsiteY128" fmla="*/ 135844 h 336550"/>
                    <a:gd name="connsiteX129" fmla="*/ 290513 w 338138"/>
                    <a:gd name="connsiteY129" fmla="*/ 138566 h 336550"/>
                    <a:gd name="connsiteX130" fmla="*/ 290513 w 338138"/>
                    <a:gd name="connsiteY130" fmla="*/ 139927 h 336550"/>
                    <a:gd name="connsiteX131" fmla="*/ 290513 w 338138"/>
                    <a:gd name="connsiteY131" fmla="*/ 142648 h 336550"/>
                    <a:gd name="connsiteX132" fmla="*/ 292101 w 338138"/>
                    <a:gd name="connsiteY132" fmla="*/ 144009 h 336550"/>
                    <a:gd name="connsiteX133" fmla="*/ 293688 w 338138"/>
                    <a:gd name="connsiteY133" fmla="*/ 145369 h 336550"/>
                    <a:gd name="connsiteX134" fmla="*/ 292101 w 338138"/>
                    <a:gd name="connsiteY134" fmla="*/ 146730 h 336550"/>
                    <a:gd name="connsiteX135" fmla="*/ 292101 w 338138"/>
                    <a:gd name="connsiteY135" fmla="*/ 148091 h 336550"/>
                    <a:gd name="connsiteX136" fmla="*/ 290513 w 338138"/>
                    <a:gd name="connsiteY136" fmla="*/ 150812 h 336550"/>
                    <a:gd name="connsiteX137" fmla="*/ 290513 w 338138"/>
                    <a:gd name="connsiteY137" fmla="*/ 152173 h 336550"/>
                    <a:gd name="connsiteX138" fmla="*/ 290513 w 338138"/>
                    <a:gd name="connsiteY138" fmla="*/ 153534 h 336550"/>
                    <a:gd name="connsiteX139" fmla="*/ 290513 w 338138"/>
                    <a:gd name="connsiteY139" fmla="*/ 154894 h 336550"/>
                    <a:gd name="connsiteX140" fmla="*/ 290513 w 338138"/>
                    <a:gd name="connsiteY140" fmla="*/ 157616 h 336550"/>
                    <a:gd name="connsiteX141" fmla="*/ 288925 w 338138"/>
                    <a:gd name="connsiteY141" fmla="*/ 160337 h 336550"/>
                    <a:gd name="connsiteX142" fmla="*/ 287338 w 338138"/>
                    <a:gd name="connsiteY142" fmla="*/ 160337 h 336550"/>
                    <a:gd name="connsiteX143" fmla="*/ 285750 w 338138"/>
                    <a:gd name="connsiteY143" fmla="*/ 137205 h 336550"/>
                    <a:gd name="connsiteX144" fmla="*/ 285750 w 338138"/>
                    <a:gd name="connsiteY144" fmla="*/ 135844 h 336550"/>
                    <a:gd name="connsiteX145" fmla="*/ 285750 w 338138"/>
                    <a:gd name="connsiteY145" fmla="*/ 133123 h 336550"/>
                    <a:gd name="connsiteX146" fmla="*/ 287338 w 338138"/>
                    <a:gd name="connsiteY146" fmla="*/ 131762 h 336550"/>
                    <a:gd name="connsiteX147" fmla="*/ 296863 w 338138"/>
                    <a:gd name="connsiteY147" fmla="*/ 123825 h 336550"/>
                    <a:gd name="connsiteX148" fmla="*/ 298451 w 338138"/>
                    <a:gd name="connsiteY148" fmla="*/ 127000 h 336550"/>
                    <a:gd name="connsiteX149" fmla="*/ 300038 w 338138"/>
                    <a:gd name="connsiteY149" fmla="*/ 130175 h 336550"/>
                    <a:gd name="connsiteX150" fmla="*/ 298451 w 338138"/>
                    <a:gd name="connsiteY150" fmla="*/ 130175 h 336550"/>
                    <a:gd name="connsiteX151" fmla="*/ 298451 w 338138"/>
                    <a:gd name="connsiteY151" fmla="*/ 133350 h 336550"/>
                    <a:gd name="connsiteX152" fmla="*/ 296863 w 338138"/>
                    <a:gd name="connsiteY152" fmla="*/ 131763 h 336550"/>
                    <a:gd name="connsiteX153" fmla="*/ 296863 w 338138"/>
                    <a:gd name="connsiteY153" fmla="*/ 130175 h 336550"/>
                    <a:gd name="connsiteX154" fmla="*/ 295276 w 338138"/>
                    <a:gd name="connsiteY154" fmla="*/ 128588 h 336550"/>
                    <a:gd name="connsiteX155" fmla="*/ 293688 w 338138"/>
                    <a:gd name="connsiteY155" fmla="*/ 130175 h 336550"/>
                    <a:gd name="connsiteX156" fmla="*/ 293688 w 338138"/>
                    <a:gd name="connsiteY156" fmla="*/ 128588 h 336550"/>
                    <a:gd name="connsiteX157" fmla="*/ 293688 w 338138"/>
                    <a:gd name="connsiteY157" fmla="*/ 125413 h 336550"/>
                    <a:gd name="connsiteX158" fmla="*/ 296863 w 338138"/>
                    <a:gd name="connsiteY158" fmla="*/ 125413 h 336550"/>
                    <a:gd name="connsiteX159" fmla="*/ 292100 w 338138"/>
                    <a:gd name="connsiteY159" fmla="*/ 117475 h 336550"/>
                    <a:gd name="connsiteX160" fmla="*/ 293688 w 338138"/>
                    <a:gd name="connsiteY160" fmla="*/ 117475 h 336550"/>
                    <a:gd name="connsiteX161" fmla="*/ 293688 w 338138"/>
                    <a:gd name="connsiteY161" fmla="*/ 119063 h 336550"/>
                    <a:gd name="connsiteX162" fmla="*/ 293688 w 338138"/>
                    <a:gd name="connsiteY162" fmla="*/ 120650 h 336550"/>
                    <a:gd name="connsiteX163" fmla="*/ 285750 w 338138"/>
                    <a:gd name="connsiteY163" fmla="*/ 101600 h 336550"/>
                    <a:gd name="connsiteX164" fmla="*/ 287338 w 338138"/>
                    <a:gd name="connsiteY164" fmla="*/ 101600 h 336550"/>
                    <a:gd name="connsiteX165" fmla="*/ 287338 w 338138"/>
                    <a:gd name="connsiteY165" fmla="*/ 104775 h 336550"/>
                    <a:gd name="connsiteX166" fmla="*/ 288925 w 338138"/>
                    <a:gd name="connsiteY166" fmla="*/ 107950 h 336550"/>
                    <a:gd name="connsiteX167" fmla="*/ 290513 w 338138"/>
                    <a:gd name="connsiteY167" fmla="*/ 109538 h 336550"/>
                    <a:gd name="connsiteX168" fmla="*/ 292101 w 338138"/>
                    <a:gd name="connsiteY168" fmla="*/ 111125 h 336550"/>
                    <a:gd name="connsiteX169" fmla="*/ 293688 w 338138"/>
                    <a:gd name="connsiteY169" fmla="*/ 111125 h 336550"/>
                    <a:gd name="connsiteX170" fmla="*/ 293688 w 338138"/>
                    <a:gd name="connsiteY170" fmla="*/ 114300 h 336550"/>
                    <a:gd name="connsiteX171" fmla="*/ 293688 w 338138"/>
                    <a:gd name="connsiteY171" fmla="*/ 115887 h 336550"/>
                    <a:gd name="connsiteX172" fmla="*/ 295276 w 338138"/>
                    <a:gd name="connsiteY172" fmla="*/ 117475 h 336550"/>
                    <a:gd name="connsiteX173" fmla="*/ 295276 w 338138"/>
                    <a:gd name="connsiteY173" fmla="*/ 119062 h 336550"/>
                    <a:gd name="connsiteX174" fmla="*/ 295276 w 338138"/>
                    <a:gd name="connsiteY174" fmla="*/ 120650 h 336550"/>
                    <a:gd name="connsiteX175" fmla="*/ 295276 w 338138"/>
                    <a:gd name="connsiteY175" fmla="*/ 122237 h 336550"/>
                    <a:gd name="connsiteX176" fmla="*/ 293688 w 338138"/>
                    <a:gd name="connsiteY176" fmla="*/ 117475 h 336550"/>
                    <a:gd name="connsiteX177" fmla="*/ 293688 w 338138"/>
                    <a:gd name="connsiteY177" fmla="*/ 115888 h 336550"/>
                    <a:gd name="connsiteX178" fmla="*/ 292101 w 338138"/>
                    <a:gd name="connsiteY178" fmla="*/ 114300 h 336550"/>
                    <a:gd name="connsiteX179" fmla="*/ 290513 w 338138"/>
                    <a:gd name="connsiteY179" fmla="*/ 114300 h 336550"/>
                    <a:gd name="connsiteX180" fmla="*/ 290513 w 338138"/>
                    <a:gd name="connsiteY180" fmla="*/ 115888 h 336550"/>
                    <a:gd name="connsiteX181" fmla="*/ 290513 w 338138"/>
                    <a:gd name="connsiteY181" fmla="*/ 117475 h 336550"/>
                    <a:gd name="connsiteX182" fmla="*/ 288925 w 338138"/>
                    <a:gd name="connsiteY182" fmla="*/ 117475 h 336550"/>
                    <a:gd name="connsiteX183" fmla="*/ 288925 w 338138"/>
                    <a:gd name="connsiteY183" fmla="*/ 115888 h 336550"/>
                    <a:gd name="connsiteX184" fmla="*/ 288925 w 338138"/>
                    <a:gd name="connsiteY184" fmla="*/ 112713 h 336550"/>
                    <a:gd name="connsiteX185" fmla="*/ 287338 w 338138"/>
                    <a:gd name="connsiteY185" fmla="*/ 109538 h 336550"/>
                    <a:gd name="connsiteX186" fmla="*/ 285750 w 338138"/>
                    <a:gd name="connsiteY186" fmla="*/ 107950 h 336550"/>
                    <a:gd name="connsiteX187" fmla="*/ 285750 w 338138"/>
                    <a:gd name="connsiteY187" fmla="*/ 106363 h 336550"/>
                    <a:gd name="connsiteX188" fmla="*/ 285750 w 338138"/>
                    <a:gd name="connsiteY188" fmla="*/ 103188 h 336550"/>
                    <a:gd name="connsiteX189" fmla="*/ 203200 w 338138"/>
                    <a:gd name="connsiteY189" fmla="*/ 85725 h 336550"/>
                    <a:gd name="connsiteX190" fmla="*/ 207963 w 338138"/>
                    <a:gd name="connsiteY190" fmla="*/ 85725 h 336550"/>
                    <a:gd name="connsiteX191" fmla="*/ 204391 w 338138"/>
                    <a:gd name="connsiteY191" fmla="*/ 87842 h 336550"/>
                    <a:gd name="connsiteX192" fmla="*/ 203200 w 338138"/>
                    <a:gd name="connsiteY192" fmla="*/ 87842 h 336550"/>
                    <a:gd name="connsiteX193" fmla="*/ 203200 w 338138"/>
                    <a:gd name="connsiteY193" fmla="*/ 85725 h 336550"/>
                    <a:gd name="connsiteX194" fmla="*/ 188913 w 338138"/>
                    <a:gd name="connsiteY194" fmla="*/ 83476 h 336550"/>
                    <a:gd name="connsiteX195" fmla="*/ 192088 w 338138"/>
                    <a:gd name="connsiteY195" fmla="*/ 84667 h 336550"/>
                    <a:gd name="connsiteX196" fmla="*/ 190501 w 338138"/>
                    <a:gd name="connsiteY196" fmla="*/ 85725 h 336550"/>
                    <a:gd name="connsiteX197" fmla="*/ 185738 w 338138"/>
                    <a:gd name="connsiteY197" fmla="*/ 84667 h 336550"/>
                    <a:gd name="connsiteX198" fmla="*/ 188913 w 338138"/>
                    <a:gd name="connsiteY198" fmla="*/ 83476 h 336550"/>
                    <a:gd name="connsiteX199" fmla="*/ 161925 w 338138"/>
                    <a:gd name="connsiteY199" fmla="*/ 77787 h 336550"/>
                    <a:gd name="connsiteX200" fmla="*/ 163248 w 338138"/>
                    <a:gd name="connsiteY200" fmla="*/ 77787 h 336550"/>
                    <a:gd name="connsiteX201" fmla="*/ 168540 w 338138"/>
                    <a:gd name="connsiteY201" fmla="*/ 82550 h 336550"/>
                    <a:gd name="connsiteX202" fmla="*/ 167217 w 338138"/>
                    <a:gd name="connsiteY202" fmla="*/ 82550 h 336550"/>
                    <a:gd name="connsiteX203" fmla="*/ 167217 w 338138"/>
                    <a:gd name="connsiteY203" fmla="*/ 81359 h 336550"/>
                    <a:gd name="connsiteX204" fmla="*/ 161925 w 338138"/>
                    <a:gd name="connsiteY204" fmla="*/ 78978 h 336550"/>
                    <a:gd name="connsiteX205" fmla="*/ 161925 w 338138"/>
                    <a:gd name="connsiteY205" fmla="*/ 77787 h 336550"/>
                    <a:gd name="connsiteX206" fmla="*/ 158751 w 338138"/>
                    <a:gd name="connsiteY206" fmla="*/ 73554 h 336550"/>
                    <a:gd name="connsiteX207" fmla="*/ 155575 w 338138"/>
                    <a:gd name="connsiteY207" fmla="*/ 77787 h 336550"/>
                    <a:gd name="connsiteX208" fmla="*/ 153988 w 338138"/>
                    <a:gd name="connsiteY208" fmla="*/ 76729 h 336550"/>
                    <a:gd name="connsiteX209" fmla="*/ 158751 w 338138"/>
                    <a:gd name="connsiteY209" fmla="*/ 73554 h 336550"/>
                    <a:gd name="connsiteX210" fmla="*/ 140098 w 338138"/>
                    <a:gd name="connsiteY210" fmla="*/ 48759 h 336550"/>
                    <a:gd name="connsiteX211" fmla="*/ 142876 w 338138"/>
                    <a:gd name="connsiteY211" fmla="*/ 48759 h 336550"/>
                    <a:gd name="connsiteX212" fmla="*/ 131763 w 338138"/>
                    <a:gd name="connsiteY212" fmla="*/ 55563 h 336550"/>
                    <a:gd name="connsiteX213" fmla="*/ 140098 w 338138"/>
                    <a:gd name="connsiteY213" fmla="*/ 48759 h 336550"/>
                    <a:gd name="connsiteX214" fmla="*/ 148273 w 338138"/>
                    <a:gd name="connsiteY214" fmla="*/ 42598 h 336550"/>
                    <a:gd name="connsiteX215" fmla="*/ 150813 w 338138"/>
                    <a:gd name="connsiteY215" fmla="*/ 42598 h 336550"/>
                    <a:gd name="connsiteX216" fmla="*/ 149543 w 338138"/>
                    <a:gd name="connsiteY216" fmla="*/ 43921 h 336550"/>
                    <a:gd name="connsiteX217" fmla="*/ 148273 w 338138"/>
                    <a:gd name="connsiteY217" fmla="*/ 51859 h 336550"/>
                    <a:gd name="connsiteX218" fmla="*/ 150813 w 338138"/>
                    <a:gd name="connsiteY218" fmla="*/ 50536 h 336550"/>
                    <a:gd name="connsiteX219" fmla="*/ 148273 w 338138"/>
                    <a:gd name="connsiteY219" fmla="*/ 53181 h 336550"/>
                    <a:gd name="connsiteX220" fmla="*/ 149543 w 338138"/>
                    <a:gd name="connsiteY220" fmla="*/ 54504 h 336550"/>
                    <a:gd name="connsiteX221" fmla="*/ 141923 w 338138"/>
                    <a:gd name="connsiteY221" fmla="*/ 55827 h 336550"/>
                    <a:gd name="connsiteX222" fmla="*/ 138113 w 338138"/>
                    <a:gd name="connsiteY222" fmla="*/ 57150 h 336550"/>
                    <a:gd name="connsiteX223" fmla="*/ 140653 w 338138"/>
                    <a:gd name="connsiteY223" fmla="*/ 55827 h 336550"/>
                    <a:gd name="connsiteX224" fmla="*/ 141923 w 338138"/>
                    <a:gd name="connsiteY224" fmla="*/ 53181 h 336550"/>
                    <a:gd name="connsiteX225" fmla="*/ 139383 w 338138"/>
                    <a:gd name="connsiteY225" fmla="*/ 53181 h 336550"/>
                    <a:gd name="connsiteX226" fmla="*/ 141923 w 338138"/>
                    <a:gd name="connsiteY226" fmla="*/ 51859 h 336550"/>
                    <a:gd name="connsiteX227" fmla="*/ 145733 w 338138"/>
                    <a:gd name="connsiteY227" fmla="*/ 49213 h 336550"/>
                    <a:gd name="connsiteX228" fmla="*/ 144463 w 338138"/>
                    <a:gd name="connsiteY228" fmla="*/ 47890 h 336550"/>
                    <a:gd name="connsiteX229" fmla="*/ 144463 w 338138"/>
                    <a:gd name="connsiteY229" fmla="*/ 45244 h 336550"/>
                    <a:gd name="connsiteX230" fmla="*/ 143193 w 338138"/>
                    <a:gd name="connsiteY230" fmla="*/ 45244 h 336550"/>
                    <a:gd name="connsiteX231" fmla="*/ 169336 w 338138"/>
                    <a:gd name="connsiteY231" fmla="*/ 30162 h 336550"/>
                    <a:gd name="connsiteX232" fmla="*/ 33338 w 338138"/>
                    <a:gd name="connsiteY232" fmla="*/ 136706 h 336550"/>
                    <a:gd name="connsiteX233" fmla="*/ 33338 w 338138"/>
                    <a:gd name="connsiteY233" fmla="*/ 138022 h 336550"/>
                    <a:gd name="connsiteX234" fmla="*/ 33338 w 338138"/>
                    <a:gd name="connsiteY234" fmla="*/ 139337 h 336550"/>
                    <a:gd name="connsiteX235" fmla="*/ 33338 w 338138"/>
                    <a:gd name="connsiteY235" fmla="*/ 140652 h 336550"/>
                    <a:gd name="connsiteX236" fmla="*/ 34658 w 338138"/>
                    <a:gd name="connsiteY236" fmla="*/ 139337 h 336550"/>
                    <a:gd name="connsiteX237" fmla="*/ 35979 w 338138"/>
                    <a:gd name="connsiteY237" fmla="*/ 139337 h 336550"/>
                    <a:gd name="connsiteX238" fmla="*/ 35979 w 338138"/>
                    <a:gd name="connsiteY238" fmla="*/ 140652 h 336550"/>
                    <a:gd name="connsiteX239" fmla="*/ 43901 w 338138"/>
                    <a:gd name="connsiteY239" fmla="*/ 153806 h 336550"/>
                    <a:gd name="connsiteX240" fmla="*/ 45221 w 338138"/>
                    <a:gd name="connsiteY240" fmla="*/ 169590 h 336550"/>
                    <a:gd name="connsiteX241" fmla="*/ 49182 w 338138"/>
                    <a:gd name="connsiteY241" fmla="*/ 166959 h 336550"/>
                    <a:gd name="connsiteX242" fmla="*/ 50503 w 338138"/>
                    <a:gd name="connsiteY242" fmla="*/ 170905 h 336550"/>
                    <a:gd name="connsiteX243" fmla="*/ 50503 w 338138"/>
                    <a:gd name="connsiteY243" fmla="*/ 168275 h 336550"/>
                    <a:gd name="connsiteX244" fmla="*/ 55784 w 338138"/>
                    <a:gd name="connsiteY244" fmla="*/ 174852 h 336550"/>
                    <a:gd name="connsiteX245" fmla="*/ 57105 w 338138"/>
                    <a:gd name="connsiteY245" fmla="*/ 174852 h 336550"/>
                    <a:gd name="connsiteX246" fmla="*/ 57105 w 338138"/>
                    <a:gd name="connsiteY246" fmla="*/ 173536 h 336550"/>
                    <a:gd name="connsiteX247" fmla="*/ 59745 w 338138"/>
                    <a:gd name="connsiteY247" fmla="*/ 173536 h 336550"/>
                    <a:gd name="connsiteX248" fmla="*/ 61066 w 338138"/>
                    <a:gd name="connsiteY248" fmla="*/ 173536 h 336550"/>
                    <a:gd name="connsiteX249" fmla="*/ 62386 w 338138"/>
                    <a:gd name="connsiteY249" fmla="*/ 173536 h 336550"/>
                    <a:gd name="connsiteX250" fmla="*/ 63706 w 338138"/>
                    <a:gd name="connsiteY250" fmla="*/ 173536 h 336550"/>
                    <a:gd name="connsiteX251" fmla="*/ 65027 w 338138"/>
                    <a:gd name="connsiteY251" fmla="*/ 173536 h 336550"/>
                    <a:gd name="connsiteX252" fmla="*/ 65027 w 338138"/>
                    <a:gd name="connsiteY252" fmla="*/ 174852 h 336550"/>
                    <a:gd name="connsiteX253" fmla="*/ 68988 w 338138"/>
                    <a:gd name="connsiteY253" fmla="*/ 177482 h 336550"/>
                    <a:gd name="connsiteX254" fmla="*/ 72949 w 338138"/>
                    <a:gd name="connsiteY254" fmla="*/ 180113 h 336550"/>
                    <a:gd name="connsiteX255" fmla="*/ 74269 w 338138"/>
                    <a:gd name="connsiteY255" fmla="*/ 182744 h 336550"/>
                    <a:gd name="connsiteX256" fmla="*/ 74269 w 338138"/>
                    <a:gd name="connsiteY256" fmla="*/ 185374 h 336550"/>
                    <a:gd name="connsiteX257" fmla="*/ 74269 w 338138"/>
                    <a:gd name="connsiteY257" fmla="*/ 189320 h 336550"/>
                    <a:gd name="connsiteX258" fmla="*/ 71629 w 338138"/>
                    <a:gd name="connsiteY258" fmla="*/ 194582 h 336550"/>
                    <a:gd name="connsiteX259" fmla="*/ 71629 w 338138"/>
                    <a:gd name="connsiteY259" fmla="*/ 195897 h 336550"/>
                    <a:gd name="connsiteX260" fmla="*/ 63706 w 338138"/>
                    <a:gd name="connsiteY260" fmla="*/ 219574 h 336550"/>
                    <a:gd name="connsiteX261" fmla="*/ 66347 w 338138"/>
                    <a:gd name="connsiteY261" fmla="*/ 236673 h 336550"/>
                    <a:gd name="connsiteX262" fmla="*/ 66347 w 338138"/>
                    <a:gd name="connsiteY262" fmla="*/ 239304 h 336550"/>
                    <a:gd name="connsiteX263" fmla="*/ 65027 w 338138"/>
                    <a:gd name="connsiteY263" fmla="*/ 245881 h 336550"/>
                    <a:gd name="connsiteX264" fmla="*/ 62386 w 338138"/>
                    <a:gd name="connsiteY264" fmla="*/ 244565 h 336550"/>
                    <a:gd name="connsiteX265" fmla="*/ 65027 w 338138"/>
                    <a:gd name="connsiteY265" fmla="*/ 253773 h 336550"/>
                    <a:gd name="connsiteX266" fmla="*/ 62386 w 338138"/>
                    <a:gd name="connsiteY266" fmla="*/ 255088 h 336550"/>
                    <a:gd name="connsiteX267" fmla="*/ 63706 w 338138"/>
                    <a:gd name="connsiteY267" fmla="*/ 257719 h 336550"/>
                    <a:gd name="connsiteX268" fmla="*/ 66347 w 338138"/>
                    <a:gd name="connsiteY268" fmla="*/ 260350 h 336550"/>
                    <a:gd name="connsiteX269" fmla="*/ 66347 w 338138"/>
                    <a:gd name="connsiteY269" fmla="*/ 261665 h 336550"/>
                    <a:gd name="connsiteX270" fmla="*/ 67668 w 338138"/>
                    <a:gd name="connsiteY270" fmla="*/ 261665 h 336550"/>
                    <a:gd name="connsiteX271" fmla="*/ 87473 w 338138"/>
                    <a:gd name="connsiteY271" fmla="*/ 280080 h 336550"/>
                    <a:gd name="connsiteX272" fmla="*/ 88794 w 338138"/>
                    <a:gd name="connsiteY272" fmla="*/ 280080 h 336550"/>
                    <a:gd name="connsiteX273" fmla="*/ 88794 w 338138"/>
                    <a:gd name="connsiteY273" fmla="*/ 281395 h 336550"/>
                    <a:gd name="connsiteX274" fmla="*/ 90114 w 338138"/>
                    <a:gd name="connsiteY274" fmla="*/ 281395 h 336550"/>
                    <a:gd name="connsiteX275" fmla="*/ 169336 w 338138"/>
                    <a:gd name="connsiteY275" fmla="*/ 306387 h 336550"/>
                    <a:gd name="connsiteX276" fmla="*/ 307976 w 338138"/>
                    <a:gd name="connsiteY276" fmla="*/ 168275 h 336550"/>
                    <a:gd name="connsiteX277" fmla="*/ 306128 w 338138"/>
                    <a:gd name="connsiteY277" fmla="*/ 156215 h 336550"/>
                    <a:gd name="connsiteX278" fmla="*/ 306388 w 338138"/>
                    <a:gd name="connsiteY278" fmla="*/ 154573 h 336550"/>
                    <a:gd name="connsiteX279" fmla="*/ 306388 w 338138"/>
                    <a:gd name="connsiteY279" fmla="*/ 151899 h 336550"/>
                    <a:gd name="connsiteX280" fmla="*/ 305656 w 338138"/>
                    <a:gd name="connsiteY280" fmla="*/ 153133 h 336550"/>
                    <a:gd name="connsiteX281" fmla="*/ 301374 w 338138"/>
                    <a:gd name="connsiteY281" fmla="*/ 125197 h 336550"/>
                    <a:gd name="connsiteX282" fmla="*/ 282889 w 338138"/>
                    <a:gd name="connsiteY282" fmla="*/ 88038 h 336550"/>
                    <a:gd name="connsiteX283" fmla="*/ 282889 w 338138"/>
                    <a:gd name="connsiteY283" fmla="*/ 109084 h 336550"/>
                    <a:gd name="connsiteX284" fmla="*/ 281569 w 338138"/>
                    <a:gd name="connsiteY284" fmla="*/ 113030 h 336550"/>
                    <a:gd name="connsiteX285" fmla="*/ 278928 w 338138"/>
                    <a:gd name="connsiteY285" fmla="*/ 115660 h 336550"/>
                    <a:gd name="connsiteX286" fmla="*/ 278928 w 338138"/>
                    <a:gd name="connsiteY286" fmla="*/ 113030 h 336550"/>
                    <a:gd name="connsiteX287" fmla="*/ 277608 w 338138"/>
                    <a:gd name="connsiteY287" fmla="*/ 109084 h 336550"/>
                    <a:gd name="connsiteX288" fmla="*/ 274967 w 338138"/>
                    <a:gd name="connsiteY288" fmla="*/ 106453 h 336550"/>
                    <a:gd name="connsiteX289" fmla="*/ 253841 w 338138"/>
                    <a:gd name="connsiteY289" fmla="*/ 101192 h 336550"/>
                    <a:gd name="connsiteX290" fmla="*/ 249880 w 338138"/>
                    <a:gd name="connsiteY290" fmla="*/ 99876 h 336550"/>
                    <a:gd name="connsiteX291" fmla="*/ 240637 w 338138"/>
                    <a:gd name="connsiteY291" fmla="*/ 97245 h 336550"/>
                    <a:gd name="connsiteX292" fmla="*/ 245919 w 338138"/>
                    <a:gd name="connsiteY292" fmla="*/ 106453 h 336550"/>
                    <a:gd name="connsiteX293" fmla="*/ 247239 w 338138"/>
                    <a:gd name="connsiteY293" fmla="*/ 103822 h 336550"/>
                    <a:gd name="connsiteX294" fmla="*/ 248559 w 338138"/>
                    <a:gd name="connsiteY294" fmla="*/ 106453 h 336550"/>
                    <a:gd name="connsiteX295" fmla="*/ 256482 w 338138"/>
                    <a:gd name="connsiteY295" fmla="*/ 105138 h 336550"/>
                    <a:gd name="connsiteX296" fmla="*/ 268365 w 338138"/>
                    <a:gd name="connsiteY296" fmla="*/ 124868 h 336550"/>
                    <a:gd name="connsiteX297" fmla="*/ 259122 w 338138"/>
                    <a:gd name="connsiteY297" fmla="*/ 132760 h 336550"/>
                    <a:gd name="connsiteX298" fmla="*/ 236676 w 338138"/>
                    <a:gd name="connsiteY298" fmla="*/ 128814 h 336550"/>
                    <a:gd name="connsiteX299" fmla="*/ 235356 w 338138"/>
                    <a:gd name="connsiteY299" fmla="*/ 126183 h 336550"/>
                    <a:gd name="connsiteX300" fmla="*/ 234035 w 338138"/>
                    <a:gd name="connsiteY300" fmla="*/ 123553 h 336550"/>
                    <a:gd name="connsiteX301" fmla="*/ 223472 w 338138"/>
                    <a:gd name="connsiteY301" fmla="*/ 110399 h 336550"/>
                    <a:gd name="connsiteX302" fmla="*/ 220831 w 338138"/>
                    <a:gd name="connsiteY302" fmla="*/ 107768 h 336550"/>
                    <a:gd name="connsiteX303" fmla="*/ 218191 w 338138"/>
                    <a:gd name="connsiteY303" fmla="*/ 105138 h 336550"/>
                    <a:gd name="connsiteX304" fmla="*/ 215550 w 338138"/>
                    <a:gd name="connsiteY304" fmla="*/ 102507 h 336550"/>
                    <a:gd name="connsiteX305" fmla="*/ 210268 w 338138"/>
                    <a:gd name="connsiteY305" fmla="*/ 98561 h 336550"/>
                    <a:gd name="connsiteX306" fmla="*/ 210268 w 338138"/>
                    <a:gd name="connsiteY306" fmla="*/ 99876 h 336550"/>
                    <a:gd name="connsiteX307" fmla="*/ 212909 w 338138"/>
                    <a:gd name="connsiteY307" fmla="*/ 103822 h 336550"/>
                    <a:gd name="connsiteX308" fmla="*/ 215550 w 338138"/>
                    <a:gd name="connsiteY308" fmla="*/ 106453 h 336550"/>
                    <a:gd name="connsiteX309" fmla="*/ 216870 w 338138"/>
                    <a:gd name="connsiteY309" fmla="*/ 109084 h 336550"/>
                    <a:gd name="connsiteX310" fmla="*/ 224793 w 338138"/>
                    <a:gd name="connsiteY310" fmla="*/ 122237 h 336550"/>
                    <a:gd name="connsiteX311" fmla="*/ 231394 w 338138"/>
                    <a:gd name="connsiteY311" fmla="*/ 131445 h 336550"/>
                    <a:gd name="connsiteX312" fmla="*/ 234035 w 338138"/>
                    <a:gd name="connsiteY312" fmla="*/ 134075 h 336550"/>
                    <a:gd name="connsiteX313" fmla="*/ 236676 w 338138"/>
                    <a:gd name="connsiteY313" fmla="*/ 138022 h 336550"/>
                    <a:gd name="connsiteX314" fmla="*/ 240637 w 338138"/>
                    <a:gd name="connsiteY314" fmla="*/ 140652 h 336550"/>
                    <a:gd name="connsiteX315" fmla="*/ 244598 w 338138"/>
                    <a:gd name="connsiteY315" fmla="*/ 143283 h 336550"/>
                    <a:gd name="connsiteX316" fmla="*/ 245919 w 338138"/>
                    <a:gd name="connsiteY316" fmla="*/ 143283 h 336550"/>
                    <a:gd name="connsiteX317" fmla="*/ 248559 w 338138"/>
                    <a:gd name="connsiteY317" fmla="*/ 143283 h 336550"/>
                    <a:gd name="connsiteX318" fmla="*/ 260443 w 338138"/>
                    <a:gd name="connsiteY318" fmla="*/ 140652 h 336550"/>
                    <a:gd name="connsiteX319" fmla="*/ 259122 w 338138"/>
                    <a:gd name="connsiteY319" fmla="*/ 147229 h 336550"/>
                    <a:gd name="connsiteX320" fmla="*/ 257802 w 338138"/>
                    <a:gd name="connsiteY320" fmla="*/ 151175 h 336550"/>
                    <a:gd name="connsiteX321" fmla="*/ 255161 w 338138"/>
                    <a:gd name="connsiteY321" fmla="*/ 159067 h 336550"/>
                    <a:gd name="connsiteX322" fmla="*/ 253841 w 338138"/>
                    <a:gd name="connsiteY322" fmla="*/ 161698 h 336550"/>
                    <a:gd name="connsiteX323" fmla="*/ 232715 w 338138"/>
                    <a:gd name="connsiteY323" fmla="*/ 190636 h 336550"/>
                    <a:gd name="connsiteX324" fmla="*/ 234035 w 338138"/>
                    <a:gd name="connsiteY324" fmla="*/ 191951 h 336550"/>
                    <a:gd name="connsiteX325" fmla="*/ 228754 w 338138"/>
                    <a:gd name="connsiteY325" fmla="*/ 212997 h 336550"/>
                    <a:gd name="connsiteX326" fmla="*/ 227433 w 338138"/>
                    <a:gd name="connsiteY326" fmla="*/ 215628 h 336550"/>
                    <a:gd name="connsiteX327" fmla="*/ 218191 w 338138"/>
                    <a:gd name="connsiteY327" fmla="*/ 235358 h 336550"/>
                    <a:gd name="connsiteX328" fmla="*/ 212909 w 338138"/>
                    <a:gd name="connsiteY328" fmla="*/ 239304 h 336550"/>
                    <a:gd name="connsiteX329" fmla="*/ 211589 w 338138"/>
                    <a:gd name="connsiteY329" fmla="*/ 241935 h 336550"/>
                    <a:gd name="connsiteX330" fmla="*/ 210268 w 338138"/>
                    <a:gd name="connsiteY330" fmla="*/ 245881 h 336550"/>
                    <a:gd name="connsiteX331" fmla="*/ 207628 w 338138"/>
                    <a:gd name="connsiteY331" fmla="*/ 248512 h 336550"/>
                    <a:gd name="connsiteX332" fmla="*/ 203667 w 338138"/>
                    <a:gd name="connsiteY332" fmla="*/ 253773 h 336550"/>
                    <a:gd name="connsiteX333" fmla="*/ 191783 w 338138"/>
                    <a:gd name="connsiteY333" fmla="*/ 259034 h 336550"/>
                    <a:gd name="connsiteX334" fmla="*/ 185181 w 338138"/>
                    <a:gd name="connsiteY334" fmla="*/ 259034 h 336550"/>
                    <a:gd name="connsiteX335" fmla="*/ 183861 w 338138"/>
                    <a:gd name="connsiteY335" fmla="*/ 260350 h 336550"/>
                    <a:gd name="connsiteX336" fmla="*/ 183861 w 338138"/>
                    <a:gd name="connsiteY336" fmla="*/ 261665 h 336550"/>
                    <a:gd name="connsiteX337" fmla="*/ 181220 w 338138"/>
                    <a:gd name="connsiteY337" fmla="*/ 261665 h 336550"/>
                    <a:gd name="connsiteX338" fmla="*/ 178579 w 338138"/>
                    <a:gd name="connsiteY338" fmla="*/ 260350 h 336550"/>
                    <a:gd name="connsiteX339" fmla="*/ 177259 w 338138"/>
                    <a:gd name="connsiteY339" fmla="*/ 259034 h 336550"/>
                    <a:gd name="connsiteX340" fmla="*/ 175938 w 338138"/>
                    <a:gd name="connsiteY340" fmla="*/ 257719 h 336550"/>
                    <a:gd name="connsiteX341" fmla="*/ 175938 w 338138"/>
                    <a:gd name="connsiteY341" fmla="*/ 256404 h 336550"/>
                    <a:gd name="connsiteX342" fmla="*/ 175938 w 338138"/>
                    <a:gd name="connsiteY342" fmla="*/ 255088 h 336550"/>
                    <a:gd name="connsiteX343" fmla="*/ 175938 w 338138"/>
                    <a:gd name="connsiteY343" fmla="*/ 253773 h 336550"/>
                    <a:gd name="connsiteX344" fmla="*/ 174618 w 338138"/>
                    <a:gd name="connsiteY344" fmla="*/ 251142 h 336550"/>
                    <a:gd name="connsiteX345" fmla="*/ 173298 w 338138"/>
                    <a:gd name="connsiteY345" fmla="*/ 248512 h 336550"/>
                    <a:gd name="connsiteX346" fmla="*/ 171977 w 338138"/>
                    <a:gd name="connsiteY346" fmla="*/ 245881 h 336550"/>
                    <a:gd name="connsiteX347" fmla="*/ 170657 w 338138"/>
                    <a:gd name="connsiteY347" fmla="*/ 245881 h 336550"/>
                    <a:gd name="connsiteX348" fmla="*/ 170657 w 338138"/>
                    <a:gd name="connsiteY348" fmla="*/ 244565 h 336550"/>
                    <a:gd name="connsiteX349" fmla="*/ 169336 w 338138"/>
                    <a:gd name="connsiteY349" fmla="*/ 243250 h 336550"/>
                    <a:gd name="connsiteX350" fmla="*/ 169336 w 338138"/>
                    <a:gd name="connsiteY350" fmla="*/ 241935 h 336550"/>
                    <a:gd name="connsiteX351" fmla="*/ 160094 w 338138"/>
                    <a:gd name="connsiteY351" fmla="*/ 219574 h 336550"/>
                    <a:gd name="connsiteX352" fmla="*/ 164055 w 338138"/>
                    <a:gd name="connsiteY352" fmla="*/ 205105 h 336550"/>
                    <a:gd name="connsiteX353" fmla="*/ 165375 w 338138"/>
                    <a:gd name="connsiteY353" fmla="*/ 202474 h 336550"/>
                    <a:gd name="connsiteX354" fmla="*/ 165375 w 338138"/>
                    <a:gd name="connsiteY354" fmla="*/ 198528 h 336550"/>
                    <a:gd name="connsiteX355" fmla="*/ 164055 w 338138"/>
                    <a:gd name="connsiteY355" fmla="*/ 194582 h 336550"/>
                    <a:gd name="connsiteX356" fmla="*/ 160094 w 338138"/>
                    <a:gd name="connsiteY356" fmla="*/ 185374 h 336550"/>
                    <a:gd name="connsiteX357" fmla="*/ 157453 w 338138"/>
                    <a:gd name="connsiteY357" fmla="*/ 182744 h 336550"/>
                    <a:gd name="connsiteX358" fmla="*/ 156133 w 338138"/>
                    <a:gd name="connsiteY358" fmla="*/ 180113 h 336550"/>
                    <a:gd name="connsiteX359" fmla="*/ 152172 w 338138"/>
                    <a:gd name="connsiteY359" fmla="*/ 164329 h 336550"/>
                    <a:gd name="connsiteX360" fmla="*/ 148210 w 338138"/>
                    <a:gd name="connsiteY360" fmla="*/ 160383 h 336550"/>
                    <a:gd name="connsiteX361" fmla="*/ 144249 w 338138"/>
                    <a:gd name="connsiteY361" fmla="*/ 160383 h 336550"/>
                    <a:gd name="connsiteX362" fmla="*/ 142929 w 338138"/>
                    <a:gd name="connsiteY362" fmla="*/ 159067 h 336550"/>
                    <a:gd name="connsiteX363" fmla="*/ 141609 w 338138"/>
                    <a:gd name="connsiteY363" fmla="*/ 157752 h 336550"/>
                    <a:gd name="connsiteX364" fmla="*/ 141609 w 338138"/>
                    <a:gd name="connsiteY364" fmla="*/ 156437 h 336550"/>
                    <a:gd name="connsiteX365" fmla="*/ 136327 w 338138"/>
                    <a:gd name="connsiteY365" fmla="*/ 155121 h 336550"/>
                    <a:gd name="connsiteX366" fmla="*/ 133686 w 338138"/>
                    <a:gd name="connsiteY366" fmla="*/ 156437 h 336550"/>
                    <a:gd name="connsiteX367" fmla="*/ 131046 w 338138"/>
                    <a:gd name="connsiteY367" fmla="*/ 156437 h 336550"/>
                    <a:gd name="connsiteX368" fmla="*/ 92755 w 338138"/>
                    <a:gd name="connsiteY368" fmla="*/ 145914 h 336550"/>
                    <a:gd name="connsiteX369" fmla="*/ 91434 w 338138"/>
                    <a:gd name="connsiteY369" fmla="*/ 143283 h 336550"/>
                    <a:gd name="connsiteX370" fmla="*/ 88794 w 338138"/>
                    <a:gd name="connsiteY370" fmla="*/ 140652 h 336550"/>
                    <a:gd name="connsiteX371" fmla="*/ 88794 w 338138"/>
                    <a:gd name="connsiteY371" fmla="*/ 139337 h 336550"/>
                    <a:gd name="connsiteX372" fmla="*/ 87473 w 338138"/>
                    <a:gd name="connsiteY372" fmla="*/ 139337 h 336550"/>
                    <a:gd name="connsiteX373" fmla="*/ 88794 w 338138"/>
                    <a:gd name="connsiteY373" fmla="*/ 136706 h 336550"/>
                    <a:gd name="connsiteX374" fmla="*/ 88794 w 338138"/>
                    <a:gd name="connsiteY374" fmla="*/ 134075 h 336550"/>
                    <a:gd name="connsiteX375" fmla="*/ 88794 w 338138"/>
                    <a:gd name="connsiteY375" fmla="*/ 132760 h 336550"/>
                    <a:gd name="connsiteX376" fmla="*/ 88794 w 338138"/>
                    <a:gd name="connsiteY376" fmla="*/ 131445 h 336550"/>
                    <a:gd name="connsiteX377" fmla="*/ 101997 w 338138"/>
                    <a:gd name="connsiteY377" fmla="*/ 103822 h 336550"/>
                    <a:gd name="connsiteX378" fmla="*/ 105958 w 338138"/>
                    <a:gd name="connsiteY378" fmla="*/ 101192 h 336550"/>
                    <a:gd name="connsiteX379" fmla="*/ 113881 w 338138"/>
                    <a:gd name="connsiteY379" fmla="*/ 95930 h 336550"/>
                    <a:gd name="connsiteX380" fmla="*/ 115201 w 338138"/>
                    <a:gd name="connsiteY380" fmla="*/ 93299 h 336550"/>
                    <a:gd name="connsiteX381" fmla="*/ 125764 w 338138"/>
                    <a:gd name="connsiteY381" fmla="*/ 84092 h 336550"/>
                    <a:gd name="connsiteX382" fmla="*/ 144249 w 338138"/>
                    <a:gd name="connsiteY382" fmla="*/ 81461 h 336550"/>
                    <a:gd name="connsiteX383" fmla="*/ 148210 w 338138"/>
                    <a:gd name="connsiteY383" fmla="*/ 81461 h 336550"/>
                    <a:gd name="connsiteX384" fmla="*/ 161414 w 338138"/>
                    <a:gd name="connsiteY384" fmla="*/ 82777 h 336550"/>
                    <a:gd name="connsiteX385" fmla="*/ 168016 w 338138"/>
                    <a:gd name="connsiteY385" fmla="*/ 91984 h 336550"/>
                    <a:gd name="connsiteX386" fmla="*/ 170657 w 338138"/>
                    <a:gd name="connsiteY386" fmla="*/ 91984 h 336550"/>
                    <a:gd name="connsiteX387" fmla="*/ 174618 w 338138"/>
                    <a:gd name="connsiteY387" fmla="*/ 93299 h 336550"/>
                    <a:gd name="connsiteX388" fmla="*/ 175938 w 338138"/>
                    <a:gd name="connsiteY388" fmla="*/ 94615 h 336550"/>
                    <a:gd name="connsiteX389" fmla="*/ 179899 w 338138"/>
                    <a:gd name="connsiteY389" fmla="*/ 95930 h 336550"/>
                    <a:gd name="connsiteX390" fmla="*/ 179899 w 338138"/>
                    <a:gd name="connsiteY390" fmla="*/ 94615 h 336550"/>
                    <a:gd name="connsiteX391" fmla="*/ 179899 w 338138"/>
                    <a:gd name="connsiteY391" fmla="*/ 91984 h 336550"/>
                    <a:gd name="connsiteX392" fmla="*/ 181220 w 338138"/>
                    <a:gd name="connsiteY392" fmla="*/ 90669 h 336550"/>
                    <a:gd name="connsiteX393" fmla="*/ 183861 w 338138"/>
                    <a:gd name="connsiteY393" fmla="*/ 90669 h 336550"/>
                    <a:gd name="connsiteX394" fmla="*/ 186501 w 338138"/>
                    <a:gd name="connsiteY394" fmla="*/ 90669 h 336550"/>
                    <a:gd name="connsiteX395" fmla="*/ 198385 w 338138"/>
                    <a:gd name="connsiteY395" fmla="*/ 94615 h 336550"/>
                    <a:gd name="connsiteX396" fmla="*/ 211589 w 338138"/>
                    <a:gd name="connsiteY396" fmla="*/ 84092 h 336550"/>
                    <a:gd name="connsiteX397" fmla="*/ 189142 w 338138"/>
                    <a:gd name="connsiteY397" fmla="*/ 74884 h 336550"/>
                    <a:gd name="connsiteX398" fmla="*/ 187822 w 338138"/>
                    <a:gd name="connsiteY398" fmla="*/ 76200 h 336550"/>
                    <a:gd name="connsiteX399" fmla="*/ 187822 w 338138"/>
                    <a:gd name="connsiteY399" fmla="*/ 78830 h 336550"/>
                    <a:gd name="connsiteX400" fmla="*/ 186501 w 338138"/>
                    <a:gd name="connsiteY400" fmla="*/ 82777 h 336550"/>
                    <a:gd name="connsiteX401" fmla="*/ 183861 w 338138"/>
                    <a:gd name="connsiteY401" fmla="*/ 81461 h 336550"/>
                    <a:gd name="connsiteX402" fmla="*/ 165375 w 338138"/>
                    <a:gd name="connsiteY402" fmla="*/ 65677 h 336550"/>
                    <a:gd name="connsiteX403" fmla="*/ 178579 w 338138"/>
                    <a:gd name="connsiteY403" fmla="*/ 81461 h 336550"/>
                    <a:gd name="connsiteX404" fmla="*/ 173298 w 338138"/>
                    <a:gd name="connsiteY404" fmla="*/ 82777 h 336550"/>
                    <a:gd name="connsiteX405" fmla="*/ 158773 w 338138"/>
                    <a:gd name="connsiteY405" fmla="*/ 68308 h 336550"/>
                    <a:gd name="connsiteX406" fmla="*/ 156133 w 338138"/>
                    <a:gd name="connsiteY406" fmla="*/ 68308 h 336550"/>
                    <a:gd name="connsiteX407" fmla="*/ 152172 w 338138"/>
                    <a:gd name="connsiteY407" fmla="*/ 69623 h 336550"/>
                    <a:gd name="connsiteX408" fmla="*/ 148210 w 338138"/>
                    <a:gd name="connsiteY408" fmla="*/ 70938 h 336550"/>
                    <a:gd name="connsiteX409" fmla="*/ 145570 w 338138"/>
                    <a:gd name="connsiteY409" fmla="*/ 73569 h 336550"/>
                    <a:gd name="connsiteX410" fmla="*/ 142929 w 338138"/>
                    <a:gd name="connsiteY410" fmla="*/ 74884 h 336550"/>
                    <a:gd name="connsiteX411" fmla="*/ 137647 w 338138"/>
                    <a:gd name="connsiteY411" fmla="*/ 78830 h 336550"/>
                    <a:gd name="connsiteX412" fmla="*/ 119162 w 338138"/>
                    <a:gd name="connsiteY412" fmla="*/ 78830 h 336550"/>
                    <a:gd name="connsiteX413" fmla="*/ 119162 w 338138"/>
                    <a:gd name="connsiteY413" fmla="*/ 73569 h 336550"/>
                    <a:gd name="connsiteX414" fmla="*/ 138968 w 338138"/>
                    <a:gd name="connsiteY414" fmla="*/ 66992 h 336550"/>
                    <a:gd name="connsiteX415" fmla="*/ 138968 w 338138"/>
                    <a:gd name="connsiteY415" fmla="*/ 60415 h 336550"/>
                    <a:gd name="connsiteX416" fmla="*/ 142929 w 338138"/>
                    <a:gd name="connsiteY416" fmla="*/ 60415 h 336550"/>
                    <a:gd name="connsiteX417" fmla="*/ 158773 w 338138"/>
                    <a:gd name="connsiteY417" fmla="*/ 52523 h 336550"/>
                    <a:gd name="connsiteX418" fmla="*/ 161414 w 338138"/>
                    <a:gd name="connsiteY418" fmla="*/ 52523 h 336550"/>
                    <a:gd name="connsiteX419" fmla="*/ 164055 w 338138"/>
                    <a:gd name="connsiteY419" fmla="*/ 47262 h 336550"/>
                    <a:gd name="connsiteX420" fmla="*/ 164055 w 338138"/>
                    <a:gd name="connsiteY420" fmla="*/ 49893 h 336550"/>
                    <a:gd name="connsiteX421" fmla="*/ 165375 w 338138"/>
                    <a:gd name="connsiteY421" fmla="*/ 51208 h 336550"/>
                    <a:gd name="connsiteX422" fmla="*/ 164055 w 338138"/>
                    <a:gd name="connsiteY422" fmla="*/ 51208 h 336550"/>
                    <a:gd name="connsiteX423" fmla="*/ 177259 w 338138"/>
                    <a:gd name="connsiteY423" fmla="*/ 45947 h 336550"/>
                    <a:gd name="connsiteX424" fmla="*/ 178579 w 338138"/>
                    <a:gd name="connsiteY424" fmla="*/ 47262 h 336550"/>
                    <a:gd name="connsiteX425" fmla="*/ 179899 w 338138"/>
                    <a:gd name="connsiteY425" fmla="*/ 43316 h 336550"/>
                    <a:gd name="connsiteX426" fmla="*/ 183861 w 338138"/>
                    <a:gd name="connsiteY426" fmla="*/ 42000 h 336550"/>
                    <a:gd name="connsiteX427" fmla="*/ 185181 w 338138"/>
                    <a:gd name="connsiteY427" fmla="*/ 40685 h 336550"/>
                    <a:gd name="connsiteX428" fmla="*/ 181220 w 338138"/>
                    <a:gd name="connsiteY428" fmla="*/ 42000 h 336550"/>
                    <a:gd name="connsiteX429" fmla="*/ 177259 w 338138"/>
                    <a:gd name="connsiteY429" fmla="*/ 43316 h 336550"/>
                    <a:gd name="connsiteX430" fmla="*/ 178579 w 338138"/>
                    <a:gd name="connsiteY430" fmla="*/ 39370 h 336550"/>
                    <a:gd name="connsiteX431" fmla="*/ 174618 w 338138"/>
                    <a:gd name="connsiteY431" fmla="*/ 40685 h 336550"/>
                    <a:gd name="connsiteX432" fmla="*/ 171977 w 338138"/>
                    <a:gd name="connsiteY432" fmla="*/ 43316 h 336550"/>
                    <a:gd name="connsiteX433" fmla="*/ 168016 w 338138"/>
                    <a:gd name="connsiteY433" fmla="*/ 51208 h 336550"/>
                    <a:gd name="connsiteX434" fmla="*/ 165375 w 338138"/>
                    <a:gd name="connsiteY434" fmla="*/ 48577 h 336550"/>
                    <a:gd name="connsiteX435" fmla="*/ 164055 w 338138"/>
                    <a:gd name="connsiteY435" fmla="*/ 47262 h 336550"/>
                    <a:gd name="connsiteX436" fmla="*/ 160094 w 338138"/>
                    <a:gd name="connsiteY436" fmla="*/ 45947 h 336550"/>
                    <a:gd name="connsiteX437" fmla="*/ 165375 w 338138"/>
                    <a:gd name="connsiteY437" fmla="*/ 40685 h 336550"/>
                    <a:gd name="connsiteX438" fmla="*/ 168016 w 338138"/>
                    <a:gd name="connsiteY438" fmla="*/ 39370 h 336550"/>
                    <a:gd name="connsiteX439" fmla="*/ 170657 w 338138"/>
                    <a:gd name="connsiteY439" fmla="*/ 38054 h 336550"/>
                    <a:gd name="connsiteX440" fmla="*/ 187822 w 338138"/>
                    <a:gd name="connsiteY440" fmla="*/ 35424 h 336550"/>
                    <a:gd name="connsiteX441" fmla="*/ 183861 w 338138"/>
                    <a:gd name="connsiteY441" fmla="*/ 36739 h 336550"/>
                    <a:gd name="connsiteX442" fmla="*/ 187822 w 338138"/>
                    <a:gd name="connsiteY442" fmla="*/ 36739 h 336550"/>
                    <a:gd name="connsiteX443" fmla="*/ 190463 w 338138"/>
                    <a:gd name="connsiteY443" fmla="*/ 34108 h 336550"/>
                    <a:gd name="connsiteX444" fmla="*/ 187822 w 338138"/>
                    <a:gd name="connsiteY444" fmla="*/ 34108 h 336550"/>
                    <a:gd name="connsiteX445" fmla="*/ 190463 w 338138"/>
                    <a:gd name="connsiteY445" fmla="*/ 32793 h 336550"/>
                    <a:gd name="connsiteX446" fmla="*/ 187822 w 338138"/>
                    <a:gd name="connsiteY446" fmla="*/ 32793 h 336550"/>
                    <a:gd name="connsiteX447" fmla="*/ 189915 w 338138"/>
                    <a:gd name="connsiteY447" fmla="*/ 31750 h 336550"/>
                    <a:gd name="connsiteX448" fmla="*/ 190463 w 338138"/>
                    <a:gd name="connsiteY448" fmla="*/ 31477 h 336550"/>
                    <a:gd name="connsiteX449" fmla="*/ 169336 w 338138"/>
                    <a:gd name="connsiteY449" fmla="*/ 30162 h 336550"/>
                    <a:gd name="connsiteX450" fmla="*/ 169069 w 338138"/>
                    <a:gd name="connsiteY450" fmla="*/ 0 h 336550"/>
                    <a:gd name="connsiteX451" fmla="*/ 338138 w 338138"/>
                    <a:gd name="connsiteY451" fmla="*/ 168275 h 336550"/>
                    <a:gd name="connsiteX452" fmla="*/ 169069 w 338138"/>
                    <a:gd name="connsiteY452" fmla="*/ 336550 h 336550"/>
                    <a:gd name="connsiteX453" fmla="*/ 0 w 338138"/>
                    <a:gd name="connsiteY453" fmla="*/ 168275 h 336550"/>
                    <a:gd name="connsiteX454" fmla="*/ 169069 w 338138"/>
                    <a:gd name="connsiteY454"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Lst>
                  <a:rect l="l" t="t" r="r" b="b"/>
                  <a:pathLst>
                    <a:path w="338138" h="336550">
                      <a:moveTo>
                        <a:pt x="256117" y="200025"/>
                      </a:moveTo>
                      <a:cubicBezTo>
                        <a:pt x="256117" y="200025"/>
                        <a:pt x="256117" y="200025"/>
                        <a:pt x="257440" y="201324"/>
                      </a:cubicBezTo>
                      <a:cubicBezTo>
                        <a:pt x="257440" y="201324"/>
                        <a:pt x="257440" y="201324"/>
                        <a:pt x="258763" y="202623"/>
                      </a:cubicBezTo>
                      <a:cubicBezTo>
                        <a:pt x="258763" y="203922"/>
                        <a:pt x="258763" y="203922"/>
                        <a:pt x="258763" y="203922"/>
                      </a:cubicBezTo>
                      <a:lnTo>
                        <a:pt x="258763" y="205221"/>
                      </a:lnTo>
                      <a:cubicBezTo>
                        <a:pt x="258763" y="205221"/>
                        <a:pt x="258763" y="205221"/>
                        <a:pt x="258763" y="206520"/>
                      </a:cubicBezTo>
                      <a:cubicBezTo>
                        <a:pt x="258763" y="206520"/>
                        <a:pt x="258763" y="206520"/>
                        <a:pt x="257440" y="207819"/>
                      </a:cubicBezTo>
                      <a:cubicBezTo>
                        <a:pt x="257440" y="207819"/>
                        <a:pt x="257440" y="207819"/>
                        <a:pt x="254794" y="216911"/>
                      </a:cubicBezTo>
                      <a:cubicBezTo>
                        <a:pt x="254794" y="216911"/>
                        <a:pt x="254794" y="216911"/>
                        <a:pt x="246857" y="233796"/>
                      </a:cubicBezTo>
                      <a:cubicBezTo>
                        <a:pt x="246857" y="233796"/>
                        <a:pt x="246857" y="233796"/>
                        <a:pt x="245534" y="240290"/>
                      </a:cubicBezTo>
                      <a:cubicBezTo>
                        <a:pt x="245534" y="240290"/>
                        <a:pt x="245534" y="240290"/>
                        <a:pt x="241565" y="242888"/>
                      </a:cubicBezTo>
                      <a:cubicBezTo>
                        <a:pt x="241565" y="242888"/>
                        <a:pt x="241565" y="242888"/>
                        <a:pt x="237596" y="241589"/>
                      </a:cubicBezTo>
                      <a:cubicBezTo>
                        <a:pt x="237596" y="241589"/>
                        <a:pt x="237596" y="241589"/>
                        <a:pt x="236273" y="238992"/>
                      </a:cubicBezTo>
                      <a:cubicBezTo>
                        <a:pt x="236273" y="238992"/>
                        <a:pt x="236273" y="238992"/>
                        <a:pt x="234950" y="237693"/>
                      </a:cubicBezTo>
                      <a:cubicBezTo>
                        <a:pt x="234950" y="237693"/>
                        <a:pt x="234950" y="237693"/>
                        <a:pt x="236273" y="235095"/>
                      </a:cubicBezTo>
                      <a:cubicBezTo>
                        <a:pt x="236273" y="235095"/>
                        <a:pt x="236273" y="235095"/>
                        <a:pt x="236273" y="233796"/>
                      </a:cubicBezTo>
                      <a:cubicBezTo>
                        <a:pt x="236273" y="233796"/>
                        <a:pt x="236273" y="233796"/>
                        <a:pt x="238919" y="226003"/>
                      </a:cubicBezTo>
                      <a:cubicBezTo>
                        <a:pt x="238919" y="226003"/>
                        <a:pt x="238919" y="226003"/>
                        <a:pt x="238919" y="218210"/>
                      </a:cubicBezTo>
                      <a:cubicBezTo>
                        <a:pt x="238919" y="218210"/>
                        <a:pt x="238919" y="218210"/>
                        <a:pt x="238919" y="216911"/>
                      </a:cubicBezTo>
                      <a:cubicBezTo>
                        <a:pt x="238919" y="216911"/>
                        <a:pt x="238919" y="216911"/>
                        <a:pt x="240242" y="215612"/>
                      </a:cubicBezTo>
                      <a:cubicBezTo>
                        <a:pt x="240242" y="215612"/>
                        <a:pt x="240242" y="215612"/>
                        <a:pt x="240242" y="214313"/>
                      </a:cubicBezTo>
                      <a:cubicBezTo>
                        <a:pt x="240242" y="214313"/>
                        <a:pt x="240242" y="214313"/>
                        <a:pt x="246857" y="210416"/>
                      </a:cubicBezTo>
                      <a:cubicBezTo>
                        <a:pt x="246857" y="210416"/>
                        <a:pt x="246857" y="210416"/>
                        <a:pt x="253471" y="202623"/>
                      </a:cubicBezTo>
                      <a:cubicBezTo>
                        <a:pt x="253471" y="202623"/>
                        <a:pt x="253471" y="202623"/>
                        <a:pt x="253471" y="201324"/>
                      </a:cubicBezTo>
                      <a:cubicBezTo>
                        <a:pt x="253471" y="201324"/>
                        <a:pt x="253471" y="201324"/>
                        <a:pt x="256117" y="200025"/>
                      </a:cubicBezTo>
                      <a:close/>
                      <a:moveTo>
                        <a:pt x="300038" y="171450"/>
                      </a:moveTo>
                      <a:lnTo>
                        <a:pt x="301625" y="171450"/>
                      </a:lnTo>
                      <a:lnTo>
                        <a:pt x="298450" y="176213"/>
                      </a:lnTo>
                      <a:lnTo>
                        <a:pt x="296863" y="177800"/>
                      </a:lnTo>
                      <a:lnTo>
                        <a:pt x="295275" y="177800"/>
                      </a:lnTo>
                      <a:lnTo>
                        <a:pt x="295275" y="176213"/>
                      </a:lnTo>
                      <a:lnTo>
                        <a:pt x="296863" y="174625"/>
                      </a:lnTo>
                      <a:lnTo>
                        <a:pt x="298450" y="173038"/>
                      </a:lnTo>
                      <a:close/>
                      <a:moveTo>
                        <a:pt x="293688" y="171450"/>
                      </a:moveTo>
                      <a:lnTo>
                        <a:pt x="296863" y="171450"/>
                      </a:lnTo>
                      <a:lnTo>
                        <a:pt x="293688" y="174625"/>
                      </a:lnTo>
                      <a:lnTo>
                        <a:pt x="292100" y="174625"/>
                      </a:lnTo>
                      <a:lnTo>
                        <a:pt x="292100" y="173038"/>
                      </a:lnTo>
                      <a:close/>
                      <a:moveTo>
                        <a:pt x="303946" y="169998"/>
                      </a:moveTo>
                      <a:lnTo>
                        <a:pt x="303457" y="173083"/>
                      </a:lnTo>
                      <a:lnTo>
                        <a:pt x="303213" y="174625"/>
                      </a:lnTo>
                      <a:cubicBezTo>
                        <a:pt x="303213" y="174625"/>
                        <a:pt x="303213" y="174625"/>
                        <a:pt x="303213" y="173288"/>
                      </a:cubicBezTo>
                      <a:cubicBezTo>
                        <a:pt x="303213" y="173288"/>
                        <a:pt x="303213" y="173288"/>
                        <a:pt x="303213" y="171952"/>
                      </a:cubicBezTo>
                      <a:cubicBezTo>
                        <a:pt x="303213" y="171952"/>
                        <a:pt x="303213" y="171952"/>
                        <a:pt x="303213" y="170615"/>
                      </a:cubicBezTo>
                      <a:close/>
                      <a:moveTo>
                        <a:pt x="288926" y="169862"/>
                      </a:moveTo>
                      <a:cubicBezTo>
                        <a:pt x="288926" y="169862"/>
                        <a:pt x="288926" y="169862"/>
                        <a:pt x="290513" y="169862"/>
                      </a:cubicBezTo>
                      <a:cubicBezTo>
                        <a:pt x="290513" y="169862"/>
                        <a:pt x="290513" y="169862"/>
                        <a:pt x="293688" y="169862"/>
                      </a:cubicBezTo>
                      <a:cubicBezTo>
                        <a:pt x="293688" y="169862"/>
                        <a:pt x="293688" y="169862"/>
                        <a:pt x="293688" y="170656"/>
                      </a:cubicBezTo>
                      <a:cubicBezTo>
                        <a:pt x="293688" y="170656"/>
                        <a:pt x="293688" y="170656"/>
                        <a:pt x="292101" y="171450"/>
                      </a:cubicBezTo>
                      <a:cubicBezTo>
                        <a:pt x="292101" y="171450"/>
                        <a:pt x="292101" y="171450"/>
                        <a:pt x="290513" y="171450"/>
                      </a:cubicBezTo>
                      <a:cubicBezTo>
                        <a:pt x="290513" y="171450"/>
                        <a:pt x="290513" y="171450"/>
                        <a:pt x="288926" y="171450"/>
                      </a:cubicBezTo>
                      <a:cubicBezTo>
                        <a:pt x="288926" y="171450"/>
                        <a:pt x="288926" y="171450"/>
                        <a:pt x="287338" y="170656"/>
                      </a:cubicBezTo>
                      <a:cubicBezTo>
                        <a:pt x="287338" y="170656"/>
                        <a:pt x="287338" y="170656"/>
                        <a:pt x="288926" y="169862"/>
                      </a:cubicBezTo>
                      <a:close/>
                      <a:moveTo>
                        <a:pt x="304800" y="164600"/>
                      </a:moveTo>
                      <a:lnTo>
                        <a:pt x="304800" y="165267"/>
                      </a:lnTo>
                      <a:cubicBezTo>
                        <a:pt x="304800" y="166604"/>
                        <a:pt x="304800" y="166604"/>
                        <a:pt x="304800" y="166604"/>
                      </a:cubicBezTo>
                      <a:cubicBezTo>
                        <a:pt x="304800" y="167941"/>
                        <a:pt x="304800" y="167941"/>
                        <a:pt x="304800" y="167941"/>
                      </a:cubicBezTo>
                      <a:cubicBezTo>
                        <a:pt x="304800" y="169278"/>
                        <a:pt x="304800" y="169278"/>
                        <a:pt x="304800" y="169278"/>
                      </a:cubicBezTo>
                      <a:lnTo>
                        <a:pt x="303946" y="169998"/>
                      </a:lnTo>
                      <a:close/>
                      <a:moveTo>
                        <a:pt x="301626" y="149225"/>
                      </a:moveTo>
                      <a:lnTo>
                        <a:pt x="303213" y="149225"/>
                      </a:lnTo>
                      <a:cubicBezTo>
                        <a:pt x="303213" y="149225"/>
                        <a:pt x="303213" y="149225"/>
                        <a:pt x="304800" y="150562"/>
                      </a:cubicBezTo>
                      <a:cubicBezTo>
                        <a:pt x="304800" y="150562"/>
                        <a:pt x="304800" y="150562"/>
                        <a:pt x="304800" y="151899"/>
                      </a:cubicBezTo>
                      <a:cubicBezTo>
                        <a:pt x="304800" y="151899"/>
                        <a:pt x="304800" y="151899"/>
                        <a:pt x="304800" y="154573"/>
                      </a:cubicBezTo>
                      <a:lnTo>
                        <a:pt x="305656" y="153133"/>
                      </a:lnTo>
                      <a:lnTo>
                        <a:pt x="306128" y="156215"/>
                      </a:lnTo>
                      <a:lnTo>
                        <a:pt x="304800" y="164600"/>
                      </a:lnTo>
                      <a:lnTo>
                        <a:pt x="304800" y="162594"/>
                      </a:lnTo>
                      <a:cubicBezTo>
                        <a:pt x="304800" y="162594"/>
                        <a:pt x="304800" y="162594"/>
                        <a:pt x="304800" y="161257"/>
                      </a:cubicBezTo>
                      <a:cubicBezTo>
                        <a:pt x="304800" y="161257"/>
                        <a:pt x="304800" y="161257"/>
                        <a:pt x="304800" y="159920"/>
                      </a:cubicBezTo>
                      <a:cubicBezTo>
                        <a:pt x="304800" y="159920"/>
                        <a:pt x="304800" y="159920"/>
                        <a:pt x="304800" y="158583"/>
                      </a:cubicBezTo>
                      <a:cubicBezTo>
                        <a:pt x="304800" y="158583"/>
                        <a:pt x="304800" y="158583"/>
                        <a:pt x="303213" y="158583"/>
                      </a:cubicBezTo>
                      <a:cubicBezTo>
                        <a:pt x="303213" y="158583"/>
                        <a:pt x="303213" y="158583"/>
                        <a:pt x="303213" y="157246"/>
                      </a:cubicBezTo>
                      <a:cubicBezTo>
                        <a:pt x="303213" y="157246"/>
                        <a:pt x="303213" y="157246"/>
                        <a:pt x="303213" y="155909"/>
                      </a:cubicBezTo>
                      <a:cubicBezTo>
                        <a:pt x="303213" y="155909"/>
                        <a:pt x="303213" y="155909"/>
                        <a:pt x="303213" y="154573"/>
                      </a:cubicBezTo>
                      <a:cubicBezTo>
                        <a:pt x="303213" y="154573"/>
                        <a:pt x="303213" y="154573"/>
                        <a:pt x="301625" y="154573"/>
                      </a:cubicBezTo>
                      <a:cubicBezTo>
                        <a:pt x="301625" y="154573"/>
                        <a:pt x="301625" y="154573"/>
                        <a:pt x="301625" y="153236"/>
                      </a:cubicBezTo>
                      <a:cubicBezTo>
                        <a:pt x="301625" y="153236"/>
                        <a:pt x="301625" y="153236"/>
                        <a:pt x="301625" y="151899"/>
                      </a:cubicBezTo>
                      <a:lnTo>
                        <a:pt x="301625" y="150812"/>
                      </a:lnTo>
                      <a:lnTo>
                        <a:pt x="301626" y="150813"/>
                      </a:lnTo>
                      <a:lnTo>
                        <a:pt x="301626" y="149226"/>
                      </a:lnTo>
                      <a:close/>
                      <a:moveTo>
                        <a:pt x="298450" y="147637"/>
                      </a:moveTo>
                      <a:cubicBezTo>
                        <a:pt x="298450" y="147637"/>
                        <a:pt x="298450" y="147637"/>
                        <a:pt x="298450" y="148907"/>
                      </a:cubicBezTo>
                      <a:cubicBezTo>
                        <a:pt x="298450" y="148907"/>
                        <a:pt x="298450" y="148907"/>
                        <a:pt x="298450" y="150177"/>
                      </a:cubicBezTo>
                      <a:cubicBezTo>
                        <a:pt x="298450" y="150177"/>
                        <a:pt x="298450" y="150177"/>
                        <a:pt x="297180" y="150177"/>
                      </a:cubicBezTo>
                      <a:cubicBezTo>
                        <a:pt x="297180" y="150177"/>
                        <a:pt x="297180" y="150177"/>
                        <a:pt x="295910" y="150177"/>
                      </a:cubicBezTo>
                      <a:lnTo>
                        <a:pt x="294640" y="150177"/>
                      </a:lnTo>
                      <a:cubicBezTo>
                        <a:pt x="294640" y="150177"/>
                        <a:pt x="294640" y="150177"/>
                        <a:pt x="294640" y="152717"/>
                      </a:cubicBezTo>
                      <a:cubicBezTo>
                        <a:pt x="294640" y="152717"/>
                        <a:pt x="294640" y="152717"/>
                        <a:pt x="294640" y="153987"/>
                      </a:cubicBezTo>
                      <a:cubicBezTo>
                        <a:pt x="294640" y="153987"/>
                        <a:pt x="294640" y="153987"/>
                        <a:pt x="295910" y="155257"/>
                      </a:cubicBezTo>
                      <a:cubicBezTo>
                        <a:pt x="295910" y="155257"/>
                        <a:pt x="295910" y="155257"/>
                        <a:pt x="295910" y="153987"/>
                      </a:cubicBezTo>
                      <a:cubicBezTo>
                        <a:pt x="295910" y="153987"/>
                        <a:pt x="295910" y="153987"/>
                        <a:pt x="297180" y="152717"/>
                      </a:cubicBezTo>
                      <a:cubicBezTo>
                        <a:pt x="297180" y="152717"/>
                        <a:pt x="297180" y="152717"/>
                        <a:pt x="297180" y="153987"/>
                      </a:cubicBezTo>
                      <a:cubicBezTo>
                        <a:pt x="297180" y="153987"/>
                        <a:pt x="297180" y="153987"/>
                        <a:pt x="295910" y="156527"/>
                      </a:cubicBezTo>
                      <a:cubicBezTo>
                        <a:pt x="295910" y="156527"/>
                        <a:pt x="295910" y="156527"/>
                        <a:pt x="295910" y="157797"/>
                      </a:cubicBezTo>
                      <a:cubicBezTo>
                        <a:pt x="295910" y="157797"/>
                        <a:pt x="295910" y="157797"/>
                        <a:pt x="297180" y="160337"/>
                      </a:cubicBezTo>
                      <a:cubicBezTo>
                        <a:pt x="297180" y="160337"/>
                        <a:pt x="297180" y="160337"/>
                        <a:pt x="297180" y="162877"/>
                      </a:cubicBezTo>
                      <a:cubicBezTo>
                        <a:pt x="297180" y="162877"/>
                        <a:pt x="297180" y="162877"/>
                        <a:pt x="295910" y="164147"/>
                      </a:cubicBezTo>
                      <a:cubicBezTo>
                        <a:pt x="295910" y="164147"/>
                        <a:pt x="295910" y="164147"/>
                        <a:pt x="294640" y="162877"/>
                      </a:cubicBezTo>
                      <a:lnTo>
                        <a:pt x="294640" y="165417"/>
                      </a:lnTo>
                      <a:cubicBezTo>
                        <a:pt x="294640" y="165417"/>
                        <a:pt x="294640" y="165417"/>
                        <a:pt x="293370" y="166687"/>
                      </a:cubicBezTo>
                      <a:cubicBezTo>
                        <a:pt x="293370" y="166687"/>
                        <a:pt x="293370" y="166687"/>
                        <a:pt x="293370" y="165417"/>
                      </a:cubicBezTo>
                      <a:cubicBezTo>
                        <a:pt x="293370" y="165417"/>
                        <a:pt x="293370" y="165417"/>
                        <a:pt x="293370" y="162877"/>
                      </a:cubicBezTo>
                      <a:cubicBezTo>
                        <a:pt x="293370" y="162877"/>
                        <a:pt x="293370" y="162877"/>
                        <a:pt x="293370" y="161607"/>
                      </a:cubicBezTo>
                      <a:cubicBezTo>
                        <a:pt x="293370" y="161607"/>
                        <a:pt x="293370" y="161607"/>
                        <a:pt x="292100" y="159067"/>
                      </a:cubicBezTo>
                      <a:cubicBezTo>
                        <a:pt x="292100" y="159067"/>
                        <a:pt x="292100" y="159067"/>
                        <a:pt x="293370" y="157797"/>
                      </a:cubicBezTo>
                      <a:cubicBezTo>
                        <a:pt x="293370" y="157797"/>
                        <a:pt x="293370" y="157797"/>
                        <a:pt x="293370" y="155257"/>
                      </a:cubicBezTo>
                      <a:cubicBezTo>
                        <a:pt x="293370" y="155257"/>
                        <a:pt x="293370" y="155257"/>
                        <a:pt x="293370" y="153987"/>
                      </a:cubicBezTo>
                      <a:cubicBezTo>
                        <a:pt x="293370" y="153987"/>
                        <a:pt x="293370" y="153987"/>
                        <a:pt x="293370" y="151447"/>
                      </a:cubicBezTo>
                      <a:cubicBezTo>
                        <a:pt x="293370" y="151447"/>
                        <a:pt x="293370" y="151447"/>
                        <a:pt x="293370" y="148907"/>
                      </a:cubicBezTo>
                      <a:cubicBezTo>
                        <a:pt x="293370" y="148907"/>
                        <a:pt x="293370" y="148907"/>
                        <a:pt x="294640" y="148907"/>
                      </a:cubicBezTo>
                      <a:cubicBezTo>
                        <a:pt x="295910" y="147637"/>
                        <a:pt x="297180" y="147637"/>
                        <a:pt x="298450" y="147637"/>
                      </a:cubicBezTo>
                      <a:close/>
                      <a:moveTo>
                        <a:pt x="300038" y="139700"/>
                      </a:moveTo>
                      <a:lnTo>
                        <a:pt x="301626" y="139700"/>
                      </a:lnTo>
                      <a:lnTo>
                        <a:pt x="301626" y="141288"/>
                      </a:lnTo>
                      <a:lnTo>
                        <a:pt x="301626" y="142875"/>
                      </a:lnTo>
                      <a:lnTo>
                        <a:pt x="301626" y="146051"/>
                      </a:lnTo>
                      <a:lnTo>
                        <a:pt x="301626" y="147638"/>
                      </a:lnTo>
                      <a:lnTo>
                        <a:pt x="301626" y="149225"/>
                      </a:lnTo>
                      <a:lnTo>
                        <a:pt x="301625" y="149225"/>
                      </a:lnTo>
                      <a:cubicBezTo>
                        <a:pt x="301625" y="150562"/>
                        <a:pt x="301625" y="150562"/>
                        <a:pt x="301625" y="150562"/>
                      </a:cubicBezTo>
                      <a:lnTo>
                        <a:pt x="301625" y="150812"/>
                      </a:lnTo>
                      <a:lnTo>
                        <a:pt x="300038" y="149226"/>
                      </a:lnTo>
                      <a:lnTo>
                        <a:pt x="300038" y="147638"/>
                      </a:lnTo>
                      <a:lnTo>
                        <a:pt x="300038" y="144463"/>
                      </a:lnTo>
                      <a:lnTo>
                        <a:pt x="300038" y="141288"/>
                      </a:lnTo>
                      <a:close/>
                      <a:moveTo>
                        <a:pt x="287338" y="131762"/>
                      </a:moveTo>
                      <a:cubicBezTo>
                        <a:pt x="287338" y="131762"/>
                        <a:pt x="287338" y="131762"/>
                        <a:pt x="292101" y="134484"/>
                      </a:cubicBezTo>
                      <a:cubicBezTo>
                        <a:pt x="292101" y="134484"/>
                        <a:pt x="292101" y="134484"/>
                        <a:pt x="292101" y="135844"/>
                      </a:cubicBezTo>
                      <a:cubicBezTo>
                        <a:pt x="292101" y="135844"/>
                        <a:pt x="292101" y="135844"/>
                        <a:pt x="290513" y="138566"/>
                      </a:cubicBezTo>
                      <a:cubicBezTo>
                        <a:pt x="290513" y="138566"/>
                        <a:pt x="290513" y="138566"/>
                        <a:pt x="290513" y="139927"/>
                      </a:cubicBezTo>
                      <a:cubicBezTo>
                        <a:pt x="290513" y="139927"/>
                        <a:pt x="290513" y="139927"/>
                        <a:pt x="290513" y="142648"/>
                      </a:cubicBezTo>
                      <a:cubicBezTo>
                        <a:pt x="290513" y="142648"/>
                        <a:pt x="290513" y="142648"/>
                        <a:pt x="292101" y="144009"/>
                      </a:cubicBezTo>
                      <a:cubicBezTo>
                        <a:pt x="292101" y="144009"/>
                        <a:pt x="292101" y="144009"/>
                        <a:pt x="293688" y="145369"/>
                      </a:cubicBezTo>
                      <a:cubicBezTo>
                        <a:pt x="293688" y="145369"/>
                        <a:pt x="293688" y="145369"/>
                        <a:pt x="292101" y="146730"/>
                      </a:cubicBezTo>
                      <a:cubicBezTo>
                        <a:pt x="292101" y="146730"/>
                        <a:pt x="292101" y="146730"/>
                        <a:pt x="292101" y="148091"/>
                      </a:cubicBezTo>
                      <a:cubicBezTo>
                        <a:pt x="292101" y="148091"/>
                        <a:pt x="292101" y="148091"/>
                        <a:pt x="290513" y="150812"/>
                      </a:cubicBezTo>
                      <a:cubicBezTo>
                        <a:pt x="290513" y="150812"/>
                        <a:pt x="290513" y="150812"/>
                        <a:pt x="290513" y="152173"/>
                      </a:cubicBezTo>
                      <a:cubicBezTo>
                        <a:pt x="290513" y="152173"/>
                        <a:pt x="290513" y="152173"/>
                        <a:pt x="290513" y="153534"/>
                      </a:cubicBezTo>
                      <a:cubicBezTo>
                        <a:pt x="290513" y="153534"/>
                        <a:pt x="290513" y="153534"/>
                        <a:pt x="290513" y="154894"/>
                      </a:cubicBezTo>
                      <a:cubicBezTo>
                        <a:pt x="290513" y="154894"/>
                        <a:pt x="290513" y="156255"/>
                        <a:pt x="290513" y="157616"/>
                      </a:cubicBezTo>
                      <a:cubicBezTo>
                        <a:pt x="290513" y="157616"/>
                        <a:pt x="290513" y="157616"/>
                        <a:pt x="288925" y="160337"/>
                      </a:cubicBezTo>
                      <a:cubicBezTo>
                        <a:pt x="288925" y="160337"/>
                        <a:pt x="288925" y="160337"/>
                        <a:pt x="287338" y="160337"/>
                      </a:cubicBezTo>
                      <a:cubicBezTo>
                        <a:pt x="287338" y="152173"/>
                        <a:pt x="285750" y="144009"/>
                        <a:pt x="285750" y="137205"/>
                      </a:cubicBezTo>
                      <a:cubicBezTo>
                        <a:pt x="285750" y="137205"/>
                        <a:pt x="285750" y="137205"/>
                        <a:pt x="285750" y="135844"/>
                      </a:cubicBezTo>
                      <a:cubicBezTo>
                        <a:pt x="285750" y="135844"/>
                        <a:pt x="285750" y="135844"/>
                        <a:pt x="285750" y="133123"/>
                      </a:cubicBezTo>
                      <a:cubicBezTo>
                        <a:pt x="285750" y="133123"/>
                        <a:pt x="285750" y="133123"/>
                        <a:pt x="287338" y="131762"/>
                      </a:cubicBezTo>
                      <a:close/>
                      <a:moveTo>
                        <a:pt x="296863" y="123825"/>
                      </a:moveTo>
                      <a:lnTo>
                        <a:pt x="298451" y="127000"/>
                      </a:lnTo>
                      <a:lnTo>
                        <a:pt x="300038" y="130175"/>
                      </a:lnTo>
                      <a:lnTo>
                        <a:pt x="298451" y="130175"/>
                      </a:lnTo>
                      <a:lnTo>
                        <a:pt x="298451" y="133350"/>
                      </a:lnTo>
                      <a:lnTo>
                        <a:pt x="296863" y="131763"/>
                      </a:lnTo>
                      <a:lnTo>
                        <a:pt x="296863" y="130175"/>
                      </a:lnTo>
                      <a:lnTo>
                        <a:pt x="295276" y="128588"/>
                      </a:lnTo>
                      <a:lnTo>
                        <a:pt x="293688" y="130175"/>
                      </a:lnTo>
                      <a:lnTo>
                        <a:pt x="293688" y="128588"/>
                      </a:lnTo>
                      <a:lnTo>
                        <a:pt x="293688" y="125413"/>
                      </a:lnTo>
                      <a:lnTo>
                        <a:pt x="296863" y="125413"/>
                      </a:lnTo>
                      <a:close/>
                      <a:moveTo>
                        <a:pt x="292100" y="117475"/>
                      </a:moveTo>
                      <a:lnTo>
                        <a:pt x="293688" y="117475"/>
                      </a:lnTo>
                      <a:lnTo>
                        <a:pt x="293688" y="119063"/>
                      </a:lnTo>
                      <a:lnTo>
                        <a:pt x="293688" y="120650"/>
                      </a:lnTo>
                      <a:close/>
                      <a:moveTo>
                        <a:pt x="285750" y="101600"/>
                      </a:moveTo>
                      <a:lnTo>
                        <a:pt x="287338" y="101600"/>
                      </a:lnTo>
                      <a:lnTo>
                        <a:pt x="287338" y="104775"/>
                      </a:lnTo>
                      <a:lnTo>
                        <a:pt x="288925" y="107950"/>
                      </a:lnTo>
                      <a:lnTo>
                        <a:pt x="290513" y="109538"/>
                      </a:lnTo>
                      <a:lnTo>
                        <a:pt x="292101" y="111125"/>
                      </a:lnTo>
                      <a:lnTo>
                        <a:pt x="293688" y="111125"/>
                      </a:lnTo>
                      <a:lnTo>
                        <a:pt x="293688" y="114300"/>
                      </a:lnTo>
                      <a:lnTo>
                        <a:pt x="293688" y="115887"/>
                      </a:lnTo>
                      <a:lnTo>
                        <a:pt x="295276" y="117475"/>
                      </a:lnTo>
                      <a:lnTo>
                        <a:pt x="295276" y="119062"/>
                      </a:lnTo>
                      <a:lnTo>
                        <a:pt x="295276" y="120650"/>
                      </a:lnTo>
                      <a:lnTo>
                        <a:pt x="295276" y="122237"/>
                      </a:lnTo>
                      <a:lnTo>
                        <a:pt x="293688" y="117475"/>
                      </a:lnTo>
                      <a:lnTo>
                        <a:pt x="293688" y="115888"/>
                      </a:lnTo>
                      <a:lnTo>
                        <a:pt x="292101" y="114300"/>
                      </a:lnTo>
                      <a:lnTo>
                        <a:pt x="290513" y="114300"/>
                      </a:lnTo>
                      <a:lnTo>
                        <a:pt x="290513" y="115888"/>
                      </a:lnTo>
                      <a:lnTo>
                        <a:pt x="290513" y="117475"/>
                      </a:lnTo>
                      <a:lnTo>
                        <a:pt x="288925" y="117475"/>
                      </a:lnTo>
                      <a:lnTo>
                        <a:pt x="288925" y="115888"/>
                      </a:lnTo>
                      <a:lnTo>
                        <a:pt x="288925" y="112713"/>
                      </a:lnTo>
                      <a:lnTo>
                        <a:pt x="287338" y="109538"/>
                      </a:lnTo>
                      <a:lnTo>
                        <a:pt x="285750" y="107950"/>
                      </a:lnTo>
                      <a:lnTo>
                        <a:pt x="285750" y="106363"/>
                      </a:lnTo>
                      <a:lnTo>
                        <a:pt x="285750" y="103188"/>
                      </a:lnTo>
                      <a:close/>
                      <a:moveTo>
                        <a:pt x="203200" y="85725"/>
                      </a:moveTo>
                      <a:cubicBezTo>
                        <a:pt x="204391" y="85725"/>
                        <a:pt x="205582" y="85725"/>
                        <a:pt x="207963" y="85725"/>
                      </a:cubicBezTo>
                      <a:cubicBezTo>
                        <a:pt x="206772" y="88900"/>
                        <a:pt x="205582" y="86784"/>
                        <a:pt x="204391" y="87842"/>
                      </a:cubicBezTo>
                      <a:cubicBezTo>
                        <a:pt x="204391" y="87842"/>
                        <a:pt x="204391" y="87842"/>
                        <a:pt x="203200" y="87842"/>
                      </a:cubicBezTo>
                      <a:cubicBezTo>
                        <a:pt x="203200" y="86784"/>
                        <a:pt x="203200" y="85725"/>
                        <a:pt x="203200" y="85725"/>
                      </a:cubicBezTo>
                      <a:close/>
                      <a:moveTo>
                        <a:pt x="188913" y="83476"/>
                      </a:moveTo>
                      <a:cubicBezTo>
                        <a:pt x="190501" y="83609"/>
                        <a:pt x="192088" y="84138"/>
                        <a:pt x="192088" y="84667"/>
                      </a:cubicBezTo>
                      <a:cubicBezTo>
                        <a:pt x="192088" y="84667"/>
                        <a:pt x="192088" y="84667"/>
                        <a:pt x="190501" y="85725"/>
                      </a:cubicBezTo>
                      <a:cubicBezTo>
                        <a:pt x="187326" y="84667"/>
                        <a:pt x="185738" y="84667"/>
                        <a:pt x="185738" y="84667"/>
                      </a:cubicBezTo>
                      <a:cubicBezTo>
                        <a:pt x="185738" y="83609"/>
                        <a:pt x="187326" y="83344"/>
                        <a:pt x="188913" y="83476"/>
                      </a:cubicBezTo>
                      <a:close/>
                      <a:moveTo>
                        <a:pt x="161925" y="77787"/>
                      </a:moveTo>
                      <a:cubicBezTo>
                        <a:pt x="161925" y="77787"/>
                        <a:pt x="161925" y="77787"/>
                        <a:pt x="163248" y="77787"/>
                      </a:cubicBezTo>
                      <a:cubicBezTo>
                        <a:pt x="165894" y="77787"/>
                        <a:pt x="169863" y="77787"/>
                        <a:pt x="168540" y="82550"/>
                      </a:cubicBezTo>
                      <a:cubicBezTo>
                        <a:pt x="168540" y="82550"/>
                        <a:pt x="168540" y="82550"/>
                        <a:pt x="167217" y="82550"/>
                      </a:cubicBezTo>
                      <a:cubicBezTo>
                        <a:pt x="167217" y="82550"/>
                        <a:pt x="167217" y="82550"/>
                        <a:pt x="167217" y="81359"/>
                      </a:cubicBezTo>
                      <a:lnTo>
                        <a:pt x="161925" y="78978"/>
                      </a:lnTo>
                      <a:cubicBezTo>
                        <a:pt x="161925" y="78978"/>
                        <a:pt x="161925" y="78978"/>
                        <a:pt x="161925" y="77787"/>
                      </a:cubicBezTo>
                      <a:close/>
                      <a:moveTo>
                        <a:pt x="158751" y="73554"/>
                      </a:moveTo>
                      <a:cubicBezTo>
                        <a:pt x="161926" y="74612"/>
                        <a:pt x="158751" y="76729"/>
                        <a:pt x="155575" y="77787"/>
                      </a:cubicBezTo>
                      <a:cubicBezTo>
                        <a:pt x="155575" y="77787"/>
                        <a:pt x="155575" y="77787"/>
                        <a:pt x="153988" y="76729"/>
                      </a:cubicBezTo>
                      <a:cubicBezTo>
                        <a:pt x="155575" y="74612"/>
                        <a:pt x="155575" y="71437"/>
                        <a:pt x="158751" y="73554"/>
                      </a:cubicBezTo>
                      <a:close/>
                      <a:moveTo>
                        <a:pt x="140098" y="48759"/>
                      </a:moveTo>
                      <a:cubicBezTo>
                        <a:pt x="141487" y="47625"/>
                        <a:pt x="141487" y="51027"/>
                        <a:pt x="142876" y="48759"/>
                      </a:cubicBezTo>
                      <a:cubicBezTo>
                        <a:pt x="140098" y="52161"/>
                        <a:pt x="137319" y="55563"/>
                        <a:pt x="131763" y="55563"/>
                      </a:cubicBezTo>
                      <a:cubicBezTo>
                        <a:pt x="131763" y="52161"/>
                        <a:pt x="137319" y="51027"/>
                        <a:pt x="140098" y="48759"/>
                      </a:cubicBezTo>
                      <a:close/>
                      <a:moveTo>
                        <a:pt x="148273" y="42598"/>
                      </a:moveTo>
                      <a:lnTo>
                        <a:pt x="150813" y="42598"/>
                      </a:lnTo>
                      <a:cubicBezTo>
                        <a:pt x="150813" y="42598"/>
                        <a:pt x="150813" y="42598"/>
                        <a:pt x="149543" y="43921"/>
                      </a:cubicBezTo>
                      <a:cubicBezTo>
                        <a:pt x="147003" y="45244"/>
                        <a:pt x="150813" y="49213"/>
                        <a:pt x="148273" y="51859"/>
                      </a:cubicBezTo>
                      <a:cubicBezTo>
                        <a:pt x="149543" y="51859"/>
                        <a:pt x="149543" y="50536"/>
                        <a:pt x="150813" y="50536"/>
                      </a:cubicBezTo>
                      <a:cubicBezTo>
                        <a:pt x="150813" y="51859"/>
                        <a:pt x="149543" y="53181"/>
                        <a:pt x="148273" y="53181"/>
                      </a:cubicBezTo>
                      <a:cubicBezTo>
                        <a:pt x="148273" y="53181"/>
                        <a:pt x="148273" y="54504"/>
                        <a:pt x="149543" y="54504"/>
                      </a:cubicBezTo>
                      <a:cubicBezTo>
                        <a:pt x="147003" y="55827"/>
                        <a:pt x="144463" y="55827"/>
                        <a:pt x="141923" y="55827"/>
                      </a:cubicBezTo>
                      <a:cubicBezTo>
                        <a:pt x="140653" y="57150"/>
                        <a:pt x="139383" y="57150"/>
                        <a:pt x="138113" y="57150"/>
                      </a:cubicBezTo>
                      <a:cubicBezTo>
                        <a:pt x="138113" y="55827"/>
                        <a:pt x="139383" y="55827"/>
                        <a:pt x="140653" y="55827"/>
                      </a:cubicBezTo>
                      <a:cubicBezTo>
                        <a:pt x="140653" y="54504"/>
                        <a:pt x="141923" y="54504"/>
                        <a:pt x="141923" y="53181"/>
                      </a:cubicBezTo>
                      <a:cubicBezTo>
                        <a:pt x="141923" y="53181"/>
                        <a:pt x="141923" y="53181"/>
                        <a:pt x="139383" y="53181"/>
                      </a:cubicBezTo>
                      <a:cubicBezTo>
                        <a:pt x="140653" y="53181"/>
                        <a:pt x="141923" y="53181"/>
                        <a:pt x="141923" y="51859"/>
                      </a:cubicBezTo>
                      <a:cubicBezTo>
                        <a:pt x="141923" y="49213"/>
                        <a:pt x="145733" y="51859"/>
                        <a:pt x="145733" y="49213"/>
                      </a:cubicBezTo>
                      <a:cubicBezTo>
                        <a:pt x="145733" y="47890"/>
                        <a:pt x="144463" y="47890"/>
                        <a:pt x="144463" y="47890"/>
                      </a:cubicBezTo>
                      <a:cubicBezTo>
                        <a:pt x="144463" y="47890"/>
                        <a:pt x="144463" y="46567"/>
                        <a:pt x="144463" y="45244"/>
                      </a:cubicBezTo>
                      <a:cubicBezTo>
                        <a:pt x="144463" y="45244"/>
                        <a:pt x="144463" y="46567"/>
                        <a:pt x="143193" y="45244"/>
                      </a:cubicBezTo>
                      <a:close/>
                      <a:moveTo>
                        <a:pt x="169336" y="30162"/>
                      </a:moveTo>
                      <a:cubicBezTo>
                        <a:pt x="103318" y="30162"/>
                        <a:pt x="47862" y="76200"/>
                        <a:pt x="33338" y="136706"/>
                      </a:cubicBezTo>
                      <a:cubicBezTo>
                        <a:pt x="33338" y="136706"/>
                        <a:pt x="33338" y="138022"/>
                        <a:pt x="33338" y="138022"/>
                      </a:cubicBezTo>
                      <a:cubicBezTo>
                        <a:pt x="33338" y="138022"/>
                        <a:pt x="33338" y="139337"/>
                        <a:pt x="33338" y="139337"/>
                      </a:cubicBezTo>
                      <a:cubicBezTo>
                        <a:pt x="33338" y="139337"/>
                        <a:pt x="33338" y="140652"/>
                        <a:pt x="33338" y="140652"/>
                      </a:cubicBezTo>
                      <a:cubicBezTo>
                        <a:pt x="33338" y="140652"/>
                        <a:pt x="34658" y="139337"/>
                        <a:pt x="34658" y="139337"/>
                      </a:cubicBezTo>
                      <a:cubicBezTo>
                        <a:pt x="34658" y="139337"/>
                        <a:pt x="35979" y="139337"/>
                        <a:pt x="35979" y="139337"/>
                      </a:cubicBezTo>
                      <a:cubicBezTo>
                        <a:pt x="35979" y="139337"/>
                        <a:pt x="35979" y="139337"/>
                        <a:pt x="35979" y="140652"/>
                      </a:cubicBezTo>
                      <a:cubicBezTo>
                        <a:pt x="35979" y="147229"/>
                        <a:pt x="42580" y="148544"/>
                        <a:pt x="43901" y="153806"/>
                      </a:cubicBezTo>
                      <a:cubicBezTo>
                        <a:pt x="47862" y="159067"/>
                        <a:pt x="47862" y="164329"/>
                        <a:pt x="45221" y="169590"/>
                      </a:cubicBezTo>
                      <a:cubicBezTo>
                        <a:pt x="47862" y="169590"/>
                        <a:pt x="46542" y="165644"/>
                        <a:pt x="49182" y="166959"/>
                      </a:cubicBezTo>
                      <a:cubicBezTo>
                        <a:pt x="50503" y="166959"/>
                        <a:pt x="47862" y="169590"/>
                        <a:pt x="50503" y="170905"/>
                      </a:cubicBezTo>
                      <a:cubicBezTo>
                        <a:pt x="50503" y="170905"/>
                        <a:pt x="50503" y="170905"/>
                        <a:pt x="50503" y="168275"/>
                      </a:cubicBezTo>
                      <a:cubicBezTo>
                        <a:pt x="53143" y="166959"/>
                        <a:pt x="55784" y="170905"/>
                        <a:pt x="55784" y="174852"/>
                      </a:cubicBezTo>
                      <a:cubicBezTo>
                        <a:pt x="55784" y="174852"/>
                        <a:pt x="57105" y="174852"/>
                        <a:pt x="57105" y="174852"/>
                      </a:cubicBezTo>
                      <a:cubicBezTo>
                        <a:pt x="57105" y="174852"/>
                        <a:pt x="57105" y="173536"/>
                        <a:pt x="57105" y="173536"/>
                      </a:cubicBezTo>
                      <a:cubicBezTo>
                        <a:pt x="57105" y="173536"/>
                        <a:pt x="58425" y="173536"/>
                        <a:pt x="59745" y="173536"/>
                      </a:cubicBezTo>
                      <a:cubicBezTo>
                        <a:pt x="61066" y="173536"/>
                        <a:pt x="61066" y="173536"/>
                        <a:pt x="61066" y="173536"/>
                      </a:cubicBezTo>
                      <a:cubicBezTo>
                        <a:pt x="61066" y="173536"/>
                        <a:pt x="62386" y="173536"/>
                        <a:pt x="62386" y="173536"/>
                      </a:cubicBezTo>
                      <a:cubicBezTo>
                        <a:pt x="63706" y="173536"/>
                        <a:pt x="63706" y="173536"/>
                        <a:pt x="63706" y="173536"/>
                      </a:cubicBezTo>
                      <a:cubicBezTo>
                        <a:pt x="63706" y="173536"/>
                        <a:pt x="63706" y="173536"/>
                        <a:pt x="65027" y="173536"/>
                      </a:cubicBezTo>
                      <a:cubicBezTo>
                        <a:pt x="65027" y="174852"/>
                        <a:pt x="65027" y="174852"/>
                        <a:pt x="65027" y="174852"/>
                      </a:cubicBezTo>
                      <a:cubicBezTo>
                        <a:pt x="65027" y="174852"/>
                        <a:pt x="66347" y="176167"/>
                        <a:pt x="68988" y="177482"/>
                      </a:cubicBezTo>
                      <a:cubicBezTo>
                        <a:pt x="70308" y="178798"/>
                        <a:pt x="72949" y="180113"/>
                        <a:pt x="72949" y="180113"/>
                      </a:cubicBezTo>
                      <a:cubicBezTo>
                        <a:pt x="72949" y="181428"/>
                        <a:pt x="74269" y="181428"/>
                        <a:pt x="74269" y="182744"/>
                      </a:cubicBezTo>
                      <a:cubicBezTo>
                        <a:pt x="74269" y="182744"/>
                        <a:pt x="74269" y="184059"/>
                        <a:pt x="74269" y="185374"/>
                      </a:cubicBezTo>
                      <a:cubicBezTo>
                        <a:pt x="74269" y="186690"/>
                        <a:pt x="74269" y="188005"/>
                        <a:pt x="74269" y="189320"/>
                      </a:cubicBezTo>
                      <a:cubicBezTo>
                        <a:pt x="74269" y="190636"/>
                        <a:pt x="72949" y="191951"/>
                        <a:pt x="71629" y="194582"/>
                      </a:cubicBezTo>
                      <a:cubicBezTo>
                        <a:pt x="71629" y="194582"/>
                        <a:pt x="71629" y="195897"/>
                        <a:pt x="71629" y="195897"/>
                      </a:cubicBezTo>
                      <a:cubicBezTo>
                        <a:pt x="68988" y="205105"/>
                        <a:pt x="65027" y="211682"/>
                        <a:pt x="63706" y="219574"/>
                      </a:cubicBezTo>
                      <a:cubicBezTo>
                        <a:pt x="62386" y="224835"/>
                        <a:pt x="66347" y="230097"/>
                        <a:pt x="66347" y="236673"/>
                      </a:cubicBezTo>
                      <a:cubicBezTo>
                        <a:pt x="66347" y="236673"/>
                        <a:pt x="66347" y="237989"/>
                        <a:pt x="66347" y="239304"/>
                      </a:cubicBezTo>
                      <a:cubicBezTo>
                        <a:pt x="66347" y="240619"/>
                        <a:pt x="66347" y="243250"/>
                        <a:pt x="65027" y="245881"/>
                      </a:cubicBezTo>
                      <a:cubicBezTo>
                        <a:pt x="63706" y="244565"/>
                        <a:pt x="63706" y="244565"/>
                        <a:pt x="62386" y="244565"/>
                      </a:cubicBezTo>
                      <a:cubicBezTo>
                        <a:pt x="63706" y="247196"/>
                        <a:pt x="66347" y="249827"/>
                        <a:pt x="65027" y="253773"/>
                      </a:cubicBezTo>
                      <a:cubicBezTo>
                        <a:pt x="65027" y="255088"/>
                        <a:pt x="63706" y="255088"/>
                        <a:pt x="62386" y="255088"/>
                      </a:cubicBezTo>
                      <a:cubicBezTo>
                        <a:pt x="63706" y="256404"/>
                        <a:pt x="63706" y="256404"/>
                        <a:pt x="63706" y="257719"/>
                      </a:cubicBezTo>
                      <a:cubicBezTo>
                        <a:pt x="63706" y="259034"/>
                        <a:pt x="65027" y="259034"/>
                        <a:pt x="66347" y="260350"/>
                      </a:cubicBezTo>
                      <a:cubicBezTo>
                        <a:pt x="66347" y="260350"/>
                        <a:pt x="66347" y="261665"/>
                        <a:pt x="66347" y="261665"/>
                      </a:cubicBezTo>
                      <a:cubicBezTo>
                        <a:pt x="66347" y="261665"/>
                        <a:pt x="66347" y="261665"/>
                        <a:pt x="67668" y="261665"/>
                      </a:cubicBezTo>
                      <a:cubicBezTo>
                        <a:pt x="72949" y="268242"/>
                        <a:pt x="79551" y="274819"/>
                        <a:pt x="87473" y="280080"/>
                      </a:cubicBezTo>
                      <a:cubicBezTo>
                        <a:pt x="87473" y="280080"/>
                        <a:pt x="88794" y="280080"/>
                        <a:pt x="88794" y="280080"/>
                      </a:cubicBezTo>
                      <a:cubicBezTo>
                        <a:pt x="88794" y="280080"/>
                        <a:pt x="88794" y="280080"/>
                        <a:pt x="88794" y="281395"/>
                      </a:cubicBezTo>
                      <a:cubicBezTo>
                        <a:pt x="88794" y="281395"/>
                        <a:pt x="90114" y="281395"/>
                        <a:pt x="90114" y="281395"/>
                      </a:cubicBezTo>
                      <a:cubicBezTo>
                        <a:pt x="112560" y="297180"/>
                        <a:pt x="140288" y="306387"/>
                        <a:pt x="169336" y="306387"/>
                      </a:cubicBezTo>
                      <a:cubicBezTo>
                        <a:pt x="245919" y="306387"/>
                        <a:pt x="307976" y="244565"/>
                        <a:pt x="307976" y="168275"/>
                      </a:cubicBezTo>
                      <a:lnTo>
                        <a:pt x="306128" y="156215"/>
                      </a:lnTo>
                      <a:lnTo>
                        <a:pt x="306388" y="154573"/>
                      </a:lnTo>
                      <a:lnTo>
                        <a:pt x="306388" y="151899"/>
                      </a:lnTo>
                      <a:lnTo>
                        <a:pt x="305656" y="153133"/>
                      </a:lnTo>
                      <a:lnTo>
                        <a:pt x="301374" y="125197"/>
                      </a:lnTo>
                      <a:cubicBezTo>
                        <a:pt x="297083" y="111715"/>
                        <a:pt x="290811" y="99219"/>
                        <a:pt x="282889" y="88038"/>
                      </a:cubicBezTo>
                      <a:cubicBezTo>
                        <a:pt x="284209" y="94615"/>
                        <a:pt x="284209" y="102507"/>
                        <a:pt x="282889" y="109084"/>
                      </a:cubicBezTo>
                      <a:cubicBezTo>
                        <a:pt x="281569" y="110399"/>
                        <a:pt x="281569" y="111714"/>
                        <a:pt x="281569" y="113030"/>
                      </a:cubicBezTo>
                      <a:cubicBezTo>
                        <a:pt x="280248" y="113030"/>
                        <a:pt x="280248" y="114345"/>
                        <a:pt x="278928" y="115660"/>
                      </a:cubicBezTo>
                      <a:cubicBezTo>
                        <a:pt x="278928" y="114345"/>
                        <a:pt x="278928" y="113030"/>
                        <a:pt x="278928" y="113030"/>
                      </a:cubicBezTo>
                      <a:cubicBezTo>
                        <a:pt x="278928" y="111714"/>
                        <a:pt x="278928" y="110399"/>
                        <a:pt x="277608" y="109084"/>
                      </a:cubicBezTo>
                      <a:cubicBezTo>
                        <a:pt x="277608" y="107768"/>
                        <a:pt x="276287" y="106453"/>
                        <a:pt x="274967" y="106453"/>
                      </a:cubicBezTo>
                      <a:cubicBezTo>
                        <a:pt x="267045" y="107768"/>
                        <a:pt x="260443" y="105138"/>
                        <a:pt x="253841" y="101192"/>
                      </a:cubicBezTo>
                      <a:cubicBezTo>
                        <a:pt x="252520" y="101192"/>
                        <a:pt x="251200" y="101192"/>
                        <a:pt x="249880" y="99876"/>
                      </a:cubicBezTo>
                      <a:cubicBezTo>
                        <a:pt x="245919" y="98561"/>
                        <a:pt x="243278" y="97245"/>
                        <a:pt x="240637" y="97245"/>
                      </a:cubicBezTo>
                      <a:cubicBezTo>
                        <a:pt x="243278" y="99876"/>
                        <a:pt x="244598" y="102507"/>
                        <a:pt x="245919" y="106453"/>
                      </a:cubicBezTo>
                      <a:cubicBezTo>
                        <a:pt x="245919" y="105138"/>
                        <a:pt x="247239" y="105138"/>
                        <a:pt x="247239" y="103822"/>
                      </a:cubicBezTo>
                      <a:cubicBezTo>
                        <a:pt x="247239" y="105138"/>
                        <a:pt x="248559" y="105138"/>
                        <a:pt x="248559" y="106453"/>
                      </a:cubicBezTo>
                      <a:cubicBezTo>
                        <a:pt x="249880" y="110399"/>
                        <a:pt x="256482" y="110399"/>
                        <a:pt x="256482" y="105138"/>
                      </a:cubicBezTo>
                      <a:cubicBezTo>
                        <a:pt x="263083" y="110399"/>
                        <a:pt x="269685" y="115660"/>
                        <a:pt x="268365" y="124868"/>
                      </a:cubicBezTo>
                      <a:cubicBezTo>
                        <a:pt x="267045" y="128814"/>
                        <a:pt x="263083" y="131445"/>
                        <a:pt x="259122" y="132760"/>
                      </a:cubicBezTo>
                      <a:cubicBezTo>
                        <a:pt x="251200" y="135391"/>
                        <a:pt x="237996" y="140652"/>
                        <a:pt x="236676" y="128814"/>
                      </a:cubicBezTo>
                      <a:cubicBezTo>
                        <a:pt x="236676" y="128814"/>
                        <a:pt x="235356" y="127499"/>
                        <a:pt x="235356" y="126183"/>
                      </a:cubicBezTo>
                      <a:cubicBezTo>
                        <a:pt x="234035" y="124868"/>
                        <a:pt x="234035" y="124868"/>
                        <a:pt x="234035" y="123553"/>
                      </a:cubicBezTo>
                      <a:cubicBezTo>
                        <a:pt x="230074" y="119607"/>
                        <a:pt x="226113" y="115660"/>
                        <a:pt x="223472" y="110399"/>
                      </a:cubicBezTo>
                      <a:cubicBezTo>
                        <a:pt x="222152" y="109084"/>
                        <a:pt x="220831" y="109084"/>
                        <a:pt x="220831" y="107768"/>
                      </a:cubicBezTo>
                      <a:cubicBezTo>
                        <a:pt x="219511" y="106453"/>
                        <a:pt x="219511" y="106453"/>
                        <a:pt x="218191" y="105138"/>
                      </a:cubicBezTo>
                      <a:cubicBezTo>
                        <a:pt x="218191" y="103822"/>
                        <a:pt x="216870" y="103822"/>
                        <a:pt x="215550" y="102507"/>
                      </a:cubicBezTo>
                      <a:cubicBezTo>
                        <a:pt x="212909" y="103822"/>
                        <a:pt x="214230" y="97245"/>
                        <a:pt x="210268" y="98561"/>
                      </a:cubicBezTo>
                      <a:cubicBezTo>
                        <a:pt x="208948" y="99876"/>
                        <a:pt x="208948" y="99876"/>
                        <a:pt x="210268" y="99876"/>
                      </a:cubicBezTo>
                      <a:cubicBezTo>
                        <a:pt x="211589" y="102507"/>
                        <a:pt x="211589" y="102507"/>
                        <a:pt x="212909" y="103822"/>
                      </a:cubicBezTo>
                      <a:cubicBezTo>
                        <a:pt x="214230" y="105138"/>
                        <a:pt x="214230" y="105138"/>
                        <a:pt x="215550" y="106453"/>
                      </a:cubicBezTo>
                      <a:cubicBezTo>
                        <a:pt x="215550" y="107768"/>
                        <a:pt x="216870" y="107768"/>
                        <a:pt x="216870" y="109084"/>
                      </a:cubicBezTo>
                      <a:cubicBezTo>
                        <a:pt x="219511" y="113030"/>
                        <a:pt x="223472" y="116976"/>
                        <a:pt x="224793" y="122237"/>
                      </a:cubicBezTo>
                      <a:cubicBezTo>
                        <a:pt x="227433" y="124868"/>
                        <a:pt x="230074" y="128814"/>
                        <a:pt x="231394" y="131445"/>
                      </a:cubicBezTo>
                      <a:cubicBezTo>
                        <a:pt x="232715" y="132760"/>
                        <a:pt x="234035" y="134075"/>
                        <a:pt x="234035" y="134075"/>
                      </a:cubicBezTo>
                      <a:cubicBezTo>
                        <a:pt x="235356" y="135391"/>
                        <a:pt x="236676" y="138022"/>
                        <a:pt x="236676" y="138022"/>
                      </a:cubicBezTo>
                      <a:cubicBezTo>
                        <a:pt x="237996" y="139337"/>
                        <a:pt x="237996" y="139337"/>
                        <a:pt x="240637" y="140652"/>
                      </a:cubicBezTo>
                      <a:cubicBezTo>
                        <a:pt x="241957" y="141968"/>
                        <a:pt x="244598" y="143283"/>
                        <a:pt x="244598" y="143283"/>
                      </a:cubicBezTo>
                      <a:cubicBezTo>
                        <a:pt x="244598" y="143283"/>
                        <a:pt x="245919" y="143283"/>
                        <a:pt x="245919" y="143283"/>
                      </a:cubicBezTo>
                      <a:cubicBezTo>
                        <a:pt x="247239" y="143283"/>
                        <a:pt x="247239" y="143283"/>
                        <a:pt x="248559" y="143283"/>
                      </a:cubicBezTo>
                      <a:cubicBezTo>
                        <a:pt x="252520" y="143283"/>
                        <a:pt x="256482" y="143283"/>
                        <a:pt x="260443" y="140652"/>
                      </a:cubicBezTo>
                      <a:cubicBezTo>
                        <a:pt x="260443" y="143283"/>
                        <a:pt x="260443" y="145914"/>
                        <a:pt x="259122" y="147229"/>
                      </a:cubicBezTo>
                      <a:cubicBezTo>
                        <a:pt x="259122" y="148544"/>
                        <a:pt x="259122" y="149860"/>
                        <a:pt x="257802" y="151175"/>
                      </a:cubicBezTo>
                      <a:cubicBezTo>
                        <a:pt x="257802" y="153806"/>
                        <a:pt x="256482" y="156437"/>
                        <a:pt x="255161" y="159067"/>
                      </a:cubicBezTo>
                      <a:cubicBezTo>
                        <a:pt x="255161" y="160383"/>
                        <a:pt x="253841" y="160383"/>
                        <a:pt x="253841" y="161698"/>
                      </a:cubicBezTo>
                      <a:cubicBezTo>
                        <a:pt x="240637" y="168275"/>
                        <a:pt x="228754" y="176167"/>
                        <a:pt x="232715" y="190636"/>
                      </a:cubicBezTo>
                      <a:cubicBezTo>
                        <a:pt x="232715" y="190636"/>
                        <a:pt x="234035" y="191951"/>
                        <a:pt x="234035" y="191951"/>
                      </a:cubicBezTo>
                      <a:cubicBezTo>
                        <a:pt x="234035" y="199843"/>
                        <a:pt x="232715" y="206420"/>
                        <a:pt x="228754" y="212997"/>
                      </a:cubicBezTo>
                      <a:cubicBezTo>
                        <a:pt x="228754" y="214312"/>
                        <a:pt x="227433" y="215628"/>
                        <a:pt x="227433" y="215628"/>
                      </a:cubicBezTo>
                      <a:cubicBezTo>
                        <a:pt x="222152" y="222204"/>
                        <a:pt x="219511" y="228781"/>
                        <a:pt x="218191" y="235358"/>
                      </a:cubicBezTo>
                      <a:cubicBezTo>
                        <a:pt x="218191" y="236673"/>
                        <a:pt x="214230" y="236673"/>
                        <a:pt x="212909" y="239304"/>
                      </a:cubicBezTo>
                      <a:cubicBezTo>
                        <a:pt x="212909" y="239304"/>
                        <a:pt x="212909" y="240619"/>
                        <a:pt x="211589" y="241935"/>
                      </a:cubicBezTo>
                      <a:cubicBezTo>
                        <a:pt x="211589" y="243250"/>
                        <a:pt x="210268" y="245881"/>
                        <a:pt x="210268" y="245881"/>
                      </a:cubicBezTo>
                      <a:cubicBezTo>
                        <a:pt x="208948" y="247196"/>
                        <a:pt x="207628" y="248512"/>
                        <a:pt x="207628" y="248512"/>
                      </a:cubicBezTo>
                      <a:cubicBezTo>
                        <a:pt x="206307" y="249827"/>
                        <a:pt x="204987" y="251142"/>
                        <a:pt x="203667" y="253773"/>
                      </a:cubicBezTo>
                      <a:cubicBezTo>
                        <a:pt x="199705" y="255088"/>
                        <a:pt x="195744" y="256404"/>
                        <a:pt x="191783" y="259034"/>
                      </a:cubicBezTo>
                      <a:cubicBezTo>
                        <a:pt x="189142" y="259034"/>
                        <a:pt x="185181" y="259034"/>
                        <a:pt x="185181" y="259034"/>
                      </a:cubicBezTo>
                      <a:cubicBezTo>
                        <a:pt x="185181" y="260350"/>
                        <a:pt x="185181" y="260350"/>
                        <a:pt x="183861" y="260350"/>
                      </a:cubicBezTo>
                      <a:cubicBezTo>
                        <a:pt x="183861" y="260350"/>
                        <a:pt x="183861" y="260350"/>
                        <a:pt x="183861" y="261665"/>
                      </a:cubicBezTo>
                      <a:cubicBezTo>
                        <a:pt x="182540" y="261665"/>
                        <a:pt x="182540" y="261665"/>
                        <a:pt x="181220" y="261665"/>
                      </a:cubicBezTo>
                      <a:cubicBezTo>
                        <a:pt x="179899" y="261665"/>
                        <a:pt x="178579" y="260350"/>
                        <a:pt x="178579" y="260350"/>
                      </a:cubicBezTo>
                      <a:cubicBezTo>
                        <a:pt x="178579" y="260350"/>
                        <a:pt x="177259" y="260350"/>
                        <a:pt x="177259" y="259034"/>
                      </a:cubicBezTo>
                      <a:cubicBezTo>
                        <a:pt x="177259" y="259034"/>
                        <a:pt x="175938" y="257719"/>
                        <a:pt x="175938" y="257719"/>
                      </a:cubicBezTo>
                      <a:cubicBezTo>
                        <a:pt x="175938" y="257719"/>
                        <a:pt x="175938" y="256404"/>
                        <a:pt x="175938" y="256404"/>
                      </a:cubicBezTo>
                      <a:cubicBezTo>
                        <a:pt x="175938" y="256404"/>
                        <a:pt x="175938" y="256404"/>
                        <a:pt x="175938" y="255088"/>
                      </a:cubicBezTo>
                      <a:cubicBezTo>
                        <a:pt x="175938" y="255088"/>
                        <a:pt x="175938" y="255088"/>
                        <a:pt x="175938" y="253773"/>
                      </a:cubicBezTo>
                      <a:cubicBezTo>
                        <a:pt x="175938" y="252458"/>
                        <a:pt x="175938" y="251142"/>
                        <a:pt x="174618" y="251142"/>
                      </a:cubicBezTo>
                      <a:cubicBezTo>
                        <a:pt x="174618" y="249827"/>
                        <a:pt x="173298" y="248512"/>
                        <a:pt x="173298" y="248512"/>
                      </a:cubicBezTo>
                      <a:cubicBezTo>
                        <a:pt x="171977" y="247196"/>
                        <a:pt x="171977" y="245881"/>
                        <a:pt x="171977" y="245881"/>
                      </a:cubicBezTo>
                      <a:cubicBezTo>
                        <a:pt x="171977" y="245881"/>
                        <a:pt x="171977" y="245881"/>
                        <a:pt x="170657" y="245881"/>
                      </a:cubicBezTo>
                      <a:cubicBezTo>
                        <a:pt x="170657" y="245881"/>
                        <a:pt x="170657" y="244565"/>
                        <a:pt x="170657" y="244565"/>
                      </a:cubicBezTo>
                      <a:cubicBezTo>
                        <a:pt x="170657" y="244565"/>
                        <a:pt x="169336" y="243250"/>
                        <a:pt x="169336" y="243250"/>
                      </a:cubicBezTo>
                      <a:cubicBezTo>
                        <a:pt x="169336" y="243250"/>
                        <a:pt x="169336" y="243250"/>
                        <a:pt x="169336" y="241935"/>
                      </a:cubicBezTo>
                      <a:cubicBezTo>
                        <a:pt x="168016" y="234043"/>
                        <a:pt x="162735" y="226150"/>
                        <a:pt x="160094" y="219574"/>
                      </a:cubicBezTo>
                      <a:cubicBezTo>
                        <a:pt x="158773" y="214312"/>
                        <a:pt x="161414" y="209051"/>
                        <a:pt x="164055" y="205105"/>
                      </a:cubicBezTo>
                      <a:cubicBezTo>
                        <a:pt x="165375" y="203789"/>
                        <a:pt x="165375" y="203789"/>
                        <a:pt x="165375" y="202474"/>
                      </a:cubicBezTo>
                      <a:cubicBezTo>
                        <a:pt x="165375" y="201159"/>
                        <a:pt x="165375" y="199843"/>
                        <a:pt x="165375" y="198528"/>
                      </a:cubicBezTo>
                      <a:cubicBezTo>
                        <a:pt x="164055" y="198528"/>
                        <a:pt x="164055" y="195897"/>
                        <a:pt x="164055" y="194582"/>
                      </a:cubicBezTo>
                      <a:cubicBezTo>
                        <a:pt x="162735" y="191951"/>
                        <a:pt x="161414" y="188005"/>
                        <a:pt x="160094" y="185374"/>
                      </a:cubicBezTo>
                      <a:cubicBezTo>
                        <a:pt x="160094" y="185374"/>
                        <a:pt x="158773" y="184059"/>
                        <a:pt x="157453" y="182744"/>
                      </a:cubicBezTo>
                      <a:cubicBezTo>
                        <a:pt x="157453" y="181428"/>
                        <a:pt x="156133" y="181428"/>
                        <a:pt x="156133" y="180113"/>
                      </a:cubicBezTo>
                      <a:cubicBezTo>
                        <a:pt x="150851" y="176167"/>
                        <a:pt x="154812" y="169590"/>
                        <a:pt x="152172" y="164329"/>
                      </a:cubicBezTo>
                      <a:cubicBezTo>
                        <a:pt x="150851" y="161698"/>
                        <a:pt x="149531" y="160383"/>
                        <a:pt x="148210" y="160383"/>
                      </a:cubicBezTo>
                      <a:cubicBezTo>
                        <a:pt x="145570" y="160383"/>
                        <a:pt x="144249" y="160383"/>
                        <a:pt x="144249" y="160383"/>
                      </a:cubicBezTo>
                      <a:cubicBezTo>
                        <a:pt x="142929" y="160383"/>
                        <a:pt x="142929" y="159067"/>
                        <a:pt x="142929" y="159067"/>
                      </a:cubicBezTo>
                      <a:cubicBezTo>
                        <a:pt x="142929" y="159067"/>
                        <a:pt x="142929" y="157752"/>
                        <a:pt x="141609" y="157752"/>
                      </a:cubicBezTo>
                      <a:cubicBezTo>
                        <a:pt x="141609" y="157752"/>
                        <a:pt x="141609" y="156437"/>
                        <a:pt x="141609" y="156437"/>
                      </a:cubicBezTo>
                      <a:cubicBezTo>
                        <a:pt x="141609" y="156437"/>
                        <a:pt x="138968" y="156437"/>
                        <a:pt x="136327" y="155121"/>
                      </a:cubicBezTo>
                      <a:cubicBezTo>
                        <a:pt x="136327" y="156437"/>
                        <a:pt x="135007" y="156437"/>
                        <a:pt x="133686" y="156437"/>
                      </a:cubicBezTo>
                      <a:cubicBezTo>
                        <a:pt x="132366" y="156437"/>
                        <a:pt x="132366" y="156437"/>
                        <a:pt x="131046" y="156437"/>
                      </a:cubicBezTo>
                      <a:cubicBezTo>
                        <a:pt x="117842" y="163013"/>
                        <a:pt x="98036" y="164329"/>
                        <a:pt x="92755" y="145914"/>
                      </a:cubicBezTo>
                      <a:cubicBezTo>
                        <a:pt x="92755" y="145914"/>
                        <a:pt x="91434" y="144598"/>
                        <a:pt x="91434" y="143283"/>
                      </a:cubicBezTo>
                      <a:cubicBezTo>
                        <a:pt x="90114" y="141968"/>
                        <a:pt x="90114" y="140652"/>
                        <a:pt x="88794" y="140652"/>
                      </a:cubicBezTo>
                      <a:cubicBezTo>
                        <a:pt x="88794" y="140652"/>
                        <a:pt x="88794" y="140652"/>
                        <a:pt x="88794" y="139337"/>
                      </a:cubicBezTo>
                      <a:cubicBezTo>
                        <a:pt x="87473" y="139337"/>
                        <a:pt x="87473" y="139337"/>
                        <a:pt x="87473" y="139337"/>
                      </a:cubicBezTo>
                      <a:cubicBezTo>
                        <a:pt x="87473" y="138022"/>
                        <a:pt x="87473" y="138022"/>
                        <a:pt x="88794" y="136706"/>
                      </a:cubicBezTo>
                      <a:cubicBezTo>
                        <a:pt x="88794" y="136706"/>
                        <a:pt x="88794" y="135391"/>
                        <a:pt x="88794" y="134075"/>
                      </a:cubicBezTo>
                      <a:cubicBezTo>
                        <a:pt x="88794" y="134075"/>
                        <a:pt x="88794" y="132760"/>
                        <a:pt x="88794" y="132760"/>
                      </a:cubicBezTo>
                      <a:cubicBezTo>
                        <a:pt x="88794" y="132760"/>
                        <a:pt x="88794" y="131445"/>
                        <a:pt x="88794" y="131445"/>
                      </a:cubicBezTo>
                      <a:cubicBezTo>
                        <a:pt x="91434" y="120922"/>
                        <a:pt x="94075" y="110399"/>
                        <a:pt x="101997" y="103822"/>
                      </a:cubicBezTo>
                      <a:cubicBezTo>
                        <a:pt x="103318" y="102507"/>
                        <a:pt x="104638" y="102507"/>
                        <a:pt x="105958" y="101192"/>
                      </a:cubicBezTo>
                      <a:cubicBezTo>
                        <a:pt x="108599" y="99876"/>
                        <a:pt x="111240" y="98561"/>
                        <a:pt x="113881" y="95930"/>
                      </a:cubicBezTo>
                      <a:cubicBezTo>
                        <a:pt x="115201" y="94615"/>
                        <a:pt x="115201" y="94615"/>
                        <a:pt x="115201" y="93299"/>
                      </a:cubicBezTo>
                      <a:cubicBezTo>
                        <a:pt x="117842" y="89353"/>
                        <a:pt x="120483" y="84092"/>
                        <a:pt x="125764" y="84092"/>
                      </a:cubicBezTo>
                      <a:cubicBezTo>
                        <a:pt x="132366" y="84092"/>
                        <a:pt x="137647" y="84092"/>
                        <a:pt x="144249" y="81461"/>
                      </a:cubicBezTo>
                      <a:cubicBezTo>
                        <a:pt x="145570" y="81461"/>
                        <a:pt x="146890" y="81461"/>
                        <a:pt x="148210" y="81461"/>
                      </a:cubicBezTo>
                      <a:cubicBezTo>
                        <a:pt x="152172" y="80146"/>
                        <a:pt x="157453" y="81461"/>
                        <a:pt x="161414" y="82777"/>
                      </a:cubicBezTo>
                      <a:cubicBezTo>
                        <a:pt x="158773" y="88038"/>
                        <a:pt x="164055" y="91984"/>
                        <a:pt x="168016" y="91984"/>
                      </a:cubicBezTo>
                      <a:cubicBezTo>
                        <a:pt x="169336" y="91984"/>
                        <a:pt x="170657" y="91984"/>
                        <a:pt x="170657" y="91984"/>
                      </a:cubicBezTo>
                      <a:cubicBezTo>
                        <a:pt x="171977" y="93299"/>
                        <a:pt x="173298" y="93299"/>
                        <a:pt x="174618" y="93299"/>
                      </a:cubicBezTo>
                      <a:cubicBezTo>
                        <a:pt x="174618" y="93299"/>
                        <a:pt x="175938" y="94615"/>
                        <a:pt x="175938" y="94615"/>
                      </a:cubicBezTo>
                      <a:cubicBezTo>
                        <a:pt x="177259" y="95930"/>
                        <a:pt x="178579" y="95930"/>
                        <a:pt x="179899" y="95930"/>
                      </a:cubicBezTo>
                      <a:cubicBezTo>
                        <a:pt x="179899" y="94615"/>
                        <a:pt x="179899" y="94615"/>
                        <a:pt x="179899" y="94615"/>
                      </a:cubicBezTo>
                      <a:cubicBezTo>
                        <a:pt x="179899" y="93299"/>
                        <a:pt x="179899" y="93299"/>
                        <a:pt x="179899" y="91984"/>
                      </a:cubicBezTo>
                      <a:cubicBezTo>
                        <a:pt x="181220" y="91984"/>
                        <a:pt x="181220" y="90669"/>
                        <a:pt x="181220" y="90669"/>
                      </a:cubicBezTo>
                      <a:cubicBezTo>
                        <a:pt x="182540" y="90669"/>
                        <a:pt x="183861" y="90669"/>
                        <a:pt x="183861" y="90669"/>
                      </a:cubicBezTo>
                      <a:cubicBezTo>
                        <a:pt x="185181" y="90669"/>
                        <a:pt x="186501" y="90669"/>
                        <a:pt x="186501" y="90669"/>
                      </a:cubicBezTo>
                      <a:cubicBezTo>
                        <a:pt x="190463" y="91984"/>
                        <a:pt x="194424" y="93299"/>
                        <a:pt x="198385" y="94615"/>
                      </a:cubicBezTo>
                      <a:cubicBezTo>
                        <a:pt x="206307" y="95930"/>
                        <a:pt x="218191" y="89353"/>
                        <a:pt x="211589" y="84092"/>
                      </a:cubicBezTo>
                      <a:cubicBezTo>
                        <a:pt x="206307" y="80146"/>
                        <a:pt x="193104" y="85407"/>
                        <a:pt x="189142" y="74884"/>
                      </a:cubicBezTo>
                      <a:cubicBezTo>
                        <a:pt x="189142" y="74884"/>
                        <a:pt x="187822" y="73569"/>
                        <a:pt x="187822" y="76200"/>
                      </a:cubicBezTo>
                      <a:cubicBezTo>
                        <a:pt x="186501" y="77515"/>
                        <a:pt x="187822" y="77515"/>
                        <a:pt x="187822" y="78830"/>
                      </a:cubicBezTo>
                      <a:cubicBezTo>
                        <a:pt x="189142" y="80146"/>
                        <a:pt x="189142" y="80146"/>
                        <a:pt x="186501" y="82777"/>
                      </a:cubicBezTo>
                      <a:cubicBezTo>
                        <a:pt x="185181" y="82777"/>
                        <a:pt x="183861" y="82777"/>
                        <a:pt x="183861" y="81461"/>
                      </a:cubicBezTo>
                      <a:cubicBezTo>
                        <a:pt x="178579" y="73569"/>
                        <a:pt x="171977" y="70938"/>
                        <a:pt x="165375" y="65677"/>
                      </a:cubicBezTo>
                      <a:cubicBezTo>
                        <a:pt x="165375" y="72254"/>
                        <a:pt x="175938" y="76200"/>
                        <a:pt x="178579" y="81461"/>
                      </a:cubicBezTo>
                      <a:cubicBezTo>
                        <a:pt x="175938" y="78830"/>
                        <a:pt x="173298" y="81461"/>
                        <a:pt x="173298" y="82777"/>
                      </a:cubicBezTo>
                      <a:cubicBezTo>
                        <a:pt x="170657" y="77515"/>
                        <a:pt x="164055" y="72254"/>
                        <a:pt x="158773" y="68308"/>
                      </a:cubicBezTo>
                      <a:cubicBezTo>
                        <a:pt x="157453" y="68308"/>
                        <a:pt x="157453" y="68308"/>
                        <a:pt x="156133" y="68308"/>
                      </a:cubicBezTo>
                      <a:cubicBezTo>
                        <a:pt x="154812" y="68308"/>
                        <a:pt x="153492" y="68308"/>
                        <a:pt x="152172" y="69623"/>
                      </a:cubicBezTo>
                      <a:cubicBezTo>
                        <a:pt x="150851" y="69623"/>
                        <a:pt x="149531" y="69623"/>
                        <a:pt x="148210" y="70938"/>
                      </a:cubicBezTo>
                      <a:cubicBezTo>
                        <a:pt x="146890" y="72254"/>
                        <a:pt x="146890" y="72254"/>
                        <a:pt x="145570" y="73569"/>
                      </a:cubicBezTo>
                      <a:cubicBezTo>
                        <a:pt x="144249" y="73569"/>
                        <a:pt x="144249" y="74884"/>
                        <a:pt x="142929" y="74884"/>
                      </a:cubicBezTo>
                      <a:cubicBezTo>
                        <a:pt x="140288" y="76200"/>
                        <a:pt x="138968" y="78830"/>
                        <a:pt x="137647" y="78830"/>
                      </a:cubicBezTo>
                      <a:cubicBezTo>
                        <a:pt x="131046" y="82777"/>
                        <a:pt x="124444" y="82777"/>
                        <a:pt x="119162" y="78830"/>
                      </a:cubicBezTo>
                      <a:cubicBezTo>
                        <a:pt x="117842" y="77515"/>
                        <a:pt x="119162" y="74884"/>
                        <a:pt x="119162" y="73569"/>
                      </a:cubicBezTo>
                      <a:cubicBezTo>
                        <a:pt x="120483" y="63046"/>
                        <a:pt x="131046" y="65677"/>
                        <a:pt x="138968" y="66992"/>
                      </a:cubicBezTo>
                      <a:cubicBezTo>
                        <a:pt x="141609" y="68308"/>
                        <a:pt x="141609" y="63046"/>
                        <a:pt x="138968" y="60415"/>
                      </a:cubicBezTo>
                      <a:cubicBezTo>
                        <a:pt x="140288" y="60415"/>
                        <a:pt x="141609" y="60415"/>
                        <a:pt x="142929" y="60415"/>
                      </a:cubicBezTo>
                      <a:cubicBezTo>
                        <a:pt x="148210" y="57785"/>
                        <a:pt x="153492" y="55154"/>
                        <a:pt x="158773" y="52523"/>
                      </a:cubicBezTo>
                      <a:cubicBezTo>
                        <a:pt x="158773" y="52523"/>
                        <a:pt x="160094" y="52523"/>
                        <a:pt x="161414" y="52523"/>
                      </a:cubicBezTo>
                      <a:cubicBezTo>
                        <a:pt x="161414" y="51208"/>
                        <a:pt x="161414" y="47262"/>
                        <a:pt x="164055" y="47262"/>
                      </a:cubicBezTo>
                      <a:cubicBezTo>
                        <a:pt x="164055" y="47262"/>
                        <a:pt x="164055" y="47262"/>
                        <a:pt x="164055" y="49893"/>
                      </a:cubicBezTo>
                      <a:cubicBezTo>
                        <a:pt x="165375" y="49893"/>
                        <a:pt x="165375" y="49893"/>
                        <a:pt x="165375" y="51208"/>
                      </a:cubicBezTo>
                      <a:cubicBezTo>
                        <a:pt x="165375" y="52523"/>
                        <a:pt x="164055" y="51208"/>
                        <a:pt x="164055" y="51208"/>
                      </a:cubicBezTo>
                      <a:cubicBezTo>
                        <a:pt x="168016" y="53839"/>
                        <a:pt x="175938" y="52523"/>
                        <a:pt x="177259" y="45947"/>
                      </a:cubicBezTo>
                      <a:cubicBezTo>
                        <a:pt x="177259" y="45947"/>
                        <a:pt x="178579" y="45947"/>
                        <a:pt x="178579" y="47262"/>
                      </a:cubicBezTo>
                      <a:cubicBezTo>
                        <a:pt x="178579" y="45947"/>
                        <a:pt x="178579" y="43316"/>
                        <a:pt x="179899" y="43316"/>
                      </a:cubicBezTo>
                      <a:cubicBezTo>
                        <a:pt x="181220" y="43316"/>
                        <a:pt x="182540" y="43316"/>
                        <a:pt x="183861" y="42000"/>
                      </a:cubicBezTo>
                      <a:cubicBezTo>
                        <a:pt x="183861" y="42000"/>
                        <a:pt x="185181" y="42000"/>
                        <a:pt x="185181" y="40685"/>
                      </a:cubicBezTo>
                      <a:cubicBezTo>
                        <a:pt x="183861" y="40685"/>
                        <a:pt x="182540" y="42000"/>
                        <a:pt x="181220" y="42000"/>
                      </a:cubicBezTo>
                      <a:cubicBezTo>
                        <a:pt x="179899" y="43316"/>
                        <a:pt x="178579" y="43316"/>
                        <a:pt x="177259" y="43316"/>
                      </a:cubicBezTo>
                      <a:cubicBezTo>
                        <a:pt x="175938" y="42000"/>
                        <a:pt x="175938" y="39370"/>
                        <a:pt x="178579" y="39370"/>
                      </a:cubicBezTo>
                      <a:cubicBezTo>
                        <a:pt x="177259" y="39370"/>
                        <a:pt x="175938" y="39370"/>
                        <a:pt x="174618" y="40685"/>
                      </a:cubicBezTo>
                      <a:cubicBezTo>
                        <a:pt x="173298" y="42000"/>
                        <a:pt x="173298" y="43316"/>
                        <a:pt x="171977" y="43316"/>
                      </a:cubicBezTo>
                      <a:cubicBezTo>
                        <a:pt x="174618" y="45947"/>
                        <a:pt x="171977" y="51208"/>
                        <a:pt x="168016" y="51208"/>
                      </a:cubicBezTo>
                      <a:cubicBezTo>
                        <a:pt x="166696" y="49893"/>
                        <a:pt x="166696" y="49893"/>
                        <a:pt x="165375" y="48577"/>
                      </a:cubicBezTo>
                      <a:cubicBezTo>
                        <a:pt x="165375" y="48577"/>
                        <a:pt x="164055" y="47262"/>
                        <a:pt x="164055" y="47262"/>
                      </a:cubicBezTo>
                      <a:cubicBezTo>
                        <a:pt x="162735" y="47262"/>
                        <a:pt x="161414" y="45947"/>
                        <a:pt x="160094" y="45947"/>
                      </a:cubicBezTo>
                      <a:cubicBezTo>
                        <a:pt x="158773" y="44631"/>
                        <a:pt x="162735" y="42000"/>
                        <a:pt x="165375" y="40685"/>
                      </a:cubicBezTo>
                      <a:cubicBezTo>
                        <a:pt x="166696" y="40685"/>
                        <a:pt x="166696" y="39370"/>
                        <a:pt x="168016" y="39370"/>
                      </a:cubicBezTo>
                      <a:cubicBezTo>
                        <a:pt x="169336" y="39370"/>
                        <a:pt x="169336" y="38054"/>
                        <a:pt x="170657" y="38054"/>
                      </a:cubicBezTo>
                      <a:cubicBezTo>
                        <a:pt x="177259" y="36739"/>
                        <a:pt x="181220" y="35424"/>
                        <a:pt x="187822" y="35424"/>
                      </a:cubicBezTo>
                      <a:cubicBezTo>
                        <a:pt x="186501" y="36739"/>
                        <a:pt x="185181" y="35424"/>
                        <a:pt x="183861" y="36739"/>
                      </a:cubicBezTo>
                      <a:lnTo>
                        <a:pt x="187822" y="36739"/>
                      </a:lnTo>
                      <a:cubicBezTo>
                        <a:pt x="187822" y="36739"/>
                        <a:pt x="187822" y="36739"/>
                        <a:pt x="190463" y="34108"/>
                      </a:cubicBezTo>
                      <a:cubicBezTo>
                        <a:pt x="190463" y="34108"/>
                        <a:pt x="190463" y="34108"/>
                        <a:pt x="187822" y="34108"/>
                      </a:cubicBezTo>
                      <a:cubicBezTo>
                        <a:pt x="189142" y="34108"/>
                        <a:pt x="190463" y="32793"/>
                        <a:pt x="190463" y="32793"/>
                      </a:cubicBezTo>
                      <a:cubicBezTo>
                        <a:pt x="189142" y="32793"/>
                        <a:pt x="189142" y="32793"/>
                        <a:pt x="187822" y="32793"/>
                      </a:cubicBezTo>
                      <a:lnTo>
                        <a:pt x="189915" y="31750"/>
                      </a:lnTo>
                      <a:lnTo>
                        <a:pt x="190463" y="31477"/>
                      </a:lnTo>
                      <a:cubicBezTo>
                        <a:pt x="183861" y="30162"/>
                        <a:pt x="177259" y="30162"/>
                        <a:pt x="169336" y="30162"/>
                      </a:cubicBezTo>
                      <a:close/>
                      <a:moveTo>
                        <a:pt x="169069" y="0"/>
                      </a:moveTo>
                      <a:cubicBezTo>
                        <a:pt x="262443" y="0"/>
                        <a:pt x="338138" y="75339"/>
                        <a:pt x="338138" y="168275"/>
                      </a:cubicBezTo>
                      <a:cubicBezTo>
                        <a:pt x="338138" y="261211"/>
                        <a:pt x="262443" y="336550"/>
                        <a:pt x="169069" y="336550"/>
                      </a:cubicBezTo>
                      <a:cubicBezTo>
                        <a:pt x="75695" y="336550"/>
                        <a:pt x="0" y="261211"/>
                        <a:pt x="0" y="168275"/>
                      </a:cubicBezTo>
                      <a:cubicBezTo>
                        <a:pt x="0" y="75339"/>
                        <a:pt x="75695" y="0"/>
                        <a:pt x="1690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49" name="矩形 48">
                <a:extLst>
                  <a:ext uri="{FF2B5EF4-FFF2-40B4-BE49-F238E27FC236}">
                    <a16:creationId xmlns:a16="http://schemas.microsoft.com/office/drawing/2014/main" id="{4F640031-DF4B-9700-3056-47542EDD7683}"/>
                  </a:ext>
                </a:extLst>
              </p:cNvPr>
              <p:cNvSpPr/>
              <p:nvPr/>
            </p:nvSpPr>
            <p:spPr>
              <a:xfrm>
                <a:off x="2990674" y="4221002"/>
                <a:ext cx="2873210" cy="477810"/>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30" name="组合 29">
              <a:extLst>
                <a:ext uri="{FF2B5EF4-FFF2-40B4-BE49-F238E27FC236}">
                  <a16:creationId xmlns:a16="http://schemas.microsoft.com/office/drawing/2014/main" id="{BF73EBFC-01AC-C9FD-88DA-0D84B3E21C03}"/>
                </a:ext>
              </a:extLst>
            </p:cNvPr>
            <p:cNvGrpSpPr/>
            <p:nvPr/>
          </p:nvGrpSpPr>
          <p:grpSpPr>
            <a:xfrm>
              <a:off x="4835881" y="1712069"/>
              <a:ext cx="3355496" cy="821669"/>
              <a:chOff x="6447842" y="2282758"/>
              <a:chExt cx="4473994" cy="1095559"/>
            </a:xfrm>
          </p:grpSpPr>
          <p:grpSp>
            <p:nvGrpSpPr>
              <p:cNvPr id="40" name="组合 39">
                <a:extLst>
                  <a:ext uri="{FF2B5EF4-FFF2-40B4-BE49-F238E27FC236}">
                    <a16:creationId xmlns:a16="http://schemas.microsoft.com/office/drawing/2014/main" id="{40F8F35C-D965-8211-565C-78896E389376}"/>
                  </a:ext>
                </a:extLst>
              </p:cNvPr>
              <p:cNvGrpSpPr/>
              <p:nvPr/>
            </p:nvGrpSpPr>
            <p:grpSpPr>
              <a:xfrm>
                <a:off x="6447842" y="2282758"/>
                <a:ext cx="1543634" cy="1095559"/>
                <a:chOff x="863017" y="2149408"/>
                <a:chExt cx="1543634" cy="1095559"/>
              </a:xfrm>
            </p:grpSpPr>
            <p:cxnSp>
              <p:nvCxnSpPr>
                <p:cNvPr id="42" name="直接连接符 41">
                  <a:extLst>
                    <a:ext uri="{FF2B5EF4-FFF2-40B4-BE49-F238E27FC236}">
                      <a16:creationId xmlns:a16="http://schemas.microsoft.com/office/drawing/2014/main" id="{65497ACE-F08E-50B0-DBE4-DED0B50B9DF9}"/>
                    </a:ext>
                  </a:extLst>
                </p:cNvPr>
                <p:cNvCxnSpPr/>
                <p:nvPr/>
              </p:nvCxnSpPr>
              <p:spPr>
                <a:xfrm>
                  <a:off x="1952226" y="2697189"/>
                  <a:ext cx="454425" cy="803"/>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648AE81D-48A3-39DF-F987-74619E0014FB}"/>
                    </a:ext>
                  </a:extLst>
                </p:cNvPr>
                <p:cNvCxnSpPr/>
                <p:nvPr/>
              </p:nvCxnSpPr>
              <p:spPr>
                <a:xfrm>
                  <a:off x="2406651" y="2200698"/>
                  <a:ext cx="0" cy="994588"/>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4" name="组合 43">
                  <a:extLst>
                    <a:ext uri="{FF2B5EF4-FFF2-40B4-BE49-F238E27FC236}">
                      <a16:creationId xmlns:a16="http://schemas.microsoft.com/office/drawing/2014/main" id="{52AD7310-0A08-0D21-C154-BBDCEE20AD72}"/>
                    </a:ext>
                  </a:extLst>
                </p:cNvPr>
                <p:cNvGrpSpPr/>
                <p:nvPr/>
              </p:nvGrpSpPr>
              <p:grpSpPr>
                <a:xfrm>
                  <a:off x="863017" y="2149408"/>
                  <a:ext cx="1095558" cy="1095559"/>
                  <a:chOff x="808238" y="1990456"/>
                  <a:chExt cx="1205114" cy="1205114"/>
                </a:xfrm>
              </p:grpSpPr>
              <p:sp>
                <p:nvSpPr>
                  <p:cNvPr id="46" name="椭圆 45">
                    <a:extLst>
                      <a:ext uri="{FF2B5EF4-FFF2-40B4-BE49-F238E27FC236}">
                        <a16:creationId xmlns:a16="http://schemas.microsoft.com/office/drawing/2014/main" id="{E2AE8A03-B81A-0FDE-910A-458851F67998}"/>
                      </a:ext>
                    </a:extLst>
                  </p:cNvPr>
                  <p:cNvSpPr/>
                  <p:nvPr/>
                </p:nvSpPr>
                <p:spPr>
                  <a:xfrm rot="5400000">
                    <a:off x="808238" y="1990456"/>
                    <a:ext cx="1205114" cy="1205114"/>
                  </a:xfrm>
                  <a:prstGeom prst="ellipse">
                    <a:avLst/>
                  </a:prstGeom>
                  <a:solidFill>
                    <a:schemeClr val="bg1">
                      <a:lumMod val="75000"/>
                      <a:alpha val="40000"/>
                    </a:schemeClr>
                  </a:solidFill>
                  <a:ln>
                    <a:noFill/>
                  </a:ln>
                  <a:effectLst>
                    <a:outerShdw blurRad="190500" dist="38100" dir="2700000" algn="tl" rotWithShape="0">
                      <a:prstClr val="black">
                        <a:alpha val="30000"/>
                      </a:prstClr>
                    </a:outerShdw>
                  </a:effectLst>
                </p:spPr>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7" name="椭圆 46">
                    <a:extLst>
                      <a:ext uri="{FF2B5EF4-FFF2-40B4-BE49-F238E27FC236}">
                        <a16:creationId xmlns:a16="http://schemas.microsoft.com/office/drawing/2014/main" id="{F53F4D17-10C2-B847-3846-702BA2FB43FE}"/>
                      </a:ext>
                    </a:extLst>
                  </p:cNvPr>
                  <p:cNvSpPr/>
                  <p:nvPr/>
                </p:nvSpPr>
                <p:spPr>
                  <a:xfrm rot="5400000">
                    <a:off x="915793" y="2098012"/>
                    <a:ext cx="989999" cy="99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45" name="任意多边形 122">
                  <a:extLst>
                    <a:ext uri="{FF2B5EF4-FFF2-40B4-BE49-F238E27FC236}">
                      <a16:creationId xmlns:a16="http://schemas.microsoft.com/office/drawing/2014/main" id="{716905DC-40B6-132F-B297-781DBDC7D5D2}"/>
                    </a:ext>
                  </a:extLst>
                </p:cNvPr>
                <p:cNvSpPr/>
                <p:nvPr/>
              </p:nvSpPr>
              <p:spPr>
                <a:xfrm>
                  <a:off x="1198923" y="2486309"/>
                  <a:ext cx="423746" cy="421756"/>
                </a:xfrm>
                <a:custGeom>
                  <a:avLst/>
                  <a:gdLst>
                    <a:gd name="connsiteX0" fmla="*/ 256117 w 338138"/>
                    <a:gd name="connsiteY0" fmla="*/ 200025 h 336550"/>
                    <a:gd name="connsiteX1" fmla="*/ 257440 w 338138"/>
                    <a:gd name="connsiteY1" fmla="*/ 201324 h 336550"/>
                    <a:gd name="connsiteX2" fmla="*/ 258763 w 338138"/>
                    <a:gd name="connsiteY2" fmla="*/ 202623 h 336550"/>
                    <a:gd name="connsiteX3" fmla="*/ 258763 w 338138"/>
                    <a:gd name="connsiteY3" fmla="*/ 203922 h 336550"/>
                    <a:gd name="connsiteX4" fmla="*/ 258763 w 338138"/>
                    <a:gd name="connsiteY4" fmla="*/ 205221 h 336550"/>
                    <a:gd name="connsiteX5" fmla="*/ 258763 w 338138"/>
                    <a:gd name="connsiteY5" fmla="*/ 206520 h 336550"/>
                    <a:gd name="connsiteX6" fmla="*/ 257440 w 338138"/>
                    <a:gd name="connsiteY6" fmla="*/ 207819 h 336550"/>
                    <a:gd name="connsiteX7" fmla="*/ 254794 w 338138"/>
                    <a:gd name="connsiteY7" fmla="*/ 216911 h 336550"/>
                    <a:gd name="connsiteX8" fmla="*/ 246857 w 338138"/>
                    <a:gd name="connsiteY8" fmla="*/ 233796 h 336550"/>
                    <a:gd name="connsiteX9" fmla="*/ 245534 w 338138"/>
                    <a:gd name="connsiteY9" fmla="*/ 240290 h 336550"/>
                    <a:gd name="connsiteX10" fmla="*/ 241565 w 338138"/>
                    <a:gd name="connsiteY10" fmla="*/ 242888 h 336550"/>
                    <a:gd name="connsiteX11" fmla="*/ 237596 w 338138"/>
                    <a:gd name="connsiteY11" fmla="*/ 241589 h 336550"/>
                    <a:gd name="connsiteX12" fmla="*/ 236273 w 338138"/>
                    <a:gd name="connsiteY12" fmla="*/ 238992 h 336550"/>
                    <a:gd name="connsiteX13" fmla="*/ 234950 w 338138"/>
                    <a:gd name="connsiteY13" fmla="*/ 237693 h 336550"/>
                    <a:gd name="connsiteX14" fmla="*/ 236273 w 338138"/>
                    <a:gd name="connsiteY14" fmla="*/ 235095 h 336550"/>
                    <a:gd name="connsiteX15" fmla="*/ 236273 w 338138"/>
                    <a:gd name="connsiteY15" fmla="*/ 233796 h 336550"/>
                    <a:gd name="connsiteX16" fmla="*/ 238919 w 338138"/>
                    <a:gd name="connsiteY16" fmla="*/ 226003 h 336550"/>
                    <a:gd name="connsiteX17" fmla="*/ 238919 w 338138"/>
                    <a:gd name="connsiteY17" fmla="*/ 218210 h 336550"/>
                    <a:gd name="connsiteX18" fmla="*/ 238919 w 338138"/>
                    <a:gd name="connsiteY18" fmla="*/ 216911 h 336550"/>
                    <a:gd name="connsiteX19" fmla="*/ 240242 w 338138"/>
                    <a:gd name="connsiteY19" fmla="*/ 215612 h 336550"/>
                    <a:gd name="connsiteX20" fmla="*/ 240242 w 338138"/>
                    <a:gd name="connsiteY20" fmla="*/ 214313 h 336550"/>
                    <a:gd name="connsiteX21" fmla="*/ 246857 w 338138"/>
                    <a:gd name="connsiteY21" fmla="*/ 210416 h 336550"/>
                    <a:gd name="connsiteX22" fmla="*/ 253471 w 338138"/>
                    <a:gd name="connsiteY22" fmla="*/ 202623 h 336550"/>
                    <a:gd name="connsiteX23" fmla="*/ 253471 w 338138"/>
                    <a:gd name="connsiteY23" fmla="*/ 201324 h 336550"/>
                    <a:gd name="connsiteX24" fmla="*/ 256117 w 338138"/>
                    <a:gd name="connsiteY24" fmla="*/ 200025 h 336550"/>
                    <a:gd name="connsiteX25" fmla="*/ 300038 w 338138"/>
                    <a:gd name="connsiteY25" fmla="*/ 171450 h 336550"/>
                    <a:gd name="connsiteX26" fmla="*/ 301625 w 338138"/>
                    <a:gd name="connsiteY26" fmla="*/ 171450 h 336550"/>
                    <a:gd name="connsiteX27" fmla="*/ 298450 w 338138"/>
                    <a:gd name="connsiteY27" fmla="*/ 176213 h 336550"/>
                    <a:gd name="connsiteX28" fmla="*/ 296863 w 338138"/>
                    <a:gd name="connsiteY28" fmla="*/ 177800 h 336550"/>
                    <a:gd name="connsiteX29" fmla="*/ 295275 w 338138"/>
                    <a:gd name="connsiteY29" fmla="*/ 177800 h 336550"/>
                    <a:gd name="connsiteX30" fmla="*/ 295275 w 338138"/>
                    <a:gd name="connsiteY30" fmla="*/ 176213 h 336550"/>
                    <a:gd name="connsiteX31" fmla="*/ 296863 w 338138"/>
                    <a:gd name="connsiteY31" fmla="*/ 174625 h 336550"/>
                    <a:gd name="connsiteX32" fmla="*/ 298450 w 338138"/>
                    <a:gd name="connsiteY32" fmla="*/ 173038 h 336550"/>
                    <a:gd name="connsiteX33" fmla="*/ 293688 w 338138"/>
                    <a:gd name="connsiteY33" fmla="*/ 171450 h 336550"/>
                    <a:gd name="connsiteX34" fmla="*/ 296863 w 338138"/>
                    <a:gd name="connsiteY34" fmla="*/ 171450 h 336550"/>
                    <a:gd name="connsiteX35" fmla="*/ 293688 w 338138"/>
                    <a:gd name="connsiteY35" fmla="*/ 174625 h 336550"/>
                    <a:gd name="connsiteX36" fmla="*/ 292100 w 338138"/>
                    <a:gd name="connsiteY36" fmla="*/ 174625 h 336550"/>
                    <a:gd name="connsiteX37" fmla="*/ 292100 w 338138"/>
                    <a:gd name="connsiteY37" fmla="*/ 173038 h 336550"/>
                    <a:gd name="connsiteX38" fmla="*/ 303946 w 338138"/>
                    <a:gd name="connsiteY38" fmla="*/ 169998 h 336550"/>
                    <a:gd name="connsiteX39" fmla="*/ 303457 w 338138"/>
                    <a:gd name="connsiteY39" fmla="*/ 173083 h 336550"/>
                    <a:gd name="connsiteX40" fmla="*/ 303213 w 338138"/>
                    <a:gd name="connsiteY40" fmla="*/ 174625 h 336550"/>
                    <a:gd name="connsiteX41" fmla="*/ 303213 w 338138"/>
                    <a:gd name="connsiteY41" fmla="*/ 173288 h 336550"/>
                    <a:gd name="connsiteX42" fmla="*/ 303213 w 338138"/>
                    <a:gd name="connsiteY42" fmla="*/ 171952 h 336550"/>
                    <a:gd name="connsiteX43" fmla="*/ 303213 w 338138"/>
                    <a:gd name="connsiteY43" fmla="*/ 170615 h 336550"/>
                    <a:gd name="connsiteX44" fmla="*/ 288926 w 338138"/>
                    <a:gd name="connsiteY44" fmla="*/ 169862 h 336550"/>
                    <a:gd name="connsiteX45" fmla="*/ 290513 w 338138"/>
                    <a:gd name="connsiteY45" fmla="*/ 169862 h 336550"/>
                    <a:gd name="connsiteX46" fmla="*/ 293688 w 338138"/>
                    <a:gd name="connsiteY46" fmla="*/ 169862 h 336550"/>
                    <a:gd name="connsiteX47" fmla="*/ 293688 w 338138"/>
                    <a:gd name="connsiteY47" fmla="*/ 170656 h 336550"/>
                    <a:gd name="connsiteX48" fmla="*/ 292101 w 338138"/>
                    <a:gd name="connsiteY48" fmla="*/ 171450 h 336550"/>
                    <a:gd name="connsiteX49" fmla="*/ 290513 w 338138"/>
                    <a:gd name="connsiteY49" fmla="*/ 171450 h 336550"/>
                    <a:gd name="connsiteX50" fmla="*/ 288926 w 338138"/>
                    <a:gd name="connsiteY50" fmla="*/ 171450 h 336550"/>
                    <a:gd name="connsiteX51" fmla="*/ 287338 w 338138"/>
                    <a:gd name="connsiteY51" fmla="*/ 170656 h 336550"/>
                    <a:gd name="connsiteX52" fmla="*/ 288926 w 338138"/>
                    <a:gd name="connsiteY52" fmla="*/ 169862 h 336550"/>
                    <a:gd name="connsiteX53" fmla="*/ 304800 w 338138"/>
                    <a:gd name="connsiteY53" fmla="*/ 164600 h 336550"/>
                    <a:gd name="connsiteX54" fmla="*/ 304800 w 338138"/>
                    <a:gd name="connsiteY54" fmla="*/ 165267 h 336550"/>
                    <a:gd name="connsiteX55" fmla="*/ 304800 w 338138"/>
                    <a:gd name="connsiteY55" fmla="*/ 166604 h 336550"/>
                    <a:gd name="connsiteX56" fmla="*/ 304800 w 338138"/>
                    <a:gd name="connsiteY56" fmla="*/ 167941 h 336550"/>
                    <a:gd name="connsiteX57" fmla="*/ 304800 w 338138"/>
                    <a:gd name="connsiteY57" fmla="*/ 169278 h 336550"/>
                    <a:gd name="connsiteX58" fmla="*/ 303946 w 338138"/>
                    <a:gd name="connsiteY58" fmla="*/ 169998 h 336550"/>
                    <a:gd name="connsiteX59" fmla="*/ 301626 w 338138"/>
                    <a:gd name="connsiteY59" fmla="*/ 149225 h 336550"/>
                    <a:gd name="connsiteX60" fmla="*/ 303213 w 338138"/>
                    <a:gd name="connsiteY60" fmla="*/ 149225 h 336550"/>
                    <a:gd name="connsiteX61" fmla="*/ 304800 w 338138"/>
                    <a:gd name="connsiteY61" fmla="*/ 150562 h 336550"/>
                    <a:gd name="connsiteX62" fmla="*/ 304800 w 338138"/>
                    <a:gd name="connsiteY62" fmla="*/ 151899 h 336550"/>
                    <a:gd name="connsiteX63" fmla="*/ 304800 w 338138"/>
                    <a:gd name="connsiteY63" fmla="*/ 154573 h 336550"/>
                    <a:gd name="connsiteX64" fmla="*/ 305656 w 338138"/>
                    <a:gd name="connsiteY64" fmla="*/ 153133 h 336550"/>
                    <a:gd name="connsiteX65" fmla="*/ 306128 w 338138"/>
                    <a:gd name="connsiteY65" fmla="*/ 156215 h 336550"/>
                    <a:gd name="connsiteX66" fmla="*/ 304800 w 338138"/>
                    <a:gd name="connsiteY66" fmla="*/ 164600 h 336550"/>
                    <a:gd name="connsiteX67" fmla="*/ 304800 w 338138"/>
                    <a:gd name="connsiteY67" fmla="*/ 162594 h 336550"/>
                    <a:gd name="connsiteX68" fmla="*/ 304800 w 338138"/>
                    <a:gd name="connsiteY68" fmla="*/ 161257 h 336550"/>
                    <a:gd name="connsiteX69" fmla="*/ 304800 w 338138"/>
                    <a:gd name="connsiteY69" fmla="*/ 159920 h 336550"/>
                    <a:gd name="connsiteX70" fmla="*/ 304800 w 338138"/>
                    <a:gd name="connsiteY70" fmla="*/ 158583 h 336550"/>
                    <a:gd name="connsiteX71" fmla="*/ 303213 w 338138"/>
                    <a:gd name="connsiteY71" fmla="*/ 158583 h 336550"/>
                    <a:gd name="connsiteX72" fmla="*/ 303213 w 338138"/>
                    <a:gd name="connsiteY72" fmla="*/ 157246 h 336550"/>
                    <a:gd name="connsiteX73" fmla="*/ 303213 w 338138"/>
                    <a:gd name="connsiteY73" fmla="*/ 155909 h 336550"/>
                    <a:gd name="connsiteX74" fmla="*/ 303213 w 338138"/>
                    <a:gd name="connsiteY74" fmla="*/ 154573 h 336550"/>
                    <a:gd name="connsiteX75" fmla="*/ 301625 w 338138"/>
                    <a:gd name="connsiteY75" fmla="*/ 154573 h 336550"/>
                    <a:gd name="connsiteX76" fmla="*/ 301625 w 338138"/>
                    <a:gd name="connsiteY76" fmla="*/ 153236 h 336550"/>
                    <a:gd name="connsiteX77" fmla="*/ 301625 w 338138"/>
                    <a:gd name="connsiteY77" fmla="*/ 151899 h 336550"/>
                    <a:gd name="connsiteX78" fmla="*/ 301625 w 338138"/>
                    <a:gd name="connsiteY78" fmla="*/ 150812 h 336550"/>
                    <a:gd name="connsiteX79" fmla="*/ 301626 w 338138"/>
                    <a:gd name="connsiteY79" fmla="*/ 150813 h 336550"/>
                    <a:gd name="connsiteX80" fmla="*/ 301626 w 338138"/>
                    <a:gd name="connsiteY80" fmla="*/ 149226 h 336550"/>
                    <a:gd name="connsiteX81" fmla="*/ 298450 w 338138"/>
                    <a:gd name="connsiteY81" fmla="*/ 147637 h 336550"/>
                    <a:gd name="connsiteX82" fmla="*/ 298450 w 338138"/>
                    <a:gd name="connsiteY82" fmla="*/ 148907 h 336550"/>
                    <a:gd name="connsiteX83" fmla="*/ 298450 w 338138"/>
                    <a:gd name="connsiteY83" fmla="*/ 150177 h 336550"/>
                    <a:gd name="connsiteX84" fmla="*/ 297180 w 338138"/>
                    <a:gd name="connsiteY84" fmla="*/ 150177 h 336550"/>
                    <a:gd name="connsiteX85" fmla="*/ 295910 w 338138"/>
                    <a:gd name="connsiteY85" fmla="*/ 150177 h 336550"/>
                    <a:gd name="connsiteX86" fmla="*/ 294640 w 338138"/>
                    <a:gd name="connsiteY86" fmla="*/ 150177 h 336550"/>
                    <a:gd name="connsiteX87" fmla="*/ 294640 w 338138"/>
                    <a:gd name="connsiteY87" fmla="*/ 152717 h 336550"/>
                    <a:gd name="connsiteX88" fmla="*/ 294640 w 338138"/>
                    <a:gd name="connsiteY88" fmla="*/ 153987 h 336550"/>
                    <a:gd name="connsiteX89" fmla="*/ 295910 w 338138"/>
                    <a:gd name="connsiteY89" fmla="*/ 155257 h 336550"/>
                    <a:gd name="connsiteX90" fmla="*/ 295910 w 338138"/>
                    <a:gd name="connsiteY90" fmla="*/ 153987 h 336550"/>
                    <a:gd name="connsiteX91" fmla="*/ 297180 w 338138"/>
                    <a:gd name="connsiteY91" fmla="*/ 152717 h 336550"/>
                    <a:gd name="connsiteX92" fmla="*/ 297180 w 338138"/>
                    <a:gd name="connsiteY92" fmla="*/ 153987 h 336550"/>
                    <a:gd name="connsiteX93" fmla="*/ 295910 w 338138"/>
                    <a:gd name="connsiteY93" fmla="*/ 156527 h 336550"/>
                    <a:gd name="connsiteX94" fmla="*/ 295910 w 338138"/>
                    <a:gd name="connsiteY94" fmla="*/ 157797 h 336550"/>
                    <a:gd name="connsiteX95" fmla="*/ 297180 w 338138"/>
                    <a:gd name="connsiteY95" fmla="*/ 160337 h 336550"/>
                    <a:gd name="connsiteX96" fmla="*/ 297180 w 338138"/>
                    <a:gd name="connsiteY96" fmla="*/ 162877 h 336550"/>
                    <a:gd name="connsiteX97" fmla="*/ 295910 w 338138"/>
                    <a:gd name="connsiteY97" fmla="*/ 164147 h 336550"/>
                    <a:gd name="connsiteX98" fmla="*/ 294640 w 338138"/>
                    <a:gd name="connsiteY98" fmla="*/ 162877 h 336550"/>
                    <a:gd name="connsiteX99" fmla="*/ 294640 w 338138"/>
                    <a:gd name="connsiteY99" fmla="*/ 165417 h 336550"/>
                    <a:gd name="connsiteX100" fmla="*/ 293370 w 338138"/>
                    <a:gd name="connsiteY100" fmla="*/ 166687 h 336550"/>
                    <a:gd name="connsiteX101" fmla="*/ 293370 w 338138"/>
                    <a:gd name="connsiteY101" fmla="*/ 165417 h 336550"/>
                    <a:gd name="connsiteX102" fmla="*/ 293370 w 338138"/>
                    <a:gd name="connsiteY102" fmla="*/ 162877 h 336550"/>
                    <a:gd name="connsiteX103" fmla="*/ 293370 w 338138"/>
                    <a:gd name="connsiteY103" fmla="*/ 161607 h 336550"/>
                    <a:gd name="connsiteX104" fmla="*/ 292100 w 338138"/>
                    <a:gd name="connsiteY104" fmla="*/ 159067 h 336550"/>
                    <a:gd name="connsiteX105" fmla="*/ 293370 w 338138"/>
                    <a:gd name="connsiteY105" fmla="*/ 157797 h 336550"/>
                    <a:gd name="connsiteX106" fmla="*/ 293370 w 338138"/>
                    <a:gd name="connsiteY106" fmla="*/ 155257 h 336550"/>
                    <a:gd name="connsiteX107" fmla="*/ 293370 w 338138"/>
                    <a:gd name="connsiteY107" fmla="*/ 153987 h 336550"/>
                    <a:gd name="connsiteX108" fmla="*/ 293370 w 338138"/>
                    <a:gd name="connsiteY108" fmla="*/ 151447 h 336550"/>
                    <a:gd name="connsiteX109" fmla="*/ 293370 w 338138"/>
                    <a:gd name="connsiteY109" fmla="*/ 148907 h 336550"/>
                    <a:gd name="connsiteX110" fmla="*/ 294640 w 338138"/>
                    <a:gd name="connsiteY110" fmla="*/ 148907 h 336550"/>
                    <a:gd name="connsiteX111" fmla="*/ 298450 w 338138"/>
                    <a:gd name="connsiteY111" fmla="*/ 147637 h 336550"/>
                    <a:gd name="connsiteX112" fmla="*/ 300038 w 338138"/>
                    <a:gd name="connsiteY112" fmla="*/ 139700 h 336550"/>
                    <a:gd name="connsiteX113" fmla="*/ 301626 w 338138"/>
                    <a:gd name="connsiteY113" fmla="*/ 139700 h 336550"/>
                    <a:gd name="connsiteX114" fmla="*/ 301626 w 338138"/>
                    <a:gd name="connsiteY114" fmla="*/ 141288 h 336550"/>
                    <a:gd name="connsiteX115" fmla="*/ 301626 w 338138"/>
                    <a:gd name="connsiteY115" fmla="*/ 142875 h 336550"/>
                    <a:gd name="connsiteX116" fmla="*/ 301626 w 338138"/>
                    <a:gd name="connsiteY116" fmla="*/ 146051 h 336550"/>
                    <a:gd name="connsiteX117" fmla="*/ 301626 w 338138"/>
                    <a:gd name="connsiteY117" fmla="*/ 147638 h 336550"/>
                    <a:gd name="connsiteX118" fmla="*/ 301626 w 338138"/>
                    <a:gd name="connsiteY118" fmla="*/ 149225 h 336550"/>
                    <a:gd name="connsiteX119" fmla="*/ 301625 w 338138"/>
                    <a:gd name="connsiteY119" fmla="*/ 149225 h 336550"/>
                    <a:gd name="connsiteX120" fmla="*/ 301625 w 338138"/>
                    <a:gd name="connsiteY120" fmla="*/ 150562 h 336550"/>
                    <a:gd name="connsiteX121" fmla="*/ 301625 w 338138"/>
                    <a:gd name="connsiteY121" fmla="*/ 150812 h 336550"/>
                    <a:gd name="connsiteX122" fmla="*/ 300038 w 338138"/>
                    <a:gd name="connsiteY122" fmla="*/ 149226 h 336550"/>
                    <a:gd name="connsiteX123" fmla="*/ 300038 w 338138"/>
                    <a:gd name="connsiteY123" fmla="*/ 147638 h 336550"/>
                    <a:gd name="connsiteX124" fmla="*/ 300038 w 338138"/>
                    <a:gd name="connsiteY124" fmla="*/ 144463 h 336550"/>
                    <a:gd name="connsiteX125" fmla="*/ 300038 w 338138"/>
                    <a:gd name="connsiteY125" fmla="*/ 141288 h 336550"/>
                    <a:gd name="connsiteX126" fmla="*/ 287338 w 338138"/>
                    <a:gd name="connsiteY126" fmla="*/ 131762 h 336550"/>
                    <a:gd name="connsiteX127" fmla="*/ 292101 w 338138"/>
                    <a:gd name="connsiteY127" fmla="*/ 134484 h 336550"/>
                    <a:gd name="connsiteX128" fmla="*/ 292101 w 338138"/>
                    <a:gd name="connsiteY128" fmla="*/ 135844 h 336550"/>
                    <a:gd name="connsiteX129" fmla="*/ 290513 w 338138"/>
                    <a:gd name="connsiteY129" fmla="*/ 138566 h 336550"/>
                    <a:gd name="connsiteX130" fmla="*/ 290513 w 338138"/>
                    <a:gd name="connsiteY130" fmla="*/ 139927 h 336550"/>
                    <a:gd name="connsiteX131" fmla="*/ 290513 w 338138"/>
                    <a:gd name="connsiteY131" fmla="*/ 142648 h 336550"/>
                    <a:gd name="connsiteX132" fmla="*/ 292101 w 338138"/>
                    <a:gd name="connsiteY132" fmla="*/ 144009 h 336550"/>
                    <a:gd name="connsiteX133" fmla="*/ 293688 w 338138"/>
                    <a:gd name="connsiteY133" fmla="*/ 145369 h 336550"/>
                    <a:gd name="connsiteX134" fmla="*/ 292101 w 338138"/>
                    <a:gd name="connsiteY134" fmla="*/ 146730 h 336550"/>
                    <a:gd name="connsiteX135" fmla="*/ 292101 w 338138"/>
                    <a:gd name="connsiteY135" fmla="*/ 148091 h 336550"/>
                    <a:gd name="connsiteX136" fmla="*/ 290513 w 338138"/>
                    <a:gd name="connsiteY136" fmla="*/ 150812 h 336550"/>
                    <a:gd name="connsiteX137" fmla="*/ 290513 w 338138"/>
                    <a:gd name="connsiteY137" fmla="*/ 152173 h 336550"/>
                    <a:gd name="connsiteX138" fmla="*/ 290513 w 338138"/>
                    <a:gd name="connsiteY138" fmla="*/ 153534 h 336550"/>
                    <a:gd name="connsiteX139" fmla="*/ 290513 w 338138"/>
                    <a:gd name="connsiteY139" fmla="*/ 154894 h 336550"/>
                    <a:gd name="connsiteX140" fmla="*/ 290513 w 338138"/>
                    <a:gd name="connsiteY140" fmla="*/ 157616 h 336550"/>
                    <a:gd name="connsiteX141" fmla="*/ 288925 w 338138"/>
                    <a:gd name="connsiteY141" fmla="*/ 160337 h 336550"/>
                    <a:gd name="connsiteX142" fmla="*/ 287338 w 338138"/>
                    <a:gd name="connsiteY142" fmla="*/ 160337 h 336550"/>
                    <a:gd name="connsiteX143" fmla="*/ 285750 w 338138"/>
                    <a:gd name="connsiteY143" fmla="*/ 137205 h 336550"/>
                    <a:gd name="connsiteX144" fmla="*/ 285750 w 338138"/>
                    <a:gd name="connsiteY144" fmla="*/ 135844 h 336550"/>
                    <a:gd name="connsiteX145" fmla="*/ 285750 w 338138"/>
                    <a:gd name="connsiteY145" fmla="*/ 133123 h 336550"/>
                    <a:gd name="connsiteX146" fmla="*/ 287338 w 338138"/>
                    <a:gd name="connsiteY146" fmla="*/ 131762 h 336550"/>
                    <a:gd name="connsiteX147" fmla="*/ 296863 w 338138"/>
                    <a:gd name="connsiteY147" fmla="*/ 123825 h 336550"/>
                    <a:gd name="connsiteX148" fmla="*/ 298451 w 338138"/>
                    <a:gd name="connsiteY148" fmla="*/ 127000 h 336550"/>
                    <a:gd name="connsiteX149" fmla="*/ 300038 w 338138"/>
                    <a:gd name="connsiteY149" fmla="*/ 130175 h 336550"/>
                    <a:gd name="connsiteX150" fmla="*/ 298451 w 338138"/>
                    <a:gd name="connsiteY150" fmla="*/ 130175 h 336550"/>
                    <a:gd name="connsiteX151" fmla="*/ 298451 w 338138"/>
                    <a:gd name="connsiteY151" fmla="*/ 133350 h 336550"/>
                    <a:gd name="connsiteX152" fmla="*/ 296863 w 338138"/>
                    <a:gd name="connsiteY152" fmla="*/ 131763 h 336550"/>
                    <a:gd name="connsiteX153" fmla="*/ 296863 w 338138"/>
                    <a:gd name="connsiteY153" fmla="*/ 130175 h 336550"/>
                    <a:gd name="connsiteX154" fmla="*/ 295276 w 338138"/>
                    <a:gd name="connsiteY154" fmla="*/ 128588 h 336550"/>
                    <a:gd name="connsiteX155" fmla="*/ 293688 w 338138"/>
                    <a:gd name="connsiteY155" fmla="*/ 130175 h 336550"/>
                    <a:gd name="connsiteX156" fmla="*/ 293688 w 338138"/>
                    <a:gd name="connsiteY156" fmla="*/ 128588 h 336550"/>
                    <a:gd name="connsiteX157" fmla="*/ 293688 w 338138"/>
                    <a:gd name="connsiteY157" fmla="*/ 125413 h 336550"/>
                    <a:gd name="connsiteX158" fmla="*/ 296863 w 338138"/>
                    <a:gd name="connsiteY158" fmla="*/ 125413 h 336550"/>
                    <a:gd name="connsiteX159" fmla="*/ 292100 w 338138"/>
                    <a:gd name="connsiteY159" fmla="*/ 117475 h 336550"/>
                    <a:gd name="connsiteX160" fmla="*/ 293688 w 338138"/>
                    <a:gd name="connsiteY160" fmla="*/ 117475 h 336550"/>
                    <a:gd name="connsiteX161" fmla="*/ 293688 w 338138"/>
                    <a:gd name="connsiteY161" fmla="*/ 119063 h 336550"/>
                    <a:gd name="connsiteX162" fmla="*/ 293688 w 338138"/>
                    <a:gd name="connsiteY162" fmla="*/ 120650 h 336550"/>
                    <a:gd name="connsiteX163" fmla="*/ 285750 w 338138"/>
                    <a:gd name="connsiteY163" fmla="*/ 101600 h 336550"/>
                    <a:gd name="connsiteX164" fmla="*/ 287338 w 338138"/>
                    <a:gd name="connsiteY164" fmla="*/ 101600 h 336550"/>
                    <a:gd name="connsiteX165" fmla="*/ 287338 w 338138"/>
                    <a:gd name="connsiteY165" fmla="*/ 104775 h 336550"/>
                    <a:gd name="connsiteX166" fmla="*/ 288925 w 338138"/>
                    <a:gd name="connsiteY166" fmla="*/ 107950 h 336550"/>
                    <a:gd name="connsiteX167" fmla="*/ 290513 w 338138"/>
                    <a:gd name="connsiteY167" fmla="*/ 109538 h 336550"/>
                    <a:gd name="connsiteX168" fmla="*/ 292101 w 338138"/>
                    <a:gd name="connsiteY168" fmla="*/ 111125 h 336550"/>
                    <a:gd name="connsiteX169" fmla="*/ 293688 w 338138"/>
                    <a:gd name="connsiteY169" fmla="*/ 111125 h 336550"/>
                    <a:gd name="connsiteX170" fmla="*/ 293688 w 338138"/>
                    <a:gd name="connsiteY170" fmla="*/ 114300 h 336550"/>
                    <a:gd name="connsiteX171" fmla="*/ 293688 w 338138"/>
                    <a:gd name="connsiteY171" fmla="*/ 115887 h 336550"/>
                    <a:gd name="connsiteX172" fmla="*/ 295276 w 338138"/>
                    <a:gd name="connsiteY172" fmla="*/ 117475 h 336550"/>
                    <a:gd name="connsiteX173" fmla="*/ 295276 w 338138"/>
                    <a:gd name="connsiteY173" fmla="*/ 119062 h 336550"/>
                    <a:gd name="connsiteX174" fmla="*/ 295276 w 338138"/>
                    <a:gd name="connsiteY174" fmla="*/ 120650 h 336550"/>
                    <a:gd name="connsiteX175" fmla="*/ 295276 w 338138"/>
                    <a:gd name="connsiteY175" fmla="*/ 122237 h 336550"/>
                    <a:gd name="connsiteX176" fmla="*/ 293688 w 338138"/>
                    <a:gd name="connsiteY176" fmla="*/ 117475 h 336550"/>
                    <a:gd name="connsiteX177" fmla="*/ 293688 w 338138"/>
                    <a:gd name="connsiteY177" fmla="*/ 115888 h 336550"/>
                    <a:gd name="connsiteX178" fmla="*/ 292101 w 338138"/>
                    <a:gd name="connsiteY178" fmla="*/ 114300 h 336550"/>
                    <a:gd name="connsiteX179" fmla="*/ 290513 w 338138"/>
                    <a:gd name="connsiteY179" fmla="*/ 114300 h 336550"/>
                    <a:gd name="connsiteX180" fmla="*/ 290513 w 338138"/>
                    <a:gd name="connsiteY180" fmla="*/ 115888 h 336550"/>
                    <a:gd name="connsiteX181" fmla="*/ 290513 w 338138"/>
                    <a:gd name="connsiteY181" fmla="*/ 117475 h 336550"/>
                    <a:gd name="connsiteX182" fmla="*/ 288925 w 338138"/>
                    <a:gd name="connsiteY182" fmla="*/ 117475 h 336550"/>
                    <a:gd name="connsiteX183" fmla="*/ 288925 w 338138"/>
                    <a:gd name="connsiteY183" fmla="*/ 115888 h 336550"/>
                    <a:gd name="connsiteX184" fmla="*/ 288925 w 338138"/>
                    <a:gd name="connsiteY184" fmla="*/ 112713 h 336550"/>
                    <a:gd name="connsiteX185" fmla="*/ 287338 w 338138"/>
                    <a:gd name="connsiteY185" fmla="*/ 109538 h 336550"/>
                    <a:gd name="connsiteX186" fmla="*/ 285750 w 338138"/>
                    <a:gd name="connsiteY186" fmla="*/ 107950 h 336550"/>
                    <a:gd name="connsiteX187" fmla="*/ 285750 w 338138"/>
                    <a:gd name="connsiteY187" fmla="*/ 106363 h 336550"/>
                    <a:gd name="connsiteX188" fmla="*/ 285750 w 338138"/>
                    <a:gd name="connsiteY188" fmla="*/ 103188 h 336550"/>
                    <a:gd name="connsiteX189" fmla="*/ 203200 w 338138"/>
                    <a:gd name="connsiteY189" fmla="*/ 85725 h 336550"/>
                    <a:gd name="connsiteX190" fmla="*/ 207963 w 338138"/>
                    <a:gd name="connsiteY190" fmla="*/ 85725 h 336550"/>
                    <a:gd name="connsiteX191" fmla="*/ 204391 w 338138"/>
                    <a:gd name="connsiteY191" fmla="*/ 87842 h 336550"/>
                    <a:gd name="connsiteX192" fmla="*/ 203200 w 338138"/>
                    <a:gd name="connsiteY192" fmla="*/ 87842 h 336550"/>
                    <a:gd name="connsiteX193" fmla="*/ 203200 w 338138"/>
                    <a:gd name="connsiteY193" fmla="*/ 85725 h 336550"/>
                    <a:gd name="connsiteX194" fmla="*/ 188913 w 338138"/>
                    <a:gd name="connsiteY194" fmla="*/ 83476 h 336550"/>
                    <a:gd name="connsiteX195" fmla="*/ 192088 w 338138"/>
                    <a:gd name="connsiteY195" fmla="*/ 84667 h 336550"/>
                    <a:gd name="connsiteX196" fmla="*/ 190501 w 338138"/>
                    <a:gd name="connsiteY196" fmla="*/ 85725 h 336550"/>
                    <a:gd name="connsiteX197" fmla="*/ 185738 w 338138"/>
                    <a:gd name="connsiteY197" fmla="*/ 84667 h 336550"/>
                    <a:gd name="connsiteX198" fmla="*/ 188913 w 338138"/>
                    <a:gd name="connsiteY198" fmla="*/ 83476 h 336550"/>
                    <a:gd name="connsiteX199" fmla="*/ 161925 w 338138"/>
                    <a:gd name="connsiteY199" fmla="*/ 77787 h 336550"/>
                    <a:gd name="connsiteX200" fmla="*/ 163248 w 338138"/>
                    <a:gd name="connsiteY200" fmla="*/ 77787 h 336550"/>
                    <a:gd name="connsiteX201" fmla="*/ 168540 w 338138"/>
                    <a:gd name="connsiteY201" fmla="*/ 82550 h 336550"/>
                    <a:gd name="connsiteX202" fmla="*/ 167217 w 338138"/>
                    <a:gd name="connsiteY202" fmla="*/ 82550 h 336550"/>
                    <a:gd name="connsiteX203" fmla="*/ 167217 w 338138"/>
                    <a:gd name="connsiteY203" fmla="*/ 81359 h 336550"/>
                    <a:gd name="connsiteX204" fmla="*/ 161925 w 338138"/>
                    <a:gd name="connsiteY204" fmla="*/ 78978 h 336550"/>
                    <a:gd name="connsiteX205" fmla="*/ 161925 w 338138"/>
                    <a:gd name="connsiteY205" fmla="*/ 77787 h 336550"/>
                    <a:gd name="connsiteX206" fmla="*/ 158751 w 338138"/>
                    <a:gd name="connsiteY206" fmla="*/ 73554 h 336550"/>
                    <a:gd name="connsiteX207" fmla="*/ 155575 w 338138"/>
                    <a:gd name="connsiteY207" fmla="*/ 77787 h 336550"/>
                    <a:gd name="connsiteX208" fmla="*/ 153988 w 338138"/>
                    <a:gd name="connsiteY208" fmla="*/ 76729 h 336550"/>
                    <a:gd name="connsiteX209" fmla="*/ 158751 w 338138"/>
                    <a:gd name="connsiteY209" fmla="*/ 73554 h 336550"/>
                    <a:gd name="connsiteX210" fmla="*/ 140098 w 338138"/>
                    <a:gd name="connsiteY210" fmla="*/ 48759 h 336550"/>
                    <a:gd name="connsiteX211" fmla="*/ 142876 w 338138"/>
                    <a:gd name="connsiteY211" fmla="*/ 48759 h 336550"/>
                    <a:gd name="connsiteX212" fmla="*/ 131763 w 338138"/>
                    <a:gd name="connsiteY212" fmla="*/ 55563 h 336550"/>
                    <a:gd name="connsiteX213" fmla="*/ 140098 w 338138"/>
                    <a:gd name="connsiteY213" fmla="*/ 48759 h 336550"/>
                    <a:gd name="connsiteX214" fmla="*/ 148273 w 338138"/>
                    <a:gd name="connsiteY214" fmla="*/ 42598 h 336550"/>
                    <a:gd name="connsiteX215" fmla="*/ 150813 w 338138"/>
                    <a:gd name="connsiteY215" fmla="*/ 42598 h 336550"/>
                    <a:gd name="connsiteX216" fmla="*/ 149543 w 338138"/>
                    <a:gd name="connsiteY216" fmla="*/ 43921 h 336550"/>
                    <a:gd name="connsiteX217" fmla="*/ 148273 w 338138"/>
                    <a:gd name="connsiteY217" fmla="*/ 51859 h 336550"/>
                    <a:gd name="connsiteX218" fmla="*/ 150813 w 338138"/>
                    <a:gd name="connsiteY218" fmla="*/ 50536 h 336550"/>
                    <a:gd name="connsiteX219" fmla="*/ 148273 w 338138"/>
                    <a:gd name="connsiteY219" fmla="*/ 53181 h 336550"/>
                    <a:gd name="connsiteX220" fmla="*/ 149543 w 338138"/>
                    <a:gd name="connsiteY220" fmla="*/ 54504 h 336550"/>
                    <a:gd name="connsiteX221" fmla="*/ 141923 w 338138"/>
                    <a:gd name="connsiteY221" fmla="*/ 55827 h 336550"/>
                    <a:gd name="connsiteX222" fmla="*/ 138113 w 338138"/>
                    <a:gd name="connsiteY222" fmla="*/ 57150 h 336550"/>
                    <a:gd name="connsiteX223" fmla="*/ 140653 w 338138"/>
                    <a:gd name="connsiteY223" fmla="*/ 55827 h 336550"/>
                    <a:gd name="connsiteX224" fmla="*/ 141923 w 338138"/>
                    <a:gd name="connsiteY224" fmla="*/ 53181 h 336550"/>
                    <a:gd name="connsiteX225" fmla="*/ 139383 w 338138"/>
                    <a:gd name="connsiteY225" fmla="*/ 53181 h 336550"/>
                    <a:gd name="connsiteX226" fmla="*/ 141923 w 338138"/>
                    <a:gd name="connsiteY226" fmla="*/ 51859 h 336550"/>
                    <a:gd name="connsiteX227" fmla="*/ 145733 w 338138"/>
                    <a:gd name="connsiteY227" fmla="*/ 49213 h 336550"/>
                    <a:gd name="connsiteX228" fmla="*/ 144463 w 338138"/>
                    <a:gd name="connsiteY228" fmla="*/ 47890 h 336550"/>
                    <a:gd name="connsiteX229" fmla="*/ 144463 w 338138"/>
                    <a:gd name="connsiteY229" fmla="*/ 45244 h 336550"/>
                    <a:gd name="connsiteX230" fmla="*/ 143193 w 338138"/>
                    <a:gd name="connsiteY230" fmla="*/ 45244 h 336550"/>
                    <a:gd name="connsiteX231" fmla="*/ 169336 w 338138"/>
                    <a:gd name="connsiteY231" fmla="*/ 30162 h 336550"/>
                    <a:gd name="connsiteX232" fmla="*/ 33338 w 338138"/>
                    <a:gd name="connsiteY232" fmla="*/ 136706 h 336550"/>
                    <a:gd name="connsiteX233" fmla="*/ 33338 w 338138"/>
                    <a:gd name="connsiteY233" fmla="*/ 138022 h 336550"/>
                    <a:gd name="connsiteX234" fmla="*/ 33338 w 338138"/>
                    <a:gd name="connsiteY234" fmla="*/ 139337 h 336550"/>
                    <a:gd name="connsiteX235" fmla="*/ 33338 w 338138"/>
                    <a:gd name="connsiteY235" fmla="*/ 140652 h 336550"/>
                    <a:gd name="connsiteX236" fmla="*/ 34658 w 338138"/>
                    <a:gd name="connsiteY236" fmla="*/ 139337 h 336550"/>
                    <a:gd name="connsiteX237" fmla="*/ 35979 w 338138"/>
                    <a:gd name="connsiteY237" fmla="*/ 139337 h 336550"/>
                    <a:gd name="connsiteX238" fmla="*/ 35979 w 338138"/>
                    <a:gd name="connsiteY238" fmla="*/ 140652 h 336550"/>
                    <a:gd name="connsiteX239" fmla="*/ 43901 w 338138"/>
                    <a:gd name="connsiteY239" fmla="*/ 153806 h 336550"/>
                    <a:gd name="connsiteX240" fmla="*/ 45221 w 338138"/>
                    <a:gd name="connsiteY240" fmla="*/ 169590 h 336550"/>
                    <a:gd name="connsiteX241" fmla="*/ 49182 w 338138"/>
                    <a:gd name="connsiteY241" fmla="*/ 166959 h 336550"/>
                    <a:gd name="connsiteX242" fmla="*/ 50503 w 338138"/>
                    <a:gd name="connsiteY242" fmla="*/ 170905 h 336550"/>
                    <a:gd name="connsiteX243" fmla="*/ 50503 w 338138"/>
                    <a:gd name="connsiteY243" fmla="*/ 168275 h 336550"/>
                    <a:gd name="connsiteX244" fmla="*/ 55784 w 338138"/>
                    <a:gd name="connsiteY244" fmla="*/ 174852 h 336550"/>
                    <a:gd name="connsiteX245" fmla="*/ 57105 w 338138"/>
                    <a:gd name="connsiteY245" fmla="*/ 174852 h 336550"/>
                    <a:gd name="connsiteX246" fmla="*/ 57105 w 338138"/>
                    <a:gd name="connsiteY246" fmla="*/ 173536 h 336550"/>
                    <a:gd name="connsiteX247" fmla="*/ 59745 w 338138"/>
                    <a:gd name="connsiteY247" fmla="*/ 173536 h 336550"/>
                    <a:gd name="connsiteX248" fmla="*/ 61066 w 338138"/>
                    <a:gd name="connsiteY248" fmla="*/ 173536 h 336550"/>
                    <a:gd name="connsiteX249" fmla="*/ 62386 w 338138"/>
                    <a:gd name="connsiteY249" fmla="*/ 173536 h 336550"/>
                    <a:gd name="connsiteX250" fmla="*/ 63706 w 338138"/>
                    <a:gd name="connsiteY250" fmla="*/ 173536 h 336550"/>
                    <a:gd name="connsiteX251" fmla="*/ 65027 w 338138"/>
                    <a:gd name="connsiteY251" fmla="*/ 173536 h 336550"/>
                    <a:gd name="connsiteX252" fmla="*/ 65027 w 338138"/>
                    <a:gd name="connsiteY252" fmla="*/ 174852 h 336550"/>
                    <a:gd name="connsiteX253" fmla="*/ 68988 w 338138"/>
                    <a:gd name="connsiteY253" fmla="*/ 177482 h 336550"/>
                    <a:gd name="connsiteX254" fmla="*/ 72949 w 338138"/>
                    <a:gd name="connsiteY254" fmla="*/ 180113 h 336550"/>
                    <a:gd name="connsiteX255" fmla="*/ 74269 w 338138"/>
                    <a:gd name="connsiteY255" fmla="*/ 182744 h 336550"/>
                    <a:gd name="connsiteX256" fmla="*/ 74269 w 338138"/>
                    <a:gd name="connsiteY256" fmla="*/ 185374 h 336550"/>
                    <a:gd name="connsiteX257" fmla="*/ 74269 w 338138"/>
                    <a:gd name="connsiteY257" fmla="*/ 189320 h 336550"/>
                    <a:gd name="connsiteX258" fmla="*/ 71629 w 338138"/>
                    <a:gd name="connsiteY258" fmla="*/ 194582 h 336550"/>
                    <a:gd name="connsiteX259" fmla="*/ 71629 w 338138"/>
                    <a:gd name="connsiteY259" fmla="*/ 195897 h 336550"/>
                    <a:gd name="connsiteX260" fmla="*/ 63706 w 338138"/>
                    <a:gd name="connsiteY260" fmla="*/ 219574 h 336550"/>
                    <a:gd name="connsiteX261" fmla="*/ 66347 w 338138"/>
                    <a:gd name="connsiteY261" fmla="*/ 236673 h 336550"/>
                    <a:gd name="connsiteX262" fmla="*/ 66347 w 338138"/>
                    <a:gd name="connsiteY262" fmla="*/ 239304 h 336550"/>
                    <a:gd name="connsiteX263" fmla="*/ 65027 w 338138"/>
                    <a:gd name="connsiteY263" fmla="*/ 245881 h 336550"/>
                    <a:gd name="connsiteX264" fmla="*/ 62386 w 338138"/>
                    <a:gd name="connsiteY264" fmla="*/ 244565 h 336550"/>
                    <a:gd name="connsiteX265" fmla="*/ 65027 w 338138"/>
                    <a:gd name="connsiteY265" fmla="*/ 253773 h 336550"/>
                    <a:gd name="connsiteX266" fmla="*/ 62386 w 338138"/>
                    <a:gd name="connsiteY266" fmla="*/ 255088 h 336550"/>
                    <a:gd name="connsiteX267" fmla="*/ 63706 w 338138"/>
                    <a:gd name="connsiteY267" fmla="*/ 257719 h 336550"/>
                    <a:gd name="connsiteX268" fmla="*/ 66347 w 338138"/>
                    <a:gd name="connsiteY268" fmla="*/ 260350 h 336550"/>
                    <a:gd name="connsiteX269" fmla="*/ 66347 w 338138"/>
                    <a:gd name="connsiteY269" fmla="*/ 261665 h 336550"/>
                    <a:gd name="connsiteX270" fmla="*/ 67668 w 338138"/>
                    <a:gd name="connsiteY270" fmla="*/ 261665 h 336550"/>
                    <a:gd name="connsiteX271" fmla="*/ 87473 w 338138"/>
                    <a:gd name="connsiteY271" fmla="*/ 280080 h 336550"/>
                    <a:gd name="connsiteX272" fmla="*/ 88794 w 338138"/>
                    <a:gd name="connsiteY272" fmla="*/ 280080 h 336550"/>
                    <a:gd name="connsiteX273" fmla="*/ 88794 w 338138"/>
                    <a:gd name="connsiteY273" fmla="*/ 281395 h 336550"/>
                    <a:gd name="connsiteX274" fmla="*/ 90114 w 338138"/>
                    <a:gd name="connsiteY274" fmla="*/ 281395 h 336550"/>
                    <a:gd name="connsiteX275" fmla="*/ 169336 w 338138"/>
                    <a:gd name="connsiteY275" fmla="*/ 306387 h 336550"/>
                    <a:gd name="connsiteX276" fmla="*/ 307976 w 338138"/>
                    <a:gd name="connsiteY276" fmla="*/ 168275 h 336550"/>
                    <a:gd name="connsiteX277" fmla="*/ 306128 w 338138"/>
                    <a:gd name="connsiteY277" fmla="*/ 156215 h 336550"/>
                    <a:gd name="connsiteX278" fmla="*/ 306388 w 338138"/>
                    <a:gd name="connsiteY278" fmla="*/ 154573 h 336550"/>
                    <a:gd name="connsiteX279" fmla="*/ 306388 w 338138"/>
                    <a:gd name="connsiteY279" fmla="*/ 151899 h 336550"/>
                    <a:gd name="connsiteX280" fmla="*/ 305656 w 338138"/>
                    <a:gd name="connsiteY280" fmla="*/ 153133 h 336550"/>
                    <a:gd name="connsiteX281" fmla="*/ 301374 w 338138"/>
                    <a:gd name="connsiteY281" fmla="*/ 125197 h 336550"/>
                    <a:gd name="connsiteX282" fmla="*/ 282889 w 338138"/>
                    <a:gd name="connsiteY282" fmla="*/ 88038 h 336550"/>
                    <a:gd name="connsiteX283" fmla="*/ 282889 w 338138"/>
                    <a:gd name="connsiteY283" fmla="*/ 109084 h 336550"/>
                    <a:gd name="connsiteX284" fmla="*/ 281569 w 338138"/>
                    <a:gd name="connsiteY284" fmla="*/ 113030 h 336550"/>
                    <a:gd name="connsiteX285" fmla="*/ 278928 w 338138"/>
                    <a:gd name="connsiteY285" fmla="*/ 115660 h 336550"/>
                    <a:gd name="connsiteX286" fmla="*/ 278928 w 338138"/>
                    <a:gd name="connsiteY286" fmla="*/ 113030 h 336550"/>
                    <a:gd name="connsiteX287" fmla="*/ 277608 w 338138"/>
                    <a:gd name="connsiteY287" fmla="*/ 109084 h 336550"/>
                    <a:gd name="connsiteX288" fmla="*/ 274967 w 338138"/>
                    <a:gd name="connsiteY288" fmla="*/ 106453 h 336550"/>
                    <a:gd name="connsiteX289" fmla="*/ 253841 w 338138"/>
                    <a:gd name="connsiteY289" fmla="*/ 101192 h 336550"/>
                    <a:gd name="connsiteX290" fmla="*/ 249880 w 338138"/>
                    <a:gd name="connsiteY290" fmla="*/ 99876 h 336550"/>
                    <a:gd name="connsiteX291" fmla="*/ 240637 w 338138"/>
                    <a:gd name="connsiteY291" fmla="*/ 97245 h 336550"/>
                    <a:gd name="connsiteX292" fmla="*/ 245919 w 338138"/>
                    <a:gd name="connsiteY292" fmla="*/ 106453 h 336550"/>
                    <a:gd name="connsiteX293" fmla="*/ 247239 w 338138"/>
                    <a:gd name="connsiteY293" fmla="*/ 103822 h 336550"/>
                    <a:gd name="connsiteX294" fmla="*/ 248559 w 338138"/>
                    <a:gd name="connsiteY294" fmla="*/ 106453 h 336550"/>
                    <a:gd name="connsiteX295" fmla="*/ 256482 w 338138"/>
                    <a:gd name="connsiteY295" fmla="*/ 105138 h 336550"/>
                    <a:gd name="connsiteX296" fmla="*/ 268365 w 338138"/>
                    <a:gd name="connsiteY296" fmla="*/ 124868 h 336550"/>
                    <a:gd name="connsiteX297" fmla="*/ 259122 w 338138"/>
                    <a:gd name="connsiteY297" fmla="*/ 132760 h 336550"/>
                    <a:gd name="connsiteX298" fmla="*/ 236676 w 338138"/>
                    <a:gd name="connsiteY298" fmla="*/ 128814 h 336550"/>
                    <a:gd name="connsiteX299" fmla="*/ 235356 w 338138"/>
                    <a:gd name="connsiteY299" fmla="*/ 126183 h 336550"/>
                    <a:gd name="connsiteX300" fmla="*/ 234035 w 338138"/>
                    <a:gd name="connsiteY300" fmla="*/ 123553 h 336550"/>
                    <a:gd name="connsiteX301" fmla="*/ 223472 w 338138"/>
                    <a:gd name="connsiteY301" fmla="*/ 110399 h 336550"/>
                    <a:gd name="connsiteX302" fmla="*/ 220831 w 338138"/>
                    <a:gd name="connsiteY302" fmla="*/ 107768 h 336550"/>
                    <a:gd name="connsiteX303" fmla="*/ 218191 w 338138"/>
                    <a:gd name="connsiteY303" fmla="*/ 105138 h 336550"/>
                    <a:gd name="connsiteX304" fmla="*/ 215550 w 338138"/>
                    <a:gd name="connsiteY304" fmla="*/ 102507 h 336550"/>
                    <a:gd name="connsiteX305" fmla="*/ 210268 w 338138"/>
                    <a:gd name="connsiteY305" fmla="*/ 98561 h 336550"/>
                    <a:gd name="connsiteX306" fmla="*/ 210268 w 338138"/>
                    <a:gd name="connsiteY306" fmla="*/ 99876 h 336550"/>
                    <a:gd name="connsiteX307" fmla="*/ 212909 w 338138"/>
                    <a:gd name="connsiteY307" fmla="*/ 103822 h 336550"/>
                    <a:gd name="connsiteX308" fmla="*/ 215550 w 338138"/>
                    <a:gd name="connsiteY308" fmla="*/ 106453 h 336550"/>
                    <a:gd name="connsiteX309" fmla="*/ 216870 w 338138"/>
                    <a:gd name="connsiteY309" fmla="*/ 109084 h 336550"/>
                    <a:gd name="connsiteX310" fmla="*/ 224793 w 338138"/>
                    <a:gd name="connsiteY310" fmla="*/ 122237 h 336550"/>
                    <a:gd name="connsiteX311" fmla="*/ 231394 w 338138"/>
                    <a:gd name="connsiteY311" fmla="*/ 131445 h 336550"/>
                    <a:gd name="connsiteX312" fmla="*/ 234035 w 338138"/>
                    <a:gd name="connsiteY312" fmla="*/ 134075 h 336550"/>
                    <a:gd name="connsiteX313" fmla="*/ 236676 w 338138"/>
                    <a:gd name="connsiteY313" fmla="*/ 138022 h 336550"/>
                    <a:gd name="connsiteX314" fmla="*/ 240637 w 338138"/>
                    <a:gd name="connsiteY314" fmla="*/ 140652 h 336550"/>
                    <a:gd name="connsiteX315" fmla="*/ 244598 w 338138"/>
                    <a:gd name="connsiteY315" fmla="*/ 143283 h 336550"/>
                    <a:gd name="connsiteX316" fmla="*/ 245919 w 338138"/>
                    <a:gd name="connsiteY316" fmla="*/ 143283 h 336550"/>
                    <a:gd name="connsiteX317" fmla="*/ 248559 w 338138"/>
                    <a:gd name="connsiteY317" fmla="*/ 143283 h 336550"/>
                    <a:gd name="connsiteX318" fmla="*/ 260443 w 338138"/>
                    <a:gd name="connsiteY318" fmla="*/ 140652 h 336550"/>
                    <a:gd name="connsiteX319" fmla="*/ 259122 w 338138"/>
                    <a:gd name="connsiteY319" fmla="*/ 147229 h 336550"/>
                    <a:gd name="connsiteX320" fmla="*/ 257802 w 338138"/>
                    <a:gd name="connsiteY320" fmla="*/ 151175 h 336550"/>
                    <a:gd name="connsiteX321" fmla="*/ 255161 w 338138"/>
                    <a:gd name="connsiteY321" fmla="*/ 159067 h 336550"/>
                    <a:gd name="connsiteX322" fmla="*/ 253841 w 338138"/>
                    <a:gd name="connsiteY322" fmla="*/ 161698 h 336550"/>
                    <a:gd name="connsiteX323" fmla="*/ 232715 w 338138"/>
                    <a:gd name="connsiteY323" fmla="*/ 190636 h 336550"/>
                    <a:gd name="connsiteX324" fmla="*/ 234035 w 338138"/>
                    <a:gd name="connsiteY324" fmla="*/ 191951 h 336550"/>
                    <a:gd name="connsiteX325" fmla="*/ 228754 w 338138"/>
                    <a:gd name="connsiteY325" fmla="*/ 212997 h 336550"/>
                    <a:gd name="connsiteX326" fmla="*/ 227433 w 338138"/>
                    <a:gd name="connsiteY326" fmla="*/ 215628 h 336550"/>
                    <a:gd name="connsiteX327" fmla="*/ 218191 w 338138"/>
                    <a:gd name="connsiteY327" fmla="*/ 235358 h 336550"/>
                    <a:gd name="connsiteX328" fmla="*/ 212909 w 338138"/>
                    <a:gd name="connsiteY328" fmla="*/ 239304 h 336550"/>
                    <a:gd name="connsiteX329" fmla="*/ 211589 w 338138"/>
                    <a:gd name="connsiteY329" fmla="*/ 241935 h 336550"/>
                    <a:gd name="connsiteX330" fmla="*/ 210268 w 338138"/>
                    <a:gd name="connsiteY330" fmla="*/ 245881 h 336550"/>
                    <a:gd name="connsiteX331" fmla="*/ 207628 w 338138"/>
                    <a:gd name="connsiteY331" fmla="*/ 248512 h 336550"/>
                    <a:gd name="connsiteX332" fmla="*/ 203667 w 338138"/>
                    <a:gd name="connsiteY332" fmla="*/ 253773 h 336550"/>
                    <a:gd name="connsiteX333" fmla="*/ 191783 w 338138"/>
                    <a:gd name="connsiteY333" fmla="*/ 259034 h 336550"/>
                    <a:gd name="connsiteX334" fmla="*/ 185181 w 338138"/>
                    <a:gd name="connsiteY334" fmla="*/ 259034 h 336550"/>
                    <a:gd name="connsiteX335" fmla="*/ 183861 w 338138"/>
                    <a:gd name="connsiteY335" fmla="*/ 260350 h 336550"/>
                    <a:gd name="connsiteX336" fmla="*/ 183861 w 338138"/>
                    <a:gd name="connsiteY336" fmla="*/ 261665 h 336550"/>
                    <a:gd name="connsiteX337" fmla="*/ 181220 w 338138"/>
                    <a:gd name="connsiteY337" fmla="*/ 261665 h 336550"/>
                    <a:gd name="connsiteX338" fmla="*/ 178579 w 338138"/>
                    <a:gd name="connsiteY338" fmla="*/ 260350 h 336550"/>
                    <a:gd name="connsiteX339" fmla="*/ 177259 w 338138"/>
                    <a:gd name="connsiteY339" fmla="*/ 259034 h 336550"/>
                    <a:gd name="connsiteX340" fmla="*/ 175938 w 338138"/>
                    <a:gd name="connsiteY340" fmla="*/ 257719 h 336550"/>
                    <a:gd name="connsiteX341" fmla="*/ 175938 w 338138"/>
                    <a:gd name="connsiteY341" fmla="*/ 256404 h 336550"/>
                    <a:gd name="connsiteX342" fmla="*/ 175938 w 338138"/>
                    <a:gd name="connsiteY342" fmla="*/ 255088 h 336550"/>
                    <a:gd name="connsiteX343" fmla="*/ 175938 w 338138"/>
                    <a:gd name="connsiteY343" fmla="*/ 253773 h 336550"/>
                    <a:gd name="connsiteX344" fmla="*/ 174618 w 338138"/>
                    <a:gd name="connsiteY344" fmla="*/ 251142 h 336550"/>
                    <a:gd name="connsiteX345" fmla="*/ 173298 w 338138"/>
                    <a:gd name="connsiteY345" fmla="*/ 248512 h 336550"/>
                    <a:gd name="connsiteX346" fmla="*/ 171977 w 338138"/>
                    <a:gd name="connsiteY346" fmla="*/ 245881 h 336550"/>
                    <a:gd name="connsiteX347" fmla="*/ 170657 w 338138"/>
                    <a:gd name="connsiteY347" fmla="*/ 245881 h 336550"/>
                    <a:gd name="connsiteX348" fmla="*/ 170657 w 338138"/>
                    <a:gd name="connsiteY348" fmla="*/ 244565 h 336550"/>
                    <a:gd name="connsiteX349" fmla="*/ 169336 w 338138"/>
                    <a:gd name="connsiteY349" fmla="*/ 243250 h 336550"/>
                    <a:gd name="connsiteX350" fmla="*/ 169336 w 338138"/>
                    <a:gd name="connsiteY350" fmla="*/ 241935 h 336550"/>
                    <a:gd name="connsiteX351" fmla="*/ 160094 w 338138"/>
                    <a:gd name="connsiteY351" fmla="*/ 219574 h 336550"/>
                    <a:gd name="connsiteX352" fmla="*/ 164055 w 338138"/>
                    <a:gd name="connsiteY352" fmla="*/ 205105 h 336550"/>
                    <a:gd name="connsiteX353" fmla="*/ 165375 w 338138"/>
                    <a:gd name="connsiteY353" fmla="*/ 202474 h 336550"/>
                    <a:gd name="connsiteX354" fmla="*/ 165375 w 338138"/>
                    <a:gd name="connsiteY354" fmla="*/ 198528 h 336550"/>
                    <a:gd name="connsiteX355" fmla="*/ 164055 w 338138"/>
                    <a:gd name="connsiteY355" fmla="*/ 194582 h 336550"/>
                    <a:gd name="connsiteX356" fmla="*/ 160094 w 338138"/>
                    <a:gd name="connsiteY356" fmla="*/ 185374 h 336550"/>
                    <a:gd name="connsiteX357" fmla="*/ 157453 w 338138"/>
                    <a:gd name="connsiteY357" fmla="*/ 182744 h 336550"/>
                    <a:gd name="connsiteX358" fmla="*/ 156133 w 338138"/>
                    <a:gd name="connsiteY358" fmla="*/ 180113 h 336550"/>
                    <a:gd name="connsiteX359" fmla="*/ 152172 w 338138"/>
                    <a:gd name="connsiteY359" fmla="*/ 164329 h 336550"/>
                    <a:gd name="connsiteX360" fmla="*/ 148210 w 338138"/>
                    <a:gd name="connsiteY360" fmla="*/ 160383 h 336550"/>
                    <a:gd name="connsiteX361" fmla="*/ 144249 w 338138"/>
                    <a:gd name="connsiteY361" fmla="*/ 160383 h 336550"/>
                    <a:gd name="connsiteX362" fmla="*/ 142929 w 338138"/>
                    <a:gd name="connsiteY362" fmla="*/ 159067 h 336550"/>
                    <a:gd name="connsiteX363" fmla="*/ 141609 w 338138"/>
                    <a:gd name="connsiteY363" fmla="*/ 157752 h 336550"/>
                    <a:gd name="connsiteX364" fmla="*/ 141609 w 338138"/>
                    <a:gd name="connsiteY364" fmla="*/ 156437 h 336550"/>
                    <a:gd name="connsiteX365" fmla="*/ 136327 w 338138"/>
                    <a:gd name="connsiteY365" fmla="*/ 155121 h 336550"/>
                    <a:gd name="connsiteX366" fmla="*/ 133686 w 338138"/>
                    <a:gd name="connsiteY366" fmla="*/ 156437 h 336550"/>
                    <a:gd name="connsiteX367" fmla="*/ 131046 w 338138"/>
                    <a:gd name="connsiteY367" fmla="*/ 156437 h 336550"/>
                    <a:gd name="connsiteX368" fmla="*/ 92755 w 338138"/>
                    <a:gd name="connsiteY368" fmla="*/ 145914 h 336550"/>
                    <a:gd name="connsiteX369" fmla="*/ 91434 w 338138"/>
                    <a:gd name="connsiteY369" fmla="*/ 143283 h 336550"/>
                    <a:gd name="connsiteX370" fmla="*/ 88794 w 338138"/>
                    <a:gd name="connsiteY370" fmla="*/ 140652 h 336550"/>
                    <a:gd name="connsiteX371" fmla="*/ 88794 w 338138"/>
                    <a:gd name="connsiteY371" fmla="*/ 139337 h 336550"/>
                    <a:gd name="connsiteX372" fmla="*/ 87473 w 338138"/>
                    <a:gd name="connsiteY372" fmla="*/ 139337 h 336550"/>
                    <a:gd name="connsiteX373" fmla="*/ 88794 w 338138"/>
                    <a:gd name="connsiteY373" fmla="*/ 136706 h 336550"/>
                    <a:gd name="connsiteX374" fmla="*/ 88794 w 338138"/>
                    <a:gd name="connsiteY374" fmla="*/ 134075 h 336550"/>
                    <a:gd name="connsiteX375" fmla="*/ 88794 w 338138"/>
                    <a:gd name="connsiteY375" fmla="*/ 132760 h 336550"/>
                    <a:gd name="connsiteX376" fmla="*/ 88794 w 338138"/>
                    <a:gd name="connsiteY376" fmla="*/ 131445 h 336550"/>
                    <a:gd name="connsiteX377" fmla="*/ 101997 w 338138"/>
                    <a:gd name="connsiteY377" fmla="*/ 103822 h 336550"/>
                    <a:gd name="connsiteX378" fmla="*/ 105958 w 338138"/>
                    <a:gd name="connsiteY378" fmla="*/ 101192 h 336550"/>
                    <a:gd name="connsiteX379" fmla="*/ 113881 w 338138"/>
                    <a:gd name="connsiteY379" fmla="*/ 95930 h 336550"/>
                    <a:gd name="connsiteX380" fmla="*/ 115201 w 338138"/>
                    <a:gd name="connsiteY380" fmla="*/ 93299 h 336550"/>
                    <a:gd name="connsiteX381" fmla="*/ 125764 w 338138"/>
                    <a:gd name="connsiteY381" fmla="*/ 84092 h 336550"/>
                    <a:gd name="connsiteX382" fmla="*/ 144249 w 338138"/>
                    <a:gd name="connsiteY382" fmla="*/ 81461 h 336550"/>
                    <a:gd name="connsiteX383" fmla="*/ 148210 w 338138"/>
                    <a:gd name="connsiteY383" fmla="*/ 81461 h 336550"/>
                    <a:gd name="connsiteX384" fmla="*/ 161414 w 338138"/>
                    <a:gd name="connsiteY384" fmla="*/ 82777 h 336550"/>
                    <a:gd name="connsiteX385" fmla="*/ 168016 w 338138"/>
                    <a:gd name="connsiteY385" fmla="*/ 91984 h 336550"/>
                    <a:gd name="connsiteX386" fmla="*/ 170657 w 338138"/>
                    <a:gd name="connsiteY386" fmla="*/ 91984 h 336550"/>
                    <a:gd name="connsiteX387" fmla="*/ 174618 w 338138"/>
                    <a:gd name="connsiteY387" fmla="*/ 93299 h 336550"/>
                    <a:gd name="connsiteX388" fmla="*/ 175938 w 338138"/>
                    <a:gd name="connsiteY388" fmla="*/ 94615 h 336550"/>
                    <a:gd name="connsiteX389" fmla="*/ 179899 w 338138"/>
                    <a:gd name="connsiteY389" fmla="*/ 95930 h 336550"/>
                    <a:gd name="connsiteX390" fmla="*/ 179899 w 338138"/>
                    <a:gd name="connsiteY390" fmla="*/ 94615 h 336550"/>
                    <a:gd name="connsiteX391" fmla="*/ 179899 w 338138"/>
                    <a:gd name="connsiteY391" fmla="*/ 91984 h 336550"/>
                    <a:gd name="connsiteX392" fmla="*/ 181220 w 338138"/>
                    <a:gd name="connsiteY392" fmla="*/ 90669 h 336550"/>
                    <a:gd name="connsiteX393" fmla="*/ 183861 w 338138"/>
                    <a:gd name="connsiteY393" fmla="*/ 90669 h 336550"/>
                    <a:gd name="connsiteX394" fmla="*/ 186501 w 338138"/>
                    <a:gd name="connsiteY394" fmla="*/ 90669 h 336550"/>
                    <a:gd name="connsiteX395" fmla="*/ 198385 w 338138"/>
                    <a:gd name="connsiteY395" fmla="*/ 94615 h 336550"/>
                    <a:gd name="connsiteX396" fmla="*/ 211589 w 338138"/>
                    <a:gd name="connsiteY396" fmla="*/ 84092 h 336550"/>
                    <a:gd name="connsiteX397" fmla="*/ 189142 w 338138"/>
                    <a:gd name="connsiteY397" fmla="*/ 74884 h 336550"/>
                    <a:gd name="connsiteX398" fmla="*/ 187822 w 338138"/>
                    <a:gd name="connsiteY398" fmla="*/ 76200 h 336550"/>
                    <a:gd name="connsiteX399" fmla="*/ 187822 w 338138"/>
                    <a:gd name="connsiteY399" fmla="*/ 78830 h 336550"/>
                    <a:gd name="connsiteX400" fmla="*/ 186501 w 338138"/>
                    <a:gd name="connsiteY400" fmla="*/ 82777 h 336550"/>
                    <a:gd name="connsiteX401" fmla="*/ 183861 w 338138"/>
                    <a:gd name="connsiteY401" fmla="*/ 81461 h 336550"/>
                    <a:gd name="connsiteX402" fmla="*/ 165375 w 338138"/>
                    <a:gd name="connsiteY402" fmla="*/ 65677 h 336550"/>
                    <a:gd name="connsiteX403" fmla="*/ 178579 w 338138"/>
                    <a:gd name="connsiteY403" fmla="*/ 81461 h 336550"/>
                    <a:gd name="connsiteX404" fmla="*/ 173298 w 338138"/>
                    <a:gd name="connsiteY404" fmla="*/ 82777 h 336550"/>
                    <a:gd name="connsiteX405" fmla="*/ 158773 w 338138"/>
                    <a:gd name="connsiteY405" fmla="*/ 68308 h 336550"/>
                    <a:gd name="connsiteX406" fmla="*/ 156133 w 338138"/>
                    <a:gd name="connsiteY406" fmla="*/ 68308 h 336550"/>
                    <a:gd name="connsiteX407" fmla="*/ 152172 w 338138"/>
                    <a:gd name="connsiteY407" fmla="*/ 69623 h 336550"/>
                    <a:gd name="connsiteX408" fmla="*/ 148210 w 338138"/>
                    <a:gd name="connsiteY408" fmla="*/ 70938 h 336550"/>
                    <a:gd name="connsiteX409" fmla="*/ 145570 w 338138"/>
                    <a:gd name="connsiteY409" fmla="*/ 73569 h 336550"/>
                    <a:gd name="connsiteX410" fmla="*/ 142929 w 338138"/>
                    <a:gd name="connsiteY410" fmla="*/ 74884 h 336550"/>
                    <a:gd name="connsiteX411" fmla="*/ 137647 w 338138"/>
                    <a:gd name="connsiteY411" fmla="*/ 78830 h 336550"/>
                    <a:gd name="connsiteX412" fmla="*/ 119162 w 338138"/>
                    <a:gd name="connsiteY412" fmla="*/ 78830 h 336550"/>
                    <a:gd name="connsiteX413" fmla="*/ 119162 w 338138"/>
                    <a:gd name="connsiteY413" fmla="*/ 73569 h 336550"/>
                    <a:gd name="connsiteX414" fmla="*/ 138968 w 338138"/>
                    <a:gd name="connsiteY414" fmla="*/ 66992 h 336550"/>
                    <a:gd name="connsiteX415" fmla="*/ 138968 w 338138"/>
                    <a:gd name="connsiteY415" fmla="*/ 60415 h 336550"/>
                    <a:gd name="connsiteX416" fmla="*/ 142929 w 338138"/>
                    <a:gd name="connsiteY416" fmla="*/ 60415 h 336550"/>
                    <a:gd name="connsiteX417" fmla="*/ 158773 w 338138"/>
                    <a:gd name="connsiteY417" fmla="*/ 52523 h 336550"/>
                    <a:gd name="connsiteX418" fmla="*/ 161414 w 338138"/>
                    <a:gd name="connsiteY418" fmla="*/ 52523 h 336550"/>
                    <a:gd name="connsiteX419" fmla="*/ 164055 w 338138"/>
                    <a:gd name="connsiteY419" fmla="*/ 47262 h 336550"/>
                    <a:gd name="connsiteX420" fmla="*/ 164055 w 338138"/>
                    <a:gd name="connsiteY420" fmla="*/ 49893 h 336550"/>
                    <a:gd name="connsiteX421" fmla="*/ 165375 w 338138"/>
                    <a:gd name="connsiteY421" fmla="*/ 51208 h 336550"/>
                    <a:gd name="connsiteX422" fmla="*/ 164055 w 338138"/>
                    <a:gd name="connsiteY422" fmla="*/ 51208 h 336550"/>
                    <a:gd name="connsiteX423" fmla="*/ 177259 w 338138"/>
                    <a:gd name="connsiteY423" fmla="*/ 45947 h 336550"/>
                    <a:gd name="connsiteX424" fmla="*/ 178579 w 338138"/>
                    <a:gd name="connsiteY424" fmla="*/ 47262 h 336550"/>
                    <a:gd name="connsiteX425" fmla="*/ 179899 w 338138"/>
                    <a:gd name="connsiteY425" fmla="*/ 43316 h 336550"/>
                    <a:gd name="connsiteX426" fmla="*/ 183861 w 338138"/>
                    <a:gd name="connsiteY426" fmla="*/ 42000 h 336550"/>
                    <a:gd name="connsiteX427" fmla="*/ 185181 w 338138"/>
                    <a:gd name="connsiteY427" fmla="*/ 40685 h 336550"/>
                    <a:gd name="connsiteX428" fmla="*/ 181220 w 338138"/>
                    <a:gd name="connsiteY428" fmla="*/ 42000 h 336550"/>
                    <a:gd name="connsiteX429" fmla="*/ 177259 w 338138"/>
                    <a:gd name="connsiteY429" fmla="*/ 43316 h 336550"/>
                    <a:gd name="connsiteX430" fmla="*/ 178579 w 338138"/>
                    <a:gd name="connsiteY430" fmla="*/ 39370 h 336550"/>
                    <a:gd name="connsiteX431" fmla="*/ 174618 w 338138"/>
                    <a:gd name="connsiteY431" fmla="*/ 40685 h 336550"/>
                    <a:gd name="connsiteX432" fmla="*/ 171977 w 338138"/>
                    <a:gd name="connsiteY432" fmla="*/ 43316 h 336550"/>
                    <a:gd name="connsiteX433" fmla="*/ 168016 w 338138"/>
                    <a:gd name="connsiteY433" fmla="*/ 51208 h 336550"/>
                    <a:gd name="connsiteX434" fmla="*/ 165375 w 338138"/>
                    <a:gd name="connsiteY434" fmla="*/ 48577 h 336550"/>
                    <a:gd name="connsiteX435" fmla="*/ 164055 w 338138"/>
                    <a:gd name="connsiteY435" fmla="*/ 47262 h 336550"/>
                    <a:gd name="connsiteX436" fmla="*/ 160094 w 338138"/>
                    <a:gd name="connsiteY436" fmla="*/ 45947 h 336550"/>
                    <a:gd name="connsiteX437" fmla="*/ 165375 w 338138"/>
                    <a:gd name="connsiteY437" fmla="*/ 40685 h 336550"/>
                    <a:gd name="connsiteX438" fmla="*/ 168016 w 338138"/>
                    <a:gd name="connsiteY438" fmla="*/ 39370 h 336550"/>
                    <a:gd name="connsiteX439" fmla="*/ 170657 w 338138"/>
                    <a:gd name="connsiteY439" fmla="*/ 38054 h 336550"/>
                    <a:gd name="connsiteX440" fmla="*/ 187822 w 338138"/>
                    <a:gd name="connsiteY440" fmla="*/ 35424 h 336550"/>
                    <a:gd name="connsiteX441" fmla="*/ 183861 w 338138"/>
                    <a:gd name="connsiteY441" fmla="*/ 36739 h 336550"/>
                    <a:gd name="connsiteX442" fmla="*/ 187822 w 338138"/>
                    <a:gd name="connsiteY442" fmla="*/ 36739 h 336550"/>
                    <a:gd name="connsiteX443" fmla="*/ 190463 w 338138"/>
                    <a:gd name="connsiteY443" fmla="*/ 34108 h 336550"/>
                    <a:gd name="connsiteX444" fmla="*/ 187822 w 338138"/>
                    <a:gd name="connsiteY444" fmla="*/ 34108 h 336550"/>
                    <a:gd name="connsiteX445" fmla="*/ 190463 w 338138"/>
                    <a:gd name="connsiteY445" fmla="*/ 32793 h 336550"/>
                    <a:gd name="connsiteX446" fmla="*/ 187822 w 338138"/>
                    <a:gd name="connsiteY446" fmla="*/ 32793 h 336550"/>
                    <a:gd name="connsiteX447" fmla="*/ 189915 w 338138"/>
                    <a:gd name="connsiteY447" fmla="*/ 31750 h 336550"/>
                    <a:gd name="connsiteX448" fmla="*/ 190463 w 338138"/>
                    <a:gd name="connsiteY448" fmla="*/ 31477 h 336550"/>
                    <a:gd name="connsiteX449" fmla="*/ 169336 w 338138"/>
                    <a:gd name="connsiteY449" fmla="*/ 30162 h 336550"/>
                    <a:gd name="connsiteX450" fmla="*/ 169069 w 338138"/>
                    <a:gd name="connsiteY450" fmla="*/ 0 h 336550"/>
                    <a:gd name="connsiteX451" fmla="*/ 338138 w 338138"/>
                    <a:gd name="connsiteY451" fmla="*/ 168275 h 336550"/>
                    <a:gd name="connsiteX452" fmla="*/ 169069 w 338138"/>
                    <a:gd name="connsiteY452" fmla="*/ 336550 h 336550"/>
                    <a:gd name="connsiteX453" fmla="*/ 0 w 338138"/>
                    <a:gd name="connsiteY453" fmla="*/ 168275 h 336550"/>
                    <a:gd name="connsiteX454" fmla="*/ 169069 w 338138"/>
                    <a:gd name="connsiteY454"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Lst>
                  <a:rect l="l" t="t" r="r" b="b"/>
                  <a:pathLst>
                    <a:path w="338138" h="336550">
                      <a:moveTo>
                        <a:pt x="256117" y="200025"/>
                      </a:moveTo>
                      <a:cubicBezTo>
                        <a:pt x="256117" y="200025"/>
                        <a:pt x="256117" y="200025"/>
                        <a:pt x="257440" y="201324"/>
                      </a:cubicBezTo>
                      <a:cubicBezTo>
                        <a:pt x="257440" y="201324"/>
                        <a:pt x="257440" y="201324"/>
                        <a:pt x="258763" y="202623"/>
                      </a:cubicBezTo>
                      <a:cubicBezTo>
                        <a:pt x="258763" y="203922"/>
                        <a:pt x="258763" y="203922"/>
                        <a:pt x="258763" y="203922"/>
                      </a:cubicBezTo>
                      <a:lnTo>
                        <a:pt x="258763" y="205221"/>
                      </a:lnTo>
                      <a:cubicBezTo>
                        <a:pt x="258763" y="205221"/>
                        <a:pt x="258763" y="205221"/>
                        <a:pt x="258763" y="206520"/>
                      </a:cubicBezTo>
                      <a:cubicBezTo>
                        <a:pt x="258763" y="206520"/>
                        <a:pt x="258763" y="206520"/>
                        <a:pt x="257440" y="207819"/>
                      </a:cubicBezTo>
                      <a:cubicBezTo>
                        <a:pt x="257440" y="207819"/>
                        <a:pt x="257440" y="207819"/>
                        <a:pt x="254794" y="216911"/>
                      </a:cubicBezTo>
                      <a:cubicBezTo>
                        <a:pt x="254794" y="216911"/>
                        <a:pt x="254794" y="216911"/>
                        <a:pt x="246857" y="233796"/>
                      </a:cubicBezTo>
                      <a:cubicBezTo>
                        <a:pt x="246857" y="233796"/>
                        <a:pt x="246857" y="233796"/>
                        <a:pt x="245534" y="240290"/>
                      </a:cubicBezTo>
                      <a:cubicBezTo>
                        <a:pt x="245534" y="240290"/>
                        <a:pt x="245534" y="240290"/>
                        <a:pt x="241565" y="242888"/>
                      </a:cubicBezTo>
                      <a:cubicBezTo>
                        <a:pt x="241565" y="242888"/>
                        <a:pt x="241565" y="242888"/>
                        <a:pt x="237596" y="241589"/>
                      </a:cubicBezTo>
                      <a:cubicBezTo>
                        <a:pt x="237596" y="241589"/>
                        <a:pt x="237596" y="241589"/>
                        <a:pt x="236273" y="238992"/>
                      </a:cubicBezTo>
                      <a:cubicBezTo>
                        <a:pt x="236273" y="238992"/>
                        <a:pt x="236273" y="238992"/>
                        <a:pt x="234950" y="237693"/>
                      </a:cubicBezTo>
                      <a:cubicBezTo>
                        <a:pt x="234950" y="237693"/>
                        <a:pt x="234950" y="237693"/>
                        <a:pt x="236273" y="235095"/>
                      </a:cubicBezTo>
                      <a:cubicBezTo>
                        <a:pt x="236273" y="235095"/>
                        <a:pt x="236273" y="235095"/>
                        <a:pt x="236273" y="233796"/>
                      </a:cubicBezTo>
                      <a:cubicBezTo>
                        <a:pt x="236273" y="233796"/>
                        <a:pt x="236273" y="233796"/>
                        <a:pt x="238919" y="226003"/>
                      </a:cubicBezTo>
                      <a:cubicBezTo>
                        <a:pt x="238919" y="226003"/>
                        <a:pt x="238919" y="226003"/>
                        <a:pt x="238919" y="218210"/>
                      </a:cubicBezTo>
                      <a:cubicBezTo>
                        <a:pt x="238919" y="218210"/>
                        <a:pt x="238919" y="218210"/>
                        <a:pt x="238919" y="216911"/>
                      </a:cubicBezTo>
                      <a:cubicBezTo>
                        <a:pt x="238919" y="216911"/>
                        <a:pt x="238919" y="216911"/>
                        <a:pt x="240242" y="215612"/>
                      </a:cubicBezTo>
                      <a:cubicBezTo>
                        <a:pt x="240242" y="215612"/>
                        <a:pt x="240242" y="215612"/>
                        <a:pt x="240242" y="214313"/>
                      </a:cubicBezTo>
                      <a:cubicBezTo>
                        <a:pt x="240242" y="214313"/>
                        <a:pt x="240242" y="214313"/>
                        <a:pt x="246857" y="210416"/>
                      </a:cubicBezTo>
                      <a:cubicBezTo>
                        <a:pt x="246857" y="210416"/>
                        <a:pt x="246857" y="210416"/>
                        <a:pt x="253471" y="202623"/>
                      </a:cubicBezTo>
                      <a:cubicBezTo>
                        <a:pt x="253471" y="202623"/>
                        <a:pt x="253471" y="202623"/>
                        <a:pt x="253471" y="201324"/>
                      </a:cubicBezTo>
                      <a:cubicBezTo>
                        <a:pt x="253471" y="201324"/>
                        <a:pt x="253471" y="201324"/>
                        <a:pt x="256117" y="200025"/>
                      </a:cubicBezTo>
                      <a:close/>
                      <a:moveTo>
                        <a:pt x="300038" y="171450"/>
                      </a:moveTo>
                      <a:lnTo>
                        <a:pt x="301625" y="171450"/>
                      </a:lnTo>
                      <a:lnTo>
                        <a:pt x="298450" y="176213"/>
                      </a:lnTo>
                      <a:lnTo>
                        <a:pt x="296863" y="177800"/>
                      </a:lnTo>
                      <a:lnTo>
                        <a:pt x="295275" y="177800"/>
                      </a:lnTo>
                      <a:lnTo>
                        <a:pt x="295275" y="176213"/>
                      </a:lnTo>
                      <a:lnTo>
                        <a:pt x="296863" y="174625"/>
                      </a:lnTo>
                      <a:lnTo>
                        <a:pt x="298450" y="173038"/>
                      </a:lnTo>
                      <a:close/>
                      <a:moveTo>
                        <a:pt x="293688" y="171450"/>
                      </a:moveTo>
                      <a:lnTo>
                        <a:pt x="296863" y="171450"/>
                      </a:lnTo>
                      <a:lnTo>
                        <a:pt x="293688" y="174625"/>
                      </a:lnTo>
                      <a:lnTo>
                        <a:pt x="292100" y="174625"/>
                      </a:lnTo>
                      <a:lnTo>
                        <a:pt x="292100" y="173038"/>
                      </a:lnTo>
                      <a:close/>
                      <a:moveTo>
                        <a:pt x="303946" y="169998"/>
                      </a:moveTo>
                      <a:lnTo>
                        <a:pt x="303457" y="173083"/>
                      </a:lnTo>
                      <a:lnTo>
                        <a:pt x="303213" y="174625"/>
                      </a:lnTo>
                      <a:cubicBezTo>
                        <a:pt x="303213" y="174625"/>
                        <a:pt x="303213" y="174625"/>
                        <a:pt x="303213" y="173288"/>
                      </a:cubicBezTo>
                      <a:cubicBezTo>
                        <a:pt x="303213" y="173288"/>
                        <a:pt x="303213" y="173288"/>
                        <a:pt x="303213" y="171952"/>
                      </a:cubicBezTo>
                      <a:cubicBezTo>
                        <a:pt x="303213" y="171952"/>
                        <a:pt x="303213" y="171952"/>
                        <a:pt x="303213" y="170615"/>
                      </a:cubicBezTo>
                      <a:close/>
                      <a:moveTo>
                        <a:pt x="288926" y="169862"/>
                      </a:moveTo>
                      <a:cubicBezTo>
                        <a:pt x="288926" y="169862"/>
                        <a:pt x="288926" y="169862"/>
                        <a:pt x="290513" y="169862"/>
                      </a:cubicBezTo>
                      <a:cubicBezTo>
                        <a:pt x="290513" y="169862"/>
                        <a:pt x="290513" y="169862"/>
                        <a:pt x="293688" y="169862"/>
                      </a:cubicBezTo>
                      <a:cubicBezTo>
                        <a:pt x="293688" y="169862"/>
                        <a:pt x="293688" y="169862"/>
                        <a:pt x="293688" y="170656"/>
                      </a:cubicBezTo>
                      <a:cubicBezTo>
                        <a:pt x="293688" y="170656"/>
                        <a:pt x="293688" y="170656"/>
                        <a:pt x="292101" y="171450"/>
                      </a:cubicBezTo>
                      <a:cubicBezTo>
                        <a:pt x="292101" y="171450"/>
                        <a:pt x="292101" y="171450"/>
                        <a:pt x="290513" y="171450"/>
                      </a:cubicBezTo>
                      <a:cubicBezTo>
                        <a:pt x="290513" y="171450"/>
                        <a:pt x="290513" y="171450"/>
                        <a:pt x="288926" y="171450"/>
                      </a:cubicBezTo>
                      <a:cubicBezTo>
                        <a:pt x="288926" y="171450"/>
                        <a:pt x="288926" y="171450"/>
                        <a:pt x="287338" y="170656"/>
                      </a:cubicBezTo>
                      <a:cubicBezTo>
                        <a:pt x="287338" y="170656"/>
                        <a:pt x="287338" y="170656"/>
                        <a:pt x="288926" y="169862"/>
                      </a:cubicBezTo>
                      <a:close/>
                      <a:moveTo>
                        <a:pt x="304800" y="164600"/>
                      </a:moveTo>
                      <a:lnTo>
                        <a:pt x="304800" y="165267"/>
                      </a:lnTo>
                      <a:cubicBezTo>
                        <a:pt x="304800" y="166604"/>
                        <a:pt x="304800" y="166604"/>
                        <a:pt x="304800" y="166604"/>
                      </a:cubicBezTo>
                      <a:cubicBezTo>
                        <a:pt x="304800" y="167941"/>
                        <a:pt x="304800" y="167941"/>
                        <a:pt x="304800" y="167941"/>
                      </a:cubicBezTo>
                      <a:cubicBezTo>
                        <a:pt x="304800" y="169278"/>
                        <a:pt x="304800" y="169278"/>
                        <a:pt x="304800" y="169278"/>
                      </a:cubicBezTo>
                      <a:lnTo>
                        <a:pt x="303946" y="169998"/>
                      </a:lnTo>
                      <a:close/>
                      <a:moveTo>
                        <a:pt x="301626" y="149225"/>
                      </a:moveTo>
                      <a:lnTo>
                        <a:pt x="303213" y="149225"/>
                      </a:lnTo>
                      <a:cubicBezTo>
                        <a:pt x="303213" y="149225"/>
                        <a:pt x="303213" y="149225"/>
                        <a:pt x="304800" y="150562"/>
                      </a:cubicBezTo>
                      <a:cubicBezTo>
                        <a:pt x="304800" y="150562"/>
                        <a:pt x="304800" y="150562"/>
                        <a:pt x="304800" y="151899"/>
                      </a:cubicBezTo>
                      <a:cubicBezTo>
                        <a:pt x="304800" y="151899"/>
                        <a:pt x="304800" y="151899"/>
                        <a:pt x="304800" y="154573"/>
                      </a:cubicBezTo>
                      <a:lnTo>
                        <a:pt x="305656" y="153133"/>
                      </a:lnTo>
                      <a:lnTo>
                        <a:pt x="306128" y="156215"/>
                      </a:lnTo>
                      <a:lnTo>
                        <a:pt x="304800" y="164600"/>
                      </a:lnTo>
                      <a:lnTo>
                        <a:pt x="304800" y="162594"/>
                      </a:lnTo>
                      <a:cubicBezTo>
                        <a:pt x="304800" y="162594"/>
                        <a:pt x="304800" y="162594"/>
                        <a:pt x="304800" y="161257"/>
                      </a:cubicBezTo>
                      <a:cubicBezTo>
                        <a:pt x="304800" y="161257"/>
                        <a:pt x="304800" y="161257"/>
                        <a:pt x="304800" y="159920"/>
                      </a:cubicBezTo>
                      <a:cubicBezTo>
                        <a:pt x="304800" y="159920"/>
                        <a:pt x="304800" y="159920"/>
                        <a:pt x="304800" y="158583"/>
                      </a:cubicBezTo>
                      <a:cubicBezTo>
                        <a:pt x="304800" y="158583"/>
                        <a:pt x="304800" y="158583"/>
                        <a:pt x="303213" y="158583"/>
                      </a:cubicBezTo>
                      <a:cubicBezTo>
                        <a:pt x="303213" y="158583"/>
                        <a:pt x="303213" y="158583"/>
                        <a:pt x="303213" y="157246"/>
                      </a:cubicBezTo>
                      <a:cubicBezTo>
                        <a:pt x="303213" y="157246"/>
                        <a:pt x="303213" y="157246"/>
                        <a:pt x="303213" y="155909"/>
                      </a:cubicBezTo>
                      <a:cubicBezTo>
                        <a:pt x="303213" y="155909"/>
                        <a:pt x="303213" y="155909"/>
                        <a:pt x="303213" y="154573"/>
                      </a:cubicBezTo>
                      <a:cubicBezTo>
                        <a:pt x="303213" y="154573"/>
                        <a:pt x="303213" y="154573"/>
                        <a:pt x="301625" y="154573"/>
                      </a:cubicBezTo>
                      <a:cubicBezTo>
                        <a:pt x="301625" y="154573"/>
                        <a:pt x="301625" y="154573"/>
                        <a:pt x="301625" y="153236"/>
                      </a:cubicBezTo>
                      <a:cubicBezTo>
                        <a:pt x="301625" y="153236"/>
                        <a:pt x="301625" y="153236"/>
                        <a:pt x="301625" y="151899"/>
                      </a:cubicBezTo>
                      <a:lnTo>
                        <a:pt x="301625" y="150812"/>
                      </a:lnTo>
                      <a:lnTo>
                        <a:pt x="301626" y="150813"/>
                      </a:lnTo>
                      <a:lnTo>
                        <a:pt x="301626" y="149226"/>
                      </a:lnTo>
                      <a:close/>
                      <a:moveTo>
                        <a:pt x="298450" y="147637"/>
                      </a:moveTo>
                      <a:cubicBezTo>
                        <a:pt x="298450" y="147637"/>
                        <a:pt x="298450" y="147637"/>
                        <a:pt x="298450" y="148907"/>
                      </a:cubicBezTo>
                      <a:cubicBezTo>
                        <a:pt x="298450" y="148907"/>
                        <a:pt x="298450" y="148907"/>
                        <a:pt x="298450" y="150177"/>
                      </a:cubicBezTo>
                      <a:cubicBezTo>
                        <a:pt x="298450" y="150177"/>
                        <a:pt x="298450" y="150177"/>
                        <a:pt x="297180" y="150177"/>
                      </a:cubicBezTo>
                      <a:cubicBezTo>
                        <a:pt x="297180" y="150177"/>
                        <a:pt x="297180" y="150177"/>
                        <a:pt x="295910" y="150177"/>
                      </a:cubicBezTo>
                      <a:lnTo>
                        <a:pt x="294640" y="150177"/>
                      </a:lnTo>
                      <a:cubicBezTo>
                        <a:pt x="294640" y="150177"/>
                        <a:pt x="294640" y="150177"/>
                        <a:pt x="294640" y="152717"/>
                      </a:cubicBezTo>
                      <a:cubicBezTo>
                        <a:pt x="294640" y="152717"/>
                        <a:pt x="294640" y="152717"/>
                        <a:pt x="294640" y="153987"/>
                      </a:cubicBezTo>
                      <a:cubicBezTo>
                        <a:pt x="294640" y="153987"/>
                        <a:pt x="294640" y="153987"/>
                        <a:pt x="295910" y="155257"/>
                      </a:cubicBezTo>
                      <a:cubicBezTo>
                        <a:pt x="295910" y="155257"/>
                        <a:pt x="295910" y="155257"/>
                        <a:pt x="295910" y="153987"/>
                      </a:cubicBezTo>
                      <a:cubicBezTo>
                        <a:pt x="295910" y="153987"/>
                        <a:pt x="295910" y="153987"/>
                        <a:pt x="297180" y="152717"/>
                      </a:cubicBezTo>
                      <a:cubicBezTo>
                        <a:pt x="297180" y="152717"/>
                        <a:pt x="297180" y="152717"/>
                        <a:pt x="297180" y="153987"/>
                      </a:cubicBezTo>
                      <a:cubicBezTo>
                        <a:pt x="297180" y="153987"/>
                        <a:pt x="297180" y="153987"/>
                        <a:pt x="295910" y="156527"/>
                      </a:cubicBezTo>
                      <a:cubicBezTo>
                        <a:pt x="295910" y="156527"/>
                        <a:pt x="295910" y="156527"/>
                        <a:pt x="295910" y="157797"/>
                      </a:cubicBezTo>
                      <a:cubicBezTo>
                        <a:pt x="295910" y="157797"/>
                        <a:pt x="295910" y="157797"/>
                        <a:pt x="297180" y="160337"/>
                      </a:cubicBezTo>
                      <a:cubicBezTo>
                        <a:pt x="297180" y="160337"/>
                        <a:pt x="297180" y="160337"/>
                        <a:pt x="297180" y="162877"/>
                      </a:cubicBezTo>
                      <a:cubicBezTo>
                        <a:pt x="297180" y="162877"/>
                        <a:pt x="297180" y="162877"/>
                        <a:pt x="295910" y="164147"/>
                      </a:cubicBezTo>
                      <a:cubicBezTo>
                        <a:pt x="295910" y="164147"/>
                        <a:pt x="295910" y="164147"/>
                        <a:pt x="294640" y="162877"/>
                      </a:cubicBezTo>
                      <a:lnTo>
                        <a:pt x="294640" y="165417"/>
                      </a:lnTo>
                      <a:cubicBezTo>
                        <a:pt x="294640" y="165417"/>
                        <a:pt x="294640" y="165417"/>
                        <a:pt x="293370" y="166687"/>
                      </a:cubicBezTo>
                      <a:cubicBezTo>
                        <a:pt x="293370" y="166687"/>
                        <a:pt x="293370" y="166687"/>
                        <a:pt x="293370" y="165417"/>
                      </a:cubicBezTo>
                      <a:cubicBezTo>
                        <a:pt x="293370" y="165417"/>
                        <a:pt x="293370" y="165417"/>
                        <a:pt x="293370" y="162877"/>
                      </a:cubicBezTo>
                      <a:cubicBezTo>
                        <a:pt x="293370" y="162877"/>
                        <a:pt x="293370" y="162877"/>
                        <a:pt x="293370" y="161607"/>
                      </a:cubicBezTo>
                      <a:cubicBezTo>
                        <a:pt x="293370" y="161607"/>
                        <a:pt x="293370" y="161607"/>
                        <a:pt x="292100" y="159067"/>
                      </a:cubicBezTo>
                      <a:cubicBezTo>
                        <a:pt x="292100" y="159067"/>
                        <a:pt x="292100" y="159067"/>
                        <a:pt x="293370" y="157797"/>
                      </a:cubicBezTo>
                      <a:cubicBezTo>
                        <a:pt x="293370" y="157797"/>
                        <a:pt x="293370" y="157797"/>
                        <a:pt x="293370" y="155257"/>
                      </a:cubicBezTo>
                      <a:cubicBezTo>
                        <a:pt x="293370" y="155257"/>
                        <a:pt x="293370" y="155257"/>
                        <a:pt x="293370" y="153987"/>
                      </a:cubicBezTo>
                      <a:cubicBezTo>
                        <a:pt x="293370" y="153987"/>
                        <a:pt x="293370" y="153987"/>
                        <a:pt x="293370" y="151447"/>
                      </a:cubicBezTo>
                      <a:cubicBezTo>
                        <a:pt x="293370" y="151447"/>
                        <a:pt x="293370" y="151447"/>
                        <a:pt x="293370" y="148907"/>
                      </a:cubicBezTo>
                      <a:cubicBezTo>
                        <a:pt x="293370" y="148907"/>
                        <a:pt x="293370" y="148907"/>
                        <a:pt x="294640" y="148907"/>
                      </a:cubicBezTo>
                      <a:cubicBezTo>
                        <a:pt x="295910" y="147637"/>
                        <a:pt x="297180" y="147637"/>
                        <a:pt x="298450" y="147637"/>
                      </a:cubicBezTo>
                      <a:close/>
                      <a:moveTo>
                        <a:pt x="300038" y="139700"/>
                      </a:moveTo>
                      <a:lnTo>
                        <a:pt x="301626" y="139700"/>
                      </a:lnTo>
                      <a:lnTo>
                        <a:pt x="301626" y="141288"/>
                      </a:lnTo>
                      <a:lnTo>
                        <a:pt x="301626" y="142875"/>
                      </a:lnTo>
                      <a:lnTo>
                        <a:pt x="301626" y="146051"/>
                      </a:lnTo>
                      <a:lnTo>
                        <a:pt x="301626" y="147638"/>
                      </a:lnTo>
                      <a:lnTo>
                        <a:pt x="301626" y="149225"/>
                      </a:lnTo>
                      <a:lnTo>
                        <a:pt x="301625" y="149225"/>
                      </a:lnTo>
                      <a:cubicBezTo>
                        <a:pt x="301625" y="150562"/>
                        <a:pt x="301625" y="150562"/>
                        <a:pt x="301625" y="150562"/>
                      </a:cubicBezTo>
                      <a:lnTo>
                        <a:pt x="301625" y="150812"/>
                      </a:lnTo>
                      <a:lnTo>
                        <a:pt x="300038" y="149226"/>
                      </a:lnTo>
                      <a:lnTo>
                        <a:pt x="300038" y="147638"/>
                      </a:lnTo>
                      <a:lnTo>
                        <a:pt x="300038" y="144463"/>
                      </a:lnTo>
                      <a:lnTo>
                        <a:pt x="300038" y="141288"/>
                      </a:lnTo>
                      <a:close/>
                      <a:moveTo>
                        <a:pt x="287338" y="131762"/>
                      </a:moveTo>
                      <a:cubicBezTo>
                        <a:pt x="287338" y="131762"/>
                        <a:pt x="287338" y="131762"/>
                        <a:pt x="292101" y="134484"/>
                      </a:cubicBezTo>
                      <a:cubicBezTo>
                        <a:pt x="292101" y="134484"/>
                        <a:pt x="292101" y="134484"/>
                        <a:pt x="292101" y="135844"/>
                      </a:cubicBezTo>
                      <a:cubicBezTo>
                        <a:pt x="292101" y="135844"/>
                        <a:pt x="292101" y="135844"/>
                        <a:pt x="290513" y="138566"/>
                      </a:cubicBezTo>
                      <a:cubicBezTo>
                        <a:pt x="290513" y="138566"/>
                        <a:pt x="290513" y="138566"/>
                        <a:pt x="290513" y="139927"/>
                      </a:cubicBezTo>
                      <a:cubicBezTo>
                        <a:pt x="290513" y="139927"/>
                        <a:pt x="290513" y="139927"/>
                        <a:pt x="290513" y="142648"/>
                      </a:cubicBezTo>
                      <a:cubicBezTo>
                        <a:pt x="290513" y="142648"/>
                        <a:pt x="290513" y="142648"/>
                        <a:pt x="292101" y="144009"/>
                      </a:cubicBezTo>
                      <a:cubicBezTo>
                        <a:pt x="292101" y="144009"/>
                        <a:pt x="292101" y="144009"/>
                        <a:pt x="293688" y="145369"/>
                      </a:cubicBezTo>
                      <a:cubicBezTo>
                        <a:pt x="293688" y="145369"/>
                        <a:pt x="293688" y="145369"/>
                        <a:pt x="292101" y="146730"/>
                      </a:cubicBezTo>
                      <a:cubicBezTo>
                        <a:pt x="292101" y="146730"/>
                        <a:pt x="292101" y="146730"/>
                        <a:pt x="292101" y="148091"/>
                      </a:cubicBezTo>
                      <a:cubicBezTo>
                        <a:pt x="292101" y="148091"/>
                        <a:pt x="292101" y="148091"/>
                        <a:pt x="290513" y="150812"/>
                      </a:cubicBezTo>
                      <a:cubicBezTo>
                        <a:pt x="290513" y="150812"/>
                        <a:pt x="290513" y="150812"/>
                        <a:pt x="290513" y="152173"/>
                      </a:cubicBezTo>
                      <a:cubicBezTo>
                        <a:pt x="290513" y="152173"/>
                        <a:pt x="290513" y="152173"/>
                        <a:pt x="290513" y="153534"/>
                      </a:cubicBezTo>
                      <a:cubicBezTo>
                        <a:pt x="290513" y="153534"/>
                        <a:pt x="290513" y="153534"/>
                        <a:pt x="290513" y="154894"/>
                      </a:cubicBezTo>
                      <a:cubicBezTo>
                        <a:pt x="290513" y="154894"/>
                        <a:pt x="290513" y="156255"/>
                        <a:pt x="290513" y="157616"/>
                      </a:cubicBezTo>
                      <a:cubicBezTo>
                        <a:pt x="290513" y="157616"/>
                        <a:pt x="290513" y="157616"/>
                        <a:pt x="288925" y="160337"/>
                      </a:cubicBezTo>
                      <a:cubicBezTo>
                        <a:pt x="288925" y="160337"/>
                        <a:pt x="288925" y="160337"/>
                        <a:pt x="287338" y="160337"/>
                      </a:cubicBezTo>
                      <a:cubicBezTo>
                        <a:pt x="287338" y="152173"/>
                        <a:pt x="285750" y="144009"/>
                        <a:pt x="285750" y="137205"/>
                      </a:cubicBezTo>
                      <a:cubicBezTo>
                        <a:pt x="285750" y="137205"/>
                        <a:pt x="285750" y="137205"/>
                        <a:pt x="285750" y="135844"/>
                      </a:cubicBezTo>
                      <a:cubicBezTo>
                        <a:pt x="285750" y="135844"/>
                        <a:pt x="285750" y="135844"/>
                        <a:pt x="285750" y="133123"/>
                      </a:cubicBezTo>
                      <a:cubicBezTo>
                        <a:pt x="285750" y="133123"/>
                        <a:pt x="285750" y="133123"/>
                        <a:pt x="287338" y="131762"/>
                      </a:cubicBezTo>
                      <a:close/>
                      <a:moveTo>
                        <a:pt x="296863" y="123825"/>
                      </a:moveTo>
                      <a:lnTo>
                        <a:pt x="298451" y="127000"/>
                      </a:lnTo>
                      <a:lnTo>
                        <a:pt x="300038" y="130175"/>
                      </a:lnTo>
                      <a:lnTo>
                        <a:pt x="298451" y="130175"/>
                      </a:lnTo>
                      <a:lnTo>
                        <a:pt x="298451" y="133350"/>
                      </a:lnTo>
                      <a:lnTo>
                        <a:pt x="296863" y="131763"/>
                      </a:lnTo>
                      <a:lnTo>
                        <a:pt x="296863" y="130175"/>
                      </a:lnTo>
                      <a:lnTo>
                        <a:pt x="295276" y="128588"/>
                      </a:lnTo>
                      <a:lnTo>
                        <a:pt x="293688" y="130175"/>
                      </a:lnTo>
                      <a:lnTo>
                        <a:pt x="293688" y="128588"/>
                      </a:lnTo>
                      <a:lnTo>
                        <a:pt x="293688" y="125413"/>
                      </a:lnTo>
                      <a:lnTo>
                        <a:pt x="296863" y="125413"/>
                      </a:lnTo>
                      <a:close/>
                      <a:moveTo>
                        <a:pt x="292100" y="117475"/>
                      </a:moveTo>
                      <a:lnTo>
                        <a:pt x="293688" y="117475"/>
                      </a:lnTo>
                      <a:lnTo>
                        <a:pt x="293688" y="119063"/>
                      </a:lnTo>
                      <a:lnTo>
                        <a:pt x="293688" y="120650"/>
                      </a:lnTo>
                      <a:close/>
                      <a:moveTo>
                        <a:pt x="285750" y="101600"/>
                      </a:moveTo>
                      <a:lnTo>
                        <a:pt x="287338" y="101600"/>
                      </a:lnTo>
                      <a:lnTo>
                        <a:pt x="287338" y="104775"/>
                      </a:lnTo>
                      <a:lnTo>
                        <a:pt x="288925" y="107950"/>
                      </a:lnTo>
                      <a:lnTo>
                        <a:pt x="290513" y="109538"/>
                      </a:lnTo>
                      <a:lnTo>
                        <a:pt x="292101" y="111125"/>
                      </a:lnTo>
                      <a:lnTo>
                        <a:pt x="293688" y="111125"/>
                      </a:lnTo>
                      <a:lnTo>
                        <a:pt x="293688" y="114300"/>
                      </a:lnTo>
                      <a:lnTo>
                        <a:pt x="293688" y="115887"/>
                      </a:lnTo>
                      <a:lnTo>
                        <a:pt x="295276" y="117475"/>
                      </a:lnTo>
                      <a:lnTo>
                        <a:pt x="295276" y="119062"/>
                      </a:lnTo>
                      <a:lnTo>
                        <a:pt x="295276" y="120650"/>
                      </a:lnTo>
                      <a:lnTo>
                        <a:pt x="295276" y="122237"/>
                      </a:lnTo>
                      <a:lnTo>
                        <a:pt x="293688" y="117475"/>
                      </a:lnTo>
                      <a:lnTo>
                        <a:pt x="293688" y="115888"/>
                      </a:lnTo>
                      <a:lnTo>
                        <a:pt x="292101" y="114300"/>
                      </a:lnTo>
                      <a:lnTo>
                        <a:pt x="290513" y="114300"/>
                      </a:lnTo>
                      <a:lnTo>
                        <a:pt x="290513" y="115888"/>
                      </a:lnTo>
                      <a:lnTo>
                        <a:pt x="290513" y="117475"/>
                      </a:lnTo>
                      <a:lnTo>
                        <a:pt x="288925" y="117475"/>
                      </a:lnTo>
                      <a:lnTo>
                        <a:pt x="288925" y="115888"/>
                      </a:lnTo>
                      <a:lnTo>
                        <a:pt x="288925" y="112713"/>
                      </a:lnTo>
                      <a:lnTo>
                        <a:pt x="287338" y="109538"/>
                      </a:lnTo>
                      <a:lnTo>
                        <a:pt x="285750" y="107950"/>
                      </a:lnTo>
                      <a:lnTo>
                        <a:pt x="285750" y="106363"/>
                      </a:lnTo>
                      <a:lnTo>
                        <a:pt x="285750" y="103188"/>
                      </a:lnTo>
                      <a:close/>
                      <a:moveTo>
                        <a:pt x="203200" y="85725"/>
                      </a:moveTo>
                      <a:cubicBezTo>
                        <a:pt x="204391" y="85725"/>
                        <a:pt x="205582" y="85725"/>
                        <a:pt x="207963" y="85725"/>
                      </a:cubicBezTo>
                      <a:cubicBezTo>
                        <a:pt x="206772" y="88900"/>
                        <a:pt x="205582" y="86784"/>
                        <a:pt x="204391" y="87842"/>
                      </a:cubicBezTo>
                      <a:cubicBezTo>
                        <a:pt x="204391" y="87842"/>
                        <a:pt x="204391" y="87842"/>
                        <a:pt x="203200" y="87842"/>
                      </a:cubicBezTo>
                      <a:cubicBezTo>
                        <a:pt x="203200" y="86784"/>
                        <a:pt x="203200" y="85725"/>
                        <a:pt x="203200" y="85725"/>
                      </a:cubicBezTo>
                      <a:close/>
                      <a:moveTo>
                        <a:pt x="188913" y="83476"/>
                      </a:moveTo>
                      <a:cubicBezTo>
                        <a:pt x="190501" y="83609"/>
                        <a:pt x="192088" y="84138"/>
                        <a:pt x="192088" y="84667"/>
                      </a:cubicBezTo>
                      <a:cubicBezTo>
                        <a:pt x="192088" y="84667"/>
                        <a:pt x="192088" y="84667"/>
                        <a:pt x="190501" y="85725"/>
                      </a:cubicBezTo>
                      <a:cubicBezTo>
                        <a:pt x="187326" y="84667"/>
                        <a:pt x="185738" y="84667"/>
                        <a:pt x="185738" y="84667"/>
                      </a:cubicBezTo>
                      <a:cubicBezTo>
                        <a:pt x="185738" y="83609"/>
                        <a:pt x="187326" y="83344"/>
                        <a:pt x="188913" y="83476"/>
                      </a:cubicBezTo>
                      <a:close/>
                      <a:moveTo>
                        <a:pt x="161925" y="77787"/>
                      </a:moveTo>
                      <a:cubicBezTo>
                        <a:pt x="161925" y="77787"/>
                        <a:pt x="161925" y="77787"/>
                        <a:pt x="163248" y="77787"/>
                      </a:cubicBezTo>
                      <a:cubicBezTo>
                        <a:pt x="165894" y="77787"/>
                        <a:pt x="169863" y="77787"/>
                        <a:pt x="168540" y="82550"/>
                      </a:cubicBezTo>
                      <a:cubicBezTo>
                        <a:pt x="168540" y="82550"/>
                        <a:pt x="168540" y="82550"/>
                        <a:pt x="167217" y="82550"/>
                      </a:cubicBezTo>
                      <a:cubicBezTo>
                        <a:pt x="167217" y="82550"/>
                        <a:pt x="167217" y="82550"/>
                        <a:pt x="167217" y="81359"/>
                      </a:cubicBezTo>
                      <a:lnTo>
                        <a:pt x="161925" y="78978"/>
                      </a:lnTo>
                      <a:cubicBezTo>
                        <a:pt x="161925" y="78978"/>
                        <a:pt x="161925" y="78978"/>
                        <a:pt x="161925" y="77787"/>
                      </a:cubicBezTo>
                      <a:close/>
                      <a:moveTo>
                        <a:pt x="158751" y="73554"/>
                      </a:moveTo>
                      <a:cubicBezTo>
                        <a:pt x="161926" y="74612"/>
                        <a:pt x="158751" y="76729"/>
                        <a:pt x="155575" y="77787"/>
                      </a:cubicBezTo>
                      <a:cubicBezTo>
                        <a:pt x="155575" y="77787"/>
                        <a:pt x="155575" y="77787"/>
                        <a:pt x="153988" y="76729"/>
                      </a:cubicBezTo>
                      <a:cubicBezTo>
                        <a:pt x="155575" y="74612"/>
                        <a:pt x="155575" y="71437"/>
                        <a:pt x="158751" y="73554"/>
                      </a:cubicBezTo>
                      <a:close/>
                      <a:moveTo>
                        <a:pt x="140098" y="48759"/>
                      </a:moveTo>
                      <a:cubicBezTo>
                        <a:pt x="141487" y="47625"/>
                        <a:pt x="141487" y="51027"/>
                        <a:pt x="142876" y="48759"/>
                      </a:cubicBezTo>
                      <a:cubicBezTo>
                        <a:pt x="140098" y="52161"/>
                        <a:pt x="137319" y="55563"/>
                        <a:pt x="131763" y="55563"/>
                      </a:cubicBezTo>
                      <a:cubicBezTo>
                        <a:pt x="131763" y="52161"/>
                        <a:pt x="137319" y="51027"/>
                        <a:pt x="140098" y="48759"/>
                      </a:cubicBezTo>
                      <a:close/>
                      <a:moveTo>
                        <a:pt x="148273" y="42598"/>
                      </a:moveTo>
                      <a:lnTo>
                        <a:pt x="150813" y="42598"/>
                      </a:lnTo>
                      <a:cubicBezTo>
                        <a:pt x="150813" y="42598"/>
                        <a:pt x="150813" y="42598"/>
                        <a:pt x="149543" y="43921"/>
                      </a:cubicBezTo>
                      <a:cubicBezTo>
                        <a:pt x="147003" y="45244"/>
                        <a:pt x="150813" y="49213"/>
                        <a:pt x="148273" y="51859"/>
                      </a:cubicBezTo>
                      <a:cubicBezTo>
                        <a:pt x="149543" y="51859"/>
                        <a:pt x="149543" y="50536"/>
                        <a:pt x="150813" y="50536"/>
                      </a:cubicBezTo>
                      <a:cubicBezTo>
                        <a:pt x="150813" y="51859"/>
                        <a:pt x="149543" y="53181"/>
                        <a:pt x="148273" y="53181"/>
                      </a:cubicBezTo>
                      <a:cubicBezTo>
                        <a:pt x="148273" y="53181"/>
                        <a:pt x="148273" y="54504"/>
                        <a:pt x="149543" y="54504"/>
                      </a:cubicBezTo>
                      <a:cubicBezTo>
                        <a:pt x="147003" y="55827"/>
                        <a:pt x="144463" y="55827"/>
                        <a:pt x="141923" y="55827"/>
                      </a:cubicBezTo>
                      <a:cubicBezTo>
                        <a:pt x="140653" y="57150"/>
                        <a:pt x="139383" y="57150"/>
                        <a:pt x="138113" y="57150"/>
                      </a:cubicBezTo>
                      <a:cubicBezTo>
                        <a:pt x="138113" y="55827"/>
                        <a:pt x="139383" y="55827"/>
                        <a:pt x="140653" y="55827"/>
                      </a:cubicBezTo>
                      <a:cubicBezTo>
                        <a:pt x="140653" y="54504"/>
                        <a:pt x="141923" y="54504"/>
                        <a:pt x="141923" y="53181"/>
                      </a:cubicBezTo>
                      <a:cubicBezTo>
                        <a:pt x="141923" y="53181"/>
                        <a:pt x="141923" y="53181"/>
                        <a:pt x="139383" y="53181"/>
                      </a:cubicBezTo>
                      <a:cubicBezTo>
                        <a:pt x="140653" y="53181"/>
                        <a:pt x="141923" y="53181"/>
                        <a:pt x="141923" y="51859"/>
                      </a:cubicBezTo>
                      <a:cubicBezTo>
                        <a:pt x="141923" y="49213"/>
                        <a:pt x="145733" y="51859"/>
                        <a:pt x="145733" y="49213"/>
                      </a:cubicBezTo>
                      <a:cubicBezTo>
                        <a:pt x="145733" y="47890"/>
                        <a:pt x="144463" y="47890"/>
                        <a:pt x="144463" y="47890"/>
                      </a:cubicBezTo>
                      <a:cubicBezTo>
                        <a:pt x="144463" y="47890"/>
                        <a:pt x="144463" y="46567"/>
                        <a:pt x="144463" y="45244"/>
                      </a:cubicBezTo>
                      <a:cubicBezTo>
                        <a:pt x="144463" y="45244"/>
                        <a:pt x="144463" y="46567"/>
                        <a:pt x="143193" y="45244"/>
                      </a:cubicBezTo>
                      <a:close/>
                      <a:moveTo>
                        <a:pt x="169336" y="30162"/>
                      </a:moveTo>
                      <a:cubicBezTo>
                        <a:pt x="103318" y="30162"/>
                        <a:pt x="47862" y="76200"/>
                        <a:pt x="33338" y="136706"/>
                      </a:cubicBezTo>
                      <a:cubicBezTo>
                        <a:pt x="33338" y="136706"/>
                        <a:pt x="33338" y="138022"/>
                        <a:pt x="33338" y="138022"/>
                      </a:cubicBezTo>
                      <a:cubicBezTo>
                        <a:pt x="33338" y="138022"/>
                        <a:pt x="33338" y="139337"/>
                        <a:pt x="33338" y="139337"/>
                      </a:cubicBezTo>
                      <a:cubicBezTo>
                        <a:pt x="33338" y="139337"/>
                        <a:pt x="33338" y="140652"/>
                        <a:pt x="33338" y="140652"/>
                      </a:cubicBezTo>
                      <a:cubicBezTo>
                        <a:pt x="33338" y="140652"/>
                        <a:pt x="34658" y="139337"/>
                        <a:pt x="34658" y="139337"/>
                      </a:cubicBezTo>
                      <a:cubicBezTo>
                        <a:pt x="34658" y="139337"/>
                        <a:pt x="35979" y="139337"/>
                        <a:pt x="35979" y="139337"/>
                      </a:cubicBezTo>
                      <a:cubicBezTo>
                        <a:pt x="35979" y="139337"/>
                        <a:pt x="35979" y="139337"/>
                        <a:pt x="35979" y="140652"/>
                      </a:cubicBezTo>
                      <a:cubicBezTo>
                        <a:pt x="35979" y="147229"/>
                        <a:pt x="42580" y="148544"/>
                        <a:pt x="43901" y="153806"/>
                      </a:cubicBezTo>
                      <a:cubicBezTo>
                        <a:pt x="47862" y="159067"/>
                        <a:pt x="47862" y="164329"/>
                        <a:pt x="45221" y="169590"/>
                      </a:cubicBezTo>
                      <a:cubicBezTo>
                        <a:pt x="47862" y="169590"/>
                        <a:pt x="46542" y="165644"/>
                        <a:pt x="49182" y="166959"/>
                      </a:cubicBezTo>
                      <a:cubicBezTo>
                        <a:pt x="50503" y="166959"/>
                        <a:pt x="47862" y="169590"/>
                        <a:pt x="50503" y="170905"/>
                      </a:cubicBezTo>
                      <a:cubicBezTo>
                        <a:pt x="50503" y="170905"/>
                        <a:pt x="50503" y="170905"/>
                        <a:pt x="50503" y="168275"/>
                      </a:cubicBezTo>
                      <a:cubicBezTo>
                        <a:pt x="53143" y="166959"/>
                        <a:pt x="55784" y="170905"/>
                        <a:pt x="55784" y="174852"/>
                      </a:cubicBezTo>
                      <a:cubicBezTo>
                        <a:pt x="55784" y="174852"/>
                        <a:pt x="57105" y="174852"/>
                        <a:pt x="57105" y="174852"/>
                      </a:cubicBezTo>
                      <a:cubicBezTo>
                        <a:pt x="57105" y="174852"/>
                        <a:pt x="57105" y="173536"/>
                        <a:pt x="57105" y="173536"/>
                      </a:cubicBezTo>
                      <a:cubicBezTo>
                        <a:pt x="57105" y="173536"/>
                        <a:pt x="58425" y="173536"/>
                        <a:pt x="59745" y="173536"/>
                      </a:cubicBezTo>
                      <a:cubicBezTo>
                        <a:pt x="61066" y="173536"/>
                        <a:pt x="61066" y="173536"/>
                        <a:pt x="61066" y="173536"/>
                      </a:cubicBezTo>
                      <a:cubicBezTo>
                        <a:pt x="61066" y="173536"/>
                        <a:pt x="62386" y="173536"/>
                        <a:pt x="62386" y="173536"/>
                      </a:cubicBezTo>
                      <a:cubicBezTo>
                        <a:pt x="63706" y="173536"/>
                        <a:pt x="63706" y="173536"/>
                        <a:pt x="63706" y="173536"/>
                      </a:cubicBezTo>
                      <a:cubicBezTo>
                        <a:pt x="63706" y="173536"/>
                        <a:pt x="63706" y="173536"/>
                        <a:pt x="65027" y="173536"/>
                      </a:cubicBezTo>
                      <a:cubicBezTo>
                        <a:pt x="65027" y="174852"/>
                        <a:pt x="65027" y="174852"/>
                        <a:pt x="65027" y="174852"/>
                      </a:cubicBezTo>
                      <a:cubicBezTo>
                        <a:pt x="65027" y="174852"/>
                        <a:pt x="66347" y="176167"/>
                        <a:pt x="68988" y="177482"/>
                      </a:cubicBezTo>
                      <a:cubicBezTo>
                        <a:pt x="70308" y="178798"/>
                        <a:pt x="72949" y="180113"/>
                        <a:pt x="72949" y="180113"/>
                      </a:cubicBezTo>
                      <a:cubicBezTo>
                        <a:pt x="72949" y="181428"/>
                        <a:pt x="74269" y="181428"/>
                        <a:pt x="74269" y="182744"/>
                      </a:cubicBezTo>
                      <a:cubicBezTo>
                        <a:pt x="74269" y="182744"/>
                        <a:pt x="74269" y="184059"/>
                        <a:pt x="74269" y="185374"/>
                      </a:cubicBezTo>
                      <a:cubicBezTo>
                        <a:pt x="74269" y="186690"/>
                        <a:pt x="74269" y="188005"/>
                        <a:pt x="74269" y="189320"/>
                      </a:cubicBezTo>
                      <a:cubicBezTo>
                        <a:pt x="74269" y="190636"/>
                        <a:pt x="72949" y="191951"/>
                        <a:pt x="71629" y="194582"/>
                      </a:cubicBezTo>
                      <a:cubicBezTo>
                        <a:pt x="71629" y="194582"/>
                        <a:pt x="71629" y="195897"/>
                        <a:pt x="71629" y="195897"/>
                      </a:cubicBezTo>
                      <a:cubicBezTo>
                        <a:pt x="68988" y="205105"/>
                        <a:pt x="65027" y="211682"/>
                        <a:pt x="63706" y="219574"/>
                      </a:cubicBezTo>
                      <a:cubicBezTo>
                        <a:pt x="62386" y="224835"/>
                        <a:pt x="66347" y="230097"/>
                        <a:pt x="66347" y="236673"/>
                      </a:cubicBezTo>
                      <a:cubicBezTo>
                        <a:pt x="66347" y="236673"/>
                        <a:pt x="66347" y="237989"/>
                        <a:pt x="66347" y="239304"/>
                      </a:cubicBezTo>
                      <a:cubicBezTo>
                        <a:pt x="66347" y="240619"/>
                        <a:pt x="66347" y="243250"/>
                        <a:pt x="65027" y="245881"/>
                      </a:cubicBezTo>
                      <a:cubicBezTo>
                        <a:pt x="63706" y="244565"/>
                        <a:pt x="63706" y="244565"/>
                        <a:pt x="62386" y="244565"/>
                      </a:cubicBezTo>
                      <a:cubicBezTo>
                        <a:pt x="63706" y="247196"/>
                        <a:pt x="66347" y="249827"/>
                        <a:pt x="65027" y="253773"/>
                      </a:cubicBezTo>
                      <a:cubicBezTo>
                        <a:pt x="65027" y="255088"/>
                        <a:pt x="63706" y="255088"/>
                        <a:pt x="62386" y="255088"/>
                      </a:cubicBezTo>
                      <a:cubicBezTo>
                        <a:pt x="63706" y="256404"/>
                        <a:pt x="63706" y="256404"/>
                        <a:pt x="63706" y="257719"/>
                      </a:cubicBezTo>
                      <a:cubicBezTo>
                        <a:pt x="63706" y="259034"/>
                        <a:pt x="65027" y="259034"/>
                        <a:pt x="66347" y="260350"/>
                      </a:cubicBezTo>
                      <a:cubicBezTo>
                        <a:pt x="66347" y="260350"/>
                        <a:pt x="66347" y="261665"/>
                        <a:pt x="66347" y="261665"/>
                      </a:cubicBezTo>
                      <a:cubicBezTo>
                        <a:pt x="66347" y="261665"/>
                        <a:pt x="66347" y="261665"/>
                        <a:pt x="67668" y="261665"/>
                      </a:cubicBezTo>
                      <a:cubicBezTo>
                        <a:pt x="72949" y="268242"/>
                        <a:pt x="79551" y="274819"/>
                        <a:pt x="87473" y="280080"/>
                      </a:cubicBezTo>
                      <a:cubicBezTo>
                        <a:pt x="87473" y="280080"/>
                        <a:pt x="88794" y="280080"/>
                        <a:pt x="88794" y="280080"/>
                      </a:cubicBezTo>
                      <a:cubicBezTo>
                        <a:pt x="88794" y="280080"/>
                        <a:pt x="88794" y="280080"/>
                        <a:pt x="88794" y="281395"/>
                      </a:cubicBezTo>
                      <a:cubicBezTo>
                        <a:pt x="88794" y="281395"/>
                        <a:pt x="90114" y="281395"/>
                        <a:pt x="90114" y="281395"/>
                      </a:cubicBezTo>
                      <a:cubicBezTo>
                        <a:pt x="112560" y="297180"/>
                        <a:pt x="140288" y="306387"/>
                        <a:pt x="169336" y="306387"/>
                      </a:cubicBezTo>
                      <a:cubicBezTo>
                        <a:pt x="245919" y="306387"/>
                        <a:pt x="307976" y="244565"/>
                        <a:pt x="307976" y="168275"/>
                      </a:cubicBezTo>
                      <a:lnTo>
                        <a:pt x="306128" y="156215"/>
                      </a:lnTo>
                      <a:lnTo>
                        <a:pt x="306388" y="154573"/>
                      </a:lnTo>
                      <a:lnTo>
                        <a:pt x="306388" y="151899"/>
                      </a:lnTo>
                      <a:lnTo>
                        <a:pt x="305656" y="153133"/>
                      </a:lnTo>
                      <a:lnTo>
                        <a:pt x="301374" y="125197"/>
                      </a:lnTo>
                      <a:cubicBezTo>
                        <a:pt x="297083" y="111715"/>
                        <a:pt x="290811" y="99219"/>
                        <a:pt x="282889" y="88038"/>
                      </a:cubicBezTo>
                      <a:cubicBezTo>
                        <a:pt x="284209" y="94615"/>
                        <a:pt x="284209" y="102507"/>
                        <a:pt x="282889" y="109084"/>
                      </a:cubicBezTo>
                      <a:cubicBezTo>
                        <a:pt x="281569" y="110399"/>
                        <a:pt x="281569" y="111714"/>
                        <a:pt x="281569" y="113030"/>
                      </a:cubicBezTo>
                      <a:cubicBezTo>
                        <a:pt x="280248" y="113030"/>
                        <a:pt x="280248" y="114345"/>
                        <a:pt x="278928" y="115660"/>
                      </a:cubicBezTo>
                      <a:cubicBezTo>
                        <a:pt x="278928" y="114345"/>
                        <a:pt x="278928" y="113030"/>
                        <a:pt x="278928" y="113030"/>
                      </a:cubicBezTo>
                      <a:cubicBezTo>
                        <a:pt x="278928" y="111714"/>
                        <a:pt x="278928" y="110399"/>
                        <a:pt x="277608" y="109084"/>
                      </a:cubicBezTo>
                      <a:cubicBezTo>
                        <a:pt x="277608" y="107768"/>
                        <a:pt x="276287" y="106453"/>
                        <a:pt x="274967" y="106453"/>
                      </a:cubicBezTo>
                      <a:cubicBezTo>
                        <a:pt x="267045" y="107768"/>
                        <a:pt x="260443" y="105138"/>
                        <a:pt x="253841" y="101192"/>
                      </a:cubicBezTo>
                      <a:cubicBezTo>
                        <a:pt x="252520" y="101192"/>
                        <a:pt x="251200" y="101192"/>
                        <a:pt x="249880" y="99876"/>
                      </a:cubicBezTo>
                      <a:cubicBezTo>
                        <a:pt x="245919" y="98561"/>
                        <a:pt x="243278" y="97245"/>
                        <a:pt x="240637" y="97245"/>
                      </a:cubicBezTo>
                      <a:cubicBezTo>
                        <a:pt x="243278" y="99876"/>
                        <a:pt x="244598" y="102507"/>
                        <a:pt x="245919" y="106453"/>
                      </a:cubicBezTo>
                      <a:cubicBezTo>
                        <a:pt x="245919" y="105138"/>
                        <a:pt x="247239" y="105138"/>
                        <a:pt x="247239" y="103822"/>
                      </a:cubicBezTo>
                      <a:cubicBezTo>
                        <a:pt x="247239" y="105138"/>
                        <a:pt x="248559" y="105138"/>
                        <a:pt x="248559" y="106453"/>
                      </a:cubicBezTo>
                      <a:cubicBezTo>
                        <a:pt x="249880" y="110399"/>
                        <a:pt x="256482" y="110399"/>
                        <a:pt x="256482" y="105138"/>
                      </a:cubicBezTo>
                      <a:cubicBezTo>
                        <a:pt x="263083" y="110399"/>
                        <a:pt x="269685" y="115660"/>
                        <a:pt x="268365" y="124868"/>
                      </a:cubicBezTo>
                      <a:cubicBezTo>
                        <a:pt x="267045" y="128814"/>
                        <a:pt x="263083" y="131445"/>
                        <a:pt x="259122" y="132760"/>
                      </a:cubicBezTo>
                      <a:cubicBezTo>
                        <a:pt x="251200" y="135391"/>
                        <a:pt x="237996" y="140652"/>
                        <a:pt x="236676" y="128814"/>
                      </a:cubicBezTo>
                      <a:cubicBezTo>
                        <a:pt x="236676" y="128814"/>
                        <a:pt x="235356" y="127499"/>
                        <a:pt x="235356" y="126183"/>
                      </a:cubicBezTo>
                      <a:cubicBezTo>
                        <a:pt x="234035" y="124868"/>
                        <a:pt x="234035" y="124868"/>
                        <a:pt x="234035" y="123553"/>
                      </a:cubicBezTo>
                      <a:cubicBezTo>
                        <a:pt x="230074" y="119607"/>
                        <a:pt x="226113" y="115660"/>
                        <a:pt x="223472" y="110399"/>
                      </a:cubicBezTo>
                      <a:cubicBezTo>
                        <a:pt x="222152" y="109084"/>
                        <a:pt x="220831" y="109084"/>
                        <a:pt x="220831" y="107768"/>
                      </a:cubicBezTo>
                      <a:cubicBezTo>
                        <a:pt x="219511" y="106453"/>
                        <a:pt x="219511" y="106453"/>
                        <a:pt x="218191" y="105138"/>
                      </a:cubicBezTo>
                      <a:cubicBezTo>
                        <a:pt x="218191" y="103822"/>
                        <a:pt x="216870" y="103822"/>
                        <a:pt x="215550" y="102507"/>
                      </a:cubicBezTo>
                      <a:cubicBezTo>
                        <a:pt x="212909" y="103822"/>
                        <a:pt x="214230" y="97245"/>
                        <a:pt x="210268" y="98561"/>
                      </a:cubicBezTo>
                      <a:cubicBezTo>
                        <a:pt x="208948" y="99876"/>
                        <a:pt x="208948" y="99876"/>
                        <a:pt x="210268" y="99876"/>
                      </a:cubicBezTo>
                      <a:cubicBezTo>
                        <a:pt x="211589" y="102507"/>
                        <a:pt x="211589" y="102507"/>
                        <a:pt x="212909" y="103822"/>
                      </a:cubicBezTo>
                      <a:cubicBezTo>
                        <a:pt x="214230" y="105138"/>
                        <a:pt x="214230" y="105138"/>
                        <a:pt x="215550" y="106453"/>
                      </a:cubicBezTo>
                      <a:cubicBezTo>
                        <a:pt x="215550" y="107768"/>
                        <a:pt x="216870" y="107768"/>
                        <a:pt x="216870" y="109084"/>
                      </a:cubicBezTo>
                      <a:cubicBezTo>
                        <a:pt x="219511" y="113030"/>
                        <a:pt x="223472" y="116976"/>
                        <a:pt x="224793" y="122237"/>
                      </a:cubicBezTo>
                      <a:cubicBezTo>
                        <a:pt x="227433" y="124868"/>
                        <a:pt x="230074" y="128814"/>
                        <a:pt x="231394" y="131445"/>
                      </a:cubicBezTo>
                      <a:cubicBezTo>
                        <a:pt x="232715" y="132760"/>
                        <a:pt x="234035" y="134075"/>
                        <a:pt x="234035" y="134075"/>
                      </a:cubicBezTo>
                      <a:cubicBezTo>
                        <a:pt x="235356" y="135391"/>
                        <a:pt x="236676" y="138022"/>
                        <a:pt x="236676" y="138022"/>
                      </a:cubicBezTo>
                      <a:cubicBezTo>
                        <a:pt x="237996" y="139337"/>
                        <a:pt x="237996" y="139337"/>
                        <a:pt x="240637" y="140652"/>
                      </a:cubicBezTo>
                      <a:cubicBezTo>
                        <a:pt x="241957" y="141968"/>
                        <a:pt x="244598" y="143283"/>
                        <a:pt x="244598" y="143283"/>
                      </a:cubicBezTo>
                      <a:cubicBezTo>
                        <a:pt x="244598" y="143283"/>
                        <a:pt x="245919" y="143283"/>
                        <a:pt x="245919" y="143283"/>
                      </a:cubicBezTo>
                      <a:cubicBezTo>
                        <a:pt x="247239" y="143283"/>
                        <a:pt x="247239" y="143283"/>
                        <a:pt x="248559" y="143283"/>
                      </a:cubicBezTo>
                      <a:cubicBezTo>
                        <a:pt x="252520" y="143283"/>
                        <a:pt x="256482" y="143283"/>
                        <a:pt x="260443" y="140652"/>
                      </a:cubicBezTo>
                      <a:cubicBezTo>
                        <a:pt x="260443" y="143283"/>
                        <a:pt x="260443" y="145914"/>
                        <a:pt x="259122" y="147229"/>
                      </a:cubicBezTo>
                      <a:cubicBezTo>
                        <a:pt x="259122" y="148544"/>
                        <a:pt x="259122" y="149860"/>
                        <a:pt x="257802" y="151175"/>
                      </a:cubicBezTo>
                      <a:cubicBezTo>
                        <a:pt x="257802" y="153806"/>
                        <a:pt x="256482" y="156437"/>
                        <a:pt x="255161" y="159067"/>
                      </a:cubicBezTo>
                      <a:cubicBezTo>
                        <a:pt x="255161" y="160383"/>
                        <a:pt x="253841" y="160383"/>
                        <a:pt x="253841" y="161698"/>
                      </a:cubicBezTo>
                      <a:cubicBezTo>
                        <a:pt x="240637" y="168275"/>
                        <a:pt x="228754" y="176167"/>
                        <a:pt x="232715" y="190636"/>
                      </a:cubicBezTo>
                      <a:cubicBezTo>
                        <a:pt x="232715" y="190636"/>
                        <a:pt x="234035" y="191951"/>
                        <a:pt x="234035" y="191951"/>
                      </a:cubicBezTo>
                      <a:cubicBezTo>
                        <a:pt x="234035" y="199843"/>
                        <a:pt x="232715" y="206420"/>
                        <a:pt x="228754" y="212997"/>
                      </a:cubicBezTo>
                      <a:cubicBezTo>
                        <a:pt x="228754" y="214312"/>
                        <a:pt x="227433" y="215628"/>
                        <a:pt x="227433" y="215628"/>
                      </a:cubicBezTo>
                      <a:cubicBezTo>
                        <a:pt x="222152" y="222204"/>
                        <a:pt x="219511" y="228781"/>
                        <a:pt x="218191" y="235358"/>
                      </a:cubicBezTo>
                      <a:cubicBezTo>
                        <a:pt x="218191" y="236673"/>
                        <a:pt x="214230" y="236673"/>
                        <a:pt x="212909" y="239304"/>
                      </a:cubicBezTo>
                      <a:cubicBezTo>
                        <a:pt x="212909" y="239304"/>
                        <a:pt x="212909" y="240619"/>
                        <a:pt x="211589" y="241935"/>
                      </a:cubicBezTo>
                      <a:cubicBezTo>
                        <a:pt x="211589" y="243250"/>
                        <a:pt x="210268" y="245881"/>
                        <a:pt x="210268" y="245881"/>
                      </a:cubicBezTo>
                      <a:cubicBezTo>
                        <a:pt x="208948" y="247196"/>
                        <a:pt x="207628" y="248512"/>
                        <a:pt x="207628" y="248512"/>
                      </a:cubicBezTo>
                      <a:cubicBezTo>
                        <a:pt x="206307" y="249827"/>
                        <a:pt x="204987" y="251142"/>
                        <a:pt x="203667" y="253773"/>
                      </a:cubicBezTo>
                      <a:cubicBezTo>
                        <a:pt x="199705" y="255088"/>
                        <a:pt x="195744" y="256404"/>
                        <a:pt x="191783" y="259034"/>
                      </a:cubicBezTo>
                      <a:cubicBezTo>
                        <a:pt x="189142" y="259034"/>
                        <a:pt x="185181" y="259034"/>
                        <a:pt x="185181" y="259034"/>
                      </a:cubicBezTo>
                      <a:cubicBezTo>
                        <a:pt x="185181" y="260350"/>
                        <a:pt x="185181" y="260350"/>
                        <a:pt x="183861" y="260350"/>
                      </a:cubicBezTo>
                      <a:cubicBezTo>
                        <a:pt x="183861" y="260350"/>
                        <a:pt x="183861" y="260350"/>
                        <a:pt x="183861" y="261665"/>
                      </a:cubicBezTo>
                      <a:cubicBezTo>
                        <a:pt x="182540" y="261665"/>
                        <a:pt x="182540" y="261665"/>
                        <a:pt x="181220" y="261665"/>
                      </a:cubicBezTo>
                      <a:cubicBezTo>
                        <a:pt x="179899" y="261665"/>
                        <a:pt x="178579" y="260350"/>
                        <a:pt x="178579" y="260350"/>
                      </a:cubicBezTo>
                      <a:cubicBezTo>
                        <a:pt x="178579" y="260350"/>
                        <a:pt x="177259" y="260350"/>
                        <a:pt x="177259" y="259034"/>
                      </a:cubicBezTo>
                      <a:cubicBezTo>
                        <a:pt x="177259" y="259034"/>
                        <a:pt x="175938" y="257719"/>
                        <a:pt x="175938" y="257719"/>
                      </a:cubicBezTo>
                      <a:cubicBezTo>
                        <a:pt x="175938" y="257719"/>
                        <a:pt x="175938" y="256404"/>
                        <a:pt x="175938" y="256404"/>
                      </a:cubicBezTo>
                      <a:cubicBezTo>
                        <a:pt x="175938" y="256404"/>
                        <a:pt x="175938" y="256404"/>
                        <a:pt x="175938" y="255088"/>
                      </a:cubicBezTo>
                      <a:cubicBezTo>
                        <a:pt x="175938" y="255088"/>
                        <a:pt x="175938" y="255088"/>
                        <a:pt x="175938" y="253773"/>
                      </a:cubicBezTo>
                      <a:cubicBezTo>
                        <a:pt x="175938" y="252458"/>
                        <a:pt x="175938" y="251142"/>
                        <a:pt x="174618" y="251142"/>
                      </a:cubicBezTo>
                      <a:cubicBezTo>
                        <a:pt x="174618" y="249827"/>
                        <a:pt x="173298" y="248512"/>
                        <a:pt x="173298" y="248512"/>
                      </a:cubicBezTo>
                      <a:cubicBezTo>
                        <a:pt x="171977" y="247196"/>
                        <a:pt x="171977" y="245881"/>
                        <a:pt x="171977" y="245881"/>
                      </a:cubicBezTo>
                      <a:cubicBezTo>
                        <a:pt x="171977" y="245881"/>
                        <a:pt x="171977" y="245881"/>
                        <a:pt x="170657" y="245881"/>
                      </a:cubicBezTo>
                      <a:cubicBezTo>
                        <a:pt x="170657" y="245881"/>
                        <a:pt x="170657" y="244565"/>
                        <a:pt x="170657" y="244565"/>
                      </a:cubicBezTo>
                      <a:cubicBezTo>
                        <a:pt x="170657" y="244565"/>
                        <a:pt x="169336" y="243250"/>
                        <a:pt x="169336" y="243250"/>
                      </a:cubicBezTo>
                      <a:cubicBezTo>
                        <a:pt x="169336" y="243250"/>
                        <a:pt x="169336" y="243250"/>
                        <a:pt x="169336" y="241935"/>
                      </a:cubicBezTo>
                      <a:cubicBezTo>
                        <a:pt x="168016" y="234043"/>
                        <a:pt x="162735" y="226150"/>
                        <a:pt x="160094" y="219574"/>
                      </a:cubicBezTo>
                      <a:cubicBezTo>
                        <a:pt x="158773" y="214312"/>
                        <a:pt x="161414" y="209051"/>
                        <a:pt x="164055" y="205105"/>
                      </a:cubicBezTo>
                      <a:cubicBezTo>
                        <a:pt x="165375" y="203789"/>
                        <a:pt x="165375" y="203789"/>
                        <a:pt x="165375" y="202474"/>
                      </a:cubicBezTo>
                      <a:cubicBezTo>
                        <a:pt x="165375" y="201159"/>
                        <a:pt x="165375" y="199843"/>
                        <a:pt x="165375" y="198528"/>
                      </a:cubicBezTo>
                      <a:cubicBezTo>
                        <a:pt x="164055" y="198528"/>
                        <a:pt x="164055" y="195897"/>
                        <a:pt x="164055" y="194582"/>
                      </a:cubicBezTo>
                      <a:cubicBezTo>
                        <a:pt x="162735" y="191951"/>
                        <a:pt x="161414" y="188005"/>
                        <a:pt x="160094" y="185374"/>
                      </a:cubicBezTo>
                      <a:cubicBezTo>
                        <a:pt x="160094" y="185374"/>
                        <a:pt x="158773" y="184059"/>
                        <a:pt x="157453" y="182744"/>
                      </a:cubicBezTo>
                      <a:cubicBezTo>
                        <a:pt x="157453" y="181428"/>
                        <a:pt x="156133" y="181428"/>
                        <a:pt x="156133" y="180113"/>
                      </a:cubicBezTo>
                      <a:cubicBezTo>
                        <a:pt x="150851" y="176167"/>
                        <a:pt x="154812" y="169590"/>
                        <a:pt x="152172" y="164329"/>
                      </a:cubicBezTo>
                      <a:cubicBezTo>
                        <a:pt x="150851" y="161698"/>
                        <a:pt x="149531" y="160383"/>
                        <a:pt x="148210" y="160383"/>
                      </a:cubicBezTo>
                      <a:cubicBezTo>
                        <a:pt x="145570" y="160383"/>
                        <a:pt x="144249" y="160383"/>
                        <a:pt x="144249" y="160383"/>
                      </a:cubicBezTo>
                      <a:cubicBezTo>
                        <a:pt x="142929" y="160383"/>
                        <a:pt x="142929" y="159067"/>
                        <a:pt x="142929" y="159067"/>
                      </a:cubicBezTo>
                      <a:cubicBezTo>
                        <a:pt x="142929" y="159067"/>
                        <a:pt x="142929" y="157752"/>
                        <a:pt x="141609" y="157752"/>
                      </a:cubicBezTo>
                      <a:cubicBezTo>
                        <a:pt x="141609" y="157752"/>
                        <a:pt x="141609" y="156437"/>
                        <a:pt x="141609" y="156437"/>
                      </a:cubicBezTo>
                      <a:cubicBezTo>
                        <a:pt x="141609" y="156437"/>
                        <a:pt x="138968" y="156437"/>
                        <a:pt x="136327" y="155121"/>
                      </a:cubicBezTo>
                      <a:cubicBezTo>
                        <a:pt x="136327" y="156437"/>
                        <a:pt x="135007" y="156437"/>
                        <a:pt x="133686" y="156437"/>
                      </a:cubicBezTo>
                      <a:cubicBezTo>
                        <a:pt x="132366" y="156437"/>
                        <a:pt x="132366" y="156437"/>
                        <a:pt x="131046" y="156437"/>
                      </a:cubicBezTo>
                      <a:cubicBezTo>
                        <a:pt x="117842" y="163013"/>
                        <a:pt x="98036" y="164329"/>
                        <a:pt x="92755" y="145914"/>
                      </a:cubicBezTo>
                      <a:cubicBezTo>
                        <a:pt x="92755" y="145914"/>
                        <a:pt x="91434" y="144598"/>
                        <a:pt x="91434" y="143283"/>
                      </a:cubicBezTo>
                      <a:cubicBezTo>
                        <a:pt x="90114" y="141968"/>
                        <a:pt x="90114" y="140652"/>
                        <a:pt x="88794" y="140652"/>
                      </a:cubicBezTo>
                      <a:cubicBezTo>
                        <a:pt x="88794" y="140652"/>
                        <a:pt x="88794" y="140652"/>
                        <a:pt x="88794" y="139337"/>
                      </a:cubicBezTo>
                      <a:cubicBezTo>
                        <a:pt x="87473" y="139337"/>
                        <a:pt x="87473" y="139337"/>
                        <a:pt x="87473" y="139337"/>
                      </a:cubicBezTo>
                      <a:cubicBezTo>
                        <a:pt x="87473" y="138022"/>
                        <a:pt x="87473" y="138022"/>
                        <a:pt x="88794" y="136706"/>
                      </a:cubicBezTo>
                      <a:cubicBezTo>
                        <a:pt x="88794" y="136706"/>
                        <a:pt x="88794" y="135391"/>
                        <a:pt x="88794" y="134075"/>
                      </a:cubicBezTo>
                      <a:cubicBezTo>
                        <a:pt x="88794" y="134075"/>
                        <a:pt x="88794" y="132760"/>
                        <a:pt x="88794" y="132760"/>
                      </a:cubicBezTo>
                      <a:cubicBezTo>
                        <a:pt x="88794" y="132760"/>
                        <a:pt x="88794" y="131445"/>
                        <a:pt x="88794" y="131445"/>
                      </a:cubicBezTo>
                      <a:cubicBezTo>
                        <a:pt x="91434" y="120922"/>
                        <a:pt x="94075" y="110399"/>
                        <a:pt x="101997" y="103822"/>
                      </a:cubicBezTo>
                      <a:cubicBezTo>
                        <a:pt x="103318" y="102507"/>
                        <a:pt x="104638" y="102507"/>
                        <a:pt x="105958" y="101192"/>
                      </a:cubicBezTo>
                      <a:cubicBezTo>
                        <a:pt x="108599" y="99876"/>
                        <a:pt x="111240" y="98561"/>
                        <a:pt x="113881" y="95930"/>
                      </a:cubicBezTo>
                      <a:cubicBezTo>
                        <a:pt x="115201" y="94615"/>
                        <a:pt x="115201" y="94615"/>
                        <a:pt x="115201" y="93299"/>
                      </a:cubicBezTo>
                      <a:cubicBezTo>
                        <a:pt x="117842" y="89353"/>
                        <a:pt x="120483" y="84092"/>
                        <a:pt x="125764" y="84092"/>
                      </a:cubicBezTo>
                      <a:cubicBezTo>
                        <a:pt x="132366" y="84092"/>
                        <a:pt x="137647" y="84092"/>
                        <a:pt x="144249" y="81461"/>
                      </a:cubicBezTo>
                      <a:cubicBezTo>
                        <a:pt x="145570" y="81461"/>
                        <a:pt x="146890" y="81461"/>
                        <a:pt x="148210" y="81461"/>
                      </a:cubicBezTo>
                      <a:cubicBezTo>
                        <a:pt x="152172" y="80146"/>
                        <a:pt x="157453" y="81461"/>
                        <a:pt x="161414" y="82777"/>
                      </a:cubicBezTo>
                      <a:cubicBezTo>
                        <a:pt x="158773" y="88038"/>
                        <a:pt x="164055" y="91984"/>
                        <a:pt x="168016" y="91984"/>
                      </a:cubicBezTo>
                      <a:cubicBezTo>
                        <a:pt x="169336" y="91984"/>
                        <a:pt x="170657" y="91984"/>
                        <a:pt x="170657" y="91984"/>
                      </a:cubicBezTo>
                      <a:cubicBezTo>
                        <a:pt x="171977" y="93299"/>
                        <a:pt x="173298" y="93299"/>
                        <a:pt x="174618" y="93299"/>
                      </a:cubicBezTo>
                      <a:cubicBezTo>
                        <a:pt x="174618" y="93299"/>
                        <a:pt x="175938" y="94615"/>
                        <a:pt x="175938" y="94615"/>
                      </a:cubicBezTo>
                      <a:cubicBezTo>
                        <a:pt x="177259" y="95930"/>
                        <a:pt x="178579" y="95930"/>
                        <a:pt x="179899" y="95930"/>
                      </a:cubicBezTo>
                      <a:cubicBezTo>
                        <a:pt x="179899" y="94615"/>
                        <a:pt x="179899" y="94615"/>
                        <a:pt x="179899" y="94615"/>
                      </a:cubicBezTo>
                      <a:cubicBezTo>
                        <a:pt x="179899" y="93299"/>
                        <a:pt x="179899" y="93299"/>
                        <a:pt x="179899" y="91984"/>
                      </a:cubicBezTo>
                      <a:cubicBezTo>
                        <a:pt x="181220" y="91984"/>
                        <a:pt x="181220" y="90669"/>
                        <a:pt x="181220" y="90669"/>
                      </a:cubicBezTo>
                      <a:cubicBezTo>
                        <a:pt x="182540" y="90669"/>
                        <a:pt x="183861" y="90669"/>
                        <a:pt x="183861" y="90669"/>
                      </a:cubicBezTo>
                      <a:cubicBezTo>
                        <a:pt x="185181" y="90669"/>
                        <a:pt x="186501" y="90669"/>
                        <a:pt x="186501" y="90669"/>
                      </a:cubicBezTo>
                      <a:cubicBezTo>
                        <a:pt x="190463" y="91984"/>
                        <a:pt x="194424" y="93299"/>
                        <a:pt x="198385" y="94615"/>
                      </a:cubicBezTo>
                      <a:cubicBezTo>
                        <a:pt x="206307" y="95930"/>
                        <a:pt x="218191" y="89353"/>
                        <a:pt x="211589" y="84092"/>
                      </a:cubicBezTo>
                      <a:cubicBezTo>
                        <a:pt x="206307" y="80146"/>
                        <a:pt x="193104" y="85407"/>
                        <a:pt x="189142" y="74884"/>
                      </a:cubicBezTo>
                      <a:cubicBezTo>
                        <a:pt x="189142" y="74884"/>
                        <a:pt x="187822" y="73569"/>
                        <a:pt x="187822" y="76200"/>
                      </a:cubicBezTo>
                      <a:cubicBezTo>
                        <a:pt x="186501" y="77515"/>
                        <a:pt x="187822" y="77515"/>
                        <a:pt x="187822" y="78830"/>
                      </a:cubicBezTo>
                      <a:cubicBezTo>
                        <a:pt x="189142" y="80146"/>
                        <a:pt x="189142" y="80146"/>
                        <a:pt x="186501" y="82777"/>
                      </a:cubicBezTo>
                      <a:cubicBezTo>
                        <a:pt x="185181" y="82777"/>
                        <a:pt x="183861" y="82777"/>
                        <a:pt x="183861" y="81461"/>
                      </a:cubicBezTo>
                      <a:cubicBezTo>
                        <a:pt x="178579" y="73569"/>
                        <a:pt x="171977" y="70938"/>
                        <a:pt x="165375" y="65677"/>
                      </a:cubicBezTo>
                      <a:cubicBezTo>
                        <a:pt x="165375" y="72254"/>
                        <a:pt x="175938" y="76200"/>
                        <a:pt x="178579" y="81461"/>
                      </a:cubicBezTo>
                      <a:cubicBezTo>
                        <a:pt x="175938" y="78830"/>
                        <a:pt x="173298" y="81461"/>
                        <a:pt x="173298" y="82777"/>
                      </a:cubicBezTo>
                      <a:cubicBezTo>
                        <a:pt x="170657" y="77515"/>
                        <a:pt x="164055" y="72254"/>
                        <a:pt x="158773" y="68308"/>
                      </a:cubicBezTo>
                      <a:cubicBezTo>
                        <a:pt x="157453" y="68308"/>
                        <a:pt x="157453" y="68308"/>
                        <a:pt x="156133" y="68308"/>
                      </a:cubicBezTo>
                      <a:cubicBezTo>
                        <a:pt x="154812" y="68308"/>
                        <a:pt x="153492" y="68308"/>
                        <a:pt x="152172" y="69623"/>
                      </a:cubicBezTo>
                      <a:cubicBezTo>
                        <a:pt x="150851" y="69623"/>
                        <a:pt x="149531" y="69623"/>
                        <a:pt x="148210" y="70938"/>
                      </a:cubicBezTo>
                      <a:cubicBezTo>
                        <a:pt x="146890" y="72254"/>
                        <a:pt x="146890" y="72254"/>
                        <a:pt x="145570" y="73569"/>
                      </a:cubicBezTo>
                      <a:cubicBezTo>
                        <a:pt x="144249" y="73569"/>
                        <a:pt x="144249" y="74884"/>
                        <a:pt x="142929" y="74884"/>
                      </a:cubicBezTo>
                      <a:cubicBezTo>
                        <a:pt x="140288" y="76200"/>
                        <a:pt x="138968" y="78830"/>
                        <a:pt x="137647" y="78830"/>
                      </a:cubicBezTo>
                      <a:cubicBezTo>
                        <a:pt x="131046" y="82777"/>
                        <a:pt x="124444" y="82777"/>
                        <a:pt x="119162" y="78830"/>
                      </a:cubicBezTo>
                      <a:cubicBezTo>
                        <a:pt x="117842" y="77515"/>
                        <a:pt x="119162" y="74884"/>
                        <a:pt x="119162" y="73569"/>
                      </a:cubicBezTo>
                      <a:cubicBezTo>
                        <a:pt x="120483" y="63046"/>
                        <a:pt x="131046" y="65677"/>
                        <a:pt x="138968" y="66992"/>
                      </a:cubicBezTo>
                      <a:cubicBezTo>
                        <a:pt x="141609" y="68308"/>
                        <a:pt x="141609" y="63046"/>
                        <a:pt x="138968" y="60415"/>
                      </a:cubicBezTo>
                      <a:cubicBezTo>
                        <a:pt x="140288" y="60415"/>
                        <a:pt x="141609" y="60415"/>
                        <a:pt x="142929" y="60415"/>
                      </a:cubicBezTo>
                      <a:cubicBezTo>
                        <a:pt x="148210" y="57785"/>
                        <a:pt x="153492" y="55154"/>
                        <a:pt x="158773" y="52523"/>
                      </a:cubicBezTo>
                      <a:cubicBezTo>
                        <a:pt x="158773" y="52523"/>
                        <a:pt x="160094" y="52523"/>
                        <a:pt x="161414" y="52523"/>
                      </a:cubicBezTo>
                      <a:cubicBezTo>
                        <a:pt x="161414" y="51208"/>
                        <a:pt x="161414" y="47262"/>
                        <a:pt x="164055" y="47262"/>
                      </a:cubicBezTo>
                      <a:cubicBezTo>
                        <a:pt x="164055" y="47262"/>
                        <a:pt x="164055" y="47262"/>
                        <a:pt x="164055" y="49893"/>
                      </a:cubicBezTo>
                      <a:cubicBezTo>
                        <a:pt x="165375" y="49893"/>
                        <a:pt x="165375" y="49893"/>
                        <a:pt x="165375" y="51208"/>
                      </a:cubicBezTo>
                      <a:cubicBezTo>
                        <a:pt x="165375" y="52523"/>
                        <a:pt x="164055" y="51208"/>
                        <a:pt x="164055" y="51208"/>
                      </a:cubicBezTo>
                      <a:cubicBezTo>
                        <a:pt x="168016" y="53839"/>
                        <a:pt x="175938" y="52523"/>
                        <a:pt x="177259" y="45947"/>
                      </a:cubicBezTo>
                      <a:cubicBezTo>
                        <a:pt x="177259" y="45947"/>
                        <a:pt x="178579" y="45947"/>
                        <a:pt x="178579" y="47262"/>
                      </a:cubicBezTo>
                      <a:cubicBezTo>
                        <a:pt x="178579" y="45947"/>
                        <a:pt x="178579" y="43316"/>
                        <a:pt x="179899" y="43316"/>
                      </a:cubicBezTo>
                      <a:cubicBezTo>
                        <a:pt x="181220" y="43316"/>
                        <a:pt x="182540" y="43316"/>
                        <a:pt x="183861" y="42000"/>
                      </a:cubicBezTo>
                      <a:cubicBezTo>
                        <a:pt x="183861" y="42000"/>
                        <a:pt x="185181" y="42000"/>
                        <a:pt x="185181" y="40685"/>
                      </a:cubicBezTo>
                      <a:cubicBezTo>
                        <a:pt x="183861" y="40685"/>
                        <a:pt x="182540" y="42000"/>
                        <a:pt x="181220" y="42000"/>
                      </a:cubicBezTo>
                      <a:cubicBezTo>
                        <a:pt x="179899" y="43316"/>
                        <a:pt x="178579" y="43316"/>
                        <a:pt x="177259" y="43316"/>
                      </a:cubicBezTo>
                      <a:cubicBezTo>
                        <a:pt x="175938" y="42000"/>
                        <a:pt x="175938" y="39370"/>
                        <a:pt x="178579" y="39370"/>
                      </a:cubicBezTo>
                      <a:cubicBezTo>
                        <a:pt x="177259" y="39370"/>
                        <a:pt x="175938" y="39370"/>
                        <a:pt x="174618" y="40685"/>
                      </a:cubicBezTo>
                      <a:cubicBezTo>
                        <a:pt x="173298" y="42000"/>
                        <a:pt x="173298" y="43316"/>
                        <a:pt x="171977" y="43316"/>
                      </a:cubicBezTo>
                      <a:cubicBezTo>
                        <a:pt x="174618" y="45947"/>
                        <a:pt x="171977" y="51208"/>
                        <a:pt x="168016" y="51208"/>
                      </a:cubicBezTo>
                      <a:cubicBezTo>
                        <a:pt x="166696" y="49893"/>
                        <a:pt x="166696" y="49893"/>
                        <a:pt x="165375" y="48577"/>
                      </a:cubicBezTo>
                      <a:cubicBezTo>
                        <a:pt x="165375" y="48577"/>
                        <a:pt x="164055" y="47262"/>
                        <a:pt x="164055" y="47262"/>
                      </a:cubicBezTo>
                      <a:cubicBezTo>
                        <a:pt x="162735" y="47262"/>
                        <a:pt x="161414" y="45947"/>
                        <a:pt x="160094" y="45947"/>
                      </a:cubicBezTo>
                      <a:cubicBezTo>
                        <a:pt x="158773" y="44631"/>
                        <a:pt x="162735" y="42000"/>
                        <a:pt x="165375" y="40685"/>
                      </a:cubicBezTo>
                      <a:cubicBezTo>
                        <a:pt x="166696" y="40685"/>
                        <a:pt x="166696" y="39370"/>
                        <a:pt x="168016" y="39370"/>
                      </a:cubicBezTo>
                      <a:cubicBezTo>
                        <a:pt x="169336" y="39370"/>
                        <a:pt x="169336" y="38054"/>
                        <a:pt x="170657" y="38054"/>
                      </a:cubicBezTo>
                      <a:cubicBezTo>
                        <a:pt x="177259" y="36739"/>
                        <a:pt x="181220" y="35424"/>
                        <a:pt x="187822" y="35424"/>
                      </a:cubicBezTo>
                      <a:cubicBezTo>
                        <a:pt x="186501" y="36739"/>
                        <a:pt x="185181" y="35424"/>
                        <a:pt x="183861" y="36739"/>
                      </a:cubicBezTo>
                      <a:lnTo>
                        <a:pt x="187822" y="36739"/>
                      </a:lnTo>
                      <a:cubicBezTo>
                        <a:pt x="187822" y="36739"/>
                        <a:pt x="187822" y="36739"/>
                        <a:pt x="190463" y="34108"/>
                      </a:cubicBezTo>
                      <a:cubicBezTo>
                        <a:pt x="190463" y="34108"/>
                        <a:pt x="190463" y="34108"/>
                        <a:pt x="187822" y="34108"/>
                      </a:cubicBezTo>
                      <a:cubicBezTo>
                        <a:pt x="189142" y="34108"/>
                        <a:pt x="190463" y="32793"/>
                        <a:pt x="190463" y="32793"/>
                      </a:cubicBezTo>
                      <a:cubicBezTo>
                        <a:pt x="189142" y="32793"/>
                        <a:pt x="189142" y="32793"/>
                        <a:pt x="187822" y="32793"/>
                      </a:cubicBezTo>
                      <a:lnTo>
                        <a:pt x="189915" y="31750"/>
                      </a:lnTo>
                      <a:lnTo>
                        <a:pt x="190463" y="31477"/>
                      </a:lnTo>
                      <a:cubicBezTo>
                        <a:pt x="183861" y="30162"/>
                        <a:pt x="177259" y="30162"/>
                        <a:pt x="169336" y="30162"/>
                      </a:cubicBezTo>
                      <a:close/>
                      <a:moveTo>
                        <a:pt x="169069" y="0"/>
                      </a:moveTo>
                      <a:cubicBezTo>
                        <a:pt x="262443" y="0"/>
                        <a:pt x="338138" y="75339"/>
                        <a:pt x="338138" y="168275"/>
                      </a:cubicBezTo>
                      <a:cubicBezTo>
                        <a:pt x="338138" y="261211"/>
                        <a:pt x="262443" y="336550"/>
                        <a:pt x="169069" y="336550"/>
                      </a:cubicBezTo>
                      <a:cubicBezTo>
                        <a:pt x="75695" y="336550"/>
                        <a:pt x="0" y="261211"/>
                        <a:pt x="0" y="168275"/>
                      </a:cubicBezTo>
                      <a:cubicBezTo>
                        <a:pt x="0" y="75339"/>
                        <a:pt x="75695" y="0"/>
                        <a:pt x="1690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41" name="矩形 40">
                <a:extLst>
                  <a:ext uri="{FF2B5EF4-FFF2-40B4-BE49-F238E27FC236}">
                    <a16:creationId xmlns:a16="http://schemas.microsoft.com/office/drawing/2014/main" id="{40A6DB74-48EC-1E9D-7A85-BF80066CEFDC}"/>
                  </a:ext>
                </a:extLst>
              </p:cNvPr>
              <p:cNvSpPr/>
              <p:nvPr/>
            </p:nvSpPr>
            <p:spPr>
              <a:xfrm>
                <a:off x="8048626" y="2531349"/>
                <a:ext cx="2873210" cy="477810"/>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31" name="组合 30">
              <a:extLst>
                <a:ext uri="{FF2B5EF4-FFF2-40B4-BE49-F238E27FC236}">
                  <a16:creationId xmlns:a16="http://schemas.microsoft.com/office/drawing/2014/main" id="{554C234D-BC38-AB2E-F0C6-749D6000EBAE}"/>
                </a:ext>
              </a:extLst>
            </p:cNvPr>
            <p:cNvGrpSpPr/>
            <p:nvPr/>
          </p:nvGrpSpPr>
          <p:grpSpPr>
            <a:xfrm>
              <a:off x="4835881" y="3241498"/>
              <a:ext cx="3355496" cy="821669"/>
              <a:chOff x="6447842" y="3960813"/>
              <a:chExt cx="4473994" cy="1095559"/>
            </a:xfrm>
          </p:grpSpPr>
          <p:grpSp>
            <p:nvGrpSpPr>
              <p:cNvPr id="32" name="组合 31">
                <a:extLst>
                  <a:ext uri="{FF2B5EF4-FFF2-40B4-BE49-F238E27FC236}">
                    <a16:creationId xmlns:a16="http://schemas.microsoft.com/office/drawing/2014/main" id="{AEB2A731-8565-8FD2-7233-BD2994672869}"/>
                  </a:ext>
                </a:extLst>
              </p:cNvPr>
              <p:cNvGrpSpPr/>
              <p:nvPr/>
            </p:nvGrpSpPr>
            <p:grpSpPr>
              <a:xfrm>
                <a:off x="6447842" y="3960813"/>
                <a:ext cx="1543634" cy="1095559"/>
                <a:chOff x="863017" y="2149408"/>
                <a:chExt cx="1543634" cy="1095559"/>
              </a:xfrm>
            </p:grpSpPr>
            <p:cxnSp>
              <p:nvCxnSpPr>
                <p:cNvPr id="34" name="直接连接符 33">
                  <a:extLst>
                    <a:ext uri="{FF2B5EF4-FFF2-40B4-BE49-F238E27FC236}">
                      <a16:creationId xmlns:a16="http://schemas.microsoft.com/office/drawing/2014/main" id="{65F30C3D-7DC5-7215-B8FA-A857EB679431}"/>
                    </a:ext>
                  </a:extLst>
                </p:cNvPr>
                <p:cNvCxnSpPr/>
                <p:nvPr/>
              </p:nvCxnSpPr>
              <p:spPr>
                <a:xfrm>
                  <a:off x="1952226" y="2697189"/>
                  <a:ext cx="454425" cy="803"/>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65DEB7B3-E669-4BB7-4CCD-B4D0DD212460}"/>
                    </a:ext>
                  </a:extLst>
                </p:cNvPr>
                <p:cNvCxnSpPr/>
                <p:nvPr/>
              </p:nvCxnSpPr>
              <p:spPr>
                <a:xfrm>
                  <a:off x="2406651" y="2200698"/>
                  <a:ext cx="0" cy="994588"/>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36" name="组合 35">
                  <a:extLst>
                    <a:ext uri="{FF2B5EF4-FFF2-40B4-BE49-F238E27FC236}">
                      <a16:creationId xmlns:a16="http://schemas.microsoft.com/office/drawing/2014/main" id="{3A592B96-C887-5C57-D419-D4BDF8C7C412}"/>
                    </a:ext>
                  </a:extLst>
                </p:cNvPr>
                <p:cNvGrpSpPr/>
                <p:nvPr/>
              </p:nvGrpSpPr>
              <p:grpSpPr>
                <a:xfrm>
                  <a:off x="863017" y="2149408"/>
                  <a:ext cx="1095558" cy="1095559"/>
                  <a:chOff x="808238" y="1990456"/>
                  <a:chExt cx="1205114" cy="1205114"/>
                </a:xfrm>
              </p:grpSpPr>
              <p:sp>
                <p:nvSpPr>
                  <p:cNvPr id="38" name="椭圆 37">
                    <a:extLst>
                      <a:ext uri="{FF2B5EF4-FFF2-40B4-BE49-F238E27FC236}">
                        <a16:creationId xmlns:a16="http://schemas.microsoft.com/office/drawing/2014/main" id="{9347D694-9158-6CE4-B89E-1D0CF62A569C}"/>
                      </a:ext>
                    </a:extLst>
                  </p:cNvPr>
                  <p:cNvSpPr/>
                  <p:nvPr/>
                </p:nvSpPr>
                <p:spPr>
                  <a:xfrm rot="5400000">
                    <a:off x="808238" y="1990456"/>
                    <a:ext cx="1205114" cy="1205114"/>
                  </a:xfrm>
                  <a:prstGeom prst="ellipse">
                    <a:avLst/>
                  </a:prstGeom>
                  <a:solidFill>
                    <a:schemeClr val="bg1">
                      <a:lumMod val="75000"/>
                      <a:alpha val="40000"/>
                    </a:schemeClr>
                  </a:solidFill>
                  <a:ln>
                    <a:noFill/>
                  </a:ln>
                  <a:effectLst>
                    <a:outerShdw blurRad="190500" dist="38100" dir="2700000" algn="tl" rotWithShape="0">
                      <a:prstClr val="black">
                        <a:alpha val="30000"/>
                      </a:prstClr>
                    </a:outerShdw>
                  </a:effectLst>
                </p:spPr>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9" name="椭圆 38">
                    <a:extLst>
                      <a:ext uri="{FF2B5EF4-FFF2-40B4-BE49-F238E27FC236}">
                        <a16:creationId xmlns:a16="http://schemas.microsoft.com/office/drawing/2014/main" id="{2B4D7AA5-3857-731D-D63B-91E2492D5D40}"/>
                      </a:ext>
                    </a:extLst>
                  </p:cNvPr>
                  <p:cNvSpPr/>
                  <p:nvPr/>
                </p:nvSpPr>
                <p:spPr>
                  <a:xfrm rot="5400000">
                    <a:off x="915793" y="2098012"/>
                    <a:ext cx="989999" cy="990000"/>
                  </a:xfrm>
                  <a:prstGeom prst="ellipse">
                    <a:avLst/>
                  </a:prstGeom>
                  <a:gradFill>
                    <a:gsLst>
                      <a:gs pos="0">
                        <a:srgbClr val="019BE5"/>
                      </a:gs>
                      <a:gs pos="100000">
                        <a:srgbClr val="006CBC"/>
                      </a:gs>
                    </a:gsLst>
                    <a:lin ang="6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37" name="任意多边形 131">
                  <a:extLst>
                    <a:ext uri="{FF2B5EF4-FFF2-40B4-BE49-F238E27FC236}">
                      <a16:creationId xmlns:a16="http://schemas.microsoft.com/office/drawing/2014/main" id="{F7921672-1792-FA62-74D1-C61CC94157D7}"/>
                    </a:ext>
                  </a:extLst>
                </p:cNvPr>
                <p:cNvSpPr/>
                <p:nvPr/>
              </p:nvSpPr>
              <p:spPr>
                <a:xfrm>
                  <a:off x="1198923" y="2486309"/>
                  <a:ext cx="423746" cy="421756"/>
                </a:xfrm>
                <a:custGeom>
                  <a:avLst/>
                  <a:gdLst>
                    <a:gd name="connsiteX0" fmla="*/ 256117 w 338138"/>
                    <a:gd name="connsiteY0" fmla="*/ 200025 h 336550"/>
                    <a:gd name="connsiteX1" fmla="*/ 257440 w 338138"/>
                    <a:gd name="connsiteY1" fmla="*/ 201324 h 336550"/>
                    <a:gd name="connsiteX2" fmla="*/ 258763 w 338138"/>
                    <a:gd name="connsiteY2" fmla="*/ 202623 h 336550"/>
                    <a:gd name="connsiteX3" fmla="*/ 258763 w 338138"/>
                    <a:gd name="connsiteY3" fmla="*/ 203922 h 336550"/>
                    <a:gd name="connsiteX4" fmla="*/ 258763 w 338138"/>
                    <a:gd name="connsiteY4" fmla="*/ 205221 h 336550"/>
                    <a:gd name="connsiteX5" fmla="*/ 258763 w 338138"/>
                    <a:gd name="connsiteY5" fmla="*/ 206520 h 336550"/>
                    <a:gd name="connsiteX6" fmla="*/ 257440 w 338138"/>
                    <a:gd name="connsiteY6" fmla="*/ 207819 h 336550"/>
                    <a:gd name="connsiteX7" fmla="*/ 254794 w 338138"/>
                    <a:gd name="connsiteY7" fmla="*/ 216911 h 336550"/>
                    <a:gd name="connsiteX8" fmla="*/ 246857 w 338138"/>
                    <a:gd name="connsiteY8" fmla="*/ 233796 h 336550"/>
                    <a:gd name="connsiteX9" fmla="*/ 245534 w 338138"/>
                    <a:gd name="connsiteY9" fmla="*/ 240290 h 336550"/>
                    <a:gd name="connsiteX10" fmla="*/ 241565 w 338138"/>
                    <a:gd name="connsiteY10" fmla="*/ 242888 h 336550"/>
                    <a:gd name="connsiteX11" fmla="*/ 237596 w 338138"/>
                    <a:gd name="connsiteY11" fmla="*/ 241589 h 336550"/>
                    <a:gd name="connsiteX12" fmla="*/ 236273 w 338138"/>
                    <a:gd name="connsiteY12" fmla="*/ 238992 h 336550"/>
                    <a:gd name="connsiteX13" fmla="*/ 234950 w 338138"/>
                    <a:gd name="connsiteY13" fmla="*/ 237693 h 336550"/>
                    <a:gd name="connsiteX14" fmla="*/ 236273 w 338138"/>
                    <a:gd name="connsiteY14" fmla="*/ 235095 h 336550"/>
                    <a:gd name="connsiteX15" fmla="*/ 236273 w 338138"/>
                    <a:gd name="connsiteY15" fmla="*/ 233796 h 336550"/>
                    <a:gd name="connsiteX16" fmla="*/ 238919 w 338138"/>
                    <a:gd name="connsiteY16" fmla="*/ 226003 h 336550"/>
                    <a:gd name="connsiteX17" fmla="*/ 238919 w 338138"/>
                    <a:gd name="connsiteY17" fmla="*/ 218210 h 336550"/>
                    <a:gd name="connsiteX18" fmla="*/ 238919 w 338138"/>
                    <a:gd name="connsiteY18" fmla="*/ 216911 h 336550"/>
                    <a:gd name="connsiteX19" fmla="*/ 240242 w 338138"/>
                    <a:gd name="connsiteY19" fmla="*/ 215612 h 336550"/>
                    <a:gd name="connsiteX20" fmla="*/ 240242 w 338138"/>
                    <a:gd name="connsiteY20" fmla="*/ 214313 h 336550"/>
                    <a:gd name="connsiteX21" fmla="*/ 246857 w 338138"/>
                    <a:gd name="connsiteY21" fmla="*/ 210416 h 336550"/>
                    <a:gd name="connsiteX22" fmla="*/ 253471 w 338138"/>
                    <a:gd name="connsiteY22" fmla="*/ 202623 h 336550"/>
                    <a:gd name="connsiteX23" fmla="*/ 253471 w 338138"/>
                    <a:gd name="connsiteY23" fmla="*/ 201324 h 336550"/>
                    <a:gd name="connsiteX24" fmla="*/ 256117 w 338138"/>
                    <a:gd name="connsiteY24" fmla="*/ 200025 h 336550"/>
                    <a:gd name="connsiteX25" fmla="*/ 300038 w 338138"/>
                    <a:gd name="connsiteY25" fmla="*/ 171450 h 336550"/>
                    <a:gd name="connsiteX26" fmla="*/ 301625 w 338138"/>
                    <a:gd name="connsiteY26" fmla="*/ 171450 h 336550"/>
                    <a:gd name="connsiteX27" fmla="*/ 298450 w 338138"/>
                    <a:gd name="connsiteY27" fmla="*/ 176213 h 336550"/>
                    <a:gd name="connsiteX28" fmla="*/ 296863 w 338138"/>
                    <a:gd name="connsiteY28" fmla="*/ 177800 h 336550"/>
                    <a:gd name="connsiteX29" fmla="*/ 295275 w 338138"/>
                    <a:gd name="connsiteY29" fmla="*/ 177800 h 336550"/>
                    <a:gd name="connsiteX30" fmla="*/ 295275 w 338138"/>
                    <a:gd name="connsiteY30" fmla="*/ 176213 h 336550"/>
                    <a:gd name="connsiteX31" fmla="*/ 296863 w 338138"/>
                    <a:gd name="connsiteY31" fmla="*/ 174625 h 336550"/>
                    <a:gd name="connsiteX32" fmla="*/ 298450 w 338138"/>
                    <a:gd name="connsiteY32" fmla="*/ 173038 h 336550"/>
                    <a:gd name="connsiteX33" fmla="*/ 293688 w 338138"/>
                    <a:gd name="connsiteY33" fmla="*/ 171450 h 336550"/>
                    <a:gd name="connsiteX34" fmla="*/ 296863 w 338138"/>
                    <a:gd name="connsiteY34" fmla="*/ 171450 h 336550"/>
                    <a:gd name="connsiteX35" fmla="*/ 293688 w 338138"/>
                    <a:gd name="connsiteY35" fmla="*/ 174625 h 336550"/>
                    <a:gd name="connsiteX36" fmla="*/ 292100 w 338138"/>
                    <a:gd name="connsiteY36" fmla="*/ 174625 h 336550"/>
                    <a:gd name="connsiteX37" fmla="*/ 292100 w 338138"/>
                    <a:gd name="connsiteY37" fmla="*/ 173038 h 336550"/>
                    <a:gd name="connsiteX38" fmla="*/ 303946 w 338138"/>
                    <a:gd name="connsiteY38" fmla="*/ 169998 h 336550"/>
                    <a:gd name="connsiteX39" fmla="*/ 303457 w 338138"/>
                    <a:gd name="connsiteY39" fmla="*/ 173083 h 336550"/>
                    <a:gd name="connsiteX40" fmla="*/ 303213 w 338138"/>
                    <a:gd name="connsiteY40" fmla="*/ 174625 h 336550"/>
                    <a:gd name="connsiteX41" fmla="*/ 303213 w 338138"/>
                    <a:gd name="connsiteY41" fmla="*/ 173288 h 336550"/>
                    <a:gd name="connsiteX42" fmla="*/ 303213 w 338138"/>
                    <a:gd name="connsiteY42" fmla="*/ 171952 h 336550"/>
                    <a:gd name="connsiteX43" fmla="*/ 303213 w 338138"/>
                    <a:gd name="connsiteY43" fmla="*/ 170615 h 336550"/>
                    <a:gd name="connsiteX44" fmla="*/ 288926 w 338138"/>
                    <a:gd name="connsiteY44" fmla="*/ 169862 h 336550"/>
                    <a:gd name="connsiteX45" fmla="*/ 290513 w 338138"/>
                    <a:gd name="connsiteY45" fmla="*/ 169862 h 336550"/>
                    <a:gd name="connsiteX46" fmla="*/ 293688 w 338138"/>
                    <a:gd name="connsiteY46" fmla="*/ 169862 h 336550"/>
                    <a:gd name="connsiteX47" fmla="*/ 293688 w 338138"/>
                    <a:gd name="connsiteY47" fmla="*/ 170656 h 336550"/>
                    <a:gd name="connsiteX48" fmla="*/ 292101 w 338138"/>
                    <a:gd name="connsiteY48" fmla="*/ 171450 h 336550"/>
                    <a:gd name="connsiteX49" fmla="*/ 290513 w 338138"/>
                    <a:gd name="connsiteY49" fmla="*/ 171450 h 336550"/>
                    <a:gd name="connsiteX50" fmla="*/ 288926 w 338138"/>
                    <a:gd name="connsiteY50" fmla="*/ 171450 h 336550"/>
                    <a:gd name="connsiteX51" fmla="*/ 287338 w 338138"/>
                    <a:gd name="connsiteY51" fmla="*/ 170656 h 336550"/>
                    <a:gd name="connsiteX52" fmla="*/ 288926 w 338138"/>
                    <a:gd name="connsiteY52" fmla="*/ 169862 h 336550"/>
                    <a:gd name="connsiteX53" fmla="*/ 304800 w 338138"/>
                    <a:gd name="connsiteY53" fmla="*/ 164600 h 336550"/>
                    <a:gd name="connsiteX54" fmla="*/ 304800 w 338138"/>
                    <a:gd name="connsiteY54" fmla="*/ 165267 h 336550"/>
                    <a:gd name="connsiteX55" fmla="*/ 304800 w 338138"/>
                    <a:gd name="connsiteY55" fmla="*/ 166604 h 336550"/>
                    <a:gd name="connsiteX56" fmla="*/ 304800 w 338138"/>
                    <a:gd name="connsiteY56" fmla="*/ 167941 h 336550"/>
                    <a:gd name="connsiteX57" fmla="*/ 304800 w 338138"/>
                    <a:gd name="connsiteY57" fmla="*/ 169278 h 336550"/>
                    <a:gd name="connsiteX58" fmla="*/ 303946 w 338138"/>
                    <a:gd name="connsiteY58" fmla="*/ 169998 h 336550"/>
                    <a:gd name="connsiteX59" fmla="*/ 301626 w 338138"/>
                    <a:gd name="connsiteY59" fmla="*/ 149225 h 336550"/>
                    <a:gd name="connsiteX60" fmla="*/ 303213 w 338138"/>
                    <a:gd name="connsiteY60" fmla="*/ 149225 h 336550"/>
                    <a:gd name="connsiteX61" fmla="*/ 304800 w 338138"/>
                    <a:gd name="connsiteY61" fmla="*/ 150562 h 336550"/>
                    <a:gd name="connsiteX62" fmla="*/ 304800 w 338138"/>
                    <a:gd name="connsiteY62" fmla="*/ 151899 h 336550"/>
                    <a:gd name="connsiteX63" fmla="*/ 304800 w 338138"/>
                    <a:gd name="connsiteY63" fmla="*/ 154573 h 336550"/>
                    <a:gd name="connsiteX64" fmla="*/ 305656 w 338138"/>
                    <a:gd name="connsiteY64" fmla="*/ 153133 h 336550"/>
                    <a:gd name="connsiteX65" fmla="*/ 306128 w 338138"/>
                    <a:gd name="connsiteY65" fmla="*/ 156215 h 336550"/>
                    <a:gd name="connsiteX66" fmla="*/ 304800 w 338138"/>
                    <a:gd name="connsiteY66" fmla="*/ 164600 h 336550"/>
                    <a:gd name="connsiteX67" fmla="*/ 304800 w 338138"/>
                    <a:gd name="connsiteY67" fmla="*/ 162594 h 336550"/>
                    <a:gd name="connsiteX68" fmla="*/ 304800 w 338138"/>
                    <a:gd name="connsiteY68" fmla="*/ 161257 h 336550"/>
                    <a:gd name="connsiteX69" fmla="*/ 304800 w 338138"/>
                    <a:gd name="connsiteY69" fmla="*/ 159920 h 336550"/>
                    <a:gd name="connsiteX70" fmla="*/ 304800 w 338138"/>
                    <a:gd name="connsiteY70" fmla="*/ 158583 h 336550"/>
                    <a:gd name="connsiteX71" fmla="*/ 303213 w 338138"/>
                    <a:gd name="connsiteY71" fmla="*/ 158583 h 336550"/>
                    <a:gd name="connsiteX72" fmla="*/ 303213 w 338138"/>
                    <a:gd name="connsiteY72" fmla="*/ 157246 h 336550"/>
                    <a:gd name="connsiteX73" fmla="*/ 303213 w 338138"/>
                    <a:gd name="connsiteY73" fmla="*/ 155909 h 336550"/>
                    <a:gd name="connsiteX74" fmla="*/ 303213 w 338138"/>
                    <a:gd name="connsiteY74" fmla="*/ 154573 h 336550"/>
                    <a:gd name="connsiteX75" fmla="*/ 301625 w 338138"/>
                    <a:gd name="connsiteY75" fmla="*/ 154573 h 336550"/>
                    <a:gd name="connsiteX76" fmla="*/ 301625 w 338138"/>
                    <a:gd name="connsiteY76" fmla="*/ 153236 h 336550"/>
                    <a:gd name="connsiteX77" fmla="*/ 301625 w 338138"/>
                    <a:gd name="connsiteY77" fmla="*/ 151899 h 336550"/>
                    <a:gd name="connsiteX78" fmla="*/ 301625 w 338138"/>
                    <a:gd name="connsiteY78" fmla="*/ 150812 h 336550"/>
                    <a:gd name="connsiteX79" fmla="*/ 301626 w 338138"/>
                    <a:gd name="connsiteY79" fmla="*/ 150813 h 336550"/>
                    <a:gd name="connsiteX80" fmla="*/ 301626 w 338138"/>
                    <a:gd name="connsiteY80" fmla="*/ 149226 h 336550"/>
                    <a:gd name="connsiteX81" fmla="*/ 298450 w 338138"/>
                    <a:gd name="connsiteY81" fmla="*/ 147637 h 336550"/>
                    <a:gd name="connsiteX82" fmla="*/ 298450 w 338138"/>
                    <a:gd name="connsiteY82" fmla="*/ 148907 h 336550"/>
                    <a:gd name="connsiteX83" fmla="*/ 298450 w 338138"/>
                    <a:gd name="connsiteY83" fmla="*/ 150177 h 336550"/>
                    <a:gd name="connsiteX84" fmla="*/ 297180 w 338138"/>
                    <a:gd name="connsiteY84" fmla="*/ 150177 h 336550"/>
                    <a:gd name="connsiteX85" fmla="*/ 295910 w 338138"/>
                    <a:gd name="connsiteY85" fmla="*/ 150177 h 336550"/>
                    <a:gd name="connsiteX86" fmla="*/ 294640 w 338138"/>
                    <a:gd name="connsiteY86" fmla="*/ 150177 h 336550"/>
                    <a:gd name="connsiteX87" fmla="*/ 294640 w 338138"/>
                    <a:gd name="connsiteY87" fmla="*/ 152717 h 336550"/>
                    <a:gd name="connsiteX88" fmla="*/ 294640 w 338138"/>
                    <a:gd name="connsiteY88" fmla="*/ 153987 h 336550"/>
                    <a:gd name="connsiteX89" fmla="*/ 295910 w 338138"/>
                    <a:gd name="connsiteY89" fmla="*/ 155257 h 336550"/>
                    <a:gd name="connsiteX90" fmla="*/ 295910 w 338138"/>
                    <a:gd name="connsiteY90" fmla="*/ 153987 h 336550"/>
                    <a:gd name="connsiteX91" fmla="*/ 297180 w 338138"/>
                    <a:gd name="connsiteY91" fmla="*/ 152717 h 336550"/>
                    <a:gd name="connsiteX92" fmla="*/ 297180 w 338138"/>
                    <a:gd name="connsiteY92" fmla="*/ 153987 h 336550"/>
                    <a:gd name="connsiteX93" fmla="*/ 295910 w 338138"/>
                    <a:gd name="connsiteY93" fmla="*/ 156527 h 336550"/>
                    <a:gd name="connsiteX94" fmla="*/ 295910 w 338138"/>
                    <a:gd name="connsiteY94" fmla="*/ 157797 h 336550"/>
                    <a:gd name="connsiteX95" fmla="*/ 297180 w 338138"/>
                    <a:gd name="connsiteY95" fmla="*/ 160337 h 336550"/>
                    <a:gd name="connsiteX96" fmla="*/ 297180 w 338138"/>
                    <a:gd name="connsiteY96" fmla="*/ 162877 h 336550"/>
                    <a:gd name="connsiteX97" fmla="*/ 295910 w 338138"/>
                    <a:gd name="connsiteY97" fmla="*/ 164147 h 336550"/>
                    <a:gd name="connsiteX98" fmla="*/ 294640 w 338138"/>
                    <a:gd name="connsiteY98" fmla="*/ 162877 h 336550"/>
                    <a:gd name="connsiteX99" fmla="*/ 294640 w 338138"/>
                    <a:gd name="connsiteY99" fmla="*/ 165417 h 336550"/>
                    <a:gd name="connsiteX100" fmla="*/ 293370 w 338138"/>
                    <a:gd name="connsiteY100" fmla="*/ 166687 h 336550"/>
                    <a:gd name="connsiteX101" fmla="*/ 293370 w 338138"/>
                    <a:gd name="connsiteY101" fmla="*/ 165417 h 336550"/>
                    <a:gd name="connsiteX102" fmla="*/ 293370 w 338138"/>
                    <a:gd name="connsiteY102" fmla="*/ 162877 h 336550"/>
                    <a:gd name="connsiteX103" fmla="*/ 293370 w 338138"/>
                    <a:gd name="connsiteY103" fmla="*/ 161607 h 336550"/>
                    <a:gd name="connsiteX104" fmla="*/ 292100 w 338138"/>
                    <a:gd name="connsiteY104" fmla="*/ 159067 h 336550"/>
                    <a:gd name="connsiteX105" fmla="*/ 293370 w 338138"/>
                    <a:gd name="connsiteY105" fmla="*/ 157797 h 336550"/>
                    <a:gd name="connsiteX106" fmla="*/ 293370 w 338138"/>
                    <a:gd name="connsiteY106" fmla="*/ 155257 h 336550"/>
                    <a:gd name="connsiteX107" fmla="*/ 293370 w 338138"/>
                    <a:gd name="connsiteY107" fmla="*/ 153987 h 336550"/>
                    <a:gd name="connsiteX108" fmla="*/ 293370 w 338138"/>
                    <a:gd name="connsiteY108" fmla="*/ 151447 h 336550"/>
                    <a:gd name="connsiteX109" fmla="*/ 293370 w 338138"/>
                    <a:gd name="connsiteY109" fmla="*/ 148907 h 336550"/>
                    <a:gd name="connsiteX110" fmla="*/ 294640 w 338138"/>
                    <a:gd name="connsiteY110" fmla="*/ 148907 h 336550"/>
                    <a:gd name="connsiteX111" fmla="*/ 298450 w 338138"/>
                    <a:gd name="connsiteY111" fmla="*/ 147637 h 336550"/>
                    <a:gd name="connsiteX112" fmla="*/ 300038 w 338138"/>
                    <a:gd name="connsiteY112" fmla="*/ 139700 h 336550"/>
                    <a:gd name="connsiteX113" fmla="*/ 301626 w 338138"/>
                    <a:gd name="connsiteY113" fmla="*/ 139700 h 336550"/>
                    <a:gd name="connsiteX114" fmla="*/ 301626 w 338138"/>
                    <a:gd name="connsiteY114" fmla="*/ 141288 h 336550"/>
                    <a:gd name="connsiteX115" fmla="*/ 301626 w 338138"/>
                    <a:gd name="connsiteY115" fmla="*/ 142875 h 336550"/>
                    <a:gd name="connsiteX116" fmla="*/ 301626 w 338138"/>
                    <a:gd name="connsiteY116" fmla="*/ 146051 h 336550"/>
                    <a:gd name="connsiteX117" fmla="*/ 301626 w 338138"/>
                    <a:gd name="connsiteY117" fmla="*/ 147638 h 336550"/>
                    <a:gd name="connsiteX118" fmla="*/ 301626 w 338138"/>
                    <a:gd name="connsiteY118" fmla="*/ 149225 h 336550"/>
                    <a:gd name="connsiteX119" fmla="*/ 301625 w 338138"/>
                    <a:gd name="connsiteY119" fmla="*/ 149225 h 336550"/>
                    <a:gd name="connsiteX120" fmla="*/ 301625 w 338138"/>
                    <a:gd name="connsiteY120" fmla="*/ 150562 h 336550"/>
                    <a:gd name="connsiteX121" fmla="*/ 301625 w 338138"/>
                    <a:gd name="connsiteY121" fmla="*/ 150812 h 336550"/>
                    <a:gd name="connsiteX122" fmla="*/ 300038 w 338138"/>
                    <a:gd name="connsiteY122" fmla="*/ 149226 h 336550"/>
                    <a:gd name="connsiteX123" fmla="*/ 300038 w 338138"/>
                    <a:gd name="connsiteY123" fmla="*/ 147638 h 336550"/>
                    <a:gd name="connsiteX124" fmla="*/ 300038 w 338138"/>
                    <a:gd name="connsiteY124" fmla="*/ 144463 h 336550"/>
                    <a:gd name="connsiteX125" fmla="*/ 300038 w 338138"/>
                    <a:gd name="connsiteY125" fmla="*/ 141288 h 336550"/>
                    <a:gd name="connsiteX126" fmla="*/ 287338 w 338138"/>
                    <a:gd name="connsiteY126" fmla="*/ 131762 h 336550"/>
                    <a:gd name="connsiteX127" fmla="*/ 292101 w 338138"/>
                    <a:gd name="connsiteY127" fmla="*/ 134484 h 336550"/>
                    <a:gd name="connsiteX128" fmla="*/ 292101 w 338138"/>
                    <a:gd name="connsiteY128" fmla="*/ 135844 h 336550"/>
                    <a:gd name="connsiteX129" fmla="*/ 290513 w 338138"/>
                    <a:gd name="connsiteY129" fmla="*/ 138566 h 336550"/>
                    <a:gd name="connsiteX130" fmla="*/ 290513 w 338138"/>
                    <a:gd name="connsiteY130" fmla="*/ 139927 h 336550"/>
                    <a:gd name="connsiteX131" fmla="*/ 290513 w 338138"/>
                    <a:gd name="connsiteY131" fmla="*/ 142648 h 336550"/>
                    <a:gd name="connsiteX132" fmla="*/ 292101 w 338138"/>
                    <a:gd name="connsiteY132" fmla="*/ 144009 h 336550"/>
                    <a:gd name="connsiteX133" fmla="*/ 293688 w 338138"/>
                    <a:gd name="connsiteY133" fmla="*/ 145369 h 336550"/>
                    <a:gd name="connsiteX134" fmla="*/ 292101 w 338138"/>
                    <a:gd name="connsiteY134" fmla="*/ 146730 h 336550"/>
                    <a:gd name="connsiteX135" fmla="*/ 292101 w 338138"/>
                    <a:gd name="connsiteY135" fmla="*/ 148091 h 336550"/>
                    <a:gd name="connsiteX136" fmla="*/ 290513 w 338138"/>
                    <a:gd name="connsiteY136" fmla="*/ 150812 h 336550"/>
                    <a:gd name="connsiteX137" fmla="*/ 290513 w 338138"/>
                    <a:gd name="connsiteY137" fmla="*/ 152173 h 336550"/>
                    <a:gd name="connsiteX138" fmla="*/ 290513 w 338138"/>
                    <a:gd name="connsiteY138" fmla="*/ 153534 h 336550"/>
                    <a:gd name="connsiteX139" fmla="*/ 290513 w 338138"/>
                    <a:gd name="connsiteY139" fmla="*/ 154894 h 336550"/>
                    <a:gd name="connsiteX140" fmla="*/ 290513 w 338138"/>
                    <a:gd name="connsiteY140" fmla="*/ 157616 h 336550"/>
                    <a:gd name="connsiteX141" fmla="*/ 288925 w 338138"/>
                    <a:gd name="connsiteY141" fmla="*/ 160337 h 336550"/>
                    <a:gd name="connsiteX142" fmla="*/ 287338 w 338138"/>
                    <a:gd name="connsiteY142" fmla="*/ 160337 h 336550"/>
                    <a:gd name="connsiteX143" fmla="*/ 285750 w 338138"/>
                    <a:gd name="connsiteY143" fmla="*/ 137205 h 336550"/>
                    <a:gd name="connsiteX144" fmla="*/ 285750 w 338138"/>
                    <a:gd name="connsiteY144" fmla="*/ 135844 h 336550"/>
                    <a:gd name="connsiteX145" fmla="*/ 285750 w 338138"/>
                    <a:gd name="connsiteY145" fmla="*/ 133123 h 336550"/>
                    <a:gd name="connsiteX146" fmla="*/ 287338 w 338138"/>
                    <a:gd name="connsiteY146" fmla="*/ 131762 h 336550"/>
                    <a:gd name="connsiteX147" fmla="*/ 296863 w 338138"/>
                    <a:gd name="connsiteY147" fmla="*/ 123825 h 336550"/>
                    <a:gd name="connsiteX148" fmla="*/ 298451 w 338138"/>
                    <a:gd name="connsiteY148" fmla="*/ 127000 h 336550"/>
                    <a:gd name="connsiteX149" fmla="*/ 300038 w 338138"/>
                    <a:gd name="connsiteY149" fmla="*/ 130175 h 336550"/>
                    <a:gd name="connsiteX150" fmla="*/ 298451 w 338138"/>
                    <a:gd name="connsiteY150" fmla="*/ 130175 h 336550"/>
                    <a:gd name="connsiteX151" fmla="*/ 298451 w 338138"/>
                    <a:gd name="connsiteY151" fmla="*/ 133350 h 336550"/>
                    <a:gd name="connsiteX152" fmla="*/ 296863 w 338138"/>
                    <a:gd name="connsiteY152" fmla="*/ 131763 h 336550"/>
                    <a:gd name="connsiteX153" fmla="*/ 296863 w 338138"/>
                    <a:gd name="connsiteY153" fmla="*/ 130175 h 336550"/>
                    <a:gd name="connsiteX154" fmla="*/ 295276 w 338138"/>
                    <a:gd name="connsiteY154" fmla="*/ 128588 h 336550"/>
                    <a:gd name="connsiteX155" fmla="*/ 293688 w 338138"/>
                    <a:gd name="connsiteY155" fmla="*/ 130175 h 336550"/>
                    <a:gd name="connsiteX156" fmla="*/ 293688 w 338138"/>
                    <a:gd name="connsiteY156" fmla="*/ 128588 h 336550"/>
                    <a:gd name="connsiteX157" fmla="*/ 293688 w 338138"/>
                    <a:gd name="connsiteY157" fmla="*/ 125413 h 336550"/>
                    <a:gd name="connsiteX158" fmla="*/ 296863 w 338138"/>
                    <a:gd name="connsiteY158" fmla="*/ 125413 h 336550"/>
                    <a:gd name="connsiteX159" fmla="*/ 292100 w 338138"/>
                    <a:gd name="connsiteY159" fmla="*/ 117475 h 336550"/>
                    <a:gd name="connsiteX160" fmla="*/ 293688 w 338138"/>
                    <a:gd name="connsiteY160" fmla="*/ 117475 h 336550"/>
                    <a:gd name="connsiteX161" fmla="*/ 293688 w 338138"/>
                    <a:gd name="connsiteY161" fmla="*/ 119063 h 336550"/>
                    <a:gd name="connsiteX162" fmla="*/ 293688 w 338138"/>
                    <a:gd name="connsiteY162" fmla="*/ 120650 h 336550"/>
                    <a:gd name="connsiteX163" fmla="*/ 285750 w 338138"/>
                    <a:gd name="connsiteY163" fmla="*/ 101600 h 336550"/>
                    <a:gd name="connsiteX164" fmla="*/ 287338 w 338138"/>
                    <a:gd name="connsiteY164" fmla="*/ 101600 h 336550"/>
                    <a:gd name="connsiteX165" fmla="*/ 287338 w 338138"/>
                    <a:gd name="connsiteY165" fmla="*/ 104775 h 336550"/>
                    <a:gd name="connsiteX166" fmla="*/ 288925 w 338138"/>
                    <a:gd name="connsiteY166" fmla="*/ 107950 h 336550"/>
                    <a:gd name="connsiteX167" fmla="*/ 290513 w 338138"/>
                    <a:gd name="connsiteY167" fmla="*/ 109538 h 336550"/>
                    <a:gd name="connsiteX168" fmla="*/ 292101 w 338138"/>
                    <a:gd name="connsiteY168" fmla="*/ 111125 h 336550"/>
                    <a:gd name="connsiteX169" fmla="*/ 293688 w 338138"/>
                    <a:gd name="connsiteY169" fmla="*/ 111125 h 336550"/>
                    <a:gd name="connsiteX170" fmla="*/ 293688 w 338138"/>
                    <a:gd name="connsiteY170" fmla="*/ 114300 h 336550"/>
                    <a:gd name="connsiteX171" fmla="*/ 293688 w 338138"/>
                    <a:gd name="connsiteY171" fmla="*/ 115887 h 336550"/>
                    <a:gd name="connsiteX172" fmla="*/ 295276 w 338138"/>
                    <a:gd name="connsiteY172" fmla="*/ 117475 h 336550"/>
                    <a:gd name="connsiteX173" fmla="*/ 295276 w 338138"/>
                    <a:gd name="connsiteY173" fmla="*/ 119062 h 336550"/>
                    <a:gd name="connsiteX174" fmla="*/ 295276 w 338138"/>
                    <a:gd name="connsiteY174" fmla="*/ 120650 h 336550"/>
                    <a:gd name="connsiteX175" fmla="*/ 295276 w 338138"/>
                    <a:gd name="connsiteY175" fmla="*/ 122237 h 336550"/>
                    <a:gd name="connsiteX176" fmla="*/ 293688 w 338138"/>
                    <a:gd name="connsiteY176" fmla="*/ 117475 h 336550"/>
                    <a:gd name="connsiteX177" fmla="*/ 293688 w 338138"/>
                    <a:gd name="connsiteY177" fmla="*/ 115888 h 336550"/>
                    <a:gd name="connsiteX178" fmla="*/ 292101 w 338138"/>
                    <a:gd name="connsiteY178" fmla="*/ 114300 h 336550"/>
                    <a:gd name="connsiteX179" fmla="*/ 290513 w 338138"/>
                    <a:gd name="connsiteY179" fmla="*/ 114300 h 336550"/>
                    <a:gd name="connsiteX180" fmla="*/ 290513 w 338138"/>
                    <a:gd name="connsiteY180" fmla="*/ 115888 h 336550"/>
                    <a:gd name="connsiteX181" fmla="*/ 290513 w 338138"/>
                    <a:gd name="connsiteY181" fmla="*/ 117475 h 336550"/>
                    <a:gd name="connsiteX182" fmla="*/ 288925 w 338138"/>
                    <a:gd name="connsiteY182" fmla="*/ 117475 h 336550"/>
                    <a:gd name="connsiteX183" fmla="*/ 288925 w 338138"/>
                    <a:gd name="connsiteY183" fmla="*/ 115888 h 336550"/>
                    <a:gd name="connsiteX184" fmla="*/ 288925 w 338138"/>
                    <a:gd name="connsiteY184" fmla="*/ 112713 h 336550"/>
                    <a:gd name="connsiteX185" fmla="*/ 287338 w 338138"/>
                    <a:gd name="connsiteY185" fmla="*/ 109538 h 336550"/>
                    <a:gd name="connsiteX186" fmla="*/ 285750 w 338138"/>
                    <a:gd name="connsiteY186" fmla="*/ 107950 h 336550"/>
                    <a:gd name="connsiteX187" fmla="*/ 285750 w 338138"/>
                    <a:gd name="connsiteY187" fmla="*/ 106363 h 336550"/>
                    <a:gd name="connsiteX188" fmla="*/ 285750 w 338138"/>
                    <a:gd name="connsiteY188" fmla="*/ 103188 h 336550"/>
                    <a:gd name="connsiteX189" fmla="*/ 203200 w 338138"/>
                    <a:gd name="connsiteY189" fmla="*/ 85725 h 336550"/>
                    <a:gd name="connsiteX190" fmla="*/ 207963 w 338138"/>
                    <a:gd name="connsiteY190" fmla="*/ 85725 h 336550"/>
                    <a:gd name="connsiteX191" fmla="*/ 204391 w 338138"/>
                    <a:gd name="connsiteY191" fmla="*/ 87842 h 336550"/>
                    <a:gd name="connsiteX192" fmla="*/ 203200 w 338138"/>
                    <a:gd name="connsiteY192" fmla="*/ 87842 h 336550"/>
                    <a:gd name="connsiteX193" fmla="*/ 203200 w 338138"/>
                    <a:gd name="connsiteY193" fmla="*/ 85725 h 336550"/>
                    <a:gd name="connsiteX194" fmla="*/ 188913 w 338138"/>
                    <a:gd name="connsiteY194" fmla="*/ 83476 h 336550"/>
                    <a:gd name="connsiteX195" fmla="*/ 192088 w 338138"/>
                    <a:gd name="connsiteY195" fmla="*/ 84667 h 336550"/>
                    <a:gd name="connsiteX196" fmla="*/ 190501 w 338138"/>
                    <a:gd name="connsiteY196" fmla="*/ 85725 h 336550"/>
                    <a:gd name="connsiteX197" fmla="*/ 185738 w 338138"/>
                    <a:gd name="connsiteY197" fmla="*/ 84667 h 336550"/>
                    <a:gd name="connsiteX198" fmla="*/ 188913 w 338138"/>
                    <a:gd name="connsiteY198" fmla="*/ 83476 h 336550"/>
                    <a:gd name="connsiteX199" fmla="*/ 161925 w 338138"/>
                    <a:gd name="connsiteY199" fmla="*/ 77787 h 336550"/>
                    <a:gd name="connsiteX200" fmla="*/ 163248 w 338138"/>
                    <a:gd name="connsiteY200" fmla="*/ 77787 h 336550"/>
                    <a:gd name="connsiteX201" fmla="*/ 168540 w 338138"/>
                    <a:gd name="connsiteY201" fmla="*/ 82550 h 336550"/>
                    <a:gd name="connsiteX202" fmla="*/ 167217 w 338138"/>
                    <a:gd name="connsiteY202" fmla="*/ 82550 h 336550"/>
                    <a:gd name="connsiteX203" fmla="*/ 167217 w 338138"/>
                    <a:gd name="connsiteY203" fmla="*/ 81359 h 336550"/>
                    <a:gd name="connsiteX204" fmla="*/ 161925 w 338138"/>
                    <a:gd name="connsiteY204" fmla="*/ 78978 h 336550"/>
                    <a:gd name="connsiteX205" fmla="*/ 161925 w 338138"/>
                    <a:gd name="connsiteY205" fmla="*/ 77787 h 336550"/>
                    <a:gd name="connsiteX206" fmla="*/ 158751 w 338138"/>
                    <a:gd name="connsiteY206" fmla="*/ 73554 h 336550"/>
                    <a:gd name="connsiteX207" fmla="*/ 155575 w 338138"/>
                    <a:gd name="connsiteY207" fmla="*/ 77787 h 336550"/>
                    <a:gd name="connsiteX208" fmla="*/ 153988 w 338138"/>
                    <a:gd name="connsiteY208" fmla="*/ 76729 h 336550"/>
                    <a:gd name="connsiteX209" fmla="*/ 158751 w 338138"/>
                    <a:gd name="connsiteY209" fmla="*/ 73554 h 336550"/>
                    <a:gd name="connsiteX210" fmla="*/ 140098 w 338138"/>
                    <a:gd name="connsiteY210" fmla="*/ 48759 h 336550"/>
                    <a:gd name="connsiteX211" fmla="*/ 142876 w 338138"/>
                    <a:gd name="connsiteY211" fmla="*/ 48759 h 336550"/>
                    <a:gd name="connsiteX212" fmla="*/ 131763 w 338138"/>
                    <a:gd name="connsiteY212" fmla="*/ 55563 h 336550"/>
                    <a:gd name="connsiteX213" fmla="*/ 140098 w 338138"/>
                    <a:gd name="connsiteY213" fmla="*/ 48759 h 336550"/>
                    <a:gd name="connsiteX214" fmla="*/ 148273 w 338138"/>
                    <a:gd name="connsiteY214" fmla="*/ 42598 h 336550"/>
                    <a:gd name="connsiteX215" fmla="*/ 150813 w 338138"/>
                    <a:gd name="connsiteY215" fmla="*/ 42598 h 336550"/>
                    <a:gd name="connsiteX216" fmla="*/ 149543 w 338138"/>
                    <a:gd name="connsiteY216" fmla="*/ 43921 h 336550"/>
                    <a:gd name="connsiteX217" fmla="*/ 148273 w 338138"/>
                    <a:gd name="connsiteY217" fmla="*/ 51859 h 336550"/>
                    <a:gd name="connsiteX218" fmla="*/ 150813 w 338138"/>
                    <a:gd name="connsiteY218" fmla="*/ 50536 h 336550"/>
                    <a:gd name="connsiteX219" fmla="*/ 148273 w 338138"/>
                    <a:gd name="connsiteY219" fmla="*/ 53181 h 336550"/>
                    <a:gd name="connsiteX220" fmla="*/ 149543 w 338138"/>
                    <a:gd name="connsiteY220" fmla="*/ 54504 h 336550"/>
                    <a:gd name="connsiteX221" fmla="*/ 141923 w 338138"/>
                    <a:gd name="connsiteY221" fmla="*/ 55827 h 336550"/>
                    <a:gd name="connsiteX222" fmla="*/ 138113 w 338138"/>
                    <a:gd name="connsiteY222" fmla="*/ 57150 h 336550"/>
                    <a:gd name="connsiteX223" fmla="*/ 140653 w 338138"/>
                    <a:gd name="connsiteY223" fmla="*/ 55827 h 336550"/>
                    <a:gd name="connsiteX224" fmla="*/ 141923 w 338138"/>
                    <a:gd name="connsiteY224" fmla="*/ 53181 h 336550"/>
                    <a:gd name="connsiteX225" fmla="*/ 139383 w 338138"/>
                    <a:gd name="connsiteY225" fmla="*/ 53181 h 336550"/>
                    <a:gd name="connsiteX226" fmla="*/ 141923 w 338138"/>
                    <a:gd name="connsiteY226" fmla="*/ 51859 h 336550"/>
                    <a:gd name="connsiteX227" fmla="*/ 145733 w 338138"/>
                    <a:gd name="connsiteY227" fmla="*/ 49213 h 336550"/>
                    <a:gd name="connsiteX228" fmla="*/ 144463 w 338138"/>
                    <a:gd name="connsiteY228" fmla="*/ 47890 h 336550"/>
                    <a:gd name="connsiteX229" fmla="*/ 144463 w 338138"/>
                    <a:gd name="connsiteY229" fmla="*/ 45244 h 336550"/>
                    <a:gd name="connsiteX230" fmla="*/ 143193 w 338138"/>
                    <a:gd name="connsiteY230" fmla="*/ 45244 h 336550"/>
                    <a:gd name="connsiteX231" fmla="*/ 169336 w 338138"/>
                    <a:gd name="connsiteY231" fmla="*/ 30162 h 336550"/>
                    <a:gd name="connsiteX232" fmla="*/ 33338 w 338138"/>
                    <a:gd name="connsiteY232" fmla="*/ 136706 h 336550"/>
                    <a:gd name="connsiteX233" fmla="*/ 33338 w 338138"/>
                    <a:gd name="connsiteY233" fmla="*/ 138022 h 336550"/>
                    <a:gd name="connsiteX234" fmla="*/ 33338 w 338138"/>
                    <a:gd name="connsiteY234" fmla="*/ 139337 h 336550"/>
                    <a:gd name="connsiteX235" fmla="*/ 33338 w 338138"/>
                    <a:gd name="connsiteY235" fmla="*/ 140652 h 336550"/>
                    <a:gd name="connsiteX236" fmla="*/ 34658 w 338138"/>
                    <a:gd name="connsiteY236" fmla="*/ 139337 h 336550"/>
                    <a:gd name="connsiteX237" fmla="*/ 35979 w 338138"/>
                    <a:gd name="connsiteY237" fmla="*/ 139337 h 336550"/>
                    <a:gd name="connsiteX238" fmla="*/ 35979 w 338138"/>
                    <a:gd name="connsiteY238" fmla="*/ 140652 h 336550"/>
                    <a:gd name="connsiteX239" fmla="*/ 43901 w 338138"/>
                    <a:gd name="connsiteY239" fmla="*/ 153806 h 336550"/>
                    <a:gd name="connsiteX240" fmla="*/ 45221 w 338138"/>
                    <a:gd name="connsiteY240" fmla="*/ 169590 h 336550"/>
                    <a:gd name="connsiteX241" fmla="*/ 49182 w 338138"/>
                    <a:gd name="connsiteY241" fmla="*/ 166959 h 336550"/>
                    <a:gd name="connsiteX242" fmla="*/ 50503 w 338138"/>
                    <a:gd name="connsiteY242" fmla="*/ 170905 h 336550"/>
                    <a:gd name="connsiteX243" fmla="*/ 50503 w 338138"/>
                    <a:gd name="connsiteY243" fmla="*/ 168275 h 336550"/>
                    <a:gd name="connsiteX244" fmla="*/ 55784 w 338138"/>
                    <a:gd name="connsiteY244" fmla="*/ 174852 h 336550"/>
                    <a:gd name="connsiteX245" fmla="*/ 57105 w 338138"/>
                    <a:gd name="connsiteY245" fmla="*/ 174852 h 336550"/>
                    <a:gd name="connsiteX246" fmla="*/ 57105 w 338138"/>
                    <a:gd name="connsiteY246" fmla="*/ 173536 h 336550"/>
                    <a:gd name="connsiteX247" fmla="*/ 59745 w 338138"/>
                    <a:gd name="connsiteY247" fmla="*/ 173536 h 336550"/>
                    <a:gd name="connsiteX248" fmla="*/ 61066 w 338138"/>
                    <a:gd name="connsiteY248" fmla="*/ 173536 h 336550"/>
                    <a:gd name="connsiteX249" fmla="*/ 62386 w 338138"/>
                    <a:gd name="connsiteY249" fmla="*/ 173536 h 336550"/>
                    <a:gd name="connsiteX250" fmla="*/ 63706 w 338138"/>
                    <a:gd name="connsiteY250" fmla="*/ 173536 h 336550"/>
                    <a:gd name="connsiteX251" fmla="*/ 65027 w 338138"/>
                    <a:gd name="connsiteY251" fmla="*/ 173536 h 336550"/>
                    <a:gd name="connsiteX252" fmla="*/ 65027 w 338138"/>
                    <a:gd name="connsiteY252" fmla="*/ 174852 h 336550"/>
                    <a:gd name="connsiteX253" fmla="*/ 68988 w 338138"/>
                    <a:gd name="connsiteY253" fmla="*/ 177482 h 336550"/>
                    <a:gd name="connsiteX254" fmla="*/ 72949 w 338138"/>
                    <a:gd name="connsiteY254" fmla="*/ 180113 h 336550"/>
                    <a:gd name="connsiteX255" fmla="*/ 74269 w 338138"/>
                    <a:gd name="connsiteY255" fmla="*/ 182744 h 336550"/>
                    <a:gd name="connsiteX256" fmla="*/ 74269 w 338138"/>
                    <a:gd name="connsiteY256" fmla="*/ 185374 h 336550"/>
                    <a:gd name="connsiteX257" fmla="*/ 74269 w 338138"/>
                    <a:gd name="connsiteY257" fmla="*/ 189320 h 336550"/>
                    <a:gd name="connsiteX258" fmla="*/ 71629 w 338138"/>
                    <a:gd name="connsiteY258" fmla="*/ 194582 h 336550"/>
                    <a:gd name="connsiteX259" fmla="*/ 71629 w 338138"/>
                    <a:gd name="connsiteY259" fmla="*/ 195897 h 336550"/>
                    <a:gd name="connsiteX260" fmla="*/ 63706 w 338138"/>
                    <a:gd name="connsiteY260" fmla="*/ 219574 h 336550"/>
                    <a:gd name="connsiteX261" fmla="*/ 66347 w 338138"/>
                    <a:gd name="connsiteY261" fmla="*/ 236673 h 336550"/>
                    <a:gd name="connsiteX262" fmla="*/ 66347 w 338138"/>
                    <a:gd name="connsiteY262" fmla="*/ 239304 h 336550"/>
                    <a:gd name="connsiteX263" fmla="*/ 65027 w 338138"/>
                    <a:gd name="connsiteY263" fmla="*/ 245881 h 336550"/>
                    <a:gd name="connsiteX264" fmla="*/ 62386 w 338138"/>
                    <a:gd name="connsiteY264" fmla="*/ 244565 h 336550"/>
                    <a:gd name="connsiteX265" fmla="*/ 65027 w 338138"/>
                    <a:gd name="connsiteY265" fmla="*/ 253773 h 336550"/>
                    <a:gd name="connsiteX266" fmla="*/ 62386 w 338138"/>
                    <a:gd name="connsiteY266" fmla="*/ 255088 h 336550"/>
                    <a:gd name="connsiteX267" fmla="*/ 63706 w 338138"/>
                    <a:gd name="connsiteY267" fmla="*/ 257719 h 336550"/>
                    <a:gd name="connsiteX268" fmla="*/ 66347 w 338138"/>
                    <a:gd name="connsiteY268" fmla="*/ 260350 h 336550"/>
                    <a:gd name="connsiteX269" fmla="*/ 66347 w 338138"/>
                    <a:gd name="connsiteY269" fmla="*/ 261665 h 336550"/>
                    <a:gd name="connsiteX270" fmla="*/ 67668 w 338138"/>
                    <a:gd name="connsiteY270" fmla="*/ 261665 h 336550"/>
                    <a:gd name="connsiteX271" fmla="*/ 87473 w 338138"/>
                    <a:gd name="connsiteY271" fmla="*/ 280080 h 336550"/>
                    <a:gd name="connsiteX272" fmla="*/ 88794 w 338138"/>
                    <a:gd name="connsiteY272" fmla="*/ 280080 h 336550"/>
                    <a:gd name="connsiteX273" fmla="*/ 88794 w 338138"/>
                    <a:gd name="connsiteY273" fmla="*/ 281395 h 336550"/>
                    <a:gd name="connsiteX274" fmla="*/ 90114 w 338138"/>
                    <a:gd name="connsiteY274" fmla="*/ 281395 h 336550"/>
                    <a:gd name="connsiteX275" fmla="*/ 169336 w 338138"/>
                    <a:gd name="connsiteY275" fmla="*/ 306387 h 336550"/>
                    <a:gd name="connsiteX276" fmla="*/ 307976 w 338138"/>
                    <a:gd name="connsiteY276" fmla="*/ 168275 h 336550"/>
                    <a:gd name="connsiteX277" fmla="*/ 306128 w 338138"/>
                    <a:gd name="connsiteY277" fmla="*/ 156215 h 336550"/>
                    <a:gd name="connsiteX278" fmla="*/ 306388 w 338138"/>
                    <a:gd name="connsiteY278" fmla="*/ 154573 h 336550"/>
                    <a:gd name="connsiteX279" fmla="*/ 306388 w 338138"/>
                    <a:gd name="connsiteY279" fmla="*/ 151899 h 336550"/>
                    <a:gd name="connsiteX280" fmla="*/ 305656 w 338138"/>
                    <a:gd name="connsiteY280" fmla="*/ 153133 h 336550"/>
                    <a:gd name="connsiteX281" fmla="*/ 301374 w 338138"/>
                    <a:gd name="connsiteY281" fmla="*/ 125197 h 336550"/>
                    <a:gd name="connsiteX282" fmla="*/ 282889 w 338138"/>
                    <a:gd name="connsiteY282" fmla="*/ 88038 h 336550"/>
                    <a:gd name="connsiteX283" fmla="*/ 282889 w 338138"/>
                    <a:gd name="connsiteY283" fmla="*/ 109084 h 336550"/>
                    <a:gd name="connsiteX284" fmla="*/ 281569 w 338138"/>
                    <a:gd name="connsiteY284" fmla="*/ 113030 h 336550"/>
                    <a:gd name="connsiteX285" fmla="*/ 278928 w 338138"/>
                    <a:gd name="connsiteY285" fmla="*/ 115660 h 336550"/>
                    <a:gd name="connsiteX286" fmla="*/ 278928 w 338138"/>
                    <a:gd name="connsiteY286" fmla="*/ 113030 h 336550"/>
                    <a:gd name="connsiteX287" fmla="*/ 277608 w 338138"/>
                    <a:gd name="connsiteY287" fmla="*/ 109084 h 336550"/>
                    <a:gd name="connsiteX288" fmla="*/ 274967 w 338138"/>
                    <a:gd name="connsiteY288" fmla="*/ 106453 h 336550"/>
                    <a:gd name="connsiteX289" fmla="*/ 253841 w 338138"/>
                    <a:gd name="connsiteY289" fmla="*/ 101192 h 336550"/>
                    <a:gd name="connsiteX290" fmla="*/ 249880 w 338138"/>
                    <a:gd name="connsiteY290" fmla="*/ 99876 h 336550"/>
                    <a:gd name="connsiteX291" fmla="*/ 240637 w 338138"/>
                    <a:gd name="connsiteY291" fmla="*/ 97245 h 336550"/>
                    <a:gd name="connsiteX292" fmla="*/ 245919 w 338138"/>
                    <a:gd name="connsiteY292" fmla="*/ 106453 h 336550"/>
                    <a:gd name="connsiteX293" fmla="*/ 247239 w 338138"/>
                    <a:gd name="connsiteY293" fmla="*/ 103822 h 336550"/>
                    <a:gd name="connsiteX294" fmla="*/ 248559 w 338138"/>
                    <a:gd name="connsiteY294" fmla="*/ 106453 h 336550"/>
                    <a:gd name="connsiteX295" fmla="*/ 256482 w 338138"/>
                    <a:gd name="connsiteY295" fmla="*/ 105138 h 336550"/>
                    <a:gd name="connsiteX296" fmla="*/ 268365 w 338138"/>
                    <a:gd name="connsiteY296" fmla="*/ 124868 h 336550"/>
                    <a:gd name="connsiteX297" fmla="*/ 259122 w 338138"/>
                    <a:gd name="connsiteY297" fmla="*/ 132760 h 336550"/>
                    <a:gd name="connsiteX298" fmla="*/ 236676 w 338138"/>
                    <a:gd name="connsiteY298" fmla="*/ 128814 h 336550"/>
                    <a:gd name="connsiteX299" fmla="*/ 235356 w 338138"/>
                    <a:gd name="connsiteY299" fmla="*/ 126183 h 336550"/>
                    <a:gd name="connsiteX300" fmla="*/ 234035 w 338138"/>
                    <a:gd name="connsiteY300" fmla="*/ 123553 h 336550"/>
                    <a:gd name="connsiteX301" fmla="*/ 223472 w 338138"/>
                    <a:gd name="connsiteY301" fmla="*/ 110399 h 336550"/>
                    <a:gd name="connsiteX302" fmla="*/ 220831 w 338138"/>
                    <a:gd name="connsiteY302" fmla="*/ 107768 h 336550"/>
                    <a:gd name="connsiteX303" fmla="*/ 218191 w 338138"/>
                    <a:gd name="connsiteY303" fmla="*/ 105138 h 336550"/>
                    <a:gd name="connsiteX304" fmla="*/ 215550 w 338138"/>
                    <a:gd name="connsiteY304" fmla="*/ 102507 h 336550"/>
                    <a:gd name="connsiteX305" fmla="*/ 210268 w 338138"/>
                    <a:gd name="connsiteY305" fmla="*/ 98561 h 336550"/>
                    <a:gd name="connsiteX306" fmla="*/ 210268 w 338138"/>
                    <a:gd name="connsiteY306" fmla="*/ 99876 h 336550"/>
                    <a:gd name="connsiteX307" fmla="*/ 212909 w 338138"/>
                    <a:gd name="connsiteY307" fmla="*/ 103822 h 336550"/>
                    <a:gd name="connsiteX308" fmla="*/ 215550 w 338138"/>
                    <a:gd name="connsiteY308" fmla="*/ 106453 h 336550"/>
                    <a:gd name="connsiteX309" fmla="*/ 216870 w 338138"/>
                    <a:gd name="connsiteY309" fmla="*/ 109084 h 336550"/>
                    <a:gd name="connsiteX310" fmla="*/ 224793 w 338138"/>
                    <a:gd name="connsiteY310" fmla="*/ 122237 h 336550"/>
                    <a:gd name="connsiteX311" fmla="*/ 231394 w 338138"/>
                    <a:gd name="connsiteY311" fmla="*/ 131445 h 336550"/>
                    <a:gd name="connsiteX312" fmla="*/ 234035 w 338138"/>
                    <a:gd name="connsiteY312" fmla="*/ 134075 h 336550"/>
                    <a:gd name="connsiteX313" fmla="*/ 236676 w 338138"/>
                    <a:gd name="connsiteY313" fmla="*/ 138022 h 336550"/>
                    <a:gd name="connsiteX314" fmla="*/ 240637 w 338138"/>
                    <a:gd name="connsiteY314" fmla="*/ 140652 h 336550"/>
                    <a:gd name="connsiteX315" fmla="*/ 244598 w 338138"/>
                    <a:gd name="connsiteY315" fmla="*/ 143283 h 336550"/>
                    <a:gd name="connsiteX316" fmla="*/ 245919 w 338138"/>
                    <a:gd name="connsiteY316" fmla="*/ 143283 h 336550"/>
                    <a:gd name="connsiteX317" fmla="*/ 248559 w 338138"/>
                    <a:gd name="connsiteY317" fmla="*/ 143283 h 336550"/>
                    <a:gd name="connsiteX318" fmla="*/ 260443 w 338138"/>
                    <a:gd name="connsiteY318" fmla="*/ 140652 h 336550"/>
                    <a:gd name="connsiteX319" fmla="*/ 259122 w 338138"/>
                    <a:gd name="connsiteY319" fmla="*/ 147229 h 336550"/>
                    <a:gd name="connsiteX320" fmla="*/ 257802 w 338138"/>
                    <a:gd name="connsiteY320" fmla="*/ 151175 h 336550"/>
                    <a:gd name="connsiteX321" fmla="*/ 255161 w 338138"/>
                    <a:gd name="connsiteY321" fmla="*/ 159067 h 336550"/>
                    <a:gd name="connsiteX322" fmla="*/ 253841 w 338138"/>
                    <a:gd name="connsiteY322" fmla="*/ 161698 h 336550"/>
                    <a:gd name="connsiteX323" fmla="*/ 232715 w 338138"/>
                    <a:gd name="connsiteY323" fmla="*/ 190636 h 336550"/>
                    <a:gd name="connsiteX324" fmla="*/ 234035 w 338138"/>
                    <a:gd name="connsiteY324" fmla="*/ 191951 h 336550"/>
                    <a:gd name="connsiteX325" fmla="*/ 228754 w 338138"/>
                    <a:gd name="connsiteY325" fmla="*/ 212997 h 336550"/>
                    <a:gd name="connsiteX326" fmla="*/ 227433 w 338138"/>
                    <a:gd name="connsiteY326" fmla="*/ 215628 h 336550"/>
                    <a:gd name="connsiteX327" fmla="*/ 218191 w 338138"/>
                    <a:gd name="connsiteY327" fmla="*/ 235358 h 336550"/>
                    <a:gd name="connsiteX328" fmla="*/ 212909 w 338138"/>
                    <a:gd name="connsiteY328" fmla="*/ 239304 h 336550"/>
                    <a:gd name="connsiteX329" fmla="*/ 211589 w 338138"/>
                    <a:gd name="connsiteY329" fmla="*/ 241935 h 336550"/>
                    <a:gd name="connsiteX330" fmla="*/ 210268 w 338138"/>
                    <a:gd name="connsiteY330" fmla="*/ 245881 h 336550"/>
                    <a:gd name="connsiteX331" fmla="*/ 207628 w 338138"/>
                    <a:gd name="connsiteY331" fmla="*/ 248512 h 336550"/>
                    <a:gd name="connsiteX332" fmla="*/ 203667 w 338138"/>
                    <a:gd name="connsiteY332" fmla="*/ 253773 h 336550"/>
                    <a:gd name="connsiteX333" fmla="*/ 191783 w 338138"/>
                    <a:gd name="connsiteY333" fmla="*/ 259034 h 336550"/>
                    <a:gd name="connsiteX334" fmla="*/ 185181 w 338138"/>
                    <a:gd name="connsiteY334" fmla="*/ 259034 h 336550"/>
                    <a:gd name="connsiteX335" fmla="*/ 183861 w 338138"/>
                    <a:gd name="connsiteY335" fmla="*/ 260350 h 336550"/>
                    <a:gd name="connsiteX336" fmla="*/ 183861 w 338138"/>
                    <a:gd name="connsiteY336" fmla="*/ 261665 h 336550"/>
                    <a:gd name="connsiteX337" fmla="*/ 181220 w 338138"/>
                    <a:gd name="connsiteY337" fmla="*/ 261665 h 336550"/>
                    <a:gd name="connsiteX338" fmla="*/ 178579 w 338138"/>
                    <a:gd name="connsiteY338" fmla="*/ 260350 h 336550"/>
                    <a:gd name="connsiteX339" fmla="*/ 177259 w 338138"/>
                    <a:gd name="connsiteY339" fmla="*/ 259034 h 336550"/>
                    <a:gd name="connsiteX340" fmla="*/ 175938 w 338138"/>
                    <a:gd name="connsiteY340" fmla="*/ 257719 h 336550"/>
                    <a:gd name="connsiteX341" fmla="*/ 175938 w 338138"/>
                    <a:gd name="connsiteY341" fmla="*/ 256404 h 336550"/>
                    <a:gd name="connsiteX342" fmla="*/ 175938 w 338138"/>
                    <a:gd name="connsiteY342" fmla="*/ 255088 h 336550"/>
                    <a:gd name="connsiteX343" fmla="*/ 175938 w 338138"/>
                    <a:gd name="connsiteY343" fmla="*/ 253773 h 336550"/>
                    <a:gd name="connsiteX344" fmla="*/ 174618 w 338138"/>
                    <a:gd name="connsiteY344" fmla="*/ 251142 h 336550"/>
                    <a:gd name="connsiteX345" fmla="*/ 173298 w 338138"/>
                    <a:gd name="connsiteY345" fmla="*/ 248512 h 336550"/>
                    <a:gd name="connsiteX346" fmla="*/ 171977 w 338138"/>
                    <a:gd name="connsiteY346" fmla="*/ 245881 h 336550"/>
                    <a:gd name="connsiteX347" fmla="*/ 170657 w 338138"/>
                    <a:gd name="connsiteY347" fmla="*/ 245881 h 336550"/>
                    <a:gd name="connsiteX348" fmla="*/ 170657 w 338138"/>
                    <a:gd name="connsiteY348" fmla="*/ 244565 h 336550"/>
                    <a:gd name="connsiteX349" fmla="*/ 169336 w 338138"/>
                    <a:gd name="connsiteY349" fmla="*/ 243250 h 336550"/>
                    <a:gd name="connsiteX350" fmla="*/ 169336 w 338138"/>
                    <a:gd name="connsiteY350" fmla="*/ 241935 h 336550"/>
                    <a:gd name="connsiteX351" fmla="*/ 160094 w 338138"/>
                    <a:gd name="connsiteY351" fmla="*/ 219574 h 336550"/>
                    <a:gd name="connsiteX352" fmla="*/ 164055 w 338138"/>
                    <a:gd name="connsiteY352" fmla="*/ 205105 h 336550"/>
                    <a:gd name="connsiteX353" fmla="*/ 165375 w 338138"/>
                    <a:gd name="connsiteY353" fmla="*/ 202474 h 336550"/>
                    <a:gd name="connsiteX354" fmla="*/ 165375 w 338138"/>
                    <a:gd name="connsiteY354" fmla="*/ 198528 h 336550"/>
                    <a:gd name="connsiteX355" fmla="*/ 164055 w 338138"/>
                    <a:gd name="connsiteY355" fmla="*/ 194582 h 336550"/>
                    <a:gd name="connsiteX356" fmla="*/ 160094 w 338138"/>
                    <a:gd name="connsiteY356" fmla="*/ 185374 h 336550"/>
                    <a:gd name="connsiteX357" fmla="*/ 157453 w 338138"/>
                    <a:gd name="connsiteY357" fmla="*/ 182744 h 336550"/>
                    <a:gd name="connsiteX358" fmla="*/ 156133 w 338138"/>
                    <a:gd name="connsiteY358" fmla="*/ 180113 h 336550"/>
                    <a:gd name="connsiteX359" fmla="*/ 152172 w 338138"/>
                    <a:gd name="connsiteY359" fmla="*/ 164329 h 336550"/>
                    <a:gd name="connsiteX360" fmla="*/ 148210 w 338138"/>
                    <a:gd name="connsiteY360" fmla="*/ 160383 h 336550"/>
                    <a:gd name="connsiteX361" fmla="*/ 144249 w 338138"/>
                    <a:gd name="connsiteY361" fmla="*/ 160383 h 336550"/>
                    <a:gd name="connsiteX362" fmla="*/ 142929 w 338138"/>
                    <a:gd name="connsiteY362" fmla="*/ 159067 h 336550"/>
                    <a:gd name="connsiteX363" fmla="*/ 141609 w 338138"/>
                    <a:gd name="connsiteY363" fmla="*/ 157752 h 336550"/>
                    <a:gd name="connsiteX364" fmla="*/ 141609 w 338138"/>
                    <a:gd name="connsiteY364" fmla="*/ 156437 h 336550"/>
                    <a:gd name="connsiteX365" fmla="*/ 136327 w 338138"/>
                    <a:gd name="connsiteY365" fmla="*/ 155121 h 336550"/>
                    <a:gd name="connsiteX366" fmla="*/ 133686 w 338138"/>
                    <a:gd name="connsiteY366" fmla="*/ 156437 h 336550"/>
                    <a:gd name="connsiteX367" fmla="*/ 131046 w 338138"/>
                    <a:gd name="connsiteY367" fmla="*/ 156437 h 336550"/>
                    <a:gd name="connsiteX368" fmla="*/ 92755 w 338138"/>
                    <a:gd name="connsiteY368" fmla="*/ 145914 h 336550"/>
                    <a:gd name="connsiteX369" fmla="*/ 91434 w 338138"/>
                    <a:gd name="connsiteY369" fmla="*/ 143283 h 336550"/>
                    <a:gd name="connsiteX370" fmla="*/ 88794 w 338138"/>
                    <a:gd name="connsiteY370" fmla="*/ 140652 h 336550"/>
                    <a:gd name="connsiteX371" fmla="*/ 88794 w 338138"/>
                    <a:gd name="connsiteY371" fmla="*/ 139337 h 336550"/>
                    <a:gd name="connsiteX372" fmla="*/ 87473 w 338138"/>
                    <a:gd name="connsiteY372" fmla="*/ 139337 h 336550"/>
                    <a:gd name="connsiteX373" fmla="*/ 88794 w 338138"/>
                    <a:gd name="connsiteY373" fmla="*/ 136706 h 336550"/>
                    <a:gd name="connsiteX374" fmla="*/ 88794 w 338138"/>
                    <a:gd name="connsiteY374" fmla="*/ 134075 h 336550"/>
                    <a:gd name="connsiteX375" fmla="*/ 88794 w 338138"/>
                    <a:gd name="connsiteY375" fmla="*/ 132760 h 336550"/>
                    <a:gd name="connsiteX376" fmla="*/ 88794 w 338138"/>
                    <a:gd name="connsiteY376" fmla="*/ 131445 h 336550"/>
                    <a:gd name="connsiteX377" fmla="*/ 101997 w 338138"/>
                    <a:gd name="connsiteY377" fmla="*/ 103822 h 336550"/>
                    <a:gd name="connsiteX378" fmla="*/ 105958 w 338138"/>
                    <a:gd name="connsiteY378" fmla="*/ 101192 h 336550"/>
                    <a:gd name="connsiteX379" fmla="*/ 113881 w 338138"/>
                    <a:gd name="connsiteY379" fmla="*/ 95930 h 336550"/>
                    <a:gd name="connsiteX380" fmla="*/ 115201 w 338138"/>
                    <a:gd name="connsiteY380" fmla="*/ 93299 h 336550"/>
                    <a:gd name="connsiteX381" fmla="*/ 125764 w 338138"/>
                    <a:gd name="connsiteY381" fmla="*/ 84092 h 336550"/>
                    <a:gd name="connsiteX382" fmla="*/ 144249 w 338138"/>
                    <a:gd name="connsiteY382" fmla="*/ 81461 h 336550"/>
                    <a:gd name="connsiteX383" fmla="*/ 148210 w 338138"/>
                    <a:gd name="connsiteY383" fmla="*/ 81461 h 336550"/>
                    <a:gd name="connsiteX384" fmla="*/ 161414 w 338138"/>
                    <a:gd name="connsiteY384" fmla="*/ 82777 h 336550"/>
                    <a:gd name="connsiteX385" fmla="*/ 168016 w 338138"/>
                    <a:gd name="connsiteY385" fmla="*/ 91984 h 336550"/>
                    <a:gd name="connsiteX386" fmla="*/ 170657 w 338138"/>
                    <a:gd name="connsiteY386" fmla="*/ 91984 h 336550"/>
                    <a:gd name="connsiteX387" fmla="*/ 174618 w 338138"/>
                    <a:gd name="connsiteY387" fmla="*/ 93299 h 336550"/>
                    <a:gd name="connsiteX388" fmla="*/ 175938 w 338138"/>
                    <a:gd name="connsiteY388" fmla="*/ 94615 h 336550"/>
                    <a:gd name="connsiteX389" fmla="*/ 179899 w 338138"/>
                    <a:gd name="connsiteY389" fmla="*/ 95930 h 336550"/>
                    <a:gd name="connsiteX390" fmla="*/ 179899 w 338138"/>
                    <a:gd name="connsiteY390" fmla="*/ 94615 h 336550"/>
                    <a:gd name="connsiteX391" fmla="*/ 179899 w 338138"/>
                    <a:gd name="connsiteY391" fmla="*/ 91984 h 336550"/>
                    <a:gd name="connsiteX392" fmla="*/ 181220 w 338138"/>
                    <a:gd name="connsiteY392" fmla="*/ 90669 h 336550"/>
                    <a:gd name="connsiteX393" fmla="*/ 183861 w 338138"/>
                    <a:gd name="connsiteY393" fmla="*/ 90669 h 336550"/>
                    <a:gd name="connsiteX394" fmla="*/ 186501 w 338138"/>
                    <a:gd name="connsiteY394" fmla="*/ 90669 h 336550"/>
                    <a:gd name="connsiteX395" fmla="*/ 198385 w 338138"/>
                    <a:gd name="connsiteY395" fmla="*/ 94615 h 336550"/>
                    <a:gd name="connsiteX396" fmla="*/ 211589 w 338138"/>
                    <a:gd name="connsiteY396" fmla="*/ 84092 h 336550"/>
                    <a:gd name="connsiteX397" fmla="*/ 189142 w 338138"/>
                    <a:gd name="connsiteY397" fmla="*/ 74884 h 336550"/>
                    <a:gd name="connsiteX398" fmla="*/ 187822 w 338138"/>
                    <a:gd name="connsiteY398" fmla="*/ 76200 h 336550"/>
                    <a:gd name="connsiteX399" fmla="*/ 187822 w 338138"/>
                    <a:gd name="connsiteY399" fmla="*/ 78830 h 336550"/>
                    <a:gd name="connsiteX400" fmla="*/ 186501 w 338138"/>
                    <a:gd name="connsiteY400" fmla="*/ 82777 h 336550"/>
                    <a:gd name="connsiteX401" fmla="*/ 183861 w 338138"/>
                    <a:gd name="connsiteY401" fmla="*/ 81461 h 336550"/>
                    <a:gd name="connsiteX402" fmla="*/ 165375 w 338138"/>
                    <a:gd name="connsiteY402" fmla="*/ 65677 h 336550"/>
                    <a:gd name="connsiteX403" fmla="*/ 178579 w 338138"/>
                    <a:gd name="connsiteY403" fmla="*/ 81461 h 336550"/>
                    <a:gd name="connsiteX404" fmla="*/ 173298 w 338138"/>
                    <a:gd name="connsiteY404" fmla="*/ 82777 h 336550"/>
                    <a:gd name="connsiteX405" fmla="*/ 158773 w 338138"/>
                    <a:gd name="connsiteY405" fmla="*/ 68308 h 336550"/>
                    <a:gd name="connsiteX406" fmla="*/ 156133 w 338138"/>
                    <a:gd name="connsiteY406" fmla="*/ 68308 h 336550"/>
                    <a:gd name="connsiteX407" fmla="*/ 152172 w 338138"/>
                    <a:gd name="connsiteY407" fmla="*/ 69623 h 336550"/>
                    <a:gd name="connsiteX408" fmla="*/ 148210 w 338138"/>
                    <a:gd name="connsiteY408" fmla="*/ 70938 h 336550"/>
                    <a:gd name="connsiteX409" fmla="*/ 145570 w 338138"/>
                    <a:gd name="connsiteY409" fmla="*/ 73569 h 336550"/>
                    <a:gd name="connsiteX410" fmla="*/ 142929 w 338138"/>
                    <a:gd name="connsiteY410" fmla="*/ 74884 h 336550"/>
                    <a:gd name="connsiteX411" fmla="*/ 137647 w 338138"/>
                    <a:gd name="connsiteY411" fmla="*/ 78830 h 336550"/>
                    <a:gd name="connsiteX412" fmla="*/ 119162 w 338138"/>
                    <a:gd name="connsiteY412" fmla="*/ 78830 h 336550"/>
                    <a:gd name="connsiteX413" fmla="*/ 119162 w 338138"/>
                    <a:gd name="connsiteY413" fmla="*/ 73569 h 336550"/>
                    <a:gd name="connsiteX414" fmla="*/ 138968 w 338138"/>
                    <a:gd name="connsiteY414" fmla="*/ 66992 h 336550"/>
                    <a:gd name="connsiteX415" fmla="*/ 138968 w 338138"/>
                    <a:gd name="connsiteY415" fmla="*/ 60415 h 336550"/>
                    <a:gd name="connsiteX416" fmla="*/ 142929 w 338138"/>
                    <a:gd name="connsiteY416" fmla="*/ 60415 h 336550"/>
                    <a:gd name="connsiteX417" fmla="*/ 158773 w 338138"/>
                    <a:gd name="connsiteY417" fmla="*/ 52523 h 336550"/>
                    <a:gd name="connsiteX418" fmla="*/ 161414 w 338138"/>
                    <a:gd name="connsiteY418" fmla="*/ 52523 h 336550"/>
                    <a:gd name="connsiteX419" fmla="*/ 164055 w 338138"/>
                    <a:gd name="connsiteY419" fmla="*/ 47262 h 336550"/>
                    <a:gd name="connsiteX420" fmla="*/ 164055 w 338138"/>
                    <a:gd name="connsiteY420" fmla="*/ 49893 h 336550"/>
                    <a:gd name="connsiteX421" fmla="*/ 165375 w 338138"/>
                    <a:gd name="connsiteY421" fmla="*/ 51208 h 336550"/>
                    <a:gd name="connsiteX422" fmla="*/ 164055 w 338138"/>
                    <a:gd name="connsiteY422" fmla="*/ 51208 h 336550"/>
                    <a:gd name="connsiteX423" fmla="*/ 177259 w 338138"/>
                    <a:gd name="connsiteY423" fmla="*/ 45947 h 336550"/>
                    <a:gd name="connsiteX424" fmla="*/ 178579 w 338138"/>
                    <a:gd name="connsiteY424" fmla="*/ 47262 h 336550"/>
                    <a:gd name="connsiteX425" fmla="*/ 179899 w 338138"/>
                    <a:gd name="connsiteY425" fmla="*/ 43316 h 336550"/>
                    <a:gd name="connsiteX426" fmla="*/ 183861 w 338138"/>
                    <a:gd name="connsiteY426" fmla="*/ 42000 h 336550"/>
                    <a:gd name="connsiteX427" fmla="*/ 185181 w 338138"/>
                    <a:gd name="connsiteY427" fmla="*/ 40685 h 336550"/>
                    <a:gd name="connsiteX428" fmla="*/ 181220 w 338138"/>
                    <a:gd name="connsiteY428" fmla="*/ 42000 h 336550"/>
                    <a:gd name="connsiteX429" fmla="*/ 177259 w 338138"/>
                    <a:gd name="connsiteY429" fmla="*/ 43316 h 336550"/>
                    <a:gd name="connsiteX430" fmla="*/ 178579 w 338138"/>
                    <a:gd name="connsiteY430" fmla="*/ 39370 h 336550"/>
                    <a:gd name="connsiteX431" fmla="*/ 174618 w 338138"/>
                    <a:gd name="connsiteY431" fmla="*/ 40685 h 336550"/>
                    <a:gd name="connsiteX432" fmla="*/ 171977 w 338138"/>
                    <a:gd name="connsiteY432" fmla="*/ 43316 h 336550"/>
                    <a:gd name="connsiteX433" fmla="*/ 168016 w 338138"/>
                    <a:gd name="connsiteY433" fmla="*/ 51208 h 336550"/>
                    <a:gd name="connsiteX434" fmla="*/ 165375 w 338138"/>
                    <a:gd name="connsiteY434" fmla="*/ 48577 h 336550"/>
                    <a:gd name="connsiteX435" fmla="*/ 164055 w 338138"/>
                    <a:gd name="connsiteY435" fmla="*/ 47262 h 336550"/>
                    <a:gd name="connsiteX436" fmla="*/ 160094 w 338138"/>
                    <a:gd name="connsiteY436" fmla="*/ 45947 h 336550"/>
                    <a:gd name="connsiteX437" fmla="*/ 165375 w 338138"/>
                    <a:gd name="connsiteY437" fmla="*/ 40685 h 336550"/>
                    <a:gd name="connsiteX438" fmla="*/ 168016 w 338138"/>
                    <a:gd name="connsiteY438" fmla="*/ 39370 h 336550"/>
                    <a:gd name="connsiteX439" fmla="*/ 170657 w 338138"/>
                    <a:gd name="connsiteY439" fmla="*/ 38054 h 336550"/>
                    <a:gd name="connsiteX440" fmla="*/ 187822 w 338138"/>
                    <a:gd name="connsiteY440" fmla="*/ 35424 h 336550"/>
                    <a:gd name="connsiteX441" fmla="*/ 183861 w 338138"/>
                    <a:gd name="connsiteY441" fmla="*/ 36739 h 336550"/>
                    <a:gd name="connsiteX442" fmla="*/ 187822 w 338138"/>
                    <a:gd name="connsiteY442" fmla="*/ 36739 h 336550"/>
                    <a:gd name="connsiteX443" fmla="*/ 190463 w 338138"/>
                    <a:gd name="connsiteY443" fmla="*/ 34108 h 336550"/>
                    <a:gd name="connsiteX444" fmla="*/ 187822 w 338138"/>
                    <a:gd name="connsiteY444" fmla="*/ 34108 h 336550"/>
                    <a:gd name="connsiteX445" fmla="*/ 190463 w 338138"/>
                    <a:gd name="connsiteY445" fmla="*/ 32793 h 336550"/>
                    <a:gd name="connsiteX446" fmla="*/ 187822 w 338138"/>
                    <a:gd name="connsiteY446" fmla="*/ 32793 h 336550"/>
                    <a:gd name="connsiteX447" fmla="*/ 189915 w 338138"/>
                    <a:gd name="connsiteY447" fmla="*/ 31750 h 336550"/>
                    <a:gd name="connsiteX448" fmla="*/ 190463 w 338138"/>
                    <a:gd name="connsiteY448" fmla="*/ 31477 h 336550"/>
                    <a:gd name="connsiteX449" fmla="*/ 169336 w 338138"/>
                    <a:gd name="connsiteY449" fmla="*/ 30162 h 336550"/>
                    <a:gd name="connsiteX450" fmla="*/ 169069 w 338138"/>
                    <a:gd name="connsiteY450" fmla="*/ 0 h 336550"/>
                    <a:gd name="connsiteX451" fmla="*/ 338138 w 338138"/>
                    <a:gd name="connsiteY451" fmla="*/ 168275 h 336550"/>
                    <a:gd name="connsiteX452" fmla="*/ 169069 w 338138"/>
                    <a:gd name="connsiteY452" fmla="*/ 336550 h 336550"/>
                    <a:gd name="connsiteX453" fmla="*/ 0 w 338138"/>
                    <a:gd name="connsiteY453" fmla="*/ 168275 h 336550"/>
                    <a:gd name="connsiteX454" fmla="*/ 169069 w 338138"/>
                    <a:gd name="connsiteY454" fmla="*/ 0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Lst>
                  <a:rect l="l" t="t" r="r" b="b"/>
                  <a:pathLst>
                    <a:path w="338138" h="336550">
                      <a:moveTo>
                        <a:pt x="256117" y="200025"/>
                      </a:moveTo>
                      <a:cubicBezTo>
                        <a:pt x="256117" y="200025"/>
                        <a:pt x="256117" y="200025"/>
                        <a:pt x="257440" y="201324"/>
                      </a:cubicBezTo>
                      <a:cubicBezTo>
                        <a:pt x="257440" y="201324"/>
                        <a:pt x="257440" y="201324"/>
                        <a:pt x="258763" y="202623"/>
                      </a:cubicBezTo>
                      <a:cubicBezTo>
                        <a:pt x="258763" y="203922"/>
                        <a:pt x="258763" y="203922"/>
                        <a:pt x="258763" y="203922"/>
                      </a:cubicBezTo>
                      <a:lnTo>
                        <a:pt x="258763" y="205221"/>
                      </a:lnTo>
                      <a:cubicBezTo>
                        <a:pt x="258763" y="205221"/>
                        <a:pt x="258763" y="205221"/>
                        <a:pt x="258763" y="206520"/>
                      </a:cubicBezTo>
                      <a:cubicBezTo>
                        <a:pt x="258763" y="206520"/>
                        <a:pt x="258763" y="206520"/>
                        <a:pt x="257440" y="207819"/>
                      </a:cubicBezTo>
                      <a:cubicBezTo>
                        <a:pt x="257440" y="207819"/>
                        <a:pt x="257440" y="207819"/>
                        <a:pt x="254794" y="216911"/>
                      </a:cubicBezTo>
                      <a:cubicBezTo>
                        <a:pt x="254794" y="216911"/>
                        <a:pt x="254794" y="216911"/>
                        <a:pt x="246857" y="233796"/>
                      </a:cubicBezTo>
                      <a:cubicBezTo>
                        <a:pt x="246857" y="233796"/>
                        <a:pt x="246857" y="233796"/>
                        <a:pt x="245534" y="240290"/>
                      </a:cubicBezTo>
                      <a:cubicBezTo>
                        <a:pt x="245534" y="240290"/>
                        <a:pt x="245534" y="240290"/>
                        <a:pt x="241565" y="242888"/>
                      </a:cubicBezTo>
                      <a:cubicBezTo>
                        <a:pt x="241565" y="242888"/>
                        <a:pt x="241565" y="242888"/>
                        <a:pt x="237596" y="241589"/>
                      </a:cubicBezTo>
                      <a:cubicBezTo>
                        <a:pt x="237596" y="241589"/>
                        <a:pt x="237596" y="241589"/>
                        <a:pt x="236273" y="238992"/>
                      </a:cubicBezTo>
                      <a:cubicBezTo>
                        <a:pt x="236273" y="238992"/>
                        <a:pt x="236273" y="238992"/>
                        <a:pt x="234950" y="237693"/>
                      </a:cubicBezTo>
                      <a:cubicBezTo>
                        <a:pt x="234950" y="237693"/>
                        <a:pt x="234950" y="237693"/>
                        <a:pt x="236273" y="235095"/>
                      </a:cubicBezTo>
                      <a:cubicBezTo>
                        <a:pt x="236273" y="235095"/>
                        <a:pt x="236273" y="235095"/>
                        <a:pt x="236273" y="233796"/>
                      </a:cubicBezTo>
                      <a:cubicBezTo>
                        <a:pt x="236273" y="233796"/>
                        <a:pt x="236273" y="233796"/>
                        <a:pt x="238919" y="226003"/>
                      </a:cubicBezTo>
                      <a:cubicBezTo>
                        <a:pt x="238919" y="226003"/>
                        <a:pt x="238919" y="226003"/>
                        <a:pt x="238919" y="218210"/>
                      </a:cubicBezTo>
                      <a:cubicBezTo>
                        <a:pt x="238919" y="218210"/>
                        <a:pt x="238919" y="218210"/>
                        <a:pt x="238919" y="216911"/>
                      </a:cubicBezTo>
                      <a:cubicBezTo>
                        <a:pt x="238919" y="216911"/>
                        <a:pt x="238919" y="216911"/>
                        <a:pt x="240242" y="215612"/>
                      </a:cubicBezTo>
                      <a:cubicBezTo>
                        <a:pt x="240242" y="215612"/>
                        <a:pt x="240242" y="215612"/>
                        <a:pt x="240242" y="214313"/>
                      </a:cubicBezTo>
                      <a:cubicBezTo>
                        <a:pt x="240242" y="214313"/>
                        <a:pt x="240242" y="214313"/>
                        <a:pt x="246857" y="210416"/>
                      </a:cubicBezTo>
                      <a:cubicBezTo>
                        <a:pt x="246857" y="210416"/>
                        <a:pt x="246857" y="210416"/>
                        <a:pt x="253471" y="202623"/>
                      </a:cubicBezTo>
                      <a:cubicBezTo>
                        <a:pt x="253471" y="202623"/>
                        <a:pt x="253471" y="202623"/>
                        <a:pt x="253471" y="201324"/>
                      </a:cubicBezTo>
                      <a:cubicBezTo>
                        <a:pt x="253471" y="201324"/>
                        <a:pt x="253471" y="201324"/>
                        <a:pt x="256117" y="200025"/>
                      </a:cubicBezTo>
                      <a:close/>
                      <a:moveTo>
                        <a:pt x="300038" y="171450"/>
                      </a:moveTo>
                      <a:lnTo>
                        <a:pt x="301625" y="171450"/>
                      </a:lnTo>
                      <a:lnTo>
                        <a:pt x="298450" y="176213"/>
                      </a:lnTo>
                      <a:lnTo>
                        <a:pt x="296863" y="177800"/>
                      </a:lnTo>
                      <a:lnTo>
                        <a:pt x="295275" y="177800"/>
                      </a:lnTo>
                      <a:lnTo>
                        <a:pt x="295275" y="176213"/>
                      </a:lnTo>
                      <a:lnTo>
                        <a:pt x="296863" y="174625"/>
                      </a:lnTo>
                      <a:lnTo>
                        <a:pt x="298450" y="173038"/>
                      </a:lnTo>
                      <a:close/>
                      <a:moveTo>
                        <a:pt x="293688" y="171450"/>
                      </a:moveTo>
                      <a:lnTo>
                        <a:pt x="296863" y="171450"/>
                      </a:lnTo>
                      <a:lnTo>
                        <a:pt x="293688" y="174625"/>
                      </a:lnTo>
                      <a:lnTo>
                        <a:pt x="292100" y="174625"/>
                      </a:lnTo>
                      <a:lnTo>
                        <a:pt x="292100" y="173038"/>
                      </a:lnTo>
                      <a:close/>
                      <a:moveTo>
                        <a:pt x="303946" y="169998"/>
                      </a:moveTo>
                      <a:lnTo>
                        <a:pt x="303457" y="173083"/>
                      </a:lnTo>
                      <a:lnTo>
                        <a:pt x="303213" y="174625"/>
                      </a:lnTo>
                      <a:cubicBezTo>
                        <a:pt x="303213" y="174625"/>
                        <a:pt x="303213" y="174625"/>
                        <a:pt x="303213" y="173288"/>
                      </a:cubicBezTo>
                      <a:cubicBezTo>
                        <a:pt x="303213" y="173288"/>
                        <a:pt x="303213" y="173288"/>
                        <a:pt x="303213" y="171952"/>
                      </a:cubicBezTo>
                      <a:cubicBezTo>
                        <a:pt x="303213" y="171952"/>
                        <a:pt x="303213" y="171952"/>
                        <a:pt x="303213" y="170615"/>
                      </a:cubicBezTo>
                      <a:close/>
                      <a:moveTo>
                        <a:pt x="288926" y="169862"/>
                      </a:moveTo>
                      <a:cubicBezTo>
                        <a:pt x="288926" y="169862"/>
                        <a:pt x="288926" y="169862"/>
                        <a:pt x="290513" y="169862"/>
                      </a:cubicBezTo>
                      <a:cubicBezTo>
                        <a:pt x="290513" y="169862"/>
                        <a:pt x="290513" y="169862"/>
                        <a:pt x="293688" y="169862"/>
                      </a:cubicBezTo>
                      <a:cubicBezTo>
                        <a:pt x="293688" y="169862"/>
                        <a:pt x="293688" y="169862"/>
                        <a:pt x="293688" y="170656"/>
                      </a:cubicBezTo>
                      <a:cubicBezTo>
                        <a:pt x="293688" y="170656"/>
                        <a:pt x="293688" y="170656"/>
                        <a:pt x="292101" y="171450"/>
                      </a:cubicBezTo>
                      <a:cubicBezTo>
                        <a:pt x="292101" y="171450"/>
                        <a:pt x="292101" y="171450"/>
                        <a:pt x="290513" y="171450"/>
                      </a:cubicBezTo>
                      <a:cubicBezTo>
                        <a:pt x="290513" y="171450"/>
                        <a:pt x="290513" y="171450"/>
                        <a:pt x="288926" y="171450"/>
                      </a:cubicBezTo>
                      <a:cubicBezTo>
                        <a:pt x="288926" y="171450"/>
                        <a:pt x="288926" y="171450"/>
                        <a:pt x="287338" y="170656"/>
                      </a:cubicBezTo>
                      <a:cubicBezTo>
                        <a:pt x="287338" y="170656"/>
                        <a:pt x="287338" y="170656"/>
                        <a:pt x="288926" y="169862"/>
                      </a:cubicBezTo>
                      <a:close/>
                      <a:moveTo>
                        <a:pt x="304800" y="164600"/>
                      </a:moveTo>
                      <a:lnTo>
                        <a:pt x="304800" y="165267"/>
                      </a:lnTo>
                      <a:cubicBezTo>
                        <a:pt x="304800" y="166604"/>
                        <a:pt x="304800" y="166604"/>
                        <a:pt x="304800" y="166604"/>
                      </a:cubicBezTo>
                      <a:cubicBezTo>
                        <a:pt x="304800" y="167941"/>
                        <a:pt x="304800" y="167941"/>
                        <a:pt x="304800" y="167941"/>
                      </a:cubicBezTo>
                      <a:cubicBezTo>
                        <a:pt x="304800" y="169278"/>
                        <a:pt x="304800" y="169278"/>
                        <a:pt x="304800" y="169278"/>
                      </a:cubicBezTo>
                      <a:lnTo>
                        <a:pt x="303946" y="169998"/>
                      </a:lnTo>
                      <a:close/>
                      <a:moveTo>
                        <a:pt x="301626" y="149225"/>
                      </a:moveTo>
                      <a:lnTo>
                        <a:pt x="303213" y="149225"/>
                      </a:lnTo>
                      <a:cubicBezTo>
                        <a:pt x="303213" y="149225"/>
                        <a:pt x="303213" y="149225"/>
                        <a:pt x="304800" y="150562"/>
                      </a:cubicBezTo>
                      <a:cubicBezTo>
                        <a:pt x="304800" y="150562"/>
                        <a:pt x="304800" y="150562"/>
                        <a:pt x="304800" y="151899"/>
                      </a:cubicBezTo>
                      <a:cubicBezTo>
                        <a:pt x="304800" y="151899"/>
                        <a:pt x="304800" y="151899"/>
                        <a:pt x="304800" y="154573"/>
                      </a:cubicBezTo>
                      <a:lnTo>
                        <a:pt x="305656" y="153133"/>
                      </a:lnTo>
                      <a:lnTo>
                        <a:pt x="306128" y="156215"/>
                      </a:lnTo>
                      <a:lnTo>
                        <a:pt x="304800" y="164600"/>
                      </a:lnTo>
                      <a:lnTo>
                        <a:pt x="304800" y="162594"/>
                      </a:lnTo>
                      <a:cubicBezTo>
                        <a:pt x="304800" y="162594"/>
                        <a:pt x="304800" y="162594"/>
                        <a:pt x="304800" y="161257"/>
                      </a:cubicBezTo>
                      <a:cubicBezTo>
                        <a:pt x="304800" y="161257"/>
                        <a:pt x="304800" y="161257"/>
                        <a:pt x="304800" y="159920"/>
                      </a:cubicBezTo>
                      <a:cubicBezTo>
                        <a:pt x="304800" y="159920"/>
                        <a:pt x="304800" y="159920"/>
                        <a:pt x="304800" y="158583"/>
                      </a:cubicBezTo>
                      <a:cubicBezTo>
                        <a:pt x="304800" y="158583"/>
                        <a:pt x="304800" y="158583"/>
                        <a:pt x="303213" y="158583"/>
                      </a:cubicBezTo>
                      <a:cubicBezTo>
                        <a:pt x="303213" y="158583"/>
                        <a:pt x="303213" y="158583"/>
                        <a:pt x="303213" y="157246"/>
                      </a:cubicBezTo>
                      <a:cubicBezTo>
                        <a:pt x="303213" y="157246"/>
                        <a:pt x="303213" y="157246"/>
                        <a:pt x="303213" y="155909"/>
                      </a:cubicBezTo>
                      <a:cubicBezTo>
                        <a:pt x="303213" y="155909"/>
                        <a:pt x="303213" y="155909"/>
                        <a:pt x="303213" y="154573"/>
                      </a:cubicBezTo>
                      <a:cubicBezTo>
                        <a:pt x="303213" y="154573"/>
                        <a:pt x="303213" y="154573"/>
                        <a:pt x="301625" y="154573"/>
                      </a:cubicBezTo>
                      <a:cubicBezTo>
                        <a:pt x="301625" y="154573"/>
                        <a:pt x="301625" y="154573"/>
                        <a:pt x="301625" y="153236"/>
                      </a:cubicBezTo>
                      <a:cubicBezTo>
                        <a:pt x="301625" y="153236"/>
                        <a:pt x="301625" y="153236"/>
                        <a:pt x="301625" y="151899"/>
                      </a:cubicBezTo>
                      <a:lnTo>
                        <a:pt x="301625" y="150812"/>
                      </a:lnTo>
                      <a:lnTo>
                        <a:pt x="301626" y="150813"/>
                      </a:lnTo>
                      <a:lnTo>
                        <a:pt x="301626" y="149226"/>
                      </a:lnTo>
                      <a:close/>
                      <a:moveTo>
                        <a:pt x="298450" y="147637"/>
                      </a:moveTo>
                      <a:cubicBezTo>
                        <a:pt x="298450" y="147637"/>
                        <a:pt x="298450" y="147637"/>
                        <a:pt x="298450" y="148907"/>
                      </a:cubicBezTo>
                      <a:cubicBezTo>
                        <a:pt x="298450" y="148907"/>
                        <a:pt x="298450" y="148907"/>
                        <a:pt x="298450" y="150177"/>
                      </a:cubicBezTo>
                      <a:cubicBezTo>
                        <a:pt x="298450" y="150177"/>
                        <a:pt x="298450" y="150177"/>
                        <a:pt x="297180" y="150177"/>
                      </a:cubicBezTo>
                      <a:cubicBezTo>
                        <a:pt x="297180" y="150177"/>
                        <a:pt x="297180" y="150177"/>
                        <a:pt x="295910" y="150177"/>
                      </a:cubicBezTo>
                      <a:lnTo>
                        <a:pt x="294640" y="150177"/>
                      </a:lnTo>
                      <a:cubicBezTo>
                        <a:pt x="294640" y="150177"/>
                        <a:pt x="294640" y="150177"/>
                        <a:pt x="294640" y="152717"/>
                      </a:cubicBezTo>
                      <a:cubicBezTo>
                        <a:pt x="294640" y="152717"/>
                        <a:pt x="294640" y="152717"/>
                        <a:pt x="294640" y="153987"/>
                      </a:cubicBezTo>
                      <a:cubicBezTo>
                        <a:pt x="294640" y="153987"/>
                        <a:pt x="294640" y="153987"/>
                        <a:pt x="295910" y="155257"/>
                      </a:cubicBezTo>
                      <a:cubicBezTo>
                        <a:pt x="295910" y="155257"/>
                        <a:pt x="295910" y="155257"/>
                        <a:pt x="295910" y="153987"/>
                      </a:cubicBezTo>
                      <a:cubicBezTo>
                        <a:pt x="295910" y="153987"/>
                        <a:pt x="295910" y="153987"/>
                        <a:pt x="297180" y="152717"/>
                      </a:cubicBezTo>
                      <a:cubicBezTo>
                        <a:pt x="297180" y="152717"/>
                        <a:pt x="297180" y="152717"/>
                        <a:pt x="297180" y="153987"/>
                      </a:cubicBezTo>
                      <a:cubicBezTo>
                        <a:pt x="297180" y="153987"/>
                        <a:pt x="297180" y="153987"/>
                        <a:pt x="295910" y="156527"/>
                      </a:cubicBezTo>
                      <a:cubicBezTo>
                        <a:pt x="295910" y="156527"/>
                        <a:pt x="295910" y="156527"/>
                        <a:pt x="295910" y="157797"/>
                      </a:cubicBezTo>
                      <a:cubicBezTo>
                        <a:pt x="295910" y="157797"/>
                        <a:pt x="295910" y="157797"/>
                        <a:pt x="297180" y="160337"/>
                      </a:cubicBezTo>
                      <a:cubicBezTo>
                        <a:pt x="297180" y="160337"/>
                        <a:pt x="297180" y="160337"/>
                        <a:pt x="297180" y="162877"/>
                      </a:cubicBezTo>
                      <a:cubicBezTo>
                        <a:pt x="297180" y="162877"/>
                        <a:pt x="297180" y="162877"/>
                        <a:pt x="295910" y="164147"/>
                      </a:cubicBezTo>
                      <a:cubicBezTo>
                        <a:pt x="295910" y="164147"/>
                        <a:pt x="295910" y="164147"/>
                        <a:pt x="294640" y="162877"/>
                      </a:cubicBezTo>
                      <a:lnTo>
                        <a:pt x="294640" y="165417"/>
                      </a:lnTo>
                      <a:cubicBezTo>
                        <a:pt x="294640" y="165417"/>
                        <a:pt x="294640" y="165417"/>
                        <a:pt x="293370" y="166687"/>
                      </a:cubicBezTo>
                      <a:cubicBezTo>
                        <a:pt x="293370" y="166687"/>
                        <a:pt x="293370" y="166687"/>
                        <a:pt x="293370" y="165417"/>
                      </a:cubicBezTo>
                      <a:cubicBezTo>
                        <a:pt x="293370" y="165417"/>
                        <a:pt x="293370" y="165417"/>
                        <a:pt x="293370" y="162877"/>
                      </a:cubicBezTo>
                      <a:cubicBezTo>
                        <a:pt x="293370" y="162877"/>
                        <a:pt x="293370" y="162877"/>
                        <a:pt x="293370" y="161607"/>
                      </a:cubicBezTo>
                      <a:cubicBezTo>
                        <a:pt x="293370" y="161607"/>
                        <a:pt x="293370" y="161607"/>
                        <a:pt x="292100" y="159067"/>
                      </a:cubicBezTo>
                      <a:cubicBezTo>
                        <a:pt x="292100" y="159067"/>
                        <a:pt x="292100" y="159067"/>
                        <a:pt x="293370" y="157797"/>
                      </a:cubicBezTo>
                      <a:cubicBezTo>
                        <a:pt x="293370" y="157797"/>
                        <a:pt x="293370" y="157797"/>
                        <a:pt x="293370" y="155257"/>
                      </a:cubicBezTo>
                      <a:cubicBezTo>
                        <a:pt x="293370" y="155257"/>
                        <a:pt x="293370" y="155257"/>
                        <a:pt x="293370" y="153987"/>
                      </a:cubicBezTo>
                      <a:cubicBezTo>
                        <a:pt x="293370" y="153987"/>
                        <a:pt x="293370" y="153987"/>
                        <a:pt x="293370" y="151447"/>
                      </a:cubicBezTo>
                      <a:cubicBezTo>
                        <a:pt x="293370" y="151447"/>
                        <a:pt x="293370" y="151447"/>
                        <a:pt x="293370" y="148907"/>
                      </a:cubicBezTo>
                      <a:cubicBezTo>
                        <a:pt x="293370" y="148907"/>
                        <a:pt x="293370" y="148907"/>
                        <a:pt x="294640" y="148907"/>
                      </a:cubicBezTo>
                      <a:cubicBezTo>
                        <a:pt x="295910" y="147637"/>
                        <a:pt x="297180" y="147637"/>
                        <a:pt x="298450" y="147637"/>
                      </a:cubicBezTo>
                      <a:close/>
                      <a:moveTo>
                        <a:pt x="300038" y="139700"/>
                      </a:moveTo>
                      <a:lnTo>
                        <a:pt x="301626" y="139700"/>
                      </a:lnTo>
                      <a:lnTo>
                        <a:pt x="301626" y="141288"/>
                      </a:lnTo>
                      <a:lnTo>
                        <a:pt x="301626" y="142875"/>
                      </a:lnTo>
                      <a:lnTo>
                        <a:pt x="301626" y="146051"/>
                      </a:lnTo>
                      <a:lnTo>
                        <a:pt x="301626" y="147638"/>
                      </a:lnTo>
                      <a:lnTo>
                        <a:pt x="301626" y="149225"/>
                      </a:lnTo>
                      <a:lnTo>
                        <a:pt x="301625" y="149225"/>
                      </a:lnTo>
                      <a:cubicBezTo>
                        <a:pt x="301625" y="150562"/>
                        <a:pt x="301625" y="150562"/>
                        <a:pt x="301625" y="150562"/>
                      </a:cubicBezTo>
                      <a:lnTo>
                        <a:pt x="301625" y="150812"/>
                      </a:lnTo>
                      <a:lnTo>
                        <a:pt x="300038" y="149226"/>
                      </a:lnTo>
                      <a:lnTo>
                        <a:pt x="300038" y="147638"/>
                      </a:lnTo>
                      <a:lnTo>
                        <a:pt x="300038" y="144463"/>
                      </a:lnTo>
                      <a:lnTo>
                        <a:pt x="300038" y="141288"/>
                      </a:lnTo>
                      <a:close/>
                      <a:moveTo>
                        <a:pt x="287338" y="131762"/>
                      </a:moveTo>
                      <a:cubicBezTo>
                        <a:pt x="287338" y="131762"/>
                        <a:pt x="287338" y="131762"/>
                        <a:pt x="292101" y="134484"/>
                      </a:cubicBezTo>
                      <a:cubicBezTo>
                        <a:pt x="292101" y="134484"/>
                        <a:pt x="292101" y="134484"/>
                        <a:pt x="292101" y="135844"/>
                      </a:cubicBezTo>
                      <a:cubicBezTo>
                        <a:pt x="292101" y="135844"/>
                        <a:pt x="292101" y="135844"/>
                        <a:pt x="290513" y="138566"/>
                      </a:cubicBezTo>
                      <a:cubicBezTo>
                        <a:pt x="290513" y="138566"/>
                        <a:pt x="290513" y="138566"/>
                        <a:pt x="290513" y="139927"/>
                      </a:cubicBezTo>
                      <a:cubicBezTo>
                        <a:pt x="290513" y="139927"/>
                        <a:pt x="290513" y="139927"/>
                        <a:pt x="290513" y="142648"/>
                      </a:cubicBezTo>
                      <a:cubicBezTo>
                        <a:pt x="290513" y="142648"/>
                        <a:pt x="290513" y="142648"/>
                        <a:pt x="292101" y="144009"/>
                      </a:cubicBezTo>
                      <a:cubicBezTo>
                        <a:pt x="292101" y="144009"/>
                        <a:pt x="292101" y="144009"/>
                        <a:pt x="293688" y="145369"/>
                      </a:cubicBezTo>
                      <a:cubicBezTo>
                        <a:pt x="293688" y="145369"/>
                        <a:pt x="293688" y="145369"/>
                        <a:pt x="292101" y="146730"/>
                      </a:cubicBezTo>
                      <a:cubicBezTo>
                        <a:pt x="292101" y="146730"/>
                        <a:pt x="292101" y="146730"/>
                        <a:pt x="292101" y="148091"/>
                      </a:cubicBezTo>
                      <a:cubicBezTo>
                        <a:pt x="292101" y="148091"/>
                        <a:pt x="292101" y="148091"/>
                        <a:pt x="290513" y="150812"/>
                      </a:cubicBezTo>
                      <a:cubicBezTo>
                        <a:pt x="290513" y="150812"/>
                        <a:pt x="290513" y="150812"/>
                        <a:pt x="290513" y="152173"/>
                      </a:cubicBezTo>
                      <a:cubicBezTo>
                        <a:pt x="290513" y="152173"/>
                        <a:pt x="290513" y="152173"/>
                        <a:pt x="290513" y="153534"/>
                      </a:cubicBezTo>
                      <a:cubicBezTo>
                        <a:pt x="290513" y="153534"/>
                        <a:pt x="290513" y="153534"/>
                        <a:pt x="290513" y="154894"/>
                      </a:cubicBezTo>
                      <a:cubicBezTo>
                        <a:pt x="290513" y="154894"/>
                        <a:pt x="290513" y="156255"/>
                        <a:pt x="290513" y="157616"/>
                      </a:cubicBezTo>
                      <a:cubicBezTo>
                        <a:pt x="290513" y="157616"/>
                        <a:pt x="290513" y="157616"/>
                        <a:pt x="288925" y="160337"/>
                      </a:cubicBezTo>
                      <a:cubicBezTo>
                        <a:pt x="288925" y="160337"/>
                        <a:pt x="288925" y="160337"/>
                        <a:pt x="287338" y="160337"/>
                      </a:cubicBezTo>
                      <a:cubicBezTo>
                        <a:pt x="287338" y="152173"/>
                        <a:pt x="285750" y="144009"/>
                        <a:pt x="285750" y="137205"/>
                      </a:cubicBezTo>
                      <a:cubicBezTo>
                        <a:pt x="285750" y="137205"/>
                        <a:pt x="285750" y="137205"/>
                        <a:pt x="285750" y="135844"/>
                      </a:cubicBezTo>
                      <a:cubicBezTo>
                        <a:pt x="285750" y="135844"/>
                        <a:pt x="285750" y="135844"/>
                        <a:pt x="285750" y="133123"/>
                      </a:cubicBezTo>
                      <a:cubicBezTo>
                        <a:pt x="285750" y="133123"/>
                        <a:pt x="285750" y="133123"/>
                        <a:pt x="287338" y="131762"/>
                      </a:cubicBezTo>
                      <a:close/>
                      <a:moveTo>
                        <a:pt x="296863" y="123825"/>
                      </a:moveTo>
                      <a:lnTo>
                        <a:pt x="298451" y="127000"/>
                      </a:lnTo>
                      <a:lnTo>
                        <a:pt x="300038" y="130175"/>
                      </a:lnTo>
                      <a:lnTo>
                        <a:pt x="298451" y="130175"/>
                      </a:lnTo>
                      <a:lnTo>
                        <a:pt x="298451" y="133350"/>
                      </a:lnTo>
                      <a:lnTo>
                        <a:pt x="296863" y="131763"/>
                      </a:lnTo>
                      <a:lnTo>
                        <a:pt x="296863" y="130175"/>
                      </a:lnTo>
                      <a:lnTo>
                        <a:pt x="295276" y="128588"/>
                      </a:lnTo>
                      <a:lnTo>
                        <a:pt x="293688" y="130175"/>
                      </a:lnTo>
                      <a:lnTo>
                        <a:pt x="293688" y="128588"/>
                      </a:lnTo>
                      <a:lnTo>
                        <a:pt x="293688" y="125413"/>
                      </a:lnTo>
                      <a:lnTo>
                        <a:pt x="296863" y="125413"/>
                      </a:lnTo>
                      <a:close/>
                      <a:moveTo>
                        <a:pt x="292100" y="117475"/>
                      </a:moveTo>
                      <a:lnTo>
                        <a:pt x="293688" y="117475"/>
                      </a:lnTo>
                      <a:lnTo>
                        <a:pt x="293688" y="119063"/>
                      </a:lnTo>
                      <a:lnTo>
                        <a:pt x="293688" y="120650"/>
                      </a:lnTo>
                      <a:close/>
                      <a:moveTo>
                        <a:pt x="285750" y="101600"/>
                      </a:moveTo>
                      <a:lnTo>
                        <a:pt x="287338" y="101600"/>
                      </a:lnTo>
                      <a:lnTo>
                        <a:pt x="287338" y="104775"/>
                      </a:lnTo>
                      <a:lnTo>
                        <a:pt x="288925" y="107950"/>
                      </a:lnTo>
                      <a:lnTo>
                        <a:pt x="290513" y="109538"/>
                      </a:lnTo>
                      <a:lnTo>
                        <a:pt x="292101" y="111125"/>
                      </a:lnTo>
                      <a:lnTo>
                        <a:pt x="293688" y="111125"/>
                      </a:lnTo>
                      <a:lnTo>
                        <a:pt x="293688" y="114300"/>
                      </a:lnTo>
                      <a:lnTo>
                        <a:pt x="293688" y="115887"/>
                      </a:lnTo>
                      <a:lnTo>
                        <a:pt x="295276" y="117475"/>
                      </a:lnTo>
                      <a:lnTo>
                        <a:pt x="295276" y="119062"/>
                      </a:lnTo>
                      <a:lnTo>
                        <a:pt x="295276" y="120650"/>
                      </a:lnTo>
                      <a:lnTo>
                        <a:pt x="295276" y="122237"/>
                      </a:lnTo>
                      <a:lnTo>
                        <a:pt x="293688" y="117475"/>
                      </a:lnTo>
                      <a:lnTo>
                        <a:pt x="293688" y="115888"/>
                      </a:lnTo>
                      <a:lnTo>
                        <a:pt x="292101" y="114300"/>
                      </a:lnTo>
                      <a:lnTo>
                        <a:pt x="290513" y="114300"/>
                      </a:lnTo>
                      <a:lnTo>
                        <a:pt x="290513" y="115888"/>
                      </a:lnTo>
                      <a:lnTo>
                        <a:pt x="290513" y="117475"/>
                      </a:lnTo>
                      <a:lnTo>
                        <a:pt x="288925" y="117475"/>
                      </a:lnTo>
                      <a:lnTo>
                        <a:pt x="288925" y="115888"/>
                      </a:lnTo>
                      <a:lnTo>
                        <a:pt x="288925" y="112713"/>
                      </a:lnTo>
                      <a:lnTo>
                        <a:pt x="287338" y="109538"/>
                      </a:lnTo>
                      <a:lnTo>
                        <a:pt x="285750" y="107950"/>
                      </a:lnTo>
                      <a:lnTo>
                        <a:pt x="285750" y="106363"/>
                      </a:lnTo>
                      <a:lnTo>
                        <a:pt x="285750" y="103188"/>
                      </a:lnTo>
                      <a:close/>
                      <a:moveTo>
                        <a:pt x="203200" y="85725"/>
                      </a:moveTo>
                      <a:cubicBezTo>
                        <a:pt x="204391" y="85725"/>
                        <a:pt x="205582" y="85725"/>
                        <a:pt x="207963" y="85725"/>
                      </a:cubicBezTo>
                      <a:cubicBezTo>
                        <a:pt x="206772" y="88900"/>
                        <a:pt x="205582" y="86784"/>
                        <a:pt x="204391" y="87842"/>
                      </a:cubicBezTo>
                      <a:cubicBezTo>
                        <a:pt x="204391" y="87842"/>
                        <a:pt x="204391" y="87842"/>
                        <a:pt x="203200" y="87842"/>
                      </a:cubicBezTo>
                      <a:cubicBezTo>
                        <a:pt x="203200" y="86784"/>
                        <a:pt x="203200" y="85725"/>
                        <a:pt x="203200" y="85725"/>
                      </a:cubicBezTo>
                      <a:close/>
                      <a:moveTo>
                        <a:pt x="188913" y="83476"/>
                      </a:moveTo>
                      <a:cubicBezTo>
                        <a:pt x="190501" y="83609"/>
                        <a:pt x="192088" y="84138"/>
                        <a:pt x="192088" y="84667"/>
                      </a:cubicBezTo>
                      <a:cubicBezTo>
                        <a:pt x="192088" y="84667"/>
                        <a:pt x="192088" y="84667"/>
                        <a:pt x="190501" y="85725"/>
                      </a:cubicBezTo>
                      <a:cubicBezTo>
                        <a:pt x="187326" y="84667"/>
                        <a:pt x="185738" y="84667"/>
                        <a:pt x="185738" y="84667"/>
                      </a:cubicBezTo>
                      <a:cubicBezTo>
                        <a:pt x="185738" y="83609"/>
                        <a:pt x="187326" y="83344"/>
                        <a:pt x="188913" y="83476"/>
                      </a:cubicBezTo>
                      <a:close/>
                      <a:moveTo>
                        <a:pt x="161925" y="77787"/>
                      </a:moveTo>
                      <a:cubicBezTo>
                        <a:pt x="161925" y="77787"/>
                        <a:pt x="161925" y="77787"/>
                        <a:pt x="163248" y="77787"/>
                      </a:cubicBezTo>
                      <a:cubicBezTo>
                        <a:pt x="165894" y="77787"/>
                        <a:pt x="169863" y="77787"/>
                        <a:pt x="168540" y="82550"/>
                      </a:cubicBezTo>
                      <a:cubicBezTo>
                        <a:pt x="168540" y="82550"/>
                        <a:pt x="168540" y="82550"/>
                        <a:pt x="167217" y="82550"/>
                      </a:cubicBezTo>
                      <a:cubicBezTo>
                        <a:pt x="167217" y="82550"/>
                        <a:pt x="167217" y="82550"/>
                        <a:pt x="167217" y="81359"/>
                      </a:cubicBezTo>
                      <a:lnTo>
                        <a:pt x="161925" y="78978"/>
                      </a:lnTo>
                      <a:cubicBezTo>
                        <a:pt x="161925" y="78978"/>
                        <a:pt x="161925" y="78978"/>
                        <a:pt x="161925" y="77787"/>
                      </a:cubicBezTo>
                      <a:close/>
                      <a:moveTo>
                        <a:pt x="158751" y="73554"/>
                      </a:moveTo>
                      <a:cubicBezTo>
                        <a:pt x="161926" y="74612"/>
                        <a:pt x="158751" y="76729"/>
                        <a:pt x="155575" y="77787"/>
                      </a:cubicBezTo>
                      <a:cubicBezTo>
                        <a:pt x="155575" y="77787"/>
                        <a:pt x="155575" y="77787"/>
                        <a:pt x="153988" y="76729"/>
                      </a:cubicBezTo>
                      <a:cubicBezTo>
                        <a:pt x="155575" y="74612"/>
                        <a:pt x="155575" y="71437"/>
                        <a:pt x="158751" y="73554"/>
                      </a:cubicBezTo>
                      <a:close/>
                      <a:moveTo>
                        <a:pt x="140098" y="48759"/>
                      </a:moveTo>
                      <a:cubicBezTo>
                        <a:pt x="141487" y="47625"/>
                        <a:pt x="141487" y="51027"/>
                        <a:pt x="142876" y="48759"/>
                      </a:cubicBezTo>
                      <a:cubicBezTo>
                        <a:pt x="140098" y="52161"/>
                        <a:pt x="137319" y="55563"/>
                        <a:pt x="131763" y="55563"/>
                      </a:cubicBezTo>
                      <a:cubicBezTo>
                        <a:pt x="131763" y="52161"/>
                        <a:pt x="137319" y="51027"/>
                        <a:pt x="140098" y="48759"/>
                      </a:cubicBezTo>
                      <a:close/>
                      <a:moveTo>
                        <a:pt x="148273" y="42598"/>
                      </a:moveTo>
                      <a:lnTo>
                        <a:pt x="150813" y="42598"/>
                      </a:lnTo>
                      <a:cubicBezTo>
                        <a:pt x="150813" y="42598"/>
                        <a:pt x="150813" y="42598"/>
                        <a:pt x="149543" y="43921"/>
                      </a:cubicBezTo>
                      <a:cubicBezTo>
                        <a:pt x="147003" y="45244"/>
                        <a:pt x="150813" y="49213"/>
                        <a:pt x="148273" y="51859"/>
                      </a:cubicBezTo>
                      <a:cubicBezTo>
                        <a:pt x="149543" y="51859"/>
                        <a:pt x="149543" y="50536"/>
                        <a:pt x="150813" y="50536"/>
                      </a:cubicBezTo>
                      <a:cubicBezTo>
                        <a:pt x="150813" y="51859"/>
                        <a:pt x="149543" y="53181"/>
                        <a:pt x="148273" y="53181"/>
                      </a:cubicBezTo>
                      <a:cubicBezTo>
                        <a:pt x="148273" y="53181"/>
                        <a:pt x="148273" y="54504"/>
                        <a:pt x="149543" y="54504"/>
                      </a:cubicBezTo>
                      <a:cubicBezTo>
                        <a:pt x="147003" y="55827"/>
                        <a:pt x="144463" y="55827"/>
                        <a:pt x="141923" y="55827"/>
                      </a:cubicBezTo>
                      <a:cubicBezTo>
                        <a:pt x="140653" y="57150"/>
                        <a:pt x="139383" y="57150"/>
                        <a:pt x="138113" y="57150"/>
                      </a:cubicBezTo>
                      <a:cubicBezTo>
                        <a:pt x="138113" y="55827"/>
                        <a:pt x="139383" y="55827"/>
                        <a:pt x="140653" y="55827"/>
                      </a:cubicBezTo>
                      <a:cubicBezTo>
                        <a:pt x="140653" y="54504"/>
                        <a:pt x="141923" y="54504"/>
                        <a:pt x="141923" y="53181"/>
                      </a:cubicBezTo>
                      <a:cubicBezTo>
                        <a:pt x="141923" y="53181"/>
                        <a:pt x="141923" y="53181"/>
                        <a:pt x="139383" y="53181"/>
                      </a:cubicBezTo>
                      <a:cubicBezTo>
                        <a:pt x="140653" y="53181"/>
                        <a:pt x="141923" y="53181"/>
                        <a:pt x="141923" y="51859"/>
                      </a:cubicBezTo>
                      <a:cubicBezTo>
                        <a:pt x="141923" y="49213"/>
                        <a:pt x="145733" y="51859"/>
                        <a:pt x="145733" y="49213"/>
                      </a:cubicBezTo>
                      <a:cubicBezTo>
                        <a:pt x="145733" y="47890"/>
                        <a:pt x="144463" y="47890"/>
                        <a:pt x="144463" y="47890"/>
                      </a:cubicBezTo>
                      <a:cubicBezTo>
                        <a:pt x="144463" y="47890"/>
                        <a:pt x="144463" y="46567"/>
                        <a:pt x="144463" y="45244"/>
                      </a:cubicBezTo>
                      <a:cubicBezTo>
                        <a:pt x="144463" y="45244"/>
                        <a:pt x="144463" y="46567"/>
                        <a:pt x="143193" y="45244"/>
                      </a:cubicBezTo>
                      <a:close/>
                      <a:moveTo>
                        <a:pt x="169336" y="30162"/>
                      </a:moveTo>
                      <a:cubicBezTo>
                        <a:pt x="103318" y="30162"/>
                        <a:pt x="47862" y="76200"/>
                        <a:pt x="33338" y="136706"/>
                      </a:cubicBezTo>
                      <a:cubicBezTo>
                        <a:pt x="33338" y="136706"/>
                        <a:pt x="33338" y="138022"/>
                        <a:pt x="33338" y="138022"/>
                      </a:cubicBezTo>
                      <a:cubicBezTo>
                        <a:pt x="33338" y="138022"/>
                        <a:pt x="33338" y="139337"/>
                        <a:pt x="33338" y="139337"/>
                      </a:cubicBezTo>
                      <a:cubicBezTo>
                        <a:pt x="33338" y="139337"/>
                        <a:pt x="33338" y="140652"/>
                        <a:pt x="33338" y="140652"/>
                      </a:cubicBezTo>
                      <a:cubicBezTo>
                        <a:pt x="33338" y="140652"/>
                        <a:pt x="34658" y="139337"/>
                        <a:pt x="34658" y="139337"/>
                      </a:cubicBezTo>
                      <a:cubicBezTo>
                        <a:pt x="34658" y="139337"/>
                        <a:pt x="35979" y="139337"/>
                        <a:pt x="35979" y="139337"/>
                      </a:cubicBezTo>
                      <a:cubicBezTo>
                        <a:pt x="35979" y="139337"/>
                        <a:pt x="35979" y="139337"/>
                        <a:pt x="35979" y="140652"/>
                      </a:cubicBezTo>
                      <a:cubicBezTo>
                        <a:pt x="35979" y="147229"/>
                        <a:pt x="42580" y="148544"/>
                        <a:pt x="43901" y="153806"/>
                      </a:cubicBezTo>
                      <a:cubicBezTo>
                        <a:pt x="47862" y="159067"/>
                        <a:pt x="47862" y="164329"/>
                        <a:pt x="45221" y="169590"/>
                      </a:cubicBezTo>
                      <a:cubicBezTo>
                        <a:pt x="47862" y="169590"/>
                        <a:pt x="46542" y="165644"/>
                        <a:pt x="49182" y="166959"/>
                      </a:cubicBezTo>
                      <a:cubicBezTo>
                        <a:pt x="50503" y="166959"/>
                        <a:pt x="47862" y="169590"/>
                        <a:pt x="50503" y="170905"/>
                      </a:cubicBezTo>
                      <a:cubicBezTo>
                        <a:pt x="50503" y="170905"/>
                        <a:pt x="50503" y="170905"/>
                        <a:pt x="50503" y="168275"/>
                      </a:cubicBezTo>
                      <a:cubicBezTo>
                        <a:pt x="53143" y="166959"/>
                        <a:pt x="55784" y="170905"/>
                        <a:pt x="55784" y="174852"/>
                      </a:cubicBezTo>
                      <a:cubicBezTo>
                        <a:pt x="55784" y="174852"/>
                        <a:pt x="57105" y="174852"/>
                        <a:pt x="57105" y="174852"/>
                      </a:cubicBezTo>
                      <a:cubicBezTo>
                        <a:pt x="57105" y="174852"/>
                        <a:pt x="57105" y="173536"/>
                        <a:pt x="57105" y="173536"/>
                      </a:cubicBezTo>
                      <a:cubicBezTo>
                        <a:pt x="57105" y="173536"/>
                        <a:pt x="58425" y="173536"/>
                        <a:pt x="59745" y="173536"/>
                      </a:cubicBezTo>
                      <a:cubicBezTo>
                        <a:pt x="61066" y="173536"/>
                        <a:pt x="61066" y="173536"/>
                        <a:pt x="61066" y="173536"/>
                      </a:cubicBezTo>
                      <a:cubicBezTo>
                        <a:pt x="61066" y="173536"/>
                        <a:pt x="62386" y="173536"/>
                        <a:pt x="62386" y="173536"/>
                      </a:cubicBezTo>
                      <a:cubicBezTo>
                        <a:pt x="63706" y="173536"/>
                        <a:pt x="63706" y="173536"/>
                        <a:pt x="63706" y="173536"/>
                      </a:cubicBezTo>
                      <a:cubicBezTo>
                        <a:pt x="63706" y="173536"/>
                        <a:pt x="63706" y="173536"/>
                        <a:pt x="65027" y="173536"/>
                      </a:cubicBezTo>
                      <a:cubicBezTo>
                        <a:pt x="65027" y="174852"/>
                        <a:pt x="65027" y="174852"/>
                        <a:pt x="65027" y="174852"/>
                      </a:cubicBezTo>
                      <a:cubicBezTo>
                        <a:pt x="65027" y="174852"/>
                        <a:pt x="66347" y="176167"/>
                        <a:pt x="68988" y="177482"/>
                      </a:cubicBezTo>
                      <a:cubicBezTo>
                        <a:pt x="70308" y="178798"/>
                        <a:pt x="72949" y="180113"/>
                        <a:pt x="72949" y="180113"/>
                      </a:cubicBezTo>
                      <a:cubicBezTo>
                        <a:pt x="72949" y="181428"/>
                        <a:pt x="74269" y="181428"/>
                        <a:pt x="74269" y="182744"/>
                      </a:cubicBezTo>
                      <a:cubicBezTo>
                        <a:pt x="74269" y="182744"/>
                        <a:pt x="74269" y="184059"/>
                        <a:pt x="74269" y="185374"/>
                      </a:cubicBezTo>
                      <a:cubicBezTo>
                        <a:pt x="74269" y="186690"/>
                        <a:pt x="74269" y="188005"/>
                        <a:pt x="74269" y="189320"/>
                      </a:cubicBezTo>
                      <a:cubicBezTo>
                        <a:pt x="74269" y="190636"/>
                        <a:pt x="72949" y="191951"/>
                        <a:pt x="71629" y="194582"/>
                      </a:cubicBezTo>
                      <a:cubicBezTo>
                        <a:pt x="71629" y="194582"/>
                        <a:pt x="71629" y="195897"/>
                        <a:pt x="71629" y="195897"/>
                      </a:cubicBezTo>
                      <a:cubicBezTo>
                        <a:pt x="68988" y="205105"/>
                        <a:pt x="65027" y="211682"/>
                        <a:pt x="63706" y="219574"/>
                      </a:cubicBezTo>
                      <a:cubicBezTo>
                        <a:pt x="62386" y="224835"/>
                        <a:pt x="66347" y="230097"/>
                        <a:pt x="66347" y="236673"/>
                      </a:cubicBezTo>
                      <a:cubicBezTo>
                        <a:pt x="66347" y="236673"/>
                        <a:pt x="66347" y="237989"/>
                        <a:pt x="66347" y="239304"/>
                      </a:cubicBezTo>
                      <a:cubicBezTo>
                        <a:pt x="66347" y="240619"/>
                        <a:pt x="66347" y="243250"/>
                        <a:pt x="65027" y="245881"/>
                      </a:cubicBezTo>
                      <a:cubicBezTo>
                        <a:pt x="63706" y="244565"/>
                        <a:pt x="63706" y="244565"/>
                        <a:pt x="62386" y="244565"/>
                      </a:cubicBezTo>
                      <a:cubicBezTo>
                        <a:pt x="63706" y="247196"/>
                        <a:pt x="66347" y="249827"/>
                        <a:pt x="65027" y="253773"/>
                      </a:cubicBezTo>
                      <a:cubicBezTo>
                        <a:pt x="65027" y="255088"/>
                        <a:pt x="63706" y="255088"/>
                        <a:pt x="62386" y="255088"/>
                      </a:cubicBezTo>
                      <a:cubicBezTo>
                        <a:pt x="63706" y="256404"/>
                        <a:pt x="63706" y="256404"/>
                        <a:pt x="63706" y="257719"/>
                      </a:cubicBezTo>
                      <a:cubicBezTo>
                        <a:pt x="63706" y="259034"/>
                        <a:pt x="65027" y="259034"/>
                        <a:pt x="66347" y="260350"/>
                      </a:cubicBezTo>
                      <a:cubicBezTo>
                        <a:pt x="66347" y="260350"/>
                        <a:pt x="66347" y="261665"/>
                        <a:pt x="66347" y="261665"/>
                      </a:cubicBezTo>
                      <a:cubicBezTo>
                        <a:pt x="66347" y="261665"/>
                        <a:pt x="66347" y="261665"/>
                        <a:pt x="67668" y="261665"/>
                      </a:cubicBezTo>
                      <a:cubicBezTo>
                        <a:pt x="72949" y="268242"/>
                        <a:pt x="79551" y="274819"/>
                        <a:pt x="87473" y="280080"/>
                      </a:cubicBezTo>
                      <a:cubicBezTo>
                        <a:pt x="87473" y="280080"/>
                        <a:pt x="88794" y="280080"/>
                        <a:pt x="88794" y="280080"/>
                      </a:cubicBezTo>
                      <a:cubicBezTo>
                        <a:pt x="88794" y="280080"/>
                        <a:pt x="88794" y="280080"/>
                        <a:pt x="88794" y="281395"/>
                      </a:cubicBezTo>
                      <a:cubicBezTo>
                        <a:pt x="88794" y="281395"/>
                        <a:pt x="90114" y="281395"/>
                        <a:pt x="90114" y="281395"/>
                      </a:cubicBezTo>
                      <a:cubicBezTo>
                        <a:pt x="112560" y="297180"/>
                        <a:pt x="140288" y="306387"/>
                        <a:pt x="169336" y="306387"/>
                      </a:cubicBezTo>
                      <a:cubicBezTo>
                        <a:pt x="245919" y="306387"/>
                        <a:pt x="307976" y="244565"/>
                        <a:pt x="307976" y="168275"/>
                      </a:cubicBezTo>
                      <a:lnTo>
                        <a:pt x="306128" y="156215"/>
                      </a:lnTo>
                      <a:lnTo>
                        <a:pt x="306388" y="154573"/>
                      </a:lnTo>
                      <a:lnTo>
                        <a:pt x="306388" y="151899"/>
                      </a:lnTo>
                      <a:lnTo>
                        <a:pt x="305656" y="153133"/>
                      </a:lnTo>
                      <a:lnTo>
                        <a:pt x="301374" y="125197"/>
                      </a:lnTo>
                      <a:cubicBezTo>
                        <a:pt x="297083" y="111715"/>
                        <a:pt x="290811" y="99219"/>
                        <a:pt x="282889" y="88038"/>
                      </a:cubicBezTo>
                      <a:cubicBezTo>
                        <a:pt x="284209" y="94615"/>
                        <a:pt x="284209" y="102507"/>
                        <a:pt x="282889" y="109084"/>
                      </a:cubicBezTo>
                      <a:cubicBezTo>
                        <a:pt x="281569" y="110399"/>
                        <a:pt x="281569" y="111714"/>
                        <a:pt x="281569" y="113030"/>
                      </a:cubicBezTo>
                      <a:cubicBezTo>
                        <a:pt x="280248" y="113030"/>
                        <a:pt x="280248" y="114345"/>
                        <a:pt x="278928" y="115660"/>
                      </a:cubicBezTo>
                      <a:cubicBezTo>
                        <a:pt x="278928" y="114345"/>
                        <a:pt x="278928" y="113030"/>
                        <a:pt x="278928" y="113030"/>
                      </a:cubicBezTo>
                      <a:cubicBezTo>
                        <a:pt x="278928" y="111714"/>
                        <a:pt x="278928" y="110399"/>
                        <a:pt x="277608" y="109084"/>
                      </a:cubicBezTo>
                      <a:cubicBezTo>
                        <a:pt x="277608" y="107768"/>
                        <a:pt x="276287" y="106453"/>
                        <a:pt x="274967" y="106453"/>
                      </a:cubicBezTo>
                      <a:cubicBezTo>
                        <a:pt x="267045" y="107768"/>
                        <a:pt x="260443" y="105138"/>
                        <a:pt x="253841" y="101192"/>
                      </a:cubicBezTo>
                      <a:cubicBezTo>
                        <a:pt x="252520" y="101192"/>
                        <a:pt x="251200" y="101192"/>
                        <a:pt x="249880" y="99876"/>
                      </a:cubicBezTo>
                      <a:cubicBezTo>
                        <a:pt x="245919" y="98561"/>
                        <a:pt x="243278" y="97245"/>
                        <a:pt x="240637" y="97245"/>
                      </a:cubicBezTo>
                      <a:cubicBezTo>
                        <a:pt x="243278" y="99876"/>
                        <a:pt x="244598" y="102507"/>
                        <a:pt x="245919" y="106453"/>
                      </a:cubicBezTo>
                      <a:cubicBezTo>
                        <a:pt x="245919" y="105138"/>
                        <a:pt x="247239" y="105138"/>
                        <a:pt x="247239" y="103822"/>
                      </a:cubicBezTo>
                      <a:cubicBezTo>
                        <a:pt x="247239" y="105138"/>
                        <a:pt x="248559" y="105138"/>
                        <a:pt x="248559" y="106453"/>
                      </a:cubicBezTo>
                      <a:cubicBezTo>
                        <a:pt x="249880" y="110399"/>
                        <a:pt x="256482" y="110399"/>
                        <a:pt x="256482" y="105138"/>
                      </a:cubicBezTo>
                      <a:cubicBezTo>
                        <a:pt x="263083" y="110399"/>
                        <a:pt x="269685" y="115660"/>
                        <a:pt x="268365" y="124868"/>
                      </a:cubicBezTo>
                      <a:cubicBezTo>
                        <a:pt x="267045" y="128814"/>
                        <a:pt x="263083" y="131445"/>
                        <a:pt x="259122" y="132760"/>
                      </a:cubicBezTo>
                      <a:cubicBezTo>
                        <a:pt x="251200" y="135391"/>
                        <a:pt x="237996" y="140652"/>
                        <a:pt x="236676" y="128814"/>
                      </a:cubicBezTo>
                      <a:cubicBezTo>
                        <a:pt x="236676" y="128814"/>
                        <a:pt x="235356" y="127499"/>
                        <a:pt x="235356" y="126183"/>
                      </a:cubicBezTo>
                      <a:cubicBezTo>
                        <a:pt x="234035" y="124868"/>
                        <a:pt x="234035" y="124868"/>
                        <a:pt x="234035" y="123553"/>
                      </a:cubicBezTo>
                      <a:cubicBezTo>
                        <a:pt x="230074" y="119607"/>
                        <a:pt x="226113" y="115660"/>
                        <a:pt x="223472" y="110399"/>
                      </a:cubicBezTo>
                      <a:cubicBezTo>
                        <a:pt x="222152" y="109084"/>
                        <a:pt x="220831" y="109084"/>
                        <a:pt x="220831" y="107768"/>
                      </a:cubicBezTo>
                      <a:cubicBezTo>
                        <a:pt x="219511" y="106453"/>
                        <a:pt x="219511" y="106453"/>
                        <a:pt x="218191" y="105138"/>
                      </a:cubicBezTo>
                      <a:cubicBezTo>
                        <a:pt x="218191" y="103822"/>
                        <a:pt x="216870" y="103822"/>
                        <a:pt x="215550" y="102507"/>
                      </a:cubicBezTo>
                      <a:cubicBezTo>
                        <a:pt x="212909" y="103822"/>
                        <a:pt x="214230" y="97245"/>
                        <a:pt x="210268" y="98561"/>
                      </a:cubicBezTo>
                      <a:cubicBezTo>
                        <a:pt x="208948" y="99876"/>
                        <a:pt x="208948" y="99876"/>
                        <a:pt x="210268" y="99876"/>
                      </a:cubicBezTo>
                      <a:cubicBezTo>
                        <a:pt x="211589" y="102507"/>
                        <a:pt x="211589" y="102507"/>
                        <a:pt x="212909" y="103822"/>
                      </a:cubicBezTo>
                      <a:cubicBezTo>
                        <a:pt x="214230" y="105138"/>
                        <a:pt x="214230" y="105138"/>
                        <a:pt x="215550" y="106453"/>
                      </a:cubicBezTo>
                      <a:cubicBezTo>
                        <a:pt x="215550" y="107768"/>
                        <a:pt x="216870" y="107768"/>
                        <a:pt x="216870" y="109084"/>
                      </a:cubicBezTo>
                      <a:cubicBezTo>
                        <a:pt x="219511" y="113030"/>
                        <a:pt x="223472" y="116976"/>
                        <a:pt x="224793" y="122237"/>
                      </a:cubicBezTo>
                      <a:cubicBezTo>
                        <a:pt x="227433" y="124868"/>
                        <a:pt x="230074" y="128814"/>
                        <a:pt x="231394" y="131445"/>
                      </a:cubicBezTo>
                      <a:cubicBezTo>
                        <a:pt x="232715" y="132760"/>
                        <a:pt x="234035" y="134075"/>
                        <a:pt x="234035" y="134075"/>
                      </a:cubicBezTo>
                      <a:cubicBezTo>
                        <a:pt x="235356" y="135391"/>
                        <a:pt x="236676" y="138022"/>
                        <a:pt x="236676" y="138022"/>
                      </a:cubicBezTo>
                      <a:cubicBezTo>
                        <a:pt x="237996" y="139337"/>
                        <a:pt x="237996" y="139337"/>
                        <a:pt x="240637" y="140652"/>
                      </a:cubicBezTo>
                      <a:cubicBezTo>
                        <a:pt x="241957" y="141968"/>
                        <a:pt x="244598" y="143283"/>
                        <a:pt x="244598" y="143283"/>
                      </a:cubicBezTo>
                      <a:cubicBezTo>
                        <a:pt x="244598" y="143283"/>
                        <a:pt x="245919" y="143283"/>
                        <a:pt x="245919" y="143283"/>
                      </a:cubicBezTo>
                      <a:cubicBezTo>
                        <a:pt x="247239" y="143283"/>
                        <a:pt x="247239" y="143283"/>
                        <a:pt x="248559" y="143283"/>
                      </a:cubicBezTo>
                      <a:cubicBezTo>
                        <a:pt x="252520" y="143283"/>
                        <a:pt x="256482" y="143283"/>
                        <a:pt x="260443" y="140652"/>
                      </a:cubicBezTo>
                      <a:cubicBezTo>
                        <a:pt x="260443" y="143283"/>
                        <a:pt x="260443" y="145914"/>
                        <a:pt x="259122" y="147229"/>
                      </a:cubicBezTo>
                      <a:cubicBezTo>
                        <a:pt x="259122" y="148544"/>
                        <a:pt x="259122" y="149860"/>
                        <a:pt x="257802" y="151175"/>
                      </a:cubicBezTo>
                      <a:cubicBezTo>
                        <a:pt x="257802" y="153806"/>
                        <a:pt x="256482" y="156437"/>
                        <a:pt x="255161" y="159067"/>
                      </a:cubicBezTo>
                      <a:cubicBezTo>
                        <a:pt x="255161" y="160383"/>
                        <a:pt x="253841" y="160383"/>
                        <a:pt x="253841" y="161698"/>
                      </a:cubicBezTo>
                      <a:cubicBezTo>
                        <a:pt x="240637" y="168275"/>
                        <a:pt x="228754" y="176167"/>
                        <a:pt x="232715" y="190636"/>
                      </a:cubicBezTo>
                      <a:cubicBezTo>
                        <a:pt x="232715" y="190636"/>
                        <a:pt x="234035" y="191951"/>
                        <a:pt x="234035" y="191951"/>
                      </a:cubicBezTo>
                      <a:cubicBezTo>
                        <a:pt x="234035" y="199843"/>
                        <a:pt x="232715" y="206420"/>
                        <a:pt x="228754" y="212997"/>
                      </a:cubicBezTo>
                      <a:cubicBezTo>
                        <a:pt x="228754" y="214312"/>
                        <a:pt x="227433" y="215628"/>
                        <a:pt x="227433" y="215628"/>
                      </a:cubicBezTo>
                      <a:cubicBezTo>
                        <a:pt x="222152" y="222204"/>
                        <a:pt x="219511" y="228781"/>
                        <a:pt x="218191" y="235358"/>
                      </a:cubicBezTo>
                      <a:cubicBezTo>
                        <a:pt x="218191" y="236673"/>
                        <a:pt x="214230" y="236673"/>
                        <a:pt x="212909" y="239304"/>
                      </a:cubicBezTo>
                      <a:cubicBezTo>
                        <a:pt x="212909" y="239304"/>
                        <a:pt x="212909" y="240619"/>
                        <a:pt x="211589" y="241935"/>
                      </a:cubicBezTo>
                      <a:cubicBezTo>
                        <a:pt x="211589" y="243250"/>
                        <a:pt x="210268" y="245881"/>
                        <a:pt x="210268" y="245881"/>
                      </a:cubicBezTo>
                      <a:cubicBezTo>
                        <a:pt x="208948" y="247196"/>
                        <a:pt x="207628" y="248512"/>
                        <a:pt x="207628" y="248512"/>
                      </a:cubicBezTo>
                      <a:cubicBezTo>
                        <a:pt x="206307" y="249827"/>
                        <a:pt x="204987" y="251142"/>
                        <a:pt x="203667" y="253773"/>
                      </a:cubicBezTo>
                      <a:cubicBezTo>
                        <a:pt x="199705" y="255088"/>
                        <a:pt x="195744" y="256404"/>
                        <a:pt x="191783" y="259034"/>
                      </a:cubicBezTo>
                      <a:cubicBezTo>
                        <a:pt x="189142" y="259034"/>
                        <a:pt x="185181" y="259034"/>
                        <a:pt x="185181" y="259034"/>
                      </a:cubicBezTo>
                      <a:cubicBezTo>
                        <a:pt x="185181" y="260350"/>
                        <a:pt x="185181" y="260350"/>
                        <a:pt x="183861" y="260350"/>
                      </a:cubicBezTo>
                      <a:cubicBezTo>
                        <a:pt x="183861" y="260350"/>
                        <a:pt x="183861" y="260350"/>
                        <a:pt x="183861" y="261665"/>
                      </a:cubicBezTo>
                      <a:cubicBezTo>
                        <a:pt x="182540" y="261665"/>
                        <a:pt x="182540" y="261665"/>
                        <a:pt x="181220" y="261665"/>
                      </a:cubicBezTo>
                      <a:cubicBezTo>
                        <a:pt x="179899" y="261665"/>
                        <a:pt x="178579" y="260350"/>
                        <a:pt x="178579" y="260350"/>
                      </a:cubicBezTo>
                      <a:cubicBezTo>
                        <a:pt x="178579" y="260350"/>
                        <a:pt x="177259" y="260350"/>
                        <a:pt x="177259" y="259034"/>
                      </a:cubicBezTo>
                      <a:cubicBezTo>
                        <a:pt x="177259" y="259034"/>
                        <a:pt x="175938" y="257719"/>
                        <a:pt x="175938" y="257719"/>
                      </a:cubicBezTo>
                      <a:cubicBezTo>
                        <a:pt x="175938" y="257719"/>
                        <a:pt x="175938" y="256404"/>
                        <a:pt x="175938" y="256404"/>
                      </a:cubicBezTo>
                      <a:cubicBezTo>
                        <a:pt x="175938" y="256404"/>
                        <a:pt x="175938" y="256404"/>
                        <a:pt x="175938" y="255088"/>
                      </a:cubicBezTo>
                      <a:cubicBezTo>
                        <a:pt x="175938" y="255088"/>
                        <a:pt x="175938" y="255088"/>
                        <a:pt x="175938" y="253773"/>
                      </a:cubicBezTo>
                      <a:cubicBezTo>
                        <a:pt x="175938" y="252458"/>
                        <a:pt x="175938" y="251142"/>
                        <a:pt x="174618" y="251142"/>
                      </a:cubicBezTo>
                      <a:cubicBezTo>
                        <a:pt x="174618" y="249827"/>
                        <a:pt x="173298" y="248512"/>
                        <a:pt x="173298" y="248512"/>
                      </a:cubicBezTo>
                      <a:cubicBezTo>
                        <a:pt x="171977" y="247196"/>
                        <a:pt x="171977" y="245881"/>
                        <a:pt x="171977" y="245881"/>
                      </a:cubicBezTo>
                      <a:cubicBezTo>
                        <a:pt x="171977" y="245881"/>
                        <a:pt x="171977" y="245881"/>
                        <a:pt x="170657" y="245881"/>
                      </a:cubicBezTo>
                      <a:cubicBezTo>
                        <a:pt x="170657" y="245881"/>
                        <a:pt x="170657" y="244565"/>
                        <a:pt x="170657" y="244565"/>
                      </a:cubicBezTo>
                      <a:cubicBezTo>
                        <a:pt x="170657" y="244565"/>
                        <a:pt x="169336" y="243250"/>
                        <a:pt x="169336" y="243250"/>
                      </a:cubicBezTo>
                      <a:cubicBezTo>
                        <a:pt x="169336" y="243250"/>
                        <a:pt x="169336" y="243250"/>
                        <a:pt x="169336" y="241935"/>
                      </a:cubicBezTo>
                      <a:cubicBezTo>
                        <a:pt x="168016" y="234043"/>
                        <a:pt x="162735" y="226150"/>
                        <a:pt x="160094" y="219574"/>
                      </a:cubicBezTo>
                      <a:cubicBezTo>
                        <a:pt x="158773" y="214312"/>
                        <a:pt x="161414" y="209051"/>
                        <a:pt x="164055" y="205105"/>
                      </a:cubicBezTo>
                      <a:cubicBezTo>
                        <a:pt x="165375" y="203789"/>
                        <a:pt x="165375" y="203789"/>
                        <a:pt x="165375" y="202474"/>
                      </a:cubicBezTo>
                      <a:cubicBezTo>
                        <a:pt x="165375" y="201159"/>
                        <a:pt x="165375" y="199843"/>
                        <a:pt x="165375" y="198528"/>
                      </a:cubicBezTo>
                      <a:cubicBezTo>
                        <a:pt x="164055" y="198528"/>
                        <a:pt x="164055" y="195897"/>
                        <a:pt x="164055" y="194582"/>
                      </a:cubicBezTo>
                      <a:cubicBezTo>
                        <a:pt x="162735" y="191951"/>
                        <a:pt x="161414" y="188005"/>
                        <a:pt x="160094" y="185374"/>
                      </a:cubicBezTo>
                      <a:cubicBezTo>
                        <a:pt x="160094" y="185374"/>
                        <a:pt x="158773" y="184059"/>
                        <a:pt x="157453" y="182744"/>
                      </a:cubicBezTo>
                      <a:cubicBezTo>
                        <a:pt x="157453" y="181428"/>
                        <a:pt x="156133" y="181428"/>
                        <a:pt x="156133" y="180113"/>
                      </a:cubicBezTo>
                      <a:cubicBezTo>
                        <a:pt x="150851" y="176167"/>
                        <a:pt x="154812" y="169590"/>
                        <a:pt x="152172" y="164329"/>
                      </a:cubicBezTo>
                      <a:cubicBezTo>
                        <a:pt x="150851" y="161698"/>
                        <a:pt x="149531" y="160383"/>
                        <a:pt x="148210" y="160383"/>
                      </a:cubicBezTo>
                      <a:cubicBezTo>
                        <a:pt x="145570" y="160383"/>
                        <a:pt x="144249" y="160383"/>
                        <a:pt x="144249" y="160383"/>
                      </a:cubicBezTo>
                      <a:cubicBezTo>
                        <a:pt x="142929" y="160383"/>
                        <a:pt x="142929" y="159067"/>
                        <a:pt x="142929" y="159067"/>
                      </a:cubicBezTo>
                      <a:cubicBezTo>
                        <a:pt x="142929" y="159067"/>
                        <a:pt x="142929" y="157752"/>
                        <a:pt x="141609" y="157752"/>
                      </a:cubicBezTo>
                      <a:cubicBezTo>
                        <a:pt x="141609" y="157752"/>
                        <a:pt x="141609" y="156437"/>
                        <a:pt x="141609" y="156437"/>
                      </a:cubicBezTo>
                      <a:cubicBezTo>
                        <a:pt x="141609" y="156437"/>
                        <a:pt x="138968" y="156437"/>
                        <a:pt x="136327" y="155121"/>
                      </a:cubicBezTo>
                      <a:cubicBezTo>
                        <a:pt x="136327" y="156437"/>
                        <a:pt x="135007" y="156437"/>
                        <a:pt x="133686" y="156437"/>
                      </a:cubicBezTo>
                      <a:cubicBezTo>
                        <a:pt x="132366" y="156437"/>
                        <a:pt x="132366" y="156437"/>
                        <a:pt x="131046" y="156437"/>
                      </a:cubicBezTo>
                      <a:cubicBezTo>
                        <a:pt x="117842" y="163013"/>
                        <a:pt x="98036" y="164329"/>
                        <a:pt x="92755" y="145914"/>
                      </a:cubicBezTo>
                      <a:cubicBezTo>
                        <a:pt x="92755" y="145914"/>
                        <a:pt x="91434" y="144598"/>
                        <a:pt x="91434" y="143283"/>
                      </a:cubicBezTo>
                      <a:cubicBezTo>
                        <a:pt x="90114" y="141968"/>
                        <a:pt x="90114" y="140652"/>
                        <a:pt x="88794" y="140652"/>
                      </a:cubicBezTo>
                      <a:cubicBezTo>
                        <a:pt x="88794" y="140652"/>
                        <a:pt x="88794" y="140652"/>
                        <a:pt x="88794" y="139337"/>
                      </a:cubicBezTo>
                      <a:cubicBezTo>
                        <a:pt x="87473" y="139337"/>
                        <a:pt x="87473" y="139337"/>
                        <a:pt x="87473" y="139337"/>
                      </a:cubicBezTo>
                      <a:cubicBezTo>
                        <a:pt x="87473" y="138022"/>
                        <a:pt x="87473" y="138022"/>
                        <a:pt x="88794" y="136706"/>
                      </a:cubicBezTo>
                      <a:cubicBezTo>
                        <a:pt x="88794" y="136706"/>
                        <a:pt x="88794" y="135391"/>
                        <a:pt x="88794" y="134075"/>
                      </a:cubicBezTo>
                      <a:cubicBezTo>
                        <a:pt x="88794" y="134075"/>
                        <a:pt x="88794" y="132760"/>
                        <a:pt x="88794" y="132760"/>
                      </a:cubicBezTo>
                      <a:cubicBezTo>
                        <a:pt x="88794" y="132760"/>
                        <a:pt x="88794" y="131445"/>
                        <a:pt x="88794" y="131445"/>
                      </a:cubicBezTo>
                      <a:cubicBezTo>
                        <a:pt x="91434" y="120922"/>
                        <a:pt x="94075" y="110399"/>
                        <a:pt x="101997" y="103822"/>
                      </a:cubicBezTo>
                      <a:cubicBezTo>
                        <a:pt x="103318" y="102507"/>
                        <a:pt x="104638" y="102507"/>
                        <a:pt x="105958" y="101192"/>
                      </a:cubicBezTo>
                      <a:cubicBezTo>
                        <a:pt x="108599" y="99876"/>
                        <a:pt x="111240" y="98561"/>
                        <a:pt x="113881" y="95930"/>
                      </a:cubicBezTo>
                      <a:cubicBezTo>
                        <a:pt x="115201" y="94615"/>
                        <a:pt x="115201" y="94615"/>
                        <a:pt x="115201" y="93299"/>
                      </a:cubicBezTo>
                      <a:cubicBezTo>
                        <a:pt x="117842" y="89353"/>
                        <a:pt x="120483" y="84092"/>
                        <a:pt x="125764" y="84092"/>
                      </a:cubicBezTo>
                      <a:cubicBezTo>
                        <a:pt x="132366" y="84092"/>
                        <a:pt x="137647" y="84092"/>
                        <a:pt x="144249" y="81461"/>
                      </a:cubicBezTo>
                      <a:cubicBezTo>
                        <a:pt x="145570" y="81461"/>
                        <a:pt x="146890" y="81461"/>
                        <a:pt x="148210" y="81461"/>
                      </a:cubicBezTo>
                      <a:cubicBezTo>
                        <a:pt x="152172" y="80146"/>
                        <a:pt x="157453" y="81461"/>
                        <a:pt x="161414" y="82777"/>
                      </a:cubicBezTo>
                      <a:cubicBezTo>
                        <a:pt x="158773" y="88038"/>
                        <a:pt x="164055" y="91984"/>
                        <a:pt x="168016" y="91984"/>
                      </a:cubicBezTo>
                      <a:cubicBezTo>
                        <a:pt x="169336" y="91984"/>
                        <a:pt x="170657" y="91984"/>
                        <a:pt x="170657" y="91984"/>
                      </a:cubicBezTo>
                      <a:cubicBezTo>
                        <a:pt x="171977" y="93299"/>
                        <a:pt x="173298" y="93299"/>
                        <a:pt x="174618" y="93299"/>
                      </a:cubicBezTo>
                      <a:cubicBezTo>
                        <a:pt x="174618" y="93299"/>
                        <a:pt x="175938" y="94615"/>
                        <a:pt x="175938" y="94615"/>
                      </a:cubicBezTo>
                      <a:cubicBezTo>
                        <a:pt x="177259" y="95930"/>
                        <a:pt x="178579" y="95930"/>
                        <a:pt x="179899" y="95930"/>
                      </a:cubicBezTo>
                      <a:cubicBezTo>
                        <a:pt x="179899" y="94615"/>
                        <a:pt x="179899" y="94615"/>
                        <a:pt x="179899" y="94615"/>
                      </a:cubicBezTo>
                      <a:cubicBezTo>
                        <a:pt x="179899" y="93299"/>
                        <a:pt x="179899" y="93299"/>
                        <a:pt x="179899" y="91984"/>
                      </a:cubicBezTo>
                      <a:cubicBezTo>
                        <a:pt x="181220" y="91984"/>
                        <a:pt x="181220" y="90669"/>
                        <a:pt x="181220" y="90669"/>
                      </a:cubicBezTo>
                      <a:cubicBezTo>
                        <a:pt x="182540" y="90669"/>
                        <a:pt x="183861" y="90669"/>
                        <a:pt x="183861" y="90669"/>
                      </a:cubicBezTo>
                      <a:cubicBezTo>
                        <a:pt x="185181" y="90669"/>
                        <a:pt x="186501" y="90669"/>
                        <a:pt x="186501" y="90669"/>
                      </a:cubicBezTo>
                      <a:cubicBezTo>
                        <a:pt x="190463" y="91984"/>
                        <a:pt x="194424" y="93299"/>
                        <a:pt x="198385" y="94615"/>
                      </a:cubicBezTo>
                      <a:cubicBezTo>
                        <a:pt x="206307" y="95930"/>
                        <a:pt x="218191" y="89353"/>
                        <a:pt x="211589" y="84092"/>
                      </a:cubicBezTo>
                      <a:cubicBezTo>
                        <a:pt x="206307" y="80146"/>
                        <a:pt x="193104" y="85407"/>
                        <a:pt x="189142" y="74884"/>
                      </a:cubicBezTo>
                      <a:cubicBezTo>
                        <a:pt x="189142" y="74884"/>
                        <a:pt x="187822" y="73569"/>
                        <a:pt x="187822" y="76200"/>
                      </a:cubicBezTo>
                      <a:cubicBezTo>
                        <a:pt x="186501" y="77515"/>
                        <a:pt x="187822" y="77515"/>
                        <a:pt x="187822" y="78830"/>
                      </a:cubicBezTo>
                      <a:cubicBezTo>
                        <a:pt x="189142" y="80146"/>
                        <a:pt x="189142" y="80146"/>
                        <a:pt x="186501" y="82777"/>
                      </a:cubicBezTo>
                      <a:cubicBezTo>
                        <a:pt x="185181" y="82777"/>
                        <a:pt x="183861" y="82777"/>
                        <a:pt x="183861" y="81461"/>
                      </a:cubicBezTo>
                      <a:cubicBezTo>
                        <a:pt x="178579" y="73569"/>
                        <a:pt x="171977" y="70938"/>
                        <a:pt x="165375" y="65677"/>
                      </a:cubicBezTo>
                      <a:cubicBezTo>
                        <a:pt x="165375" y="72254"/>
                        <a:pt x="175938" y="76200"/>
                        <a:pt x="178579" y="81461"/>
                      </a:cubicBezTo>
                      <a:cubicBezTo>
                        <a:pt x="175938" y="78830"/>
                        <a:pt x="173298" y="81461"/>
                        <a:pt x="173298" y="82777"/>
                      </a:cubicBezTo>
                      <a:cubicBezTo>
                        <a:pt x="170657" y="77515"/>
                        <a:pt x="164055" y="72254"/>
                        <a:pt x="158773" y="68308"/>
                      </a:cubicBezTo>
                      <a:cubicBezTo>
                        <a:pt x="157453" y="68308"/>
                        <a:pt x="157453" y="68308"/>
                        <a:pt x="156133" y="68308"/>
                      </a:cubicBezTo>
                      <a:cubicBezTo>
                        <a:pt x="154812" y="68308"/>
                        <a:pt x="153492" y="68308"/>
                        <a:pt x="152172" y="69623"/>
                      </a:cubicBezTo>
                      <a:cubicBezTo>
                        <a:pt x="150851" y="69623"/>
                        <a:pt x="149531" y="69623"/>
                        <a:pt x="148210" y="70938"/>
                      </a:cubicBezTo>
                      <a:cubicBezTo>
                        <a:pt x="146890" y="72254"/>
                        <a:pt x="146890" y="72254"/>
                        <a:pt x="145570" y="73569"/>
                      </a:cubicBezTo>
                      <a:cubicBezTo>
                        <a:pt x="144249" y="73569"/>
                        <a:pt x="144249" y="74884"/>
                        <a:pt x="142929" y="74884"/>
                      </a:cubicBezTo>
                      <a:cubicBezTo>
                        <a:pt x="140288" y="76200"/>
                        <a:pt x="138968" y="78830"/>
                        <a:pt x="137647" y="78830"/>
                      </a:cubicBezTo>
                      <a:cubicBezTo>
                        <a:pt x="131046" y="82777"/>
                        <a:pt x="124444" y="82777"/>
                        <a:pt x="119162" y="78830"/>
                      </a:cubicBezTo>
                      <a:cubicBezTo>
                        <a:pt x="117842" y="77515"/>
                        <a:pt x="119162" y="74884"/>
                        <a:pt x="119162" y="73569"/>
                      </a:cubicBezTo>
                      <a:cubicBezTo>
                        <a:pt x="120483" y="63046"/>
                        <a:pt x="131046" y="65677"/>
                        <a:pt x="138968" y="66992"/>
                      </a:cubicBezTo>
                      <a:cubicBezTo>
                        <a:pt x="141609" y="68308"/>
                        <a:pt x="141609" y="63046"/>
                        <a:pt x="138968" y="60415"/>
                      </a:cubicBezTo>
                      <a:cubicBezTo>
                        <a:pt x="140288" y="60415"/>
                        <a:pt x="141609" y="60415"/>
                        <a:pt x="142929" y="60415"/>
                      </a:cubicBezTo>
                      <a:cubicBezTo>
                        <a:pt x="148210" y="57785"/>
                        <a:pt x="153492" y="55154"/>
                        <a:pt x="158773" y="52523"/>
                      </a:cubicBezTo>
                      <a:cubicBezTo>
                        <a:pt x="158773" y="52523"/>
                        <a:pt x="160094" y="52523"/>
                        <a:pt x="161414" y="52523"/>
                      </a:cubicBezTo>
                      <a:cubicBezTo>
                        <a:pt x="161414" y="51208"/>
                        <a:pt x="161414" y="47262"/>
                        <a:pt x="164055" y="47262"/>
                      </a:cubicBezTo>
                      <a:cubicBezTo>
                        <a:pt x="164055" y="47262"/>
                        <a:pt x="164055" y="47262"/>
                        <a:pt x="164055" y="49893"/>
                      </a:cubicBezTo>
                      <a:cubicBezTo>
                        <a:pt x="165375" y="49893"/>
                        <a:pt x="165375" y="49893"/>
                        <a:pt x="165375" y="51208"/>
                      </a:cubicBezTo>
                      <a:cubicBezTo>
                        <a:pt x="165375" y="52523"/>
                        <a:pt x="164055" y="51208"/>
                        <a:pt x="164055" y="51208"/>
                      </a:cubicBezTo>
                      <a:cubicBezTo>
                        <a:pt x="168016" y="53839"/>
                        <a:pt x="175938" y="52523"/>
                        <a:pt x="177259" y="45947"/>
                      </a:cubicBezTo>
                      <a:cubicBezTo>
                        <a:pt x="177259" y="45947"/>
                        <a:pt x="178579" y="45947"/>
                        <a:pt x="178579" y="47262"/>
                      </a:cubicBezTo>
                      <a:cubicBezTo>
                        <a:pt x="178579" y="45947"/>
                        <a:pt x="178579" y="43316"/>
                        <a:pt x="179899" y="43316"/>
                      </a:cubicBezTo>
                      <a:cubicBezTo>
                        <a:pt x="181220" y="43316"/>
                        <a:pt x="182540" y="43316"/>
                        <a:pt x="183861" y="42000"/>
                      </a:cubicBezTo>
                      <a:cubicBezTo>
                        <a:pt x="183861" y="42000"/>
                        <a:pt x="185181" y="42000"/>
                        <a:pt x="185181" y="40685"/>
                      </a:cubicBezTo>
                      <a:cubicBezTo>
                        <a:pt x="183861" y="40685"/>
                        <a:pt x="182540" y="42000"/>
                        <a:pt x="181220" y="42000"/>
                      </a:cubicBezTo>
                      <a:cubicBezTo>
                        <a:pt x="179899" y="43316"/>
                        <a:pt x="178579" y="43316"/>
                        <a:pt x="177259" y="43316"/>
                      </a:cubicBezTo>
                      <a:cubicBezTo>
                        <a:pt x="175938" y="42000"/>
                        <a:pt x="175938" y="39370"/>
                        <a:pt x="178579" y="39370"/>
                      </a:cubicBezTo>
                      <a:cubicBezTo>
                        <a:pt x="177259" y="39370"/>
                        <a:pt x="175938" y="39370"/>
                        <a:pt x="174618" y="40685"/>
                      </a:cubicBezTo>
                      <a:cubicBezTo>
                        <a:pt x="173298" y="42000"/>
                        <a:pt x="173298" y="43316"/>
                        <a:pt x="171977" y="43316"/>
                      </a:cubicBezTo>
                      <a:cubicBezTo>
                        <a:pt x="174618" y="45947"/>
                        <a:pt x="171977" y="51208"/>
                        <a:pt x="168016" y="51208"/>
                      </a:cubicBezTo>
                      <a:cubicBezTo>
                        <a:pt x="166696" y="49893"/>
                        <a:pt x="166696" y="49893"/>
                        <a:pt x="165375" y="48577"/>
                      </a:cubicBezTo>
                      <a:cubicBezTo>
                        <a:pt x="165375" y="48577"/>
                        <a:pt x="164055" y="47262"/>
                        <a:pt x="164055" y="47262"/>
                      </a:cubicBezTo>
                      <a:cubicBezTo>
                        <a:pt x="162735" y="47262"/>
                        <a:pt x="161414" y="45947"/>
                        <a:pt x="160094" y="45947"/>
                      </a:cubicBezTo>
                      <a:cubicBezTo>
                        <a:pt x="158773" y="44631"/>
                        <a:pt x="162735" y="42000"/>
                        <a:pt x="165375" y="40685"/>
                      </a:cubicBezTo>
                      <a:cubicBezTo>
                        <a:pt x="166696" y="40685"/>
                        <a:pt x="166696" y="39370"/>
                        <a:pt x="168016" y="39370"/>
                      </a:cubicBezTo>
                      <a:cubicBezTo>
                        <a:pt x="169336" y="39370"/>
                        <a:pt x="169336" y="38054"/>
                        <a:pt x="170657" y="38054"/>
                      </a:cubicBezTo>
                      <a:cubicBezTo>
                        <a:pt x="177259" y="36739"/>
                        <a:pt x="181220" y="35424"/>
                        <a:pt x="187822" y="35424"/>
                      </a:cubicBezTo>
                      <a:cubicBezTo>
                        <a:pt x="186501" y="36739"/>
                        <a:pt x="185181" y="35424"/>
                        <a:pt x="183861" y="36739"/>
                      </a:cubicBezTo>
                      <a:lnTo>
                        <a:pt x="187822" y="36739"/>
                      </a:lnTo>
                      <a:cubicBezTo>
                        <a:pt x="187822" y="36739"/>
                        <a:pt x="187822" y="36739"/>
                        <a:pt x="190463" y="34108"/>
                      </a:cubicBezTo>
                      <a:cubicBezTo>
                        <a:pt x="190463" y="34108"/>
                        <a:pt x="190463" y="34108"/>
                        <a:pt x="187822" y="34108"/>
                      </a:cubicBezTo>
                      <a:cubicBezTo>
                        <a:pt x="189142" y="34108"/>
                        <a:pt x="190463" y="32793"/>
                        <a:pt x="190463" y="32793"/>
                      </a:cubicBezTo>
                      <a:cubicBezTo>
                        <a:pt x="189142" y="32793"/>
                        <a:pt x="189142" y="32793"/>
                        <a:pt x="187822" y="32793"/>
                      </a:cubicBezTo>
                      <a:lnTo>
                        <a:pt x="189915" y="31750"/>
                      </a:lnTo>
                      <a:lnTo>
                        <a:pt x="190463" y="31477"/>
                      </a:lnTo>
                      <a:cubicBezTo>
                        <a:pt x="183861" y="30162"/>
                        <a:pt x="177259" y="30162"/>
                        <a:pt x="169336" y="30162"/>
                      </a:cubicBezTo>
                      <a:close/>
                      <a:moveTo>
                        <a:pt x="169069" y="0"/>
                      </a:moveTo>
                      <a:cubicBezTo>
                        <a:pt x="262443" y="0"/>
                        <a:pt x="338138" y="75339"/>
                        <a:pt x="338138" y="168275"/>
                      </a:cubicBezTo>
                      <a:cubicBezTo>
                        <a:pt x="338138" y="261211"/>
                        <a:pt x="262443" y="336550"/>
                        <a:pt x="169069" y="336550"/>
                      </a:cubicBezTo>
                      <a:cubicBezTo>
                        <a:pt x="75695" y="336550"/>
                        <a:pt x="0" y="261211"/>
                        <a:pt x="0" y="168275"/>
                      </a:cubicBezTo>
                      <a:cubicBezTo>
                        <a:pt x="0" y="75339"/>
                        <a:pt x="75695" y="0"/>
                        <a:pt x="16906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sz="11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33" name="矩形 32">
                <a:extLst>
                  <a:ext uri="{FF2B5EF4-FFF2-40B4-BE49-F238E27FC236}">
                    <a16:creationId xmlns:a16="http://schemas.microsoft.com/office/drawing/2014/main" id="{C87BAA26-AE8D-12FD-2A86-DC03E1E9CE7F}"/>
                  </a:ext>
                </a:extLst>
              </p:cNvPr>
              <p:cNvSpPr/>
              <p:nvPr/>
            </p:nvSpPr>
            <p:spPr>
              <a:xfrm>
                <a:off x="8048626" y="4282401"/>
                <a:ext cx="2873210" cy="477810"/>
              </a:xfrm>
              <a:prstGeom prst="rect">
                <a:avLst/>
              </a:prstGeom>
            </p:spPr>
            <p:txBody>
              <a:bodyPr wrap="square">
                <a:spAutoFit/>
                <a:scene3d>
                  <a:camera prst="orthographicFront"/>
                  <a:lightRig rig="threePt" dir="t"/>
                </a:scene3d>
                <a:sp3d contourW="12700"/>
              </a:bodyPr>
              <a:lstStyle/>
              <a:p>
                <a:pPr algn="just">
                  <a:lnSpc>
                    <a:spcPct val="12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grpSp>
    </p:spTree>
    <p:extLst>
      <p:ext uri="{BB962C8B-B14F-4D97-AF65-F5344CB8AC3E}">
        <p14:creationId xmlns:p14="http://schemas.microsoft.com/office/powerpoint/2010/main" val="41026719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364182" y="337444"/>
            <a:ext cx="3345225"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grpSp>
        <p:nvGrpSpPr>
          <p:cNvPr id="65" name="组合 64">
            <a:extLst>
              <a:ext uri="{FF2B5EF4-FFF2-40B4-BE49-F238E27FC236}">
                <a16:creationId xmlns:a16="http://schemas.microsoft.com/office/drawing/2014/main" id="{ECBA2F5C-E15B-5C46-31D3-DFEF052EF901}"/>
              </a:ext>
            </a:extLst>
          </p:cNvPr>
          <p:cNvGrpSpPr/>
          <p:nvPr/>
        </p:nvGrpSpPr>
        <p:grpSpPr>
          <a:xfrm>
            <a:off x="633143" y="1427186"/>
            <a:ext cx="10883499" cy="5021653"/>
            <a:chOff x="633143" y="1427186"/>
            <a:chExt cx="10883499" cy="5021653"/>
          </a:xfrm>
        </p:grpSpPr>
        <p:pic>
          <p:nvPicPr>
            <p:cNvPr id="25" name="图片占位符 41">
              <a:extLst>
                <a:ext uri="{FF2B5EF4-FFF2-40B4-BE49-F238E27FC236}">
                  <a16:creationId xmlns:a16="http://schemas.microsoft.com/office/drawing/2014/main" id="{2A935364-88F4-7DA8-D626-13A09E89A844}"/>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1286360" y="1821998"/>
              <a:ext cx="4066385" cy="4060097"/>
            </a:xfrm>
            <a:custGeom>
              <a:avLst/>
              <a:gdLst>
                <a:gd name="connsiteX0" fmla="*/ 3248078 w 6496156"/>
                <a:gd name="connsiteY0" fmla="*/ 0 h 6496156"/>
                <a:gd name="connsiteX1" fmla="*/ 6496156 w 6496156"/>
                <a:gd name="connsiteY1" fmla="*/ 3248078 h 6496156"/>
                <a:gd name="connsiteX2" fmla="*/ 3248078 w 6496156"/>
                <a:gd name="connsiteY2" fmla="*/ 6496156 h 6496156"/>
                <a:gd name="connsiteX3" fmla="*/ 0 w 6496156"/>
                <a:gd name="connsiteY3" fmla="*/ 3248078 h 6496156"/>
                <a:gd name="connsiteX4" fmla="*/ 3248078 w 6496156"/>
                <a:gd name="connsiteY4" fmla="*/ 0 h 6496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6156" h="6496156">
                  <a:moveTo>
                    <a:pt x="3248078" y="0"/>
                  </a:moveTo>
                  <a:cubicBezTo>
                    <a:pt x="5041942" y="0"/>
                    <a:pt x="6496156" y="1454214"/>
                    <a:pt x="6496156" y="3248078"/>
                  </a:cubicBezTo>
                  <a:cubicBezTo>
                    <a:pt x="6496156" y="5041942"/>
                    <a:pt x="5041942" y="6496156"/>
                    <a:pt x="3248078" y="6496156"/>
                  </a:cubicBezTo>
                  <a:cubicBezTo>
                    <a:pt x="1454214" y="6496156"/>
                    <a:pt x="0" y="5041942"/>
                    <a:pt x="0" y="3248078"/>
                  </a:cubicBezTo>
                  <a:cubicBezTo>
                    <a:pt x="0" y="1454214"/>
                    <a:pt x="1454214" y="0"/>
                    <a:pt x="3248078" y="0"/>
                  </a:cubicBezTo>
                  <a:close/>
                </a:path>
              </a:pathLst>
            </a:custGeom>
            <a:blipFill dpi="0" rotWithShape="1">
              <a:blip r:embed="rId4" cstate="screen">
                <a:extLst>
                  <a:ext uri="{28A0092B-C50C-407E-A947-70E740481C1C}">
                    <a14:useLocalDpi xmlns:a14="http://schemas.microsoft.com/office/drawing/2010/main"/>
                  </a:ext>
                </a:extLst>
              </a:blip>
              <a:srcRect/>
              <a:stretch>
                <a:fillRect/>
              </a:stretch>
            </a:blipFill>
          </p:spPr>
        </p:pic>
        <p:grpSp>
          <p:nvGrpSpPr>
            <p:cNvPr id="26" name="Group 27">
              <a:extLst>
                <a:ext uri="{FF2B5EF4-FFF2-40B4-BE49-F238E27FC236}">
                  <a16:creationId xmlns:a16="http://schemas.microsoft.com/office/drawing/2014/main" id="{13B0A479-2933-C947-B83B-13D4FDA01B53}"/>
                </a:ext>
              </a:extLst>
            </p:cNvPr>
            <p:cNvGrpSpPr/>
            <p:nvPr/>
          </p:nvGrpSpPr>
          <p:grpSpPr>
            <a:xfrm>
              <a:off x="6734090" y="2832342"/>
              <a:ext cx="4782552" cy="1338096"/>
              <a:chOff x="10793237" y="3854868"/>
              <a:chExt cx="7652085" cy="2140954"/>
            </a:xfrm>
            <a:solidFill>
              <a:schemeClr val="accent2"/>
            </a:solidFill>
          </p:grpSpPr>
          <p:sp>
            <p:nvSpPr>
              <p:cNvPr id="27" name="Rectangle: Rounded Corners 2">
                <a:extLst>
                  <a:ext uri="{FF2B5EF4-FFF2-40B4-BE49-F238E27FC236}">
                    <a16:creationId xmlns:a16="http://schemas.microsoft.com/office/drawing/2014/main" id="{02C9D746-9CBA-F61B-D5DC-09B95D1333A6}"/>
                  </a:ext>
                </a:extLst>
              </p:cNvPr>
              <p:cNvSpPr/>
              <p:nvPr/>
            </p:nvSpPr>
            <p:spPr>
              <a:xfrm>
                <a:off x="10793237" y="3854868"/>
                <a:ext cx="7652085" cy="1897983"/>
              </a:xfrm>
              <a:prstGeom prst="roundRect">
                <a:avLst>
                  <a:gd name="adj" fmla="val 1612"/>
                </a:avLst>
              </a:prstGeom>
              <a:grpFill/>
              <a:ln>
                <a:noFill/>
              </a:ln>
              <a:effectLst>
                <a:outerShdw blurRad="711200" dist="304800" dir="5400000" sx="90000" sy="90000" algn="t"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28" dirty="0">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28" name="Group 9">
                <a:extLst>
                  <a:ext uri="{FF2B5EF4-FFF2-40B4-BE49-F238E27FC236}">
                    <a16:creationId xmlns:a16="http://schemas.microsoft.com/office/drawing/2014/main" id="{D74B41F5-A19A-0CD4-5D7C-648D2564BC43}"/>
                  </a:ext>
                </a:extLst>
              </p:cNvPr>
              <p:cNvGrpSpPr/>
              <p:nvPr/>
            </p:nvGrpSpPr>
            <p:grpSpPr>
              <a:xfrm>
                <a:off x="11135291" y="4459914"/>
                <a:ext cx="464344" cy="464344"/>
                <a:chOff x="8216107" y="2577307"/>
                <a:chExt cx="464344" cy="464344"/>
              </a:xfrm>
              <a:grpFill/>
            </p:grpSpPr>
            <p:sp>
              <p:nvSpPr>
                <p:cNvPr id="31" name="AutoShape 52">
                  <a:extLst>
                    <a:ext uri="{FF2B5EF4-FFF2-40B4-BE49-F238E27FC236}">
                      <a16:creationId xmlns:a16="http://schemas.microsoft.com/office/drawing/2014/main" id="{B8B86479-F46A-D90D-AF81-9EA97A73A6E7}"/>
                    </a:ext>
                  </a:extLst>
                </p:cNvPr>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2" name="AutoShape 53">
                  <a:extLst>
                    <a:ext uri="{FF2B5EF4-FFF2-40B4-BE49-F238E27FC236}">
                      <a16:creationId xmlns:a16="http://schemas.microsoft.com/office/drawing/2014/main" id="{0F15FE5D-BE8A-4340-C29D-F709281F2025}"/>
                    </a:ext>
                  </a:extLst>
                </p:cNvPr>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3" name="AutoShape 54">
                  <a:extLst>
                    <a:ext uri="{FF2B5EF4-FFF2-40B4-BE49-F238E27FC236}">
                      <a16:creationId xmlns:a16="http://schemas.microsoft.com/office/drawing/2014/main" id="{6EF7E810-C327-7BA3-074E-ECDB4FB2E348}"/>
                    </a:ext>
                  </a:extLst>
                </p:cNvPr>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4" name="AutoShape 55">
                  <a:extLst>
                    <a:ext uri="{FF2B5EF4-FFF2-40B4-BE49-F238E27FC236}">
                      <a16:creationId xmlns:a16="http://schemas.microsoft.com/office/drawing/2014/main" id="{2EEF3085-611A-535B-F14C-D90258C8D01B}"/>
                    </a:ext>
                  </a:extLst>
                </p:cNvPr>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29" name="Rectangle 22">
                <a:extLst>
                  <a:ext uri="{FF2B5EF4-FFF2-40B4-BE49-F238E27FC236}">
                    <a16:creationId xmlns:a16="http://schemas.microsoft.com/office/drawing/2014/main" id="{A9346A02-FDE8-7D07-11FC-907697AEE3D9}"/>
                  </a:ext>
                </a:extLst>
              </p:cNvPr>
              <p:cNvSpPr/>
              <p:nvPr/>
            </p:nvSpPr>
            <p:spPr>
              <a:xfrm>
                <a:off x="12353746" y="4059806"/>
                <a:ext cx="3379692" cy="492443"/>
              </a:xfrm>
              <a:prstGeom prst="rect">
                <a:avLst/>
              </a:prstGeom>
              <a:grpFill/>
            </p:spPr>
            <p:txBody>
              <a:bodyPr wrap="square">
                <a:spAutoFit/>
              </a:bodyPr>
              <a:lstStyle/>
              <a:p>
                <a:r>
                  <a:rPr lang="en-US" altLang="zh-CN" sz="1400" b="1" dirty="0">
                    <a:solidFill>
                      <a:schemeClr val="bg1"/>
                    </a:solidFill>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rPr>
                  <a:t>Add title text</a:t>
                </a:r>
              </a:p>
            </p:txBody>
          </p:sp>
          <p:sp>
            <p:nvSpPr>
              <p:cNvPr id="30" name="Rectangle 23">
                <a:extLst>
                  <a:ext uri="{FF2B5EF4-FFF2-40B4-BE49-F238E27FC236}">
                    <a16:creationId xmlns:a16="http://schemas.microsoft.com/office/drawing/2014/main" id="{716AFC96-F63C-C679-2CCF-9EB97EC065FB}"/>
                  </a:ext>
                </a:extLst>
              </p:cNvPr>
              <p:cNvSpPr/>
              <p:nvPr/>
            </p:nvSpPr>
            <p:spPr>
              <a:xfrm>
                <a:off x="12353745" y="4459913"/>
                <a:ext cx="5733827" cy="1535909"/>
              </a:xfrm>
              <a:prstGeom prst="rect">
                <a:avLst/>
              </a:prstGeom>
              <a:noFill/>
              <a:ln>
                <a:noFill/>
              </a:ln>
            </p:spPr>
            <p:txBody>
              <a:bodyPr wrap="square">
                <a:spAutoFit/>
              </a:bodyPr>
              <a:lstStyle/>
              <a:p>
                <a:pPr>
                  <a:lnSpc>
                    <a:spcPct val="120000"/>
                  </a:lnSpc>
                </a:pPr>
                <a:r>
                  <a:rPr lang="en-US" altLang="zh-CN" sz="12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a:t>
                </a:r>
                <a:endParaRPr lang="id-ID" altLang="zh-CN" sz="1200" i="1" dirty="0">
                  <a:solidFill>
                    <a:schemeClr val="bg1"/>
                  </a:solidFill>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endParaRPr>
              </a:p>
              <a:p>
                <a:pPr>
                  <a:lnSpc>
                    <a:spcPct val="120000"/>
                  </a:lnSpc>
                </a:pPr>
                <a:endParaRPr lang="id-ID" altLang="zh-CN" sz="1200" i="1" dirty="0">
                  <a:solidFill>
                    <a:schemeClr val="bg1"/>
                  </a:solidFill>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endParaRPr>
              </a:p>
            </p:txBody>
          </p:sp>
        </p:grpSp>
        <p:grpSp>
          <p:nvGrpSpPr>
            <p:cNvPr id="35" name="Group 1">
              <a:extLst>
                <a:ext uri="{FF2B5EF4-FFF2-40B4-BE49-F238E27FC236}">
                  <a16:creationId xmlns:a16="http://schemas.microsoft.com/office/drawing/2014/main" id="{46799C32-FE7B-6740-A1AB-D5E2EB178A40}"/>
                </a:ext>
              </a:extLst>
            </p:cNvPr>
            <p:cNvGrpSpPr/>
            <p:nvPr/>
          </p:nvGrpSpPr>
          <p:grpSpPr>
            <a:xfrm>
              <a:off x="6734089" y="1979165"/>
              <a:ext cx="4782552" cy="724088"/>
              <a:chOff x="10793235" y="2489785"/>
              <a:chExt cx="7652084" cy="1158541"/>
            </a:xfrm>
          </p:grpSpPr>
          <p:sp>
            <p:nvSpPr>
              <p:cNvPr id="36" name="Rectangle: Rounded Corners 3">
                <a:extLst>
                  <a:ext uri="{FF2B5EF4-FFF2-40B4-BE49-F238E27FC236}">
                    <a16:creationId xmlns:a16="http://schemas.microsoft.com/office/drawing/2014/main" id="{ED1743B4-A836-3CE3-49AF-D6CF52239BCD}"/>
                  </a:ext>
                </a:extLst>
              </p:cNvPr>
              <p:cNvSpPr/>
              <p:nvPr/>
            </p:nvSpPr>
            <p:spPr>
              <a:xfrm>
                <a:off x="10793235" y="2489785"/>
                <a:ext cx="7652084" cy="1158541"/>
              </a:xfrm>
              <a:prstGeom prst="roundRect">
                <a:avLst>
                  <a:gd name="adj" fmla="val 1612"/>
                </a:avLst>
              </a:prstGeom>
              <a:solidFill>
                <a:schemeClr val="bg1"/>
              </a:solidFill>
              <a:ln>
                <a:noFill/>
              </a:ln>
              <a:effectLst>
                <a:outerShdw blurRad="317500" dist="190500" dir="5400000" sx="90000" sy="90000" algn="t"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28" dirty="0">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37" name="Group 18">
                <a:extLst>
                  <a:ext uri="{FF2B5EF4-FFF2-40B4-BE49-F238E27FC236}">
                    <a16:creationId xmlns:a16="http://schemas.microsoft.com/office/drawing/2014/main" id="{287AFDB2-C785-A926-2D53-83FAA300C494}"/>
                  </a:ext>
                </a:extLst>
              </p:cNvPr>
              <p:cNvGrpSpPr/>
              <p:nvPr/>
            </p:nvGrpSpPr>
            <p:grpSpPr>
              <a:xfrm>
                <a:off x="11134894" y="2873396"/>
                <a:ext cx="465138" cy="391319"/>
                <a:chOff x="5356342" y="3093565"/>
                <a:chExt cx="465138" cy="391319"/>
              </a:xfrm>
              <a:solidFill>
                <a:schemeClr val="tx1">
                  <a:lumMod val="65000"/>
                  <a:lumOff val="35000"/>
                </a:schemeClr>
              </a:solidFill>
            </p:grpSpPr>
            <p:sp>
              <p:nvSpPr>
                <p:cNvPr id="39" name="AutoShape 120">
                  <a:extLst>
                    <a:ext uri="{FF2B5EF4-FFF2-40B4-BE49-F238E27FC236}">
                      <a16:creationId xmlns:a16="http://schemas.microsoft.com/office/drawing/2014/main" id="{2975390B-7BF3-3F62-AB13-35431EE8A117}"/>
                    </a:ext>
                  </a:extLst>
                </p:cNvPr>
                <p:cNvSpPr>
                  <a:spLocks/>
                </p:cNvSpPr>
                <p:nvPr/>
              </p:nvSpPr>
              <p:spPr bwMode="auto">
                <a:xfrm>
                  <a:off x="5473023" y="319516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0" name="AutoShape 121">
                  <a:extLst>
                    <a:ext uri="{FF2B5EF4-FFF2-40B4-BE49-F238E27FC236}">
                      <a16:creationId xmlns:a16="http://schemas.microsoft.com/office/drawing/2014/main" id="{AC2F517D-F2D2-2FED-6E03-6A029F65F8F2}"/>
                    </a:ext>
                  </a:extLst>
                </p:cNvPr>
                <p:cNvSpPr>
                  <a:spLocks/>
                </p:cNvSpPr>
                <p:nvPr/>
              </p:nvSpPr>
              <p:spPr bwMode="auto">
                <a:xfrm>
                  <a:off x="5530967" y="325310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1" name="AutoShape 122">
                  <a:extLst>
                    <a:ext uri="{FF2B5EF4-FFF2-40B4-BE49-F238E27FC236}">
                      <a16:creationId xmlns:a16="http://schemas.microsoft.com/office/drawing/2014/main" id="{3A434C30-4835-ADAC-527C-BB998917E55C}"/>
                    </a:ext>
                  </a:extLst>
                </p:cNvPr>
                <p:cNvSpPr>
                  <a:spLocks/>
                </p:cNvSpPr>
                <p:nvPr/>
              </p:nvSpPr>
              <p:spPr bwMode="auto">
                <a:xfrm>
                  <a:off x="5356342" y="309356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38" name="Rectangle 24">
                <a:extLst>
                  <a:ext uri="{FF2B5EF4-FFF2-40B4-BE49-F238E27FC236}">
                    <a16:creationId xmlns:a16="http://schemas.microsoft.com/office/drawing/2014/main" id="{B178B6DB-E6F6-C659-11BC-DD5A8AF2984E}"/>
                  </a:ext>
                </a:extLst>
              </p:cNvPr>
              <p:cNvSpPr/>
              <p:nvPr/>
            </p:nvSpPr>
            <p:spPr>
              <a:xfrm>
                <a:off x="12353746" y="2868999"/>
                <a:ext cx="3379692" cy="492443"/>
              </a:xfrm>
              <a:prstGeom prst="rect">
                <a:avLst/>
              </a:prstGeom>
            </p:spPr>
            <p:txBody>
              <a:bodyPr wrap="square">
                <a:spAutoFit/>
              </a:bodyPr>
              <a:lstStyle/>
              <a:p>
                <a:r>
                  <a:rPr lang="en-US" altLang="zh-CN" sz="1400" b="1" dirty="0">
                    <a:solidFill>
                      <a:schemeClr val="tx1">
                        <a:lumMod val="75000"/>
                        <a:lumOff val="25000"/>
                      </a:schemeClr>
                    </a:solidFill>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rPr>
                  <a:t>Add title text</a:t>
                </a:r>
              </a:p>
            </p:txBody>
          </p:sp>
        </p:grpSp>
        <p:grpSp>
          <p:nvGrpSpPr>
            <p:cNvPr id="42" name="Group 29">
              <a:extLst>
                <a:ext uri="{FF2B5EF4-FFF2-40B4-BE49-F238E27FC236}">
                  <a16:creationId xmlns:a16="http://schemas.microsoft.com/office/drawing/2014/main" id="{5B8BD288-4A9B-ED51-3513-59D39EB9131B}"/>
                </a:ext>
              </a:extLst>
            </p:cNvPr>
            <p:cNvGrpSpPr/>
            <p:nvPr/>
          </p:nvGrpSpPr>
          <p:grpSpPr>
            <a:xfrm>
              <a:off x="6734090" y="4147670"/>
              <a:ext cx="4782552" cy="724088"/>
              <a:chOff x="10793235" y="5959391"/>
              <a:chExt cx="7652084" cy="1158541"/>
            </a:xfrm>
          </p:grpSpPr>
          <p:sp>
            <p:nvSpPr>
              <p:cNvPr id="43" name="Rectangle: Rounded Corners 4">
                <a:extLst>
                  <a:ext uri="{FF2B5EF4-FFF2-40B4-BE49-F238E27FC236}">
                    <a16:creationId xmlns:a16="http://schemas.microsoft.com/office/drawing/2014/main" id="{097C8873-57AD-6A6E-8B7E-93406B685743}"/>
                  </a:ext>
                </a:extLst>
              </p:cNvPr>
              <p:cNvSpPr/>
              <p:nvPr/>
            </p:nvSpPr>
            <p:spPr>
              <a:xfrm>
                <a:off x="10793235" y="5959391"/>
                <a:ext cx="7652084" cy="1158541"/>
              </a:xfrm>
              <a:prstGeom prst="roundRect">
                <a:avLst>
                  <a:gd name="adj" fmla="val 1612"/>
                </a:avLst>
              </a:prstGeom>
              <a:solidFill>
                <a:schemeClr val="bg1"/>
              </a:solidFill>
              <a:ln>
                <a:noFill/>
              </a:ln>
              <a:effectLst>
                <a:outerShdw blurRad="317500" dist="190500" dir="5400000" sx="90000" sy="90000" algn="t"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28" dirty="0">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44" name="Group 6">
                <a:extLst>
                  <a:ext uri="{FF2B5EF4-FFF2-40B4-BE49-F238E27FC236}">
                    <a16:creationId xmlns:a16="http://schemas.microsoft.com/office/drawing/2014/main" id="{3C68E3A3-408A-3F58-F764-1FC3E58E9917}"/>
                  </a:ext>
                </a:extLst>
              </p:cNvPr>
              <p:cNvGrpSpPr/>
              <p:nvPr/>
            </p:nvGrpSpPr>
            <p:grpSpPr>
              <a:xfrm>
                <a:off x="11207523" y="6306092"/>
                <a:ext cx="319881" cy="465138"/>
                <a:chOff x="10146507" y="3505994"/>
                <a:chExt cx="319881" cy="465138"/>
              </a:xfrm>
              <a:solidFill>
                <a:schemeClr val="tx1">
                  <a:lumMod val="65000"/>
                  <a:lumOff val="35000"/>
                </a:schemeClr>
              </a:solidFill>
            </p:grpSpPr>
            <p:sp>
              <p:nvSpPr>
                <p:cNvPr id="46" name="AutoShape 30">
                  <a:extLst>
                    <a:ext uri="{FF2B5EF4-FFF2-40B4-BE49-F238E27FC236}">
                      <a16:creationId xmlns:a16="http://schemas.microsoft.com/office/drawing/2014/main" id="{8DABE324-73E1-0D9F-118F-25984FE52DE2}"/>
                    </a:ext>
                  </a:extLst>
                </p:cNvPr>
                <p:cNvSpPr>
                  <a:spLocks/>
                </p:cNvSpPr>
                <p:nvPr/>
              </p:nvSpPr>
              <p:spPr bwMode="auto">
                <a:xfrm>
                  <a:off x="10146507" y="3505994"/>
                  <a:ext cx="319881" cy="465138"/>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7" name="AutoShape 31">
                  <a:extLst>
                    <a:ext uri="{FF2B5EF4-FFF2-40B4-BE49-F238E27FC236}">
                      <a16:creationId xmlns:a16="http://schemas.microsoft.com/office/drawing/2014/main" id="{6C5AAAB5-C9A9-EEF0-8B0A-4FE1A7752228}"/>
                    </a:ext>
                  </a:extLst>
                </p:cNvPr>
                <p:cNvSpPr>
                  <a:spLocks/>
                </p:cNvSpPr>
                <p:nvPr/>
              </p:nvSpPr>
              <p:spPr bwMode="auto">
                <a:xfrm>
                  <a:off x="10205244" y="3709194"/>
                  <a:ext cx="205581" cy="166688"/>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45" name="Rectangle 25">
                <a:extLst>
                  <a:ext uri="{FF2B5EF4-FFF2-40B4-BE49-F238E27FC236}">
                    <a16:creationId xmlns:a16="http://schemas.microsoft.com/office/drawing/2014/main" id="{44BE97F1-762F-C905-4C5D-E872F89EBA68}"/>
                  </a:ext>
                </a:extLst>
              </p:cNvPr>
              <p:cNvSpPr/>
              <p:nvPr/>
            </p:nvSpPr>
            <p:spPr>
              <a:xfrm>
                <a:off x="12353746" y="6338605"/>
                <a:ext cx="3379692" cy="492443"/>
              </a:xfrm>
              <a:prstGeom prst="rect">
                <a:avLst/>
              </a:prstGeom>
            </p:spPr>
            <p:txBody>
              <a:bodyPr wrap="square">
                <a:spAutoFit/>
              </a:bodyPr>
              <a:lstStyle/>
              <a:p>
                <a:r>
                  <a:rPr lang="en-US" altLang="zh-CN" sz="1400" b="1" dirty="0">
                    <a:solidFill>
                      <a:schemeClr val="tx1">
                        <a:lumMod val="75000"/>
                        <a:lumOff val="25000"/>
                      </a:schemeClr>
                    </a:solidFill>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rPr>
                  <a:t>Add title text</a:t>
                </a:r>
              </a:p>
            </p:txBody>
          </p:sp>
        </p:grpSp>
        <p:grpSp>
          <p:nvGrpSpPr>
            <p:cNvPr id="48" name="Group 31">
              <a:extLst>
                <a:ext uri="{FF2B5EF4-FFF2-40B4-BE49-F238E27FC236}">
                  <a16:creationId xmlns:a16="http://schemas.microsoft.com/office/drawing/2014/main" id="{3744F5CA-4B92-7365-85DE-AD7C2162775B}"/>
                </a:ext>
              </a:extLst>
            </p:cNvPr>
            <p:cNvGrpSpPr/>
            <p:nvPr/>
          </p:nvGrpSpPr>
          <p:grpSpPr>
            <a:xfrm>
              <a:off x="6734090" y="5000849"/>
              <a:ext cx="4782552" cy="724088"/>
              <a:chOff x="10793235" y="7324474"/>
              <a:chExt cx="7652084" cy="1158541"/>
            </a:xfrm>
          </p:grpSpPr>
          <p:sp>
            <p:nvSpPr>
              <p:cNvPr id="49" name="Rectangle: Rounded Corners 5">
                <a:extLst>
                  <a:ext uri="{FF2B5EF4-FFF2-40B4-BE49-F238E27FC236}">
                    <a16:creationId xmlns:a16="http://schemas.microsoft.com/office/drawing/2014/main" id="{10ECC3CC-A7A1-7B38-378D-E269F42C8531}"/>
                  </a:ext>
                </a:extLst>
              </p:cNvPr>
              <p:cNvSpPr/>
              <p:nvPr/>
            </p:nvSpPr>
            <p:spPr>
              <a:xfrm>
                <a:off x="10793235" y="7324474"/>
                <a:ext cx="7652084" cy="1158541"/>
              </a:xfrm>
              <a:prstGeom prst="roundRect">
                <a:avLst>
                  <a:gd name="adj" fmla="val 1612"/>
                </a:avLst>
              </a:prstGeom>
              <a:solidFill>
                <a:schemeClr val="bg1"/>
              </a:solidFill>
              <a:ln>
                <a:noFill/>
              </a:ln>
              <a:effectLst>
                <a:outerShdw blurRad="317500" dist="190500" dir="5400000" sx="90000" sy="90000" algn="t"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28" dirty="0">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50" name="Group 14">
                <a:extLst>
                  <a:ext uri="{FF2B5EF4-FFF2-40B4-BE49-F238E27FC236}">
                    <a16:creationId xmlns:a16="http://schemas.microsoft.com/office/drawing/2014/main" id="{1522C4EE-A349-7BFD-D904-5F760A0FDB96}"/>
                  </a:ext>
                </a:extLst>
              </p:cNvPr>
              <p:cNvGrpSpPr/>
              <p:nvPr/>
            </p:nvGrpSpPr>
            <p:grpSpPr>
              <a:xfrm>
                <a:off x="11207919" y="7671175"/>
                <a:ext cx="319088" cy="465138"/>
                <a:chOff x="5429367" y="4908078"/>
                <a:chExt cx="319088" cy="465138"/>
              </a:xfrm>
              <a:solidFill>
                <a:schemeClr val="tx1">
                  <a:lumMod val="65000"/>
                  <a:lumOff val="35000"/>
                </a:schemeClr>
              </a:solidFill>
            </p:grpSpPr>
            <p:sp>
              <p:nvSpPr>
                <p:cNvPr id="52" name="AutoShape 97">
                  <a:extLst>
                    <a:ext uri="{FF2B5EF4-FFF2-40B4-BE49-F238E27FC236}">
                      <a16:creationId xmlns:a16="http://schemas.microsoft.com/office/drawing/2014/main" id="{652308BF-E8D1-2A7E-84DD-AEFD19720F9E}"/>
                    </a:ext>
                  </a:extLst>
                </p:cNvPr>
                <p:cNvSpPr>
                  <a:spLocks/>
                </p:cNvSpPr>
                <p:nvPr/>
              </p:nvSpPr>
              <p:spPr bwMode="auto">
                <a:xfrm>
                  <a:off x="5429367" y="4908078"/>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636" y="3374"/>
                      </a:moveTo>
                      <a:lnTo>
                        <a:pt x="1963" y="3375"/>
                      </a:lnTo>
                      <a:lnTo>
                        <a:pt x="1963" y="2025"/>
                      </a:lnTo>
                      <a:cubicBezTo>
                        <a:pt x="1963" y="1653"/>
                        <a:pt x="2402" y="1350"/>
                        <a:pt x="2945" y="1350"/>
                      </a:cubicBezTo>
                      <a:lnTo>
                        <a:pt x="18654" y="1349"/>
                      </a:lnTo>
                      <a:cubicBezTo>
                        <a:pt x="19195" y="1349"/>
                        <a:pt x="19636" y="1652"/>
                        <a:pt x="19636" y="2024"/>
                      </a:cubicBezTo>
                      <a:cubicBezTo>
                        <a:pt x="19636" y="2024"/>
                        <a:pt x="19636" y="3374"/>
                        <a:pt x="19636" y="3374"/>
                      </a:cubicBezTo>
                      <a:close/>
                      <a:moveTo>
                        <a:pt x="19636" y="17546"/>
                      </a:moveTo>
                      <a:lnTo>
                        <a:pt x="1963" y="17547"/>
                      </a:lnTo>
                      <a:lnTo>
                        <a:pt x="1963" y="4050"/>
                      </a:lnTo>
                      <a:lnTo>
                        <a:pt x="19636" y="4049"/>
                      </a:lnTo>
                      <a:cubicBezTo>
                        <a:pt x="19636" y="4049"/>
                        <a:pt x="19636" y="17546"/>
                        <a:pt x="19636" y="17546"/>
                      </a:cubicBezTo>
                      <a:close/>
                      <a:moveTo>
                        <a:pt x="19636" y="19574"/>
                      </a:moveTo>
                      <a:cubicBezTo>
                        <a:pt x="19636" y="19946"/>
                        <a:pt x="19195" y="20249"/>
                        <a:pt x="18654" y="20249"/>
                      </a:cubicBezTo>
                      <a:lnTo>
                        <a:pt x="2945" y="20250"/>
                      </a:lnTo>
                      <a:cubicBezTo>
                        <a:pt x="2402" y="20250"/>
                        <a:pt x="1963" y="19947"/>
                        <a:pt x="1963" y="19575"/>
                      </a:cubicBezTo>
                      <a:lnTo>
                        <a:pt x="1963" y="18222"/>
                      </a:lnTo>
                      <a:lnTo>
                        <a:pt x="19636" y="18221"/>
                      </a:lnTo>
                      <a:cubicBezTo>
                        <a:pt x="19636" y="18221"/>
                        <a:pt x="19636" y="19574"/>
                        <a:pt x="19636" y="19574"/>
                      </a:cubicBezTo>
                      <a:close/>
                      <a:moveTo>
                        <a:pt x="18654" y="0"/>
                      </a:moveTo>
                      <a:lnTo>
                        <a:pt x="2945" y="0"/>
                      </a:lnTo>
                      <a:cubicBezTo>
                        <a:pt x="1317" y="0"/>
                        <a:pt x="0" y="907"/>
                        <a:pt x="0" y="2025"/>
                      </a:cubicBezTo>
                      <a:lnTo>
                        <a:pt x="0" y="19575"/>
                      </a:lnTo>
                      <a:cubicBezTo>
                        <a:pt x="0" y="20693"/>
                        <a:pt x="1317" y="21600"/>
                        <a:pt x="2945" y="21600"/>
                      </a:cubicBezTo>
                      <a:lnTo>
                        <a:pt x="18654" y="21599"/>
                      </a:lnTo>
                      <a:cubicBezTo>
                        <a:pt x="20280" y="21599"/>
                        <a:pt x="21600" y="20693"/>
                        <a:pt x="21600" y="19574"/>
                      </a:cubicBezTo>
                      <a:lnTo>
                        <a:pt x="21600" y="2024"/>
                      </a:lnTo>
                      <a:cubicBezTo>
                        <a:pt x="21600" y="906"/>
                        <a:pt x="20280" y="0"/>
                        <a:pt x="18654"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3" name="AutoShape 98">
                  <a:extLst>
                    <a:ext uri="{FF2B5EF4-FFF2-40B4-BE49-F238E27FC236}">
                      <a16:creationId xmlns:a16="http://schemas.microsoft.com/office/drawing/2014/main" id="{A5B0D886-9533-00CF-F9B6-8AA7AB156709}"/>
                    </a:ext>
                  </a:extLst>
                </p:cNvPr>
                <p:cNvSpPr>
                  <a:spLocks/>
                </p:cNvSpPr>
                <p:nvPr/>
              </p:nvSpPr>
              <p:spPr bwMode="auto">
                <a:xfrm>
                  <a:off x="5559542" y="4951734"/>
                  <a:ext cx="58738"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58"/>
                        <a:pt x="20387" y="21599"/>
                        <a:pt x="18899" y="21599"/>
                      </a:cubicBezTo>
                      <a:lnTo>
                        <a:pt x="2699" y="21599"/>
                      </a:lnTo>
                      <a:cubicBezTo>
                        <a:pt x="1202" y="21599"/>
                        <a:pt x="0" y="16758"/>
                        <a:pt x="0" y="10800"/>
                      </a:cubicBezTo>
                      <a:cubicBezTo>
                        <a:pt x="0" y="4841"/>
                        <a:pt x="1202" y="0"/>
                        <a:pt x="2699" y="0"/>
                      </a:cubicBezTo>
                      <a:lnTo>
                        <a:pt x="18899" y="0"/>
                      </a:lnTo>
                      <a:cubicBezTo>
                        <a:pt x="20387" y="0"/>
                        <a:pt x="21600" y="4841"/>
                        <a:pt x="2160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4" name="AutoShape 99">
                  <a:extLst>
                    <a:ext uri="{FF2B5EF4-FFF2-40B4-BE49-F238E27FC236}">
                      <a16:creationId xmlns:a16="http://schemas.microsoft.com/office/drawing/2014/main" id="{9A15CF48-DDA5-45D9-727D-5E32A982EE0F}"/>
                    </a:ext>
                  </a:extLst>
                </p:cNvPr>
                <p:cNvSpPr>
                  <a:spLocks/>
                </p:cNvSpPr>
                <p:nvPr/>
              </p:nvSpPr>
              <p:spPr bwMode="auto">
                <a:xfrm>
                  <a:off x="5574623" y="5315272"/>
                  <a:ext cx="28575" cy="14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0800"/>
                      </a:moveTo>
                      <a:cubicBezTo>
                        <a:pt x="21600" y="16769"/>
                        <a:pt x="19174" y="21599"/>
                        <a:pt x="16199" y="21599"/>
                      </a:cubicBezTo>
                      <a:lnTo>
                        <a:pt x="5399" y="21599"/>
                      </a:lnTo>
                      <a:cubicBezTo>
                        <a:pt x="2404" y="21599"/>
                        <a:pt x="0" y="16769"/>
                        <a:pt x="0" y="10800"/>
                      </a:cubicBezTo>
                      <a:cubicBezTo>
                        <a:pt x="0" y="4830"/>
                        <a:pt x="2404" y="0"/>
                        <a:pt x="5399" y="0"/>
                      </a:cubicBezTo>
                      <a:lnTo>
                        <a:pt x="16199" y="0"/>
                      </a:lnTo>
                      <a:cubicBezTo>
                        <a:pt x="19174" y="0"/>
                        <a:pt x="21600" y="4830"/>
                        <a:pt x="21600" y="1080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1907" tIns="11907" rIns="11907" bIns="11907" anchor="ctr"/>
                <a:lstStyle/>
                <a:p>
                  <a:pPr algn="ctr" defTabSz="142900" fontAlgn="base" hangingPunct="0">
                    <a:spcBef>
                      <a:spcPct val="0"/>
                    </a:spcBef>
                    <a:spcAft>
                      <a:spcPct val="0"/>
                    </a:spcAft>
                  </a:pPr>
                  <a:endParaRPr lang="en-US" sz="937" dirty="0">
                    <a:solidFill>
                      <a:srgbClr val="FFFFFF"/>
                    </a:solidFill>
                    <a:effectLst>
                      <a:outerShdw blurRad="38100" dist="38100" dir="2700000" algn="tl">
                        <a:srgbClr val="000000"/>
                      </a:outerShdw>
                    </a:effectLst>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51" name="Rectangle 26">
                <a:extLst>
                  <a:ext uri="{FF2B5EF4-FFF2-40B4-BE49-F238E27FC236}">
                    <a16:creationId xmlns:a16="http://schemas.microsoft.com/office/drawing/2014/main" id="{81B75059-B596-54C3-4C02-90422F5B07FA}"/>
                  </a:ext>
                </a:extLst>
              </p:cNvPr>
              <p:cNvSpPr/>
              <p:nvPr/>
            </p:nvSpPr>
            <p:spPr>
              <a:xfrm>
                <a:off x="12353746" y="7703688"/>
                <a:ext cx="3379692" cy="492443"/>
              </a:xfrm>
              <a:prstGeom prst="rect">
                <a:avLst/>
              </a:prstGeom>
            </p:spPr>
            <p:txBody>
              <a:bodyPr wrap="square">
                <a:spAutoFit/>
              </a:bodyPr>
              <a:lstStyle/>
              <a:p>
                <a:r>
                  <a:rPr lang="en-US" altLang="zh-CN" sz="1400" b="1" dirty="0">
                    <a:solidFill>
                      <a:schemeClr val="tx1">
                        <a:lumMod val="75000"/>
                        <a:lumOff val="25000"/>
                      </a:schemeClr>
                    </a:solidFill>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rPr>
                  <a:t>Add title text</a:t>
                </a:r>
              </a:p>
            </p:txBody>
          </p:sp>
        </p:grpSp>
        <p:sp>
          <p:nvSpPr>
            <p:cNvPr id="55" name="Freeform: Shape 30">
              <a:extLst>
                <a:ext uri="{FF2B5EF4-FFF2-40B4-BE49-F238E27FC236}">
                  <a16:creationId xmlns:a16="http://schemas.microsoft.com/office/drawing/2014/main" id="{EA9A66AD-3897-7ABB-E770-A16CE8A218FD}"/>
                </a:ext>
              </a:extLst>
            </p:cNvPr>
            <p:cNvSpPr/>
            <p:nvPr/>
          </p:nvSpPr>
          <p:spPr>
            <a:xfrm>
              <a:off x="898951" y="1427186"/>
              <a:ext cx="4849727" cy="4849727"/>
            </a:xfrm>
            <a:custGeom>
              <a:avLst/>
              <a:gdLst>
                <a:gd name="connsiteX0" fmla="*/ 7216885 w 14433768"/>
                <a:gd name="connsiteY0" fmla="*/ 723276 h 14433768"/>
                <a:gd name="connsiteX1" fmla="*/ 723276 w 14433768"/>
                <a:gd name="connsiteY1" fmla="*/ 7216885 h 14433768"/>
                <a:gd name="connsiteX2" fmla="*/ 7216885 w 14433768"/>
                <a:gd name="connsiteY2" fmla="*/ 13710493 h 14433768"/>
                <a:gd name="connsiteX3" fmla="*/ 13710493 w 14433768"/>
                <a:gd name="connsiteY3" fmla="*/ 7216885 h 14433768"/>
                <a:gd name="connsiteX4" fmla="*/ 7216885 w 14433768"/>
                <a:gd name="connsiteY4" fmla="*/ 723276 h 14433768"/>
                <a:gd name="connsiteX5" fmla="*/ 7216884 w 14433768"/>
                <a:gd name="connsiteY5" fmla="*/ 0 h 14433768"/>
                <a:gd name="connsiteX6" fmla="*/ 14433768 w 14433768"/>
                <a:gd name="connsiteY6" fmla="*/ 7216884 h 14433768"/>
                <a:gd name="connsiteX7" fmla="*/ 7216884 w 14433768"/>
                <a:gd name="connsiteY7" fmla="*/ 14433768 h 14433768"/>
                <a:gd name="connsiteX8" fmla="*/ 0 w 14433768"/>
                <a:gd name="connsiteY8" fmla="*/ 7216884 h 14433768"/>
                <a:gd name="connsiteX9" fmla="*/ 7216884 w 14433768"/>
                <a:gd name="connsiteY9" fmla="*/ 0 h 1443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3768" h="14433768">
                  <a:moveTo>
                    <a:pt x="7216885" y="723276"/>
                  </a:moveTo>
                  <a:cubicBezTo>
                    <a:pt x="3630564" y="723276"/>
                    <a:pt x="723276" y="3630564"/>
                    <a:pt x="723276" y="7216885"/>
                  </a:cubicBezTo>
                  <a:cubicBezTo>
                    <a:pt x="723276" y="10803206"/>
                    <a:pt x="3630564" y="13710493"/>
                    <a:pt x="7216885" y="13710493"/>
                  </a:cubicBezTo>
                  <a:cubicBezTo>
                    <a:pt x="10803206" y="13710493"/>
                    <a:pt x="13710493" y="10803206"/>
                    <a:pt x="13710493" y="7216885"/>
                  </a:cubicBezTo>
                  <a:cubicBezTo>
                    <a:pt x="13710493" y="3630564"/>
                    <a:pt x="10803206" y="723276"/>
                    <a:pt x="7216885" y="723276"/>
                  </a:cubicBezTo>
                  <a:close/>
                  <a:moveTo>
                    <a:pt x="7216884" y="0"/>
                  </a:moveTo>
                  <a:cubicBezTo>
                    <a:pt x="11202659" y="0"/>
                    <a:pt x="14433768" y="3231109"/>
                    <a:pt x="14433768" y="7216884"/>
                  </a:cubicBezTo>
                  <a:cubicBezTo>
                    <a:pt x="14433768" y="11202659"/>
                    <a:pt x="11202659" y="14433768"/>
                    <a:pt x="7216884" y="14433768"/>
                  </a:cubicBezTo>
                  <a:cubicBezTo>
                    <a:pt x="3231109" y="14433768"/>
                    <a:pt x="0" y="11202659"/>
                    <a:pt x="0" y="7216884"/>
                  </a:cubicBezTo>
                  <a:cubicBezTo>
                    <a:pt x="0" y="3231109"/>
                    <a:pt x="3231109" y="0"/>
                    <a:pt x="7216884" y="0"/>
                  </a:cubicBezTo>
                  <a:close/>
                </a:path>
              </a:pathLst>
            </a:custGeom>
            <a:solidFill>
              <a:schemeClr val="bg1">
                <a:lumMod val="8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528" dirty="0">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56" name="Group 38">
              <a:extLst>
                <a:ext uri="{FF2B5EF4-FFF2-40B4-BE49-F238E27FC236}">
                  <a16:creationId xmlns:a16="http://schemas.microsoft.com/office/drawing/2014/main" id="{476D3212-4B6F-E292-AD4A-8F3E6A2DC842}"/>
                </a:ext>
              </a:extLst>
            </p:cNvPr>
            <p:cNvGrpSpPr/>
            <p:nvPr/>
          </p:nvGrpSpPr>
          <p:grpSpPr>
            <a:xfrm>
              <a:off x="5164559" y="3427095"/>
              <a:ext cx="849923" cy="849923"/>
              <a:chOff x="8281984" y="4806462"/>
              <a:chExt cx="1359877" cy="1359877"/>
            </a:xfrm>
          </p:grpSpPr>
          <p:sp>
            <p:nvSpPr>
              <p:cNvPr id="57" name="Oval 32">
                <a:extLst>
                  <a:ext uri="{FF2B5EF4-FFF2-40B4-BE49-F238E27FC236}">
                    <a16:creationId xmlns:a16="http://schemas.microsoft.com/office/drawing/2014/main" id="{7D9D3A87-927B-1841-3F2F-B5CDDFFE05BF}"/>
                  </a:ext>
                </a:extLst>
              </p:cNvPr>
              <p:cNvSpPr/>
              <p:nvPr/>
            </p:nvSpPr>
            <p:spPr>
              <a:xfrm>
                <a:off x="8281984" y="4806462"/>
                <a:ext cx="1359877" cy="1359877"/>
              </a:xfrm>
              <a:prstGeom prst="ellipse">
                <a:avLst/>
              </a:prstGeom>
              <a:gradFill>
                <a:gsLst>
                  <a:gs pos="0">
                    <a:srgbClr val="019BE5"/>
                  </a:gs>
                  <a:gs pos="100000">
                    <a:srgbClr val="006CBC"/>
                  </a:gs>
                </a:gsLst>
                <a:lin ang="6000000" scaled="0"/>
              </a:gradFill>
              <a:ln>
                <a:solidFill>
                  <a:schemeClr val="accent2"/>
                </a:solidFill>
              </a:ln>
              <a:effectLst>
                <a:outerShdw blurRad="1270000" dist="1651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28"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8" name="Rectangle 43">
                <a:extLst>
                  <a:ext uri="{FF2B5EF4-FFF2-40B4-BE49-F238E27FC236}">
                    <a16:creationId xmlns:a16="http://schemas.microsoft.com/office/drawing/2014/main" id="{AA77EE89-7A1D-FFE1-1970-16C63754FDD4}"/>
                  </a:ext>
                </a:extLst>
              </p:cNvPr>
              <p:cNvSpPr/>
              <p:nvPr/>
            </p:nvSpPr>
            <p:spPr>
              <a:xfrm>
                <a:off x="8345478" y="5101680"/>
                <a:ext cx="1232887" cy="825047"/>
              </a:xfrm>
              <a:prstGeom prst="rect">
                <a:avLst/>
              </a:prstGeom>
            </p:spPr>
            <p:txBody>
              <a:bodyPr wrap="square">
                <a:spAutoFit/>
              </a:bodyPr>
              <a:lstStyle/>
              <a:p>
                <a:pPr algn="ctr"/>
                <a:r>
                  <a:rPr lang="en-US" sz="2751" b="1" dirty="0">
                    <a:solidFill>
                      <a:schemeClr val="bg1"/>
                    </a:solidFill>
                    <a:effectLst>
                      <a:outerShdw blurRad="279400" dist="127000" dir="2700000" algn="tl" rotWithShape="0">
                        <a:prstClr val="black">
                          <a:alpha val="40000"/>
                        </a:prstClr>
                      </a:outerShdw>
                    </a:effectLst>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rPr>
                  <a:t>02</a:t>
                </a:r>
              </a:p>
            </p:txBody>
          </p:sp>
        </p:grpSp>
        <p:grpSp>
          <p:nvGrpSpPr>
            <p:cNvPr id="59" name="Group 37">
              <a:extLst>
                <a:ext uri="{FF2B5EF4-FFF2-40B4-BE49-F238E27FC236}">
                  <a16:creationId xmlns:a16="http://schemas.microsoft.com/office/drawing/2014/main" id="{D6E916D0-F298-DC2A-9B29-818FA716B43E}"/>
                </a:ext>
              </a:extLst>
            </p:cNvPr>
            <p:cNvGrpSpPr/>
            <p:nvPr/>
          </p:nvGrpSpPr>
          <p:grpSpPr>
            <a:xfrm>
              <a:off x="2898851" y="5598916"/>
              <a:ext cx="849923" cy="849923"/>
              <a:chOff x="4656852" y="8281375"/>
              <a:chExt cx="1359877" cy="1359877"/>
            </a:xfrm>
          </p:grpSpPr>
          <p:sp>
            <p:nvSpPr>
              <p:cNvPr id="60" name="Oval 33">
                <a:extLst>
                  <a:ext uri="{FF2B5EF4-FFF2-40B4-BE49-F238E27FC236}">
                    <a16:creationId xmlns:a16="http://schemas.microsoft.com/office/drawing/2014/main" id="{4F2F765D-0646-66ED-F454-FAE03C4519BB}"/>
                  </a:ext>
                </a:extLst>
              </p:cNvPr>
              <p:cNvSpPr/>
              <p:nvPr/>
            </p:nvSpPr>
            <p:spPr>
              <a:xfrm>
                <a:off x="4656852" y="8281375"/>
                <a:ext cx="1359877" cy="1359877"/>
              </a:xfrm>
              <a:prstGeom prst="ellipse">
                <a:avLst/>
              </a:prstGeom>
              <a:solidFill>
                <a:schemeClr val="accent1"/>
              </a:solidFill>
              <a:ln>
                <a:noFill/>
              </a:ln>
              <a:effectLst>
                <a:outerShdw blurRad="1270000" dist="1651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28"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1" name="Rectangle 44">
                <a:extLst>
                  <a:ext uri="{FF2B5EF4-FFF2-40B4-BE49-F238E27FC236}">
                    <a16:creationId xmlns:a16="http://schemas.microsoft.com/office/drawing/2014/main" id="{4C39788D-7714-12F5-8050-EF990FC053FE}"/>
                  </a:ext>
                </a:extLst>
              </p:cNvPr>
              <p:cNvSpPr/>
              <p:nvPr/>
            </p:nvSpPr>
            <p:spPr>
              <a:xfrm>
                <a:off x="4720346" y="8576593"/>
                <a:ext cx="1232887" cy="825047"/>
              </a:xfrm>
              <a:prstGeom prst="rect">
                <a:avLst/>
              </a:prstGeom>
            </p:spPr>
            <p:txBody>
              <a:bodyPr wrap="square">
                <a:spAutoFit/>
              </a:bodyPr>
              <a:lstStyle/>
              <a:p>
                <a:pPr algn="ctr"/>
                <a:r>
                  <a:rPr lang="en-US" sz="2751" b="1" dirty="0">
                    <a:solidFill>
                      <a:schemeClr val="bg1"/>
                    </a:solidFill>
                    <a:effectLst>
                      <a:outerShdw blurRad="279400" dist="127000" dir="2700000" algn="tl" rotWithShape="0">
                        <a:prstClr val="black">
                          <a:alpha val="40000"/>
                        </a:prstClr>
                      </a:outerShdw>
                    </a:effectLst>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rPr>
                  <a:t>03</a:t>
                </a:r>
              </a:p>
            </p:txBody>
          </p:sp>
        </p:grpSp>
        <p:grpSp>
          <p:nvGrpSpPr>
            <p:cNvPr id="62" name="Group 36">
              <a:extLst>
                <a:ext uri="{FF2B5EF4-FFF2-40B4-BE49-F238E27FC236}">
                  <a16:creationId xmlns:a16="http://schemas.microsoft.com/office/drawing/2014/main" id="{1B92C0CA-D588-1808-3AE7-E69E0F4795B8}"/>
                </a:ext>
              </a:extLst>
            </p:cNvPr>
            <p:cNvGrpSpPr/>
            <p:nvPr/>
          </p:nvGrpSpPr>
          <p:grpSpPr>
            <a:xfrm>
              <a:off x="633143" y="3427094"/>
              <a:ext cx="849923" cy="849923"/>
              <a:chOff x="1031719" y="4806462"/>
              <a:chExt cx="1359877" cy="1359877"/>
            </a:xfrm>
          </p:grpSpPr>
          <p:sp>
            <p:nvSpPr>
              <p:cNvPr id="63" name="Oval 34">
                <a:extLst>
                  <a:ext uri="{FF2B5EF4-FFF2-40B4-BE49-F238E27FC236}">
                    <a16:creationId xmlns:a16="http://schemas.microsoft.com/office/drawing/2014/main" id="{3AAAC4C0-76B8-0231-7862-8CB29CC1EC3B}"/>
                  </a:ext>
                </a:extLst>
              </p:cNvPr>
              <p:cNvSpPr/>
              <p:nvPr/>
            </p:nvSpPr>
            <p:spPr>
              <a:xfrm>
                <a:off x="1031719" y="4806462"/>
                <a:ext cx="1359877" cy="1359877"/>
              </a:xfrm>
              <a:prstGeom prst="ellipse">
                <a:avLst/>
              </a:prstGeom>
              <a:gradFill>
                <a:gsLst>
                  <a:gs pos="0">
                    <a:srgbClr val="019BE5"/>
                  </a:gs>
                  <a:gs pos="100000">
                    <a:srgbClr val="006CBC"/>
                  </a:gs>
                </a:gsLst>
                <a:lin ang="6000000" scaled="0"/>
              </a:gradFill>
              <a:ln>
                <a:noFill/>
              </a:ln>
              <a:effectLst>
                <a:outerShdw blurRad="1270000" dist="165100" dir="5400000" sx="90000" sy="9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28"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4" name="Rectangle 45">
                <a:extLst>
                  <a:ext uri="{FF2B5EF4-FFF2-40B4-BE49-F238E27FC236}">
                    <a16:creationId xmlns:a16="http://schemas.microsoft.com/office/drawing/2014/main" id="{7EF51DFA-C0B0-9B81-1A1B-CE2BD5C606CA}"/>
                  </a:ext>
                </a:extLst>
              </p:cNvPr>
              <p:cNvSpPr/>
              <p:nvPr/>
            </p:nvSpPr>
            <p:spPr>
              <a:xfrm>
                <a:off x="1095213" y="5101680"/>
                <a:ext cx="1232887" cy="825047"/>
              </a:xfrm>
              <a:prstGeom prst="rect">
                <a:avLst/>
              </a:prstGeom>
            </p:spPr>
            <p:txBody>
              <a:bodyPr wrap="square">
                <a:spAutoFit/>
              </a:bodyPr>
              <a:lstStyle/>
              <a:p>
                <a:pPr algn="ctr"/>
                <a:r>
                  <a:rPr lang="en-US" sz="2751" b="1">
                    <a:solidFill>
                      <a:schemeClr val="bg1"/>
                    </a:solidFill>
                    <a:effectLst>
                      <a:outerShdw blurRad="279400" dist="127000" dir="2700000" algn="tl" rotWithShape="0">
                        <a:prstClr val="black">
                          <a:alpha val="40000"/>
                        </a:prstClr>
                      </a:outerShdw>
                    </a:effectLst>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rPr>
                  <a:t>01</a:t>
                </a:r>
                <a:endParaRPr lang="en-US" sz="2751" b="1" dirty="0">
                  <a:solidFill>
                    <a:schemeClr val="bg1"/>
                  </a:solidFill>
                  <a:effectLst>
                    <a:outerShdw blurRad="279400" dist="127000" dir="2700000" algn="tl" rotWithShape="0">
                      <a:prstClr val="black">
                        <a:alpha val="40000"/>
                      </a:prstClr>
                    </a:outerShdw>
                  </a:effectLst>
                  <a:latin typeface="思源黑体" panose="020B0500000000000000" pitchFamily="34" charset="-122"/>
                  <a:ea typeface="思源黑体" panose="020B0500000000000000" pitchFamily="34" charset="-122"/>
                  <a:cs typeface="Segoe UI" panose="020B0502040204020203" pitchFamily="34" charset="0"/>
                  <a:sym typeface="思源黑体" panose="020B0500000000000000" pitchFamily="34" charset="-122"/>
                </a:endParaRPr>
              </a:p>
            </p:txBody>
          </p:sp>
        </p:grpSp>
      </p:grpSp>
    </p:spTree>
    <p:extLst>
      <p:ext uri="{BB962C8B-B14F-4D97-AF65-F5344CB8AC3E}">
        <p14:creationId xmlns:p14="http://schemas.microsoft.com/office/powerpoint/2010/main" val="27110931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 name="图片 66">
            <a:extLst>
              <a:ext uri="{FF2B5EF4-FFF2-40B4-BE49-F238E27FC236}">
                <a16:creationId xmlns:a16="http://schemas.microsoft.com/office/drawing/2014/main" id="{ACCECBDA-B39F-C404-531E-95E98F459404}"/>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12238636" cy="6857999"/>
          </a:xfrm>
          <a:prstGeom prst="rect">
            <a:avLst/>
          </a:prstGeom>
        </p:spPr>
      </p:pic>
      <p:sp>
        <p:nvSpPr>
          <p:cNvPr id="68" name="矩形 67">
            <a:extLst>
              <a:ext uri="{FF2B5EF4-FFF2-40B4-BE49-F238E27FC236}">
                <a16:creationId xmlns:a16="http://schemas.microsoft.com/office/drawing/2014/main" id="{BAA327E3-E4E6-517E-FB6C-28EEAB1FDC5D}"/>
              </a:ext>
            </a:extLst>
          </p:cNvPr>
          <p:cNvSpPr/>
          <p:nvPr/>
        </p:nvSpPr>
        <p:spPr>
          <a:xfrm>
            <a:off x="0" y="-2"/>
            <a:ext cx="12238636" cy="6857999"/>
          </a:xfrm>
          <a:prstGeom prst="rect">
            <a:avLst/>
          </a:prstGeom>
          <a:solidFill>
            <a:srgbClr val="00184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1" name="文本框 70">
            <a:extLst>
              <a:ext uri="{FF2B5EF4-FFF2-40B4-BE49-F238E27FC236}">
                <a16:creationId xmlns:a16="http://schemas.microsoft.com/office/drawing/2014/main" id="{C858C1C2-F0E3-0568-1E39-D4D72382A7B6}"/>
              </a:ext>
            </a:extLst>
          </p:cNvPr>
          <p:cNvSpPr txBox="1"/>
          <p:nvPr/>
        </p:nvSpPr>
        <p:spPr>
          <a:xfrm>
            <a:off x="356196" y="278840"/>
            <a:ext cx="1054745" cy="461665"/>
          </a:xfrm>
          <a:prstGeom prst="rect">
            <a:avLst/>
          </a:prstGeom>
          <a:noFill/>
        </p:spPr>
        <p:txBody>
          <a:bodyPr wrap="square" rtlCol="0">
            <a:spAutoFit/>
          </a:bodyPr>
          <a:lstStyle/>
          <a:p>
            <a:pPr algn="dist"/>
            <a:r>
              <a:rPr lang="en-US" altLang="zh-CN"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LOGO</a:t>
            </a:r>
            <a:endParaRPr lang="zh-CN" altLang="en-US"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72" name="组合 71">
            <a:extLst>
              <a:ext uri="{FF2B5EF4-FFF2-40B4-BE49-F238E27FC236}">
                <a16:creationId xmlns:a16="http://schemas.microsoft.com/office/drawing/2014/main" id="{845BFC61-8C0C-9527-53A2-120E8B8DEEFD}"/>
              </a:ext>
            </a:extLst>
          </p:cNvPr>
          <p:cNvGrpSpPr/>
          <p:nvPr/>
        </p:nvGrpSpPr>
        <p:grpSpPr>
          <a:xfrm>
            <a:off x="11052845" y="6378368"/>
            <a:ext cx="451050" cy="114835"/>
            <a:chOff x="3051586" y="5394528"/>
            <a:chExt cx="830725" cy="211499"/>
          </a:xfrm>
          <a:solidFill>
            <a:schemeClr val="bg1"/>
          </a:solidFill>
        </p:grpSpPr>
        <p:sp>
          <p:nvSpPr>
            <p:cNvPr id="73" name="椭圆 72">
              <a:extLst>
                <a:ext uri="{FF2B5EF4-FFF2-40B4-BE49-F238E27FC236}">
                  <a16:creationId xmlns:a16="http://schemas.microsoft.com/office/drawing/2014/main" id="{AA1295C2-4FDF-F4F0-0C4F-839F7B012B49}"/>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4" name="椭圆 73">
              <a:extLst>
                <a:ext uri="{FF2B5EF4-FFF2-40B4-BE49-F238E27FC236}">
                  <a16:creationId xmlns:a16="http://schemas.microsoft.com/office/drawing/2014/main" id="{95D03A02-21DB-AA7B-D154-43E6C1923BC2}"/>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5" name="椭圆 74">
              <a:extLst>
                <a:ext uri="{FF2B5EF4-FFF2-40B4-BE49-F238E27FC236}">
                  <a16:creationId xmlns:a16="http://schemas.microsoft.com/office/drawing/2014/main" id="{91E88A1F-CF83-BC25-2097-2D7623BF46EF}"/>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76" name="组合 75">
            <a:extLst>
              <a:ext uri="{FF2B5EF4-FFF2-40B4-BE49-F238E27FC236}">
                <a16:creationId xmlns:a16="http://schemas.microsoft.com/office/drawing/2014/main" id="{43F1DB20-5A46-21C8-1B9D-B801283454B7}"/>
              </a:ext>
            </a:extLst>
          </p:cNvPr>
          <p:cNvGrpSpPr/>
          <p:nvPr/>
        </p:nvGrpSpPr>
        <p:grpSpPr>
          <a:xfrm>
            <a:off x="1210286" y="1298730"/>
            <a:ext cx="9367288" cy="4205968"/>
            <a:chOff x="1412356" y="1224416"/>
            <a:chExt cx="9367288" cy="4205968"/>
          </a:xfrm>
        </p:grpSpPr>
        <p:sp>
          <p:nvSpPr>
            <p:cNvPr id="77" name="平行四边形 20">
              <a:extLst>
                <a:ext uri="{FF2B5EF4-FFF2-40B4-BE49-F238E27FC236}">
                  <a16:creationId xmlns:a16="http://schemas.microsoft.com/office/drawing/2014/main" id="{E68C68C1-E7ED-ECD3-C972-44105CE031C2}"/>
                </a:ext>
              </a:extLst>
            </p:cNvPr>
            <p:cNvSpPr/>
            <p:nvPr/>
          </p:nvSpPr>
          <p:spPr>
            <a:xfrm>
              <a:off x="2489200" y="1224416"/>
              <a:ext cx="8290444" cy="3661768"/>
            </a:xfrm>
            <a:custGeom>
              <a:avLst/>
              <a:gdLst>
                <a:gd name="connsiteX0" fmla="*/ 6558 w 8674578"/>
                <a:gd name="connsiteY0" fmla="*/ 3302127 h 3570515"/>
                <a:gd name="connsiteX1" fmla="*/ 791187 w 8674578"/>
                <a:gd name="connsiteY1" fmla="*/ 163612 h 3570515"/>
                <a:gd name="connsiteX2" fmla="*/ 1000738 w 8674578"/>
                <a:gd name="connsiteY2" fmla="*/ 0 h 3570515"/>
                <a:gd name="connsiteX3" fmla="*/ 8458470 w 8674578"/>
                <a:gd name="connsiteY3" fmla="*/ 0 h 3570515"/>
                <a:gd name="connsiteX4" fmla="*/ 8668021 w 8674578"/>
                <a:gd name="connsiteY4" fmla="*/ 268388 h 3570515"/>
                <a:gd name="connsiteX5" fmla="*/ 7883392 w 8674578"/>
                <a:gd name="connsiteY5" fmla="*/ 3406903 h 3570515"/>
                <a:gd name="connsiteX6" fmla="*/ 7673842 w 8674578"/>
                <a:gd name="connsiteY6" fmla="*/ 3570515 h 3570515"/>
                <a:gd name="connsiteX7" fmla="*/ 216109 w 8674578"/>
                <a:gd name="connsiteY7" fmla="*/ 3570515 h 3570515"/>
                <a:gd name="connsiteX8" fmla="*/ 6558 w 8674578"/>
                <a:gd name="connsiteY8" fmla="*/ 3302127 h 357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4578" h="3570515">
                  <a:moveTo>
                    <a:pt x="6558" y="3302127"/>
                  </a:moveTo>
                  <a:lnTo>
                    <a:pt x="791187" y="163612"/>
                  </a:lnTo>
                  <a:cubicBezTo>
                    <a:pt x="815238" y="67408"/>
                    <a:pt x="901573" y="0"/>
                    <a:pt x="1000738" y="0"/>
                  </a:cubicBezTo>
                  <a:lnTo>
                    <a:pt x="8458470" y="0"/>
                  </a:lnTo>
                  <a:cubicBezTo>
                    <a:pt x="8599008" y="0"/>
                    <a:pt x="8702106" y="132047"/>
                    <a:pt x="8668021" y="268388"/>
                  </a:cubicBezTo>
                  <a:lnTo>
                    <a:pt x="7883392" y="3406903"/>
                  </a:lnTo>
                  <a:cubicBezTo>
                    <a:pt x="7859341" y="3503107"/>
                    <a:pt x="7773007" y="3570515"/>
                    <a:pt x="7673842" y="3570515"/>
                  </a:cubicBezTo>
                  <a:lnTo>
                    <a:pt x="216109" y="3570515"/>
                  </a:lnTo>
                  <a:cubicBezTo>
                    <a:pt x="75572" y="3570515"/>
                    <a:pt x="-27527" y="3438469"/>
                    <a:pt x="6558" y="3302127"/>
                  </a:cubicBezTo>
                </a:path>
              </a:pathLst>
            </a:custGeom>
            <a:solidFill>
              <a:srgbClr val="FFC90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8" name="平行四边形 20">
              <a:extLst>
                <a:ext uri="{FF2B5EF4-FFF2-40B4-BE49-F238E27FC236}">
                  <a16:creationId xmlns:a16="http://schemas.microsoft.com/office/drawing/2014/main" id="{46856097-2626-095D-9B3D-50D14C03CC7D}"/>
                </a:ext>
              </a:extLst>
            </p:cNvPr>
            <p:cNvSpPr/>
            <p:nvPr/>
          </p:nvSpPr>
          <p:spPr>
            <a:xfrm>
              <a:off x="1412356" y="1427615"/>
              <a:ext cx="9062488" cy="4002769"/>
            </a:xfrm>
            <a:custGeom>
              <a:avLst/>
              <a:gdLst>
                <a:gd name="connsiteX0" fmla="*/ 6558 w 8674578"/>
                <a:gd name="connsiteY0" fmla="*/ 3302127 h 3570515"/>
                <a:gd name="connsiteX1" fmla="*/ 791187 w 8674578"/>
                <a:gd name="connsiteY1" fmla="*/ 163612 h 3570515"/>
                <a:gd name="connsiteX2" fmla="*/ 1000738 w 8674578"/>
                <a:gd name="connsiteY2" fmla="*/ 0 h 3570515"/>
                <a:gd name="connsiteX3" fmla="*/ 8458470 w 8674578"/>
                <a:gd name="connsiteY3" fmla="*/ 0 h 3570515"/>
                <a:gd name="connsiteX4" fmla="*/ 8668021 w 8674578"/>
                <a:gd name="connsiteY4" fmla="*/ 268388 h 3570515"/>
                <a:gd name="connsiteX5" fmla="*/ 7883392 w 8674578"/>
                <a:gd name="connsiteY5" fmla="*/ 3406903 h 3570515"/>
                <a:gd name="connsiteX6" fmla="*/ 7673842 w 8674578"/>
                <a:gd name="connsiteY6" fmla="*/ 3570515 h 3570515"/>
                <a:gd name="connsiteX7" fmla="*/ 216109 w 8674578"/>
                <a:gd name="connsiteY7" fmla="*/ 3570515 h 3570515"/>
                <a:gd name="connsiteX8" fmla="*/ 6558 w 8674578"/>
                <a:gd name="connsiteY8" fmla="*/ 3302127 h 357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4578" h="3570515">
                  <a:moveTo>
                    <a:pt x="6558" y="3302127"/>
                  </a:moveTo>
                  <a:lnTo>
                    <a:pt x="791187" y="163612"/>
                  </a:lnTo>
                  <a:cubicBezTo>
                    <a:pt x="815238" y="67408"/>
                    <a:pt x="901573" y="0"/>
                    <a:pt x="1000738" y="0"/>
                  </a:cubicBezTo>
                  <a:lnTo>
                    <a:pt x="8458470" y="0"/>
                  </a:lnTo>
                  <a:cubicBezTo>
                    <a:pt x="8599008" y="0"/>
                    <a:pt x="8702106" y="132047"/>
                    <a:pt x="8668021" y="268388"/>
                  </a:cubicBezTo>
                  <a:lnTo>
                    <a:pt x="7883392" y="3406903"/>
                  </a:lnTo>
                  <a:cubicBezTo>
                    <a:pt x="7859341" y="3503107"/>
                    <a:pt x="7773007" y="3570515"/>
                    <a:pt x="7673842" y="3570515"/>
                  </a:cubicBezTo>
                  <a:lnTo>
                    <a:pt x="216109" y="3570515"/>
                  </a:lnTo>
                  <a:cubicBezTo>
                    <a:pt x="75572" y="3570515"/>
                    <a:pt x="-27527" y="3438469"/>
                    <a:pt x="6558" y="3302127"/>
                  </a:cubicBezTo>
                </a:path>
              </a:pathLst>
            </a:cu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79" name="文本框 78">
            <a:extLst>
              <a:ext uri="{FF2B5EF4-FFF2-40B4-BE49-F238E27FC236}">
                <a16:creationId xmlns:a16="http://schemas.microsoft.com/office/drawing/2014/main" id="{BD5B0006-1333-528F-6764-7FABB91AAB0C}"/>
              </a:ext>
            </a:extLst>
          </p:cNvPr>
          <p:cNvSpPr txBox="1"/>
          <p:nvPr/>
        </p:nvSpPr>
        <p:spPr>
          <a:xfrm>
            <a:off x="3726872" y="3863364"/>
            <a:ext cx="5915891"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rPr>
              <a:t>  PART FOUR</a:t>
            </a:r>
            <a:endParaRPr kumimoji="0" lang="zh-CN" altLang="en-US"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endParaRPr>
          </a:p>
        </p:txBody>
      </p:sp>
      <p:grpSp>
        <p:nvGrpSpPr>
          <p:cNvPr id="80" name="组合 79">
            <a:extLst>
              <a:ext uri="{FF2B5EF4-FFF2-40B4-BE49-F238E27FC236}">
                <a16:creationId xmlns:a16="http://schemas.microsoft.com/office/drawing/2014/main" id="{D10CC4C6-849A-6958-8BEC-7D51D1AB1E5D}"/>
              </a:ext>
            </a:extLst>
          </p:cNvPr>
          <p:cNvGrpSpPr/>
          <p:nvPr/>
        </p:nvGrpSpPr>
        <p:grpSpPr>
          <a:xfrm>
            <a:off x="2841022" y="2426897"/>
            <a:ext cx="5951157" cy="1300654"/>
            <a:chOff x="3167145" y="2401497"/>
            <a:chExt cx="5951157" cy="1300654"/>
          </a:xfrm>
        </p:grpSpPr>
        <p:sp>
          <p:nvSpPr>
            <p:cNvPr id="81" name="îṣļîḑé-Oval 18">
              <a:extLst>
                <a:ext uri="{FF2B5EF4-FFF2-40B4-BE49-F238E27FC236}">
                  <a16:creationId xmlns:a16="http://schemas.microsoft.com/office/drawing/2014/main" id="{12067A8D-800A-0B53-DF38-1F5E325F2D65}"/>
                </a:ext>
              </a:extLst>
            </p:cNvPr>
            <p:cNvSpPr/>
            <p:nvPr/>
          </p:nvSpPr>
          <p:spPr>
            <a:xfrm>
              <a:off x="3167145" y="2477697"/>
              <a:ext cx="1212116" cy="1224454"/>
            </a:xfrm>
            <a:prstGeom prst="ellipse">
              <a:avLst/>
            </a:prstGeom>
            <a:gradFill flip="none" rotWithShape="1">
              <a:gsLst>
                <a:gs pos="0">
                  <a:srgbClr val="019BE5"/>
                </a:gs>
                <a:gs pos="100000">
                  <a:srgbClr val="006CBC"/>
                </a:gs>
              </a:gsLst>
              <a:lin ang="6000000" scaled="0"/>
              <a:tileRect/>
            </a:gradFill>
            <a:ln w="28575">
              <a:solidFill>
                <a:srgbClr val="FFC901"/>
              </a:solid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bIns="252000" rtlCol="0" anchor="ctr">
              <a:noAutofit/>
            </a:bodyPr>
            <a:lstStyle/>
            <a:p>
              <a:pPr algn="ctr"/>
              <a:r>
                <a:rPr lang="en-US" altLang="zh-CN" sz="8000" dirty="0">
                  <a:solidFill>
                    <a:schemeClr val="lt1"/>
                  </a:solidFill>
                  <a:latin typeface="三极正朗黑简体" panose="00000500000000000000" pitchFamily="2" charset="-122"/>
                  <a:ea typeface="三极正朗黑简体" panose="00000500000000000000" pitchFamily="2" charset="-122"/>
                  <a:sym typeface="思源黑体" panose="020B0500000000000000" pitchFamily="34" charset="-122"/>
                </a:rPr>
                <a:t>4</a:t>
              </a:r>
              <a:endParaRPr lang="zh-CN" altLang="en-US" sz="8000" dirty="0">
                <a:solidFill>
                  <a:schemeClr val="lt1"/>
                </a:solidFill>
                <a:latin typeface="三极正朗黑简体" panose="00000500000000000000" pitchFamily="2" charset="-122"/>
                <a:ea typeface="三极正朗黑简体" panose="00000500000000000000" pitchFamily="2" charset="-122"/>
                <a:sym typeface="思源黑体" panose="020B0500000000000000" pitchFamily="34" charset="-122"/>
              </a:endParaRPr>
            </a:p>
          </p:txBody>
        </p:sp>
        <p:sp>
          <p:nvSpPr>
            <p:cNvPr id="82" name="îṣļîḑé-文本框 18">
              <a:extLst>
                <a:ext uri="{FF2B5EF4-FFF2-40B4-BE49-F238E27FC236}">
                  <a16:creationId xmlns:a16="http://schemas.microsoft.com/office/drawing/2014/main" id="{1B3496E9-2DC9-5574-DB02-D02A49284FF3}"/>
                </a:ext>
              </a:extLst>
            </p:cNvPr>
            <p:cNvSpPr txBox="1"/>
            <p:nvPr/>
          </p:nvSpPr>
          <p:spPr>
            <a:xfrm>
              <a:off x="4240622" y="2401497"/>
              <a:ext cx="4877680" cy="923330"/>
            </a:xfrm>
            <a:prstGeom prst="rect">
              <a:avLst/>
            </a:prstGeom>
            <a:noFill/>
          </p:spPr>
          <p:txBody>
            <a:bodyPr wrap="square" rtlCol="0">
              <a:spAutoFit/>
            </a:bodyPr>
            <a:lstStyle/>
            <a:p>
              <a:pPr algn="ctr"/>
              <a:r>
                <a:rPr lang="en-US" altLang="zh-CN" sz="5400" dirty="0">
                  <a:solidFill>
                    <a:schemeClr val="bg1"/>
                  </a:solidFill>
                  <a:latin typeface="三极正朗黑简体" panose="00000500000000000000" pitchFamily="2" charset="-122"/>
                  <a:ea typeface="三极正朗黑简体" panose="00000500000000000000" pitchFamily="2" charset="-122"/>
                  <a:cs typeface="+mn-ea"/>
                  <a:sym typeface="思源黑体" panose="020B0500000000000000" pitchFamily="34" charset="-122"/>
                </a:rPr>
                <a:t>Add title text</a:t>
              </a:r>
              <a:endParaRPr lang="zh-CN" altLang="en-US" sz="5400" dirty="0">
                <a:solidFill>
                  <a:schemeClr val="bg1"/>
                </a:solidFill>
                <a:latin typeface="三极正朗黑简体" panose="00000500000000000000" pitchFamily="2" charset="-122"/>
                <a:ea typeface="三极正朗黑简体" panose="00000500000000000000" pitchFamily="2" charset="-122"/>
                <a:cs typeface="+mn-ea"/>
                <a:sym typeface="思源黑体" panose="020B0500000000000000" pitchFamily="34" charset="-122"/>
              </a:endParaRPr>
            </a:p>
          </p:txBody>
        </p:sp>
        <p:sp>
          <p:nvSpPr>
            <p:cNvPr id="83" name="文本框 82">
              <a:extLst>
                <a:ext uri="{FF2B5EF4-FFF2-40B4-BE49-F238E27FC236}">
                  <a16:creationId xmlns:a16="http://schemas.microsoft.com/office/drawing/2014/main" id="{54963211-A532-ADBC-189A-14A04707578D}"/>
                </a:ext>
              </a:extLst>
            </p:cNvPr>
            <p:cNvSpPr txBox="1"/>
            <p:nvPr/>
          </p:nvSpPr>
          <p:spPr>
            <a:xfrm>
              <a:off x="4556000" y="3307579"/>
              <a:ext cx="4308599" cy="336823"/>
            </a:xfrm>
            <a:prstGeom prst="rect">
              <a:avLst/>
            </a:prstGeom>
            <a:noFill/>
          </p:spPr>
          <p:txBody>
            <a:bodyPr wrap="square" rtlCol="0">
              <a:spAutoFit/>
            </a:bodyPr>
            <a:lstStyle/>
            <a:p>
              <a:pPr algn="dist">
                <a:lnSpc>
                  <a:spcPct val="150000"/>
                </a:lnSpc>
              </a:pPr>
              <a:r>
                <a:rPr lang="en-US" altLang="zh-CN" sz="1200" dirty="0">
                  <a:solidFill>
                    <a:schemeClr val="bg1">
                      <a:alpha val="64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p>
          </p:txBody>
        </p:sp>
      </p:grpSp>
      <p:cxnSp>
        <p:nvCxnSpPr>
          <p:cNvPr id="84" name="直接连接符 83">
            <a:extLst>
              <a:ext uri="{FF2B5EF4-FFF2-40B4-BE49-F238E27FC236}">
                <a16:creationId xmlns:a16="http://schemas.microsoft.com/office/drawing/2014/main" id="{AE74121F-AB39-D910-5B8A-B9D438E9CAE9}"/>
              </a:ext>
            </a:extLst>
          </p:cNvPr>
          <p:cNvCxnSpPr>
            <a:cxnSpLocks/>
          </p:cNvCxnSpPr>
          <p:nvPr/>
        </p:nvCxnSpPr>
        <p:spPr>
          <a:xfrm>
            <a:off x="2646748" y="4431788"/>
            <a:ext cx="1540624" cy="0"/>
          </a:xfrm>
          <a:prstGeom prst="line">
            <a:avLst/>
          </a:prstGeom>
          <a:ln>
            <a:solidFill>
              <a:schemeClr val="bg1">
                <a:alpha val="81000"/>
              </a:schemeClr>
            </a:solidFill>
          </a:ln>
        </p:spPr>
        <p:style>
          <a:lnRef idx="1">
            <a:schemeClr val="accent1"/>
          </a:lnRef>
          <a:fillRef idx="0">
            <a:schemeClr val="accent1"/>
          </a:fillRef>
          <a:effectRef idx="0">
            <a:schemeClr val="accent1"/>
          </a:effectRef>
          <a:fontRef idx="minor">
            <a:schemeClr val="tx1"/>
          </a:fontRef>
        </p:style>
      </p:cxnSp>
      <p:grpSp>
        <p:nvGrpSpPr>
          <p:cNvPr id="85" name="组合 84">
            <a:extLst>
              <a:ext uri="{FF2B5EF4-FFF2-40B4-BE49-F238E27FC236}">
                <a16:creationId xmlns:a16="http://schemas.microsoft.com/office/drawing/2014/main" id="{8852D610-DEE2-01F9-7296-195C9BE5924D}"/>
              </a:ext>
            </a:extLst>
          </p:cNvPr>
          <p:cNvGrpSpPr/>
          <p:nvPr/>
        </p:nvGrpSpPr>
        <p:grpSpPr>
          <a:xfrm>
            <a:off x="1842261" y="4898612"/>
            <a:ext cx="451050" cy="114835"/>
            <a:chOff x="3051586" y="5394528"/>
            <a:chExt cx="830725" cy="211499"/>
          </a:xfrm>
          <a:solidFill>
            <a:schemeClr val="bg1"/>
          </a:solidFill>
        </p:grpSpPr>
        <p:sp>
          <p:nvSpPr>
            <p:cNvPr id="86" name="椭圆 85">
              <a:extLst>
                <a:ext uri="{FF2B5EF4-FFF2-40B4-BE49-F238E27FC236}">
                  <a16:creationId xmlns:a16="http://schemas.microsoft.com/office/drawing/2014/main" id="{562C2A25-A15B-8F1E-4959-79C6E1578D10}"/>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7" name="椭圆 86">
              <a:extLst>
                <a:ext uri="{FF2B5EF4-FFF2-40B4-BE49-F238E27FC236}">
                  <a16:creationId xmlns:a16="http://schemas.microsoft.com/office/drawing/2014/main" id="{E34D67B8-0F35-3C6D-BF53-2D1220C2A649}"/>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8" name="椭圆 87">
              <a:extLst>
                <a:ext uri="{FF2B5EF4-FFF2-40B4-BE49-F238E27FC236}">
                  <a16:creationId xmlns:a16="http://schemas.microsoft.com/office/drawing/2014/main" id="{3A29EA9B-1928-7661-1456-6E64682DEA37}"/>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spTree>
    <p:extLst>
      <p:ext uri="{BB962C8B-B14F-4D97-AF65-F5344CB8AC3E}">
        <p14:creationId xmlns:p14="http://schemas.microsoft.com/office/powerpoint/2010/main" val="32098411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05745" y="337444"/>
            <a:ext cx="3370431"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sp>
        <p:nvSpPr>
          <p:cNvPr id="15" name="空心弧 14">
            <a:extLst>
              <a:ext uri="{FF2B5EF4-FFF2-40B4-BE49-F238E27FC236}">
                <a16:creationId xmlns:a16="http://schemas.microsoft.com/office/drawing/2014/main" id="{CB3CC9A8-9167-509C-271B-2F2F1A62624D}"/>
              </a:ext>
            </a:extLst>
          </p:cNvPr>
          <p:cNvSpPr/>
          <p:nvPr/>
        </p:nvSpPr>
        <p:spPr>
          <a:xfrm rot="5400000">
            <a:off x="6214017" y="1977382"/>
            <a:ext cx="1889246" cy="1889246"/>
          </a:xfrm>
          <a:prstGeom prst="blockArc">
            <a:avLst>
              <a:gd name="adj1" fmla="val 10800000"/>
              <a:gd name="adj2" fmla="val 87979"/>
              <a:gd name="adj3" fmla="val 6841"/>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6" name="空心弧 15">
            <a:extLst>
              <a:ext uri="{FF2B5EF4-FFF2-40B4-BE49-F238E27FC236}">
                <a16:creationId xmlns:a16="http://schemas.microsoft.com/office/drawing/2014/main" id="{242A83C8-B99A-08E7-F476-6C98A137EF0A}"/>
              </a:ext>
            </a:extLst>
          </p:cNvPr>
          <p:cNvSpPr/>
          <p:nvPr/>
        </p:nvSpPr>
        <p:spPr>
          <a:xfrm rot="16200000">
            <a:off x="6214018" y="1977381"/>
            <a:ext cx="1889246" cy="1889246"/>
          </a:xfrm>
          <a:prstGeom prst="blockArc">
            <a:avLst>
              <a:gd name="adj1" fmla="val 10800000"/>
              <a:gd name="adj2" fmla="val 87979"/>
              <a:gd name="adj3" fmla="val 6841"/>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7" name="文本框 16">
            <a:extLst>
              <a:ext uri="{FF2B5EF4-FFF2-40B4-BE49-F238E27FC236}">
                <a16:creationId xmlns:a16="http://schemas.microsoft.com/office/drawing/2014/main" id="{044FDE3F-7B58-BF94-B94A-279C68856002}"/>
              </a:ext>
            </a:extLst>
          </p:cNvPr>
          <p:cNvSpPr txBox="1"/>
          <p:nvPr/>
        </p:nvSpPr>
        <p:spPr>
          <a:xfrm>
            <a:off x="6749849" y="2691170"/>
            <a:ext cx="813197" cy="461665"/>
          </a:xfrm>
          <a:prstGeom prst="rect">
            <a:avLst/>
          </a:prstGeom>
          <a:noFill/>
        </p:spPr>
        <p:txBody>
          <a:bodyPr wrap="square" rtlCol="0">
            <a:spAutoFit/>
          </a:bodyPr>
          <a:lstStyle/>
          <a:p>
            <a:r>
              <a:rPr lang="en-US" altLang="zh-CN" sz="24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rPr>
              <a:t>50%</a:t>
            </a:r>
            <a:endParaRPr lang="zh-CN" altLang="en-US" sz="24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8" name="空心弧 17">
            <a:extLst>
              <a:ext uri="{FF2B5EF4-FFF2-40B4-BE49-F238E27FC236}">
                <a16:creationId xmlns:a16="http://schemas.microsoft.com/office/drawing/2014/main" id="{BFC2BB8A-1F40-E0F0-7CBC-3CEF934A9824}"/>
              </a:ext>
            </a:extLst>
          </p:cNvPr>
          <p:cNvSpPr/>
          <p:nvPr/>
        </p:nvSpPr>
        <p:spPr>
          <a:xfrm rot="5400000">
            <a:off x="9026863" y="1977382"/>
            <a:ext cx="1889246" cy="1889246"/>
          </a:xfrm>
          <a:prstGeom prst="blockArc">
            <a:avLst>
              <a:gd name="adj1" fmla="val 10800000"/>
              <a:gd name="adj2" fmla="val 4014857"/>
              <a:gd name="adj3" fmla="val 7052"/>
            </a:avLst>
          </a:prstGeom>
          <a:solidFill>
            <a:schemeClr val="accent2"/>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9" name="空心弧 18">
            <a:extLst>
              <a:ext uri="{FF2B5EF4-FFF2-40B4-BE49-F238E27FC236}">
                <a16:creationId xmlns:a16="http://schemas.microsoft.com/office/drawing/2014/main" id="{4CA8E096-0B15-2D47-69DE-EACB11A9C7F5}"/>
              </a:ext>
            </a:extLst>
          </p:cNvPr>
          <p:cNvSpPr/>
          <p:nvPr/>
        </p:nvSpPr>
        <p:spPr>
          <a:xfrm rot="16200000">
            <a:off x="9026864" y="1977381"/>
            <a:ext cx="1889246" cy="1889246"/>
          </a:xfrm>
          <a:prstGeom prst="blockArc">
            <a:avLst>
              <a:gd name="adj1" fmla="val 14785353"/>
              <a:gd name="adj2" fmla="val 87979"/>
              <a:gd name="adj3" fmla="val 6841"/>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0" name="文本框 19">
            <a:extLst>
              <a:ext uri="{FF2B5EF4-FFF2-40B4-BE49-F238E27FC236}">
                <a16:creationId xmlns:a16="http://schemas.microsoft.com/office/drawing/2014/main" id="{F97C5193-9D4C-B772-C51E-D05CF9891A87}"/>
              </a:ext>
            </a:extLst>
          </p:cNvPr>
          <p:cNvSpPr txBox="1"/>
          <p:nvPr/>
        </p:nvSpPr>
        <p:spPr>
          <a:xfrm>
            <a:off x="9562695" y="2691170"/>
            <a:ext cx="813197" cy="461665"/>
          </a:xfrm>
          <a:prstGeom prst="rect">
            <a:avLst/>
          </a:prstGeom>
          <a:noFill/>
        </p:spPr>
        <p:txBody>
          <a:bodyPr wrap="square" rtlCol="0">
            <a:spAutoFit/>
          </a:bodyPr>
          <a:lstStyle/>
          <a:p>
            <a:r>
              <a:rPr lang="en-US" altLang="zh-CN" sz="24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rPr>
              <a:t>60%</a:t>
            </a:r>
            <a:endParaRPr lang="zh-CN" altLang="en-US" sz="24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1" name="文本框 20">
            <a:extLst>
              <a:ext uri="{FF2B5EF4-FFF2-40B4-BE49-F238E27FC236}">
                <a16:creationId xmlns:a16="http://schemas.microsoft.com/office/drawing/2014/main" id="{AC69BF62-CCA7-CFCA-D314-C39ECD516BC5}"/>
              </a:ext>
            </a:extLst>
          </p:cNvPr>
          <p:cNvSpPr txBox="1"/>
          <p:nvPr/>
        </p:nvSpPr>
        <p:spPr>
          <a:xfrm>
            <a:off x="6161007" y="4179376"/>
            <a:ext cx="1992792" cy="442301"/>
          </a:xfrm>
          <a:prstGeom prst="rect">
            <a:avLst/>
          </a:prstGeom>
          <a:noFill/>
        </p:spPr>
        <p:txBody>
          <a:bodyPr wrap="square" rtlCol="0">
            <a:spAutoFit/>
          </a:bodyPr>
          <a:lstStyle/>
          <a:p>
            <a:pPr algn="ctr">
              <a:lnSpc>
                <a:spcPct val="141978"/>
              </a:lnSpc>
            </a:pPr>
            <a:r>
              <a:rPr lang="en-US" altLang="zh-CN"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2" name="文本框 21">
            <a:extLst>
              <a:ext uri="{FF2B5EF4-FFF2-40B4-BE49-F238E27FC236}">
                <a16:creationId xmlns:a16="http://schemas.microsoft.com/office/drawing/2014/main" id="{4E6FFDCF-90EE-110D-5E54-7936C2553166}"/>
              </a:ext>
            </a:extLst>
          </p:cNvPr>
          <p:cNvSpPr txBox="1"/>
          <p:nvPr/>
        </p:nvSpPr>
        <p:spPr>
          <a:xfrm>
            <a:off x="5988246" y="4635719"/>
            <a:ext cx="2165553" cy="980910"/>
          </a:xfrm>
          <a:prstGeom prst="rect">
            <a:avLst/>
          </a:prstGeom>
          <a:noFill/>
          <a:ln>
            <a:noFill/>
          </a:ln>
        </p:spPr>
        <p:txBody>
          <a:bodyPr wrap="square" rtlCol="0">
            <a:spAutoFit/>
          </a:bodyPr>
          <a:lstStyle/>
          <a:p>
            <a:pPr algn="ctr">
              <a:lnSpc>
                <a:spcPct val="141978"/>
              </a:lnSpc>
            </a:pPr>
            <a:r>
              <a:rPr lang="en-US" altLang="zh-CN" sz="14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4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3" name="文本框 22">
            <a:extLst>
              <a:ext uri="{FF2B5EF4-FFF2-40B4-BE49-F238E27FC236}">
                <a16:creationId xmlns:a16="http://schemas.microsoft.com/office/drawing/2014/main" id="{5EA7B7AE-42E2-94D5-6389-0772DBA12390}"/>
              </a:ext>
            </a:extLst>
          </p:cNvPr>
          <p:cNvSpPr txBox="1"/>
          <p:nvPr/>
        </p:nvSpPr>
        <p:spPr>
          <a:xfrm>
            <a:off x="9084331" y="4187648"/>
            <a:ext cx="1992792" cy="442301"/>
          </a:xfrm>
          <a:prstGeom prst="rect">
            <a:avLst/>
          </a:prstGeom>
          <a:noFill/>
        </p:spPr>
        <p:txBody>
          <a:bodyPr wrap="square" rtlCol="0">
            <a:spAutoFit/>
          </a:bodyPr>
          <a:lstStyle/>
          <a:p>
            <a:pPr algn="ctr">
              <a:lnSpc>
                <a:spcPct val="141978"/>
              </a:lnSpc>
            </a:pPr>
            <a:r>
              <a:rPr lang="en-US" altLang="zh-CN"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4" name="文本框 23">
            <a:extLst>
              <a:ext uri="{FF2B5EF4-FFF2-40B4-BE49-F238E27FC236}">
                <a16:creationId xmlns:a16="http://schemas.microsoft.com/office/drawing/2014/main" id="{946664F6-F0DB-7DE9-571C-D43AFA1DCC76}"/>
              </a:ext>
            </a:extLst>
          </p:cNvPr>
          <p:cNvSpPr txBox="1"/>
          <p:nvPr/>
        </p:nvSpPr>
        <p:spPr>
          <a:xfrm>
            <a:off x="8911570" y="4643991"/>
            <a:ext cx="2165553" cy="980910"/>
          </a:xfrm>
          <a:prstGeom prst="rect">
            <a:avLst/>
          </a:prstGeom>
          <a:noFill/>
          <a:ln>
            <a:noFill/>
          </a:ln>
        </p:spPr>
        <p:txBody>
          <a:bodyPr wrap="square" rtlCol="0">
            <a:spAutoFit/>
          </a:bodyPr>
          <a:lstStyle/>
          <a:p>
            <a:pPr algn="ctr">
              <a:lnSpc>
                <a:spcPct val="141978"/>
              </a:lnSpc>
            </a:pPr>
            <a:r>
              <a:rPr lang="en-US" altLang="zh-CN" sz="14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4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pic>
        <p:nvPicPr>
          <p:cNvPr id="25" name="图片 24">
            <a:extLst>
              <a:ext uri="{FF2B5EF4-FFF2-40B4-BE49-F238E27FC236}">
                <a16:creationId xmlns:a16="http://schemas.microsoft.com/office/drawing/2014/main" id="{3F8CB003-3E32-12C5-8C96-0BBA646037E2}"/>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1218423" y="2044700"/>
            <a:ext cx="4007153" cy="31242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23131936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ppt_x"/>
                                          </p:val>
                                        </p:tav>
                                        <p:tav tm="100000">
                                          <p:val>
                                            <p:strVal val="#ppt_x"/>
                                          </p:val>
                                        </p:tav>
                                      </p:tavLst>
                                    </p:anim>
                                    <p:anim calcmode="lin" valueType="num">
                                      <p:cBhvr additive="base">
                                        <p:cTn id="12" dur="500" fill="hold"/>
                                        <p:tgtEl>
                                          <p:spTgt spid="2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ppt_x"/>
                                          </p:val>
                                        </p:tav>
                                        <p:tav tm="100000">
                                          <p:val>
                                            <p:strVal val="#ppt_x"/>
                                          </p:val>
                                        </p:tav>
                                      </p:tavLst>
                                    </p:anim>
                                    <p:anim calcmode="lin" valueType="num">
                                      <p:cBhvr additive="base">
                                        <p:cTn id="20"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7E5A0706-9313-9740-ACD6-F959844B7CB9}"/>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0"/>
            <a:ext cx="12192000" cy="2923135"/>
          </a:xfrm>
          <a:custGeom>
            <a:avLst/>
            <a:gdLst>
              <a:gd name="connsiteX0" fmla="*/ 0 w 12192000"/>
              <a:gd name="connsiteY0" fmla="*/ 0 h 2923135"/>
              <a:gd name="connsiteX1" fmla="*/ 12192000 w 12192000"/>
              <a:gd name="connsiteY1" fmla="*/ 0 h 2923135"/>
              <a:gd name="connsiteX2" fmla="*/ 12192000 w 12192000"/>
              <a:gd name="connsiteY2" fmla="*/ 2923135 h 2923135"/>
              <a:gd name="connsiteX3" fmla="*/ 0 w 12192000"/>
              <a:gd name="connsiteY3" fmla="*/ 2923135 h 2923135"/>
            </a:gdLst>
            <a:ahLst/>
            <a:cxnLst>
              <a:cxn ang="0">
                <a:pos x="connsiteX0" y="connsiteY0"/>
              </a:cxn>
              <a:cxn ang="0">
                <a:pos x="connsiteX1" y="connsiteY1"/>
              </a:cxn>
              <a:cxn ang="0">
                <a:pos x="connsiteX2" y="connsiteY2"/>
              </a:cxn>
              <a:cxn ang="0">
                <a:pos x="connsiteX3" y="connsiteY3"/>
              </a:cxn>
            </a:cxnLst>
            <a:rect l="l" t="t" r="r" b="b"/>
            <a:pathLst>
              <a:path w="12192000" h="2923135">
                <a:moveTo>
                  <a:pt x="0" y="0"/>
                </a:moveTo>
                <a:lnTo>
                  <a:pt x="12192000" y="0"/>
                </a:lnTo>
                <a:lnTo>
                  <a:pt x="12192000" y="2923135"/>
                </a:lnTo>
                <a:lnTo>
                  <a:pt x="0" y="2923135"/>
                </a:lnTo>
                <a:close/>
              </a:path>
            </a:pathLst>
          </a:custGeom>
        </p:spPr>
      </p:pic>
      <p:sp>
        <p:nvSpPr>
          <p:cNvPr id="3" name="任意多边形: 形状 65">
            <a:extLst>
              <a:ext uri="{FF2B5EF4-FFF2-40B4-BE49-F238E27FC236}">
                <a16:creationId xmlns:a16="http://schemas.microsoft.com/office/drawing/2014/main" id="{C57C01D5-E27D-732C-D3FB-B20C62937B7D}"/>
              </a:ext>
            </a:extLst>
          </p:cNvPr>
          <p:cNvSpPr/>
          <p:nvPr/>
        </p:nvSpPr>
        <p:spPr>
          <a:xfrm>
            <a:off x="0" y="0"/>
            <a:ext cx="12192000" cy="2923135"/>
          </a:xfrm>
          <a:custGeom>
            <a:avLst/>
            <a:gdLst>
              <a:gd name="connsiteX0" fmla="*/ 0 w 12192000"/>
              <a:gd name="connsiteY0" fmla="*/ 0 h 2661615"/>
              <a:gd name="connsiteX1" fmla="*/ 12192000 w 12192000"/>
              <a:gd name="connsiteY1" fmla="*/ 0 h 2661615"/>
              <a:gd name="connsiteX2" fmla="*/ 12192000 w 12192000"/>
              <a:gd name="connsiteY2" fmla="*/ 2661615 h 2661615"/>
              <a:gd name="connsiteX3" fmla="*/ 0 w 12192000"/>
              <a:gd name="connsiteY3" fmla="*/ 2661615 h 2661615"/>
            </a:gdLst>
            <a:ahLst/>
            <a:cxnLst>
              <a:cxn ang="0">
                <a:pos x="connsiteX0" y="connsiteY0"/>
              </a:cxn>
              <a:cxn ang="0">
                <a:pos x="connsiteX1" y="connsiteY1"/>
              </a:cxn>
              <a:cxn ang="0">
                <a:pos x="connsiteX2" y="connsiteY2"/>
              </a:cxn>
              <a:cxn ang="0">
                <a:pos x="connsiteX3" y="connsiteY3"/>
              </a:cxn>
            </a:cxnLst>
            <a:rect l="l" t="t" r="r" b="b"/>
            <a:pathLst>
              <a:path w="12192000" h="2661615">
                <a:moveTo>
                  <a:pt x="0" y="0"/>
                </a:moveTo>
                <a:lnTo>
                  <a:pt x="12192000" y="0"/>
                </a:lnTo>
                <a:lnTo>
                  <a:pt x="12192000" y="2661615"/>
                </a:lnTo>
                <a:lnTo>
                  <a:pt x="0" y="2661615"/>
                </a:lnTo>
                <a:close/>
              </a:path>
            </a:pathLst>
          </a:custGeom>
          <a:solidFill>
            <a:srgbClr val="00184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19" name="组合 18">
            <a:extLst>
              <a:ext uri="{FF2B5EF4-FFF2-40B4-BE49-F238E27FC236}">
                <a16:creationId xmlns:a16="http://schemas.microsoft.com/office/drawing/2014/main" id="{258A211A-E165-AF0A-C053-99240732CFE4}"/>
              </a:ext>
            </a:extLst>
          </p:cNvPr>
          <p:cNvGrpSpPr/>
          <p:nvPr/>
        </p:nvGrpSpPr>
        <p:grpSpPr>
          <a:xfrm>
            <a:off x="370415" y="2104871"/>
            <a:ext cx="11451170" cy="3953029"/>
            <a:chOff x="516465" y="2104871"/>
            <a:chExt cx="11451170" cy="3953029"/>
          </a:xfrm>
        </p:grpSpPr>
        <p:grpSp>
          <p:nvGrpSpPr>
            <p:cNvPr id="8" name="组合 7">
              <a:extLst>
                <a:ext uri="{FF2B5EF4-FFF2-40B4-BE49-F238E27FC236}">
                  <a16:creationId xmlns:a16="http://schemas.microsoft.com/office/drawing/2014/main" id="{56D47177-DA3F-0007-E816-002215E811B3}"/>
                </a:ext>
              </a:extLst>
            </p:cNvPr>
            <p:cNvGrpSpPr/>
            <p:nvPr/>
          </p:nvGrpSpPr>
          <p:grpSpPr>
            <a:xfrm>
              <a:off x="516465" y="2104871"/>
              <a:ext cx="2692403" cy="3953029"/>
              <a:chOff x="927097" y="2092171"/>
              <a:chExt cx="2692403" cy="3953029"/>
            </a:xfrm>
          </p:grpSpPr>
          <p:sp>
            <p:nvSpPr>
              <p:cNvPr id="4" name="矩形: 圆角 3">
                <a:extLst>
                  <a:ext uri="{FF2B5EF4-FFF2-40B4-BE49-F238E27FC236}">
                    <a16:creationId xmlns:a16="http://schemas.microsoft.com/office/drawing/2014/main" id="{6649B190-00BD-2D8C-6535-26BB2110A9AF}"/>
                  </a:ext>
                </a:extLst>
              </p:cNvPr>
              <p:cNvSpPr/>
              <p:nvPr/>
            </p:nvSpPr>
            <p:spPr>
              <a:xfrm>
                <a:off x="927099" y="2108200"/>
                <a:ext cx="2692401" cy="3937000"/>
              </a:xfrm>
              <a:prstGeom prst="roundRect">
                <a:avLst>
                  <a:gd name="adj" fmla="val 11950"/>
                </a:avLst>
              </a:prstGeom>
              <a:solidFill>
                <a:schemeClr val="bg1"/>
              </a:solidFill>
              <a:ln>
                <a:noFill/>
              </a:ln>
              <a:effectLst>
                <a:outerShdw blurRad="317500" dist="215900" dir="4020000" sx="99000" sy="99000" algn="tl" rotWithShape="0">
                  <a:schemeClr val="accent5">
                    <a:lumMod val="50000"/>
                    <a:alpha val="1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 name="任意多边形: 形状 6">
                <a:extLst>
                  <a:ext uri="{FF2B5EF4-FFF2-40B4-BE49-F238E27FC236}">
                    <a16:creationId xmlns:a16="http://schemas.microsoft.com/office/drawing/2014/main" id="{51FC5376-AF6A-CF76-31E8-FB58E1F2E2E2}"/>
                  </a:ext>
                </a:extLst>
              </p:cNvPr>
              <p:cNvSpPr/>
              <p:nvPr/>
            </p:nvSpPr>
            <p:spPr>
              <a:xfrm>
                <a:off x="927097" y="2092171"/>
                <a:ext cx="2692401" cy="355600"/>
              </a:xfrm>
              <a:custGeom>
                <a:avLst/>
                <a:gdLst>
                  <a:gd name="connsiteX0" fmla="*/ 321742 w 2692401"/>
                  <a:gd name="connsiteY0" fmla="*/ 0 h 495300"/>
                  <a:gd name="connsiteX1" fmla="*/ 2370659 w 2692401"/>
                  <a:gd name="connsiteY1" fmla="*/ 0 h 495300"/>
                  <a:gd name="connsiteX2" fmla="*/ 2692401 w 2692401"/>
                  <a:gd name="connsiteY2" fmla="*/ 321742 h 495300"/>
                  <a:gd name="connsiteX3" fmla="*/ 2692401 w 2692401"/>
                  <a:gd name="connsiteY3" fmla="*/ 495300 h 495300"/>
                  <a:gd name="connsiteX4" fmla="*/ 0 w 2692401"/>
                  <a:gd name="connsiteY4" fmla="*/ 495300 h 495300"/>
                  <a:gd name="connsiteX5" fmla="*/ 0 w 2692401"/>
                  <a:gd name="connsiteY5" fmla="*/ 321742 h 495300"/>
                  <a:gd name="connsiteX6" fmla="*/ 321742 w 2692401"/>
                  <a:gd name="connsiteY6" fmla="*/ 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2401" h="495300">
                    <a:moveTo>
                      <a:pt x="321742" y="0"/>
                    </a:moveTo>
                    <a:lnTo>
                      <a:pt x="2370659" y="0"/>
                    </a:lnTo>
                    <a:cubicBezTo>
                      <a:pt x="2548352" y="0"/>
                      <a:pt x="2692401" y="144049"/>
                      <a:pt x="2692401" y="321742"/>
                    </a:cubicBezTo>
                    <a:lnTo>
                      <a:pt x="2692401" y="495300"/>
                    </a:lnTo>
                    <a:lnTo>
                      <a:pt x="0" y="495300"/>
                    </a:lnTo>
                    <a:lnTo>
                      <a:pt x="0" y="321742"/>
                    </a:lnTo>
                    <a:cubicBezTo>
                      <a:pt x="0" y="144049"/>
                      <a:pt x="144049" y="0"/>
                      <a:pt x="321742" y="0"/>
                    </a:cubicBezTo>
                    <a:close/>
                  </a:path>
                </a:pathLst>
              </a:custGeom>
              <a:solidFill>
                <a:srgbClr val="F2B8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9" name="组合 8">
              <a:extLst>
                <a:ext uri="{FF2B5EF4-FFF2-40B4-BE49-F238E27FC236}">
                  <a16:creationId xmlns:a16="http://schemas.microsoft.com/office/drawing/2014/main" id="{8A7D7CEC-9B79-42B0-DB8D-F244D84AA52F}"/>
                </a:ext>
              </a:extLst>
            </p:cNvPr>
            <p:cNvGrpSpPr/>
            <p:nvPr/>
          </p:nvGrpSpPr>
          <p:grpSpPr>
            <a:xfrm>
              <a:off x="3436054" y="2104871"/>
              <a:ext cx="2692403" cy="3953029"/>
              <a:chOff x="927097" y="2092171"/>
              <a:chExt cx="2692403" cy="3953029"/>
            </a:xfrm>
          </p:grpSpPr>
          <p:sp>
            <p:nvSpPr>
              <p:cNvPr id="10" name="矩形: 圆角 9">
                <a:extLst>
                  <a:ext uri="{FF2B5EF4-FFF2-40B4-BE49-F238E27FC236}">
                    <a16:creationId xmlns:a16="http://schemas.microsoft.com/office/drawing/2014/main" id="{A7C13CA3-4FE7-6C8A-C888-E6FBD91E036E}"/>
                  </a:ext>
                </a:extLst>
              </p:cNvPr>
              <p:cNvSpPr/>
              <p:nvPr/>
            </p:nvSpPr>
            <p:spPr>
              <a:xfrm>
                <a:off x="927099" y="2108200"/>
                <a:ext cx="2692401" cy="3937000"/>
              </a:xfrm>
              <a:prstGeom prst="roundRect">
                <a:avLst>
                  <a:gd name="adj" fmla="val 11950"/>
                </a:avLst>
              </a:prstGeom>
              <a:solidFill>
                <a:schemeClr val="bg1"/>
              </a:solidFill>
              <a:ln>
                <a:noFill/>
              </a:ln>
              <a:effectLst>
                <a:outerShdw blurRad="317500" dist="215900" dir="4020000" sx="99000" sy="99000" algn="tl" rotWithShape="0">
                  <a:schemeClr val="accent5">
                    <a:lumMod val="50000"/>
                    <a:alpha val="1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1" name="任意多边形: 形状 10">
                <a:extLst>
                  <a:ext uri="{FF2B5EF4-FFF2-40B4-BE49-F238E27FC236}">
                    <a16:creationId xmlns:a16="http://schemas.microsoft.com/office/drawing/2014/main" id="{0299C8F5-C85D-8E51-B94F-F5884DA05FB0}"/>
                  </a:ext>
                </a:extLst>
              </p:cNvPr>
              <p:cNvSpPr/>
              <p:nvPr/>
            </p:nvSpPr>
            <p:spPr>
              <a:xfrm>
                <a:off x="927097" y="2092171"/>
                <a:ext cx="2692401" cy="355600"/>
              </a:xfrm>
              <a:custGeom>
                <a:avLst/>
                <a:gdLst>
                  <a:gd name="connsiteX0" fmla="*/ 321742 w 2692401"/>
                  <a:gd name="connsiteY0" fmla="*/ 0 h 495300"/>
                  <a:gd name="connsiteX1" fmla="*/ 2370659 w 2692401"/>
                  <a:gd name="connsiteY1" fmla="*/ 0 h 495300"/>
                  <a:gd name="connsiteX2" fmla="*/ 2692401 w 2692401"/>
                  <a:gd name="connsiteY2" fmla="*/ 321742 h 495300"/>
                  <a:gd name="connsiteX3" fmla="*/ 2692401 w 2692401"/>
                  <a:gd name="connsiteY3" fmla="*/ 495300 h 495300"/>
                  <a:gd name="connsiteX4" fmla="*/ 0 w 2692401"/>
                  <a:gd name="connsiteY4" fmla="*/ 495300 h 495300"/>
                  <a:gd name="connsiteX5" fmla="*/ 0 w 2692401"/>
                  <a:gd name="connsiteY5" fmla="*/ 321742 h 495300"/>
                  <a:gd name="connsiteX6" fmla="*/ 321742 w 2692401"/>
                  <a:gd name="connsiteY6" fmla="*/ 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2401" h="495300">
                    <a:moveTo>
                      <a:pt x="321742" y="0"/>
                    </a:moveTo>
                    <a:lnTo>
                      <a:pt x="2370659" y="0"/>
                    </a:lnTo>
                    <a:cubicBezTo>
                      <a:pt x="2548352" y="0"/>
                      <a:pt x="2692401" y="144049"/>
                      <a:pt x="2692401" y="321742"/>
                    </a:cubicBezTo>
                    <a:lnTo>
                      <a:pt x="2692401" y="495300"/>
                    </a:lnTo>
                    <a:lnTo>
                      <a:pt x="0" y="495300"/>
                    </a:lnTo>
                    <a:lnTo>
                      <a:pt x="0" y="321742"/>
                    </a:lnTo>
                    <a:cubicBezTo>
                      <a:pt x="0" y="144049"/>
                      <a:pt x="144049" y="0"/>
                      <a:pt x="321742" y="0"/>
                    </a:cubicBezTo>
                    <a:close/>
                  </a:path>
                </a:pathLst>
              </a:custGeom>
              <a:solidFill>
                <a:srgbClr val="F2B8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12" name="组合 11">
              <a:extLst>
                <a:ext uri="{FF2B5EF4-FFF2-40B4-BE49-F238E27FC236}">
                  <a16:creationId xmlns:a16="http://schemas.microsoft.com/office/drawing/2014/main" id="{1D051D20-2418-EEFD-7065-DBCA781D787A}"/>
                </a:ext>
              </a:extLst>
            </p:cNvPr>
            <p:cNvGrpSpPr/>
            <p:nvPr/>
          </p:nvGrpSpPr>
          <p:grpSpPr>
            <a:xfrm>
              <a:off x="6355643" y="2104871"/>
              <a:ext cx="2692403" cy="3953029"/>
              <a:chOff x="927097" y="2092171"/>
              <a:chExt cx="2692403" cy="3953029"/>
            </a:xfrm>
          </p:grpSpPr>
          <p:sp>
            <p:nvSpPr>
              <p:cNvPr id="13" name="矩形: 圆角 12">
                <a:extLst>
                  <a:ext uri="{FF2B5EF4-FFF2-40B4-BE49-F238E27FC236}">
                    <a16:creationId xmlns:a16="http://schemas.microsoft.com/office/drawing/2014/main" id="{6DA0F0CA-2555-90FD-45A4-9A4D384E8847}"/>
                  </a:ext>
                </a:extLst>
              </p:cNvPr>
              <p:cNvSpPr/>
              <p:nvPr/>
            </p:nvSpPr>
            <p:spPr>
              <a:xfrm>
                <a:off x="927099" y="2108200"/>
                <a:ext cx="2692401" cy="3937000"/>
              </a:xfrm>
              <a:prstGeom prst="roundRect">
                <a:avLst>
                  <a:gd name="adj" fmla="val 11950"/>
                </a:avLst>
              </a:prstGeom>
              <a:solidFill>
                <a:schemeClr val="bg1"/>
              </a:solidFill>
              <a:ln>
                <a:noFill/>
              </a:ln>
              <a:effectLst>
                <a:outerShdw blurRad="317500" dist="215900" dir="4020000" sx="99000" sy="99000" algn="tl" rotWithShape="0">
                  <a:schemeClr val="accent5">
                    <a:lumMod val="50000"/>
                    <a:alpha val="1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4" name="任意多边形: 形状 13">
                <a:extLst>
                  <a:ext uri="{FF2B5EF4-FFF2-40B4-BE49-F238E27FC236}">
                    <a16:creationId xmlns:a16="http://schemas.microsoft.com/office/drawing/2014/main" id="{509CBB05-05EE-516B-187B-1616004C4BD6}"/>
                  </a:ext>
                </a:extLst>
              </p:cNvPr>
              <p:cNvSpPr/>
              <p:nvPr/>
            </p:nvSpPr>
            <p:spPr>
              <a:xfrm>
                <a:off x="927097" y="2092171"/>
                <a:ext cx="2692401" cy="355600"/>
              </a:xfrm>
              <a:custGeom>
                <a:avLst/>
                <a:gdLst>
                  <a:gd name="connsiteX0" fmla="*/ 321742 w 2692401"/>
                  <a:gd name="connsiteY0" fmla="*/ 0 h 495300"/>
                  <a:gd name="connsiteX1" fmla="*/ 2370659 w 2692401"/>
                  <a:gd name="connsiteY1" fmla="*/ 0 h 495300"/>
                  <a:gd name="connsiteX2" fmla="*/ 2692401 w 2692401"/>
                  <a:gd name="connsiteY2" fmla="*/ 321742 h 495300"/>
                  <a:gd name="connsiteX3" fmla="*/ 2692401 w 2692401"/>
                  <a:gd name="connsiteY3" fmla="*/ 495300 h 495300"/>
                  <a:gd name="connsiteX4" fmla="*/ 0 w 2692401"/>
                  <a:gd name="connsiteY4" fmla="*/ 495300 h 495300"/>
                  <a:gd name="connsiteX5" fmla="*/ 0 w 2692401"/>
                  <a:gd name="connsiteY5" fmla="*/ 321742 h 495300"/>
                  <a:gd name="connsiteX6" fmla="*/ 321742 w 2692401"/>
                  <a:gd name="connsiteY6" fmla="*/ 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2401" h="495300">
                    <a:moveTo>
                      <a:pt x="321742" y="0"/>
                    </a:moveTo>
                    <a:lnTo>
                      <a:pt x="2370659" y="0"/>
                    </a:lnTo>
                    <a:cubicBezTo>
                      <a:pt x="2548352" y="0"/>
                      <a:pt x="2692401" y="144049"/>
                      <a:pt x="2692401" y="321742"/>
                    </a:cubicBezTo>
                    <a:lnTo>
                      <a:pt x="2692401" y="495300"/>
                    </a:lnTo>
                    <a:lnTo>
                      <a:pt x="0" y="495300"/>
                    </a:lnTo>
                    <a:lnTo>
                      <a:pt x="0" y="321742"/>
                    </a:lnTo>
                    <a:cubicBezTo>
                      <a:pt x="0" y="144049"/>
                      <a:pt x="144049" y="0"/>
                      <a:pt x="321742" y="0"/>
                    </a:cubicBezTo>
                    <a:close/>
                  </a:path>
                </a:pathLst>
              </a:custGeom>
              <a:solidFill>
                <a:srgbClr val="F2B8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15" name="组合 14">
              <a:extLst>
                <a:ext uri="{FF2B5EF4-FFF2-40B4-BE49-F238E27FC236}">
                  <a16:creationId xmlns:a16="http://schemas.microsoft.com/office/drawing/2014/main" id="{67F4CD23-711E-8BA4-B703-F03D8B38F1FF}"/>
                </a:ext>
              </a:extLst>
            </p:cNvPr>
            <p:cNvGrpSpPr/>
            <p:nvPr/>
          </p:nvGrpSpPr>
          <p:grpSpPr>
            <a:xfrm>
              <a:off x="9275232" y="2104871"/>
              <a:ext cx="2692403" cy="3953029"/>
              <a:chOff x="927097" y="2092171"/>
              <a:chExt cx="2692403" cy="3953029"/>
            </a:xfrm>
          </p:grpSpPr>
          <p:sp>
            <p:nvSpPr>
              <p:cNvPr id="16" name="矩形: 圆角 15">
                <a:extLst>
                  <a:ext uri="{FF2B5EF4-FFF2-40B4-BE49-F238E27FC236}">
                    <a16:creationId xmlns:a16="http://schemas.microsoft.com/office/drawing/2014/main" id="{8EEC3518-AC1A-12A0-5F29-10C2D12069D1}"/>
                  </a:ext>
                </a:extLst>
              </p:cNvPr>
              <p:cNvSpPr/>
              <p:nvPr/>
            </p:nvSpPr>
            <p:spPr>
              <a:xfrm>
                <a:off x="927099" y="2108200"/>
                <a:ext cx="2692401" cy="3937000"/>
              </a:xfrm>
              <a:prstGeom prst="roundRect">
                <a:avLst>
                  <a:gd name="adj" fmla="val 11950"/>
                </a:avLst>
              </a:prstGeom>
              <a:solidFill>
                <a:schemeClr val="bg1"/>
              </a:solidFill>
              <a:ln>
                <a:noFill/>
              </a:ln>
              <a:effectLst>
                <a:outerShdw blurRad="317500" dist="215900" dir="4020000" sx="99000" sy="99000" algn="tl" rotWithShape="0">
                  <a:schemeClr val="accent5">
                    <a:lumMod val="50000"/>
                    <a:alpha val="1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7" name="任意多边形: 形状 16">
                <a:extLst>
                  <a:ext uri="{FF2B5EF4-FFF2-40B4-BE49-F238E27FC236}">
                    <a16:creationId xmlns:a16="http://schemas.microsoft.com/office/drawing/2014/main" id="{2DA18EC6-A0E0-D2FA-FBE7-7EB7C1CCB839}"/>
                  </a:ext>
                </a:extLst>
              </p:cNvPr>
              <p:cNvSpPr/>
              <p:nvPr/>
            </p:nvSpPr>
            <p:spPr>
              <a:xfrm>
                <a:off x="927097" y="2092171"/>
                <a:ext cx="2692401" cy="355600"/>
              </a:xfrm>
              <a:custGeom>
                <a:avLst/>
                <a:gdLst>
                  <a:gd name="connsiteX0" fmla="*/ 321742 w 2692401"/>
                  <a:gd name="connsiteY0" fmla="*/ 0 h 495300"/>
                  <a:gd name="connsiteX1" fmla="*/ 2370659 w 2692401"/>
                  <a:gd name="connsiteY1" fmla="*/ 0 h 495300"/>
                  <a:gd name="connsiteX2" fmla="*/ 2692401 w 2692401"/>
                  <a:gd name="connsiteY2" fmla="*/ 321742 h 495300"/>
                  <a:gd name="connsiteX3" fmla="*/ 2692401 w 2692401"/>
                  <a:gd name="connsiteY3" fmla="*/ 495300 h 495300"/>
                  <a:gd name="connsiteX4" fmla="*/ 0 w 2692401"/>
                  <a:gd name="connsiteY4" fmla="*/ 495300 h 495300"/>
                  <a:gd name="connsiteX5" fmla="*/ 0 w 2692401"/>
                  <a:gd name="connsiteY5" fmla="*/ 321742 h 495300"/>
                  <a:gd name="connsiteX6" fmla="*/ 321742 w 2692401"/>
                  <a:gd name="connsiteY6" fmla="*/ 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2401" h="495300">
                    <a:moveTo>
                      <a:pt x="321742" y="0"/>
                    </a:moveTo>
                    <a:lnTo>
                      <a:pt x="2370659" y="0"/>
                    </a:lnTo>
                    <a:cubicBezTo>
                      <a:pt x="2548352" y="0"/>
                      <a:pt x="2692401" y="144049"/>
                      <a:pt x="2692401" y="321742"/>
                    </a:cubicBezTo>
                    <a:lnTo>
                      <a:pt x="2692401" y="495300"/>
                    </a:lnTo>
                    <a:lnTo>
                      <a:pt x="0" y="495300"/>
                    </a:lnTo>
                    <a:lnTo>
                      <a:pt x="0" y="321742"/>
                    </a:lnTo>
                    <a:cubicBezTo>
                      <a:pt x="0" y="144049"/>
                      <a:pt x="144049" y="0"/>
                      <a:pt x="321742" y="0"/>
                    </a:cubicBezTo>
                    <a:close/>
                  </a:path>
                </a:pathLst>
              </a:custGeom>
              <a:solidFill>
                <a:srgbClr val="F2B8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grpSp>
      <p:grpSp>
        <p:nvGrpSpPr>
          <p:cNvPr id="20" name="组合 19">
            <a:extLst>
              <a:ext uri="{FF2B5EF4-FFF2-40B4-BE49-F238E27FC236}">
                <a16:creationId xmlns:a16="http://schemas.microsoft.com/office/drawing/2014/main" id="{BD3E07E5-93F0-62EE-3667-4ABC2675A1C0}"/>
              </a:ext>
            </a:extLst>
          </p:cNvPr>
          <p:cNvGrpSpPr/>
          <p:nvPr/>
        </p:nvGrpSpPr>
        <p:grpSpPr>
          <a:xfrm>
            <a:off x="2804614" y="579346"/>
            <a:ext cx="6582772" cy="715581"/>
            <a:chOff x="2734068" y="515846"/>
            <a:chExt cx="6582772" cy="715581"/>
          </a:xfrm>
        </p:grpSpPr>
        <p:sp>
          <p:nvSpPr>
            <p:cNvPr id="21" name="文本框 20">
              <a:extLst>
                <a:ext uri="{FF2B5EF4-FFF2-40B4-BE49-F238E27FC236}">
                  <a16:creationId xmlns:a16="http://schemas.microsoft.com/office/drawing/2014/main" id="{C460F8BE-D60F-F973-BA7A-84CD67D76E73}"/>
                </a:ext>
              </a:extLst>
            </p:cNvPr>
            <p:cNvSpPr txBox="1"/>
            <p:nvPr/>
          </p:nvSpPr>
          <p:spPr>
            <a:xfrm>
              <a:off x="4611548" y="515846"/>
              <a:ext cx="2849499" cy="715581"/>
            </a:xfrm>
            <a:prstGeom prst="rect">
              <a:avLst/>
            </a:prstGeom>
            <a:noFill/>
          </p:spPr>
          <p:txBody>
            <a:bodyPr vert="horz" wrap="none" rtlCol="0">
              <a:spAutoFit/>
            </a:bodyPr>
            <a:lstStyle/>
            <a:p>
              <a:pPr algn="ctr"/>
              <a:r>
                <a:rPr lang="en-US" altLang="zh-CN" sz="4050" i="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CONTENTS</a:t>
              </a:r>
            </a:p>
          </p:txBody>
        </p:sp>
        <p:cxnSp>
          <p:nvCxnSpPr>
            <p:cNvPr id="22" name="直接连接符 21">
              <a:extLst>
                <a:ext uri="{FF2B5EF4-FFF2-40B4-BE49-F238E27FC236}">
                  <a16:creationId xmlns:a16="http://schemas.microsoft.com/office/drawing/2014/main" id="{9DDE23D0-0542-FDF4-CAFC-A9AF6A42E038}"/>
                </a:ext>
              </a:extLst>
            </p:cNvPr>
            <p:cNvCxnSpPr>
              <a:cxnSpLocks/>
            </p:cNvCxnSpPr>
            <p:nvPr/>
          </p:nvCxnSpPr>
          <p:spPr>
            <a:xfrm>
              <a:off x="2734068" y="884145"/>
              <a:ext cx="17145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CB021509-8572-13E5-28E6-7BC58977CA56}"/>
                </a:ext>
              </a:extLst>
            </p:cNvPr>
            <p:cNvCxnSpPr>
              <a:cxnSpLocks/>
            </p:cNvCxnSpPr>
            <p:nvPr/>
          </p:nvCxnSpPr>
          <p:spPr>
            <a:xfrm>
              <a:off x="7602340" y="884145"/>
              <a:ext cx="17145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5" name="îṣļîḑé-Oval 18">
            <a:extLst>
              <a:ext uri="{FF2B5EF4-FFF2-40B4-BE49-F238E27FC236}">
                <a16:creationId xmlns:a16="http://schemas.microsoft.com/office/drawing/2014/main" id="{6E370DC3-F0E4-8C17-A448-29148829620A}"/>
              </a:ext>
            </a:extLst>
          </p:cNvPr>
          <p:cNvSpPr/>
          <p:nvPr/>
        </p:nvSpPr>
        <p:spPr>
          <a:xfrm>
            <a:off x="1235403" y="2808143"/>
            <a:ext cx="962803" cy="972605"/>
          </a:xfrm>
          <a:prstGeom prst="ellipse">
            <a:avLst/>
          </a:prstGeom>
          <a:gradFill flip="none" rotWithShape="1">
            <a:gsLst>
              <a:gs pos="0">
                <a:srgbClr val="019BE5"/>
              </a:gs>
              <a:gs pos="100000">
                <a:srgbClr val="006CBC"/>
              </a:gs>
            </a:gsLst>
            <a:lin ang="6000000" scaled="0"/>
            <a:tileRect/>
          </a:gradFill>
          <a:ln w="19050">
            <a:solidFill>
              <a:srgbClr val="FFC901"/>
            </a:solid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r>
              <a:rPr lang="en-US" altLang="zh-CN" sz="3600"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rPr>
              <a:t>1</a:t>
            </a:r>
            <a:endParaRPr lang="zh-CN" altLang="en-US" sz="3600"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6" name="îṣļîḑé-文本框 18">
            <a:extLst>
              <a:ext uri="{FF2B5EF4-FFF2-40B4-BE49-F238E27FC236}">
                <a16:creationId xmlns:a16="http://schemas.microsoft.com/office/drawing/2014/main" id="{9B8BFF61-8F22-2185-13DB-7DEA9F54443F}"/>
              </a:ext>
            </a:extLst>
          </p:cNvPr>
          <p:cNvSpPr txBox="1"/>
          <p:nvPr/>
        </p:nvSpPr>
        <p:spPr>
          <a:xfrm>
            <a:off x="480753" y="4054376"/>
            <a:ext cx="2481799" cy="461665"/>
          </a:xfrm>
          <a:prstGeom prst="rect">
            <a:avLst/>
          </a:prstGeom>
          <a:noFill/>
        </p:spPr>
        <p:txBody>
          <a:bodyPr wrap="square" rtlCol="0">
            <a:spAutoFit/>
          </a:bodyPr>
          <a:lstStyle/>
          <a:p>
            <a:pPr algn="ctr"/>
            <a:r>
              <a:rPr lang="en-US" altLang="zh-CN" sz="24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24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7" name="文本框 26">
            <a:extLst>
              <a:ext uri="{FF2B5EF4-FFF2-40B4-BE49-F238E27FC236}">
                <a16:creationId xmlns:a16="http://schemas.microsoft.com/office/drawing/2014/main" id="{38934D83-502F-9A26-29DF-77A70927E90F}"/>
              </a:ext>
            </a:extLst>
          </p:cNvPr>
          <p:cNvSpPr txBox="1"/>
          <p:nvPr/>
        </p:nvSpPr>
        <p:spPr>
          <a:xfrm>
            <a:off x="707189" y="4516041"/>
            <a:ext cx="2019231" cy="1018164"/>
          </a:xfrm>
          <a:prstGeom prst="rect">
            <a:avLst/>
          </a:prstGeom>
          <a:noFill/>
        </p:spPr>
        <p:txBody>
          <a:bodyPr wrap="square">
            <a:spAutoFit/>
            <a:scene3d>
              <a:camera prst="orthographicFront"/>
              <a:lightRig rig="threePt" dir="t"/>
            </a:scene3d>
            <a:sp3d contourW="12700"/>
          </a:bodyPr>
          <a:lstStyle/>
          <a:p>
            <a:pPr algn="ctr" fontAlgn="base">
              <a:lnSpc>
                <a:spcPct val="140000"/>
              </a:lnSpc>
              <a:spcBef>
                <a:spcPct val="0"/>
              </a:spcBef>
              <a:spcAft>
                <a:spcPct val="0"/>
              </a:spcAft>
              <a:buFont typeface="Arial" panose="020B0604020202020204" pitchFamily="34" charset="0"/>
              <a:buNone/>
            </a:pPr>
            <a:r>
              <a:rPr lang="en-US" altLang="zh-CN"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We have many PowerPoint </a:t>
            </a:r>
            <a:r>
              <a:rPr lang="zh-CN" altLang="en-US"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templates</a:t>
            </a:r>
            <a:r>
              <a:rPr lang="en-US" altLang="zh-CN"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that has been specifically designed to help anyone</a:t>
            </a:r>
          </a:p>
        </p:txBody>
      </p:sp>
      <p:sp>
        <p:nvSpPr>
          <p:cNvPr id="36" name="îṣļîḑé-Oval 18">
            <a:extLst>
              <a:ext uri="{FF2B5EF4-FFF2-40B4-BE49-F238E27FC236}">
                <a16:creationId xmlns:a16="http://schemas.microsoft.com/office/drawing/2014/main" id="{EDA00252-CC9A-182E-3024-18CED62EF0B9}"/>
              </a:ext>
            </a:extLst>
          </p:cNvPr>
          <p:cNvSpPr/>
          <p:nvPr/>
        </p:nvSpPr>
        <p:spPr>
          <a:xfrm>
            <a:off x="4154239" y="2808143"/>
            <a:ext cx="962803" cy="972605"/>
          </a:xfrm>
          <a:prstGeom prst="ellipse">
            <a:avLst/>
          </a:prstGeom>
          <a:gradFill flip="none" rotWithShape="1">
            <a:gsLst>
              <a:gs pos="0">
                <a:srgbClr val="019BE5"/>
              </a:gs>
              <a:gs pos="100000">
                <a:srgbClr val="006CBC"/>
              </a:gs>
            </a:gsLst>
            <a:lin ang="6000000" scaled="0"/>
            <a:tileRect/>
          </a:gradFill>
          <a:ln w="19050">
            <a:solidFill>
              <a:srgbClr val="FFC901"/>
            </a:solid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r>
              <a:rPr lang="en-US" altLang="zh-CN" sz="3600"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rPr>
              <a:t>2</a:t>
            </a:r>
            <a:endParaRPr lang="zh-CN" altLang="en-US" sz="3600"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7" name="îṣļîḑé-文本框 18">
            <a:extLst>
              <a:ext uri="{FF2B5EF4-FFF2-40B4-BE49-F238E27FC236}">
                <a16:creationId xmlns:a16="http://schemas.microsoft.com/office/drawing/2014/main" id="{35F63AC7-6A5E-6EFE-658E-05DE5437D109}"/>
              </a:ext>
            </a:extLst>
          </p:cNvPr>
          <p:cNvSpPr txBox="1"/>
          <p:nvPr/>
        </p:nvSpPr>
        <p:spPr>
          <a:xfrm>
            <a:off x="3399589" y="4054376"/>
            <a:ext cx="2481799" cy="461665"/>
          </a:xfrm>
          <a:prstGeom prst="rect">
            <a:avLst/>
          </a:prstGeom>
          <a:noFill/>
        </p:spPr>
        <p:txBody>
          <a:bodyPr wrap="square" rtlCol="0">
            <a:spAutoFit/>
          </a:bodyPr>
          <a:lstStyle/>
          <a:p>
            <a:pPr algn="ctr"/>
            <a:r>
              <a:rPr lang="en-US" altLang="zh-CN" sz="24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24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38" name="文本框 37">
            <a:extLst>
              <a:ext uri="{FF2B5EF4-FFF2-40B4-BE49-F238E27FC236}">
                <a16:creationId xmlns:a16="http://schemas.microsoft.com/office/drawing/2014/main" id="{EDDC3551-6941-3E6C-BBE4-415A6271B49E}"/>
              </a:ext>
            </a:extLst>
          </p:cNvPr>
          <p:cNvSpPr txBox="1"/>
          <p:nvPr/>
        </p:nvSpPr>
        <p:spPr>
          <a:xfrm>
            <a:off x="3626025" y="4516041"/>
            <a:ext cx="2019231" cy="1018164"/>
          </a:xfrm>
          <a:prstGeom prst="rect">
            <a:avLst/>
          </a:prstGeom>
          <a:noFill/>
        </p:spPr>
        <p:txBody>
          <a:bodyPr wrap="square">
            <a:spAutoFit/>
            <a:scene3d>
              <a:camera prst="orthographicFront"/>
              <a:lightRig rig="threePt" dir="t"/>
            </a:scene3d>
            <a:sp3d contourW="12700"/>
          </a:bodyPr>
          <a:lstStyle/>
          <a:p>
            <a:pPr algn="ctr" fontAlgn="base">
              <a:lnSpc>
                <a:spcPct val="140000"/>
              </a:lnSpc>
              <a:spcBef>
                <a:spcPct val="0"/>
              </a:spcBef>
              <a:spcAft>
                <a:spcPct val="0"/>
              </a:spcAft>
              <a:buFont typeface="Arial" panose="020B0604020202020204" pitchFamily="34" charset="0"/>
              <a:buNone/>
            </a:pPr>
            <a:r>
              <a:rPr lang="en-US" altLang="zh-CN"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We have many PowerPoint </a:t>
            </a:r>
            <a:r>
              <a:rPr lang="zh-CN" altLang="en-US"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templates</a:t>
            </a:r>
            <a:r>
              <a:rPr lang="en-US" altLang="zh-CN"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that has been specifically designed to help anyone</a:t>
            </a:r>
          </a:p>
        </p:txBody>
      </p:sp>
      <p:sp>
        <p:nvSpPr>
          <p:cNvPr id="40" name="îṣļîḑé-Oval 18">
            <a:extLst>
              <a:ext uri="{FF2B5EF4-FFF2-40B4-BE49-F238E27FC236}">
                <a16:creationId xmlns:a16="http://schemas.microsoft.com/office/drawing/2014/main" id="{C1C56976-CCF6-0732-88FF-19789A9D9009}"/>
              </a:ext>
            </a:extLst>
          </p:cNvPr>
          <p:cNvSpPr/>
          <p:nvPr/>
        </p:nvSpPr>
        <p:spPr>
          <a:xfrm>
            <a:off x="7074959" y="2808143"/>
            <a:ext cx="962803" cy="972605"/>
          </a:xfrm>
          <a:prstGeom prst="ellipse">
            <a:avLst/>
          </a:prstGeom>
          <a:gradFill flip="none" rotWithShape="1">
            <a:gsLst>
              <a:gs pos="0">
                <a:srgbClr val="019BE5"/>
              </a:gs>
              <a:gs pos="100000">
                <a:srgbClr val="006CBC"/>
              </a:gs>
            </a:gsLst>
            <a:lin ang="6000000" scaled="0"/>
            <a:tileRect/>
          </a:gradFill>
          <a:ln w="19050">
            <a:solidFill>
              <a:srgbClr val="FFC901"/>
            </a:solid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r>
              <a:rPr lang="en-US" altLang="zh-CN" sz="3600"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rPr>
              <a:t>3</a:t>
            </a:r>
            <a:endParaRPr lang="zh-CN" altLang="en-US" sz="3600"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1" name="îṣļîḑé-文本框 18">
            <a:extLst>
              <a:ext uri="{FF2B5EF4-FFF2-40B4-BE49-F238E27FC236}">
                <a16:creationId xmlns:a16="http://schemas.microsoft.com/office/drawing/2014/main" id="{EBF455B9-97CF-7715-841C-F836E3098155}"/>
              </a:ext>
            </a:extLst>
          </p:cNvPr>
          <p:cNvSpPr txBox="1"/>
          <p:nvPr/>
        </p:nvSpPr>
        <p:spPr>
          <a:xfrm>
            <a:off x="6320309" y="4054376"/>
            <a:ext cx="2481799" cy="461665"/>
          </a:xfrm>
          <a:prstGeom prst="rect">
            <a:avLst/>
          </a:prstGeom>
          <a:noFill/>
        </p:spPr>
        <p:txBody>
          <a:bodyPr wrap="square" rtlCol="0">
            <a:spAutoFit/>
          </a:bodyPr>
          <a:lstStyle/>
          <a:p>
            <a:pPr algn="ctr"/>
            <a:r>
              <a:rPr lang="en-US" altLang="zh-CN" sz="24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24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2" name="文本框 41">
            <a:extLst>
              <a:ext uri="{FF2B5EF4-FFF2-40B4-BE49-F238E27FC236}">
                <a16:creationId xmlns:a16="http://schemas.microsoft.com/office/drawing/2014/main" id="{2BF110E5-C9AE-23CA-3565-4C18766315E3}"/>
              </a:ext>
            </a:extLst>
          </p:cNvPr>
          <p:cNvSpPr txBox="1"/>
          <p:nvPr/>
        </p:nvSpPr>
        <p:spPr>
          <a:xfrm>
            <a:off x="6546745" y="4516041"/>
            <a:ext cx="2019231" cy="1018164"/>
          </a:xfrm>
          <a:prstGeom prst="rect">
            <a:avLst/>
          </a:prstGeom>
          <a:noFill/>
        </p:spPr>
        <p:txBody>
          <a:bodyPr wrap="square">
            <a:spAutoFit/>
            <a:scene3d>
              <a:camera prst="orthographicFront"/>
              <a:lightRig rig="threePt" dir="t"/>
            </a:scene3d>
            <a:sp3d contourW="12700"/>
          </a:bodyPr>
          <a:lstStyle/>
          <a:p>
            <a:pPr algn="ctr" fontAlgn="base">
              <a:lnSpc>
                <a:spcPct val="140000"/>
              </a:lnSpc>
              <a:spcBef>
                <a:spcPct val="0"/>
              </a:spcBef>
              <a:spcAft>
                <a:spcPct val="0"/>
              </a:spcAft>
              <a:buFont typeface="Arial" panose="020B0604020202020204" pitchFamily="34" charset="0"/>
              <a:buNone/>
            </a:pPr>
            <a:r>
              <a:rPr lang="en-US" altLang="zh-CN"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We have many PowerPoint </a:t>
            </a:r>
            <a:r>
              <a:rPr lang="zh-CN" altLang="en-US"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templates</a:t>
            </a:r>
            <a:r>
              <a:rPr lang="en-US" altLang="zh-CN"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that has been specifically designed to help anyone</a:t>
            </a:r>
          </a:p>
        </p:txBody>
      </p:sp>
      <p:sp>
        <p:nvSpPr>
          <p:cNvPr id="44" name="îṣļîḑé-Oval 18">
            <a:extLst>
              <a:ext uri="{FF2B5EF4-FFF2-40B4-BE49-F238E27FC236}">
                <a16:creationId xmlns:a16="http://schemas.microsoft.com/office/drawing/2014/main" id="{52409693-5C6A-22EB-3393-95364EF27721}"/>
              </a:ext>
            </a:extLst>
          </p:cNvPr>
          <p:cNvSpPr/>
          <p:nvPr/>
        </p:nvSpPr>
        <p:spPr>
          <a:xfrm>
            <a:off x="9993795" y="2808143"/>
            <a:ext cx="962803" cy="972605"/>
          </a:xfrm>
          <a:prstGeom prst="ellipse">
            <a:avLst/>
          </a:prstGeom>
          <a:gradFill flip="none" rotWithShape="1">
            <a:gsLst>
              <a:gs pos="0">
                <a:srgbClr val="019BE5"/>
              </a:gs>
              <a:gs pos="100000">
                <a:srgbClr val="006CBC"/>
              </a:gs>
            </a:gsLst>
            <a:lin ang="6000000" scaled="0"/>
            <a:tileRect/>
          </a:gradFill>
          <a:ln w="19050">
            <a:solidFill>
              <a:srgbClr val="FFC901"/>
            </a:solid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r>
              <a:rPr lang="en-US" altLang="zh-CN" sz="3600"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rPr>
              <a:t>4</a:t>
            </a:r>
            <a:endParaRPr lang="zh-CN" altLang="en-US" sz="3600" dirty="0">
              <a:solidFill>
                <a:schemeClr val="lt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5" name="îṣļîḑé-文本框 18">
            <a:extLst>
              <a:ext uri="{FF2B5EF4-FFF2-40B4-BE49-F238E27FC236}">
                <a16:creationId xmlns:a16="http://schemas.microsoft.com/office/drawing/2014/main" id="{69EE6E0B-DB9E-B7B6-CFFF-25004225AA25}"/>
              </a:ext>
            </a:extLst>
          </p:cNvPr>
          <p:cNvSpPr txBox="1"/>
          <p:nvPr/>
        </p:nvSpPr>
        <p:spPr>
          <a:xfrm>
            <a:off x="9239145" y="4054376"/>
            <a:ext cx="2481799" cy="461665"/>
          </a:xfrm>
          <a:prstGeom prst="rect">
            <a:avLst/>
          </a:prstGeom>
          <a:noFill/>
        </p:spPr>
        <p:txBody>
          <a:bodyPr wrap="square" rtlCol="0">
            <a:spAutoFit/>
          </a:bodyPr>
          <a:lstStyle/>
          <a:p>
            <a:pPr algn="ctr"/>
            <a:r>
              <a:rPr lang="en-US" altLang="zh-CN" sz="24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24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46" name="文本框 45">
            <a:extLst>
              <a:ext uri="{FF2B5EF4-FFF2-40B4-BE49-F238E27FC236}">
                <a16:creationId xmlns:a16="http://schemas.microsoft.com/office/drawing/2014/main" id="{67FE3206-F98B-7C08-ECFE-589CBD4580BF}"/>
              </a:ext>
            </a:extLst>
          </p:cNvPr>
          <p:cNvSpPr txBox="1"/>
          <p:nvPr/>
        </p:nvSpPr>
        <p:spPr>
          <a:xfrm>
            <a:off x="9465581" y="4516041"/>
            <a:ext cx="2019231" cy="1018164"/>
          </a:xfrm>
          <a:prstGeom prst="rect">
            <a:avLst/>
          </a:prstGeom>
          <a:noFill/>
        </p:spPr>
        <p:txBody>
          <a:bodyPr wrap="square">
            <a:spAutoFit/>
            <a:scene3d>
              <a:camera prst="orthographicFront"/>
              <a:lightRig rig="threePt" dir="t"/>
            </a:scene3d>
            <a:sp3d contourW="12700"/>
          </a:bodyPr>
          <a:lstStyle/>
          <a:p>
            <a:pPr algn="ctr" fontAlgn="base">
              <a:lnSpc>
                <a:spcPct val="140000"/>
              </a:lnSpc>
              <a:spcBef>
                <a:spcPct val="0"/>
              </a:spcBef>
              <a:spcAft>
                <a:spcPct val="0"/>
              </a:spcAft>
              <a:buFont typeface="Arial" panose="020B0604020202020204" pitchFamily="34" charset="0"/>
              <a:buNone/>
            </a:pPr>
            <a:r>
              <a:rPr lang="en-US" altLang="zh-CN"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We have many PowerPoint </a:t>
            </a:r>
            <a:r>
              <a:rPr lang="zh-CN" altLang="en-US"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templates</a:t>
            </a:r>
            <a:r>
              <a:rPr lang="en-US" altLang="zh-CN" sz="1100" dirty="0">
                <a:solidFill>
                  <a:schemeClr val="bg2">
                    <a:lumMod val="1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that has been specifically designed to help anyone</a:t>
            </a:r>
          </a:p>
        </p:txBody>
      </p:sp>
    </p:spTree>
    <p:extLst>
      <p:ext uri="{BB962C8B-B14F-4D97-AF65-F5344CB8AC3E}">
        <p14:creationId xmlns:p14="http://schemas.microsoft.com/office/powerpoint/2010/main" val="41723716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a:extLst>
              <a:ext uri="{FF2B5EF4-FFF2-40B4-BE49-F238E27FC236}">
                <a16:creationId xmlns:a16="http://schemas.microsoft.com/office/drawing/2014/main" id="{68EB3E05-BB89-54C4-F6F4-D1122D74EDF2}"/>
              </a:ext>
            </a:extLst>
          </p:cNvPr>
          <p:cNvSpPr/>
          <p:nvPr/>
        </p:nvSpPr>
        <p:spPr>
          <a:xfrm>
            <a:off x="0" y="3962400"/>
            <a:ext cx="12192000" cy="2895600"/>
          </a:xfrm>
          <a:prstGeom prst="rect">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88873" y="337444"/>
            <a:ext cx="3380509"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graphicFrame>
        <p:nvGraphicFramePr>
          <p:cNvPr id="4" name="Chart 6">
            <a:extLst>
              <a:ext uri="{FF2B5EF4-FFF2-40B4-BE49-F238E27FC236}">
                <a16:creationId xmlns:a16="http://schemas.microsoft.com/office/drawing/2014/main" id="{B0B1D852-D6FC-B664-FE87-711D6B648F56}"/>
              </a:ext>
            </a:extLst>
          </p:cNvPr>
          <p:cNvGraphicFramePr/>
          <p:nvPr>
            <p:extLst>
              <p:ext uri="{D42A27DB-BD31-4B8C-83A1-F6EECF244321}">
                <p14:modId xmlns:p14="http://schemas.microsoft.com/office/powerpoint/2010/main" val="4065837532"/>
              </p:ext>
            </p:extLst>
          </p:nvPr>
        </p:nvGraphicFramePr>
        <p:xfrm>
          <a:off x="1020104" y="655716"/>
          <a:ext cx="10118962" cy="2900458"/>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组合 4">
            <a:extLst>
              <a:ext uri="{FF2B5EF4-FFF2-40B4-BE49-F238E27FC236}">
                <a16:creationId xmlns:a16="http://schemas.microsoft.com/office/drawing/2014/main" id="{F31E38F5-BBAD-F188-56EF-6459F7C06F0A}"/>
              </a:ext>
            </a:extLst>
          </p:cNvPr>
          <p:cNvGrpSpPr/>
          <p:nvPr/>
        </p:nvGrpSpPr>
        <p:grpSpPr>
          <a:xfrm>
            <a:off x="1020104" y="4333053"/>
            <a:ext cx="10008114" cy="2529260"/>
            <a:chOff x="1536113" y="1912860"/>
            <a:chExt cx="10008114" cy="2529260"/>
          </a:xfrm>
        </p:grpSpPr>
        <p:sp>
          <p:nvSpPr>
            <p:cNvPr id="6" name="Content Placeholder 2">
              <a:extLst>
                <a:ext uri="{FF2B5EF4-FFF2-40B4-BE49-F238E27FC236}">
                  <a16:creationId xmlns:a16="http://schemas.microsoft.com/office/drawing/2014/main" id="{2BD2C2C9-9B1D-E64F-29A4-1CD3F09856DD}"/>
                </a:ext>
              </a:extLst>
            </p:cNvPr>
            <p:cNvSpPr txBox="1">
              <a:spLocks/>
            </p:cNvSpPr>
            <p:nvPr/>
          </p:nvSpPr>
          <p:spPr>
            <a:xfrm>
              <a:off x="1536113" y="2405793"/>
              <a:ext cx="10008114" cy="2036327"/>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altLang="zh-CN"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Click here to add content, content to match the title. Click here to add content, content to match the title. Click here to add content, content to match the title. Click here to add content, content to match the title. Click here to add content, content to match the title. Click here to add content, content to match the title. </a:t>
              </a:r>
            </a:p>
            <a:p>
              <a:pPr marL="0" indent="0">
                <a:lnSpc>
                  <a:spcPct val="150000"/>
                </a:lnSpc>
                <a:buNone/>
              </a:pPr>
              <a:endParaRPr lang="en-US" altLang="zh-CN"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a:p>
              <a:pPr marL="0" indent="0">
                <a:lnSpc>
                  <a:spcPct val="150000"/>
                </a:lnSpc>
                <a:spcBef>
                  <a:spcPts val="0"/>
                </a:spcBef>
                <a:buNone/>
              </a:pPr>
              <a:endParaRPr lang="zh-CN" altLang="en-US"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 name="TextBox 16">
              <a:extLst>
                <a:ext uri="{FF2B5EF4-FFF2-40B4-BE49-F238E27FC236}">
                  <a16:creationId xmlns:a16="http://schemas.microsoft.com/office/drawing/2014/main" id="{A50D53A3-1F30-E698-FD22-E9DFD107CA9B}"/>
                </a:ext>
              </a:extLst>
            </p:cNvPr>
            <p:cNvSpPr txBox="1"/>
            <p:nvPr/>
          </p:nvSpPr>
          <p:spPr>
            <a:xfrm>
              <a:off x="1536113" y="1912860"/>
              <a:ext cx="2734478" cy="400110"/>
            </a:xfrm>
            <a:prstGeom prst="rect">
              <a:avLst/>
            </a:prstGeom>
          </p:spPr>
          <p:txBody>
            <a:bodyPr vert="horz" wrap="square" lIns="91440" tIns="45720" rIns="91440" bIns="45720" rtlCol="0">
              <a:spAutoFit/>
            </a:bodyPr>
            <a:lstStyle>
              <a:defPPr>
                <a:defRPr lang="zh-CN"/>
              </a:defPPr>
              <a:lvl1pPr lvl="0" indent="0" algn="ctr">
                <a:spcBef>
                  <a:spcPts val="0"/>
                </a:spcBef>
                <a:buFont typeface="Arial" pitchFamily="34" charset="0"/>
                <a:buNone/>
                <a:defRPr>
                  <a:solidFill>
                    <a:prstClr val="black">
                      <a:lumMod val="85000"/>
                      <a:lumOff val="15000"/>
                    </a:prstClr>
                  </a:solidFill>
                  <a:latin typeface="思源黑体 Light" panose="020B0300000000000000" pitchFamily="34" charset="-122"/>
                  <a:ea typeface="思源黑体 Light" panose="020B0300000000000000" pitchFamily="34" charset="-122"/>
                </a:defRPr>
              </a:lvl1pPr>
              <a:lvl2pPr marL="742950" indent="-285750">
                <a:spcBef>
                  <a:spcPct val="20000"/>
                </a:spcBef>
                <a:buFont typeface="Arial" pitchFamily="34" charset="0"/>
                <a:buChar char="–"/>
                <a:defRPr sz="1200">
                  <a:solidFill>
                    <a:schemeClr val="bg1">
                      <a:lumMod val="65000"/>
                    </a:schemeClr>
                  </a:solidFill>
                </a:defRPr>
              </a:lvl2pPr>
              <a:lvl3pPr marL="1143000" indent="-228600">
                <a:spcBef>
                  <a:spcPct val="20000"/>
                </a:spcBef>
                <a:buFont typeface="Arial" pitchFamily="34" charset="0"/>
                <a:buChar char="•"/>
                <a:defRPr sz="1100">
                  <a:solidFill>
                    <a:schemeClr val="bg1">
                      <a:lumMod val="65000"/>
                    </a:schemeClr>
                  </a:solidFill>
                </a:defRPr>
              </a:lvl3pPr>
              <a:lvl4pPr marL="1600200" indent="-228600">
                <a:spcBef>
                  <a:spcPct val="20000"/>
                </a:spcBef>
                <a:buFont typeface="Arial" pitchFamily="34" charset="0"/>
                <a:buChar char="–"/>
                <a:defRPr sz="1050">
                  <a:solidFill>
                    <a:schemeClr val="bg1">
                      <a:lumMod val="65000"/>
                    </a:schemeClr>
                  </a:solidFill>
                </a:defRPr>
              </a:lvl4pPr>
              <a:lvl5pPr marL="2057400" indent="-228600">
                <a:spcBef>
                  <a:spcPct val="20000"/>
                </a:spcBef>
                <a:buFont typeface="Arial" pitchFamily="34" charset="0"/>
                <a:buChar char="»"/>
                <a:defRPr sz="1050">
                  <a:solidFill>
                    <a:schemeClr val="bg1">
                      <a:lumMod val="65000"/>
                    </a:schemeClr>
                  </a:solidFill>
                </a:defRPr>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algn="l"/>
              <a:r>
                <a:rPr lang="en-US" altLang="zh-CN" sz="20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Add title text </a:t>
              </a:r>
              <a:endParaRPr lang="id-ID" sz="20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Tree>
    <p:extLst>
      <p:ext uri="{BB962C8B-B14F-4D97-AF65-F5344CB8AC3E}">
        <p14:creationId xmlns:p14="http://schemas.microsoft.com/office/powerpoint/2010/main" val="37687265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2" presetClass="entr" presetSubtype="8"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fill="hold"/>
                                        <p:tgtEl>
                                          <p:spTgt spid="5"/>
                                        </p:tgtEl>
                                        <p:attrNameLst>
                                          <p:attrName>ppt_x</p:attrName>
                                        </p:attrNameLst>
                                      </p:cBhvr>
                                      <p:tavLst>
                                        <p:tav tm="0">
                                          <p:val>
                                            <p:strVal val="0-#ppt_w/2"/>
                                          </p:val>
                                        </p:tav>
                                        <p:tav tm="100000">
                                          <p:val>
                                            <p:strVal val="#ppt_x"/>
                                          </p:val>
                                        </p:tav>
                                      </p:tavLst>
                                    </p:anim>
                                    <p:anim calcmode="lin" valueType="num">
                                      <p:cBhvr additive="base">
                                        <p:cTn id="13" dur="10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74009" y="337444"/>
            <a:ext cx="3381518"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sp>
        <p:nvSpPr>
          <p:cNvPr id="25" name="Oval 7">
            <a:extLst>
              <a:ext uri="{FF2B5EF4-FFF2-40B4-BE49-F238E27FC236}">
                <a16:creationId xmlns:a16="http://schemas.microsoft.com/office/drawing/2014/main" id="{22371458-5918-FAA4-6A30-02BB060B3DC5}"/>
              </a:ext>
            </a:extLst>
          </p:cNvPr>
          <p:cNvSpPr>
            <a:spLocks noChangeArrowheads="1"/>
          </p:cNvSpPr>
          <p:nvPr/>
        </p:nvSpPr>
        <p:spPr bwMode="auto">
          <a:xfrm rot="2700000">
            <a:off x="4267890" y="4532651"/>
            <a:ext cx="951437" cy="940925"/>
          </a:xfrm>
          <a:prstGeom prst="roundRect">
            <a:avLst/>
          </a:prstGeom>
          <a:solidFill>
            <a:schemeClr val="accent2"/>
          </a:solidFill>
          <a:ln>
            <a:noFill/>
          </a:ln>
          <a:effectLst>
            <a:outerShdw blurRad="190500" dist="38100" dir="2700000" algn="tl" rotWithShape="0">
              <a:prstClr val="black">
                <a:alpha val="20000"/>
              </a:prstClr>
            </a:outerShdw>
          </a:effectLst>
        </p:spPr>
        <p:txBody>
          <a:bodyPr lIns="0" tIns="0" rIns="0" bIns="0"/>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zh-CN" sz="2800"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6" name="Freeform 6">
            <a:extLst>
              <a:ext uri="{FF2B5EF4-FFF2-40B4-BE49-F238E27FC236}">
                <a16:creationId xmlns:a16="http://schemas.microsoft.com/office/drawing/2014/main" id="{FB34F787-636C-3168-C4B0-169417F016B7}"/>
              </a:ext>
            </a:extLst>
          </p:cNvPr>
          <p:cNvSpPr>
            <a:spLocks noEditPoints="1" noChangeArrowheads="1"/>
          </p:cNvSpPr>
          <p:nvPr/>
        </p:nvSpPr>
        <p:spPr bwMode="auto">
          <a:xfrm>
            <a:off x="4474009" y="4833259"/>
            <a:ext cx="542916" cy="357029"/>
          </a:xfrm>
          <a:custGeom>
            <a:avLst/>
            <a:gdLst>
              <a:gd name="T0" fmla="*/ 2147483647 w 176"/>
              <a:gd name="T1" fmla="*/ 2147483647 h 117"/>
              <a:gd name="T2" fmla="*/ 2147483647 w 176"/>
              <a:gd name="T3" fmla="*/ 2147483647 h 117"/>
              <a:gd name="T4" fmla="*/ 2147483647 w 176"/>
              <a:gd name="T5" fmla="*/ 2147483647 h 117"/>
              <a:gd name="T6" fmla="*/ 2147483647 w 176"/>
              <a:gd name="T7" fmla="*/ 2147483647 h 117"/>
              <a:gd name="T8" fmla="*/ 0 w 176"/>
              <a:gd name="T9" fmla="*/ 2147483647 h 117"/>
              <a:gd name="T10" fmla="*/ 0 w 176"/>
              <a:gd name="T11" fmla="*/ 2147483647 h 117"/>
              <a:gd name="T12" fmla="*/ 2147483647 w 176"/>
              <a:gd name="T13" fmla="*/ 2147483647 h 117"/>
              <a:gd name="T14" fmla="*/ 2147483647 w 176"/>
              <a:gd name="T15" fmla="*/ 2147483647 h 117"/>
              <a:gd name="T16" fmla="*/ 2147483647 w 176"/>
              <a:gd name="T17" fmla="*/ 2147483647 h 117"/>
              <a:gd name="T18" fmla="*/ 2147483647 w 176"/>
              <a:gd name="T19" fmla="*/ 2147483647 h 117"/>
              <a:gd name="T20" fmla="*/ 2147483647 w 176"/>
              <a:gd name="T21" fmla="*/ 2147483647 h 117"/>
              <a:gd name="T22" fmla="*/ 2147483647 w 176"/>
              <a:gd name="T23" fmla="*/ 0 h 117"/>
              <a:gd name="T24" fmla="*/ 2147483647 w 176"/>
              <a:gd name="T25" fmla="*/ 0 h 117"/>
              <a:gd name="T26" fmla="*/ 2147483647 w 176"/>
              <a:gd name="T27" fmla="*/ 2147483647 h 117"/>
              <a:gd name="T28" fmla="*/ 2147483647 w 176"/>
              <a:gd name="T29" fmla="*/ 2147483647 h 117"/>
              <a:gd name="T30" fmla="*/ 2147483647 w 176"/>
              <a:gd name="T31" fmla="*/ 2147483647 h 117"/>
              <a:gd name="T32" fmla="*/ 2147483647 w 176"/>
              <a:gd name="T33" fmla="*/ 2147483647 h 117"/>
              <a:gd name="T34" fmla="*/ 2147483647 w 176"/>
              <a:gd name="T35" fmla="*/ 2147483647 h 117"/>
              <a:gd name="T36" fmla="*/ 2147483647 w 176"/>
              <a:gd name="T37" fmla="*/ 2147483647 h 117"/>
              <a:gd name="T38" fmla="*/ 2147483647 w 176"/>
              <a:gd name="T39" fmla="*/ 2147483647 h 117"/>
              <a:gd name="T40" fmla="*/ 2147483647 w 176"/>
              <a:gd name="T41" fmla="*/ 2147483647 h 117"/>
              <a:gd name="T42" fmla="*/ 2147483647 w 176"/>
              <a:gd name="T43" fmla="*/ 2147483647 h 117"/>
              <a:gd name="T44" fmla="*/ 2147483647 w 176"/>
              <a:gd name="T45" fmla="*/ 2147483647 h 117"/>
              <a:gd name="T46" fmla="*/ 2147483647 w 176"/>
              <a:gd name="T47" fmla="*/ 2147483647 h 117"/>
              <a:gd name="T48" fmla="*/ 2147483647 w 176"/>
              <a:gd name="T49" fmla="*/ 2147483647 h 117"/>
              <a:gd name="T50" fmla="*/ 2147483647 w 176"/>
              <a:gd name="T51" fmla="*/ 2147483647 h 117"/>
              <a:gd name="T52" fmla="*/ 2147483647 w 176"/>
              <a:gd name="T53" fmla="*/ 2147483647 h 117"/>
              <a:gd name="T54" fmla="*/ 2147483647 w 176"/>
              <a:gd name="T55" fmla="*/ 2147483647 h 117"/>
              <a:gd name="T56" fmla="*/ 2147483647 w 176"/>
              <a:gd name="T57" fmla="*/ 2147483647 h 117"/>
              <a:gd name="T58" fmla="*/ 2147483647 w 176"/>
              <a:gd name="T59" fmla="*/ 2147483647 h 117"/>
              <a:gd name="T60" fmla="*/ 2147483647 w 176"/>
              <a:gd name="T61" fmla="*/ 2147483647 h 117"/>
              <a:gd name="T62" fmla="*/ 2147483647 w 176"/>
              <a:gd name="T63" fmla="*/ 2147483647 h 117"/>
              <a:gd name="T64" fmla="*/ 2147483647 w 176"/>
              <a:gd name="T65" fmla="*/ 2147483647 h 117"/>
              <a:gd name="T66" fmla="*/ 2147483647 w 176"/>
              <a:gd name="T67" fmla="*/ 2147483647 h 11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117"/>
              <a:gd name="T104" fmla="*/ 176 w 176"/>
              <a:gd name="T105" fmla="*/ 117 h 11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117">
                <a:moveTo>
                  <a:pt x="176" y="99"/>
                </a:moveTo>
                <a:cubicBezTo>
                  <a:pt x="176" y="108"/>
                  <a:pt x="176" y="108"/>
                  <a:pt x="176" y="108"/>
                </a:cubicBezTo>
                <a:cubicBezTo>
                  <a:pt x="176" y="113"/>
                  <a:pt x="169" y="117"/>
                  <a:pt x="161" y="117"/>
                </a:cubicBezTo>
                <a:cubicBezTo>
                  <a:pt x="15" y="117"/>
                  <a:pt x="15" y="117"/>
                  <a:pt x="15" y="117"/>
                </a:cubicBezTo>
                <a:cubicBezTo>
                  <a:pt x="7" y="117"/>
                  <a:pt x="0" y="113"/>
                  <a:pt x="0" y="108"/>
                </a:cubicBezTo>
                <a:cubicBezTo>
                  <a:pt x="0" y="99"/>
                  <a:pt x="0" y="99"/>
                  <a:pt x="0" y="99"/>
                </a:cubicBezTo>
                <a:cubicBezTo>
                  <a:pt x="15" y="99"/>
                  <a:pt x="15" y="99"/>
                  <a:pt x="15" y="99"/>
                </a:cubicBezTo>
                <a:cubicBezTo>
                  <a:pt x="161" y="99"/>
                  <a:pt x="161" y="99"/>
                  <a:pt x="161" y="99"/>
                </a:cubicBezTo>
                <a:lnTo>
                  <a:pt x="176" y="99"/>
                </a:lnTo>
                <a:close/>
                <a:moveTo>
                  <a:pt x="24" y="79"/>
                </a:moveTo>
                <a:cubicBezTo>
                  <a:pt x="24" y="14"/>
                  <a:pt x="24" y="14"/>
                  <a:pt x="24" y="14"/>
                </a:cubicBezTo>
                <a:cubicBezTo>
                  <a:pt x="24" y="6"/>
                  <a:pt x="30" y="0"/>
                  <a:pt x="38" y="0"/>
                </a:cubicBezTo>
                <a:cubicBezTo>
                  <a:pt x="138" y="0"/>
                  <a:pt x="138" y="0"/>
                  <a:pt x="138" y="0"/>
                </a:cubicBezTo>
                <a:cubicBezTo>
                  <a:pt x="146" y="0"/>
                  <a:pt x="152" y="6"/>
                  <a:pt x="152" y="14"/>
                </a:cubicBezTo>
                <a:cubicBezTo>
                  <a:pt x="152" y="79"/>
                  <a:pt x="152" y="79"/>
                  <a:pt x="152" y="79"/>
                </a:cubicBezTo>
                <a:cubicBezTo>
                  <a:pt x="152" y="87"/>
                  <a:pt x="146" y="93"/>
                  <a:pt x="138" y="93"/>
                </a:cubicBezTo>
                <a:cubicBezTo>
                  <a:pt x="38" y="93"/>
                  <a:pt x="38" y="93"/>
                  <a:pt x="38" y="93"/>
                </a:cubicBezTo>
                <a:cubicBezTo>
                  <a:pt x="30" y="93"/>
                  <a:pt x="24" y="87"/>
                  <a:pt x="24" y="79"/>
                </a:cubicBezTo>
                <a:close/>
                <a:moveTo>
                  <a:pt x="35" y="79"/>
                </a:moveTo>
                <a:cubicBezTo>
                  <a:pt x="35" y="80"/>
                  <a:pt x="37" y="82"/>
                  <a:pt x="38" y="82"/>
                </a:cubicBezTo>
                <a:cubicBezTo>
                  <a:pt x="138" y="82"/>
                  <a:pt x="138" y="82"/>
                  <a:pt x="138" y="82"/>
                </a:cubicBezTo>
                <a:cubicBezTo>
                  <a:pt x="139" y="82"/>
                  <a:pt x="141" y="80"/>
                  <a:pt x="141" y="79"/>
                </a:cubicBezTo>
                <a:cubicBezTo>
                  <a:pt x="141" y="14"/>
                  <a:pt x="141" y="14"/>
                  <a:pt x="141" y="14"/>
                </a:cubicBezTo>
                <a:cubicBezTo>
                  <a:pt x="141" y="13"/>
                  <a:pt x="139" y="11"/>
                  <a:pt x="138" y="11"/>
                </a:cubicBezTo>
                <a:cubicBezTo>
                  <a:pt x="38" y="11"/>
                  <a:pt x="38" y="11"/>
                  <a:pt x="38" y="11"/>
                </a:cubicBezTo>
                <a:cubicBezTo>
                  <a:pt x="37" y="11"/>
                  <a:pt x="35" y="13"/>
                  <a:pt x="35" y="14"/>
                </a:cubicBezTo>
                <a:lnTo>
                  <a:pt x="35" y="79"/>
                </a:lnTo>
                <a:close/>
                <a:moveTo>
                  <a:pt x="97" y="107"/>
                </a:moveTo>
                <a:cubicBezTo>
                  <a:pt x="97" y="106"/>
                  <a:pt x="96" y="105"/>
                  <a:pt x="95" y="105"/>
                </a:cubicBezTo>
                <a:cubicBezTo>
                  <a:pt x="81" y="105"/>
                  <a:pt x="81" y="105"/>
                  <a:pt x="81" y="105"/>
                </a:cubicBezTo>
                <a:cubicBezTo>
                  <a:pt x="80" y="105"/>
                  <a:pt x="79" y="106"/>
                  <a:pt x="79" y="107"/>
                </a:cubicBezTo>
                <a:cubicBezTo>
                  <a:pt x="79" y="107"/>
                  <a:pt x="80" y="108"/>
                  <a:pt x="81" y="108"/>
                </a:cubicBezTo>
                <a:cubicBezTo>
                  <a:pt x="95" y="108"/>
                  <a:pt x="95" y="108"/>
                  <a:pt x="95" y="108"/>
                </a:cubicBezTo>
                <a:cubicBezTo>
                  <a:pt x="96" y="108"/>
                  <a:pt x="97" y="107"/>
                  <a:pt x="97" y="107"/>
                </a:cubicBezTo>
                <a:close/>
              </a:path>
            </a:pathLst>
          </a:custGeom>
          <a:solidFill>
            <a:schemeClr val="bg1"/>
          </a:solidFill>
          <a:ln>
            <a:noFill/>
          </a:ln>
        </p:spPr>
        <p:txBody>
          <a:bodyPr/>
          <a:lstStyle/>
          <a:p>
            <a:endParaRPr lang="zh-CN" altLang="en-US"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7" name="Oval 13">
            <a:extLst>
              <a:ext uri="{FF2B5EF4-FFF2-40B4-BE49-F238E27FC236}">
                <a16:creationId xmlns:a16="http://schemas.microsoft.com/office/drawing/2014/main" id="{ED3DC6ED-B2C4-7026-DDC0-AF552BF51B1B}"/>
              </a:ext>
            </a:extLst>
          </p:cNvPr>
          <p:cNvSpPr>
            <a:spLocks noChangeArrowheads="1"/>
          </p:cNvSpPr>
          <p:nvPr/>
        </p:nvSpPr>
        <p:spPr bwMode="auto">
          <a:xfrm rot="2700000">
            <a:off x="9907013" y="4532651"/>
            <a:ext cx="951437" cy="940925"/>
          </a:xfrm>
          <a:prstGeom prst="roundRect">
            <a:avLst/>
          </a:prstGeom>
          <a:solidFill>
            <a:schemeClr val="accent2"/>
          </a:solidFill>
          <a:ln>
            <a:noFill/>
          </a:ln>
          <a:effectLst>
            <a:outerShdw blurRad="190500" dist="38100" dir="2700000" algn="tl" rotWithShape="0">
              <a:prstClr val="black">
                <a:alpha val="20000"/>
              </a:prstClr>
            </a:outerShdw>
          </a:effectLst>
        </p:spPr>
        <p:txBody>
          <a:bodyPr lIns="0" tIns="0" rIns="0" bIns="0"/>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zh-CN" sz="2800"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8" name="Freeform 7">
            <a:extLst>
              <a:ext uri="{FF2B5EF4-FFF2-40B4-BE49-F238E27FC236}">
                <a16:creationId xmlns:a16="http://schemas.microsoft.com/office/drawing/2014/main" id="{ABEF3A14-B9E1-C13A-9E74-15289B9F4B36}"/>
              </a:ext>
            </a:extLst>
          </p:cNvPr>
          <p:cNvSpPr>
            <a:spLocks noEditPoints="1" noChangeArrowheads="1"/>
          </p:cNvSpPr>
          <p:nvPr/>
        </p:nvSpPr>
        <p:spPr bwMode="auto">
          <a:xfrm>
            <a:off x="10115347" y="4778008"/>
            <a:ext cx="510625" cy="467532"/>
          </a:xfrm>
          <a:custGeom>
            <a:avLst/>
            <a:gdLst>
              <a:gd name="T0" fmla="*/ 2147483647 w 177"/>
              <a:gd name="T1" fmla="*/ 2147483647 h 164"/>
              <a:gd name="T2" fmla="*/ 2147483647 w 177"/>
              <a:gd name="T3" fmla="*/ 2147483647 h 164"/>
              <a:gd name="T4" fmla="*/ 2147483647 w 177"/>
              <a:gd name="T5" fmla="*/ 2147483647 h 164"/>
              <a:gd name="T6" fmla="*/ 2147483647 w 177"/>
              <a:gd name="T7" fmla="*/ 2147483647 h 164"/>
              <a:gd name="T8" fmla="*/ 2147483647 w 177"/>
              <a:gd name="T9" fmla="*/ 2147483647 h 164"/>
              <a:gd name="T10" fmla="*/ 2147483647 w 177"/>
              <a:gd name="T11" fmla="*/ 2147483647 h 164"/>
              <a:gd name="T12" fmla="*/ 2147483647 w 177"/>
              <a:gd name="T13" fmla="*/ 2147483647 h 164"/>
              <a:gd name="T14" fmla="*/ 2147483647 w 177"/>
              <a:gd name="T15" fmla="*/ 2147483647 h 164"/>
              <a:gd name="T16" fmla="*/ 2147483647 w 177"/>
              <a:gd name="T17" fmla="*/ 2147483647 h 164"/>
              <a:gd name="T18" fmla="*/ 2147483647 w 177"/>
              <a:gd name="T19" fmla="*/ 2147483647 h 164"/>
              <a:gd name="T20" fmla="*/ 2147483647 w 177"/>
              <a:gd name="T21" fmla="*/ 2147483647 h 164"/>
              <a:gd name="T22" fmla="*/ 2147483647 w 177"/>
              <a:gd name="T23" fmla="*/ 0 h 164"/>
              <a:gd name="T24" fmla="*/ 2147483647 w 177"/>
              <a:gd name="T25" fmla="*/ 2147483647 h 164"/>
              <a:gd name="T26" fmla="*/ 2147483647 w 177"/>
              <a:gd name="T27" fmla="*/ 2147483647 h 164"/>
              <a:gd name="T28" fmla="*/ 2147483647 w 177"/>
              <a:gd name="T29" fmla="*/ 2147483647 h 164"/>
              <a:gd name="T30" fmla="*/ 2147483647 w 177"/>
              <a:gd name="T31" fmla="*/ 2147483647 h 164"/>
              <a:gd name="T32" fmla="*/ 2147483647 w 177"/>
              <a:gd name="T33" fmla="*/ 2147483647 h 164"/>
              <a:gd name="T34" fmla="*/ 2147483647 w 177"/>
              <a:gd name="T35" fmla="*/ 2147483647 h 164"/>
              <a:gd name="T36" fmla="*/ 2147483647 w 177"/>
              <a:gd name="T37" fmla="*/ 2147483647 h 164"/>
              <a:gd name="T38" fmla="*/ 2147483647 w 177"/>
              <a:gd name="T39" fmla="*/ 2147483647 h 164"/>
              <a:gd name="T40" fmla="*/ 2147483647 w 177"/>
              <a:gd name="T41" fmla="*/ 2147483647 h 164"/>
              <a:gd name="T42" fmla="*/ 2147483647 w 177"/>
              <a:gd name="T43" fmla="*/ 2147483647 h 164"/>
              <a:gd name="T44" fmla="*/ 2147483647 w 177"/>
              <a:gd name="T45" fmla="*/ 2147483647 h 164"/>
              <a:gd name="T46" fmla="*/ 2147483647 w 177"/>
              <a:gd name="T47" fmla="*/ 2147483647 h 164"/>
              <a:gd name="T48" fmla="*/ 2147483647 w 177"/>
              <a:gd name="T49" fmla="*/ 2147483647 h 164"/>
              <a:gd name="T50" fmla="*/ 2147483647 w 177"/>
              <a:gd name="T51" fmla="*/ 2147483647 h 164"/>
              <a:gd name="T52" fmla="*/ 2147483647 w 177"/>
              <a:gd name="T53" fmla="*/ 2147483647 h 164"/>
              <a:gd name="T54" fmla="*/ 2147483647 w 177"/>
              <a:gd name="T55" fmla="*/ 2147483647 h 164"/>
              <a:gd name="T56" fmla="*/ 2147483647 w 177"/>
              <a:gd name="T57" fmla="*/ 2147483647 h 164"/>
              <a:gd name="T58" fmla="*/ 2147483647 w 177"/>
              <a:gd name="T59" fmla="*/ 0 h 164"/>
              <a:gd name="T60" fmla="*/ 2147483647 w 177"/>
              <a:gd name="T61" fmla="*/ 2147483647 h 164"/>
              <a:gd name="T62" fmla="*/ 2147483647 w 177"/>
              <a:gd name="T63" fmla="*/ 2147483647 h 164"/>
              <a:gd name="T64" fmla="*/ 2147483647 w 177"/>
              <a:gd name="T65" fmla="*/ 2147483647 h 164"/>
              <a:gd name="T66" fmla="*/ 2147483647 w 177"/>
              <a:gd name="T67" fmla="*/ 2147483647 h 164"/>
              <a:gd name="T68" fmla="*/ 2147483647 w 177"/>
              <a:gd name="T69" fmla="*/ 2147483647 h 164"/>
              <a:gd name="T70" fmla="*/ 2147483647 w 177"/>
              <a:gd name="T71" fmla="*/ 2147483647 h 164"/>
              <a:gd name="T72" fmla="*/ 2147483647 w 177"/>
              <a:gd name="T73" fmla="*/ 2147483647 h 164"/>
              <a:gd name="T74" fmla="*/ 2147483647 w 177"/>
              <a:gd name="T75" fmla="*/ 2147483647 h 164"/>
              <a:gd name="T76" fmla="*/ 2147483647 w 177"/>
              <a:gd name="T77" fmla="*/ 2147483647 h 164"/>
              <a:gd name="T78" fmla="*/ 2147483647 w 177"/>
              <a:gd name="T79" fmla="*/ 2147483647 h 164"/>
              <a:gd name="T80" fmla="*/ 2147483647 w 177"/>
              <a:gd name="T81" fmla="*/ 2147483647 h 1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7"/>
              <a:gd name="T124" fmla="*/ 0 h 164"/>
              <a:gd name="T125" fmla="*/ 177 w 177"/>
              <a:gd name="T126" fmla="*/ 164 h 1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7" h="164">
                <a:moveTo>
                  <a:pt x="31" y="94"/>
                </a:moveTo>
                <a:cubicBezTo>
                  <a:pt x="19" y="94"/>
                  <a:pt x="19" y="94"/>
                  <a:pt x="19" y="94"/>
                </a:cubicBezTo>
                <a:cubicBezTo>
                  <a:pt x="9" y="94"/>
                  <a:pt x="1" y="89"/>
                  <a:pt x="1" y="79"/>
                </a:cubicBezTo>
                <a:cubicBezTo>
                  <a:pt x="1" y="72"/>
                  <a:pt x="0" y="47"/>
                  <a:pt x="12" y="47"/>
                </a:cubicBezTo>
                <a:cubicBezTo>
                  <a:pt x="14" y="47"/>
                  <a:pt x="24" y="55"/>
                  <a:pt x="36" y="55"/>
                </a:cubicBezTo>
                <a:cubicBezTo>
                  <a:pt x="40" y="55"/>
                  <a:pt x="44" y="54"/>
                  <a:pt x="48" y="52"/>
                </a:cubicBezTo>
                <a:cubicBezTo>
                  <a:pt x="48" y="54"/>
                  <a:pt x="48" y="57"/>
                  <a:pt x="48" y="59"/>
                </a:cubicBezTo>
                <a:cubicBezTo>
                  <a:pt x="48" y="67"/>
                  <a:pt x="50" y="75"/>
                  <a:pt x="55" y="82"/>
                </a:cubicBezTo>
                <a:cubicBezTo>
                  <a:pt x="46" y="82"/>
                  <a:pt x="37" y="86"/>
                  <a:pt x="31" y="94"/>
                </a:cubicBezTo>
                <a:close/>
                <a:moveTo>
                  <a:pt x="36" y="47"/>
                </a:moveTo>
                <a:cubicBezTo>
                  <a:pt x="23" y="47"/>
                  <a:pt x="12" y="36"/>
                  <a:pt x="12" y="23"/>
                </a:cubicBezTo>
                <a:cubicBezTo>
                  <a:pt x="12" y="10"/>
                  <a:pt x="23" y="0"/>
                  <a:pt x="36" y="0"/>
                </a:cubicBezTo>
                <a:cubicBezTo>
                  <a:pt x="49" y="0"/>
                  <a:pt x="59" y="10"/>
                  <a:pt x="59" y="23"/>
                </a:cubicBezTo>
                <a:cubicBezTo>
                  <a:pt x="59" y="36"/>
                  <a:pt x="49" y="47"/>
                  <a:pt x="36" y="47"/>
                </a:cubicBezTo>
                <a:close/>
                <a:moveTo>
                  <a:pt x="129" y="164"/>
                </a:moveTo>
                <a:cubicBezTo>
                  <a:pt x="49" y="164"/>
                  <a:pt x="49" y="164"/>
                  <a:pt x="49" y="164"/>
                </a:cubicBezTo>
                <a:cubicBezTo>
                  <a:pt x="34" y="164"/>
                  <a:pt x="24" y="155"/>
                  <a:pt x="24" y="140"/>
                </a:cubicBezTo>
                <a:cubicBezTo>
                  <a:pt x="24" y="120"/>
                  <a:pt x="29" y="88"/>
                  <a:pt x="56" y="88"/>
                </a:cubicBezTo>
                <a:cubicBezTo>
                  <a:pt x="59" y="88"/>
                  <a:pt x="70" y="101"/>
                  <a:pt x="89" y="101"/>
                </a:cubicBezTo>
                <a:cubicBezTo>
                  <a:pt x="107" y="101"/>
                  <a:pt x="118" y="88"/>
                  <a:pt x="121" y="88"/>
                </a:cubicBezTo>
                <a:cubicBezTo>
                  <a:pt x="148" y="88"/>
                  <a:pt x="153" y="120"/>
                  <a:pt x="153" y="140"/>
                </a:cubicBezTo>
                <a:cubicBezTo>
                  <a:pt x="153" y="155"/>
                  <a:pt x="143" y="164"/>
                  <a:pt x="129" y="164"/>
                </a:cubicBezTo>
                <a:close/>
                <a:moveTo>
                  <a:pt x="89" y="94"/>
                </a:moveTo>
                <a:cubicBezTo>
                  <a:pt x="69" y="94"/>
                  <a:pt x="53" y="78"/>
                  <a:pt x="53" y="59"/>
                </a:cubicBezTo>
                <a:cubicBezTo>
                  <a:pt x="53" y="39"/>
                  <a:pt x="69" y="23"/>
                  <a:pt x="89" y="23"/>
                </a:cubicBezTo>
                <a:cubicBezTo>
                  <a:pt x="108" y="23"/>
                  <a:pt x="124" y="39"/>
                  <a:pt x="124" y="59"/>
                </a:cubicBezTo>
                <a:cubicBezTo>
                  <a:pt x="124" y="78"/>
                  <a:pt x="108" y="94"/>
                  <a:pt x="89" y="94"/>
                </a:cubicBezTo>
                <a:close/>
                <a:moveTo>
                  <a:pt x="141" y="47"/>
                </a:moveTo>
                <a:cubicBezTo>
                  <a:pt x="128" y="47"/>
                  <a:pt x="118" y="36"/>
                  <a:pt x="118" y="23"/>
                </a:cubicBezTo>
                <a:cubicBezTo>
                  <a:pt x="118" y="10"/>
                  <a:pt x="128" y="0"/>
                  <a:pt x="141" y="0"/>
                </a:cubicBezTo>
                <a:cubicBezTo>
                  <a:pt x="154" y="0"/>
                  <a:pt x="165" y="10"/>
                  <a:pt x="165" y="23"/>
                </a:cubicBezTo>
                <a:cubicBezTo>
                  <a:pt x="165" y="36"/>
                  <a:pt x="154" y="47"/>
                  <a:pt x="141" y="47"/>
                </a:cubicBezTo>
                <a:close/>
                <a:moveTo>
                  <a:pt x="159" y="94"/>
                </a:moveTo>
                <a:cubicBezTo>
                  <a:pt x="146" y="94"/>
                  <a:pt x="146" y="94"/>
                  <a:pt x="146" y="94"/>
                </a:cubicBezTo>
                <a:cubicBezTo>
                  <a:pt x="140" y="86"/>
                  <a:pt x="132" y="82"/>
                  <a:pt x="122" y="82"/>
                </a:cubicBezTo>
                <a:cubicBezTo>
                  <a:pt x="127" y="75"/>
                  <a:pt x="130" y="67"/>
                  <a:pt x="130" y="59"/>
                </a:cubicBezTo>
                <a:cubicBezTo>
                  <a:pt x="130" y="57"/>
                  <a:pt x="129" y="54"/>
                  <a:pt x="129" y="52"/>
                </a:cubicBezTo>
                <a:cubicBezTo>
                  <a:pt x="133" y="54"/>
                  <a:pt x="137" y="55"/>
                  <a:pt x="141" y="55"/>
                </a:cubicBezTo>
                <a:cubicBezTo>
                  <a:pt x="154" y="55"/>
                  <a:pt x="163" y="47"/>
                  <a:pt x="165" y="47"/>
                </a:cubicBezTo>
                <a:cubicBezTo>
                  <a:pt x="177" y="47"/>
                  <a:pt x="177" y="72"/>
                  <a:pt x="177" y="79"/>
                </a:cubicBezTo>
                <a:cubicBezTo>
                  <a:pt x="177" y="89"/>
                  <a:pt x="168" y="94"/>
                  <a:pt x="159" y="94"/>
                </a:cubicBezTo>
                <a:close/>
              </a:path>
            </a:pathLst>
          </a:custGeom>
          <a:solidFill>
            <a:schemeClr val="bg1"/>
          </a:solidFill>
          <a:ln>
            <a:noFill/>
          </a:ln>
        </p:spPr>
        <p:txBody>
          <a:bodyPr lIns="90170" tIns="46990" rIns="90170" bIns="46990"/>
          <a:lstStyle/>
          <a:p>
            <a:endParaRPr lang="zh-CN" altLang="en-US"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9" name="Oval 4">
            <a:extLst>
              <a:ext uri="{FF2B5EF4-FFF2-40B4-BE49-F238E27FC236}">
                <a16:creationId xmlns:a16="http://schemas.microsoft.com/office/drawing/2014/main" id="{C7A94F51-488E-4E80-89C5-E55511915D6B}"/>
              </a:ext>
            </a:extLst>
          </p:cNvPr>
          <p:cNvSpPr>
            <a:spLocks noChangeArrowheads="1"/>
          </p:cNvSpPr>
          <p:nvPr/>
        </p:nvSpPr>
        <p:spPr bwMode="auto">
          <a:xfrm rot="2700000">
            <a:off x="1509071" y="2218188"/>
            <a:ext cx="951437" cy="940925"/>
          </a:xfrm>
          <a:prstGeom prst="roundRect">
            <a:avLst/>
          </a:prstGeom>
          <a:gradFill>
            <a:gsLst>
              <a:gs pos="0">
                <a:srgbClr val="019BE5"/>
              </a:gs>
              <a:gs pos="100000">
                <a:srgbClr val="006CBC"/>
              </a:gs>
            </a:gsLst>
            <a:lin ang="6000000" scaled="0"/>
          </a:gradFill>
          <a:ln>
            <a:noFill/>
          </a:ln>
          <a:effectLst>
            <a:outerShdw blurRad="190500" dist="38100" dir="2700000" algn="tl" rotWithShape="0">
              <a:prstClr val="black">
                <a:alpha val="20000"/>
              </a:prstClr>
            </a:outerShdw>
          </a:effectLst>
        </p:spPr>
        <p:txBody>
          <a:bodyPr lIns="0" tIns="0" rIns="0" bIns="0"/>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zh-CN" sz="2800"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0" name="Freeform 8">
            <a:extLst>
              <a:ext uri="{FF2B5EF4-FFF2-40B4-BE49-F238E27FC236}">
                <a16:creationId xmlns:a16="http://schemas.microsoft.com/office/drawing/2014/main" id="{021199EA-6DF3-6B38-75D8-2AE7EF121772}"/>
              </a:ext>
            </a:extLst>
          </p:cNvPr>
          <p:cNvSpPr>
            <a:spLocks noEditPoints="1" noChangeArrowheads="1"/>
          </p:cNvSpPr>
          <p:nvPr/>
        </p:nvSpPr>
        <p:spPr bwMode="auto">
          <a:xfrm>
            <a:off x="1812845" y="2443933"/>
            <a:ext cx="343888" cy="506756"/>
          </a:xfrm>
          <a:custGeom>
            <a:avLst/>
            <a:gdLst>
              <a:gd name="T0" fmla="*/ 2147483647 w 94"/>
              <a:gd name="T1" fmla="*/ 2147483647 h 140"/>
              <a:gd name="T2" fmla="*/ 2147483647 w 94"/>
              <a:gd name="T3" fmla="*/ 2147483647 h 140"/>
              <a:gd name="T4" fmla="*/ 2147483647 w 94"/>
              <a:gd name="T5" fmla="*/ 2147483647 h 140"/>
              <a:gd name="T6" fmla="*/ 2147483647 w 94"/>
              <a:gd name="T7" fmla="*/ 2147483647 h 140"/>
              <a:gd name="T8" fmla="*/ 2147483647 w 94"/>
              <a:gd name="T9" fmla="*/ 2147483647 h 140"/>
              <a:gd name="T10" fmla="*/ 2147483647 w 94"/>
              <a:gd name="T11" fmla="*/ 2147483647 h 140"/>
              <a:gd name="T12" fmla="*/ 0 w 94"/>
              <a:gd name="T13" fmla="*/ 2147483647 h 140"/>
              <a:gd name="T14" fmla="*/ 2147483647 w 94"/>
              <a:gd name="T15" fmla="*/ 2147483647 h 140"/>
              <a:gd name="T16" fmla="*/ 2147483647 w 94"/>
              <a:gd name="T17" fmla="*/ 2147483647 h 140"/>
              <a:gd name="T18" fmla="*/ 0 w 94"/>
              <a:gd name="T19" fmla="*/ 2147483647 h 140"/>
              <a:gd name="T20" fmla="*/ 2147483647 w 94"/>
              <a:gd name="T21" fmla="*/ 0 h 140"/>
              <a:gd name="T22" fmla="*/ 2147483647 w 94"/>
              <a:gd name="T23" fmla="*/ 2147483647 h 140"/>
              <a:gd name="T24" fmla="*/ 2147483647 w 94"/>
              <a:gd name="T25" fmla="*/ 2147483647 h 140"/>
              <a:gd name="T26" fmla="*/ 2147483647 w 94"/>
              <a:gd name="T27" fmla="*/ 2147483647 h 140"/>
              <a:gd name="T28" fmla="*/ 2147483647 w 94"/>
              <a:gd name="T29" fmla="*/ 2147483647 h 140"/>
              <a:gd name="T30" fmla="*/ 2147483647 w 94"/>
              <a:gd name="T31" fmla="*/ 2147483647 h 140"/>
              <a:gd name="T32" fmla="*/ 2147483647 w 94"/>
              <a:gd name="T33" fmla="*/ 2147483647 h 140"/>
              <a:gd name="T34" fmla="*/ 2147483647 w 94"/>
              <a:gd name="T35" fmla="*/ 2147483647 h 140"/>
              <a:gd name="T36" fmla="*/ 2147483647 w 94"/>
              <a:gd name="T37" fmla="*/ 2147483647 h 140"/>
              <a:gd name="T38" fmla="*/ 2147483647 w 94"/>
              <a:gd name="T39" fmla="*/ 2147483647 h 140"/>
              <a:gd name="T40" fmla="*/ 2147483647 w 94"/>
              <a:gd name="T41" fmla="*/ 2147483647 h 140"/>
              <a:gd name="T42" fmla="*/ 2147483647 w 94"/>
              <a:gd name="T43" fmla="*/ 2147483647 h 140"/>
              <a:gd name="T44" fmla="*/ 2147483647 w 94"/>
              <a:gd name="T45" fmla="*/ 2147483647 h 140"/>
              <a:gd name="T46" fmla="*/ 2147483647 w 94"/>
              <a:gd name="T47" fmla="*/ 2147483647 h 140"/>
              <a:gd name="T48" fmla="*/ 2147483647 w 94"/>
              <a:gd name="T49" fmla="*/ 2147483647 h 140"/>
              <a:gd name="T50" fmla="*/ 2147483647 w 94"/>
              <a:gd name="T51" fmla="*/ 2147483647 h 140"/>
              <a:gd name="T52" fmla="*/ 2147483647 w 94"/>
              <a:gd name="T53" fmla="*/ 2147483647 h 140"/>
              <a:gd name="T54" fmla="*/ 2147483647 w 94"/>
              <a:gd name="T55" fmla="*/ 2147483647 h 140"/>
              <a:gd name="T56" fmla="*/ 2147483647 w 94"/>
              <a:gd name="T57" fmla="*/ 2147483647 h 140"/>
              <a:gd name="T58" fmla="*/ 2147483647 w 94"/>
              <a:gd name="T59" fmla="*/ 2147483647 h 140"/>
              <a:gd name="T60" fmla="*/ 2147483647 w 94"/>
              <a:gd name="T61" fmla="*/ 2147483647 h 140"/>
              <a:gd name="T62" fmla="*/ 2147483647 w 94"/>
              <a:gd name="T63" fmla="*/ 2147483647 h 140"/>
              <a:gd name="T64" fmla="*/ 2147483647 w 94"/>
              <a:gd name="T65" fmla="*/ 2147483647 h 140"/>
              <a:gd name="T66" fmla="*/ 2147483647 w 94"/>
              <a:gd name="T67" fmla="*/ 2147483647 h 140"/>
              <a:gd name="T68" fmla="*/ 2147483647 w 94"/>
              <a:gd name="T69" fmla="*/ 2147483647 h 1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140"/>
              <a:gd name="T107" fmla="*/ 94 w 94"/>
              <a:gd name="T108" fmla="*/ 140 h 1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140">
                <a:moveTo>
                  <a:pt x="85" y="44"/>
                </a:moveTo>
                <a:cubicBezTo>
                  <a:pt x="84" y="77"/>
                  <a:pt x="61" y="85"/>
                  <a:pt x="45" y="90"/>
                </a:cubicBezTo>
                <a:cubicBezTo>
                  <a:pt x="31" y="94"/>
                  <a:pt x="26" y="96"/>
                  <a:pt x="26" y="105"/>
                </a:cubicBezTo>
                <a:cubicBezTo>
                  <a:pt x="26" y="108"/>
                  <a:pt x="26" y="108"/>
                  <a:pt x="26" y="108"/>
                </a:cubicBezTo>
                <a:cubicBezTo>
                  <a:pt x="31" y="111"/>
                  <a:pt x="35" y="116"/>
                  <a:pt x="35" y="123"/>
                </a:cubicBezTo>
                <a:cubicBezTo>
                  <a:pt x="35" y="132"/>
                  <a:pt x="27" y="140"/>
                  <a:pt x="17" y="140"/>
                </a:cubicBezTo>
                <a:cubicBezTo>
                  <a:pt x="8" y="140"/>
                  <a:pt x="0" y="132"/>
                  <a:pt x="0" y="123"/>
                </a:cubicBezTo>
                <a:cubicBezTo>
                  <a:pt x="0" y="116"/>
                  <a:pt x="3" y="111"/>
                  <a:pt x="9" y="108"/>
                </a:cubicBezTo>
                <a:cubicBezTo>
                  <a:pt x="9" y="33"/>
                  <a:pt x="9" y="33"/>
                  <a:pt x="9" y="33"/>
                </a:cubicBezTo>
                <a:cubicBezTo>
                  <a:pt x="3" y="29"/>
                  <a:pt x="0" y="24"/>
                  <a:pt x="0" y="17"/>
                </a:cubicBezTo>
                <a:cubicBezTo>
                  <a:pt x="0" y="8"/>
                  <a:pt x="8" y="0"/>
                  <a:pt x="17" y="0"/>
                </a:cubicBezTo>
                <a:cubicBezTo>
                  <a:pt x="27" y="0"/>
                  <a:pt x="35" y="8"/>
                  <a:pt x="35" y="17"/>
                </a:cubicBezTo>
                <a:cubicBezTo>
                  <a:pt x="35" y="24"/>
                  <a:pt x="31" y="29"/>
                  <a:pt x="26" y="33"/>
                </a:cubicBezTo>
                <a:cubicBezTo>
                  <a:pt x="26" y="78"/>
                  <a:pt x="26" y="78"/>
                  <a:pt x="26" y="78"/>
                </a:cubicBezTo>
                <a:cubicBezTo>
                  <a:pt x="31" y="76"/>
                  <a:pt x="36" y="74"/>
                  <a:pt x="40" y="73"/>
                </a:cubicBezTo>
                <a:cubicBezTo>
                  <a:pt x="57" y="67"/>
                  <a:pt x="67" y="63"/>
                  <a:pt x="67" y="44"/>
                </a:cubicBezTo>
                <a:cubicBezTo>
                  <a:pt x="62" y="41"/>
                  <a:pt x="58" y="36"/>
                  <a:pt x="58" y="29"/>
                </a:cubicBezTo>
                <a:cubicBezTo>
                  <a:pt x="58" y="19"/>
                  <a:pt x="66" y="11"/>
                  <a:pt x="76" y="11"/>
                </a:cubicBezTo>
                <a:cubicBezTo>
                  <a:pt x="86" y="11"/>
                  <a:pt x="94" y="19"/>
                  <a:pt x="94" y="29"/>
                </a:cubicBezTo>
                <a:cubicBezTo>
                  <a:pt x="94" y="36"/>
                  <a:pt x="90" y="41"/>
                  <a:pt x="85" y="44"/>
                </a:cubicBezTo>
                <a:close/>
                <a:moveTo>
                  <a:pt x="17" y="9"/>
                </a:moveTo>
                <a:cubicBezTo>
                  <a:pt x="13" y="9"/>
                  <a:pt x="9" y="12"/>
                  <a:pt x="9" y="17"/>
                </a:cubicBezTo>
                <a:cubicBezTo>
                  <a:pt x="9" y="22"/>
                  <a:pt x="13" y="26"/>
                  <a:pt x="17" y="26"/>
                </a:cubicBezTo>
                <a:cubicBezTo>
                  <a:pt x="22" y="26"/>
                  <a:pt x="26" y="22"/>
                  <a:pt x="26" y="17"/>
                </a:cubicBezTo>
                <a:cubicBezTo>
                  <a:pt x="26" y="12"/>
                  <a:pt x="22" y="9"/>
                  <a:pt x="17" y="9"/>
                </a:cubicBezTo>
                <a:close/>
                <a:moveTo>
                  <a:pt x="17" y="114"/>
                </a:moveTo>
                <a:cubicBezTo>
                  <a:pt x="13" y="114"/>
                  <a:pt x="9" y="118"/>
                  <a:pt x="9" y="123"/>
                </a:cubicBezTo>
                <a:cubicBezTo>
                  <a:pt x="9" y="128"/>
                  <a:pt x="13" y="132"/>
                  <a:pt x="17" y="132"/>
                </a:cubicBezTo>
                <a:cubicBezTo>
                  <a:pt x="22" y="132"/>
                  <a:pt x="26" y="128"/>
                  <a:pt x="26" y="123"/>
                </a:cubicBezTo>
                <a:cubicBezTo>
                  <a:pt x="26" y="118"/>
                  <a:pt x="22" y="114"/>
                  <a:pt x="17" y="114"/>
                </a:cubicBezTo>
                <a:close/>
                <a:moveTo>
                  <a:pt x="76" y="20"/>
                </a:moveTo>
                <a:cubicBezTo>
                  <a:pt x="71" y="20"/>
                  <a:pt x="67" y="24"/>
                  <a:pt x="67" y="29"/>
                </a:cubicBezTo>
                <a:cubicBezTo>
                  <a:pt x="67" y="34"/>
                  <a:pt x="71" y="38"/>
                  <a:pt x="76" y="38"/>
                </a:cubicBezTo>
                <a:cubicBezTo>
                  <a:pt x="81" y="38"/>
                  <a:pt x="85" y="34"/>
                  <a:pt x="85" y="29"/>
                </a:cubicBezTo>
                <a:cubicBezTo>
                  <a:pt x="85" y="24"/>
                  <a:pt x="81" y="20"/>
                  <a:pt x="76" y="20"/>
                </a:cubicBezTo>
                <a:close/>
              </a:path>
            </a:pathLst>
          </a:custGeom>
          <a:solidFill>
            <a:srgbClr val="F4F5F7"/>
          </a:solidFill>
          <a:ln>
            <a:noFill/>
          </a:ln>
        </p:spPr>
        <p:txBody>
          <a:bodyPr/>
          <a:lstStyle/>
          <a:p>
            <a:endParaRPr lang="zh-CN" altLang="en-US"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1" name="Oval 10">
            <a:extLst>
              <a:ext uri="{FF2B5EF4-FFF2-40B4-BE49-F238E27FC236}">
                <a16:creationId xmlns:a16="http://schemas.microsoft.com/office/drawing/2014/main" id="{A88C8A0B-9EB5-5830-CDC6-9EA393DAD764}"/>
              </a:ext>
            </a:extLst>
          </p:cNvPr>
          <p:cNvSpPr>
            <a:spLocks noChangeArrowheads="1"/>
          </p:cNvSpPr>
          <p:nvPr/>
        </p:nvSpPr>
        <p:spPr bwMode="auto">
          <a:xfrm rot="2700000">
            <a:off x="7038097" y="2218188"/>
            <a:ext cx="951438" cy="940925"/>
          </a:xfrm>
          <a:prstGeom prst="roundRect">
            <a:avLst/>
          </a:prstGeom>
          <a:gradFill>
            <a:gsLst>
              <a:gs pos="0">
                <a:srgbClr val="019BE5"/>
              </a:gs>
              <a:gs pos="100000">
                <a:srgbClr val="006CBC"/>
              </a:gs>
            </a:gsLst>
            <a:lin ang="6000000" scaled="0"/>
          </a:gradFill>
          <a:ln>
            <a:noFill/>
          </a:ln>
          <a:effectLst>
            <a:outerShdw blurRad="190500" dist="38100" dir="2700000" algn="tl" rotWithShape="0">
              <a:prstClr val="black">
                <a:alpha val="20000"/>
              </a:prstClr>
            </a:outerShdw>
          </a:effectLst>
        </p:spPr>
        <p:txBody>
          <a:bodyPr lIns="0" tIns="0" rIns="0" bIns="0"/>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buFont typeface="Arial" panose="020B0604020202020204" pitchFamily="34" charset="0"/>
              <a:buNone/>
            </a:pPr>
            <a:endParaRPr lang="zh-CN" altLang="zh-CN" sz="2800"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2" name="Freeform 11">
            <a:extLst>
              <a:ext uri="{FF2B5EF4-FFF2-40B4-BE49-F238E27FC236}">
                <a16:creationId xmlns:a16="http://schemas.microsoft.com/office/drawing/2014/main" id="{0C90DE6B-2671-F958-217D-93244430305A}"/>
              </a:ext>
            </a:extLst>
          </p:cNvPr>
          <p:cNvSpPr>
            <a:spLocks noEditPoints="1" noChangeArrowheads="1"/>
          </p:cNvSpPr>
          <p:nvPr/>
        </p:nvSpPr>
        <p:spPr bwMode="auto">
          <a:xfrm>
            <a:off x="7296914" y="2483658"/>
            <a:ext cx="434189" cy="427305"/>
          </a:xfrm>
          <a:custGeom>
            <a:avLst/>
            <a:gdLst>
              <a:gd name="T0" fmla="*/ 2147483647 w 152"/>
              <a:gd name="T1" fmla="*/ 2147483647 h 152"/>
              <a:gd name="T2" fmla="*/ 2147483647 w 152"/>
              <a:gd name="T3" fmla="*/ 2147483647 h 152"/>
              <a:gd name="T4" fmla="*/ 2147483647 w 152"/>
              <a:gd name="T5" fmla="*/ 2147483647 h 152"/>
              <a:gd name="T6" fmla="*/ 2147483647 w 152"/>
              <a:gd name="T7" fmla="*/ 2147483647 h 152"/>
              <a:gd name="T8" fmla="*/ 0 w 152"/>
              <a:gd name="T9" fmla="*/ 2147483647 h 152"/>
              <a:gd name="T10" fmla="*/ 2147483647 w 152"/>
              <a:gd name="T11" fmla="*/ 0 h 152"/>
              <a:gd name="T12" fmla="*/ 2147483647 w 152"/>
              <a:gd name="T13" fmla="*/ 2147483647 h 152"/>
              <a:gd name="T14" fmla="*/ 2147483647 w 152"/>
              <a:gd name="T15" fmla="*/ 2147483647 h 152"/>
              <a:gd name="T16" fmla="*/ 2147483647 w 152"/>
              <a:gd name="T17" fmla="*/ 2147483647 h 152"/>
              <a:gd name="T18" fmla="*/ 2147483647 w 152"/>
              <a:gd name="T19" fmla="*/ 2147483647 h 152"/>
              <a:gd name="T20" fmla="*/ 2147483647 w 152"/>
              <a:gd name="T21" fmla="*/ 2147483647 h 152"/>
              <a:gd name="T22" fmla="*/ 2147483647 w 152"/>
              <a:gd name="T23" fmla="*/ 2147483647 h 152"/>
              <a:gd name="T24" fmla="*/ 2147483647 w 152"/>
              <a:gd name="T25" fmla="*/ 2147483647 h 152"/>
              <a:gd name="T26" fmla="*/ 2147483647 w 152"/>
              <a:gd name="T27" fmla="*/ 2147483647 h 152"/>
              <a:gd name="T28" fmla="*/ 2147483647 w 152"/>
              <a:gd name="T29" fmla="*/ 2147483647 h 152"/>
              <a:gd name="T30" fmla="*/ 2147483647 w 152"/>
              <a:gd name="T31" fmla="*/ 2147483647 h 1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2"/>
              <a:gd name="T49" fmla="*/ 0 h 152"/>
              <a:gd name="T50" fmla="*/ 152 w 152"/>
              <a:gd name="T51" fmla="*/ 152 h 1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2" h="152">
                <a:moveTo>
                  <a:pt x="141" y="152"/>
                </a:moveTo>
                <a:cubicBezTo>
                  <a:pt x="138" y="152"/>
                  <a:pt x="135" y="151"/>
                  <a:pt x="132" y="148"/>
                </a:cubicBezTo>
                <a:cubicBezTo>
                  <a:pt x="101" y="117"/>
                  <a:pt x="101" y="117"/>
                  <a:pt x="101" y="117"/>
                </a:cubicBezTo>
                <a:cubicBezTo>
                  <a:pt x="90" y="124"/>
                  <a:pt x="78" y="128"/>
                  <a:pt x="65" y="128"/>
                </a:cubicBezTo>
                <a:cubicBezTo>
                  <a:pt x="29" y="128"/>
                  <a:pt x="0" y="100"/>
                  <a:pt x="0" y="64"/>
                </a:cubicBezTo>
                <a:cubicBezTo>
                  <a:pt x="0" y="28"/>
                  <a:pt x="29" y="0"/>
                  <a:pt x="65" y="0"/>
                </a:cubicBezTo>
                <a:cubicBezTo>
                  <a:pt x="100" y="0"/>
                  <a:pt x="129" y="28"/>
                  <a:pt x="129" y="64"/>
                </a:cubicBezTo>
                <a:cubicBezTo>
                  <a:pt x="129" y="77"/>
                  <a:pt x="125" y="90"/>
                  <a:pt x="118" y="100"/>
                </a:cubicBezTo>
                <a:cubicBezTo>
                  <a:pt x="149" y="132"/>
                  <a:pt x="149" y="132"/>
                  <a:pt x="149" y="132"/>
                </a:cubicBezTo>
                <a:cubicBezTo>
                  <a:pt x="151" y="134"/>
                  <a:pt x="152" y="137"/>
                  <a:pt x="152" y="140"/>
                </a:cubicBezTo>
                <a:cubicBezTo>
                  <a:pt x="152" y="147"/>
                  <a:pt x="147" y="152"/>
                  <a:pt x="141" y="152"/>
                </a:cubicBezTo>
                <a:close/>
                <a:moveTo>
                  <a:pt x="65" y="23"/>
                </a:moveTo>
                <a:cubicBezTo>
                  <a:pt x="42" y="23"/>
                  <a:pt x="24" y="41"/>
                  <a:pt x="24" y="64"/>
                </a:cubicBezTo>
                <a:cubicBezTo>
                  <a:pt x="24" y="87"/>
                  <a:pt x="42" y="105"/>
                  <a:pt x="65" y="105"/>
                </a:cubicBezTo>
                <a:cubicBezTo>
                  <a:pt x="87" y="105"/>
                  <a:pt x="106" y="87"/>
                  <a:pt x="106" y="64"/>
                </a:cubicBezTo>
                <a:cubicBezTo>
                  <a:pt x="106" y="41"/>
                  <a:pt x="87" y="23"/>
                  <a:pt x="65" y="23"/>
                </a:cubicBezTo>
                <a:close/>
              </a:path>
            </a:pathLst>
          </a:custGeom>
          <a:solidFill>
            <a:srgbClr val="F4F5F7"/>
          </a:solidFill>
          <a:ln>
            <a:noFill/>
          </a:ln>
        </p:spPr>
        <p:txBody>
          <a:bodyPr/>
          <a:lstStyle/>
          <a:p>
            <a:endParaRPr lang="zh-CN" altLang="en-US"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3" name="TextBox 76">
            <a:extLst>
              <a:ext uri="{FF2B5EF4-FFF2-40B4-BE49-F238E27FC236}">
                <a16:creationId xmlns:a16="http://schemas.microsoft.com/office/drawing/2014/main" id="{86F1C821-7424-1CF8-6849-C62C5C85037F}"/>
              </a:ext>
            </a:extLst>
          </p:cNvPr>
          <p:cNvSpPr txBox="1"/>
          <p:nvPr/>
        </p:nvSpPr>
        <p:spPr>
          <a:xfrm>
            <a:off x="1033877" y="3779645"/>
            <a:ext cx="1831835" cy="369332"/>
          </a:xfrm>
          <a:prstGeom prst="rect">
            <a:avLst/>
          </a:prstGeom>
          <a:noFill/>
        </p:spPr>
        <p:txBody>
          <a:bodyPr wrap="square" rtlCol="0">
            <a:spAutoFit/>
          </a:bodyPr>
          <a:lstStyle/>
          <a:p>
            <a:pPr algn="ctr"/>
            <a:r>
              <a:rPr lang="en-US" altLang="zh-CN"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4" name="文本框 33">
            <a:extLst>
              <a:ext uri="{FF2B5EF4-FFF2-40B4-BE49-F238E27FC236}">
                <a16:creationId xmlns:a16="http://schemas.microsoft.com/office/drawing/2014/main" id="{3FCC4D99-E308-EEA2-73F3-3AA2CEEB4E94}"/>
              </a:ext>
            </a:extLst>
          </p:cNvPr>
          <p:cNvSpPr txBox="1"/>
          <p:nvPr/>
        </p:nvSpPr>
        <p:spPr>
          <a:xfrm>
            <a:off x="1009697" y="4192944"/>
            <a:ext cx="1972963" cy="789127"/>
          </a:xfrm>
          <a:prstGeom prst="rect">
            <a:avLst/>
          </a:prstGeom>
          <a:noFill/>
        </p:spPr>
        <p:txBody>
          <a:bodyPr wrap="square" rtlCol="0">
            <a:spAutoFit/>
          </a:bodyPr>
          <a:lstStyle/>
          <a:p>
            <a:pPr algn="ctr">
              <a:lnSpc>
                <a:spcPct val="13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p>
        </p:txBody>
      </p:sp>
      <p:sp>
        <p:nvSpPr>
          <p:cNvPr id="35" name="TextBox 76">
            <a:extLst>
              <a:ext uri="{FF2B5EF4-FFF2-40B4-BE49-F238E27FC236}">
                <a16:creationId xmlns:a16="http://schemas.microsoft.com/office/drawing/2014/main" id="{E559EC80-C371-3C90-5D0A-882AD2335593}"/>
              </a:ext>
            </a:extLst>
          </p:cNvPr>
          <p:cNvSpPr txBox="1"/>
          <p:nvPr/>
        </p:nvSpPr>
        <p:spPr>
          <a:xfrm>
            <a:off x="3745601" y="2695815"/>
            <a:ext cx="1831835" cy="369332"/>
          </a:xfrm>
          <a:prstGeom prst="rect">
            <a:avLst/>
          </a:prstGeom>
          <a:noFill/>
        </p:spPr>
        <p:txBody>
          <a:bodyPr wrap="square" rtlCol="0">
            <a:spAutoFit/>
          </a:bodyPr>
          <a:lstStyle/>
          <a:p>
            <a:pPr algn="ctr"/>
            <a:r>
              <a:rPr lang="en-US" altLang="zh-CN"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6" name="文本框 35">
            <a:extLst>
              <a:ext uri="{FF2B5EF4-FFF2-40B4-BE49-F238E27FC236}">
                <a16:creationId xmlns:a16="http://schemas.microsoft.com/office/drawing/2014/main" id="{14EB398E-EB7B-8D32-1AE6-8057A592750C}"/>
              </a:ext>
            </a:extLst>
          </p:cNvPr>
          <p:cNvSpPr txBox="1"/>
          <p:nvPr/>
        </p:nvSpPr>
        <p:spPr>
          <a:xfrm>
            <a:off x="3721421" y="3109114"/>
            <a:ext cx="1972963" cy="789127"/>
          </a:xfrm>
          <a:prstGeom prst="rect">
            <a:avLst/>
          </a:prstGeom>
          <a:noFill/>
        </p:spPr>
        <p:txBody>
          <a:bodyPr wrap="square" rtlCol="0">
            <a:spAutoFit/>
          </a:bodyPr>
          <a:lstStyle/>
          <a:p>
            <a:pPr algn="ctr">
              <a:lnSpc>
                <a:spcPct val="13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p>
        </p:txBody>
      </p:sp>
      <p:sp>
        <p:nvSpPr>
          <p:cNvPr id="37" name="TextBox 76">
            <a:extLst>
              <a:ext uri="{FF2B5EF4-FFF2-40B4-BE49-F238E27FC236}">
                <a16:creationId xmlns:a16="http://schemas.microsoft.com/office/drawing/2014/main" id="{D7073566-4101-93E3-06F6-8D398B4AFACF}"/>
              </a:ext>
            </a:extLst>
          </p:cNvPr>
          <p:cNvSpPr txBox="1"/>
          <p:nvPr/>
        </p:nvSpPr>
        <p:spPr>
          <a:xfrm>
            <a:off x="6556053" y="3779645"/>
            <a:ext cx="1831835" cy="369332"/>
          </a:xfrm>
          <a:prstGeom prst="rect">
            <a:avLst/>
          </a:prstGeom>
          <a:noFill/>
        </p:spPr>
        <p:txBody>
          <a:bodyPr wrap="square" rtlCol="0">
            <a:spAutoFit/>
          </a:bodyPr>
          <a:lstStyle/>
          <a:p>
            <a:pPr algn="ctr"/>
            <a:r>
              <a:rPr lang="en-US" altLang="zh-CN"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8" name="文本框 37">
            <a:extLst>
              <a:ext uri="{FF2B5EF4-FFF2-40B4-BE49-F238E27FC236}">
                <a16:creationId xmlns:a16="http://schemas.microsoft.com/office/drawing/2014/main" id="{E1FD637E-1373-E61A-89D3-F327D44DAE17}"/>
              </a:ext>
            </a:extLst>
          </p:cNvPr>
          <p:cNvSpPr txBox="1"/>
          <p:nvPr/>
        </p:nvSpPr>
        <p:spPr>
          <a:xfrm>
            <a:off x="6531873" y="4192944"/>
            <a:ext cx="1972963" cy="789127"/>
          </a:xfrm>
          <a:prstGeom prst="rect">
            <a:avLst/>
          </a:prstGeom>
          <a:noFill/>
        </p:spPr>
        <p:txBody>
          <a:bodyPr wrap="square" rtlCol="0">
            <a:spAutoFit/>
          </a:bodyPr>
          <a:lstStyle/>
          <a:p>
            <a:pPr algn="ctr">
              <a:lnSpc>
                <a:spcPct val="13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p>
        </p:txBody>
      </p:sp>
      <p:sp>
        <p:nvSpPr>
          <p:cNvPr id="39" name="TextBox 76">
            <a:extLst>
              <a:ext uri="{FF2B5EF4-FFF2-40B4-BE49-F238E27FC236}">
                <a16:creationId xmlns:a16="http://schemas.microsoft.com/office/drawing/2014/main" id="{1B0F4702-661D-A954-3FBA-C77AC4CFC424}"/>
              </a:ext>
            </a:extLst>
          </p:cNvPr>
          <p:cNvSpPr txBox="1"/>
          <p:nvPr/>
        </p:nvSpPr>
        <p:spPr>
          <a:xfrm>
            <a:off x="9130145" y="2695815"/>
            <a:ext cx="2211716" cy="369332"/>
          </a:xfrm>
          <a:prstGeom prst="rect">
            <a:avLst/>
          </a:prstGeom>
          <a:noFill/>
        </p:spPr>
        <p:txBody>
          <a:bodyPr wrap="square" rtlCol="0">
            <a:spAutoFit/>
          </a:bodyPr>
          <a:lstStyle/>
          <a:p>
            <a:pPr algn="ctr"/>
            <a:r>
              <a:rPr lang="en-US" altLang="zh-CN"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0" name="文本框 39">
            <a:extLst>
              <a:ext uri="{FF2B5EF4-FFF2-40B4-BE49-F238E27FC236}">
                <a16:creationId xmlns:a16="http://schemas.microsoft.com/office/drawing/2014/main" id="{E7A8AC5F-EA96-829F-6209-CB4ED5A8924C}"/>
              </a:ext>
            </a:extLst>
          </p:cNvPr>
          <p:cNvSpPr txBox="1"/>
          <p:nvPr/>
        </p:nvSpPr>
        <p:spPr>
          <a:xfrm>
            <a:off x="9331290" y="3109114"/>
            <a:ext cx="1972963" cy="789127"/>
          </a:xfrm>
          <a:prstGeom prst="rect">
            <a:avLst/>
          </a:prstGeom>
          <a:noFill/>
        </p:spPr>
        <p:txBody>
          <a:bodyPr wrap="square" rtlCol="0">
            <a:spAutoFit/>
          </a:bodyPr>
          <a:lstStyle/>
          <a:p>
            <a:pPr algn="ctr">
              <a:lnSpc>
                <a:spcPct val="13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p>
        </p:txBody>
      </p:sp>
      <p:cxnSp>
        <p:nvCxnSpPr>
          <p:cNvPr id="41" name="直接连接符 40">
            <a:extLst>
              <a:ext uri="{FF2B5EF4-FFF2-40B4-BE49-F238E27FC236}">
                <a16:creationId xmlns:a16="http://schemas.microsoft.com/office/drawing/2014/main" id="{BE423137-93EC-859C-9654-07B20DD11536}"/>
              </a:ext>
            </a:extLst>
          </p:cNvPr>
          <p:cNvCxnSpPr/>
          <p:nvPr/>
        </p:nvCxnSpPr>
        <p:spPr>
          <a:xfrm>
            <a:off x="2537981" y="2681851"/>
            <a:ext cx="1619240" cy="2309567"/>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D170CBB2-E922-F095-20F1-805745273F08}"/>
              </a:ext>
            </a:extLst>
          </p:cNvPr>
          <p:cNvCxnSpPr/>
          <p:nvPr/>
        </p:nvCxnSpPr>
        <p:spPr>
          <a:xfrm>
            <a:off x="8079285" y="2681851"/>
            <a:ext cx="1715164" cy="2329922"/>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D499E610-2215-81A6-4061-63DC3BFFD998}"/>
              </a:ext>
            </a:extLst>
          </p:cNvPr>
          <p:cNvCxnSpPr/>
          <p:nvPr/>
        </p:nvCxnSpPr>
        <p:spPr>
          <a:xfrm flipH="1">
            <a:off x="5351418" y="2688652"/>
            <a:ext cx="1582160" cy="2314461"/>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98325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502727" y="337444"/>
            <a:ext cx="3283528"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sp>
        <p:nvSpPr>
          <p:cNvPr id="23" name="矩形 10">
            <a:extLst>
              <a:ext uri="{FF2B5EF4-FFF2-40B4-BE49-F238E27FC236}">
                <a16:creationId xmlns:a16="http://schemas.microsoft.com/office/drawing/2014/main" id="{4B77C267-623A-BCFE-3BF6-AEF9F75B639C}"/>
              </a:ext>
            </a:extLst>
          </p:cNvPr>
          <p:cNvSpPr>
            <a:spLocks noChangeAspect="1"/>
          </p:cNvSpPr>
          <p:nvPr/>
        </p:nvSpPr>
        <p:spPr>
          <a:xfrm>
            <a:off x="9245614" y="1800998"/>
            <a:ext cx="1672836" cy="1823733"/>
          </a:xfrm>
          <a:custGeom>
            <a:avLst/>
            <a:gdLst>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299728 w 1305333"/>
              <a:gd name="connsiteY4" fmla="*/ 452301 h 1424419"/>
              <a:gd name="connsiteX5" fmla="*/ 1303099 w 1305333"/>
              <a:gd name="connsiteY5" fmla="*/ 495558 h 1424419"/>
              <a:gd name="connsiteX6" fmla="*/ 1303099 w 1305333"/>
              <a:gd name="connsiteY6" fmla="*/ 952393 h 1424419"/>
              <a:gd name="connsiteX7" fmla="*/ 1299356 w 1305333"/>
              <a:gd name="connsiteY7" fmla="*/ 974248 h 1424419"/>
              <a:gd name="connsiteX8" fmla="*/ 1193590 w 1305333"/>
              <a:gd name="connsiteY8" fmla="*/ 1159518 h 1424419"/>
              <a:gd name="connsiteX9" fmla="*/ 1188747 w 1305333"/>
              <a:gd name="connsiteY9" fmla="*/ 1163476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299356 w 1305333"/>
              <a:gd name="connsiteY7" fmla="*/ 974248 h 1424419"/>
              <a:gd name="connsiteX8" fmla="*/ 1193590 w 1305333"/>
              <a:gd name="connsiteY8" fmla="*/ 1159518 h 1424419"/>
              <a:gd name="connsiteX9" fmla="*/ 1188747 w 1305333"/>
              <a:gd name="connsiteY9" fmla="*/ 1163476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299356 w 1305333"/>
              <a:gd name="connsiteY7" fmla="*/ 974248 h 1424419"/>
              <a:gd name="connsiteX8" fmla="*/ 1193590 w 1305333"/>
              <a:gd name="connsiteY8" fmla="*/ 1159518 h 1424419"/>
              <a:gd name="connsiteX9" fmla="*/ 1188747 w 1305333"/>
              <a:gd name="connsiteY9" fmla="*/ 1163476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6046"/>
              <a:gd name="connsiteY0" fmla="*/ 0 h 1424419"/>
              <a:gd name="connsiteX1" fmla="*/ 757287 w 1306046"/>
              <a:gd name="connsiteY1" fmla="*/ 32444 h 1424419"/>
              <a:gd name="connsiteX2" fmla="*/ 1206876 w 1306046"/>
              <a:gd name="connsiteY2" fmla="*/ 284945 h 1424419"/>
              <a:gd name="connsiteX3" fmla="*/ 1233464 w 1306046"/>
              <a:gd name="connsiteY3" fmla="*/ 306775 h 1424419"/>
              <a:gd name="connsiteX4" fmla="*/ 1301712 w 1306046"/>
              <a:gd name="connsiteY4" fmla="*/ 442384 h 1424419"/>
              <a:gd name="connsiteX5" fmla="*/ 1303099 w 1306046"/>
              <a:gd name="connsiteY5" fmla="*/ 495558 h 1424419"/>
              <a:gd name="connsiteX6" fmla="*/ 1303099 w 1306046"/>
              <a:gd name="connsiteY6" fmla="*/ 952393 h 1424419"/>
              <a:gd name="connsiteX7" fmla="*/ 1305306 w 1306046"/>
              <a:gd name="connsiteY7" fmla="*/ 990115 h 1424419"/>
              <a:gd name="connsiteX8" fmla="*/ 1193590 w 1306046"/>
              <a:gd name="connsiteY8" fmla="*/ 1159518 h 1424419"/>
              <a:gd name="connsiteX9" fmla="*/ 1188747 w 1306046"/>
              <a:gd name="connsiteY9" fmla="*/ 1163476 h 1424419"/>
              <a:gd name="connsiteX10" fmla="*/ 792288 w 1306046"/>
              <a:gd name="connsiteY10" fmla="*/ 1385653 h 1424419"/>
              <a:gd name="connsiteX11" fmla="*/ 522686 w 1306046"/>
              <a:gd name="connsiteY11" fmla="*/ 1384922 h 1424419"/>
              <a:gd name="connsiteX12" fmla="*/ 80344 w 1306046"/>
              <a:gd name="connsiteY12" fmla="*/ 1139323 h 1424419"/>
              <a:gd name="connsiteX13" fmla="*/ 68397 w 1306046"/>
              <a:gd name="connsiteY13" fmla="*/ 1130059 h 1424419"/>
              <a:gd name="connsiteX14" fmla="*/ 667 w 1306046"/>
              <a:gd name="connsiteY14" fmla="*/ 999105 h 1424419"/>
              <a:gd name="connsiteX15" fmla="*/ 0 w 1306046"/>
              <a:gd name="connsiteY15" fmla="*/ 972364 h 1424419"/>
              <a:gd name="connsiteX16" fmla="*/ 2496 w 1306046"/>
              <a:gd name="connsiteY16" fmla="*/ 463106 h 1424419"/>
              <a:gd name="connsiteX17" fmla="*/ 2458 w 1306046"/>
              <a:gd name="connsiteY17" fmla="*/ 429563 h 1424419"/>
              <a:gd name="connsiteX18" fmla="*/ 75248 w 1306046"/>
              <a:gd name="connsiteY18" fmla="*/ 303202 h 1424419"/>
              <a:gd name="connsiteX19" fmla="*/ 103465 w 1306046"/>
              <a:gd name="connsiteY19" fmla="*/ 288252 h 1424419"/>
              <a:gd name="connsiteX20" fmla="*/ 541533 w 1306046"/>
              <a:gd name="connsiteY20" fmla="*/ 38110 h 1424419"/>
              <a:gd name="connsiteX21" fmla="*/ 653528 w 1306046"/>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88747 w 1305333"/>
              <a:gd name="connsiteY9" fmla="*/ 1163476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211970 w 1305333"/>
              <a:gd name="connsiteY8" fmla="*/ 1149621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236006 w 1305333"/>
              <a:gd name="connsiteY8" fmla="*/ 1160932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13169"/>
              <a:gd name="connsiteY0" fmla="*/ 0 h 1424419"/>
              <a:gd name="connsiteX1" fmla="*/ 757287 w 1313169"/>
              <a:gd name="connsiteY1" fmla="*/ 32444 h 1424419"/>
              <a:gd name="connsiteX2" fmla="*/ 1206876 w 1313169"/>
              <a:gd name="connsiteY2" fmla="*/ 284945 h 1424419"/>
              <a:gd name="connsiteX3" fmla="*/ 1237706 w 1313169"/>
              <a:gd name="connsiteY3" fmla="*/ 306775 h 1424419"/>
              <a:gd name="connsiteX4" fmla="*/ 1301712 w 1313169"/>
              <a:gd name="connsiteY4" fmla="*/ 442384 h 1424419"/>
              <a:gd name="connsiteX5" fmla="*/ 1303099 w 1313169"/>
              <a:gd name="connsiteY5" fmla="*/ 495558 h 1424419"/>
              <a:gd name="connsiteX6" fmla="*/ 1303099 w 1313169"/>
              <a:gd name="connsiteY6" fmla="*/ 952393 h 1424419"/>
              <a:gd name="connsiteX7" fmla="*/ 1305306 w 1313169"/>
              <a:gd name="connsiteY7" fmla="*/ 990115 h 1424419"/>
              <a:gd name="connsiteX8" fmla="*/ 1271352 w 1313169"/>
              <a:gd name="connsiteY8" fmla="*/ 1142552 h 1424419"/>
              <a:gd name="connsiteX9" fmla="*/ 1172881 w 1313169"/>
              <a:gd name="connsiteY9" fmla="*/ 1179342 h 1424419"/>
              <a:gd name="connsiteX10" fmla="*/ 792288 w 1313169"/>
              <a:gd name="connsiteY10" fmla="*/ 1385653 h 1424419"/>
              <a:gd name="connsiteX11" fmla="*/ 522686 w 1313169"/>
              <a:gd name="connsiteY11" fmla="*/ 1384922 h 1424419"/>
              <a:gd name="connsiteX12" fmla="*/ 80344 w 1313169"/>
              <a:gd name="connsiteY12" fmla="*/ 1139323 h 1424419"/>
              <a:gd name="connsiteX13" fmla="*/ 68397 w 1313169"/>
              <a:gd name="connsiteY13" fmla="*/ 1130059 h 1424419"/>
              <a:gd name="connsiteX14" fmla="*/ 667 w 1313169"/>
              <a:gd name="connsiteY14" fmla="*/ 999105 h 1424419"/>
              <a:gd name="connsiteX15" fmla="*/ 0 w 1313169"/>
              <a:gd name="connsiteY15" fmla="*/ 972364 h 1424419"/>
              <a:gd name="connsiteX16" fmla="*/ 2496 w 1313169"/>
              <a:gd name="connsiteY16" fmla="*/ 463106 h 1424419"/>
              <a:gd name="connsiteX17" fmla="*/ 2458 w 1313169"/>
              <a:gd name="connsiteY17" fmla="*/ 429563 h 1424419"/>
              <a:gd name="connsiteX18" fmla="*/ 75248 w 1313169"/>
              <a:gd name="connsiteY18" fmla="*/ 303202 h 1424419"/>
              <a:gd name="connsiteX19" fmla="*/ 106293 w 1313169"/>
              <a:gd name="connsiteY19" fmla="*/ 282597 h 1424419"/>
              <a:gd name="connsiteX20" fmla="*/ 541533 w 1313169"/>
              <a:gd name="connsiteY20" fmla="*/ 38110 h 1424419"/>
              <a:gd name="connsiteX21" fmla="*/ 653528 w 1313169"/>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80344 w 1306267"/>
              <a:gd name="connsiteY12" fmla="*/ 1139323 h 1424419"/>
              <a:gd name="connsiteX13" fmla="*/ 68397 w 1306267"/>
              <a:gd name="connsiteY13" fmla="*/ 113005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80344 w 1306267"/>
              <a:gd name="connsiteY12" fmla="*/ 1139323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80344 w 1306267"/>
              <a:gd name="connsiteY12" fmla="*/ 1139323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4843 w 1306267"/>
              <a:gd name="connsiteY13" fmla="*/ 111898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4843 w 1306267"/>
              <a:gd name="connsiteY13" fmla="*/ 111898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4843 w 1306267"/>
              <a:gd name="connsiteY13" fmla="*/ 111898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4302 w 1306267"/>
              <a:gd name="connsiteY12" fmla="*/ 1158755 h 1424419"/>
              <a:gd name="connsiteX13" fmla="*/ 44843 w 1306267"/>
              <a:gd name="connsiteY13" fmla="*/ 111898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4302 w 1306267"/>
              <a:gd name="connsiteY12" fmla="*/ 1158755 h 1424419"/>
              <a:gd name="connsiteX13" fmla="*/ 39429 w 1306267"/>
              <a:gd name="connsiteY13" fmla="*/ 1117635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227376 w 1305333"/>
              <a:gd name="connsiteY8" fmla="*/ 1152027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94302 w 1305333"/>
              <a:gd name="connsiteY12" fmla="*/ 1158755 h 1424419"/>
              <a:gd name="connsiteX13" fmla="*/ 39429 w 1305333"/>
              <a:gd name="connsiteY13" fmla="*/ 1117635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2599 w 1305333"/>
              <a:gd name="connsiteY7" fmla="*/ 1003650 h 1424419"/>
              <a:gd name="connsiteX8" fmla="*/ 1227376 w 1305333"/>
              <a:gd name="connsiteY8" fmla="*/ 1152027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94302 w 1305333"/>
              <a:gd name="connsiteY12" fmla="*/ 1158755 h 1424419"/>
              <a:gd name="connsiteX13" fmla="*/ 39429 w 1305333"/>
              <a:gd name="connsiteY13" fmla="*/ 1117635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080"/>
              <a:gd name="connsiteY0" fmla="*/ 0 h 1424419"/>
              <a:gd name="connsiteX1" fmla="*/ 757287 w 1305080"/>
              <a:gd name="connsiteY1" fmla="*/ 32444 h 1424419"/>
              <a:gd name="connsiteX2" fmla="*/ 1206876 w 1305080"/>
              <a:gd name="connsiteY2" fmla="*/ 284945 h 1424419"/>
              <a:gd name="connsiteX3" fmla="*/ 1237706 w 1305080"/>
              <a:gd name="connsiteY3" fmla="*/ 306775 h 1424419"/>
              <a:gd name="connsiteX4" fmla="*/ 1301712 w 1305080"/>
              <a:gd name="connsiteY4" fmla="*/ 442384 h 1424419"/>
              <a:gd name="connsiteX5" fmla="*/ 1303099 w 1305080"/>
              <a:gd name="connsiteY5" fmla="*/ 495558 h 1424419"/>
              <a:gd name="connsiteX6" fmla="*/ 1301746 w 1305080"/>
              <a:gd name="connsiteY6" fmla="*/ 953747 h 1424419"/>
              <a:gd name="connsiteX7" fmla="*/ 1302599 w 1305080"/>
              <a:gd name="connsiteY7" fmla="*/ 1003650 h 1424419"/>
              <a:gd name="connsiteX8" fmla="*/ 1227376 w 1305080"/>
              <a:gd name="connsiteY8" fmla="*/ 1152027 h 1424419"/>
              <a:gd name="connsiteX9" fmla="*/ 1172881 w 1305080"/>
              <a:gd name="connsiteY9" fmla="*/ 1179342 h 1424419"/>
              <a:gd name="connsiteX10" fmla="*/ 792288 w 1305080"/>
              <a:gd name="connsiteY10" fmla="*/ 1385653 h 1424419"/>
              <a:gd name="connsiteX11" fmla="*/ 522686 w 1305080"/>
              <a:gd name="connsiteY11" fmla="*/ 1384922 h 1424419"/>
              <a:gd name="connsiteX12" fmla="*/ 94302 w 1305080"/>
              <a:gd name="connsiteY12" fmla="*/ 1158755 h 1424419"/>
              <a:gd name="connsiteX13" fmla="*/ 39429 w 1305080"/>
              <a:gd name="connsiteY13" fmla="*/ 1117635 h 1424419"/>
              <a:gd name="connsiteX14" fmla="*/ 667 w 1305080"/>
              <a:gd name="connsiteY14" fmla="*/ 999105 h 1424419"/>
              <a:gd name="connsiteX15" fmla="*/ 0 w 1305080"/>
              <a:gd name="connsiteY15" fmla="*/ 972364 h 1424419"/>
              <a:gd name="connsiteX16" fmla="*/ 2496 w 1305080"/>
              <a:gd name="connsiteY16" fmla="*/ 463106 h 1424419"/>
              <a:gd name="connsiteX17" fmla="*/ 2458 w 1305080"/>
              <a:gd name="connsiteY17" fmla="*/ 429563 h 1424419"/>
              <a:gd name="connsiteX18" fmla="*/ 75248 w 1305080"/>
              <a:gd name="connsiteY18" fmla="*/ 303202 h 1424419"/>
              <a:gd name="connsiteX19" fmla="*/ 106293 w 1305080"/>
              <a:gd name="connsiteY19" fmla="*/ 282597 h 1424419"/>
              <a:gd name="connsiteX20" fmla="*/ 541533 w 1305080"/>
              <a:gd name="connsiteY20" fmla="*/ 38110 h 1424419"/>
              <a:gd name="connsiteX21" fmla="*/ 653528 w 1305080"/>
              <a:gd name="connsiteY21" fmla="*/ 0 h 1424419"/>
              <a:gd name="connsiteX0" fmla="*/ 653528 w 1305299"/>
              <a:gd name="connsiteY0" fmla="*/ 0 h 1424419"/>
              <a:gd name="connsiteX1" fmla="*/ 757287 w 1305299"/>
              <a:gd name="connsiteY1" fmla="*/ 32444 h 1424419"/>
              <a:gd name="connsiteX2" fmla="*/ 1206876 w 1305299"/>
              <a:gd name="connsiteY2" fmla="*/ 284945 h 1424419"/>
              <a:gd name="connsiteX3" fmla="*/ 1237706 w 1305299"/>
              <a:gd name="connsiteY3" fmla="*/ 306775 h 1424419"/>
              <a:gd name="connsiteX4" fmla="*/ 1301712 w 1305299"/>
              <a:gd name="connsiteY4" fmla="*/ 442384 h 1424419"/>
              <a:gd name="connsiteX5" fmla="*/ 1303099 w 1305299"/>
              <a:gd name="connsiteY5" fmla="*/ 495558 h 1424419"/>
              <a:gd name="connsiteX6" fmla="*/ 1301746 w 1305299"/>
              <a:gd name="connsiteY6" fmla="*/ 953747 h 1424419"/>
              <a:gd name="connsiteX7" fmla="*/ 1302599 w 1305299"/>
              <a:gd name="connsiteY7" fmla="*/ 1003650 h 1424419"/>
              <a:gd name="connsiteX8" fmla="*/ 1227376 w 1305299"/>
              <a:gd name="connsiteY8" fmla="*/ 1152027 h 1424419"/>
              <a:gd name="connsiteX9" fmla="*/ 1172881 w 1305299"/>
              <a:gd name="connsiteY9" fmla="*/ 1179342 h 1424419"/>
              <a:gd name="connsiteX10" fmla="*/ 792288 w 1305299"/>
              <a:gd name="connsiteY10" fmla="*/ 1385653 h 1424419"/>
              <a:gd name="connsiteX11" fmla="*/ 522686 w 1305299"/>
              <a:gd name="connsiteY11" fmla="*/ 1384922 h 1424419"/>
              <a:gd name="connsiteX12" fmla="*/ 94302 w 1305299"/>
              <a:gd name="connsiteY12" fmla="*/ 1158755 h 1424419"/>
              <a:gd name="connsiteX13" fmla="*/ 39429 w 1305299"/>
              <a:gd name="connsiteY13" fmla="*/ 1117635 h 1424419"/>
              <a:gd name="connsiteX14" fmla="*/ 667 w 1305299"/>
              <a:gd name="connsiteY14" fmla="*/ 999105 h 1424419"/>
              <a:gd name="connsiteX15" fmla="*/ 0 w 1305299"/>
              <a:gd name="connsiteY15" fmla="*/ 972364 h 1424419"/>
              <a:gd name="connsiteX16" fmla="*/ 2496 w 1305299"/>
              <a:gd name="connsiteY16" fmla="*/ 463106 h 1424419"/>
              <a:gd name="connsiteX17" fmla="*/ 2458 w 1305299"/>
              <a:gd name="connsiteY17" fmla="*/ 429563 h 1424419"/>
              <a:gd name="connsiteX18" fmla="*/ 75248 w 1305299"/>
              <a:gd name="connsiteY18" fmla="*/ 303202 h 1424419"/>
              <a:gd name="connsiteX19" fmla="*/ 106293 w 1305299"/>
              <a:gd name="connsiteY19" fmla="*/ 282597 h 1424419"/>
              <a:gd name="connsiteX20" fmla="*/ 541533 w 1305299"/>
              <a:gd name="connsiteY20" fmla="*/ 38110 h 1424419"/>
              <a:gd name="connsiteX21" fmla="*/ 653528 w 1305299"/>
              <a:gd name="connsiteY21" fmla="*/ 0 h 1424419"/>
              <a:gd name="connsiteX0" fmla="*/ 653528 w 1306646"/>
              <a:gd name="connsiteY0" fmla="*/ 0 h 1424419"/>
              <a:gd name="connsiteX1" fmla="*/ 757287 w 1306646"/>
              <a:gd name="connsiteY1" fmla="*/ 32444 h 1424419"/>
              <a:gd name="connsiteX2" fmla="*/ 1206876 w 1306646"/>
              <a:gd name="connsiteY2" fmla="*/ 284945 h 1424419"/>
              <a:gd name="connsiteX3" fmla="*/ 1237706 w 1306646"/>
              <a:gd name="connsiteY3" fmla="*/ 306775 h 1424419"/>
              <a:gd name="connsiteX4" fmla="*/ 1301712 w 1306646"/>
              <a:gd name="connsiteY4" fmla="*/ 442384 h 1424419"/>
              <a:gd name="connsiteX5" fmla="*/ 1303099 w 1306646"/>
              <a:gd name="connsiteY5" fmla="*/ 495558 h 1424419"/>
              <a:gd name="connsiteX6" fmla="*/ 1301746 w 1306646"/>
              <a:gd name="connsiteY6" fmla="*/ 953747 h 1424419"/>
              <a:gd name="connsiteX7" fmla="*/ 1302599 w 1306646"/>
              <a:gd name="connsiteY7" fmla="*/ 1003650 h 1424419"/>
              <a:gd name="connsiteX8" fmla="*/ 1227376 w 1306646"/>
              <a:gd name="connsiteY8" fmla="*/ 1152027 h 1424419"/>
              <a:gd name="connsiteX9" fmla="*/ 1172881 w 1306646"/>
              <a:gd name="connsiteY9" fmla="*/ 1179342 h 1424419"/>
              <a:gd name="connsiteX10" fmla="*/ 792288 w 1306646"/>
              <a:gd name="connsiteY10" fmla="*/ 1385653 h 1424419"/>
              <a:gd name="connsiteX11" fmla="*/ 522686 w 1306646"/>
              <a:gd name="connsiteY11" fmla="*/ 1384922 h 1424419"/>
              <a:gd name="connsiteX12" fmla="*/ 94302 w 1306646"/>
              <a:gd name="connsiteY12" fmla="*/ 1158755 h 1424419"/>
              <a:gd name="connsiteX13" fmla="*/ 39429 w 1306646"/>
              <a:gd name="connsiteY13" fmla="*/ 1117635 h 1424419"/>
              <a:gd name="connsiteX14" fmla="*/ 667 w 1306646"/>
              <a:gd name="connsiteY14" fmla="*/ 999105 h 1424419"/>
              <a:gd name="connsiteX15" fmla="*/ 0 w 1306646"/>
              <a:gd name="connsiteY15" fmla="*/ 972364 h 1424419"/>
              <a:gd name="connsiteX16" fmla="*/ 2496 w 1306646"/>
              <a:gd name="connsiteY16" fmla="*/ 463106 h 1424419"/>
              <a:gd name="connsiteX17" fmla="*/ 2458 w 1306646"/>
              <a:gd name="connsiteY17" fmla="*/ 429563 h 1424419"/>
              <a:gd name="connsiteX18" fmla="*/ 75248 w 1306646"/>
              <a:gd name="connsiteY18" fmla="*/ 303202 h 1424419"/>
              <a:gd name="connsiteX19" fmla="*/ 106293 w 1306646"/>
              <a:gd name="connsiteY19" fmla="*/ 282597 h 1424419"/>
              <a:gd name="connsiteX20" fmla="*/ 541533 w 1306646"/>
              <a:gd name="connsiteY20" fmla="*/ 38110 h 1424419"/>
              <a:gd name="connsiteX21" fmla="*/ 653528 w 1306646"/>
              <a:gd name="connsiteY21" fmla="*/ 0 h 1424419"/>
              <a:gd name="connsiteX0" fmla="*/ 653528 w 1305299"/>
              <a:gd name="connsiteY0" fmla="*/ 0 h 1424419"/>
              <a:gd name="connsiteX1" fmla="*/ 757287 w 1305299"/>
              <a:gd name="connsiteY1" fmla="*/ 32444 h 1424419"/>
              <a:gd name="connsiteX2" fmla="*/ 1206876 w 1305299"/>
              <a:gd name="connsiteY2" fmla="*/ 284945 h 1424419"/>
              <a:gd name="connsiteX3" fmla="*/ 1237706 w 1305299"/>
              <a:gd name="connsiteY3" fmla="*/ 306775 h 1424419"/>
              <a:gd name="connsiteX4" fmla="*/ 1301712 w 1305299"/>
              <a:gd name="connsiteY4" fmla="*/ 442384 h 1424419"/>
              <a:gd name="connsiteX5" fmla="*/ 1303099 w 1305299"/>
              <a:gd name="connsiteY5" fmla="*/ 495558 h 1424419"/>
              <a:gd name="connsiteX6" fmla="*/ 1301746 w 1305299"/>
              <a:gd name="connsiteY6" fmla="*/ 953747 h 1424419"/>
              <a:gd name="connsiteX7" fmla="*/ 1302599 w 1305299"/>
              <a:gd name="connsiteY7" fmla="*/ 1003650 h 1424419"/>
              <a:gd name="connsiteX8" fmla="*/ 1227376 w 1305299"/>
              <a:gd name="connsiteY8" fmla="*/ 1152027 h 1424419"/>
              <a:gd name="connsiteX9" fmla="*/ 1172881 w 1305299"/>
              <a:gd name="connsiteY9" fmla="*/ 1179342 h 1424419"/>
              <a:gd name="connsiteX10" fmla="*/ 792288 w 1305299"/>
              <a:gd name="connsiteY10" fmla="*/ 1385653 h 1424419"/>
              <a:gd name="connsiteX11" fmla="*/ 522686 w 1305299"/>
              <a:gd name="connsiteY11" fmla="*/ 1384922 h 1424419"/>
              <a:gd name="connsiteX12" fmla="*/ 94302 w 1305299"/>
              <a:gd name="connsiteY12" fmla="*/ 1158755 h 1424419"/>
              <a:gd name="connsiteX13" fmla="*/ 39429 w 1305299"/>
              <a:gd name="connsiteY13" fmla="*/ 1117635 h 1424419"/>
              <a:gd name="connsiteX14" fmla="*/ 667 w 1305299"/>
              <a:gd name="connsiteY14" fmla="*/ 999105 h 1424419"/>
              <a:gd name="connsiteX15" fmla="*/ 0 w 1305299"/>
              <a:gd name="connsiteY15" fmla="*/ 972364 h 1424419"/>
              <a:gd name="connsiteX16" fmla="*/ 2496 w 1305299"/>
              <a:gd name="connsiteY16" fmla="*/ 463106 h 1424419"/>
              <a:gd name="connsiteX17" fmla="*/ 2458 w 1305299"/>
              <a:gd name="connsiteY17" fmla="*/ 429563 h 1424419"/>
              <a:gd name="connsiteX18" fmla="*/ 75248 w 1305299"/>
              <a:gd name="connsiteY18" fmla="*/ 303202 h 1424419"/>
              <a:gd name="connsiteX19" fmla="*/ 106293 w 1305299"/>
              <a:gd name="connsiteY19" fmla="*/ 282597 h 1424419"/>
              <a:gd name="connsiteX20" fmla="*/ 541533 w 1305299"/>
              <a:gd name="connsiteY20" fmla="*/ 38110 h 1424419"/>
              <a:gd name="connsiteX21" fmla="*/ 653528 w 1305299"/>
              <a:gd name="connsiteY21" fmla="*/ 0 h 1424419"/>
              <a:gd name="connsiteX0" fmla="*/ 653528 w 1304127"/>
              <a:gd name="connsiteY0" fmla="*/ 0 h 1424419"/>
              <a:gd name="connsiteX1" fmla="*/ 757287 w 1304127"/>
              <a:gd name="connsiteY1" fmla="*/ 32444 h 1424419"/>
              <a:gd name="connsiteX2" fmla="*/ 1206876 w 1304127"/>
              <a:gd name="connsiteY2" fmla="*/ 284945 h 1424419"/>
              <a:gd name="connsiteX3" fmla="*/ 1237706 w 1304127"/>
              <a:gd name="connsiteY3" fmla="*/ 306775 h 1424419"/>
              <a:gd name="connsiteX4" fmla="*/ 1301712 w 1304127"/>
              <a:gd name="connsiteY4" fmla="*/ 442384 h 1424419"/>
              <a:gd name="connsiteX5" fmla="*/ 1303099 w 1304127"/>
              <a:gd name="connsiteY5" fmla="*/ 495558 h 1424419"/>
              <a:gd name="connsiteX6" fmla="*/ 1301746 w 1304127"/>
              <a:gd name="connsiteY6" fmla="*/ 953747 h 1424419"/>
              <a:gd name="connsiteX7" fmla="*/ 1302599 w 1304127"/>
              <a:gd name="connsiteY7" fmla="*/ 1003650 h 1424419"/>
              <a:gd name="connsiteX8" fmla="*/ 1227376 w 1304127"/>
              <a:gd name="connsiteY8" fmla="*/ 1152027 h 1424419"/>
              <a:gd name="connsiteX9" fmla="*/ 1172881 w 1304127"/>
              <a:gd name="connsiteY9" fmla="*/ 1179342 h 1424419"/>
              <a:gd name="connsiteX10" fmla="*/ 792288 w 1304127"/>
              <a:gd name="connsiteY10" fmla="*/ 1385653 h 1424419"/>
              <a:gd name="connsiteX11" fmla="*/ 522686 w 1304127"/>
              <a:gd name="connsiteY11" fmla="*/ 1384922 h 1424419"/>
              <a:gd name="connsiteX12" fmla="*/ 94302 w 1304127"/>
              <a:gd name="connsiteY12" fmla="*/ 1158755 h 1424419"/>
              <a:gd name="connsiteX13" fmla="*/ 39429 w 1304127"/>
              <a:gd name="connsiteY13" fmla="*/ 1117635 h 1424419"/>
              <a:gd name="connsiteX14" fmla="*/ 667 w 1304127"/>
              <a:gd name="connsiteY14" fmla="*/ 999105 h 1424419"/>
              <a:gd name="connsiteX15" fmla="*/ 0 w 1304127"/>
              <a:gd name="connsiteY15" fmla="*/ 972364 h 1424419"/>
              <a:gd name="connsiteX16" fmla="*/ 2496 w 1304127"/>
              <a:gd name="connsiteY16" fmla="*/ 463106 h 1424419"/>
              <a:gd name="connsiteX17" fmla="*/ 2458 w 1304127"/>
              <a:gd name="connsiteY17" fmla="*/ 429563 h 1424419"/>
              <a:gd name="connsiteX18" fmla="*/ 75248 w 1304127"/>
              <a:gd name="connsiteY18" fmla="*/ 303202 h 1424419"/>
              <a:gd name="connsiteX19" fmla="*/ 106293 w 1304127"/>
              <a:gd name="connsiteY19" fmla="*/ 282597 h 1424419"/>
              <a:gd name="connsiteX20" fmla="*/ 541533 w 1304127"/>
              <a:gd name="connsiteY20" fmla="*/ 38110 h 1424419"/>
              <a:gd name="connsiteX21" fmla="*/ 653528 w 1304127"/>
              <a:gd name="connsiteY21" fmla="*/ 0 h 1424419"/>
              <a:gd name="connsiteX0" fmla="*/ 653528 w 1306101"/>
              <a:gd name="connsiteY0" fmla="*/ 0 h 1424419"/>
              <a:gd name="connsiteX1" fmla="*/ 757287 w 1306101"/>
              <a:gd name="connsiteY1" fmla="*/ 32444 h 1424419"/>
              <a:gd name="connsiteX2" fmla="*/ 1206876 w 1306101"/>
              <a:gd name="connsiteY2" fmla="*/ 284945 h 1424419"/>
              <a:gd name="connsiteX3" fmla="*/ 1237706 w 1306101"/>
              <a:gd name="connsiteY3" fmla="*/ 306775 h 1424419"/>
              <a:gd name="connsiteX4" fmla="*/ 1305773 w 1306101"/>
              <a:gd name="connsiteY4" fmla="*/ 442384 h 1424419"/>
              <a:gd name="connsiteX5" fmla="*/ 1303099 w 1306101"/>
              <a:gd name="connsiteY5" fmla="*/ 495558 h 1424419"/>
              <a:gd name="connsiteX6" fmla="*/ 1301746 w 1306101"/>
              <a:gd name="connsiteY6" fmla="*/ 953747 h 1424419"/>
              <a:gd name="connsiteX7" fmla="*/ 1302599 w 1306101"/>
              <a:gd name="connsiteY7" fmla="*/ 1003650 h 1424419"/>
              <a:gd name="connsiteX8" fmla="*/ 1227376 w 1306101"/>
              <a:gd name="connsiteY8" fmla="*/ 1152027 h 1424419"/>
              <a:gd name="connsiteX9" fmla="*/ 1172881 w 1306101"/>
              <a:gd name="connsiteY9" fmla="*/ 1179342 h 1424419"/>
              <a:gd name="connsiteX10" fmla="*/ 792288 w 1306101"/>
              <a:gd name="connsiteY10" fmla="*/ 1385653 h 1424419"/>
              <a:gd name="connsiteX11" fmla="*/ 522686 w 1306101"/>
              <a:gd name="connsiteY11" fmla="*/ 1384922 h 1424419"/>
              <a:gd name="connsiteX12" fmla="*/ 94302 w 1306101"/>
              <a:gd name="connsiteY12" fmla="*/ 1158755 h 1424419"/>
              <a:gd name="connsiteX13" fmla="*/ 39429 w 1306101"/>
              <a:gd name="connsiteY13" fmla="*/ 1117635 h 1424419"/>
              <a:gd name="connsiteX14" fmla="*/ 667 w 1306101"/>
              <a:gd name="connsiteY14" fmla="*/ 999105 h 1424419"/>
              <a:gd name="connsiteX15" fmla="*/ 0 w 1306101"/>
              <a:gd name="connsiteY15" fmla="*/ 972364 h 1424419"/>
              <a:gd name="connsiteX16" fmla="*/ 2496 w 1306101"/>
              <a:gd name="connsiteY16" fmla="*/ 463106 h 1424419"/>
              <a:gd name="connsiteX17" fmla="*/ 2458 w 1306101"/>
              <a:gd name="connsiteY17" fmla="*/ 429563 h 1424419"/>
              <a:gd name="connsiteX18" fmla="*/ 75248 w 1306101"/>
              <a:gd name="connsiteY18" fmla="*/ 303202 h 1424419"/>
              <a:gd name="connsiteX19" fmla="*/ 106293 w 1306101"/>
              <a:gd name="connsiteY19" fmla="*/ 282597 h 1424419"/>
              <a:gd name="connsiteX20" fmla="*/ 541533 w 1306101"/>
              <a:gd name="connsiteY20" fmla="*/ 38110 h 1424419"/>
              <a:gd name="connsiteX21" fmla="*/ 653528 w 1306101"/>
              <a:gd name="connsiteY21" fmla="*/ 0 h 1424419"/>
              <a:gd name="connsiteX0" fmla="*/ 653528 w 1304819"/>
              <a:gd name="connsiteY0" fmla="*/ 0 h 1424419"/>
              <a:gd name="connsiteX1" fmla="*/ 757287 w 1304819"/>
              <a:gd name="connsiteY1" fmla="*/ 32444 h 1424419"/>
              <a:gd name="connsiteX2" fmla="*/ 1206876 w 1304819"/>
              <a:gd name="connsiteY2" fmla="*/ 284945 h 1424419"/>
              <a:gd name="connsiteX3" fmla="*/ 1237706 w 1304819"/>
              <a:gd name="connsiteY3" fmla="*/ 306775 h 1424419"/>
              <a:gd name="connsiteX4" fmla="*/ 1304420 w 1304819"/>
              <a:gd name="connsiteY4" fmla="*/ 434263 h 1424419"/>
              <a:gd name="connsiteX5" fmla="*/ 1303099 w 1304819"/>
              <a:gd name="connsiteY5" fmla="*/ 495558 h 1424419"/>
              <a:gd name="connsiteX6" fmla="*/ 1301746 w 1304819"/>
              <a:gd name="connsiteY6" fmla="*/ 953747 h 1424419"/>
              <a:gd name="connsiteX7" fmla="*/ 1302599 w 1304819"/>
              <a:gd name="connsiteY7" fmla="*/ 1003650 h 1424419"/>
              <a:gd name="connsiteX8" fmla="*/ 1227376 w 1304819"/>
              <a:gd name="connsiteY8" fmla="*/ 1152027 h 1424419"/>
              <a:gd name="connsiteX9" fmla="*/ 1172881 w 1304819"/>
              <a:gd name="connsiteY9" fmla="*/ 1179342 h 1424419"/>
              <a:gd name="connsiteX10" fmla="*/ 792288 w 1304819"/>
              <a:gd name="connsiteY10" fmla="*/ 1385653 h 1424419"/>
              <a:gd name="connsiteX11" fmla="*/ 522686 w 1304819"/>
              <a:gd name="connsiteY11" fmla="*/ 1384922 h 1424419"/>
              <a:gd name="connsiteX12" fmla="*/ 94302 w 1304819"/>
              <a:gd name="connsiteY12" fmla="*/ 1158755 h 1424419"/>
              <a:gd name="connsiteX13" fmla="*/ 39429 w 1304819"/>
              <a:gd name="connsiteY13" fmla="*/ 1117635 h 1424419"/>
              <a:gd name="connsiteX14" fmla="*/ 667 w 1304819"/>
              <a:gd name="connsiteY14" fmla="*/ 999105 h 1424419"/>
              <a:gd name="connsiteX15" fmla="*/ 0 w 1304819"/>
              <a:gd name="connsiteY15" fmla="*/ 972364 h 1424419"/>
              <a:gd name="connsiteX16" fmla="*/ 2496 w 1304819"/>
              <a:gd name="connsiteY16" fmla="*/ 463106 h 1424419"/>
              <a:gd name="connsiteX17" fmla="*/ 2458 w 1304819"/>
              <a:gd name="connsiteY17" fmla="*/ 429563 h 1424419"/>
              <a:gd name="connsiteX18" fmla="*/ 75248 w 1304819"/>
              <a:gd name="connsiteY18" fmla="*/ 303202 h 1424419"/>
              <a:gd name="connsiteX19" fmla="*/ 106293 w 1304819"/>
              <a:gd name="connsiteY19" fmla="*/ 282597 h 1424419"/>
              <a:gd name="connsiteX20" fmla="*/ 541533 w 1304819"/>
              <a:gd name="connsiteY20" fmla="*/ 38110 h 1424419"/>
              <a:gd name="connsiteX21" fmla="*/ 653528 w 1304819"/>
              <a:gd name="connsiteY21" fmla="*/ 0 h 1424419"/>
              <a:gd name="connsiteX0" fmla="*/ 653528 w 1306525"/>
              <a:gd name="connsiteY0" fmla="*/ 0 h 1424419"/>
              <a:gd name="connsiteX1" fmla="*/ 757287 w 1306525"/>
              <a:gd name="connsiteY1" fmla="*/ 32444 h 1424419"/>
              <a:gd name="connsiteX2" fmla="*/ 1206876 w 1306525"/>
              <a:gd name="connsiteY2" fmla="*/ 284945 h 1424419"/>
              <a:gd name="connsiteX3" fmla="*/ 1237706 w 1306525"/>
              <a:gd name="connsiteY3" fmla="*/ 306775 h 1424419"/>
              <a:gd name="connsiteX4" fmla="*/ 1304420 w 1306525"/>
              <a:gd name="connsiteY4" fmla="*/ 434263 h 1424419"/>
              <a:gd name="connsiteX5" fmla="*/ 1305806 w 1306525"/>
              <a:gd name="connsiteY5" fmla="*/ 519922 h 1424419"/>
              <a:gd name="connsiteX6" fmla="*/ 1301746 w 1306525"/>
              <a:gd name="connsiteY6" fmla="*/ 953747 h 1424419"/>
              <a:gd name="connsiteX7" fmla="*/ 1302599 w 1306525"/>
              <a:gd name="connsiteY7" fmla="*/ 1003650 h 1424419"/>
              <a:gd name="connsiteX8" fmla="*/ 1227376 w 1306525"/>
              <a:gd name="connsiteY8" fmla="*/ 1152027 h 1424419"/>
              <a:gd name="connsiteX9" fmla="*/ 1172881 w 1306525"/>
              <a:gd name="connsiteY9" fmla="*/ 1179342 h 1424419"/>
              <a:gd name="connsiteX10" fmla="*/ 792288 w 1306525"/>
              <a:gd name="connsiteY10" fmla="*/ 1385653 h 1424419"/>
              <a:gd name="connsiteX11" fmla="*/ 522686 w 1306525"/>
              <a:gd name="connsiteY11" fmla="*/ 1384922 h 1424419"/>
              <a:gd name="connsiteX12" fmla="*/ 94302 w 1306525"/>
              <a:gd name="connsiteY12" fmla="*/ 1158755 h 1424419"/>
              <a:gd name="connsiteX13" fmla="*/ 39429 w 1306525"/>
              <a:gd name="connsiteY13" fmla="*/ 1117635 h 1424419"/>
              <a:gd name="connsiteX14" fmla="*/ 667 w 1306525"/>
              <a:gd name="connsiteY14" fmla="*/ 999105 h 1424419"/>
              <a:gd name="connsiteX15" fmla="*/ 0 w 1306525"/>
              <a:gd name="connsiteY15" fmla="*/ 972364 h 1424419"/>
              <a:gd name="connsiteX16" fmla="*/ 2496 w 1306525"/>
              <a:gd name="connsiteY16" fmla="*/ 463106 h 1424419"/>
              <a:gd name="connsiteX17" fmla="*/ 2458 w 1306525"/>
              <a:gd name="connsiteY17" fmla="*/ 429563 h 1424419"/>
              <a:gd name="connsiteX18" fmla="*/ 75248 w 1306525"/>
              <a:gd name="connsiteY18" fmla="*/ 303202 h 1424419"/>
              <a:gd name="connsiteX19" fmla="*/ 106293 w 1306525"/>
              <a:gd name="connsiteY19" fmla="*/ 282597 h 1424419"/>
              <a:gd name="connsiteX20" fmla="*/ 541533 w 1306525"/>
              <a:gd name="connsiteY20" fmla="*/ 38110 h 1424419"/>
              <a:gd name="connsiteX21" fmla="*/ 653528 w 1306525"/>
              <a:gd name="connsiteY21" fmla="*/ 0 h 1424419"/>
              <a:gd name="connsiteX0" fmla="*/ 653528 w 1305814"/>
              <a:gd name="connsiteY0" fmla="*/ 0 h 1424419"/>
              <a:gd name="connsiteX1" fmla="*/ 757287 w 1305814"/>
              <a:gd name="connsiteY1" fmla="*/ 32444 h 1424419"/>
              <a:gd name="connsiteX2" fmla="*/ 1206876 w 1305814"/>
              <a:gd name="connsiteY2" fmla="*/ 284945 h 1424419"/>
              <a:gd name="connsiteX3" fmla="*/ 1237706 w 1305814"/>
              <a:gd name="connsiteY3" fmla="*/ 306775 h 1424419"/>
              <a:gd name="connsiteX4" fmla="*/ 1304420 w 1305814"/>
              <a:gd name="connsiteY4" fmla="*/ 434263 h 1424419"/>
              <a:gd name="connsiteX5" fmla="*/ 1305806 w 1305814"/>
              <a:gd name="connsiteY5" fmla="*/ 519922 h 1424419"/>
              <a:gd name="connsiteX6" fmla="*/ 1301746 w 1305814"/>
              <a:gd name="connsiteY6" fmla="*/ 953747 h 1424419"/>
              <a:gd name="connsiteX7" fmla="*/ 1302599 w 1305814"/>
              <a:gd name="connsiteY7" fmla="*/ 1003650 h 1424419"/>
              <a:gd name="connsiteX8" fmla="*/ 1227376 w 1305814"/>
              <a:gd name="connsiteY8" fmla="*/ 1152027 h 1424419"/>
              <a:gd name="connsiteX9" fmla="*/ 1172881 w 1305814"/>
              <a:gd name="connsiteY9" fmla="*/ 1179342 h 1424419"/>
              <a:gd name="connsiteX10" fmla="*/ 792288 w 1305814"/>
              <a:gd name="connsiteY10" fmla="*/ 1385653 h 1424419"/>
              <a:gd name="connsiteX11" fmla="*/ 522686 w 1305814"/>
              <a:gd name="connsiteY11" fmla="*/ 1384922 h 1424419"/>
              <a:gd name="connsiteX12" fmla="*/ 94302 w 1305814"/>
              <a:gd name="connsiteY12" fmla="*/ 1158755 h 1424419"/>
              <a:gd name="connsiteX13" fmla="*/ 39429 w 1305814"/>
              <a:gd name="connsiteY13" fmla="*/ 1117635 h 1424419"/>
              <a:gd name="connsiteX14" fmla="*/ 667 w 1305814"/>
              <a:gd name="connsiteY14" fmla="*/ 999105 h 1424419"/>
              <a:gd name="connsiteX15" fmla="*/ 0 w 1305814"/>
              <a:gd name="connsiteY15" fmla="*/ 972364 h 1424419"/>
              <a:gd name="connsiteX16" fmla="*/ 2496 w 1305814"/>
              <a:gd name="connsiteY16" fmla="*/ 463106 h 1424419"/>
              <a:gd name="connsiteX17" fmla="*/ 2458 w 1305814"/>
              <a:gd name="connsiteY17" fmla="*/ 429563 h 1424419"/>
              <a:gd name="connsiteX18" fmla="*/ 75248 w 1305814"/>
              <a:gd name="connsiteY18" fmla="*/ 303202 h 1424419"/>
              <a:gd name="connsiteX19" fmla="*/ 106293 w 1305814"/>
              <a:gd name="connsiteY19" fmla="*/ 282597 h 1424419"/>
              <a:gd name="connsiteX20" fmla="*/ 541533 w 1305814"/>
              <a:gd name="connsiteY20" fmla="*/ 38110 h 1424419"/>
              <a:gd name="connsiteX21" fmla="*/ 653528 w 1305814"/>
              <a:gd name="connsiteY21" fmla="*/ 0 h 1424419"/>
              <a:gd name="connsiteX0" fmla="*/ 653528 w 1305814"/>
              <a:gd name="connsiteY0" fmla="*/ 0 h 1424419"/>
              <a:gd name="connsiteX1" fmla="*/ 757287 w 1305814"/>
              <a:gd name="connsiteY1" fmla="*/ 32444 h 1424419"/>
              <a:gd name="connsiteX2" fmla="*/ 1206876 w 1305814"/>
              <a:gd name="connsiteY2" fmla="*/ 284945 h 1424419"/>
              <a:gd name="connsiteX3" fmla="*/ 1237706 w 1305814"/>
              <a:gd name="connsiteY3" fmla="*/ 306775 h 1424419"/>
              <a:gd name="connsiteX4" fmla="*/ 1304420 w 1305814"/>
              <a:gd name="connsiteY4" fmla="*/ 434263 h 1424419"/>
              <a:gd name="connsiteX5" fmla="*/ 1305806 w 1305814"/>
              <a:gd name="connsiteY5" fmla="*/ 519922 h 1424419"/>
              <a:gd name="connsiteX6" fmla="*/ 1301746 w 1305814"/>
              <a:gd name="connsiteY6" fmla="*/ 953747 h 1424419"/>
              <a:gd name="connsiteX7" fmla="*/ 1302599 w 1305814"/>
              <a:gd name="connsiteY7" fmla="*/ 1003650 h 1424419"/>
              <a:gd name="connsiteX8" fmla="*/ 1227376 w 1305814"/>
              <a:gd name="connsiteY8" fmla="*/ 1152027 h 1424419"/>
              <a:gd name="connsiteX9" fmla="*/ 1172881 w 1305814"/>
              <a:gd name="connsiteY9" fmla="*/ 1179342 h 1424419"/>
              <a:gd name="connsiteX10" fmla="*/ 792288 w 1305814"/>
              <a:gd name="connsiteY10" fmla="*/ 1385653 h 1424419"/>
              <a:gd name="connsiteX11" fmla="*/ 522686 w 1305814"/>
              <a:gd name="connsiteY11" fmla="*/ 1384922 h 1424419"/>
              <a:gd name="connsiteX12" fmla="*/ 94302 w 1305814"/>
              <a:gd name="connsiteY12" fmla="*/ 1158755 h 1424419"/>
              <a:gd name="connsiteX13" fmla="*/ 39429 w 1305814"/>
              <a:gd name="connsiteY13" fmla="*/ 1117635 h 1424419"/>
              <a:gd name="connsiteX14" fmla="*/ 667 w 1305814"/>
              <a:gd name="connsiteY14" fmla="*/ 999105 h 1424419"/>
              <a:gd name="connsiteX15" fmla="*/ 0 w 1305814"/>
              <a:gd name="connsiteY15" fmla="*/ 972364 h 1424419"/>
              <a:gd name="connsiteX16" fmla="*/ 2496 w 1305814"/>
              <a:gd name="connsiteY16" fmla="*/ 463106 h 1424419"/>
              <a:gd name="connsiteX17" fmla="*/ 2458 w 1305814"/>
              <a:gd name="connsiteY17" fmla="*/ 429563 h 1424419"/>
              <a:gd name="connsiteX18" fmla="*/ 75248 w 1305814"/>
              <a:gd name="connsiteY18" fmla="*/ 303202 h 1424419"/>
              <a:gd name="connsiteX19" fmla="*/ 106293 w 1305814"/>
              <a:gd name="connsiteY19" fmla="*/ 282597 h 1424419"/>
              <a:gd name="connsiteX20" fmla="*/ 541533 w 1305814"/>
              <a:gd name="connsiteY20" fmla="*/ 38110 h 1424419"/>
              <a:gd name="connsiteX21" fmla="*/ 653528 w 1305814"/>
              <a:gd name="connsiteY21" fmla="*/ 0 h 1424419"/>
              <a:gd name="connsiteX0" fmla="*/ 653528 w 1305814"/>
              <a:gd name="connsiteY0" fmla="*/ 0 h 1424419"/>
              <a:gd name="connsiteX1" fmla="*/ 757287 w 1305814"/>
              <a:gd name="connsiteY1" fmla="*/ 32444 h 1424419"/>
              <a:gd name="connsiteX2" fmla="*/ 1206876 w 1305814"/>
              <a:gd name="connsiteY2" fmla="*/ 284945 h 1424419"/>
              <a:gd name="connsiteX3" fmla="*/ 1237706 w 1305814"/>
              <a:gd name="connsiteY3" fmla="*/ 306775 h 1424419"/>
              <a:gd name="connsiteX4" fmla="*/ 1304420 w 1305814"/>
              <a:gd name="connsiteY4" fmla="*/ 434263 h 1424419"/>
              <a:gd name="connsiteX5" fmla="*/ 1305806 w 1305814"/>
              <a:gd name="connsiteY5" fmla="*/ 519922 h 1424419"/>
              <a:gd name="connsiteX6" fmla="*/ 1301746 w 1305814"/>
              <a:gd name="connsiteY6" fmla="*/ 953747 h 1424419"/>
              <a:gd name="connsiteX7" fmla="*/ 1302599 w 1305814"/>
              <a:gd name="connsiteY7" fmla="*/ 1003650 h 1424419"/>
              <a:gd name="connsiteX8" fmla="*/ 1227376 w 1305814"/>
              <a:gd name="connsiteY8" fmla="*/ 1152027 h 1424419"/>
              <a:gd name="connsiteX9" fmla="*/ 1174235 w 1305814"/>
              <a:gd name="connsiteY9" fmla="*/ 1184756 h 1424419"/>
              <a:gd name="connsiteX10" fmla="*/ 792288 w 1305814"/>
              <a:gd name="connsiteY10" fmla="*/ 1385653 h 1424419"/>
              <a:gd name="connsiteX11" fmla="*/ 522686 w 1305814"/>
              <a:gd name="connsiteY11" fmla="*/ 1384922 h 1424419"/>
              <a:gd name="connsiteX12" fmla="*/ 94302 w 1305814"/>
              <a:gd name="connsiteY12" fmla="*/ 1158755 h 1424419"/>
              <a:gd name="connsiteX13" fmla="*/ 39429 w 1305814"/>
              <a:gd name="connsiteY13" fmla="*/ 1117635 h 1424419"/>
              <a:gd name="connsiteX14" fmla="*/ 667 w 1305814"/>
              <a:gd name="connsiteY14" fmla="*/ 999105 h 1424419"/>
              <a:gd name="connsiteX15" fmla="*/ 0 w 1305814"/>
              <a:gd name="connsiteY15" fmla="*/ 972364 h 1424419"/>
              <a:gd name="connsiteX16" fmla="*/ 2496 w 1305814"/>
              <a:gd name="connsiteY16" fmla="*/ 463106 h 1424419"/>
              <a:gd name="connsiteX17" fmla="*/ 2458 w 1305814"/>
              <a:gd name="connsiteY17" fmla="*/ 429563 h 1424419"/>
              <a:gd name="connsiteX18" fmla="*/ 75248 w 1305814"/>
              <a:gd name="connsiteY18" fmla="*/ 303202 h 1424419"/>
              <a:gd name="connsiteX19" fmla="*/ 106293 w 1305814"/>
              <a:gd name="connsiteY19" fmla="*/ 282597 h 1424419"/>
              <a:gd name="connsiteX20" fmla="*/ 541533 w 1305814"/>
              <a:gd name="connsiteY20" fmla="*/ 38110 h 1424419"/>
              <a:gd name="connsiteX21" fmla="*/ 653528 w 1305814"/>
              <a:gd name="connsiteY21" fmla="*/ 0 h 1424419"/>
              <a:gd name="connsiteX0" fmla="*/ 653528 w 1305814"/>
              <a:gd name="connsiteY0" fmla="*/ 0 h 1424419"/>
              <a:gd name="connsiteX1" fmla="*/ 757287 w 1305814"/>
              <a:gd name="connsiteY1" fmla="*/ 32444 h 1424419"/>
              <a:gd name="connsiteX2" fmla="*/ 1206876 w 1305814"/>
              <a:gd name="connsiteY2" fmla="*/ 284945 h 1424419"/>
              <a:gd name="connsiteX3" fmla="*/ 1237706 w 1305814"/>
              <a:gd name="connsiteY3" fmla="*/ 306775 h 1424419"/>
              <a:gd name="connsiteX4" fmla="*/ 1304420 w 1305814"/>
              <a:gd name="connsiteY4" fmla="*/ 434263 h 1424419"/>
              <a:gd name="connsiteX5" fmla="*/ 1305806 w 1305814"/>
              <a:gd name="connsiteY5" fmla="*/ 519922 h 1424419"/>
              <a:gd name="connsiteX6" fmla="*/ 1301746 w 1305814"/>
              <a:gd name="connsiteY6" fmla="*/ 953747 h 1424419"/>
              <a:gd name="connsiteX7" fmla="*/ 1302599 w 1305814"/>
              <a:gd name="connsiteY7" fmla="*/ 1003650 h 1424419"/>
              <a:gd name="connsiteX8" fmla="*/ 1227376 w 1305814"/>
              <a:gd name="connsiteY8" fmla="*/ 1152027 h 1424419"/>
              <a:gd name="connsiteX9" fmla="*/ 1174235 w 1305814"/>
              <a:gd name="connsiteY9" fmla="*/ 1184756 h 1424419"/>
              <a:gd name="connsiteX10" fmla="*/ 792288 w 1305814"/>
              <a:gd name="connsiteY10" fmla="*/ 1385653 h 1424419"/>
              <a:gd name="connsiteX11" fmla="*/ 522686 w 1305814"/>
              <a:gd name="connsiteY11" fmla="*/ 1384922 h 1424419"/>
              <a:gd name="connsiteX12" fmla="*/ 94302 w 1305814"/>
              <a:gd name="connsiteY12" fmla="*/ 1158755 h 1424419"/>
              <a:gd name="connsiteX13" fmla="*/ 39429 w 1305814"/>
              <a:gd name="connsiteY13" fmla="*/ 1117635 h 1424419"/>
              <a:gd name="connsiteX14" fmla="*/ 667 w 1305814"/>
              <a:gd name="connsiteY14" fmla="*/ 999105 h 1424419"/>
              <a:gd name="connsiteX15" fmla="*/ 0 w 1305814"/>
              <a:gd name="connsiteY15" fmla="*/ 972364 h 1424419"/>
              <a:gd name="connsiteX16" fmla="*/ 2496 w 1305814"/>
              <a:gd name="connsiteY16" fmla="*/ 463106 h 1424419"/>
              <a:gd name="connsiteX17" fmla="*/ 2458 w 1305814"/>
              <a:gd name="connsiteY17" fmla="*/ 429563 h 1424419"/>
              <a:gd name="connsiteX18" fmla="*/ 75248 w 1305814"/>
              <a:gd name="connsiteY18" fmla="*/ 303202 h 1424419"/>
              <a:gd name="connsiteX19" fmla="*/ 106293 w 1305814"/>
              <a:gd name="connsiteY19" fmla="*/ 282597 h 1424419"/>
              <a:gd name="connsiteX20" fmla="*/ 541533 w 1305814"/>
              <a:gd name="connsiteY20" fmla="*/ 38110 h 1424419"/>
              <a:gd name="connsiteX21" fmla="*/ 653528 w 1305814"/>
              <a:gd name="connsiteY21" fmla="*/ 0 h 1424419"/>
              <a:gd name="connsiteX0" fmla="*/ 653528 w 1305814"/>
              <a:gd name="connsiteY0" fmla="*/ 0 h 1427408"/>
              <a:gd name="connsiteX1" fmla="*/ 757287 w 1305814"/>
              <a:gd name="connsiteY1" fmla="*/ 32444 h 1427408"/>
              <a:gd name="connsiteX2" fmla="*/ 1206876 w 1305814"/>
              <a:gd name="connsiteY2" fmla="*/ 284945 h 1427408"/>
              <a:gd name="connsiteX3" fmla="*/ 1237706 w 1305814"/>
              <a:gd name="connsiteY3" fmla="*/ 306775 h 1427408"/>
              <a:gd name="connsiteX4" fmla="*/ 1304420 w 1305814"/>
              <a:gd name="connsiteY4" fmla="*/ 434263 h 1427408"/>
              <a:gd name="connsiteX5" fmla="*/ 1305806 w 1305814"/>
              <a:gd name="connsiteY5" fmla="*/ 519922 h 1427408"/>
              <a:gd name="connsiteX6" fmla="*/ 1301746 w 1305814"/>
              <a:gd name="connsiteY6" fmla="*/ 953747 h 1427408"/>
              <a:gd name="connsiteX7" fmla="*/ 1302599 w 1305814"/>
              <a:gd name="connsiteY7" fmla="*/ 1003650 h 1427408"/>
              <a:gd name="connsiteX8" fmla="*/ 1227376 w 1305814"/>
              <a:gd name="connsiteY8" fmla="*/ 1152027 h 1427408"/>
              <a:gd name="connsiteX9" fmla="*/ 1174235 w 1305814"/>
              <a:gd name="connsiteY9" fmla="*/ 1184756 h 1427408"/>
              <a:gd name="connsiteX10" fmla="*/ 792288 w 1305814"/>
              <a:gd name="connsiteY10" fmla="*/ 1385653 h 1427408"/>
              <a:gd name="connsiteX11" fmla="*/ 517719 w 1305814"/>
              <a:gd name="connsiteY11" fmla="*/ 1389889 h 1427408"/>
              <a:gd name="connsiteX12" fmla="*/ 94302 w 1305814"/>
              <a:gd name="connsiteY12" fmla="*/ 1158755 h 1427408"/>
              <a:gd name="connsiteX13" fmla="*/ 39429 w 1305814"/>
              <a:gd name="connsiteY13" fmla="*/ 1117635 h 1427408"/>
              <a:gd name="connsiteX14" fmla="*/ 667 w 1305814"/>
              <a:gd name="connsiteY14" fmla="*/ 999105 h 1427408"/>
              <a:gd name="connsiteX15" fmla="*/ 0 w 1305814"/>
              <a:gd name="connsiteY15" fmla="*/ 972364 h 1427408"/>
              <a:gd name="connsiteX16" fmla="*/ 2496 w 1305814"/>
              <a:gd name="connsiteY16" fmla="*/ 463106 h 1427408"/>
              <a:gd name="connsiteX17" fmla="*/ 2458 w 1305814"/>
              <a:gd name="connsiteY17" fmla="*/ 429563 h 1427408"/>
              <a:gd name="connsiteX18" fmla="*/ 75248 w 1305814"/>
              <a:gd name="connsiteY18" fmla="*/ 303202 h 1427408"/>
              <a:gd name="connsiteX19" fmla="*/ 106293 w 1305814"/>
              <a:gd name="connsiteY19" fmla="*/ 282597 h 1427408"/>
              <a:gd name="connsiteX20" fmla="*/ 541533 w 1305814"/>
              <a:gd name="connsiteY20" fmla="*/ 38110 h 1427408"/>
              <a:gd name="connsiteX21" fmla="*/ 653528 w 1305814"/>
              <a:gd name="connsiteY21" fmla="*/ 0 h 1427408"/>
              <a:gd name="connsiteX0" fmla="*/ 653528 w 1305814"/>
              <a:gd name="connsiteY0" fmla="*/ 0 h 1427408"/>
              <a:gd name="connsiteX1" fmla="*/ 757287 w 1305814"/>
              <a:gd name="connsiteY1" fmla="*/ 32444 h 1427408"/>
              <a:gd name="connsiteX2" fmla="*/ 1206876 w 1305814"/>
              <a:gd name="connsiteY2" fmla="*/ 284945 h 1427408"/>
              <a:gd name="connsiteX3" fmla="*/ 1237706 w 1305814"/>
              <a:gd name="connsiteY3" fmla="*/ 306775 h 1427408"/>
              <a:gd name="connsiteX4" fmla="*/ 1304420 w 1305814"/>
              <a:gd name="connsiteY4" fmla="*/ 434263 h 1427408"/>
              <a:gd name="connsiteX5" fmla="*/ 1305806 w 1305814"/>
              <a:gd name="connsiteY5" fmla="*/ 519922 h 1427408"/>
              <a:gd name="connsiteX6" fmla="*/ 1301746 w 1305814"/>
              <a:gd name="connsiteY6" fmla="*/ 953747 h 1427408"/>
              <a:gd name="connsiteX7" fmla="*/ 1302599 w 1305814"/>
              <a:gd name="connsiteY7" fmla="*/ 1003650 h 1427408"/>
              <a:gd name="connsiteX8" fmla="*/ 1227376 w 1305814"/>
              <a:gd name="connsiteY8" fmla="*/ 1152027 h 1427408"/>
              <a:gd name="connsiteX9" fmla="*/ 1174235 w 1305814"/>
              <a:gd name="connsiteY9" fmla="*/ 1184756 h 1427408"/>
              <a:gd name="connsiteX10" fmla="*/ 792288 w 1305814"/>
              <a:gd name="connsiteY10" fmla="*/ 1385653 h 1427408"/>
              <a:gd name="connsiteX11" fmla="*/ 517719 w 1305814"/>
              <a:gd name="connsiteY11" fmla="*/ 1389889 h 1427408"/>
              <a:gd name="connsiteX12" fmla="*/ 94302 w 1305814"/>
              <a:gd name="connsiteY12" fmla="*/ 1158755 h 1427408"/>
              <a:gd name="connsiteX13" fmla="*/ 39429 w 1305814"/>
              <a:gd name="connsiteY13" fmla="*/ 1117635 h 1427408"/>
              <a:gd name="connsiteX14" fmla="*/ 667 w 1305814"/>
              <a:gd name="connsiteY14" fmla="*/ 999105 h 1427408"/>
              <a:gd name="connsiteX15" fmla="*/ 0 w 1305814"/>
              <a:gd name="connsiteY15" fmla="*/ 972364 h 1427408"/>
              <a:gd name="connsiteX16" fmla="*/ 2496 w 1305814"/>
              <a:gd name="connsiteY16" fmla="*/ 463106 h 1427408"/>
              <a:gd name="connsiteX17" fmla="*/ 2458 w 1305814"/>
              <a:gd name="connsiteY17" fmla="*/ 429563 h 1427408"/>
              <a:gd name="connsiteX18" fmla="*/ 75248 w 1305814"/>
              <a:gd name="connsiteY18" fmla="*/ 303202 h 1427408"/>
              <a:gd name="connsiteX19" fmla="*/ 106293 w 1305814"/>
              <a:gd name="connsiteY19" fmla="*/ 282597 h 1427408"/>
              <a:gd name="connsiteX20" fmla="*/ 541533 w 1305814"/>
              <a:gd name="connsiteY20" fmla="*/ 38110 h 1427408"/>
              <a:gd name="connsiteX21" fmla="*/ 653528 w 1305814"/>
              <a:gd name="connsiteY21" fmla="*/ 0 h 1427408"/>
              <a:gd name="connsiteX0" fmla="*/ 653528 w 1305814"/>
              <a:gd name="connsiteY0" fmla="*/ 0 h 1421591"/>
              <a:gd name="connsiteX1" fmla="*/ 757287 w 1305814"/>
              <a:gd name="connsiteY1" fmla="*/ 32444 h 1421591"/>
              <a:gd name="connsiteX2" fmla="*/ 1206876 w 1305814"/>
              <a:gd name="connsiteY2" fmla="*/ 284945 h 1421591"/>
              <a:gd name="connsiteX3" fmla="*/ 1237706 w 1305814"/>
              <a:gd name="connsiteY3" fmla="*/ 306775 h 1421591"/>
              <a:gd name="connsiteX4" fmla="*/ 1304420 w 1305814"/>
              <a:gd name="connsiteY4" fmla="*/ 434263 h 1421591"/>
              <a:gd name="connsiteX5" fmla="*/ 1305806 w 1305814"/>
              <a:gd name="connsiteY5" fmla="*/ 519922 h 1421591"/>
              <a:gd name="connsiteX6" fmla="*/ 1301746 w 1305814"/>
              <a:gd name="connsiteY6" fmla="*/ 953747 h 1421591"/>
              <a:gd name="connsiteX7" fmla="*/ 1302599 w 1305814"/>
              <a:gd name="connsiteY7" fmla="*/ 1003650 h 1421591"/>
              <a:gd name="connsiteX8" fmla="*/ 1227376 w 1305814"/>
              <a:gd name="connsiteY8" fmla="*/ 1152027 h 1421591"/>
              <a:gd name="connsiteX9" fmla="*/ 1174235 w 1305814"/>
              <a:gd name="connsiteY9" fmla="*/ 1184756 h 1421591"/>
              <a:gd name="connsiteX10" fmla="*/ 792288 w 1305814"/>
              <a:gd name="connsiteY10" fmla="*/ 1385653 h 1421591"/>
              <a:gd name="connsiteX11" fmla="*/ 502818 w 1305814"/>
              <a:gd name="connsiteY11" fmla="*/ 1379955 h 1421591"/>
              <a:gd name="connsiteX12" fmla="*/ 94302 w 1305814"/>
              <a:gd name="connsiteY12" fmla="*/ 1158755 h 1421591"/>
              <a:gd name="connsiteX13" fmla="*/ 39429 w 1305814"/>
              <a:gd name="connsiteY13" fmla="*/ 1117635 h 1421591"/>
              <a:gd name="connsiteX14" fmla="*/ 667 w 1305814"/>
              <a:gd name="connsiteY14" fmla="*/ 999105 h 1421591"/>
              <a:gd name="connsiteX15" fmla="*/ 0 w 1305814"/>
              <a:gd name="connsiteY15" fmla="*/ 972364 h 1421591"/>
              <a:gd name="connsiteX16" fmla="*/ 2496 w 1305814"/>
              <a:gd name="connsiteY16" fmla="*/ 463106 h 1421591"/>
              <a:gd name="connsiteX17" fmla="*/ 2458 w 1305814"/>
              <a:gd name="connsiteY17" fmla="*/ 429563 h 1421591"/>
              <a:gd name="connsiteX18" fmla="*/ 75248 w 1305814"/>
              <a:gd name="connsiteY18" fmla="*/ 303202 h 1421591"/>
              <a:gd name="connsiteX19" fmla="*/ 106293 w 1305814"/>
              <a:gd name="connsiteY19" fmla="*/ 282597 h 1421591"/>
              <a:gd name="connsiteX20" fmla="*/ 541533 w 1305814"/>
              <a:gd name="connsiteY20" fmla="*/ 38110 h 1421591"/>
              <a:gd name="connsiteX21" fmla="*/ 653528 w 1305814"/>
              <a:gd name="connsiteY21" fmla="*/ 0 h 1421591"/>
              <a:gd name="connsiteX0" fmla="*/ 653528 w 1305814"/>
              <a:gd name="connsiteY0" fmla="*/ 0 h 1423589"/>
              <a:gd name="connsiteX1" fmla="*/ 757287 w 1305814"/>
              <a:gd name="connsiteY1" fmla="*/ 32444 h 1423589"/>
              <a:gd name="connsiteX2" fmla="*/ 1206876 w 1305814"/>
              <a:gd name="connsiteY2" fmla="*/ 284945 h 1423589"/>
              <a:gd name="connsiteX3" fmla="*/ 1237706 w 1305814"/>
              <a:gd name="connsiteY3" fmla="*/ 306775 h 1423589"/>
              <a:gd name="connsiteX4" fmla="*/ 1304420 w 1305814"/>
              <a:gd name="connsiteY4" fmla="*/ 434263 h 1423589"/>
              <a:gd name="connsiteX5" fmla="*/ 1305806 w 1305814"/>
              <a:gd name="connsiteY5" fmla="*/ 519922 h 1423589"/>
              <a:gd name="connsiteX6" fmla="*/ 1301746 w 1305814"/>
              <a:gd name="connsiteY6" fmla="*/ 953747 h 1423589"/>
              <a:gd name="connsiteX7" fmla="*/ 1302599 w 1305814"/>
              <a:gd name="connsiteY7" fmla="*/ 1003650 h 1423589"/>
              <a:gd name="connsiteX8" fmla="*/ 1227376 w 1305814"/>
              <a:gd name="connsiteY8" fmla="*/ 1152027 h 1423589"/>
              <a:gd name="connsiteX9" fmla="*/ 1174235 w 1305814"/>
              <a:gd name="connsiteY9" fmla="*/ 1184756 h 1423589"/>
              <a:gd name="connsiteX10" fmla="*/ 792288 w 1305814"/>
              <a:gd name="connsiteY10" fmla="*/ 1385653 h 1423589"/>
              <a:gd name="connsiteX11" fmla="*/ 502818 w 1305814"/>
              <a:gd name="connsiteY11" fmla="*/ 1379955 h 1423589"/>
              <a:gd name="connsiteX12" fmla="*/ 94302 w 1305814"/>
              <a:gd name="connsiteY12" fmla="*/ 1158755 h 1423589"/>
              <a:gd name="connsiteX13" fmla="*/ 39429 w 1305814"/>
              <a:gd name="connsiteY13" fmla="*/ 1117635 h 1423589"/>
              <a:gd name="connsiteX14" fmla="*/ 667 w 1305814"/>
              <a:gd name="connsiteY14" fmla="*/ 999105 h 1423589"/>
              <a:gd name="connsiteX15" fmla="*/ 0 w 1305814"/>
              <a:gd name="connsiteY15" fmla="*/ 972364 h 1423589"/>
              <a:gd name="connsiteX16" fmla="*/ 2496 w 1305814"/>
              <a:gd name="connsiteY16" fmla="*/ 463106 h 1423589"/>
              <a:gd name="connsiteX17" fmla="*/ 2458 w 1305814"/>
              <a:gd name="connsiteY17" fmla="*/ 429563 h 1423589"/>
              <a:gd name="connsiteX18" fmla="*/ 75248 w 1305814"/>
              <a:gd name="connsiteY18" fmla="*/ 303202 h 1423589"/>
              <a:gd name="connsiteX19" fmla="*/ 106293 w 1305814"/>
              <a:gd name="connsiteY19" fmla="*/ 282597 h 1423589"/>
              <a:gd name="connsiteX20" fmla="*/ 541533 w 1305814"/>
              <a:gd name="connsiteY20" fmla="*/ 38110 h 1423589"/>
              <a:gd name="connsiteX21" fmla="*/ 653528 w 1305814"/>
              <a:gd name="connsiteY21" fmla="*/ 0 h 142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5814" h="1423589">
                <a:moveTo>
                  <a:pt x="653528" y="0"/>
                </a:moveTo>
                <a:cubicBezTo>
                  <a:pt x="684553" y="-1"/>
                  <a:pt x="736057" y="24011"/>
                  <a:pt x="757287" y="32444"/>
                </a:cubicBezTo>
                <a:lnTo>
                  <a:pt x="1206876" y="284945"/>
                </a:lnTo>
                <a:cubicBezTo>
                  <a:pt x="1213399" y="291230"/>
                  <a:pt x="1233090" y="301119"/>
                  <a:pt x="1237706" y="306775"/>
                </a:cubicBezTo>
                <a:cubicBezTo>
                  <a:pt x="1285405" y="341141"/>
                  <a:pt x="1301367" y="360355"/>
                  <a:pt x="1304420" y="434263"/>
                </a:cubicBezTo>
                <a:cubicBezTo>
                  <a:pt x="1306256" y="435452"/>
                  <a:pt x="1303756" y="518852"/>
                  <a:pt x="1305806" y="519922"/>
                </a:cubicBezTo>
                <a:cubicBezTo>
                  <a:pt x="1306028" y="563787"/>
                  <a:pt x="1301771" y="907207"/>
                  <a:pt x="1301746" y="953747"/>
                </a:cubicBezTo>
                <a:cubicBezTo>
                  <a:pt x="1301579" y="970833"/>
                  <a:pt x="1302766" y="986564"/>
                  <a:pt x="1302599" y="1003650"/>
                </a:cubicBezTo>
                <a:cubicBezTo>
                  <a:pt x="1298075" y="1097264"/>
                  <a:pt x="1299308" y="1117497"/>
                  <a:pt x="1227376" y="1152027"/>
                </a:cubicBezTo>
                <a:cubicBezTo>
                  <a:pt x="1229069" y="1151612"/>
                  <a:pt x="1262992" y="1133636"/>
                  <a:pt x="1174235" y="1184756"/>
                </a:cubicBezTo>
                <a:cubicBezTo>
                  <a:pt x="1102911" y="1225835"/>
                  <a:pt x="986013" y="1283805"/>
                  <a:pt x="792288" y="1385653"/>
                </a:cubicBezTo>
                <a:cubicBezTo>
                  <a:pt x="702978" y="1424034"/>
                  <a:pt x="634560" y="1449454"/>
                  <a:pt x="502818" y="1379955"/>
                </a:cubicBezTo>
                <a:cubicBezTo>
                  <a:pt x="358670" y="1301859"/>
                  <a:pt x="241278" y="1242506"/>
                  <a:pt x="94302" y="1158755"/>
                </a:cubicBezTo>
                <a:cubicBezTo>
                  <a:pt x="64301" y="1138833"/>
                  <a:pt x="61069" y="1137739"/>
                  <a:pt x="39429" y="1117635"/>
                </a:cubicBezTo>
                <a:cubicBezTo>
                  <a:pt x="9399" y="1091481"/>
                  <a:pt x="81" y="1056313"/>
                  <a:pt x="667" y="999105"/>
                </a:cubicBezTo>
                <a:cubicBezTo>
                  <a:pt x="445" y="990191"/>
                  <a:pt x="222" y="981278"/>
                  <a:pt x="0" y="972364"/>
                </a:cubicBezTo>
                <a:lnTo>
                  <a:pt x="2496" y="463106"/>
                </a:lnTo>
                <a:cubicBezTo>
                  <a:pt x="2483" y="451925"/>
                  <a:pt x="2471" y="440744"/>
                  <a:pt x="2458" y="429563"/>
                </a:cubicBezTo>
                <a:cubicBezTo>
                  <a:pt x="2770" y="365277"/>
                  <a:pt x="14732" y="348090"/>
                  <a:pt x="75248" y="303202"/>
                </a:cubicBezTo>
                <a:lnTo>
                  <a:pt x="106293" y="282597"/>
                </a:lnTo>
                <a:lnTo>
                  <a:pt x="541533" y="38110"/>
                </a:lnTo>
                <a:cubicBezTo>
                  <a:pt x="582751" y="12487"/>
                  <a:pt x="613897" y="0"/>
                  <a:pt x="653528" y="0"/>
                </a:cubicBezTo>
                <a:close/>
              </a:path>
            </a:pathLst>
          </a:custGeom>
          <a:solidFill>
            <a:schemeClr val="bg1">
              <a:lumMod val="75000"/>
            </a:schemeClr>
          </a:solidFill>
          <a:ln>
            <a:noFill/>
          </a:ln>
          <a:effectLst>
            <a:outerShdw blurRad="254000" dist="63500" dir="2700000" algn="tl" rotWithShape="0">
              <a:prstClr val="black">
                <a:alpha val="30000"/>
              </a:prstClr>
            </a:outerShdw>
          </a:effectLst>
        </p:spPr>
        <p:txBody>
          <a:bodyPr anchor="ctr"/>
          <a:lstStyle/>
          <a:p>
            <a:pPr algn="ctr" defTabSz="914286"/>
            <a:endParaRPr lang="zh-CN" altLang="en-US" sz="4267"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4" name="Freeform 7">
            <a:extLst>
              <a:ext uri="{FF2B5EF4-FFF2-40B4-BE49-F238E27FC236}">
                <a16:creationId xmlns:a16="http://schemas.microsoft.com/office/drawing/2014/main" id="{6857CBF5-8628-1B6C-41CD-08155C43F330}"/>
              </a:ext>
            </a:extLst>
          </p:cNvPr>
          <p:cNvSpPr/>
          <p:nvPr/>
        </p:nvSpPr>
        <p:spPr>
          <a:xfrm>
            <a:off x="0" y="2658722"/>
            <a:ext cx="8051800" cy="1633992"/>
          </a:xfrm>
          <a:custGeom>
            <a:avLst/>
            <a:gdLst>
              <a:gd name="connsiteX0" fmla="*/ 0 w 6781800"/>
              <a:gd name="connsiteY0" fmla="*/ 299838 h 1215160"/>
              <a:gd name="connsiteX1" fmla="*/ 2705100 w 6781800"/>
              <a:gd name="connsiteY1" fmla="*/ 52188 h 1215160"/>
              <a:gd name="connsiteX2" fmla="*/ 5619750 w 6781800"/>
              <a:gd name="connsiteY2" fmla="*/ 1195188 h 1215160"/>
              <a:gd name="connsiteX3" fmla="*/ 6781800 w 6781800"/>
              <a:gd name="connsiteY3" fmla="*/ 757038 h 1215160"/>
              <a:gd name="connsiteX0" fmla="*/ 0 w 6038850"/>
              <a:gd name="connsiteY0" fmla="*/ 299838 h 1304686"/>
              <a:gd name="connsiteX1" fmla="*/ 2705100 w 6038850"/>
              <a:gd name="connsiteY1" fmla="*/ 52188 h 1304686"/>
              <a:gd name="connsiteX2" fmla="*/ 5619750 w 6038850"/>
              <a:gd name="connsiteY2" fmla="*/ 1195188 h 1304686"/>
              <a:gd name="connsiteX3" fmla="*/ 6038850 w 6038850"/>
              <a:gd name="connsiteY3" fmla="*/ 1176138 h 1304686"/>
              <a:gd name="connsiteX0" fmla="*/ 0 w 6038850"/>
              <a:gd name="connsiteY0" fmla="*/ 287550 h 1218694"/>
              <a:gd name="connsiteX1" fmla="*/ 2705100 w 6038850"/>
              <a:gd name="connsiteY1" fmla="*/ 39900 h 1218694"/>
              <a:gd name="connsiteX2" fmla="*/ 4832350 w 6038850"/>
              <a:gd name="connsiteY2" fmla="*/ 1005100 h 1218694"/>
              <a:gd name="connsiteX3" fmla="*/ 6038850 w 6038850"/>
              <a:gd name="connsiteY3" fmla="*/ 1163850 h 1218694"/>
              <a:gd name="connsiteX0" fmla="*/ 0 w 6038850"/>
              <a:gd name="connsiteY0" fmla="*/ 287550 h 1225494"/>
              <a:gd name="connsiteX1" fmla="*/ 2705100 w 6038850"/>
              <a:gd name="connsiteY1" fmla="*/ 39900 h 1225494"/>
              <a:gd name="connsiteX2" fmla="*/ 4832350 w 6038850"/>
              <a:gd name="connsiteY2" fmla="*/ 1005100 h 1225494"/>
              <a:gd name="connsiteX3" fmla="*/ 6038850 w 6038850"/>
              <a:gd name="connsiteY3" fmla="*/ 1163850 h 1225494"/>
            </a:gdLst>
            <a:ahLst/>
            <a:cxnLst>
              <a:cxn ang="0">
                <a:pos x="connsiteX0" y="connsiteY0"/>
              </a:cxn>
              <a:cxn ang="0">
                <a:pos x="connsiteX1" y="connsiteY1"/>
              </a:cxn>
              <a:cxn ang="0">
                <a:pos x="connsiteX2" y="connsiteY2"/>
              </a:cxn>
              <a:cxn ang="0">
                <a:pos x="connsiteX3" y="connsiteY3"/>
              </a:cxn>
            </a:cxnLst>
            <a:rect l="l" t="t" r="r" b="b"/>
            <a:pathLst>
              <a:path w="6038850" h="1225494">
                <a:moveTo>
                  <a:pt x="0" y="287550"/>
                </a:moveTo>
                <a:cubicBezTo>
                  <a:pt x="884237" y="89112"/>
                  <a:pt x="1899708" y="-79692"/>
                  <a:pt x="2705100" y="39900"/>
                </a:cubicBezTo>
                <a:cubicBezTo>
                  <a:pt x="3510492" y="159492"/>
                  <a:pt x="4371975" y="786025"/>
                  <a:pt x="4832350" y="1005100"/>
                </a:cubicBezTo>
                <a:cubicBezTo>
                  <a:pt x="5292725" y="1224175"/>
                  <a:pt x="5829300" y="1285558"/>
                  <a:pt x="6038850" y="1163850"/>
                </a:cubicBezTo>
              </a:path>
            </a:pathLst>
          </a:custGeom>
          <a:ln w="12700" cmpd="sng">
            <a:solidFill>
              <a:schemeClr val="accent3">
                <a:lumMod val="50000"/>
              </a:schemeClr>
            </a:solidFill>
            <a:prstDash val="dash"/>
          </a:ln>
        </p:spPr>
        <p:style>
          <a:lnRef idx="1">
            <a:schemeClr val="dk1"/>
          </a:lnRef>
          <a:fillRef idx="0">
            <a:schemeClr val="dk1"/>
          </a:fillRef>
          <a:effectRef idx="0">
            <a:schemeClr val="dk1"/>
          </a:effectRef>
          <a:fontRef idx="minor">
            <a:schemeClr val="tx1"/>
          </a:fontRef>
        </p:style>
        <p:txBody>
          <a:bodyPr rtlCol="0" anchor="ctr"/>
          <a:lstStyle/>
          <a:p>
            <a:pPr algn="ctr"/>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25" name="组合 24">
            <a:extLst>
              <a:ext uri="{FF2B5EF4-FFF2-40B4-BE49-F238E27FC236}">
                <a16:creationId xmlns:a16="http://schemas.microsoft.com/office/drawing/2014/main" id="{EBC83482-CC85-AAA3-BA42-77A2F8CD7878}"/>
              </a:ext>
            </a:extLst>
          </p:cNvPr>
          <p:cNvGrpSpPr/>
          <p:nvPr/>
        </p:nvGrpSpPr>
        <p:grpSpPr>
          <a:xfrm>
            <a:off x="8072615" y="3217905"/>
            <a:ext cx="1133095" cy="847308"/>
            <a:chOff x="6054436" y="2405136"/>
            <a:chExt cx="849821" cy="635481"/>
          </a:xfrm>
          <a:effectLst>
            <a:outerShdw blurRad="50800" dist="38100" dir="5400000" algn="t" rotWithShape="0">
              <a:prstClr val="black">
                <a:alpha val="40000"/>
              </a:prstClr>
            </a:outerShdw>
          </a:effectLst>
        </p:grpSpPr>
        <p:sp>
          <p:nvSpPr>
            <p:cNvPr id="26" name="Freeform 133">
              <a:extLst>
                <a:ext uri="{FF2B5EF4-FFF2-40B4-BE49-F238E27FC236}">
                  <a16:creationId xmlns:a16="http://schemas.microsoft.com/office/drawing/2014/main" id="{A3E26B8E-AADB-3009-7116-BDB1A6491700}"/>
                </a:ext>
              </a:extLst>
            </p:cNvPr>
            <p:cNvSpPr>
              <a:spLocks/>
            </p:cNvSpPr>
            <p:nvPr/>
          </p:nvSpPr>
          <p:spPr bwMode="auto">
            <a:xfrm rot="2700000" flipH="1">
              <a:off x="6116557" y="2789035"/>
              <a:ext cx="189461" cy="313703"/>
            </a:xfrm>
            <a:custGeom>
              <a:avLst/>
              <a:gdLst>
                <a:gd name="T0" fmla="*/ 7566 w 397"/>
                <a:gd name="T1" fmla="*/ 1009717 h 659"/>
                <a:gd name="T2" fmla="*/ 0 w 397"/>
                <a:gd name="T3" fmla="*/ 1009717 h 659"/>
                <a:gd name="T4" fmla="*/ 0 w 397"/>
                <a:gd name="T5" fmla="*/ 1009717 h 659"/>
                <a:gd name="T6" fmla="*/ 11348 w 397"/>
                <a:gd name="T7" fmla="*/ 1021020 h 659"/>
                <a:gd name="T8" fmla="*/ 15131 w 397"/>
                <a:gd name="T9" fmla="*/ 1062464 h 659"/>
                <a:gd name="T10" fmla="*/ 18914 w 397"/>
                <a:gd name="T11" fmla="*/ 1069999 h 659"/>
                <a:gd name="T12" fmla="*/ 181575 w 397"/>
                <a:gd name="T13" fmla="*/ 1574858 h 659"/>
                <a:gd name="T14" fmla="*/ 348019 w 397"/>
                <a:gd name="T15" fmla="*/ 1092605 h 659"/>
                <a:gd name="T16" fmla="*/ 650644 w 397"/>
                <a:gd name="T17" fmla="*/ 1661513 h 659"/>
                <a:gd name="T18" fmla="*/ 548508 w 397"/>
                <a:gd name="T19" fmla="*/ 2124928 h 659"/>
                <a:gd name="T20" fmla="*/ 760345 w 397"/>
                <a:gd name="T21" fmla="*/ 2482850 h 659"/>
                <a:gd name="T22" fmla="*/ 650644 w 397"/>
                <a:gd name="T23" fmla="*/ 2275632 h 659"/>
                <a:gd name="T24" fmla="*/ 688472 w 397"/>
                <a:gd name="T25" fmla="*/ 1989294 h 659"/>
                <a:gd name="T26" fmla="*/ 866264 w 397"/>
                <a:gd name="T27" fmla="*/ 1740632 h 659"/>
                <a:gd name="T28" fmla="*/ 1028925 w 397"/>
                <a:gd name="T29" fmla="*/ 1454295 h 659"/>
                <a:gd name="T30" fmla="*/ 1059187 w 397"/>
                <a:gd name="T31" fmla="*/ 1363872 h 659"/>
                <a:gd name="T32" fmla="*/ 1161323 w 397"/>
                <a:gd name="T33" fmla="*/ 1823520 h 659"/>
                <a:gd name="T34" fmla="*/ 1229414 w 397"/>
                <a:gd name="T35" fmla="*/ 1529647 h 659"/>
                <a:gd name="T36" fmla="*/ 1399640 w 397"/>
                <a:gd name="T37" fmla="*/ 745985 h 659"/>
                <a:gd name="T38" fmla="*/ 714951 w 397"/>
                <a:gd name="T39" fmla="*/ 0 h 659"/>
                <a:gd name="T40" fmla="*/ 11348 w 397"/>
                <a:gd name="T41" fmla="*/ 956971 h 659"/>
                <a:gd name="T42" fmla="*/ 7566 w 397"/>
                <a:gd name="T43" fmla="*/ 1009717 h 6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97" h="659">
                  <a:moveTo>
                    <a:pt x="2" y="268"/>
                  </a:moveTo>
                  <a:cubicBezTo>
                    <a:pt x="2" y="267"/>
                    <a:pt x="0" y="264"/>
                    <a:pt x="0" y="268"/>
                  </a:cubicBezTo>
                  <a:cubicBezTo>
                    <a:pt x="0" y="268"/>
                    <a:pt x="0" y="268"/>
                    <a:pt x="0" y="268"/>
                  </a:cubicBezTo>
                  <a:cubicBezTo>
                    <a:pt x="0" y="269"/>
                    <a:pt x="2" y="270"/>
                    <a:pt x="3" y="271"/>
                  </a:cubicBezTo>
                  <a:cubicBezTo>
                    <a:pt x="3" y="275"/>
                    <a:pt x="4" y="278"/>
                    <a:pt x="4" y="282"/>
                  </a:cubicBezTo>
                  <a:cubicBezTo>
                    <a:pt x="5" y="283"/>
                    <a:pt x="5" y="283"/>
                    <a:pt x="5" y="284"/>
                  </a:cubicBezTo>
                  <a:cubicBezTo>
                    <a:pt x="10" y="335"/>
                    <a:pt x="25" y="381"/>
                    <a:pt x="48" y="418"/>
                  </a:cubicBezTo>
                  <a:cubicBezTo>
                    <a:pt x="23" y="377"/>
                    <a:pt x="37" y="299"/>
                    <a:pt x="92" y="290"/>
                  </a:cubicBezTo>
                  <a:cubicBezTo>
                    <a:pt x="158" y="280"/>
                    <a:pt x="169" y="399"/>
                    <a:pt x="172" y="441"/>
                  </a:cubicBezTo>
                  <a:cubicBezTo>
                    <a:pt x="174" y="484"/>
                    <a:pt x="145" y="521"/>
                    <a:pt x="145" y="564"/>
                  </a:cubicBezTo>
                  <a:cubicBezTo>
                    <a:pt x="145" y="613"/>
                    <a:pt x="170" y="653"/>
                    <a:pt x="201" y="659"/>
                  </a:cubicBezTo>
                  <a:cubicBezTo>
                    <a:pt x="187" y="656"/>
                    <a:pt x="174" y="616"/>
                    <a:pt x="172" y="604"/>
                  </a:cubicBezTo>
                  <a:cubicBezTo>
                    <a:pt x="168" y="580"/>
                    <a:pt x="175" y="551"/>
                    <a:pt x="182" y="528"/>
                  </a:cubicBezTo>
                  <a:cubicBezTo>
                    <a:pt x="190" y="501"/>
                    <a:pt x="211" y="483"/>
                    <a:pt x="229" y="462"/>
                  </a:cubicBezTo>
                  <a:cubicBezTo>
                    <a:pt x="247" y="440"/>
                    <a:pt x="262" y="414"/>
                    <a:pt x="272" y="386"/>
                  </a:cubicBezTo>
                  <a:cubicBezTo>
                    <a:pt x="275" y="378"/>
                    <a:pt x="278" y="370"/>
                    <a:pt x="280" y="362"/>
                  </a:cubicBezTo>
                  <a:cubicBezTo>
                    <a:pt x="284" y="420"/>
                    <a:pt x="307" y="484"/>
                    <a:pt x="307" y="484"/>
                  </a:cubicBezTo>
                  <a:cubicBezTo>
                    <a:pt x="299" y="437"/>
                    <a:pt x="325" y="406"/>
                    <a:pt x="325" y="406"/>
                  </a:cubicBezTo>
                  <a:cubicBezTo>
                    <a:pt x="397" y="291"/>
                    <a:pt x="370" y="198"/>
                    <a:pt x="370" y="198"/>
                  </a:cubicBezTo>
                  <a:cubicBezTo>
                    <a:pt x="351" y="85"/>
                    <a:pt x="277" y="0"/>
                    <a:pt x="189" y="0"/>
                  </a:cubicBezTo>
                  <a:cubicBezTo>
                    <a:pt x="87" y="0"/>
                    <a:pt x="3" y="114"/>
                    <a:pt x="3" y="254"/>
                  </a:cubicBezTo>
                  <a:cubicBezTo>
                    <a:pt x="3" y="258"/>
                    <a:pt x="2" y="263"/>
                    <a:pt x="2" y="268"/>
                  </a:cubicBez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7" name="Freeform 134">
              <a:extLst>
                <a:ext uri="{FF2B5EF4-FFF2-40B4-BE49-F238E27FC236}">
                  <a16:creationId xmlns:a16="http://schemas.microsoft.com/office/drawing/2014/main" id="{BC2A48E6-9F32-3970-9411-C0901B9F16A2}"/>
                </a:ext>
              </a:extLst>
            </p:cNvPr>
            <p:cNvSpPr>
              <a:spLocks/>
            </p:cNvSpPr>
            <p:nvPr/>
          </p:nvSpPr>
          <p:spPr bwMode="auto">
            <a:xfrm rot="2700000" flipH="1">
              <a:off x="6176406" y="2803550"/>
              <a:ext cx="154413" cy="197568"/>
            </a:xfrm>
            <a:custGeom>
              <a:avLst/>
              <a:gdLst>
                <a:gd name="T0" fmla="*/ 581760 w 324"/>
                <a:gd name="T1" fmla="*/ 0 h 415"/>
                <a:gd name="T2" fmla="*/ 1148410 w 324"/>
                <a:gd name="T3" fmla="*/ 648083 h 415"/>
                <a:gd name="T4" fmla="*/ 1152187 w 324"/>
                <a:gd name="T5" fmla="*/ 655619 h 415"/>
                <a:gd name="T6" fmla="*/ 1152187 w 324"/>
                <a:gd name="T7" fmla="*/ 663154 h 415"/>
                <a:gd name="T8" fmla="*/ 1042635 w 324"/>
                <a:gd name="T9" fmla="*/ 1273558 h 415"/>
                <a:gd name="T10" fmla="*/ 963304 w 324"/>
                <a:gd name="T11" fmla="*/ 983428 h 415"/>
                <a:gd name="T12" fmla="*/ 868863 w 324"/>
                <a:gd name="T13" fmla="*/ 1137913 h 415"/>
                <a:gd name="T14" fmla="*/ 642203 w 324"/>
                <a:gd name="T15" fmla="*/ 1552384 h 415"/>
                <a:gd name="T16" fmla="*/ 630870 w 324"/>
                <a:gd name="T17" fmla="*/ 1563688 h 415"/>
                <a:gd name="T18" fmla="*/ 630870 w 324"/>
                <a:gd name="T19" fmla="*/ 1541080 h 415"/>
                <a:gd name="T20" fmla="*/ 245548 w 324"/>
                <a:gd name="T21" fmla="*/ 859086 h 415"/>
                <a:gd name="T22" fmla="*/ 196439 w 324"/>
                <a:gd name="T23" fmla="*/ 862854 h 415"/>
                <a:gd name="T24" fmla="*/ 7555 w 324"/>
                <a:gd name="T25" fmla="*/ 964588 h 415"/>
                <a:gd name="T26" fmla="*/ 3778 w 324"/>
                <a:gd name="T27" fmla="*/ 945749 h 415"/>
                <a:gd name="T28" fmla="*/ 3778 w 324"/>
                <a:gd name="T29" fmla="*/ 938213 h 415"/>
                <a:gd name="T30" fmla="*/ 0 w 324"/>
                <a:gd name="T31" fmla="*/ 900534 h 415"/>
                <a:gd name="T32" fmla="*/ 0 w 324"/>
                <a:gd name="T33" fmla="*/ 889230 h 415"/>
                <a:gd name="T34" fmla="*/ 0 w 324"/>
                <a:gd name="T35" fmla="*/ 840247 h 415"/>
                <a:gd name="T36" fmla="*/ 581760 w 324"/>
                <a:gd name="T37" fmla="*/ 0 h 4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24" h="415">
                  <a:moveTo>
                    <a:pt x="154" y="0"/>
                  </a:moveTo>
                  <a:cubicBezTo>
                    <a:pt x="225" y="0"/>
                    <a:pt x="288" y="73"/>
                    <a:pt x="304" y="172"/>
                  </a:cubicBezTo>
                  <a:cubicBezTo>
                    <a:pt x="305" y="174"/>
                    <a:pt x="305" y="174"/>
                    <a:pt x="305" y="174"/>
                  </a:cubicBezTo>
                  <a:cubicBezTo>
                    <a:pt x="305" y="176"/>
                    <a:pt x="305" y="176"/>
                    <a:pt x="305" y="176"/>
                  </a:cubicBezTo>
                  <a:cubicBezTo>
                    <a:pt x="306" y="179"/>
                    <a:pt x="324" y="248"/>
                    <a:pt x="276" y="338"/>
                  </a:cubicBezTo>
                  <a:cubicBezTo>
                    <a:pt x="276" y="335"/>
                    <a:pt x="256" y="263"/>
                    <a:pt x="255" y="261"/>
                  </a:cubicBezTo>
                  <a:cubicBezTo>
                    <a:pt x="256" y="270"/>
                    <a:pt x="235" y="292"/>
                    <a:pt x="230" y="302"/>
                  </a:cubicBezTo>
                  <a:cubicBezTo>
                    <a:pt x="209" y="338"/>
                    <a:pt x="198" y="379"/>
                    <a:pt x="170" y="412"/>
                  </a:cubicBezTo>
                  <a:cubicBezTo>
                    <a:pt x="169" y="413"/>
                    <a:pt x="168" y="414"/>
                    <a:pt x="167" y="415"/>
                  </a:cubicBezTo>
                  <a:cubicBezTo>
                    <a:pt x="167" y="413"/>
                    <a:pt x="167" y="411"/>
                    <a:pt x="167" y="409"/>
                  </a:cubicBezTo>
                  <a:cubicBezTo>
                    <a:pt x="159" y="260"/>
                    <a:pt x="107" y="228"/>
                    <a:pt x="65" y="228"/>
                  </a:cubicBezTo>
                  <a:cubicBezTo>
                    <a:pt x="61" y="228"/>
                    <a:pt x="57" y="229"/>
                    <a:pt x="52" y="229"/>
                  </a:cubicBezTo>
                  <a:cubicBezTo>
                    <a:pt x="33" y="232"/>
                    <a:pt x="15" y="242"/>
                    <a:pt x="2" y="256"/>
                  </a:cubicBezTo>
                  <a:cubicBezTo>
                    <a:pt x="2" y="254"/>
                    <a:pt x="1" y="253"/>
                    <a:pt x="1" y="251"/>
                  </a:cubicBezTo>
                  <a:cubicBezTo>
                    <a:pt x="1" y="249"/>
                    <a:pt x="1" y="249"/>
                    <a:pt x="1" y="249"/>
                  </a:cubicBezTo>
                  <a:cubicBezTo>
                    <a:pt x="1" y="246"/>
                    <a:pt x="1" y="242"/>
                    <a:pt x="0" y="239"/>
                  </a:cubicBezTo>
                  <a:cubicBezTo>
                    <a:pt x="0" y="239"/>
                    <a:pt x="0" y="236"/>
                    <a:pt x="0" y="236"/>
                  </a:cubicBezTo>
                  <a:cubicBezTo>
                    <a:pt x="0" y="231"/>
                    <a:pt x="0" y="227"/>
                    <a:pt x="0" y="223"/>
                  </a:cubicBezTo>
                  <a:cubicBezTo>
                    <a:pt x="0" y="100"/>
                    <a:pt x="69" y="0"/>
                    <a:pt x="154" y="0"/>
                  </a:cubicBezTo>
                  <a:close/>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8" name="Freeform 135">
              <a:extLst>
                <a:ext uri="{FF2B5EF4-FFF2-40B4-BE49-F238E27FC236}">
                  <a16:creationId xmlns:a16="http://schemas.microsoft.com/office/drawing/2014/main" id="{A41374A9-6B72-FC1D-339C-8D5D6A9C5E0C}"/>
                </a:ext>
              </a:extLst>
            </p:cNvPr>
            <p:cNvSpPr>
              <a:spLocks/>
            </p:cNvSpPr>
            <p:nvPr/>
          </p:nvSpPr>
          <p:spPr bwMode="auto">
            <a:xfrm rot="2700000" flipH="1">
              <a:off x="6216128" y="2815389"/>
              <a:ext cx="101140" cy="142811"/>
            </a:xfrm>
            <a:custGeom>
              <a:avLst/>
              <a:gdLst>
                <a:gd name="T0" fmla="*/ 162607 w 212"/>
                <a:gd name="T1" fmla="*/ 535009 h 300"/>
                <a:gd name="T2" fmla="*/ 128573 w 212"/>
                <a:gd name="T3" fmla="*/ 535009 h 300"/>
                <a:gd name="T4" fmla="*/ 3782 w 212"/>
                <a:gd name="T5" fmla="*/ 599059 h 300"/>
                <a:gd name="T6" fmla="*/ 3782 w 212"/>
                <a:gd name="T7" fmla="*/ 587756 h 300"/>
                <a:gd name="T8" fmla="*/ 3782 w 212"/>
                <a:gd name="T9" fmla="*/ 583988 h 300"/>
                <a:gd name="T10" fmla="*/ 0 w 212"/>
                <a:gd name="T11" fmla="*/ 557615 h 300"/>
                <a:gd name="T12" fmla="*/ 0 w 212"/>
                <a:gd name="T13" fmla="*/ 550079 h 300"/>
                <a:gd name="T14" fmla="*/ 0 w 212"/>
                <a:gd name="T15" fmla="*/ 523706 h 300"/>
                <a:gd name="T16" fmla="*/ 381936 w 212"/>
                <a:gd name="T17" fmla="*/ 0 h 300"/>
                <a:gd name="T18" fmla="*/ 752528 w 212"/>
                <a:gd name="T19" fmla="*/ 403140 h 300"/>
                <a:gd name="T20" fmla="*/ 756309 w 212"/>
                <a:gd name="T21" fmla="*/ 406908 h 300"/>
                <a:gd name="T22" fmla="*/ 756309 w 212"/>
                <a:gd name="T23" fmla="*/ 410676 h 300"/>
                <a:gd name="T24" fmla="*/ 684460 w 212"/>
                <a:gd name="T25" fmla="*/ 791210 h 300"/>
                <a:gd name="T26" fmla="*/ 631518 w 212"/>
                <a:gd name="T27" fmla="*/ 610362 h 300"/>
                <a:gd name="T28" fmla="*/ 567232 w 212"/>
                <a:gd name="T29" fmla="*/ 704554 h 300"/>
                <a:gd name="T30" fmla="*/ 457567 w 212"/>
                <a:gd name="T31" fmla="*/ 1130300 h 300"/>
                <a:gd name="T32" fmla="*/ 162607 w 212"/>
                <a:gd name="T33" fmla="*/ 535009 h 30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2" h="300">
                  <a:moveTo>
                    <a:pt x="43" y="142"/>
                  </a:moveTo>
                  <a:cubicBezTo>
                    <a:pt x="40" y="142"/>
                    <a:pt x="37" y="142"/>
                    <a:pt x="34" y="142"/>
                  </a:cubicBezTo>
                  <a:cubicBezTo>
                    <a:pt x="21" y="144"/>
                    <a:pt x="10" y="150"/>
                    <a:pt x="1" y="159"/>
                  </a:cubicBezTo>
                  <a:cubicBezTo>
                    <a:pt x="1" y="158"/>
                    <a:pt x="1" y="157"/>
                    <a:pt x="1" y="156"/>
                  </a:cubicBezTo>
                  <a:cubicBezTo>
                    <a:pt x="1" y="155"/>
                    <a:pt x="1" y="155"/>
                    <a:pt x="1" y="155"/>
                  </a:cubicBezTo>
                  <a:cubicBezTo>
                    <a:pt x="0" y="152"/>
                    <a:pt x="0" y="150"/>
                    <a:pt x="0" y="148"/>
                  </a:cubicBezTo>
                  <a:cubicBezTo>
                    <a:pt x="0" y="146"/>
                    <a:pt x="0" y="146"/>
                    <a:pt x="0" y="146"/>
                  </a:cubicBezTo>
                  <a:cubicBezTo>
                    <a:pt x="0" y="143"/>
                    <a:pt x="0" y="141"/>
                    <a:pt x="0" y="139"/>
                  </a:cubicBezTo>
                  <a:cubicBezTo>
                    <a:pt x="0" y="62"/>
                    <a:pt x="45" y="0"/>
                    <a:pt x="101" y="0"/>
                  </a:cubicBezTo>
                  <a:cubicBezTo>
                    <a:pt x="147" y="0"/>
                    <a:pt x="189" y="45"/>
                    <a:pt x="199" y="107"/>
                  </a:cubicBezTo>
                  <a:cubicBezTo>
                    <a:pt x="200" y="108"/>
                    <a:pt x="200" y="108"/>
                    <a:pt x="200" y="108"/>
                  </a:cubicBezTo>
                  <a:cubicBezTo>
                    <a:pt x="200" y="109"/>
                    <a:pt x="200" y="109"/>
                    <a:pt x="200" y="109"/>
                  </a:cubicBezTo>
                  <a:cubicBezTo>
                    <a:pt x="201" y="111"/>
                    <a:pt x="212" y="154"/>
                    <a:pt x="181" y="210"/>
                  </a:cubicBezTo>
                  <a:cubicBezTo>
                    <a:pt x="181" y="208"/>
                    <a:pt x="167" y="164"/>
                    <a:pt x="167" y="162"/>
                  </a:cubicBezTo>
                  <a:cubicBezTo>
                    <a:pt x="168" y="168"/>
                    <a:pt x="154" y="181"/>
                    <a:pt x="150" y="187"/>
                  </a:cubicBezTo>
                  <a:cubicBezTo>
                    <a:pt x="137" y="210"/>
                    <a:pt x="126" y="275"/>
                    <a:pt x="121" y="300"/>
                  </a:cubicBezTo>
                  <a:cubicBezTo>
                    <a:pt x="121" y="300"/>
                    <a:pt x="94" y="134"/>
                    <a:pt x="43" y="142"/>
                  </a:cubicBez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9" name="Freeform 107">
              <a:extLst>
                <a:ext uri="{FF2B5EF4-FFF2-40B4-BE49-F238E27FC236}">
                  <a16:creationId xmlns:a16="http://schemas.microsoft.com/office/drawing/2014/main" id="{8A943FDD-CDF0-0AF8-AC9D-A6545C042801}"/>
                </a:ext>
              </a:extLst>
            </p:cNvPr>
            <p:cNvSpPr>
              <a:spLocks/>
            </p:cNvSpPr>
            <p:nvPr/>
          </p:nvSpPr>
          <p:spPr bwMode="auto">
            <a:xfrm rot="2700000" flipH="1">
              <a:off x="6219230" y="2554544"/>
              <a:ext cx="183510" cy="293579"/>
            </a:xfrm>
            <a:custGeom>
              <a:avLst/>
              <a:gdLst>
                <a:gd name="T0" fmla="*/ 587375 w 312"/>
                <a:gd name="T1" fmla="*/ 0 h 495"/>
                <a:gd name="T2" fmla="*/ 1174750 w 312"/>
                <a:gd name="T3" fmla="*/ 597631 h 495"/>
                <a:gd name="T4" fmla="*/ 1174750 w 312"/>
                <a:gd name="T5" fmla="*/ 612666 h 495"/>
                <a:gd name="T6" fmla="*/ 1174750 w 312"/>
                <a:gd name="T7" fmla="*/ 612666 h 495"/>
                <a:gd name="T8" fmla="*/ 798228 w 312"/>
                <a:gd name="T9" fmla="*/ 1804170 h 495"/>
                <a:gd name="T10" fmla="*/ 779401 w 312"/>
                <a:gd name="T11" fmla="*/ 1826722 h 495"/>
                <a:gd name="T12" fmla="*/ 779401 w 312"/>
                <a:gd name="T13" fmla="*/ 1826722 h 495"/>
                <a:gd name="T14" fmla="*/ 779401 w 312"/>
                <a:gd name="T15" fmla="*/ 1826722 h 495"/>
                <a:gd name="T16" fmla="*/ 692801 w 312"/>
                <a:gd name="T17" fmla="*/ 1860550 h 495"/>
                <a:gd name="T18" fmla="*/ 579845 w 312"/>
                <a:gd name="T19" fmla="*/ 1762824 h 495"/>
                <a:gd name="T20" fmla="*/ 587375 w 312"/>
                <a:gd name="T21" fmla="*/ 1740272 h 495"/>
                <a:gd name="T22" fmla="*/ 587375 w 312"/>
                <a:gd name="T23" fmla="*/ 1740272 h 495"/>
                <a:gd name="T24" fmla="*/ 621262 w 312"/>
                <a:gd name="T25" fmla="*/ 1559855 h 495"/>
                <a:gd name="T26" fmla="*/ 459357 w 312"/>
                <a:gd name="T27" fmla="*/ 1168952 h 495"/>
                <a:gd name="T28" fmla="*/ 459357 w 312"/>
                <a:gd name="T29" fmla="*/ 1165193 h 495"/>
                <a:gd name="T30" fmla="*/ 158139 w 312"/>
                <a:gd name="T31" fmla="*/ 992293 h 495"/>
                <a:gd name="T32" fmla="*/ 0 w 312"/>
                <a:gd name="T33" fmla="*/ 590114 h 495"/>
                <a:gd name="T34" fmla="*/ 587375 w 312"/>
                <a:gd name="T35" fmla="*/ 0 h 4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connsiteX0" fmla="*/ 5000 w 10000"/>
                <a:gd name="connsiteY0" fmla="*/ 0 h 10000"/>
                <a:gd name="connsiteX1" fmla="*/ 10000 w 10000"/>
                <a:gd name="connsiteY1" fmla="*/ 3212 h 10000"/>
                <a:gd name="connsiteX2" fmla="*/ 10000 w 10000"/>
                <a:gd name="connsiteY2" fmla="*/ 3293 h 10000"/>
                <a:gd name="connsiteX3" fmla="*/ 10000 w 10000"/>
                <a:gd name="connsiteY3" fmla="*/ 3293 h 10000"/>
                <a:gd name="connsiteX4" fmla="*/ 6795 w 10000"/>
                <a:gd name="connsiteY4" fmla="*/ 9697 h 10000"/>
                <a:gd name="connsiteX5" fmla="*/ 6635 w 10000"/>
                <a:gd name="connsiteY5" fmla="*/ 9818 h 10000"/>
                <a:gd name="connsiteX6" fmla="*/ 6635 w 10000"/>
                <a:gd name="connsiteY6" fmla="*/ 9818 h 10000"/>
                <a:gd name="connsiteX7" fmla="*/ 6635 w 10000"/>
                <a:gd name="connsiteY7" fmla="*/ 9818 h 10000"/>
                <a:gd name="connsiteX8" fmla="*/ 5897 w 10000"/>
                <a:gd name="connsiteY8" fmla="*/ 10000 h 10000"/>
                <a:gd name="connsiteX9" fmla="*/ 4936 w 10000"/>
                <a:gd name="connsiteY9" fmla="*/ 9475 h 10000"/>
                <a:gd name="connsiteX10" fmla="*/ 5000 w 10000"/>
                <a:gd name="connsiteY10" fmla="*/ 9354 h 10000"/>
                <a:gd name="connsiteX11" fmla="*/ 5288 w 10000"/>
                <a:gd name="connsiteY11" fmla="*/ 8384 h 10000"/>
                <a:gd name="connsiteX12" fmla="*/ 3910 w 10000"/>
                <a:gd name="connsiteY12" fmla="*/ 6283 h 10000"/>
                <a:gd name="connsiteX13" fmla="*/ 3910 w 10000"/>
                <a:gd name="connsiteY13" fmla="*/ 6263 h 10000"/>
                <a:gd name="connsiteX14" fmla="*/ 1346 w 10000"/>
                <a:gd name="connsiteY14" fmla="*/ 5333 h 10000"/>
                <a:gd name="connsiteX15" fmla="*/ 0 w 10000"/>
                <a:gd name="connsiteY15" fmla="*/ 3172 h 10000"/>
                <a:gd name="connsiteX16" fmla="*/ 5000 w 10000"/>
                <a:gd name="connsiteY16" fmla="*/ 0 h 10000"/>
                <a:gd name="connsiteX0" fmla="*/ 5000 w 10000"/>
                <a:gd name="connsiteY0" fmla="*/ 0 h 10000"/>
                <a:gd name="connsiteX1" fmla="*/ 10000 w 10000"/>
                <a:gd name="connsiteY1" fmla="*/ 3212 h 10000"/>
                <a:gd name="connsiteX2" fmla="*/ 10000 w 10000"/>
                <a:gd name="connsiteY2" fmla="*/ 3293 h 10000"/>
                <a:gd name="connsiteX3" fmla="*/ 10000 w 10000"/>
                <a:gd name="connsiteY3" fmla="*/ 3293 h 10000"/>
                <a:gd name="connsiteX4" fmla="*/ 6795 w 10000"/>
                <a:gd name="connsiteY4" fmla="*/ 9697 h 10000"/>
                <a:gd name="connsiteX5" fmla="*/ 6635 w 10000"/>
                <a:gd name="connsiteY5" fmla="*/ 9818 h 10000"/>
                <a:gd name="connsiteX6" fmla="*/ 6635 w 10000"/>
                <a:gd name="connsiteY6" fmla="*/ 9818 h 10000"/>
                <a:gd name="connsiteX7" fmla="*/ 6635 w 10000"/>
                <a:gd name="connsiteY7" fmla="*/ 9818 h 10000"/>
                <a:gd name="connsiteX8" fmla="*/ 5897 w 10000"/>
                <a:gd name="connsiteY8" fmla="*/ 10000 h 10000"/>
                <a:gd name="connsiteX9" fmla="*/ 4936 w 10000"/>
                <a:gd name="connsiteY9" fmla="*/ 9475 h 10000"/>
                <a:gd name="connsiteX10" fmla="*/ 5288 w 10000"/>
                <a:gd name="connsiteY10" fmla="*/ 8384 h 10000"/>
                <a:gd name="connsiteX11" fmla="*/ 3910 w 10000"/>
                <a:gd name="connsiteY11" fmla="*/ 6283 h 10000"/>
                <a:gd name="connsiteX12" fmla="*/ 3910 w 10000"/>
                <a:gd name="connsiteY12" fmla="*/ 6263 h 10000"/>
                <a:gd name="connsiteX13" fmla="*/ 1346 w 10000"/>
                <a:gd name="connsiteY13" fmla="*/ 5333 h 10000"/>
                <a:gd name="connsiteX14" fmla="*/ 0 w 10000"/>
                <a:gd name="connsiteY14" fmla="*/ 3172 h 10000"/>
                <a:gd name="connsiteX15" fmla="*/ 5000 w 10000"/>
                <a:gd name="connsiteY15" fmla="*/ 0 h 10000"/>
                <a:gd name="connsiteX0" fmla="*/ 5000 w 10000"/>
                <a:gd name="connsiteY0" fmla="*/ 0 h 10086"/>
                <a:gd name="connsiteX1" fmla="*/ 10000 w 10000"/>
                <a:gd name="connsiteY1" fmla="*/ 3212 h 10086"/>
                <a:gd name="connsiteX2" fmla="*/ 10000 w 10000"/>
                <a:gd name="connsiteY2" fmla="*/ 3293 h 10086"/>
                <a:gd name="connsiteX3" fmla="*/ 10000 w 10000"/>
                <a:gd name="connsiteY3" fmla="*/ 3293 h 10086"/>
                <a:gd name="connsiteX4" fmla="*/ 6795 w 10000"/>
                <a:gd name="connsiteY4" fmla="*/ 9697 h 10086"/>
                <a:gd name="connsiteX5" fmla="*/ 6635 w 10000"/>
                <a:gd name="connsiteY5" fmla="*/ 9818 h 10086"/>
                <a:gd name="connsiteX6" fmla="*/ 6635 w 10000"/>
                <a:gd name="connsiteY6" fmla="*/ 9818 h 10086"/>
                <a:gd name="connsiteX7" fmla="*/ 6635 w 10000"/>
                <a:gd name="connsiteY7" fmla="*/ 9818 h 10086"/>
                <a:gd name="connsiteX8" fmla="*/ 5897 w 10000"/>
                <a:gd name="connsiteY8" fmla="*/ 10000 h 10086"/>
                <a:gd name="connsiteX9" fmla="*/ 5288 w 10000"/>
                <a:gd name="connsiteY9" fmla="*/ 8384 h 10086"/>
                <a:gd name="connsiteX10" fmla="*/ 3910 w 10000"/>
                <a:gd name="connsiteY10" fmla="*/ 6283 h 10086"/>
                <a:gd name="connsiteX11" fmla="*/ 3910 w 10000"/>
                <a:gd name="connsiteY11" fmla="*/ 6263 h 10086"/>
                <a:gd name="connsiteX12" fmla="*/ 1346 w 10000"/>
                <a:gd name="connsiteY12" fmla="*/ 5333 h 10086"/>
                <a:gd name="connsiteX13" fmla="*/ 0 w 10000"/>
                <a:gd name="connsiteY13" fmla="*/ 3172 h 10086"/>
                <a:gd name="connsiteX14" fmla="*/ 5000 w 10000"/>
                <a:gd name="connsiteY14" fmla="*/ 0 h 1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86">
                  <a:moveTo>
                    <a:pt x="5000" y="0"/>
                  </a:moveTo>
                  <a:cubicBezTo>
                    <a:pt x="7756" y="0"/>
                    <a:pt x="10000" y="1455"/>
                    <a:pt x="10000" y="3212"/>
                  </a:cubicBezTo>
                  <a:lnTo>
                    <a:pt x="10000" y="3293"/>
                  </a:lnTo>
                  <a:lnTo>
                    <a:pt x="10000" y="3293"/>
                  </a:lnTo>
                  <a:cubicBezTo>
                    <a:pt x="10000" y="5717"/>
                    <a:pt x="8814" y="7859"/>
                    <a:pt x="6795" y="9697"/>
                  </a:cubicBezTo>
                  <a:cubicBezTo>
                    <a:pt x="6731" y="9737"/>
                    <a:pt x="6699" y="9778"/>
                    <a:pt x="6635" y="9818"/>
                  </a:cubicBezTo>
                  <a:lnTo>
                    <a:pt x="6635" y="9818"/>
                  </a:lnTo>
                  <a:lnTo>
                    <a:pt x="6635" y="9818"/>
                  </a:lnTo>
                  <a:cubicBezTo>
                    <a:pt x="6442" y="9919"/>
                    <a:pt x="6121" y="10239"/>
                    <a:pt x="5897" y="10000"/>
                  </a:cubicBezTo>
                  <a:cubicBezTo>
                    <a:pt x="5673" y="9761"/>
                    <a:pt x="5619" y="9003"/>
                    <a:pt x="5288" y="8384"/>
                  </a:cubicBezTo>
                  <a:cubicBezTo>
                    <a:pt x="5064" y="7556"/>
                    <a:pt x="4744" y="6848"/>
                    <a:pt x="3910" y="6283"/>
                  </a:cubicBezTo>
                  <a:lnTo>
                    <a:pt x="3910" y="6263"/>
                  </a:lnTo>
                  <a:cubicBezTo>
                    <a:pt x="3237" y="5818"/>
                    <a:pt x="2340" y="5475"/>
                    <a:pt x="1346" y="5333"/>
                  </a:cubicBezTo>
                  <a:cubicBezTo>
                    <a:pt x="513" y="4768"/>
                    <a:pt x="0" y="4000"/>
                    <a:pt x="0" y="3172"/>
                  </a:cubicBezTo>
                  <a:cubicBezTo>
                    <a:pt x="0" y="1414"/>
                    <a:pt x="2244" y="0"/>
                    <a:pt x="5000" y="0"/>
                  </a:cubicBezTo>
                  <a:close/>
                </a:path>
              </a:pathLst>
            </a:custGeom>
            <a:solidFill>
              <a:schemeClr val="accent1">
                <a:alpha val="73000"/>
              </a:schemeClr>
            </a:solidFill>
            <a:ln>
              <a:noFill/>
            </a:ln>
          </p:spPr>
          <p:txBody>
            <a:bodyPr/>
            <a:lstStyle/>
            <a:p>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0" name="Freeform 107">
              <a:extLst>
                <a:ext uri="{FF2B5EF4-FFF2-40B4-BE49-F238E27FC236}">
                  <a16:creationId xmlns:a16="http://schemas.microsoft.com/office/drawing/2014/main" id="{3BD9EE0A-1494-9784-0109-8F38C0B95CE7}"/>
                </a:ext>
              </a:extLst>
            </p:cNvPr>
            <p:cNvSpPr>
              <a:spLocks/>
            </p:cNvSpPr>
            <p:nvPr/>
          </p:nvSpPr>
          <p:spPr bwMode="auto">
            <a:xfrm rot="2700000">
              <a:off x="6369742" y="2705056"/>
              <a:ext cx="183510" cy="293579"/>
            </a:xfrm>
            <a:custGeom>
              <a:avLst/>
              <a:gdLst>
                <a:gd name="T0" fmla="*/ 587375 w 312"/>
                <a:gd name="T1" fmla="*/ 0 h 495"/>
                <a:gd name="T2" fmla="*/ 1174750 w 312"/>
                <a:gd name="T3" fmla="*/ 597631 h 495"/>
                <a:gd name="T4" fmla="*/ 1174750 w 312"/>
                <a:gd name="T5" fmla="*/ 612666 h 495"/>
                <a:gd name="T6" fmla="*/ 1174750 w 312"/>
                <a:gd name="T7" fmla="*/ 612666 h 495"/>
                <a:gd name="T8" fmla="*/ 798228 w 312"/>
                <a:gd name="T9" fmla="*/ 1804170 h 495"/>
                <a:gd name="T10" fmla="*/ 779401 w 312"/>
                <a:gd name="T11" fmla="*/ 1826722 h 495"/>
                <a:gd name="T12" fmla="*/ 779401 w 312"/>
                <a:gd name="T13" fmla="*/ 1826722 h 495"/>
                <a:gd name="T14" fmla="*/ 779401 w 312"/>
                <a:gd name="T15" fmla="*/ 1826722 h 495"/>
                <a:gd name="T16" fmla="*/ 692801 w 312"/>
                <a:gd name="T17" fmla="*/ 1860550 h 495"/>
                <a:gd name="T18" fmla="*/ 579845 w 312"/>
                <a:gd name="T19" fmla="*/ 1762824 h 495"/>
                <a:gd name="T20" fmla="*/ 587375 w 312"/>
                <a:gd name="T21" fmla="*/ 1740272 h 495"/>
                <a:gd name="T22" fmla="*/ 587375 w 312"/>
                <a:gd name="T23" fmla="*/ 1740272 h 495"/>
                <a:gd name="T24" fmla="*/ 621262 w 312"/>
                <a:gd name="T25" fmla="*/ 1559855 h 495"/>
                <a:gd name="T26" fmla="*/ 459357 w 312"/>
                <a:gd name="T27" fmla="*/ 1168952 h 495"/>
                <a:gd name="T28" fmla="*/ 459357 w 312"/>
                <a:gd name="T29" fmla="*/ 1165193 h 495"/>
                <a:gd name="T30" fmla="*/ 158139 w 312"/>
                <a:gd name="T31" fmla="*/ 992293 h 495"/>
                <a:gd name="T32" fmla="*/ 0 w 312"/>
                <a:gd name="T33" fmla="*/ 590114 h 495"/>
                <a:gd name="T34" fmla="*/ 587375 w 312"/>
                <a:gd name="T35" fmla="*/ 0 h 4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connsiteX0" fmla="*/ 5000 w 10000"/>
                <a:gd name="connsiteY0" fmla="*/ 0 h 10000"/>
                <a:gd name="connsiteX1" fmla="*/ 10000 w 10000"/>
                <a:gd name="connsiteY1" fmla="*/ 3212 h 10000"/>
                <a:gd name="connsiteX2" fmla="*/ 10000 w 10000"/>
                <a:gd name="connsiteY2" fmla="*/ 3293 h 10000"/>
                <a:gd name="connsiteX3" fmla="*/ 10000 w 10000"/>
                <a:gd name="connsiteY3" fmla="*/ 3293 h 10000"/>
                <a:gd name="connsiteX4" fmla="*/ 6795 w 10000"/>
                <a:gd name="connsiteY4" fmla="*/ 9697 h 10000"/>
                <a:gd name="connsiteX5" fmla="*/ 6635 w 10000"/>
                <a:gd name="connsiteY5" fmla="*/ 9818 h 10000"/>
                <a:gd name="connsiteX6" fmla="*/ 6635 w 10000"/>
                <a:gd name="connsiteY6" fmla="*/ 9818 h 10000"/>
                <a:gd name="connsiteX7" fmla="*/ 6635 w 10000"/>
                <a:gd name="connsiteY7" fmla="*/ 9818 h 10000"/>
                <a:gd name="connsiteX8" fmla="*/ 5897 w 10000"/>
                <a:gd name="connsiteY8" fmla="*/ 10000 h 10000"/>
                <a:gd name="connsiteX9" fmla="*/ 4936 w 10000"/>
                <a:gd name="connsiteY9" fmla="*/ 9475 h 10000"/>
                <a:gd name="connsiteX10" fmla="*/ 5000 w 10000"/>
                <a:gd name="connsiteY10" fmla="*/ 9354 h 10000"/>
                <a:gd name="connsiteX11" fmla="*/ 5288 w 10000"/>
                <a:gd name="connsiteY11" fmla="*/ 8384 h 10000"/>
                <a:gd name="connsiteX12" fmla="*/ 3910 w 10000"/>
                <a:gd name="connsiteY12" fmla="*/ 6283 h 10000"/>
                <a:gd name="connsiteX13" fmla="*/ 3910 w 10000"/>
                <a:gd name="connsiteY13" fmla="*/ 6263 h 10000"/>
                <a:gd name="connsiteX14" fmla="*/ 1346 w 10000"/>
                <a:gd name="connsiteY14" fmla="*/ 5333 h 10000"/>
                <a:gd name="connsiteX15" fmla="*/ 0 w 10000"/>
                <a:gd name="connsiteY15" fmla="*/ 3172 h 10000"/>
                <a:gd name="connsiteX16" fmla="*/ 5000 w 10000"/>
                <a:gd name="connsiteY16" fmla="*/ 0 h 10000"/>
                <a:gd name="connsiteX0" fmla="*/ 5000 w 10000"/>
                <a:gd name="connsiteY0" fmla="*/ 0 h 10000"/>
                <a:gd name="connsiteX1" fmla="*/ 10000 w 10000"/>
                <a:gd name="connsiteY1" fmla="*/ 3212 h 10000"/>
                <a:gd name="connsiteX2" fmla="*/ 10000 w 10000"/>
                <a:gd name="connsiteY2" fmla="*/ 3293 h 10000"/>
                <a:gd name="connsiteX3" fmla="*/ 10000 w 10000"/>
                <a:gd name="connsiteY3" fmla="*/ 3293 h 10000"/>
                <a:gd name="connsiteX4" fmla="*/ 6795 w 10000"/>
                <a:gd name="connsiteY4" fmla="*/ 9697 h 10000"/>
                <a:gd name="connsiteX5" fmla="*/ 6635 w 10000"/>
                <a:gd name="connsiteY5" fmla="*/ 9818 h 10000"/>
                <a:gd name="connsiteX6" fmla="*/ 6635 w 10000"/>
                <a:gd name="connsiteY6" fmla="*/ 9818 h 10000"/>
                <a:gd name="connsiteX7" fmla="*/ 6635 w 10000"/>
                <a:gd name="connsiteY7" fmla="*/ 9818 h 10000"/>
                <a:gd name="connsiteX8" fmla="*/ 5897 w 10000"/>
                <a:gd name="connsiteY8" fmla="*/ 10000 h 10000"/>
                <a:gd name="connsiteX9" fmla="*/ 4936 w 10000"/>
                <a:gd name="connsiteY9" fmla="*/ 9475 h 10000"/>
                <a:gd name="connsiteX10" fmla="*/ 5288 w 10000"/>
                <a:gd name="connsiteY10" fmla="*/ 8384 h 10000"/>
                <a:gd name="connsiteX11" fmla="*/ 3910 w 10000"/>
                <a:gd name="connsiteY11" fmla="*/ 6283 h 10000"/>
                <a:gd name="connsiteX12" fmla="*/ 3910 w 10000"/>
                <a:gd name="connsiteY12" fmla="*/ 6263 h 10000"/>
                <a:gd name="connsiteX13" fmla="*/ 1346 w 10000"/>
                <a:gd name="connsiteY13" fmla="*/ 5333 h 10000"/>
                <a:gd name="connsiteX14" fmla="*/ 0 w 10000"/>
                <a:gd name="connsiteY14" fmla="*/ 3172 h 10000"/>
                <a:gd name="connsiteX15" fmla="*/ 5000 w 10000"/>
                <a:gd name="connsiteY15" fmla="*/ 0 h 10000"/>
                <a:gd name="connsiteX0" fmla="*/ 5000 w 10000"/>
                <a:gd name="connsiteY0" fmla="*/ 0 h 10086"/>
                <a:gd name="connsiteX1" fmla="*/ 10000 w 10000"/>
                <a:gd name="connsiteY1" fmla="*/ 3212 h 10086"/>
                <a:gd name="connsiteX2" fmla="*/ 10000 w 10000"/>
                <a:gd name="connsiteY2" fmla="*/ 3293 h 10086"/>
                <a:gd name="connsiteX3" fmla="*/ 10000 w 10000"/>
                <a:gd name="connsiteY3" fmla="*/ 3293 h 10086"/>
                <a:gd name="connsiteX4" fmla="*/ 6795 w 10000"/>
                <a:gd name="connsiteY4" fmla="*/ 9697 h 10086"/>
                <a:gd name="connsiteX5" fmla="*/ 6635 w 10000"/>
                <a:gd name="connsiteY5" fmla="*/ 9818 h 10086"/>
                <a:gd name="connsiteX6" fmla="*/ 6635 w 10000"/>
                <a:gd name="connsiteY6" fmla="*/ 9818 h 10086"/>
                <a:gd name="connsiteX7" fmla="*/ 6635 w 10000"/>
                <a:gd name="connsiteY7" fmla="*/ 9818 h 10086"/>
                <a:gd name="connsiteX8" fmla="*/ 5897 w 10000"/>
                <a:gd name="connsiteY8" fmla="*/ 10000 h 10086"/>
                <a:gd name="connsiteX9" fmla="*/ 5288 w 10000"/>
                <a:gd name="connsiteY9" fmla="*/ 8384 h 10086"/>
                <a:gd name="connsiteX10" fmla="*/ 3910 w 10000"/>
                <a:gd name="connsiteY10" fmla="*/ 6283 h 10086"/>
                <a:gd name="connsiteX11" fmla="*/ 3910 w 10000"/>
                <a:gd name="connsiteY11" fmla="*/ 6263 h 10086"/>
                <a:gd name="connsiteX12" fmla="*/ 1346 w 10000"/>
                <a:gd name="connsiteY12" fmla="*/ 5333 h 10086"/>
                <a:gd name="connsiteX13" fmla="*/ 0 w 10000"/>
                <a:gd name="connsiteY13" fmla="*/ 3172 h 10086"/>
                <a:gd name="connsiteX14" fmla="*/ 5000 w 10000"/>
                <a:gd name="connsiteY14" fmla="*/ 0 h 10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086">
                  <a:moveTo>
                    <a:pt x="5000" y="0"/>
                  </a:moveTo>
                  <a:cubicBezTo>
                    <a:pt x="7756" y="0"/>
                    <a:pt x="10000" y="1455"/>
                    <a:pt x="10000" y="3212"/>
                  </a:cubicBezTo>
                  <a:lnTo>
                    <a:pt x="10000" y="3293"/>
                  </a:lnTo>
                  <a:lnTo>
                    <a:pt x="10000" y="3293"/>
                  </a:lnTo>
                  <a:cubicBezTo>
                    <a:pt x="10000" y="5717"/>
                    <a:pt x="8814" y="7859"/>
                    <a:pt x="6795" y="9697"/>
                  </a:cubicBezTo>
                  <a:cubicBezTo>
                    <a:pt x="6731" y="9737"/>
                    <a:pt x="6699" y="9778"/>
                    <a:pt x="6635" y="9818"/>
                  </a:cubicBezTo>
                  <a:lnTo>
                    <a:pt x="6635" y="9818"/>
                  </a:lnTo>
                  <a:lnTo>
                    <a:pt x="6635" y="9818"/>
                  </a:lnTo>
                  <a:cubicBezTo>
                    <a:pt x="6442" y="9919"/>
                    <a:pt x="6121" y="10239"/>
                    <a:pt x="5897" y="10000"/>
                  </a:cubicBezTo>
                  <a:cubicBezTo>
                    <a:pt x="5673" y="9761"/>
                    <a:pt x="5619" y="9003"/>
                    <a:pt x="5288" y="8384"/>
                  </a:cubicBezTo>
                  <a:cubicBezTo>
                    <a:pt x="5064" y="7556"/>
                    <a:pt x="4744" y="6848"/>
                    <a:pt x="3910" y="6283"/>
                  </a:cubicBezTo>
                  <a:lnTo>
                    <a:pt x="3910" y="6263"/>
                  </a:lnTo>
                  <a:cubicBezTo>
                    <a:pt x="3237" y="5818"/>
                    <a:pt x="2340" y="5475"/>
                    <a:pt x="1346" y="5333"/>
                  </a:cubicBezTo>
                  <a:cubicBezTo>
                    <a:pt x="513" y="4768"/>
                    <a:pt x="0" y="4000"/>
                    <a:pt x="0" y="3172"/>
                  </a:cubicBezTo>
                  <a:cubicBezTo>
                    <a:pt x="0" y="1414"/>
                    <a:pt x="2244" y="0"/>
                    <a:pt x="5000" y="0"/>
                  </a:cubicBezTo>
                  <a:close/>
                </a:path>
              </a:pathLst>
            </a:custGeom>
            <a:solidFill>
              <a:schemeClr val="accent1">
                <a:alpha val="73000"/>
              </a:schemeClr>
            </a:solidFill>
            <a:ln>
              <a:noFill/>
            </a:ln>
          </p:spPr>
          <p:txBody>
            <a:bodyPr/>
            <a:lstStyle/>
            <a:p>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1" name="Freeform 108">
              <a:extLst>
                <a:ext uri="{FF2B5EF4-FFF2-40B4-BE49-F238E27FC236}">
                  <a16:creationId xmlns:a16="http://schemas.microsoft.com/office/drawing/2014/main" id="{4F9FB4AC-2D2A-FA8B-AE4F-79E59F983900}"/>
                </a:ext>
              </a:extLst>
            </p:cNvPr>
            <p:cNvSpPr>
              <a:spLocks/>
            </p:cNvSpPr>
            <p:nvPr/>
          </p:nvSpPr>
          <p:spPr bwMode="auto">
            <a:xfrm rot="2700000">
              <a:off x="6407803" y="2259335"/>
              <a:ext cx="350653" cy="642255"/>
            </a:xfrm>
            <a:custGeom>
              <a:avLst/>
              <a:gdLst>
                <a:gd name="T0" fmla="*/ 1122363 w 596"/>
                <a:gd name="T1" fmla="*/ 4105275 h 1092"/>
                <a:gd name="T2" fmla="*/ 598844 w 596"/>
                <a:gd name="T3" fmla="*/ 4105275 h 1092"/>
                <a:gd name="T4" fmla="*/ 79093 w 596"/>
                <a:gd name="T5" fmla="*/ 1928577 h 1092"/>
                <a:gd name="T6" fmla="*/ 1122363 w 596"/>
                <a:gd name="T7" fmla="*/ 0 h 1092"/>
                <a:gd name="T8" fmla="*/ 1126129 w 596"/>
                <a:gd name="T9" fmla="*/ 0 h 1092"/>
                <a:gd name="T10" fmla="*/ 2165632 w 596"/>
                <a:gd name="T11" fmla="*/ 1928577 h 1092"/>
                <a:gd name="T12" fmla="*/ 1645881 w 596"/>
                <a:gd name="T13" fmla="*/ 4105275 h 1092"/>
                <a:gd name="T14" fmla="*/ 1122363 w 596"/>
                <a:gd name="T15" fmla="*/ 4105275 h 109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96" h="1092">
                  <a:moveTo>
                    <a:pt x="298" y="1092"/>
                  </a:moveTo>
                  <a:cubicBezTo>
                    <a:pt x="159" y="1092"/>
                    <a:pt x="159" y="1092"/>
                    <a:pt x="159" y="1092"/>
                  </a:cubicBezTo>
                  <a:cubicBezTo>
                    <a:pt x="31" y="824"/>
                    <a:pt x="21" y="513"/>
                    <a:pt x="21" y="513"/>
                  </a:cubicBezTo>
                  <a:cubicBezTo>
                    <a:pt x="0" y="212"/>
                    <a:pt x="298" y="0"/>
                    <a:pt x="298" y="0"/>
                  </a:cubicBezTo>
                  <a:cubicBezTo>
                    <a:pt x="299" y="0"/>
                    <a:pt x="299" y="0"/>
                    <a:pt x="299" y="0"/>
                  </a:cubicBezTo>
                  <a:cubicBezTo>
                    <a:pt x="299" y="0"/>
                    <a:pt x="596" y="212"/>
                    <a:pt x="575" y="513"/>
                  </a:cubicBezTo>
                  <a:cubicBezTo>
                    <a:pt x="575" y="513"/>
                    <a:pt x="566" y="824"/>
                    <a:pt x="437" y="1092"/>
                  </a:cubicBezTo>
                  <a:lnTo>
                    <a:pt x="298" y="1092"/>
                  </a:lnTo>
                  <a:close/>
                </a:path>
              </a:pathLst>
            </a:custGeom>
            <a:solidFill>
              <a:schemeClr val="accent1"/>
            </a:solidFill>
            <a:ln>
              <a:noFill/>
            </a:ln>
          </p:spPr>
          <p:txBody>
            <a:bodyPr/>
            <a:lstStyle/>
            <a:p>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2" name="Oval 113">
              <a:extLst>
                <a:ext uri="{FF2B5EF4-FFF2-40B4-BE49-F238E27FC236}">
                  <a16:creationId xmlns:a16="http://schemas.microsoft.com/office/drawing/2014/main" id="{FB3962F6-C3B8-96D1-5E07-5A1FFC985F3F}"/>
                </a:ext>
              </a:extLst>
            </p:cNvPr>
            <p:cNvSpPr>
              <a:spLocks noChangeArrowheads="1"/>
            </p:cNvSpPr>
            <p:nvPr/>
          </p:nvSpPr>
          <p:spPr bwMode="auto">
            <a:xfrm rot="2700000">
              <a:off x="6568043" y="2481147"/>
              <a:ext cx="117123" cy="114085"/>
            </a:xfrm>
            <a:prstGeom prst="ellipse">
              <a:avLst/>
            </a:prstGeom>
            <a:solidFill>
              <a:schemeClr val="bg1">
                <a:alpha val="77000"/>
              </a:schemeClr>
            </a:solidFill>
            <a:ln>
              <a:noFill/>
            </a:ln>
          </p:spPr>
          <p:txBody>
            <a:bodyPr/>
            <a:lstStyle/>
            <a:p>
              <a:pPr eaLnBrk="1" hangingPunct="1"/>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3" name="Oval 116">
              <a:extLst>
                <a:ext uri="{FF2B5EF4-FFF2-40B4-BE49-F238E27FC236}">
                  <a16:creationId xmlns:a16="http://schemas.microsoft.com/office/drawing/2014/main" id="{D643A2D9-3134-166A-527B-807578A37C0B}"/>
                </a:ext>
              </a:extLst>
            </p:cNvPr>
            <p:cNvSpPr>
              <a:spLocks noChangeArrowheads="1"/>
            </p:cNvSpPr>
            <p:nvPr/>
          </p:nvSpPr>
          <p:spPr bwMode="auto">
            <a:xfrm rot="2700000">
              <a:off x="6500229" y="2593093"/>
              <a:ext cx="70303" cy="72640"/>
            </a:xfrm>
            <a:prstGeom prst="ellipse">
              <a:avLst/>
            </a:prstGeom>
            <a:solidFill>
              <a:schemeClr val="bg1">
                <a:alpha val="77000"/>
              </a:schemeClr>
            </a:solidFill>
            <a:ln>
              <a:noFill/>
            </a:ln>
          </p:spPr>
          <p:txBody>
            <a:bodyPr/>
            <a:lstStyle/>
            <a:p>
              <a:pPr eaLnBrk="1" hangingPunct="1"/>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4" name="Oval 119">
              <a:extLst>
                <a:ext uri="{FF2B5EF4-FFF2-40B4-BE49-F238E27FC236}">
                  <a16:creationId xmlns:a16="http://schemas.microsoft.com/office/drawing/2014/main" id="{60F3D342-0FFE-F4A8-009B-405FE17CC388}"/>
                </a:ext>
              </a:extLst>
            </p:cNvPr>
            <p:cNvSpPr>
              <a:spLocks noChangeArrowheads="1"/>
            </p:cNvSpPr>
            <p:nvPr/>
          </p:nvSpPr>
          <p:spPr bwMode="auto">
            <a:xfrm rot="2700000">
              <a:off x="6447912" y="2674106"/>
              <a:ext cx="43239" cy="42313"/>
            </a:xfrm>
            <a:prstGeom prst="ellipse">
              <a:avLst/>
            </a:prstGeom>
            <a:solidFill>
              <a:schemeClr val="bg1">
                <a:alpha val="77000"/>
              </a:schemeClr>
            </a:solidFill>
            <a:ln>
              <a:noFill/>
            </a:ln>
          </p:spPr>
          <p:txBody>
            <a:bodyPr/>
            <a:lstStyle/>
            <a:p>
              <a:pPr eaLnBrk="1" hangingPunct="1"/>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5" name="Rectangle 27">
              <a:extLst>
                <a:ext uri="{FF2B5EF4-FFF2-40B4-BE49-F238E27FC236}">
                  <a16:creationId xmlns:a16="http://schemas.microsoft.com/office/drawing/2014/main" id="{BB4F4A5D-9FCE-2296-F666-4EC6546032BD}"/>
                </a:ext>
              </a:extLst>
            </p:cNvPr>
            <p:cNvSpPr/>
            <p:nvPr/>
          </p:nvSpPr>
          <p:spPr>
            <a:xfrm rot="2700000">
              <a:off x="6301683" y="2797997"/>
              <a:ext cx="71523" cy="43830"/>
            </a:xfrm>
            <a:prstGeom prst="rect">
              <a:avLst/>
            </a:prstGeom>
            <a:solidFill>
              <a:srgbClr val="EB6949">
                <a:alpha val="73000"/>
              </a:srgbClr>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36" name="Group 30">
            <a:extLst>
              <a:ext uri="{FF2B5EF4-FFF2-40B4-BE49-F238E27FC236}">
                <a16:creationId xmlns:a16="http://schemas.microsoft.com/office/drawing/2014/main" id="{6D33374A-1869-B880-E8DA-A42A578D06A5}"/>
              </a:ext>
            </a:extLst>
          </p:cNvPr>
          <p:cNvGrpSpPr/>
          <p:nvPr/>
        </p:nvGrpSpPr>
        <p:grpSpPr>
          <a:xfrm>
            <a:off x="6387246" y="4965158"/>
            <a:ext cx="423143" cy="371105"/>
            <a:chOff x="3175" y="-1587"/>
            <a:chExt cx="490538" cy="430212"/>
          </a:xfrm>
          <a:solidFill>
            <a:schemeClr val="accent1"/>
          </a:solidFill>
        </p:grpSpPr>
        <p:sp>
          <p:nvSpPr>
            <p:cNvPr id="37" name="Freeform 175">
              <a:extLst>
                <a:ext uri="{FF2B5EF4-FFF2-40B4-BE49-F238E27FC236}">
                  <a16:creationId xmlns:a16="http://schemas.microsoft.com/office/drawing/2014/main" id="{AD97BF5C-35A6-B8FA-7BF0-263A4A4428BA}"/>
                </a:ext>
              </a:extLst>
            </p:cNvPr>
            <p:cNvSpPr>
              <a:spLocks noEditPoints="1"/>
            </p:cNvSpPr>
            <p:nvPr/>
          </p:nvSpPr>
          <p:spPr bwMode="auto">
            <a:xfrm>
              <a:off x="3175" y="-1587"/>
              <a:ext cx="490538" cy="430212"/>
            </a:xfrm>
            <a:custGeom>
              <a:avLst/>
              <a:gdLst>
                <a:gd name="T0" fmla="*/ 128 w 128"/>
                <a:gd name="T1" fmla="*/ 66 h 112"/>
                <a:gd name="T2" fmla="*/ 112 w 128"/>
                <a:gd name="T3" fmla="*/ 6 h 112"/>
                <a:gd name="T4" fmla="*/ 104 w 128"/>
                <a:gd name="T5" fmla="*/ 0 h 112"/>
                <a:gd name="T6" fmla="*/ 64 w 128"/>
                <a:gd name="T7" fmla="*/ 0 h 112"/>
                <a:gd name="T8" fmla="*/ 24 w 128"/>
                <a:gd name="T9" fmla="*/ 0 h 112"/>
                <a:gd name="T10" fmla="*/ 16 w 128"/>
                <a:gd name="T11" fmla="*/ 6 h 112"/>
                <a:gd name="T12" fmla="*/ 0 w 128"/>
                <a:gd name="T13" fmla="*/ 66 h 112"/>
                <a:gd name="T14" fmla="*/ 0 w 128"/>
                <a:gd name="T15" fmla="*/ 68 h 112"/>
                <a:gd name="T16" fmla="*/ 0 w 128"/>
                <a:gd name="T17" fmla="*/ 96 h 112"/>
                <a:gd name="T18" fmla="*/ 16 w 128"/>
                <a:gd name="T19" fmla="*/ 112 h 112"/>
                <a:gd name="T20" fmla="*/ 112 w 128"/>
                <a:gd name="T21" fmla="*/ 112 h 112"/>
                <a:gd name="T22" fmla="*/ 128 w 128"/>
                <a:gd name="T23" fmla="*/ 96 h 112"/>
                <a:gd name="T24" fmla="*/ 128 w 128"/>
                <a:gd name="T25" fmla="*/ 68 h 112"/>
                <a:gd name="T26" fmla="*/ 128 w 128"/>
                <a:gd name="T27" fmla="*/ 66 h 112"/>
                <a:gd name="T28" fmla="*/ 120 w 128"/>
                <a:gd name="T29" fmla="*/ 96 h 112"/>
                <a:gd name="T30" fmla="*/ 112 w 128"/>
                <a:gd name="T31" fmla="*/ 104 h 112"/>
                <a:gd name="T32" fmla="*/ 16 w 128"/>
                <a:gd name="T33" fmla="*/ 104 h 112"/>
                <a:gd name="T34" fmla="*/ 8 w 128"/>
                <a:gd name="T35" fmla="*/ 96 h 112"/>
                <a:gd name="T36" fmla="*/ 8 w 128"/>
                <a:gd name="T37" fmla="*/ 68 h 112"/>
                <a:gd name="T38" fmla="*/ 24 w 128"/>
                <a:gd name="T39" fmla="*/ 8 h 112"/>
                <a:gd name="T40" fmla="*/ 104 w 128"/>
                <a:gd name="T41" fmla="*/ 8 h 112"/>
                <a:gd name="T42" fmla="*/ 120 w 128"/>
                <a:gd name="T43" fmla="*/ 68 h 112"/>
                <a:gd name="T44" fmla="*/ 120 w 128"/>
                <a:gd name="T45"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12">
                  <a:moveTo>
                    <a:pt x="128" y="66"/>
                  </a:moveTo>
                  <a:cubicBezTo>
                    <a:pt x="112" y="6"/>
                    <a:pt x="112" y="6"/>
                    <a:pt x="112" y="6"/>
                  </a:cubicBezTo>
                  <a:cubicBezTo>
                    <a:pt x="111" y="2"/>
                    <a:pt x="108" y="0"/>
                    <a:pt x="104" y="0"/>
                  </a:cubicBezTo>
                  <a:cubicBezTo>
                    <a:pt x="64" y="0"/>
                    <a:pt x="64" y="0"/>
                    <a:pt x="64" y="0"/>
                  </a:cubicBezTo>
                  <a:cubicBezTo>
                    <a:pt x="24" y="0"/>
                    <a:pt x="24" y="0"/>
                    <a:pt x="24" y="0"/>
                  </a:cubicBezTo>
                  <a:cubicBezTo>
                    <a:pt x="20" y="0"/>
                    <a:pt x="17" y="2"/>
                    <a:pt x="16" y="6"/>
                  </a:cubicBezTo>
                  <a:cubicBezTo>
                    <a:pt x="0" y="66"/>
                    <a:pt x="0" y="66"/>
                    <a:pt x="0" y="66"/>
                  </a:cubicBezTo>
                  <a:cubicBezTo>
                    <a:pt x="0" y="67"/>
                    <a:pt x="0" y="67"/>
                    <a:pt x="0" y="68"/>
                  </a:cubicBezTo>
                  <a:cubicBezTo>
                    <a:pt x="0" y="96"/>
                    <a:pt x="0" y="96"/>
                    <a:pt x="0" y="96"/>
                  </a:cubicBezTo>
                  <a:cubicBezTo>
                    <a:pt x="0" y="105"/>
                    <a:pt x="7" y="112"/>
                    <a:pt x="16" y="112"/>
                  </a:cubicBezTo>
                  <a:cubicBezTo>
                    <a:pt x="112" y="112"/>
                    <a:pt x="112" y="112"/>
                    <a:pt x="112" y="112"/>
                  </a:cubicBezTo>
                  <a:cubicBezTo>
                    <a:pt x="121" y="112"/>
                    <a:pt x="128" y="105"/>
                    <a:pt x="128" y="96"/>
                  </a:cubicBezTo>
                  <a:cubicBezTo>
                    <a:pt x="128" y="68"/>
                    <a:pt x="128" y="68"/>
                    <a:pt x="128" y="68"/>
                  </a:cubicBezTo>
                  <a:cubicBezTo>
                    <a:pt x="128" y="67"/>
                    <a:pt x="128" y="67"/>
                    <a:pt x="128" y="66"/>
                  </a:cubicBezTo>
                  <a:close/>
                  <a:moveTo>
                    <a:pt x="120" y="96"/>
                  </a:moveTo>
                  <a:cubicBezTo>
                    <a:pt x="120" y="100"/>
                    <a:pt x="116" y="104"/>
                    <a:pt x="112" y="104"/>
                  </a:cubicBezTo>
                  <a:cubicBezTo>
                    <a:pt x="16" y="104"/>
                    <a:pt x="16" y="104"/>
                    <a:pt x="16" y="104"/>
                  </a:cubicBezTo>
                  <a:cubicBezTo>
                    <a:pt x="12" y="104"/>
                    <a:pt x="8" y="100"/>
                    <a:pt x="8" y="96"/>
                  </a:cubicBezTo>
                  <a:cubicBezTo>
                    <a:pt x="8" y="68"/>
                    <a:pt x="8" y="68"/>
                    <a:pt x="8" y="68"/>
                  </a:cubicBezTo>
                  <a:cubicBezTo>
                    <a:pt x="24" y="8"/>
                    <a:pt x="24" y="8"/>
                    <a:pt x="24" y="8"/>
                  </a:cubicBezTo>
                  <a:cubicBezTo>
                    <a:pt x="104" y="8"/>
                    <a:pt x="104" y="8"/>
                    <a:pt x="104" y="8"/>
                  </a:cubicBezTo>
                  <a:cubicBezTo>
                    <a:pt x="120" y="68"/>
                    <a:pt x="120" y="68"/>
                    <a:pt x="120" y="68"/>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240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8" name="Freeform 176">
              <a:extLst>
                <a:ext uri="{FF2B5EF4-FFF2-40B4-BE49-F238E27FC236}">
                  <a16:creationId xmlns:a16="http://schemas.microsoft.com/office/drawing/2014/main" id="{C857F1DB-4E35-889E-0980-9264DF31BA79}"/>
                </a:ext>
              </a:extLst>
            </p:cNvPr>
            <p:cNvSpPr>
              <a:spLocks noEditPoints="1"/>
            </p:cNvSpPr>
            <p:nvPr/>
          </p:nvSpPr>
          <p:spPr bwMode="auto">
            <a:xfrm>
              <a:off x="60325" y="58738"/>
              <a:ext cx="374650" cy="277812"/>
            </a:xfrm>
            <a:custGeom>
              <a:avLst/>
              <a:gdLst>
                <a:gd name="T0" fmla="*/ 80 w 98"/>
                <a:gd name="T1" fmla="*/ 0 h 72"/>
                <a:gd name="T2" fmla="*/ 18 w 98"/>
                <a:gd name="T3" fmla="*/ 0 h 72"/>
                <a:gd name="T4" fmla="*/ 14 w 98"/>
                <a:gd name="T5" fmla="*/ 3 h 72"/>
                <a:gd name="T6" fmla="*/ 0 w 98"/>
                <a:gd name="T7" fmla="*/ 51 h 72"/>
                <a:gd name="T8" fmla="*/ 1 w 98"/>
                <a:gd name="T9" fmla="*/ 54 h 72"/>
                <a:gd name="T10" fmla="*/ 4 w 98"/>
                <a:gd name="T11" fmla="*/ 56 h 72"/>
                <a:gd name="T12" fmla="*/ 16 w 98"/>
                <a:gd name="T13" fmla="*/ 56 h 72"/>
                <a:gd name="T14" fmla="*/ 20 w 98"/>
                <a:gd name="T15" fmla="*/ 56 h 72"/>
                <a:gd name="T16" fmla="*/ 23 w 98"/>
                <a:gd name="T17" fmla="*/ 56 h 72"/>
                <a:gd name="T18" fmla="*/ 28 w 98"/>
                <a:gd name="T19" fmla="*/ 68 h 72"/>
                <a:gd name="T20" fmla="*/ 35 w 98"/>
                <a:gd name="T21" fmla="*/ 72 h 72"/>
                <a:gd name="T22" fmla="*/ 63 w 98"/>
                <a:gd name="T23" fmla="*/ 72 h 72"/>
                <a:gd name="T24" fmla="*/ 70 w 98"/>
                <a:gd name="T25" fmla="*/ 68 h 72"/>
                <a:gd name="T26" fmla="*/ 75 w 98"/>
                <a:gd name="T27" fmla="*/ 56 h 72"/>
                <a:gd name="T28" fmla="*/ 78 w 98"/>
                <a:gd name="T29" fmla="*/ 56 h 72"/>
                <a:gd name="T30" fmla="*/ 82 w 98"/>
                <a:gd name="T31" fmla="*/ 56 h 72"/>
                <a:gd name="T32" fmla="*/ 94 w 98"/>
                <a:gd name="T33" fmla="*/ 56 h 72"/>
                <a:gd name="T34" fmla="*/ 97 w 98"/>
                <a:gd name="T35" fmla="*/ 54 h 72"/>
                <a:gd name="T36" fmla="*/ 98 w 98"/>
                <a:gd name="T37" fmla="*/ 51 h 72"/>
                <a:gd name="T38" fmla="*/ 84 w 98"/>
                <a:gd name="T39" fmla="*/ 3 h 72"/>
                <a:gd name="T40" fmla="*/ 80 w 98"/>
                <a:gd name="T41" fmla="*/ 0 h 72"/>
                <a:gd name="T42" fmla="*/ 82 w 98"/>
                <a:gd name="T43" fmla="*/ 48 h 72"/>
                <a:gd name="T44" fmla="*/ 75 w 98"/>
                <a:gd name="T45" fmla="*/ 48 h 72"/>
                <a:gd name="T46" fmla="*/ 68 w 98"/>
                <a:gd name="T47" fmla="*/ 52 h 72"/>
                <a:gd name="T48" fmla="*/ 63 w 98"/>
                <a:gd name="T49" fmla="*/ 64 h 72"/>
                <a:gd name="T50" fmla="*/ 35 w 98"/>
                <a:gd name="T51" fmla="*/ 64 h 72"/>
                <a:gd name="T52" fmla="*/ 30 w 98"/>
                <a:gd name="T53" fmla="*/ 52 h 72"/>
                <a:gd name="T54" fmla="*/ 23 w 98"/>
                <a:gd name="T55" fmla="*/ 48 h 72"/>
                <a:gd name="T56" fmla="*/ 16 w 98"/>
                <a:gd name="T57" fmla="*/ 48 h 72"/>
                <a:gd name="T58" fmla="*/ 6 w 98"/>
                <a:gd name="T59" fmla="*/ 48 h 72"/>
                <a:gd name="T60" fmla="*/ 18 w 98"/>
                <a:gd name="T61" fmla="*/ 4 h 72"/>
                <a:gd name="T62" fmla="*/ 80 w 98"/>
                <a:gd name="T63" fmla="*/ 4 h 72"/>
                <a:gd name="T64" fmla="*/ 92 w 98"/>
                <a:gd name="T65" fmla="*/ 48 h 72"/>
                <a:gd name="T66" fmla="*/ 82 w 98"/>
                <a:gd name="T67"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8" h="72">
                  <a:moveTo>
                    <a:pt x="80" y="0"/>
                  </a:moveTo>
                  <a:cubicBezTo>
                    <a:pt x="18" y="0"/>
                    <a:pt x="18" y="0"/>
                    <a:pt x="18" y="0"/>
                  </a:cubicBezTo>
                  <a:cubicBezTo>
                    <a:pt x="16" y="0"/>
                    <a:pt x="15" y="1"/>
                    <a:pt x="14" y="3"/>
                  </a:cubicBezTo>
                  <a:cubicBezTo>
                    <a:pt x="0" y="51"/>
                    <a:pt x="0" y="51"/>
                    <a:pt x="0" y="51"/>
                  </a:cubicBezTo>
                  <a:cubicBezTo>
                    <a:pt x="0" y="52"/>
                    <a:pt x="0" y="53"/>
                    <a:pt x="1" y="54"/>
                  </a:cubicBezTo>
                  <a:cubicBezTo>
                    <a:pt x="2" y="55"/>
                    <a:pt x="3" y="56"/>
                    <a:pt x="4" y="56"/>
                  </a:cubicBezTo>
                  <a:cubicBezTo>
                    <a:pt x="16" y="56"/>
                    <a:pt x="16" y="56"/>
                    <a:pt x="16" y="56"/>
                  </a:cubicBezTo>
                  <a:cubicBezTo>
                    <a:pt x="20" y="56"/>
                    <a:pt x="20" y="56"/>
                    <a:pt x="20" y="56"/>
                  </a:cubicBezTo>
                  <a:cubicBezTo>
                    <a:pt x="23" y="56"/>
                    <a:pt x="23" y="56"/>
                    <a:pt x="23" y="56"/>
                  </a:cubicBezTo>
                  <a:cubicBezTo>
                    <a:pt x="28" y="68"/>
                    <a:pt x="28" y="68"/>
                    <a:pt x="28" y="68"/>
                  </a:cubicBezTo>
                  <a:cubicBezTo>
                    <a:pt x="30" y="70"/>
                    <a:pt x="32" y="72"/>
                    <a:pt x="35" y="72"/>
                  </a:cubicBezTo>
                  <a:cubicBezTo>
                    <a:pt x="63" y="72"/>
                    <a:pt x="63" y="72"/>
                    <a:pt x="63" y="72"/>
                  </a:cubicBezTo>
                  <a:cubicBezTo>
                    <a:pt x="66" y="72"/>
                    <a:pt x="68" y="70"/>
                    <a:pt x="70" y="68"/>
                  </a:cubicBezTo>
                  <a:cubicBezTo>
                    <a:pt x="75" y="56"/>
                    <a:pt x="75" y="56"/>
                    <a:pt x="75" y="56"/>
                  </a:cubicBezTo>
                  <a:cubicBezTo>
                    <a:pt x="78" y="56"/>
                    <a:pt x="78" y="56"/>
                    <a:pt x="78" y="56"/>
                  </a:cubicBezTo>
                  <a:cubicBezTo>
                    <a:pt x="82" y="56"/>
                    <a:pt x="82" y="56"/>
                    <a:pt x="82" y="56"/>
                  </a:cubicBezTo>
                  <a:cubicBezTo>
                    <a:pt x="94" y="56"/>
                    <a:pt x="94" y="56"/>
                    <a:pt x="94" y="56"/>
                  </a:cubicBezTo>
                  <a:cubicBezTo>
                    <a:pt x="95" y="56"/>
                    <a:pt x="96" y="55"/>
                    <a:pt x="97" y="54"/>
                  </a:cubicBezTo>
                  <a:cubicBezTo>
                    <a:pt x="98" y="53"/>
                    <a:pt x="98" y="52"/>
                    <a:pt x="98" y="51"/>
                  </a:cubicBezTo>
                  <a:cubicBezTo>
                    <a:pt x="84" y="3"/>
                    <a:pt x="84" y="3"/>
                    <a:pt x="84" y="3"/>
                  </a:cubicBezTo>
                  <a:cubicBezTo>
                    <a:pt x="83" y="1"/>
                    <a:pt x="82" y="0"/>
                    <a:pt x="80" y="0"/>
                  </a:cubicBezTo>
                  <a:close/>
                  <a:moveTo>
                    <a:pt x="82" y="48"/>
                  </a:moveTo>
                  <a:cubicBezTo>
                    <a:pt x="75" y="48"/>
                    <a:pt x="75" y="48"/>
                    <a:pt x="75" y="48"/>
                  </a:cubicBezTo>
                  <a:cubicBezTo>
                    <a:pt x="72" y="48"/>
                    <a:pt x="70" y="50"/>
                    <a:pt x="68" y="52"/>
                  </a:cubicBezTo>
                  <a:cubicBezTo>
                    <a:pt x="63" y="64"/>
                    <a:pt x="63" y="64"/>
                    <a:pt x="63" y="64"/>
                  </a:cubicBezTo>
                  <a:cubicBezTo>
                    <a:pt x="35" y="64"/>
                    <a:pt x="35" y="64"/>
                    <a:pt x="35" y="64"/>
                  </a:cubicBezTo>
                  <a:cubicBezTo>
                    <a:pt x="30" y="52"/>
                    <a:pt x="30" y="52"/>
                    <a:pt x="30" y="52"/>
                  </a:cubicBezTo>
                  <a:cubicBezTo>
                    <a:pt x="28" y="50"/>
                    <a:pt x="26" y="48"/>
                    <a:pt x="23" y="48"/>
                  </a:cubicBezTo>
                  <a:cubicBezTo>
                    <a:pt x="16" y="48"/>
                    <a:pt x="16" y="48"/>
                    <a:pt x="16" y="48"/>
                  </a:cubicBezTo>
                  <a:cubicBezTo>
                    <a:pt x="6" y="48"/>
                    <a:pt x="6" y="48"/>
                    <a:pt x="6" y="48"/>
                  </a:cubicBezTo>
                  <a:cubicBezTo>
                    <a:pt x="18" y="4"/>
                    <a:pt x="18" y="4"/>
                    <a:pt x="18" y="4"/>
                  </a:cubicBezTo>
                  <a:cubicBezTo>
                    <a:pt x="80" y="4"/>
                    <a:pt x="80" y="4"/>
                    <a:pt x="80" y="4"/>
                  </a:cubicBezTo>
                  <a:cubicBezTo>
                    <a:pt x="92" y="48"/>
                    <a:pt x="92" y="48"/>
                    <a:pt x="92" y="48"/>
                  </a:cubicBezTo>
                  <a:lnTo>
                    <a:pt x="8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2400">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39" name="Freeform 50">
            <a:extLst>
              <a:ext uri="{FF2B5EF4-FFF2-40B4-BE49-F238E27FC236}">
                <a16:creationId xmlns:a16="http://schemas.microsoft.com/office/drawing/2014/main" id="{F606011F-9819-3E13-4E8C-779AD661E8B3}"/>
              </a:ext>
            </a:extLst>
          </p:cNvPr>
          <p:cNvSpPr>
            <a:spLocks noEditPoints="1"/>
          </p:cNvSpPr>
          <p:nvPr/>
        </p:nvSpPr>
        <p:spPr bwMode="auto">
          <a:xfrm>
            <a:off x="1259317" y="3712617"/>
            <a:ext cx="349097" cy="439700"/>
          </a:xfrm>
          <a:custGeom>
            <a:avLst/>
            <a:gdLst/>
            <a:ahLst/>
            <a:cxnLst>
              <a:cxn ang="0">
                <a:pos x="187" y="135"/>
              </a:cxn>
              <a:cxn ang="0">
                <a:pos x="44" y="135"/>
              </a:cxn>
              <a:cxn ang="0">
                <a:pos x="44" y="156"/>
              </a:cxn>
              <a:cxn ang="0">
                <a:pos x="187" y="156"/>
              </a:cxn>
              <a:cxn ang="0">
                <a:pos x="187" y="135"/>
              </a:cxn>
              <a:cxn ang="0">
                <a:pos x="187" y="95"/>
              </a:cxn>
              <a:cxn ang="0">
                <a:pos x="44" y="95"/>
              </a:cxn>
              <a:cxn ang="0">
                <a:pos x="44" y="115"/>
              </a:cxn>
              <a:cxn ang="0">
                <a:pos x="187" y="115"/>
              </a:cxn>
              <a:cxn ang="0">
                <a:pos x="187" y="95"/>
              </a:cxn>
              <a:cxn ang="0">
                <a:pos x="187" y="54"/>
              </a:cxn>
              <a:cxn ang="0">
                <a:pos x="44" y="54"/>
              </a:cxn>
              <a:cxn ang="0">
                <a:pos x="44" y="75"/>
              </a:cxn>
              <a:cxn ang="0">
                <a:pos x="187" y="75"/>
              </a:cxn>
              <a:cxn ang="0">
                <a:pos x="187" y="54"/>
              </a:cxn>
              <a:cxn ang="0">
                <a:pos x="44" y="196"/>
              </a:cxn>
              <a:cxn ang="0">
                <a:pos x="116" y="196"/>
              </a:cxn>
              <a:cxn ang="0">
                <a:pos x="116" y="176"/>
              </a:cxn>
              <a:cxn ang="0">
                <a:pos x="44" y="176"/>
              </a:cxn>
              <a:cxn ang="0">
                <a:pos x="44" y="196"/>
              </a:cxn>
              <a:cxn ang="0">
                <a:pos x="233" y="29"/>
              </a:cxn>
              <a:cxn ang="0">
                <a:pos x="233" y="0"/>
              </a:cxn>
              <a:cxn ang="0">
                <a:pos x="0" y="0"/>
              </a:cxn>
              <a:cxn ang="0">
                <a:pos x="0" y="301"/>
              </a:cxn>
              <a:cxn ang="0">
                <a:pos x="29" y="301"/>
              </a:cxn>
              <a:cxn ang="0">
                <a:pos x="29" y="330"/>
              </a:cxn>
              <a:cxn ang="0">
                <a:pos x="262" y="330"/>
              </a:cxn>
              <a:cxn ang="0">
                <a:pos x="262" y="29"/>
              </a:cxn>
              <a:cxn ang="0">
                <a:pos x="233" y="29"/>
              </a:cxn>
              <a:cxn ang="0">
                <a:pos x="15" y="286"/>
              </a:cxn>
              <a:cxn ang="0">
                <a:pos x="15" y="16"/>
              </a:cxn>
              <a:cxn ang="0">
                <a:pos x="216" y="16"/>
              </a:cxn>
              <a:cxn ang="0">
                <a:pos x="216" y="216"/>
              </a:cxn>
              <a:cxn ang="0">
                <a:pos x="148" y="216"/>
              </a:cxn>
              <a:cxn ang="0">
                <a:pos x="148" y="286"/>
              </a:cxn>
              <a:cxn ang="0">
                <a:pos x="15" y="286"/>
              </a:cxn>
              <a:cxn ang="0">
                <a:pos x="245" y="315"/>
              </a:cxn>
              <a:cxn ang="0">
                <a:pos x="44" y="315"/>
              </a:cxn>
              <a:cxn ang="0">
                <a:pos x="44" y="301"/>
              </a:cxn>
              <a:cxn ang="0">
                <a:pos x="155" y="301"/>
              </a:cxn>
              <a:cxn ang="0">
                <a:pos x="233" y="225"/>
              </a:cxn>
              <a:cxn ang="0">
                <a:pos x="233" y="45"/>
              </a:cxn>
              <a:cxn ang="0">
                <a:pos x="245" y="45"/>
              </a:cxn>
              <a:cxn ang="0">
                <a:pos x="245" y="315"/>
              </a:cxn>
            </a:cxnLst>
            <a:rect l="0" t="0" r="r" b="b"/>
            <a:pathLst>
              <a:path w="262" h="330">
                <a:moveTo>
                  <a:pt x="187" y="135"/>
                </a:moveTo>
                <a:lnTo>
                  <a:pt x="44" y="135"/>
                </a:lnTo>
                <a:lnTo>
                  <a:pt x="44" y="156"/>
                </a:lnTo>
                <a:lnTo>
                  <a:pt x="187" y="156"/>
                </a:lnTo>
                <a:lnTo>
                  <a:pt x="187" y="135"/>
                </a:lnTo>
                <a:close/>
                <a:moveTo>
                  <a:pt x="187" y="95"/>
                </a:moveTo>
                <a:lnTo>
                  <a:pt x="44" y="95"/>
                </a:lnTo>
                <a:lnTo>
                  <a:pt x="44" y="115"/>
                </a:lnTo>
                <a:lnTo>
                  <a:pt x="187" y="115"/>
                </a:lnTo>
                <a:lnTo>
                  <a:pt x="187" y="95"/>
                </a:lnTo>
                <a:close/>
                <a:moveTo>
                  <a:pt x="187" y="54"/>
                </a:moveTo>
                <a:lnTo>
                  <a:pt x="44" y="54"/>
                </a:lnTo>
                <a:lnTo>
                  <a:pt x="44" y="75"/>
                </a:lnTo>
                <a:lnTo>
                  <a:pt x="187" y="75"/>
                </a:lnTo>
                <a:lnTo>
                  <a:pt x="187" y="54"/>
                </a:lnTo>
                <a:close/>
                <a:moveTo>
                  <a:pt x="44" y="196"/>
                </a:moveTo>
                <a:lnTo>
                  <a:pt x="116" y="196"/>
                </a:lnTo>
                <a:lnTo>
                  <a:pt x="116" y="176"/>
                </a:lnTo>
                <a:lnTo>
                  <a:pt x="44" y="176"/>
                </a:lnTo>
                <a:lnTo>
                  <a:pt x="44" y="196"/>
                </a:lnTo>
                <a:close/>
                <a:moveTo>
                  <a:pt x="233" y="29"/>
                </a:moveTo>
                <a:lnTo>
                  <a:pt x="233" y="0"/>
                </a:lnTo>
                <a:lnTo>
                  <a:pt x="0" y="0"/>
                </a:lnTo>
                <a:lnTo>
                  <a:pt x="0" y="301"/>
                </a:lnTo>
                <a:lnTo>
                  <a:pt x="29" y="301"/>
                </a:lnTo>
                <a:lnTo>
                  <a:pt x="29" y="330"/>
                </a:lnTo>
                <a:lnTo>
                  <a:pt x="262" y="330"/>
                </a:lnTo>
                <a:lnTo>
                  <a:pt x="262" y="29"/>
                </a:lnTo>
                <a:lnTo>
                  <a:pt x="233" y="29"/>
                </a:lnTo>
                <a:close/>
                <a:moveTo>
                  <a:pt x="15" y="286"/>
                </a:moveTo>
                <a:lnTo>
                  <a:pt x="15" y="16"/>
                </a:lnTo>
                <a:lnTo>
                  <a:pt x="216" y="16"/>
                </a:lnTo>
                <a:lnTo>
                  <a:pt x="216" y="216"/>
                </a:lnTo>
                <a:lnTo>
                  <a:pt x="148" y="216"/>
                </a:lnTo>
                <a:lnTo>
                  <a:pt x="148" y="286"/>
                </a:lnTo>
                <a:lnTo>
                  <a:pt x="15" y="286"/>
                </a:lnTo>
                <a:close/>
                <a:moveTo>
                  <a:pt x="245" y="315"/>
                </a:moveTo>
                <a:lnTo>
                  <a:pt x="44" y="315"/>
                </a:lnTo>
                <a:lnTo>
                  <a:pt x="44" y="301"/>
                </a:lnTo>
                <a:lnTo>
                  <a:pt x="155" y="301"/>
                </a:lnTo>
                <a:lnTo>
                  <a:pt x="233" y="225"/>
                </a:lnTo>
                <a:lnTo>
                  <a:pt x="233" y="45"/>
                </a:lnTo>
                <a:lnTo>
                  <a:pt x="245" y="45"/>
                </a:lnTo>
                <a:lnTo>
                  <a:pt x="245" y="315"/>
                </a:lnTo>
                <a:close/>
              </a:path>
            </a:pathLst>
          </a:cu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endParaRPr lang="ko-KR" altLang="en-US" sz="240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0" name="Freeform 48">
            <a:extLst>
              <a:ext uri="{FF2B5EF4-FFF2-40B4-BE49-F238E27FC236}">
                <a16:creationId xmlns:a16="http://schemas.microsoft.com/office/drawing/2014/main" id="{105A5953-E1C9-7AE2-5F29-F389E0132E7A}"/>
              </a:ext>
            </a:extLst>
          </p:cNvPr>
          <p:cNvSpPr>
            <a:spLocks noEditPoints="1"/>
          </p:cNvSpPr>
          <p:nvPr/>
        </p:nvSpPr>
        <p:spPr bwMode="auto">
          <a:xfrm>
            <a:off x="3846478" y="4106662"/>
            <a:ext cx="322833" cy="472373"/>
          </a:xfrm>
          <a:custGeom>
            <a:avLst/>
            <a:gdLst/>
            <a:ahLst/>
            <a:cxnLst>
              <a:cxn ang="0">
                <a:pos x="76" y="31"/>
              </a:cxn>
              <a:cxn ang="0">
                <a:pos x="80" y="27"/>
              </a:cxn>
              <a:cxn ang="0">
                <a:pos x="76" y="23"/>
              </a:cxn>
              <a:cxn ang="0">
                <a:pos x="23" y="76"/>
              </a:cxn>
              <a:cxn ang="0">
                <a:pos x="27" y="80"/>
              </a:cxn>
              <a:cxn ang="0">
                <a:pos x="31" y="76"/>
              </a:cxn>
              <a:cxn ang="0">
                <a:pos x="76" y="31"/>
              </a:cxn>
              <a:cxn ang="0">
                <a:pos x="44" y="192"/>
              </a:cxn>
              <a:cxn ang="0">
                <a:pos x="45" y="203"/>
              </a:cxn>
              <a:cxn ang="0">
                <a:pos x="56" y="209"/>
              </a:cxn>
              <a:cxn ang="0">
                <a:pos x="57" y="216"/>
              </a:cxn>
              <a:cxn ang="0">
                <a:pos x="76" y="221"/>
              </a:cxn>
              <a:cxn ang="0">
                <a:pos x="95" y="216"/>
              </a:cxn>
              <a:cxn ang="0">
                <a:pos x="96" y="209"/>
              </a:cxn>
              <a:cxn ang="0">
                <a:pos x="106" y="203"/>
              </a:cxn>
              <a:cxn ang="0">
                <a:pos x="108" y="192"/>
              </a:cxn>
              <a:cxn ang="0">
                <a:pos x="76" y="197"/>
              </a:cxn>
              <a:cxn ang="0">
                <a:pos x="44" y="192"/>
              </a:cxn>
              <a:cxn ang="0">
                <a:pos x="41" y="170"/>
              </a:cxn>
              <a:cxn ang="0">
                <a:pos x="42" y="182"/>
              </a:cxn>
              <a:cxn ang="0">
                <a:pos x="76" y="188"/>
              </a:cxn>
              <a:cxn ang="0">
                <a:pos x="109" y="182"/>
              </a:cxn>
              <a:cxn ang="0">
                <a:pos x="111" y="170"/>
              </a:cxn>
              <a:cxn ang="0">
                <a:pos x="76" y="177"/>
              </a:cxn>
              <a:cxn ang="0">
                <a:pos x="41" y="170"/>
              </a:cxn>
              <a:cxn ang="0">
                <a:pos x="76" y="0"/>
              </a:cxn>
              <a:cxn ang="0">
                <a:pos x="0" y="76"/>
              </a:cxn>
              <a:cxn ang="0">
                <a:pos x="36" y="141"/>
              </a:cxn>
              <a:cxn ang="0">
                <a:pos x="39" y="160"/>
              </a:cxn>
              <a:cxn ang="0">
                <a:pos x="76" y="168"/>
              </a:cxn>
              <a:cxn ang="0">
                <a:pos x="113" y="160"/>
              </a:cxn>
              <a:cxn ang="0">
                <a:pos x="115" y="141"/>
              </a:cxn>
              <a:cxn ang="0">
                <a:pos x="152" y="76"/>
              </a:cxn>
              <a:cxn ang="0">
                <a:pos x="76" y="0"/>
              </a:cxn>
              <a:cxn ang="0">
                <a:pos x="104" y="132"/>
              </a:cxn>
              <a:cxn ang="0">
                <a:pos x="102" y="150"/>
              </a:cxn>
              <a:cxn ang="0">
                <a:pos x="76" y="154"/>
              </a:cxn>
              <a:cxn ang="0">
                <a:pos x="50" y="150"/>
              </a:cxn>
              <a:cxn ang="0">
                <a:pos x="48" y="132"/>
              </a:cxn>
              <a:cxn ang="0">
                <a:pos x="13" y="76"/>
              </a:cxn>
              <a:cxn ang="0">
                <a:pos x="76" y="14"/>
              </a:cxn>
              <a:cxn ang="0">
                <a:pos x="139" y="76"/>
              </a:cxn>
              <a:cxn ang="0">
                <a:pos x="104" y="132"/>
              </a:cxn>
              <a:cxn ang="0">
                <a:pos x="93" y="104"/>
              </a:cxn>
              <a:cxn ang="0">
                <a:pos x="76" y="74"/>
              </a:cxn>
              <a:cxn ang="0">
                <a:pos x="59" y="104"/>
              </a:cxn>
              <a:cxn ang="0">
                <a:pos x="52" y="89"/>
              </a:cxn>
              <a:cxn ang="0">
                <a:pos x="41" y="94"/>
              </a:cxn>
              <a:cxn ang="0">
                <a:pos x="58" y="131"/>
              </a:cxn>
              <a:cxn ang="0">
                <a:pos x="76" y="98"/>
              </a:cxn>
              <a:cxn ang="0">
                <a:pos x="94" y="131"/>
              </a:cxn>
              <a:cxn ang="0">
                <a:pos x="111" y="94"/>
              </a:cxn>
              <a:cxn ang="0">
                <a:pos x="100" y="89"/>
              </a:cxn>
              <a:cxn ang="0">
                <a:pos x="93" y="104"/>
              </a:cxn>
            </a:cxnLst>
            <a:rect l="0" t="0" r="r" b="b"/>
            <a:pathLst>
              <a:path w="152" h="221">
                <a:moveTo>
                  <a:pt x="76" y="31"/>
                </a:moveTo>
                <a:cubicBezTo>
                  <a:pt x="78" y="31"/>
                  <a:pt x="80" y="30"/>
                  <a:pt x="80" y="27"/>
                </a:cubicBezTo>
                <a:cubicBezTo>
                  <a:pt x="80" y="25"/>
                  <a:pt x="78" y="23"/>
                  <a:pt x="76" y="23"/>
                </a:cubicBezTo>
                <a:cubicBezTo>
                  <a:pt x="47" y="23"/>
                  <a:pt x="23" y="47"/>
                  <a:pt x="23" y="76"/>
                </a:cubicBezTo>
                <a:cubicBezTo>
                  <a:pt x="23" y="78"/>
                  <a:pt x="25" y="80"/>
                  <a:pt x="27" y="80"/>
                </a:cubicBezTo>
                <a:cubicBezTo>
                  <a:pt x="29" y="80"/>
                  <a:pt x="31" y="78"/>
                  <a:pt x="31" y="76"/>
                </a:cubicBezTo>
                <a:cubicBezTo>
                  <a:pt x="31" y="52"/>
                  <a:pt x="51" y="31"/>
                  <a:pt x="76" y="31"/>
                </a:cubicBezTo>
                <a:close/>
                <a:moveTo>
                  <a:pt x="44" y="192"/>
                </a:moveTo>
                <a:cubicBezTo>
                  <a:pt x="45" y="203"/>
                  <a:pt x="45" y="203"/>
                  <a:pt x="45" y="203"/>
                </a:cubicBezTo>
                <a:cubicBezTo>
                  <a:pt x="45" y="203"/>
                  <a:pt x="48" y="207"/>
                  <a:pt x="56" y="209"/>
                </a:cubicBezTo>
                <a:cubicBezTo>
                  <a:pt x="57" y="216"/>
                  <a:pt x="57" y="216"/>
                  <a:pt x="57" y="216"/>
                </a:cubicBezTo>
                <a:cubicBezTo>
                  <a:pt x="57" y="216"/>
                  <a:pt x="61" y="221"/>
                  <a:pt x="76" y="221"/>
                </a:cubicBezTo>
                <a:cubicBezTo>
                  <a:pt x="91" y="221"/>
                  <a:pt x="95" y="216"/>
                  <a:pt x="95" y="216"/>
                </a:cubicBezTo>
                <a:cubicBezTo>
                  <a:pt x="96" y="209"/>
                  <a:pt x="96" y="209"/>
                  <a:pt x="96" y="209"/>
                </a:cubicBezTo>
                <a:cubicBezTo>
                  <a:pt x="104" y="207"/>
                  <a:pt x="106" y="203"/>
                  <a:pt x="106" y="203"/>
                </a:cubicBezTo>
                <a:cubicBezTo>
                  <a:pt x="108" y="192"/>
                  <a:pt x="108" y="192"/>
                  <a:pt x="108" y="192"/>
                </a:cubicBezTo>
                <a:cubicBezTo>
                  <a:pt x="98" y="195"/>
                  <a:pt x="87" y="197"/>
                  <a:pt x="76" y="197"/>
                </a:cubicBezTo>
                <a:cubicBezTo>
                  <a:pt x="64" y="197"/>
                  <a:pt x="54" y="195"/>
                  <a:pt x="44" y="192"/>
                </a:cubicBezTo>
                <a:close/>
                <a:moveTo>
                  <a:pt x="41" y="170"/>
                </a:moveTo>
                <a:cubicBezTo>
                  <a:pt x="42" y="182"/>
                  <a:pt x="42" y="182"/>
                  <a:pt x="42" y="182"/>
                </a:cubicBezTo>
                <a:cubicBezTo>
                  <a:pt x="52" y="186"/>
                  <a:pt x="64" y="188"/>
                  <a:pt x="76" y="188"/>
                </a:cubicBezTo>
                <a:cubicBezTo>
                  <a:pt x="88" y="188"/>
                  <a:pt x="99" y="186"/>
                  <a:pt x="109" y="182"/>
                </a:cubicBezTo>
                <a:cubicBezTo>
                  <a:pt x="111" y="170"/>
                  <a:pt x="111" y="170"/>
                  <a:pt x="111" y="170"/>
                </a:cubicBezTo>
                <a:cubicBezTo>
                  <a:pt x="100" y="174"/>
                  <a:pt x="89" y="177"/>
                  <a:pt x="76" y="177"/>
                </a:cubicBezTo>
                <a:cubicBezTo>
                  <a:pt x="63" y="177"/>
                  <a:pt x="51" y="174"/>
                  <a:pt x="41" y="170"/>
                </a:cubicBezTo>
                <a:close/>
                <a:moveTo>
                  <a:pt x="76" y="0"/>
                </a:moveTo>
                <a:cubicBezTo>
                  <a:pt x="34" y="0"/>
                  <a:pt x="0" y="34"/>
                  <a:pt x="0" y="76"/>
                </a:cubicBezTo>
                <a:cubicBezTo>
                  <a:pt x="0" y="104"/>
                  <a:pt x="15" y="128"/>
                  <a:pt x="36" y="141"/>
                </a:cubicBezTo>
                <a:cubicBezTo>
                  <a:pt x="39" y="160"/>
                  <a:pt x="39" y="160"/>
                  <a:pt x="39" y="160"/>
                </a:cubicBezTo>
                <a:cubicBezTo>
                  <a:pt x="50" y="165"/>
                  <a:pt x="63" y="168"/>
                  <a:pt x="76" y="168"/>
                </a:cubicBezTo>
                <a:cubicBezTo>
                  <a:pt x="89" y="168"/>
                  <a:pt x="102" y="165"/>
                  <a:pt x="113" y="160"/>
                </a:cubicBezTo>
                <a:cubicBezTo>
                  <a:pt x="115" y="141"/>
                  <a:pt x="115" y="141"/>
                  <a:pt x="115" y="141"/>
                </a:cubicBezTo>
                <a:cubicBezTo>
                  <a:pt x="137" y="128"/>
                  <a:pt x="152" y="104"/>
                  <a:pt x="152" y="76"/>
                </a:cubicBezTo>
                <a:cubicBezTo>
                  <a:pt x="152" y="34"/>
                  <a:pt x="118" y="0"/>
                  <a:pt x="76" y="0"/>
                </a:cubicBezTo>
                <a:close/>
                <a:moveTo>
                  <a:pt x="104" y="132"/>
                </a:moveTo>
                <a:cubicBezTo>
                  <a:pt x="102" y="150"/>
                  <a:pt x="102" y="150"/>
                  <a:pt x="102" y="150"/>
                </a:cubicBezTo>
                <a:cubicBezTo>
                  <a:pt x="102" y="150"/>
                  <a:pt x="95" y="154"/>
                  <a:pt x="76" y="154"/>
                </a:cubicBezTo>
                <a:cubicBezTo>
                  <a:pt x="57" y="154"/>
                  <a:pt x="50" y="150"/>
                  <a:pt x="50" y="150"/>
                </a:cubicBezTo>
                <a:cubicBezTo>
                  <a:pt x="48" y="132"/>
                  <a:pt x="48" y="132"/>
                  <a:pt x="48" y="132"/>
                </a:cubicBezTo>
                <a:cubicBezTo>
                  <a:pt x="27" y="122"/>
                  <a:pt x="13" y="101"/>
                  <a:pt x="13" y="76"/>
                </a:cubicBezTo>
                <a:cubicBezTo>
                  <a:pt x="13" y="42"/>
                  <a:pt x="41" y="14"/>
                  <a:pt x="76" y="14"/>
                </a:cubicBezTo>
                <a:cubicBezTo>
                  <a:pt x="110" y="14"/>
                  <a:pt x="139" y="42"/>
                  <a:pt x="139" y="76"/>
                </a:cubicBezTo>
                <a:cubicBezTo>
                  <a:pt x="139" y="101"/>
                  <a:pt x="124" y="122"/>
                  <a:pt x="104" y="132"/>
                </a:cubicBezTo>
                <a:close/>
                <a:moveTo>
                  <a:pt x="93" y="104"/>
                </a:moveTo>
                <a:cubicBezTo>
                  <a:pt x="76" y="74"/>
                  <a:pt x="76" y="74"/>
                  <a:pt x="76" y="74"/>
                </a:cubicBezTo>
                <a:cubicBezTo>
                  <a:pt x="59" y="104"/>
                  <a:pt x="59" y="104"/>
                  <a:pt x="59" y="104"/>
                </a:cubicBezTo>
                <a:cubicBezTo>
                  <a:pt x="52" y="89"/>
                  <a:pt x="52" y="89"/>
                  <a:pt x="52" y="89"/>
                </a:cubicBezTo>
                <a:cubicBezTo>
                  <a:pt x="41" y="94"/>
                  <a:pt x="41" y="94"/>
                  <a:pt x="41" y="94"/>
                </a:cubicBezTo>
                <a:cubicBezTo>
                  <a:pt x="58" y="131"/>
                  <a:pt x="58" y="131"/>
                  <a:pt x="58" y="131"/>
                </a:cubicBezTo>
                <a:cubicBezTo>
                  <a:pt x="76" y="98"/>
                  <a:pt x="76" y="98"/>
                  <a:pt x="76" y="98"/>
                </a:cubicBezTo>
                <a:cubicBezTo>
                  <a:pt x="94" y="131"/>
                  <a:pt x="94" y="131"/>
                  <a:pt x="94" y="131"/>
                </a:cubicBezTo>
                <a:cubicBezTo>
                  <a:pt x="111" y="94"/>
                  <a:pt x="111" y="94"/>
                  <a:pt x="111" y="94"/>
                </a:cubicBezTo>
                <a:cubicBezTo>
                  <a:pt x="100" y="89"/>
                  <a:pt x="100" y="89"/>
                  <a:pt x="100" y="89"/>
                </a:cubicBezTo>
                <a:lnTo>
                  <a:pt x="93" y="104"/>
                </a:lnTo>
                <a:close/>
              </a:path>
            </a:pathLst>
          </a:custGeom>
          <a:gradFill>
            <a:gsLst>
              <a:gs pos="0">
                <a:srgbClr val="019BE5"/>
              </a:gs>
              <a:gs pos="100000">
                <a:srgbClr val="006CBC"/>
              </a:gs>
            </a:gsLst>
            <a:lin ang="6000000" scaled="0"/>
          </a:gradFill>
          <a:ln w="9525">
            <a:noFill/>
            <a:round/>
            <a:headEnd/>
            <a:tailEnd/>
          </a:ln>
        </p:spPr>
        <p:txBody>
          <a:bodyPr vert="horz" wrap="square" lIns="121920" tIns="60960" rIns="121920" bIns="60960" numCol="1" anchor="t" anchorCtr="0" compatLnSpc="1">
            <a:prstTxWarp prst="textNoShape">
              <a:avLst/>
            </a:prstTxWarp>
          </a:bodyPr>
          <a:lstStyle/>
          <a:p>
            <a:endParaRPr lang="ko-KR" altLang="en-US" sz="2400">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41" name="Group 18">
            <a:extLst>
              <a:ext uri="{FF2B5EF4-FFF2-40B4-BE49-F238E27FC236}">
                <a16:creationId xmlns:a16="http://schemas.microsoft.com/office/drawing/2014/main" id="{5944D9D3-2F1B-6FE0-0EFA-C0F256AB68D2}"/>
              </a:ext>
            </a:extLst>
          </p:cNvPr>
          <p:cNvGrpSpPr/>
          <p:nvPr/>
        </p:nvGrpSpPr>
        <p:grpSpPr>
          <a:xfrm>
            <a:off x="10180291" y="4095806"/>
            <a:ext cx="416357" cy="416357"/>
            <a:chOff x="6350" y="4763"/>
            <a:chExt cx="492125" cy="492125"/>
          </a:xfrm>
          <a:gradFill>
            <a:gsLst>
              <a:gs pos="0">
                <a:srgbClr val="019BE5"/>
              </a:gs>
              <a:gs pos="100000">
                <a:srgbClr val="006CBC"/>
              </a:gs>
            </a:gsLst>
            <a:lin ang="6000000" scaled="0"/>
          </a:gradFill>
        </p:grpSpPr>
        <p:sp>
          <p:nvSpPr>
            <p:cNvPr id="42" name="Freeform 156">
              <a:extLst>
                <a:ext uri="{FF2B5EF4-FFF2-40B4-BE49-F238E27FC236}">
                  <a16:creationId xmlns:a16="http://schemas.microsoft.com/office/drawing/2014/main" id="{0BF77A2C-7A38-02B0-6D68-0FA41A463DFA}"/>
                </a:ext>
              </a:extLst>
            </p:cNvPr>
            <p:cNvSpPr>
              <a:spLocks noEditPoints="1"/>
            </p:cNvSpPr>
            <p:nvPr/>
          </p:nvSpPr>
          <p:spPr bwMode="auto">
            <a:xfrm>
              <a:off x="6350" y="4763"/>
              <a:ext cx="492125" cy="492125"/>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2400">
                <a:latin typeface="思源黑体" panose="020B0500000000000000" pitchFamily="34" charset="-122"/>
                <a:ea typeface="思源黑体" panose="020B0500000000000000" pitchFamily="34" charset="-122"/>
                <a:cs typeface="Roboto condensed"/>
                <a:sym typeface="思源黑体" panose="020B0500000000000000" pitchFamily="34" charset="-122"/>
              </a:endParaRPr>
            </a:p>
          </p:txBody>
        </p:sp>
        <p:sp>
          <p:nvSpPr>
            <p:cNvPr id="43" name="Freeform 157">
              <a:extLst>
                <a:ext uri="{FF2B5EF4-FFF2-40B4-BE49-F238E27FC236}">
                  <a16:creationId xmlns:a16="http://schemas.microsoft.com/office/drawing/2014/main" id="{E4065A06-2B41-D9A7-2AD3-B23305CDBD97}"/>
                </a:ext>
              </a:extLst>
            </p:cNvPr>
            <p:cNvSpPr>
              <a:spLocks noEditPoints="1"/>
            </p:cNvSpPr>
            <p:nvPr/>
          </p:nvSpPr>
          <p:spPr bwMode="auto">
            <a:xfrm>
              <a:off x="146050" y="144463"/>
              <a:ext cx="214313" cy="214313"/>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2400">
                <a:latin typeface="思源黑体" panose="020B0500000000000000" pitchFamily="34" charset="-122"/>
                <a:ea typeface="思源黑体" panose="020B0500000000000000" pitchFamily="34" charset="-122"/>
                <a:cs typeface="Roboto condensed"/>
                <a:sym typeface="思源黑体" panose="020B0500000000000000" pitchFamily="34" charset="-122"/>
              </a:endParaRPr>
            </a:p>
          </p:txBody>
        </p:sp>
        <p:sp>
          <p:nvSpPr>
            <p:cNvPr id="44" name="Freeform 158">
              <a:extLst>
                <a:ext uri="{FF2B5EF4-FFF2-40B4-BE49-F238E27FC236}">
                  <a16:creationId xmlns:a16="http://schemas.microsoft.com/office/drawing/2014/main" id="{CA979C1B-560A-90E6-22B9-0DCDA76F6C5C}"/>
                </a:ext>
              </a:extLst>
            </p:cNvPr>
            <p:cNvSpPr>
              <a:spLocks noEditPoints="1"/>
            </p:cNvSpPr>
            <p:nvPr/>
          </p:nvSpPr>
          <p:spPr bwMode="auto">
            <a:xfrm>
              <a:off x="192088" y="190501"/>
              <a:ext cx="122238" cy="12223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2400">
                <a:latin typeface="思源黑体" panose="020B0500000000000000" pitchFamily="34" charset="-122"/>
                <a:ea typeface="思源黑体" panose="020B0500000000000000" pitchFamily="34" charset="-122"/>
                <a:cs typeface="Roboto condensed"/>
                <a:sym typeface="思源黑体" panose="020B0500000000000000" pitchFamily="34" charset="-122"/>
              </a:endParaRPr>
            </a:p>
          </p:txBody>
        </p:sp>
      </p:grpSp>
      <p:sp>
        <p:nvSpPr>
          <p:cNvPr id="45" name="TextBox 26">
            <a:extLst>
              <a:ext uri="{FF2B5EF4-FFF2-40B4-BE49-F238E27FC236}">
                <a16:creationId xmlns:a16="http://schemas.microsoft.com/office/drawing/2014/main" id="{CB61A7DE-7319-CBEC-033D-573D3DDDCD49}"/>
              </a:ext>
            </a:extLst>
          </p:cNvPr>
          <p:cNvSpPr txBox="1"/>
          <p:nvPr/>
        </p:nvSpPr>
        <p:spPr>
          <a:xfrm>
            <a:off x="305859" y="4257790"/>
            <a:ext cx="2448000" cy="110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78140" tIns="0" rIns="178140" bIns="0" rtlCol="0" anchor="t">
            <a:noAutofit/>
          </a:bodyPr>
          <a:lstStyle>
            <a:defPPr>
              <a:defRPr lang="zh-CN"/>
            </a:defPPr>
            <a:lvl1pPr>
              <a:defRPr sz="1100">
                <a:solidFill>
                  <a:schemeClr val="bg1">
                    <a:lumMod val="50000"/>
                  </a:schemeClr>
                </a:solidFill>
                <a:cs typeface="+mn-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lnSpc>
                <a:spcPct val="150000"/>
              </a:lnSpc>
            </a:pPr>
            <a:r>
              <a:rPr lang="en-US" altLang="zh-CN" sz="12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2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6" name="TextBox 27">
            <a:extLst>
              <a:ext uri="{FF2B5EF4-FFF2-40B4-BE49-F238E27FC236}">
                <a16:creationId xmlns:a16="http://schemas.microsoft.com/office/drawing/2014/main" id="{EC596E83-79BF-FCB7-0254-B6C9095E411D}"/>
              </a:ext>
            </a:extLst>
          </p:cNvPr>
          <p:cNvSpPr txBox="1"/>
          <p:nvPr/>
        </p:nvSpPr>
        <p:spPr>
          <a:xfrm>
            <a:off x="2879893" y="4730682"/>
            <a:ext cx="2448000" cy="110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78140" tIns="0" rIns="178140" bIns="0" rtlCol="0" anchor="t">
            <a:noAutofit/>
          </a:bodyPr>
          <a:lstStyle>
            <a:defPPr>
              <a:defRPr lang="zh-CN"/>
            </a:defPPr>
            <a:lvl1pPr>
              <a:defRPr sz="1100">
                <a:solidFill>
                  <a:schemeClr val="bg1">
                    <a:lumMod val="50000"/>
                  </a:schemeClr>
                </a:solidFill>
                <a:cs typeface="+mn-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lnSpc>
                <a:spcPct val="150000"/>
              </a:lnSpc>
            </a:pPr>
            <a:r>
              <a:rPr lang="en-US" altLang="zh-CN" sz="12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2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7" name="TextBox 28">
            <a:extLst>
              <a:ext uri="{FF2B5EF4-FFF2-40B4-BE49-F238E27FC236}">
                <a16:creationId xmlns:a16="http://schemas.microsoft.com/office/drawing/2014/main" id="{83BC52E7-849A-DF2D-FCCA-93FAE14E6D81}"/>
              </a:ext>
            </a:extLst>
          </p:cNvPr>
          <p:cNvSpPr txBox="1"/>
          <p:nvPr/>
        </p:nvSpPr>
        <p:spPr>
          <a:xfrm>
            <a:off x="5470811" y="5473147"/>
            <a:ext cx="2448000" cy="110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78140" tIns="0" rIns="178140" bIns="0" rtlCol="0" anchor="t">
            <a:noAutofit/>
          </a:bodyPr>
          <a:lstStyle>
            <a:defPPr>
              <a:defRPr lang="zh-CN"/>
            </a:defPPr>
            <a:lvl1pPr>
              <a:defRPr sz="1100">
                <a:solidFill>
                  <a:schemeClr val="bg1">
                    <a:lumMod val="50000"/>
                  </a:schemeClr>
                </a:solidFill>
                <a:cs typeface="+mn-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lnSpc>
                <a:spcPct val="150000"/>
              </a:lnSpc>
            </a:pPr>
            <a:r>
              <a:rPr lang="en-US" altLang="zh-CN" sz="12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2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8" name="TextBox 29">
            <a:extLst>
              <a:ext uri="{FF2B5EF4-FFF2-40B4-BE49-F238E27FC236}">
                <a16:creationId xmlns:a16="http://schemas.microsoft.com/office/drawing/2014/main" id="{20CCA7CC-65D7-619B-5EA8-889A0BD0E3D5}"/>
              </a:ext>
            </a:extLst>
          </p:cNvPr>
          <p:cNvSpPr txBox="1"/>
          <p:nvPr/>
        </p:nvSpPr>
        <p:spPr>
          <a:xfrm>
            <a:off x="9260469" y="4705682"/>
            <a:ext cx="2448000" cy="110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78140" tIns="0" rIns="178140" bIns="0" rtlCol="0" anchor="t">
            <a:noAutofit/>
          </a:bodyPr>
          <a:lstStyle>
            <a:defPPr>
              <a:defRPr lang="zh-CN"/>
            </a:defPPr>
            <a:lvl1pPr>
              <a:defRPr sz="1100">
                <a:solidFill>
                  <a:schemeClr val="bg1">
                    <a:lumMod val="50000"/>
                  </a:schemeClr>
                </a:solidFill>
                <a:cs typeface="+mn-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ctr">
              <a:lnSpc>
                <a:spcPct val="150000"/>
              </a:lnSpc>
            </a:pPr>
            <a:r>
              <a:rPr lang="en-US" altLang="zh-CN" sz="12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200" dirty="0">
              <a:solidFill>
                <a:schemeClr val="tx1">
                  <a:lumMod val="65000"/>
                  <a:lumOff val="35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9" name="MH_Other_2">
            <a:extLst>
              <a:ext uri="{FF2B5EF4-FFF2-40B4-BE49-F238E27FC236}">
                <a16:creationId xmlns:a16="http://schemas.microsoft.com/office/drawing/2014/main" id="{6782E5F7-C633-035C-EDEB-46CD419D9C81}"/>
              </a:ext>
            </a:extLst>
          </p:cNvPr>
          <p:cNvSpPr/>
          <p:nvPr>
            <p:custDataLst>
              <p:tags r:id="rId2"/>
            </p:custDataLst>
          </p:nvPr>
        </p:nvSpPr>
        <p:spPr>
          <a:xfrm>
            <a:off x="5998811" y="3425318"/>
            <a:ext cx="1200000" cy="1200000"/>
          </a:xfrm>
          <a:prstGeom prst="ellipse">
            <a:avLst/>
          </a:prstGeom>
          <a:solidFill>
            <a:schemeClr val="accent1"/>
          </a:solidFill>
          <a:ln>
            <a:noFill/>
          </a:ln>
          <a:effectLst>
            <a:outerShdw blurRad="254000" dist="63500" dir="2700000" algn="tl" rotWithShape="0">
              <a:prstClr val="black">
                <a:alpha val="30000"/>
              </a:prstClr>
            </a:outerShdw>
          </a:effectLst>
        </p:spPr>
        <p:txBody>
          <a:bodyPr lIns="0" rIns="0" anchor="ctr"/>
          <a:lstStyle/>
          <a:p>
            <a:pPr algn="ctr" defTabSz="914286"/>
            <a:r>
              <a:rPr lang="en-US" altLang="zh-CN" sz="3733"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03</a:t>
            </a:r>
            <a:endParaRPr lang="zh-CN" altLang="en-US" sz="3733"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0" name="MH_Other_2">
            <a:extLst>
              <a:ext uri="{FF2B5EF4-FFF2-40B4-BE49-F238E27FC236}">
                <a16:creationId xmlns:a16="http://schemas.microsoft.com/office/drawing/2014/main" id="{86B0B495-759E-720B-9628-00BB0703847A}"/>
              </a:ext>
            </a:extLst>
          </p:cNvPr>
          <p:cNvSpPr/>
          <p:nvPr>
            <p:custDataLst>
              <p:tags r:id="rId3"/>
            </p:custDataLst>
          </p:nvPr>
        </p:nvSpPr>
        <p:spPr>
          <a:xfrm>
            <a:off x="833859" y="2230315"/>
            <a:ext cx="1200000" cy="1200000"/>
          </a:xfrm>
          <a:prstGeom prst="ellipse">
            <a:avLst/>
          </a:prstGeom>
          <a:solidFill>
            <a:schemeClr val="accent1"/>
          </a:solidFill>
          <a:ln>
            <a:noFill/>
          </a:ln>
          <a:effectLst>
            <a:outerShdw blurRad="254000" dist="63500" dir="2700000" algn="tl" rotWithShape="0">
              <a:prstClr val="black">
                <a:alpha val="30000"/>
              </a:prstClr>
            </a:outerShdw>
          </a:effectLst>
        </p:spPr>
        <p:txBody>
          <a:bodyPr lIns="0" rIns="0" anchor="ctr"/>
          <a:lstStyle/>
          <a:p>
            <a:pPr algn="ctr" defTabSz="914286"/>
            <a:r>
              <a:rPr lang="en-US" altLang="zh-CN" sz="3733"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01</a:t>
            </a:r>
            <a:endParaRPr lang="zh-CN" altLang="en-US" sz="3733"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51" name="组合 50">
            <a:extLst>
              <a:ext uri="{FF2B5EF4-FFF2-40B4-BE49-F238E27FC236}">
                <a16:creationId xmlns:a16="http://schemas.microsoft.com/office/drawing/2014/main" id="{3FD0CDEF-9A35-1372-B540-560EE511C260}"/>
              </a:ext>
            </a:extLst>
          </p:cNvPr>
          <p:cNvGrpSpPr/>
          <p:nvPr/>
        </p:nvGrpSpPr>
        <p:grpSpPr>
          <a:xfrm>
            <a:off x="3287893" y="2163642"/>
            <a:ext cx="1440000" cy="1440000"/>
            <a:chOff x="304800" y="673100"/>
            <a:chExt cx="4000500" cy="4000500"/>
          </a:xfrm>
          <a:gradFill>
            <a:gsLst>
              <a:gs pos="0">
                <a:srgbClr val="019BE5"/>
              </a:gs>
              <a:gs pos="100000">
                <a:srgbClr val="006CBC"/>
              </a:gs>
            </a:gsLst>
            <a:lin ang="6000000" scaled="0"/>
          </a:gradFill>
          <a:effectLst/>
        </p:grpSpPr>
        <p:sp>
          <p:nvSpPr>
            <p:cNvPr id="52" name="同心圆 16">
              <a:extLst>
                <a:ext uri="{FF2B5EF4-FFF2-40B4-BE49-F238E27FC236}">
                  <a16:creationId xmlns:a16="http://schemas.microsoft.com/office/drawing/2014/main" id="{CC893A2E-13F6-CF0D-171B-1A70F378634A}"/>
                </a:ext>
              </a:extLst>
            </p:cNvPr>
            <p:cNvSpPr/>
            <p:nvPr/>
          </p:nvSpPr>
          <p:spPr>
            <a:xfrm>
              <a:off x="304800" y="673100"/>
              <a:ext cx="4000500" cy="4000500"/>
            </a:xfrm>
            <a:prstGeom prst="donut">
              <a:avLst>
                <a:gd name="adj" fmla="val 4879"/>
              </a:avLst>
            </a:prstGeom>
            <a:grpFill/>
            <a:ln>
              <a:noFill/>
            </a:ln>
            <a:effectLst/>
          </p:spPr>
          <p:txBody>
            <a:bodyPr anchor="ctr"/>
            <a:lstStyle/>
            <a:p>
              <a:pPr algn="ctr" defTabSz="914286"/>
              <a:endParaRPr lang="zh-CN" altLang="en-US" sz="1467"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3" name="椭圆 52">
              <a:extLst>
                <a:ext uri="{FF2B5EF4-FFF2-40B4-BE49-F238E27FC236}">
                  <a16:creationId xmlns:a16="http://schemas.microsoft.com/office/drawing/2014/main" id="{C297C108-6CD6-DC14-8B11-513D569B6C61}"/>
                </a:ext>
              </a:extLst>
            </p:cNvPr>
            <p:cNvSpPr/>
            <p:nvPr/>
          </p:nvSpPr>
          <p:spPr>
            <a:xfrm>
              <a:off x="392114" y="760414"/>
              <a:ext cx="3825872" cy="3825872"/>
            </a:xfrm>
            <a:prstGeom prst="ellipse">
              <a:avLst/>
            </a:prstGeom>
            <a:grpFill/>
            <a:ln>
              <a:noFill/>
            </a:ln>
            <a:effectLst>
              <a:outerShdw blurRad="254000" dist="63500" dir="2700000" algn="tl" rotWithShape="0">
                <a:prstClr val="black">
                  <a:alpha val="30000"/>
                </a:prstClr>
              </a:outerShdw>
            </a:effectLst>
          </p:spPr>
          <p:txBody>
            <a:bodyPr anchor="ctr"/>
            <a:lstStyle/>
            <a:p>
              <a:pPr algn="ctr" defTabSz="914286"/>
              <a:r>
                <a:rPr lang="en-US" altLang="zh-CN" sz="4267"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02</a:t>
              </a:r>
              <a:endParaRPr lang="zh-CN" altLang="en-US" sz="4267"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54" name="矩形 10">
            <a:extLst>
              <a:ext uri="{FF2B5EF4-FFF2-40B4-BE49-F238E27FC236}">
                <a16:creationId xmlns:a16="http://schemas.microsoft.com/office/drawing/2014/main" id="{BE489CA3-0FB5-8DFD-4520-4874AE472CF0}"/>
              </a:ext>
            </a:extLst>
          </p:cNvPr>
          <p:cNvSpPr>
            <a:spLocks noChangeAspect="1"/>
          </p:cNvSpPr>
          <p:nvPr/>
        </p:nvSpPr>
        <p:spPr>
          <a:xfrm>
            <a:off x="9430870" y="1510282"/>
            <a:ext cx="1915212" cy="2087973"/>
          </a:xfrm>
          <a:custGeom>
            <a:avLst/>
            <a:gdLst>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299728 w 1305333"/>
              <a:gd name="connsiteY4" fmla="*/ 452301 h 1424419"/>
              <a:gd name="connsiteX5" fmla="*/ 1303099 w 1305333"/>
              <a:gd name="connsiteY5" fmla="*/ 495558 h 1424419"/>
              <a:gd name="connsiteX6" fmla="*/ 1303099 w 1305333"/>
              <a:gd name="connsiteY6" fmla="*/ 952393 h 1424419"/>
              <a:gd name="connsiteX7" fmla="*/ 1299356 w 1305333"/>
              <a:gd name="connsiteY7" fmla="*/ 974248 h 1424419"/>
              <a:gd name="connsiteX8" fmla="*/ 1193590 w 1305333"/>
              <a:gd name="connsiteY8" fmla="*/ 1159518 h 1424419"/>
              <a:gd name="connsiteX9" fmla="*/ 1188747 w 1305333"/>
              <a:gd name="connsiteY9" fmla="*/ 1163476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299356 w 1305333"/>
              <a:gd name="connsiteY7" fmla="*/ 974248 h 1424419"/>
              <a:gd name="connsiteX8" fmla="*/ 1193590 w 1305333"/>
              <a:gd name="connsiteY8" fmla="*/ 1159518 h 1424419"/>
              <a:gd name="connsiteX9" fmla="*/ 1188747 w 1305333"/>
              <a:gd name="connsiteY9" fmla="*/ 1163476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299356 w 1305333"/>
              <a:gd name="connsiteY7" fmla="*/ 974248 h 1424419"/>
              <a:gd name="connsiteX8" fmla="*/ 1193590 w 1305333"/>
              <a:gd name="connsiteY8" fmla="*/ 1159518 h 1424419"/>
              <a:gd name="connsiteX9" fmla="*/ 1188747 w 1305333"/>
              <a:gd name="connsiteY9" fmla="*/ 1163476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6046"/>
              <a:gd name="connsiteY0" fmla="*/ 0 h 1424419"/>
              <a:gd name="connsiteX1" fmla="*/ 757287 w 1306046"/>
              <a:gd name="connsiteY1" fmla="*/ 32444 h 1424419"/>
              <a:gd name="connsiteX2" fmla="*/ 1206876 w 1306046"/>
              <a:gd name="connsiteY2" fmla="*/ 284945 h 1424419"/>
              <a:gd name="connsiteX3" fmla="*/ 1233464 w 1306046"/>
              <a:gd name="connsiteY3" fmla="*/ 306775 h 1424419"/>
              <a:gd name="connsiteX4" fmla="*/ 1301712 w 1306046"/>
              <a:gd name="connsiteY4" fmla="*/ 442384 h 1424419"/>
              <a:gd name="connsiteX5" fmla="*/ 1303099 w 1306046"/>
              <a:gd name="connsiteY5" fmla="*/ 495558 h 1424419"/>
              <a:gd name="connsiteX6" fmla="*/ 1303099 w 1306046"/>
              <a:gd name="connsiteY6" fmla="*/ 952393 h 1424419"/>
              <a:gd name="connsiteX7" fmla="*/ 1305306 w 1306046"/>
              <a:gd name="connsiteY7" fmla="*/ 990115 h 1424419"/>
              <a:gd name="connsiteX8" fmla="*/ 1193590 w 1306046"/>
              <a:gd name="connsiteY8" fmla="*/ 1159518 h 1424419"/>
              <a:gd name="connsiteX9" fmla="*/ 1188747 w 1306046"/>
              <a:gd name="connsiteY9" fmla="*/ 1163476 h 1424419"/>
              <a:gd name="connsiteX10" fmla="*/ 792288 w 1306046"/>
              <a:gd name="connsiteY10" fmla="*/ 1385653 h 1424419"/>
              <a:gd name="connsiteX11" fmla="*/ 522686 w 1306046"/>
              <a:gd name="connsiteY11" fmla="*/ 1384922 h 1424419"/>
              <a:gd name="connsiteX12" fmla="*/ 80344 w 1306046"/>
              <a:gd name="connsiteY12" fmla="*/ 1139323 h 1424419"/>
              <a:gd name="connsiteX13" fmla="*/ 68397 w 1306046"/>
              <a:gd name="connsiteY13" fmla="*/ 1130059 h 1424419"/>
              <a:gd name="connsiteX14" fmla="*/ 667 w 1306046"/>
              <a:gd name="connsiteY14" fmla="*/ 999105 h 1424419"/>
              <a:gd name="connsiteX15" fmla="*/ 0 w 1306046"/>
              <a:gd name="connsiteY15" fmla="*/ 972364 h 1424419"/>
              <a:gd name="connsiteX16" fmla="*/ 2496 w 1306046"/>
              <a:gd name="connsiteY16" fmla="*/ 463106 h 1424419"/>
              <a:gd name="connsiteX17" fmla="*/ 2458 w 1306046"/>
              <a:gd name="connsiteY17" fmla="*/ 429563 h 1424419"/>
              <a:gd name="connsiteX18" fmla="*/ 75248 w 1306046"/>
              <a:gd name="connsiteY18" fmla="*/ 303202 h 1424419"/>
              <a:gd name="connsiteX19" fmla="*/ 103465 w 1306046"/>
              <a:gd name="connsiteY19" fmla="*/ 288252 h 1424419"/>
              <a:gd name="connsiteX20" fmla="*/ 541533 w 1306046"/>
              <a:gd name="connsiteY20" fmla="*/ 38110 h 1424419"/>
              <a:gd name="connsiteX21" fmla="*/ 653528 w 1306046"/>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88747 w 1305333"/>
              <a:gd name="connsiteY9" fmla="*/ 1163476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3465 w 1305333"/>
              <a:gd name="connsiteY19" fmla="*/ 288252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3464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193590 w 1305333"/>
              <a:gd name="connsiteY8" fmla="*/ 1159518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211970 w 1305333"/>
              <a:gd name="connsiteY8" fmla="*/ 1149621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236006 w 1305333"/>
              <a:gd name="connsiteY8" fmla="*/ 1160932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80344 w 1305333"/>
              <a:gd name="connsiteY12" fmla="*/ 1139323 h 1424419"/>
              <a:gd name="connsiteX13" fmla="*/ 68397 w 1305333"/>
              <a:gd name="connsiteY13" fmla="*/ 1130059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13169"/>
              <a:gd name="connsiteY0" fmla="*/ 0 h 1424419"/>
              <a:gd name="connsiteX1" fmla="*/ 757287 w 1313169"/>
              <a:gd name="connsiteY1" fmla="*/ 32444 h 1424419"/>
              <a:gd name="connsiteX2" fmla="*/ 1206876 w 1313169"/>
              <a:gd name="connsiteY2" fmla="*/ 284945 h 1424419"/>
              <a:gd name="connsiteX3" fmla="*/ 1237706 w 1313169"/>
              <a:gd name="connsiteY3" fmla="*/ 306775 h 1424419"/>
              <a:gd name="connsiteX4" fmla="*/ 1301712 w 1313169"/>
              <a:gd name="connsiteY4" fmla="*/ 442384 h 1424419"/>
              <a:gd name="connsiteX5" fmla="*/ 1303099 w 1313169"/>
              <a:gd name="connsiteY5" fmla="*/ 495558 h 1424419"/>
              <a:gd name="connsiteX6" fmla="*/ 1303099 w 1313169"/>
              <a:gd name="connsiteY6" fmla="*/ 952393 h 1424419"/>
              <a:gd name="connsiteX7" fmla="*/ 1305306 w 1313169"/>
              <a:gd name="connsiteY7" fmla="*/ 990115 h 1424419"/>
              <a:gd name="connsiteX8" fmla="*/ 1271352 w 1313169"/>
              <a:gd name="connsiteY8" fmla="*/ 1142552 h 1424419"/>
              <a:gd name="connsiteX9" fmla="*/ 1172881 w 1313169"/>
              <a:gd name="connsiteY9" fmla="*/ 1179342 h 1424419"/>
              <a:gd name="connsiteX10" fmla="*/ 792288 w 1313169"/>
              <a:gd name="connsiteY10" fmla="*/ 1385653 h 1424419"/>
              <a:gd name="connsiteX11" fmla="*/ 522686 w 1313169"/>
              <a:gd name="connsiteY11" fmla="*/ 1384922 h 1424419"/>
              <a:gd name="connsiteX12" fmla="*/ 80344 w 1313169"/>
              <a:gd name="connsiteY12" fmla="*/ 1139323 h 1424419"/>
              <a:gd name="connsiteX13" fmla="*/ 68397 w 1313169"/>
              <a:gd name="connsiteY13" fmla="*/ 1130059 h 1424419"/>
              <a:gd name="connsiteX14" fmla="*/ 667 w 1313169"/>
              <a:gd name="connsiteY14" fmla="*/ 999105 h 1424419"/>
              <a:gd name="connsiteX15" fmla="*/ 0 w 1313169"/>
              <a:gd name="connsiteY15" fmla="*/ 972364 h 1424419"/>
              <a:gd name="connsiteX16" fmla="*/ 2496 w 1313169"/>
              <a:gd name="connsiteY16" fmla="*/ 463106 h 1424419"/>
              <a:gd name="connsiteX17" fmla="*/ 2458 w 1313169"/>
              <a:gd name="connsiteY17" fmla="*/ 429563 h 1424419"/>
              <a:gd name="connsiteX18" fmla="*/ 75248 w 1313169"/>
              <a:gd name="connsiteY18" fmla="*/ 303202 h 1424419"/>
              <a:gd name="connsiteX19" fmla="*/ 106293 w 1313169"/>
              <a:gd name="connsiteY19" fmla="*/ 282597 h 1424419"/>
              <a:gd name="connsiteX20" fmla="*/ 541533 w 1313169"/>
              <a:gd name="connsiteY20" fmla="*/ 38110 h 1424419"/>
              <a:gd name="connsiteX21" fmla="*/ 653528 w 1313169"/>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80344 w 1306267"/>
              <a:gd name="connsiteY12" fmla="*/ 1139323 h 1424419"/>
              <a:gd name="connsiteX13" fmla="*/ 68397 w 1306267"/>
              <a:gd name="connsiteY13" fmla="*/ 113005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80344 w 1306267"/>
              <a:gd name="connsiteY12" fmla="*/ 1139323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80344 w 1306267"/>
              <a:gd name="connsiteY12" fmla="*/ 1139323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61328 w 1306267"/>
              <a:gd name="connsiteY13" fmla="*/ 1127231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55672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0241 w 1306267"/>
              <a:gd name="connsiteY12" fmla="*/ 1150634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8904 w 1306267"/>
              <a:gd name="connsiteY13" fmla="*/ 1124403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4843 w 1306267"/>
              <a:gd name="connsiteY13" fmla="*/ 111898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4843 w 1306267"/>
              <a:gd name="connsiteY13" fmla="*/ 111898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7009 w 1306267"/>
              <a:gd name="connsiteY12" fmla="*/ 1161462 h 1424419"/>
              <a:gd name="connsiteX13" fmla="*/ 44843 w 1306267"/>
              <a:gd name="connsiteY13" fmla="*/ 111898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4302 w 1306267"/>
              <a:gd name="connsiteY12" fmla="*/ 1158755 h 1424419"/>
              <a:gd name="connsiteX13" fmla="*/ 44843 w 1306267"/>
              <a:gd name="connsiteY13" fmla="*/ 1118989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6267"/>
              <a:gd name="connsiteY0" fmla="*/ 0 h 1424419"/>
              <a:gd name="connsiteX1" fmla="*/ 757287 w 1306267"/>
              <a:gd name="connsiteY1" fmla="*/ 32444 h 1424419"/>
              <a:gd name="connsiteX2" fmla="*/ 1206876 w 1306267"/>
              <a:gd name="connsiteY2" fmla="*/ 284945 h 1424419"/>
              <a:gd name="connsiteX3" fmla="*/ 1237706 w 1306267"/>
              <a:gd name="connsiteY3" fmla="*/ 306775 h 1424419"/>
              <a:gd name="connsiteX4" fmla="*/ 1301712 w 1306267"/>
              <a:gd name="connsiteY4" fmla="*/ 442384 h 1424419"/>
              <a:gd name="connsiteX5" fmla="*/ 1303099 w 1306267"/>
              <a:gd name="connsiteY5" fmla="*/ 495558 h 1424419"/>
              <a:gd name="connsiteX6" fmla="*/ 1303099 w 1306267"/>
              <a:gd name="connsiteY6" fmla="*/ 952393 h 1424419"/>
              <a:gd name="connsiteX7" fmla="*/ 1305306 w 1306267"/>
              <a:gd name="connsiteY7" fmla="*/ 990115 h 1424419"/>
              <a:gd name="connsiteX8" fmla="*/ 1255800 w 1306267"/>
              <a:gd name="connsiteY8" fmla="*/ 1142552 h 1424419"/>
              <a:gd name="connsiteX9" fmla="*/ 1172881 w 1306267"/>
              <a:gd name="connsiteY9" fmla="*/ 1179342 h 1424419"/>
              <a:gd name="connsiteX10" fmla="*/ 792288 w 1306267"/>
              <a:gd name="connsiteY10" fmla="*/ 1385653 h 1424419"/>
              <a:gd name="connsiteX11" fmla="*/ 522686 w 1306267"/>
              <a:gd name="connsiteY11" fmla="*/ 1384922 h 1424419"/>
              <a:gd name="connsiteX12" fmla="*/ 94302 w 1306267"/>
              <a:gd name="connsiteY12" fmla="*/ 1158755 h 1424419"/>
              <a:gd name="connsiteX13" fmla="*/ 39429 w 1306267"/>
              <a:gd name="connsiteY13" fmla="*/ 1117635 h 1424419"/>
              <a:gd name="connsiteX14" fmla="*/ 667 w 1306267"/>
              <a:gd name="connsiteY14" fmla="*/ 999105 h 1424419"/>
              <a:gd name="connsiteX15" fmla="*/ 0 w 1306267"/>
              <a:gd name="connsiteY15" fmla="*/ 972364 h 1424419"/>
              <a:gd name="connsiteX16" fmla="*/ 2496 w 1306267"/>
              <a:gd name="connsiteY16" fmla="*/ 463106 h 1424419"/>
              <a:gd name="connsiteX17" fmla="*/ 2458 w 1306267"/>
              <a:gd name="connsiteY17" fmla="*/ 429563 h 1424419"/>
              <a:gd name="connsiteX18" fmla="*/ 75248 w 1306267"/>
              <a:gd name="connsiteY18" fmla="*/ 303202 h 1424419"/>
              <a:gd name="connsiteX19" fmla="*/ 106293 w 1306267"/>
              <a:gd name="connsiteY19" fmla="*/ 282597 h 1424419"/>
              <a:gd name="connsiteX20" fmla="*/ 541533 w 1306267"/>
              <a:gd name="connsiteY20" fmla="*/ 38110 h 1424419"/>
              <a:gd name="connsiteX21" fmla="*/ 653528 w 1306267"/>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5306 w 1305333"/>
              <a:gd name="connsiteY7" fmla="*/ 990115 h 1424419"/>
              <a:gd name="connsiteX8" fmla="*/ 1227376 w 1305333"/>
              <a:gd name="connsiteY8" fmla="*/ 1152027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94302 w 1305333"/>
              <a:gd name="connsiteY12" fmla="*/ 1158755 h 1424419"/>
              <a:gd name="connsiteX13" fmla="*/ 39429 w 1305333"/>
              <a:gd name="connsiteY13" fmla="*/ 1117635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333"/>
              <a:gd name="connsiteY0" fmla="*/ 0 h 1424419"/>
              <a:gd name="connsiteX1" fmla="*/ 757287 w 1305333"/>
              <a:gd name="connsiteY1" fmla="*/ 32444 h 1424419"/>
              <a:gd name="connsiteX2" fmla="*/ 1206876 w 1305333"/>
              <a:gd name="connsiteY2" fmla="*/ 284945 h 1424419"/>
              <a:gd name="connsiteX3" fmla="*/ 1237706 w 1305333"/>
              <a:gd name="connsiteY3" fmla="*/ 306775 h 1424419"/>
              <a:gd name="connsiteX4" fmla="*/ 1301712 w 1305333"/>
              <a:gd name="connsiteY4" fmla="*/ 442384 h 1424419"/>
              <a:gd name="connsiteX5" fmla="*/ 1303099 w 1305333"/>
              <a:gd name="connsiteY5" fmla="*/ 495558 h 1424419"/>
              <a:gd name="connsiteX6" fmla="*/ 1303099 w 1305333"/>
              <a:gd name="connsiteY6" fmla="*/ 952393 h 1424419"/>
              <a:gd name="connsiteX7" fmla="*/ 1302599 w 1305333"/>
              <a:gd name="connsiteY7" fmla="*/ 1003650 h 1424419"/>
              <a:gd name="connsiteX8" fmla="*/ 1227376 w 1305333"/>
              <a:gd name="connsiteY8" fmla="*/ 1152027 h 1424419"/>
              <a:gd name="connsiteX9" fmla="*/ 1172881 w 1305333"/>
              <a:gd name="connsiteY9" fmla="*/ 1179342 h 1424419"/>
              <a:gd name="connsiteX10" fmla="*/ 792288 w 1305333"/>
              <a:gd name="connsiteY10" fmla="*/ 1385653 h 1424419"/>
              <a:gd name="connsiteX11" fmla="*/ 522686 w 1305333"/>
              <a:gd name="connsiteY11" fmla="*/ 1384922 h 1424419"/>
              <a:gd name="connsiteX12" fmla="*/ 94302 w 1305333"/>
              <a:gd name="connsiteY12" fmla="*/ 1158755 h 1424419"/>
              <a:gd name="connsiteX13" fmla="*/ 39429 w 1305333"/>
              <a:gd name="connsiteY13" fmla="*/ 1117635 h 1424419"/>
              <a:gd name="connsiteX14" fmla="*/ 667 w 1305333"/>
              <a:gd name="connsiteY14" fmla="*/ 999105 h 1424419"/>
              <a:gd name="connsiteX15" fmla="*/ 0 w 1305333"/>
              <a:gd name="connsiteY15" fmla="*/ 972364 h 1424419"/>
              <a:gd name="connsiteX16" fmla="*/ 2496 w 1305333"/>
              <a:gd name="connsiteY16" fmla="*/ 463106 h 1424419"/>
              <a:gd name="connsiteX17" fmla="*/ 2458 w 1305333"/>
              <a:gd name="connsiteY17" fmla="*/ 429563 h 1424419"/>
              <a:gd name="connsiteX18" fmla="*/ 75248 w 1305333"/>
              <a:gd name="connsiteY18" fmla="*/ 303202 h 1424419"/>
              <a:gd name="connsiteX19" fmla="*/ 106293 w 1305333"/>
              <a:gd name="connsiteY19" fmla="*/ 282597 h 1424419"/>
              <a:gd name="connsiteX20" fmla="*/ 541533 w 1305333"/>
              <a:gd name="connsiteY20" fmla="*/ 38110 h 1424419"/>
              <a:gd name="connsiteX21" fmla="*/ 653528 w 1305333"/>
              <a:gd name="connsiteY21" fmla="*/ 0 h 1424419"/>
              <a:gd name="connsiteX0" fmla="*/ 653528 w 1305080"/>
              <a:gd name="connsiteY0" fmla="*/ 0 h 1424419"/>
              <a:gd name="connsiteX1" fmla="*/ 757287 w 1305080"/>
              <a:gd name="connsiteY1" fmla="*/ 32444 h 1424419"/>
              <a:gd name="connsiteX2" fmla="*/ 1206876 w 1305080"/>
              <a:gd name="connsiteY2" fmla="*/ 284945 h 1424419"/>
              <a:gd name="connsiteX3" fmla="*/ 1237706 w 1305080"/>
              <a:gd name="connsiteY3" fmla="*/ 306775 h 1424419"/>
              <a:gd name="connsiteX4" fmla="*/ 1301712 w 1305080"/>
              <a:gd name="connsiteY4" fmla="*/ 442384 h 1424419"/>
              <a:gd name="connsiteX5" fmla="*/ 1303099 w 1305080"/>
              <a:gd name="connsiteY5" fmla="*/ 495558 h 1424419"/>
              <a:gd name="connsiteX6" fmla="*/ 1301746 w 1305080"/>
              <a:gd name="connsiteY6" fmla="*/ 953747 h 1424419"/>
              <a:gd name="connsiteX7" fmla="*/ 1302599 w 1305080"/>
              <a:gd name="connsiteY7" fmla="*/ 1003650 h 1424419"/>
              <a:gd name="connsiteX8" fmla="*/ 1227376 w 1305080"/>
              <a:gd name="connsiteY8" fmla="*/ 1152027 h 1424419"/>
              <a:gd name="connsiteX9" fmla="*/ 1172881 w 1305080"/>
              <a:gd name="connsiteY9" fmla="*/ 1179342 h 1424419"/>
              <a:gd name="connsiteX10" fmla="*/ 792288 w 1305080"/>
              <a:gd name="connsiteY10" fmla="*/ 1385653 h 1424419"/>
              <a:gd name="connsiteX11" fmla="*/ 522686 w 1305080"/>
              <a:gd name="connsiteY11" fmla="*/ 1384922 h 1424419"/>
              <a:gd name="connsiteX12" fmla="*/ 94302 w 1305080"/>
              <a:gd name="connsiteY12" fmla="*/ 1158755 h 1424419"/>
              <a:gd name="connsiteX13" fmla="*/ 39429 w 1305080"/>
              <a:gd name="connsiteY13" fmla="*/ 1117635 h 1424419"/>
              <a:gd name="connsiteX14" fmla="*/ 667 w 1305080"/>
              <a:gd name="connsiteY14" fmla="*/ 999105 h 1424419"/>
              <a:gd name="connsiteX15" fmla="*/ 0 w 1305080"/>
              <a:gd name="connsiteY15" fmla="*/ 972364 h 1424419"/>
              <a:gd name="connsiteX16" fmla="*/ 2496 w 1305080"/>
              <a:gd name="connsiteY16" fmla="*/ 463106 h 1424419"/>
              <a:gd name="connsiteX17" fmla="*/ 2458 w 1305080"/>
              <a:gd name="connsiteY17" fmla="*/ 429563 h 1424419"/>
              <a:gd name="connsiteX18" fmla="*/ 75248 w 1305080"/>
              <a:gd name="connsiteY18" fmla="*/ 303202 h 1424419"/>
              <a:gd name="connsiteX19" fmla="*/ 106293 w 1305080"/>
              <a:gd name="connsiteY19" fmla="*/ 282597 h 1424419"/>
              <a:gd name="connsiteX20" fmla="*/ 541533 w 1305080"/>
              <a:gd name="connsiteY20" fmla="*/ 38110 h 1424419"/>
              <a:gd name="connsiteX21" fmla="*/ 653528 w 1305080"/>
              <a:gd name="connsiteY21" fmla="*/ 0 h 1424419"/>
              <a:gd name="connsiteX0" fmla="*/ 653528 w 1305299"/>
              <a:gd name="connsiteY0" fmla="*/ 0 h 1424419"/>
              <a:gd name="connsiteX1" fmla="*/ 757287 w 1305299"/>
              <a:gd name="connsiteY1" fmla="*/ 32444 h 1424419"/>
              <a:gd name="connsiteX2" fmla="*/ 1206876 w 1305299"/>
              <a:gd name="connsiteY2" fmla="*/ 284945 h 1424419"/>
              <a:gd name="connsiteX3" fmla="*/ 1237706 w 1305299"/>
              <a:gd name="connsiteY3" fmla="*/ 306775 h 1424419"/>
              <a:gd name="connsiteX4" fmla="*/ 1301712 w 1305299"/>
              <a:gd name="connsiteY4" fmla="*/ 442384 h 1424419"/>
              <a:gd name="connsiteX5" fmla="*/ 1303099 w 1305299"/>
              <a:gd name="connsiteY5" fmla="*/ 495558 h 1424419"/>
              <a:gd name="connsiteX6" fmla="*/ 1301746 w 1305299"/>
              <a:gd name="connsiteY6" fmla="*/ 953747 h 1424419"/>
              <a:gd name="connsiteX7" fmla="*/ 1302599 w 1305299"/>
              <a:gd name="connsiteY7" fmla="*/ 1003650 h 1424419"/>
              <a:gd name="connsiteX8" fmla="*/ 1227376 w 1305299"/>
              <a:gd name="connsiteY8" fmla="*/ 1152027 h 1424419"/>
              <a:gd name="connsiteX9" fmla="*/ 1172881 w 1305299"/>
              <a:gd name="connsiteY9" fmla="*/ 1179342 h 1424419"/>
              <a:gd name="connsiteX10" fmla="*/ 792288 w 1305299"/>
              <a:gd name="connsiteY10" fmla="*/ 1385653 h 1424419"/>
              <a:gd name="connsiteX11" fmla="*/ 522686 w 1305299"/>
              <a:gd name="connsiteY11" fmla="*/ 1384922 h 1424419"/>
              <a:gd name="connsiteX12" fmla="*/ 94302 w 1305299"/>
              <a:gd name="connsiteY12" fmla="*/ 1158755 h 1424419"/>
              <a:gd name="connsiteX13" fmla="*/ 39429 w 1305299"/>
              <a:gd name="connsiteY13" fmla="*/ 1117635 h 1424419"/>
              <a:gd name="connsiteX14" fmla="*/ 667 w 1305299"/>
              <a:gd name="connsiteY14" fmla="*/ 999105 h 1424419"/>
              <a:gd name="connsiteX15" fmla="*/ 0 w 1305299"/>
              <a:gd name="connsiteY15" fmla="*/ 972364 h 1424419"/>
              <a:gd name="connsiteX16" fmla="*/ 2496 w 1305299"/>
              <a:gd name="connsiteY16" fmla="*/ 463106 h 1424419"/>
              <a:gd name="connsiteX17" fmla="*/ 2458 w 1305299"/>
              <a:gd name="connsiteY17" fmla="*/ 429563 h 1424419"/>
              <a:gd name="connsiteX18" fmla="*/ 75248 w 1305299"/>
              <a:gd name="connsiteY18" fmla="*/ 303202 h 1424419"/>
              <a:gd name="connsiteX19" fmla="*/ 106293 w 1305299"/>
              <a:gd name="connsiteY19" fmla="*/ 282597 h 1424419"/>
              <a:gd name="connsiteX20" fmla="*/ 541533 w 1305299"/>
              <a:gd name="connsiteY20" fmla="*/ 38110 h 1424419"/>
              <a:gd name="connsiteX21" fmla="*/ 653528 w 1305299"/>
              <a:gd name="connsiteY21" fmla="*/ 0 h 1424419"/>
              <a:gd name="connsiteX0" fmla="*/ 653528 w 1306646"/>
              <a:gd name="connsiteY0" fmla="*/ 0 h 1424419"/>
              <a:gd name="connsiteX1" fmla="*/ 757287 w 1306646"/>
              <a:gd name="connsiteY1" fmla="*/ 32444 h 1424419"/>
              <a:gd name="connsiteX2" fmla="*/ 1206876 w 1306646"/>
              <a:gd name="connsiteY2" fmla="*/ 284945 h 1424419"/>
              <a:gd name="connsiteX3" fmla="*/ 1237706 w 1306646"/>
              <a:gd name="connsiteY3" fmla="*/ 306775 h 1424419"/>
              <a:gd name="connsiteX4" fmla="*/ 1301712 w 1306646"/>
              <a:gd name="connsiteY4" fmla="*/ 442384 h 1424419"/>
              <a:gd name="connsiteX5" fmla="*/ 1303099 w 1306646"/>
              <a:gd name="connsiteY5" fmla="*/ 495558 h 1424419"/>
              <a:gd name="connsiteX6" fmla="*/ 1301746 w 1306646"/>
              <a:gd name="connsiteY6" fmla="*/ 953747 h 1424419"/>
              <a:gd name="connsiteX7" fmla="*/ 1302599 w 1306646"/>
              <a:gd name="connsiteY7" fmla="*/ 1003650 h 1424419"/>
              <a:gd name="connsiteX8" fmla="*/ 1227376 w 1306646"/>
              <a:gd name="connsiteY8" fmla="*/ 1152027 h 1424419"/>
              <a:gd name="connsiteX9" fmla="*/ 1172881 w 1306646"/>
              <a:gd name="connsiteY9" fmla="*/ 1179342 h 1424419"/>
              <a:gd name="connsiteX10" fmla="*/ 792288 w 1306646"/>
              <a:gd name="connsiteY10" fmla="*/ 1385653 h 1424419"/>
              <a:gd name="connsiteX11" fmla="*/ 522686 w 1306646"/>
              <a:gd name="connsiteY11" fmla="*/ 1384922 h 1424419"/>
              <a:gd name="connsiteX12" fmla="*/ 94302 w 1306646"/>
              <a:gd name="connsiteY12" fmla="*/ 1158755 h 1424419"/>
              <a:gd name="connsiteX13" fmla="*/ 39429 w 1306646"/>
              <a:gd name="connsiteY13" fmla="*/ 1117635 h 1424419"/>
              <a:gd name="connsiteX14" fmla="*/ 667 w 1306646"/>
              <a:gd name="connsiteY14" fmla="*/ 999105 h 1424419"/>
              <a:gd name="connsiteX15" fmla="*/ 0 w 1306646"/>
              <a:gd name="connsiteY15" fmla="*/ 972364 h 1424419"/>
              <a:gd name="connsiteX16" fmla="*/ 2496 w 1306646"/>
              <a:gd name="connsiteY16" fmla="*/ 463106 h 1424419"/>
              <a:gd name="connsiteX17" fmla="*/ 2458 w 1306646"/>
              <a:gd name="connsiteY17" fmla="*/ 429563 h 1424419"/>
              <a:gd name="connsiteX18" fmla="*/ 75248 w 1306646"/>
              <a:gd name="connsiteY18" fmla="*/ 303202 h 1424419"/>
              <a:gd name="connsiteX19" fmla="*/ 106293 w 1306646"/>
              <a:gd name="connsiteY19" fmla="*/ 282597 h 1424419"/>
              <a:gd name="connsiteX20" fmla="*/ 541533 w 1306646"/>
              <a:gd name="connsiteY20" fmla="*/ 38110 h 1424419"/>
              <a:gd name="connsiteX21" fmla="*/ 653528 w 1306646"/>
              <a:gd name="connsiteY21" fmla="*/ 0 h 1424419"/>
              <a:gd name="connsiteX0" fmla="*/ 653528 w 1305299"/>
              <a:gd name="connsiteY0" fmla="*/ 0 h 1424419"/>
              <a:gd name="connsiteX1" fmla="*/ 757287 w 1305299"/>
              <a:gd name="connsiteY1" fmla="*/ 32444 h 1424419"/>
              <a:gd name="connsiteX2" fmla="*/ 1206876 w 1305299"/>
              <a:gd name="connsiteY2" fmla="*/ 284945 h 1424419"/>
              <a:gd name="connsiteX3" fmla="*/ 1237706 w 1305299"/>
              <a:gd name="connsiteY3" fmla="*/ 306775 h 1424419"/>
              <a:gd name="connsiteX4" fmla="*/ 1301712 w 1305299"/>
              <a:gd name="connsiteY4" fmla="*/ 442384 h 1424419"/>
              <a:gd name="connsiteX5" fmla="*/ 1303099 w 1305299"/>
              <a:gd name="connsiteY5" fmla="*/ 495558 h 1424419"/>
              <a:gd name="connsiteX6" fmla="*/ 1301746 w 1305299"/>
              <a:gd name="connsiteY6" fmla="*/ 953747 h 1424419"/>
              <a:gd name="connsiteX7" fmla="*/ 1302599 w 1305299"/>
              <a:gd name="connsiteY7" fmla="*/ 1003650 h 1424419"/>
              <a:gd name="connsiteX8" fmla="*/ 1227376 w 1305299"/>
              <a:gd name="connsiteY8" fmla="*/ 1152027 h 1424419"/>
              <a:gd name="connsiteX9" fmla="*/ 1172881 w 1305299"/>
              <a:gd name="connsiteY9" fmla="*/ 1179342 h 1424419"/>
              <a:gd name="connsiteX10" fmla="*/ 792288 w 1305299"/>
              <a:gd name="connsiteY10" fmla="*/ 1385653 h 1424419"/>
              <a:gd name="connsiteX11" fmla="*/ 522686 w 1305299"/>
              <a:gd name="connsiteY11" fmla="*/ 1384922 h 1424419"/>
              <a:gd name="connsiteX12" fmla="*/ 94302 w 1305299"/>
              <a:gd name="connsiteY12" fmla="*/ 1158755 h 1424419"/>
              <a:gd name="connsiteX13" fmla="*/ 39429 w 1305299"/>
              <a:gd name="connsiteY13" fmla="*/ 1117635 h 1424419"/>
              <a:gd name="connsiteX14" fmla="*/ 667 w 1305299"/>
              <a:gd name="connsiteY14" fmla="*/ 999105 h 1424419"/>
              <a:gd name="connsiteX15" fmla="*/ 0 w 1305299"/>
              <a:gd name="connsiteY15" fmla="*/ 972364 h 1424419"/>
              <a:gd name="connsiteX16" fmla="*/ 2496 w 1305299"/>
              <a:gd name="connsiteY16" fmla="*/ 463106 h 1424419"/>
              <a:gd name="connsiteX17" fmla="*/ 2458 w 1305299"/>
              <a:gd name="connsiteY17" fmla="*/ 429563 h 1424419"/>
              <a:gd name="connsiteX18" fmla="*/ 75248 w 1305299"/>
              <a:gd name="connsiteY18" fmla="*/ 303202 h 1424419"/>
              <a:gd name="connsiteX19" fmla="*/ 106293 w 1305299"/>
              <a:gd name="connsiteY19" fmla="*/ 282597 h 1424419"/>
              <a:gd name="connsiteX20" fmla="*/ 541533 w 1305299"/>
              <a:gd name="connsiteY20" fmla="*/ 38110 h 1424419"/>
              <a:gd name="connsiteX21" fmla="*/ 653528 w 1305299"/>
              <a:gd name="connsiteY21" fmla="*/ 0 h 1424419"/>
              <a:gd name="connsiteX0" fmla="*/ 653528 w 1304127"/>
              <a:gd name="connsiteY0" fmla="*/ 0 h 1424419"/>
              <a:gd name="connsiteX1" fmla="*/ 757287 w 1304127"/>
              <a:gd name="connsiteY1" fmla="*/ 32444 h 1424419"/>
              <a:gd name="connsiteX2" fmla="*/ 1206876 w 1304127"/>
              <a:gd name="connsiteY2" fmla="*/ 284945 h 1424419"/>
              <a:gd name="connsiteX3" fmla="*/ 1237706 w 1304127"/>
              <a:gd name="connsiteY3" fmla="*/ 306775 h 1424419"/>
              <a:gd name="connsiteX4" fmla="*/ 1301712 w 1304127"/>
              <a:gd name="connsiteY4" fmla="*/ 442384 h 1424419"/>
              <a:gd name="connsiteX5" fmla="*/ 1303099 w 1304127"/>
              <a:gd name="connsiteY5" fmla="*/ 495558 h 1424419"/>
              <a:gd name="connsiteX6" fmla="*/ 1301746 w 1304127"/>
              <a:gd name="connsiteY6" fmla="*/ 953747 h 1424419"/>
              <a:gd name="connsiteX7" fmla="*/ 1302599 w 1304127"/>
              <a:gd name="connsiteY7" fmla="*/ 1003650 h 1424419"/>
              <a:gd name="connsiteX8" fmla="*/ 1227376 w 1304127"/>
              <a:gd name="connsiteY8" fmla="*/ 1152027 h 1424419"/>
              <a:gd name="connsiteX9" fmla="*/ 1172881 w 1304127"/>
              <a:gd name="connsiteY9" fmla="*/ 1179342 h 1424419"/>
              <a:gd name="connsiteX10" fmla="*/ 792288 w 1304127"/>
              <a:gd name="connsiteY10" fmla="*/ 1385653 h 1424419"/>
              <a:gd name="connsiteX11" fmla="*/ 522686 w 1304127"/>
              <a:gd name="connsiteY11" fmla="*/ 1384922 h 1424419"/>
              <a:gd name="connsiteX12" fmla="*/ 94302 w 1304127"/>
              <a:gd name="connsiteY12" fmla="*/ 1158755 h 1424419"/>
              <a:gd name="connsiteX13" fmla="*/ 39429 w 1304127"/>
              <a:gd name="connsiteY13" fmla="*/ 1117635 h 1424419"/>
              <a:gd name="connsiteX14" fmla="*/ 667 w 1304127"/>
              <a:gd name="connsiteY14" fmla="*/ 999105 h 1424419"/>
              <a:gd name="connsiteX15" fmla="*/ 0 w 1304127"/>
              <a:gd name="connsiteY15" fmla="*/ 972364 h 1424419"/>
              <a:gd name="connsiteX16" fmla="*/ 2496 w 1304127"/>
              <a:gd name="connsiteY16" fmla="*/ 463106 h 1424419"/>
              <a:gd name="connsiteX17" fmla="*/ 2458 w 1304127"/>
              <a:gd name="connsiteY17" fmla="*/ 429563 h 1424419"/>
              <a:gd name="connsiteX18" fmla="*/ 75248 w 1304127"/>
              <a:gd name="connsiteY18" fmla="*/ 303202 h 1424419"/>
              <a:gd name="connsiteX19" fmla="*/ 106293 w 1304127"/>
              <a:gd name="connsiteY19" fmla="*/ 282597 h 1424419"/>
              <a:gd name="connsiteX20" fmla="*/ 541533 w 1304127"/>
              <a:gd name="connsiteY20" fmla="*/ 38110 h 1424419"/>
              <a:gd name="connsiteX21" fmla="*/ 653528 w 1304127"/>
              <a:gd name="connsiteY21" fmla="*/ 0 h 1424419"/>
              <a:gd name="connsiteX0" fmla="*/ 653528 w 1306101"/>
              <a:gd name="connsiteY0" fmla="*/ 0 h 1424419"/>
              <a:gd name="connsiteX1" fmla="*/ 757287 w 1306101"/>
              <a:gd name="connsiteY1" fmla="*/ 32444 h 1424419"/>
              <a:gd name="connsiteX2" fmla="*/ 1206876 w 1306101"/>
              <a:gd name="connsiteY2" fmla="*/ 284945 h 1424419"/>
              <a:gd name="connsiteX3" fmla="*/ 1237706 w 1306101"/>
              <a:gd name="connsiteY3" fmla="*/ 306775 h 1424419"/>
              <a:gd name="connsiteX4" fmla="*/ 1305773 w 1306101"/>
              <a:gd name="connsiteY4" fmla="*/ 442384 h 1424419"/>
              <a:gd name="connsiteX5" fmla="*/ 1303099 w 1306101"/>
              <a:gd name="connsiteY5" fmla="*/ 495558 h 1424419"/>
              <a:gd name="connsiteX6" fmla="*/ 1301746 w 1306101"/>
              <a:gd name="connsiteY6" fmla="*/ 953747 h 1424419"/>
              <a:gd name="connsiteX7" fmla="*/ 1302599 w 1306101"/>
              <a:gd name="connsiteY7" fmla="*/ 1003650 h 1424419"/>
              <a:gd name="connsiteX8" fmla="*/ 1227376 w 1306101"/>
              <a:gd name="connsiteY8" fmla="*/ 1152027 h 1424419"/>
              <a:gd name="connsiteX9" fmla="*/ 1172881 w 1306101"/>
              <a:gd name="connsiteY9" fmla="*/ 1179342 h 1424419"/>
              <a:gd name="connsiteX10" fmla="*/ 792288 w 1306101"/>
              <a:gd name="connsiteY10" fmla="*/ 1385653 h 1424419"/>
              <a:gd name="connsiteX11" fmla="*/ 522686 w 1306101"/>
              <a:gd name="connsiteY11" fmla="*/ 1384922 h 1424419"/>
              <a:gd name="connsiteX12" fmla="*/ 94302 w 1306101"/>
              <a:gd name="connsiteY12" fmla="*/ 1158755 h 1424419"/>
              <a:gd name="connsiteX13" fmla="*/ 39429 w 1306101"/>
              <a:gd name="connsiteY13" fmla="*/ 1117635 h 1424419"/>
              <a:gd name="connsiteX14" fmla="*/ 667 w 1306101"/>
              <a:gd name="connsiteY14" fmla="*/ 999105 h 1424419"/>
              <a:gd name="connsiteX15" fmla="*/ 0 w 1306101"/>
              <a:gd name="connsiteY15" fmla="*/ 972364 h 1424419"/>
              <a:gd name="connsiteX16" fmla="*/ 2496 w 1306101"/>
              <a:gd name="connsiteY16" fmla="*/ 463106 h 1424419"/>
              <a:gd name="connsiteX17" fmla="*/ 2458 w 1306101"/>
              <a:gd name="connsiteY17" fmla="*/ 429563 h 1424419"/>
              <a:gd name="connsiteX18" fmla="*/ 75248 w 1306101"/>
              <a:gd name="connsiteY18" fmla="*/ 303202 h 1424419"/>
              <a:gd name="connsiteX19" fmla="*/ 106293 w 1306101"/>
              <a:gd name="connsiteY19" fmla="*/ 282597 h 1424419"/>
              <a:gd name="connsiteX20" fmla="*/ 541533 w 1306101"/>
              <a:gd name="connsiteY20" fmla="*/ 38110 h 1424419"/>
              <a:gd name="connsiteX21" fmla="*/ 653528 w 1306101"/>
              <a:gd name="connsiteY21" fmla="*/ 0 h 1424419"/>
              <a:gd name="connsiteX0" fmla="*/ 653528 w 1304819"/>
              <a:gd name="connsiteY0" fmla="*/ 0 h 1424419"/>
              <a:gd name="connsiteX1" fmla="*/ 757287 w 1304819"/>
              <a:gd name="connsiteY1" fmla="*/ 32444 h 1424419"/>
              <a:gd name="connsiteX2" fmla="*/ 1206876 w 1304819"/>
              <a:gd name="connsiteY2" fmla="*/ 284945 h 1424419"/>
              <a:gd name="connsiteX3" fmla="*/ 1237706 w 1304819"/>
              <a:gd name="connsiteY3" fmla="*/ 306775 h 1424419"/>
              <a:gd name="connsiteX4" fmla="*/ 1304420 w 1304819"/>
              <a:gd name="connsiteY4" fmla="*/ 434263 h 1424419"/>
              <a:gd name="connsiteX5" fmla="*/ 1303099 w 1304819"/>
              <a:gd name="connsiteY5" fmla="*/ 495558 h 1424419"/>
              <a:gd name="connsiteX6" fmla="*/ 1301746 w 1304819"/>
              <a:gd name="connsiteY6" fmla="*/ 953747 h 1424419"/>
              <a:gd name="connsiteX7" fmla="*/ 1302599 w 1304819"/>
              <a:gd name="connsiteY7" fmla="*/ 1003650 h 1424419"/>
              <a:gd name="connsiteX8" fmla="*/ 1227376 w 1304819"/>
              <a:gd name="connsiteY8" fmla="*/ 1152027 h 1424419"/>
              <a:gd name="connsiteX9" fmla="*/ 1172881 w 1304819"/>
              <a:gd name="connsiteY9" fmla="*/ 1179342 h 1424419"/>
              <a:gd name="connsiteX10" fmla="*/ 792288 w 1304819"/>
              <a:gd name="connsiteY10" fmla="*/ 1385653 h 1424419"/>
              <a:gd name="connsiteX11" fmla="*/ 522686 w 1304819"/>
              <a:gd name="connsiteY11" fmla="*/ 1384922 h 1424419"/>
              <a:gd name="connsiteX12" fmla="*/ 94302 w 1304819"/>
              <a:gd name="connsiteY12" fmla="*/ 1158755 h 1424419"/>
              <a:gd name="connsiteX13" fmla="*/ 39429 w 1304819"/>
              <a:gd name="connsiteY13" fmla="*/ 1117635 h 1424419"/>
              <a:gd name="connsiteX14" fmla="*/ 667 w 1304819"/>
              <a:gd name="connsiteY14" fmla="*/ 999105 h 1424419"/>
              <a:gd name="connsiteX15" fmla="*/ 0 w 1304819"/>
              <a:gd name="connsiteY15" fmla="*/ 972364 h 1424419"/>
              <a:gd name="connsiteX16" fmla="*/ 2496 w 1304819"/>
              <a:gd name="connsiteY16" fmla="*/ 463106 h 1424419"/>
              <a:gd name="connsiteX17" fmla="*/ 2458 w 1304819"/>
              <a:gd name="connsiteY17" fmla="*/ 429563 h 1424419"/>
              <a:gd name="connsiteX18" fmla="*/ 75248 w 1304819"/>
              <a:gd name="connsiteY18" fmla="*/ 303202 h 1424419"/>
              <a:gd name="connsiteX19" fmla="*/ 106293 w 1304819"/>
              <a:gd name="connsiteY19" fmla="*/ 282597 h 1424419"/>
              <a:gd name="connsiteX20" fmla="*/ 541533 w 1304819"/>
              <a:gd name="connsiteY20" fmla="*/ 38110 h 1424419"/>
              <a:gd name="connsiteX21" fmla="*/ 653528 w 1304819"/>
              <a:gd name="connsiteY21" fmla="*/ 0 h 1424419"/>
              <a:gd name="connsiteX0" fmla="*/ 653528 w 1306525"/>
              <a:gd name="connsiteY0" fmla="*/ 0 h 1424419"/>
              <a:gd name="connsiteX1" fmla="*/ 757287 w 1306525"/>
              <a:gd name="connsiteY1" fmla="*/ 32444 h 1424419"/>
              <a:gd name="connsiteX2" fmla="*/ 1206876 w 1306525"/>
              <a:gd name="connsiteY2" fmla="*/ 284945 h 1424419"/>
              <a:gd name="connsiteX3" fmla="*/ 1237706 w 1306525"/>
              <a:gd name="connsiteY3" fmla="*/ 306775 h 1424419"/>
              <a:gd name="connsiteX4" fmla="*/ 1304420 w 1306525"/>
              <a:gd name="connsiteY4" fmla="*/ 434263 h 1424419"/>
              <a:gd name="connsiteX5" fmla="*/ 1305806 w 1306525"/>
              <a:gd name="connsiteY5" fmla="*/ 519922 h 1424419"/>
              <a:gd name="connsiteX6" fmla="*/ 1301746 w 1306525"/>
              <a:gd name="connsiteY6" fmla="*/ 953747 h 1424419"/>
              <a:gd name="connsiteX7" fmla="*/ 1302599 w 1306525"/>
              <a:gd name="connsiteY7" fmla="*/ 1003650 h 1424419"/>
              <a:gd name="connsiteX8" fmla="*/ 1227376 w 1306525"/>
              <a:gd name="connsiteY8" fmla="*/ 1152027 h 1424419"/>
              <a:gd name="connsiteX9" fmla="*/ 1172881 w 1306525"/>
              <a:gd name="connsiteY9" fmla="*/ 1179342 h 1424419"/>
              <a:gd name="connsiteX10" fmla="*/ 792288 w 1306525"/>
              <a:gd name="connsiteY10" fmla="*/ 1385653 h 1424419"/>
              <a:gd name="connsiteX11" fmla="*/ 522686 w 1306525"/>
              <a:gd name="connsiteY11" fmla="*/ 1384922 h 1424419"/>
              <a:gd name="connsiteX12" fmla="*/ 94302 w 1306525"/>
              <a:gd name="connsiteY12" fmla="*/ 1158755 h 1424419"/>
              <a:gd name="connsiteX13" fmla="*/ 39429 w 1306525"/>
              <a:gd name="connsiteY13" fmla="*/ 1117635 h 1424419"/>
              <a:gd name="connsiteX14" fmla="*/ 667 w 1306525"/>
              <a:gd name="connsiteY14" fmla="*/ 999105 h 1424419"/>
              <a:gd name="connsiteX15" fmla="*/ 0 w 1306525"/>
              <a:gd name="connsiteY15" fmla="*/ 972364 h 1424419"/>
              <a:gd name="connsiteX16" fmla="*/ 2496 w 1306525"/>
              <a:gd name="connsiteY16" fmla="*/ 463106 h 1424419"/>
              <a:gd name="connsiteX17" fmla="*/ 2458 w 1306525"/>
              <a:gd name="connsiteY17" fmla="*/ 429563 h 1424419"/>
              <a:gd name="connsiteX18" fmla="*/ 75248 w 1306525"/>
              <a:gd name="connsiteY18" fmla="*/ 303202 h 1424419"/>
              <a:gd name="connsiteX19" fmla="*/ 106293 w 1306525"/>
              <a:gd name="connsiteY19" fmla="*/ 282597 h 1424419"/>
              <a:gd name="connsiteX20" fmla="*/ 541533 w 1306525"/>
              <a:gd name="connsiteY20" fmla="*/ 38110 h 1424419"/>
              <a:gd name="connsiteX21" fmla="*/ 653528 w 1306525"/>
              <a:gd name="connsiteY21" fmla="*/ 0 h 1424419"/>
              <a:gd name="connsiteX0" fmla="*/ 653528 w 1305814"/>
              <a:gd name="connsiteY0" fmla="*/ 0 h 1424419"/>
              <a:gd name="connsiteX1" fmla="*/ 757287 w 1305814"/>
              <a:gd name="connsiteY1" fmla="*/ 32444 h 1424419"/>
              <a:gd name="connsiteX2" fmla="*/ 1206876 w 1305814"/>
              <a:gd name="connsiteY2" fmla="*/ 284945 h 1424419"/>
              <a:gd name="connsiteX3" fmla="*/ 1237706 w 1305814"/>
              <a:gd name="connsiteY3" fmla="*/ 306775 h 1424419"/>
              <a:gd name="connsiteX4" fmla="*/ 1304420 w 1305814"/>
              <a:gd name="connsiteY4" fmla="*/ 434263 h 1424419"/>
              <a:gd name="connsiteX5" fmla="*/ 1305806 w 1305814"/>
              <a:gd name="connsiteY5" fmla="*/ 519922 h 1424419"/>
              <a:gd name="connsiteX6" fmla="*/ 1301746 w 1305814"/>
              <a:gd name="connsiteY6" fmla="*/ 953747 h 1424419"/>
              <a:gd name="connsiteX7" fmla="*/ 1302599 w 1305814"/>
              <a:gd name="connsiteY7" fmla="*/ 1003650 h 1424419"/>
              <a:gd name="connsiteX8" fmla="*/ 1227376 w 1305814"/>
              <a:gd name="connsiteY8" fmla="*/ 1152027 h 1424419"/>
              <a:gd name="connsiteX9" fmla="*/ 1172881 w 1305814"/>
              <a:gd name="connsiteY9" fmla="*/ 1179342 h 1424419"/>
              <a:gd name="connsiteX10" fmla="*/ 792288 w 1305814"/>
              <a:gd name="connsiteY10" fmla="*/ 1385653 h 1424419"/>
              <a:gd name="connsiteX11" fmla="*/ 522686 w 1305814"/>
              <a:gd name="connsiteY11" fmla="*/ 1384922 h 1424419"/>
              <a:gd name="connsiteX12" fmla="*/ 94302 w 1305814"/>
              <a:gd name="connsiteY12" fmla="*/ 1158755 h 1424419"/>
              <a:gd name="connsiteX13" fmla="*/ 39429 w 1305814"/>
              <a:gd name="connsiteY13" fmla="*/ 1117635 h 1424419"/>
              <a:gd name="connsiteX14" fmla="*/ 667 w 1305814"/>
              <a:gd name="connsiteY14" fmla="*/ 999105 h 1424419"/>
              <a:gd name="connsiteX15" fmla="*/ 0 w 1305814"/>
              <a:gd name="connsiteY15" fmla="*/ 972364 h 1424419"/>
              <a:gd name="connsiteX16" fmla="*/ 2496 w 1305814"/>
              <a:gd name="connsiteY16" fmla="*/ 463106 h 1424419"/>
              <a:gd name="connsiteX17" fmla="*/ 2458 w 1305814"/>
              <a:gd name="connsiteY17" fmla="*/ 429563 h 1424419"/>
              <a:gd name="connsiteX18" fmla="*/ 75248 w 1305814"/>
              <a:gd name="connsiteY18" fmla="*/ 303202 h 1424419"/>
              <a:gd name="connsiteX19" fmla="*/ 106293 w 1305814"/>
              <a:gd name="connsiteY19" fmla="*/ 282597 h 1424419"/>
              <a:gd name="connsiteX20" fmla="*/ 541533 w 1305814"/>
              <a:gd name="connsiteY20" fmla="*/ 38110 h 1424419"/>
              <a:gd name="connsiteX21" fmla="*/ 653528 w 1305814"/>
              <a:gd name="connsiteY21" fmla="*/ 0 h 1424419"/>
              <a:gd name="connsiteX0" fmla="*/ 653528 w 1305814"/>
              <a:gd name="connsiteY0" fmla="*/ 0 h 1424419"/>
              <a:gd name="connsiteX1" fmla="*/ 757287 w 1305814"/>
              <a:gd name="connsiteY1" fmla="*/ 32444 h 1424419"/>
              <a:gd name="connsiteX2" fmla="*/ 1206876 w 1305814"/>
              <a:gd name="connsiteY2" fmla="*/ 284945 h 1424419"/>
              <a:gd name="connsiteX3" fmla="*/ 1237706 w 1305814"/>
              <a:gd name="connsiteY3" fmla="*/ 306775 h 1424419"/>
              <a:gd name="connsiteX4" fmla="*/ 1304420 w 1305814"/>
              <a:gd name="connsiteY4" fmla="*/ 434263 h 1424419"/>
              <a:gd name="connsiteX5" fmla="*/ 1305806 w 1305814"/>
              <a:gd name="connsiteY5" fmla="*/ 519922 h 1424419"/>
              <a:gd name="connsiteX6" fmla="*/ 1301746 w 1305814"/>
              <a:gd name="connsiteY6" fmla="*/ 953747 h 1424419"/>
              <a:gd name="connsiteX7" fmla="*/ 1302599 w 1305814"/>
              <a:gd name="connsiteY7" fmla="*/ 1003650 h 1424419"/>
              <a:gd name="connsiteX8" fmla="*/ 1227376 w 1305814"/>
              <a:gd name="connsiteY8" fmla="*/ 1152027 h 1424419"/>
              <a:gd name="connsiteX9" fmla="*/ 1172881 w 1305814"/>
              <a:gd name="connsiteY9" fmla="*/ 1179342 h 1424419"/>
              <a:gd name="connsiteX10" fmla="*/ 792288 w 1305814"/>
              <a:gd name="connsiteY10" fmla="*/ 1385653 h 1424419"/>
              <a:gd name="connsiteX11" fmla="*/ 522686 w 1305814"/>
              <a:gd name="connsiteY11" fmla="*/ 1384922 h 1424419"/>
              <a:gd name="connsiteX12" fmla="*/ 94302 w 1305814"/>
              <a:gd name="connsiteY12" fmla="*/ 1158755 h 1424419"/>
              <a:gd name="connsiteX13" fmla="*/ 39429 w 1305814"/>
              <a:gd name="connsiteY13" fmla="*/ 1117635 h 1424419"/>
              <a:gd name="connsiteX14" fmla="*/ 667 w 1305814"/>
              <a:gd name="connsiteY14" fmla="*/ 999105 h 1424419"/>
              <a:gd name="connsiteX15" fmla="*/ 0 w 1305814"/>
              <a:gd name="connsiteY15" fmla="*/ 972364 h 1424419"/>
              <a:gd name="connsiteX16" fmla="*/ 2496 w 1305814"/>
              <a:gd name="connsiteY16" fmla="*/ 463106 h 1424419"/>
              <a:gd name="connsiteX17" fmla="*/ 2458 w 1305814"/>
              <a:gd name="connsiteY17" fmla="*/ 429563 h 1424419"/>
              <a:gd name="connsiteX18" fmla="*/ 75248 w 1305814"/>
              <a:gd name="connsiteY18" fmla="*/ 303202 h 1424419"/>
              <a:gd name="connsiteX19" fmla="*/ 106293 w 1305814"/>
              <a:gd name="connsiteY19" fmla="*/ 282597 h 1424419"/>
              <a:gd name="connsiteX20" fmla="*/ 541533 w 1305814"/>
              <a:gd name="connsiteY20" fmla="*/ 38110 h 1424419"/>
              <a:gd name="connsiteX21" fmla="*/ 653528 w 1305814"/>
              <a:gd name="connsiteY21" fmla="*/ 0 h 1424419"/>
              <a:gd name="connsiteX0" fmla="*/ 653528 w 1305814"/>
              <a:gd name="connsiteY0" fmla="*/ 0 h 1424419"/>
              <a:gd name="connsiteX1" fmla="*/ 757287 w 1305814"/>
              <a:gd name="connsiteY1" fmla="*/ 32444 h 1424419"/>
              <a:gd name="connsiteX2" fmla="*/ 1206876 w 1305814"/>
              <a:gd name="connsiteY2" fmla="*/ 284945 h 1424419"/>
              <a:gd name="connsiteX3" fmla="*/ 1237706 w 1305814"/>
              <a:gd name="connsiteY3" fmla="*/ 306775 h 1424419"/>
              <a:gd name="connsiteX4" fmla="*/ 1304420 w 1305814"/>
              <a:gd name="connsiteY4" fmla="*/ 434263 h 1424419"/>
              <a:gd name="connsiteX5" fmla="*/ 1305806 w 1305814"/>
              <a:gd name="connsiteY5" fmla="*/ 519922 h 1424419"/>
              <a:gd name="connsiteX6" fmla="*/ 1301746 w 1305814"/>
              <a:gd name="connsiteY6" fmla="*/ 953747 h 1424419"/>
              <a:gd name="connsiteX7" fmla="*/ 1302599 w 1305814"/>
              <a:gd name="connsiteY7" fmla="*/ 1003650 h 1424419"/>
              <a:gd name="connsiteX8" fmla="*/ 1227376 w 1305814"/>
              <a:gd name="connsiteY8" fmla="*/ 1152027 h 1424419"/>
              <a:gd name="connsiteX9" fmla="*/ 1174235 w 1305814"/>
              <a:gd name="connsiteY9" fmla="*/ 1184756 h 1424419"/>
              <a:gd name="connsiteX10" fmla="*/ 792288 w 1305814"/>
              <a:gd name="connsiteY10" fmla="*/ 1385653 h 1424419"/>
              <a:gd name="connsiteX11" fmla="*/ 522686 w 1305814"/>
              <a:gd name="connsiteY11" fmla="*/ 1384922 h 1424419"/>
              <a:gd name="connsiteX12" fmla="*/ 94302 w 1305814"/>
              <a:gd name="connsiteY12" fmla="*/ 1158755 h 1424419"/>
              <a:gd name="connsiteX13" fmla="*/ 39429 w 1305814"/>
              <a:gd name="connsiteY13" fmla="*/ 1117635 h 1424419"/>
              <a:gd name="connsiteX14" fmla="*/ 667 w 1305814"/>
              <a:gd name="connsiteY14" fmla="*/ 999105 h 1424419"/>
              <a:gd name="connsiteX15" fmla="*/ 0 w 1305814"/>
              <a:gd name="connsiteY15" fmla="*/ 972364 h 1424419"/>
              <a:gd name="connsiteX16" fmla="*/ 2496 w 1305814"/>
              <a:gd name="connsiteY16" fmla="*/ 463106 h 1424419"/>
              <a:gd name="connsiteX17" fmla="*/ 2458 w 1305814"/>
              <a:gd name="connsiteY17" fmla="*/ 429563 h 1424419"/>
              <a:gd name="connsiteX18" fmla="*/ 75248 w 1305814"/>
              <a:gd name="connsiteY18" fmla="*/ 303202 h 1424419"/>
              <a:gd name="connsiteX19" fmla="*/ 106293 w 1305814"/>
              <a:gd name="connsiteY19" fmla="*/ 282597 h 1424419"/>
              <a:gd name="connsiteX20" fmla="*/ 541533 w 1305814"/>
              <a:gd name="connsiteY20" fmla="*/ 38110 h 1424419"/>
              <a:gd name="connsiteX21" fmla="*/ 653528 w 1305814"/>
              <a:gd name="connsiteY21" fmla="*/ 0 h 1424419"/>
              <a:gd name="connsiteX0" fmla="*/ 653528 w 1305814"/>
              <a:gd name="connsiteY0" fmla="*/ 0 h 1424419"/>
              <a:gd name="connsiteX1" fmla="*/ 757287 w 1305814"/>
              <a:gd name="connsiteY1" fmla="*/ 32444 h 1424419"/>
              <a:gd name="connsiteX2" fmla="*/ 1206876 w 1305814"/>
              <a:gd name="connsiteY2" fmla="*/ 284945 h 1424419"/>
              <a:gd name="connsiteX3" fmla="*/ 1237706 w 1305814"/>
              <a:gd name="connsiteY3" fmla="*/ 306775 h 1424419"/>
              <a:gd name="connsiteX4" fmla="*/ 1304420 w 1305814"/>
              <a:gd name="connsiteY4" fmla="*/ 434263 h 1424419"/>
              <a:gd name="connsiteX5" fmla="*/ 1305806 w 1305814"/>
              <a:gd name="connsiteY5" fmla="*/ 519922 h 1424419"/>
              <a:gd name="connsiteX6" fmla="*/ 1301746 w 1305814"/>
              <a:gd name="connsiteY6" fmla="*/ 953747 h 1424419"/>
              <a:gd name="connsiteX7" fmla="*/ 1302599 w 1305814"/>
              <a:gd name="connsiteY7" fmla="*/ 1003650 h 1424419"/>
              <a:gd name="connsiteX8" fmla="*/ 1227376 w 1305814"/>
              <a:gd name="connsiteY8" fmla="*/ 1152027 h 1424419"/>
              <a:gd name="connsiteX9" fmla="*/ 1174235 w 1305814"/>
              <a:gd name="connsiteY9" fmla="*/ 1184756 h 1424419"/>
              <a:gd name="connsiteX10" fmla="*/ 792288 w 1305814"/>
              <a:gd name="connsiteY10" fmla="*/ 1385653 h 1424419"/>
              <a:gd name="connsiteX11" fmla="*/ 522686 w 1305814"/>
              <a:gd name="connsiteY11" fmla="*/ 1384922 h 1424419"/>
              <a:gd name="connsiteX12" fmla="*/ 94302 w 1305814"/>
              <a:gd name="connsiteY12" fmla="*/ 1158755 h 1424419"/>
              <a:gd name="connsiteX13" fmla="*/ 39429 w 1305814"/>
              <a:gd name="connsiteY13" fmla="*/ 1117635 h 1424419"/>
              <a:gd name="connsiteX14" fmla="*/ 667 w 1305814"/>
              <a:gd name="connsiteY14" fmla="*/ 999105 h 1424419"/>
              <a:gd name="connsiteX15" fmla="*/ 0 w 1305814"/>
              <a:gd name="connsiteY15" fmla="*/ 972364 h 1424419"/>
              <a:gd name="connsiteX16" fmla="*/ 2496 w 1305814"/>
              <a:gd name="connsiteY16" fmla="*/ 463106 h 1424419"/>
              <a:gd name="connsiteX17" fmla="*/ 2458 w 1305814"/>
              <a:gd name="connsiteY17" fmla="*/ 429563 h 1424419"/>
              <a:gd name="connsiteX18" fmla="*/ 75248 w 1305814"/>
              <a:gd name="connsiteY18" fmla="*/ 303202 h 1424419"/>
              <a:gd name="connsiteX19" fmla="*/ 106293 w 1305814"/>
              <a:gd name="connsiteY19" fmla="*/ 282597 h 1424419"/>
              <a:gd name="connsiteX20" fmla="*/ 541533 w 1305814"/>
              <a:gd name="connsiteY20" fmla="*/ 38110 h 1424419"/>
              <a:gd name="connsiteX21" fmla="*/ 653528 w 1305814"/>
              <a:gd name="connsiteY21" fmla="*/ 0 h 1424419"/>
              <a:gd name="connsiteX0" fmla="*/ 653528 w 1305814"/>
              <a:gd name="connsiteY0" fmla="*/ 0 h 1427408"/>
              <a:gd name="connsiteX1" fmla="*/ 757287 w 1305814"/>
              <a:gd name="connsiteY1" fmla="*/ 32444 h 1427408"/>
              <a:gd name="connsiteX2" fmla="*/ 1206876 w 1305814"/>
              <a:gd name="connsiteY2" fmla="*/ 284945 h 1427408"/>
              <a:gd name="connsiteX3" fmla="*/ 1237706 w 1305814"/>
              <a:gd name="connsiteY3" fmla="*/ 306775 h 1427408"/>
              <a:gd name="connsiteX4" fmla="*/ 1304420 w 1305814"/>
              <a:gd name="connsiteY4" fmla="*/ 434263 h 1427408"/>
              <a:gd name="connsiteX5" fmla="*/ 1305806 w 1305814"/>
              <a:gd name="connsiteY5" fmla="*/ 519922 h 1427408"/>
              <a:gd name="connsiteX6" fmla="*/ 1301746 w 1305814"/>
              <a:gd name="connsiteY6" fmla="*/ 953747 h 1427408"/>
              <a:gd name="connsiteX7" fmla="*/ 1302599 w 1305814"/>
              <a:gd name="connsiteY7" fmla="*/ 1003650 h 1427408"/>
              <a:gd name="connsiteX8" fmla="*/ 1227376 w 1305814"/>
              <a:gd name="connsiteY8" fmla="*/ 1152027 h 1427408"/>
              <a:gd name="connsiteX9" fmla="*/ 1174235 w 1305814"/>
              <a:gd name="connsiteY9" fmla="*/ 1184756 h 1427408"/>
              <a:gd name="connsiteX10" fmla="*/ 792288 w 1305814"/>
              <a:gd name="connsiteY10" fmla="*/ 1385653 h 1427408"/>
              <a:gd name="connsiteX11" fmla="*/ 517719 w 1305814"/>
              <a:gd name="connsiteY11" fmla="*/ 1389889 h 1427408"/>
              <a:gd name="connsiteX12" fmla="*/ 94302 w 1305814"/>
              <a:gd name="connsiteY12" fmla="*/ 1158755 h 1427408"/>
              <a:gd name="connsiteX13" fmla="*/ 39429 w 1305814"/>
              <a:gd name="connsiteY13" fmla="*/ 1117635 h 1427408"/>
              <a:gd name="connsiteX14" fmla="*/ 667 w 1305814"/>
              <a:gd name="connsiteY14" fmla="*/ 999105 h 1427408"/>
              <a:gd name="connsiteX15" fmla="*/ 0 w 1305814"/>
              <a:gd name="connsiteY15" fmla="*/ 972364 h 1427408"/>
              <a:gd name="connsiteX16" fmla="*/ 2496 w 1305814"/>
              <a:gd name="connsiteY16" fmla="*/ 463106 h 1427408"/>
              <a:gd name="connsiteX17" fmla="*/ 2458 w 1305814"/>
              <a:gd name="connsiteY17" fmla="*/ 429563 h 1427408"/>
              <a:gd name="connsiteX18" fmla="*/ 75248 w 1305814"/>
              <a:gd name="connsiteY18" fmla="*/ 303202 h 1427408"/>
              <a:gd name="connsiteX19" fmla="*/ 106293 w 1305814"/>
              <a:gd name="connsiteY19" fmla="*/ 282597 h 1427408"/>
              <a:gd name="connsiteX20" fmla="*/ 541533 w 1305814"/>
              <a:gd name="connsiteY20" fmla="*/ 38110 h 1427408"/>
              <a:gd name="connsiteX21" fmla="*/ 653528 w 1305814"/>
              <a:gd name="connsiteY21" fmla="*/ 0 h 1427408"/>
              <a:gd name="connsiteX0" fmla="*/ 653528 w 1305814"/>
              <a:gd name="connsiteY0" fmla="*/ 0 h 1427408"/>
              <a:gd name="connsiteX1" fmla="*/ 757287 w 1305814"/>
              <a:gd name="connsiteY1" fmla="*/ 32444 h 1427408"/>
              <a:gd name="connsiteX2" fmla="*/ 1206876 w 1305814"/>
              <a:gd name="connsiteY2" fmla="*/ 284945 h 1427408"/>
              <a:gd name="connsiteX3" fmla="*/ 1237706 w 1305814"/>
              <a:gd name="connsiteY3" fmla="*/ 306775 h 1427408"/>
              <a:gd name="connsiteX4" fmla="*/ 1304420 w 1305814"/>
              <a:gd name="connsiteY4" fmla="*/ 434263 h 1427408"/>
              <a:gd name="connsiteX5" fmla="*/ 1305806 w 1305814"/>
              <a:gd name="connsiteY5" fmla="*/ 519922 h 1427408"/>
              <a:gd name="connsiteX6" fmla="*/ 1301746 w 1305814"/>
              <a:gd name="connsiteY6" fmla="*/ 953747 h 1427408"/>
              <a:gd name="connsiteX7" fmla="*/ 1302599 w 1305814"/>
              <a:gd name="connsiteY7" fmla="*/ 1003650 h 1427408"/>
              <a:gd name="connsiteX8" fmla="*/ 1227376 w 1305814"/>
              <a:gd name="connsiteY8" fmla="*/ 1152027 h 1427408"/>
              <a:gd name="connsiteX9" fmla="*/ 1174235 w 1305814"/>
              <a:gd name="connsiteY9" fmla="*/ 1184756 h 1427408"/>
              <a:gd name="connsiteX10" fmla="*/ 792288 w 1305814"/>
              <a:gd name="connsiteY10" fmla="*/ 1385653 h 1427408"/>
              <a:gd name="connsiteX11" fmla="*/ 517719 w 1305814"/>
              <a:gd name="connsiteY11" fmla="*/ 1389889 h 1427408"/>
              <a:gd name="connsiteX12" fmla="*/ 94302 w 1305814"/>
              <a:gd name="connsiteY12" fmla="*/ 1158755 h 1427408"/>
              <a:gd name="connsiteX13" fmla="*/ 39429 w 1305814"/>
              <a:gd name="connsiteY13" fmla="*/ 1117635 h 1427408"/>
              <a:gd name="connsiteX14" fmla="*/ 667 w 1305814"/>
              <a:gd name="connsiteY14" fmla="*/ 999105 h 1427408"/>
              <a:gd name="connsiteX15" fmla="*/ 0 w 1305814"/>
              <a:gd name="connsiteY15" fmla="*/ 972364 h 1427408"/>
              <a:gd name="connsiteX16" fmla="*/ 2496 w 1305814"/>
              <a:gd name="connsiteY16" fmla="*/ 463106 h 1427408"/>
              <a:gd name="connsiteX17" fmla="*/ 2458 w 1305814"/>
              <a:gd name="connsiteY17" fmla="*/ 429563 h 1427408"/>
              <a:gd name="connsiteX18" fmla="*/ 75248 w 1305814"/>
              <a:gd name="connsiteY18" fmla="*/ 303202 h 1427408"/>
              <a:gd name="connsiteX19" fmla="*/ 106293 w 1305814"/>
              <a:gd name="connsiteY19" fmla="*/ 282597 h 1427408"/>
              <a:gd name="connsiteX20" fmla="*/ 541533 w 1305814"/>
              <a:gd name="connsiteY20" fmla="*/ 38110 h 1427408"/>
              <a:gd name="connsiteX21" fmla="*/ 653528 w 1305814"/>
              <a:gd name="connsiteY21" fmla="*/ 0 h 1427408"/>
              <a:gd name="connsiteX0" fmla="*/ 653528 w 1305814"/>
              <a:gd name="connsiteY0" fmla="*/ 0 h 1421591"/>
              <a:gd name="connsiteX1" fmla="*/ 757287 w 1305814"/>
              <a:gd name="connsiteY1" fmla="*/ 32444 h 1421591"/>
              <a:gd name="connsiteX2" fmla="*/ 1206876 w 1305814"/>
              <a:gd name="connsiteY2" fmla="*/ 284945 h 1421591"/>
              <a:gd name="connsiteX3" fmla="*/ 1237706 w 1305814"/>
              <a:gd name="connsiteY3" fmla="*/ 306775 h 1421591"/>
              <a:gd name="connsiteX4" fmla="*/ 1304420 w 1305814"/>
              <a:gd name="connsiteY4" fmla="*/ 434263 h 1421591"/>
              <a:gd name="connsiteX5" fmla="*/ 1305806 w 1305814"/>
              <a:gd name="connsiteY5" fmla="*/ 519922 h 1421591"/>
              <a:gd name="connsiteX6" fmla="*/ 1301746 w 1305814"/>
              <a:gd name="connsiteY6" fmla="*/ 953747 h 1421591"/>
              <a:gd name="connsiteX7" fmla="*/ 1302599 w 1305814"/>
              <a:gd name="connsiteY7" fmla="*/ 1003650 h 1421591"/>
              <a:gd name="connsiteX8" fmla="*/ 1227376 w 1305814"/>
              <a:gd name="connsiteY8" fmla="*/ 1152027 h 1421591"/>
              <a:gd name="connsiteX9" fmla="*/ 1174235 w 1305814"/>
              <a:gd name="connsiteY9" fmla="*/ 1184756 h 1421591"/>
              <a:gd name="connsiteX10" fmla="*/ 792288 w 1305814"/>
              <a:gd name="connsiteY10" fmla="*/ 1385653 h 1421591"/>
              <a:gd name="connsiteX11" fmla="*/ 502818 w 1305814"/>
              <a:gd name="connsiteY11" fmla="*/ 1379955 h 1421591"/>
              <a:gd name="connsiteX12" fmla="*/ 94302 w 1305814"/>
              <a:gd name="connsiteY12" fmla="*/ 1158755 h 1421591"/>
              <a:gd name="connsiteX13" fmla="*/ 39429 w 1305814"/>
              <a:gd name="connsiteY13" fmla="*/ 1117635 h 1421591"/>
              <a:gd name="connsiteX14" fmla="*/ 667 w 1305814"/>
              <a:gd name="connsiteY14" fmla="*/ 999105 h 1421591"/>
              <a:gd name="connsiteX15" fmla="*/ 0 w 1305814"/>
              <a:gd name="connsiteY15" fmla="*/ 972364 h 1421591"/>
              <a:gd name="connsiteX16" fmla="*/ 2496 w 1305814"/>
              <a:gd name="connsiteY16" fmla="*/ 463106 h 1421591"/>
              <a:gd name="connsiteX17" fmla="*/ 2458 w 1305814"/>
              <a:gd name="connsiteY17" fmla="*/ 429563 h 1421591"/>
              <a:gd name="connsiteX18" fmla="*/ 75248 w 1305814"/>
              <a:gd name="connsiteY18" fmla="*/ 303202 h 1421591"/>
              <a:gd name="connsiteX19" fmla="*/ 106293 w 1305814"/>
              <a:gd name="connsiteY19" fmla="*/ 282597 h 1421591"/>
              <a:gd name="connsiteX20" fmla="*/ 541533 w 1305814"/>
              <a:gd name="connsiteY20" fmla="*/ 38110 h 1421591"/>
              <a:gd name="connsiteX21" fmla="*/ 653528 w 1305814"/>
              <a:gd name="connsiteY21" fmla="*/ 0 h 1421591"/>
              <a:gd name="connsiteX0" fmla="*/ 653528 w 1305814"/>
              <a:gd name="connsiteY0" fmla="*/ 0 h 1423589"/>
              <a:gd name="connsiteX1" fmla="*/ 757287 w 1305814"/>
              <a:gd name="connsiteY1" fmla="*/ 32444 h 1423589"/>
              <a:gd name="connsiteX2" fmla="*/ 1206876 w 1305814"/>
              <a:gd name="connsiteY2" fmla="*/ 284945 h 1423589"/>
              <a:gd name="connsiteX3" fmla="*/ 1237706 w 1305814"/>
              <a:gd name="connsiteY3" fmla="*/ 306775 h 1423589"/>
              <a:gd name="connsiteX4" fmla="*/ 1304420 w 1305814"/>
              <a:gd name="connsiteY4" fmla="*/ 434263 h 1423589"/>
              <a:gd name="connsiteX5" fmla="*/ 1305806 w 1305814"/>
              <a:gd name="connsiteY5" fmla="*/ 519922 h 1423589"/>
              <a:gd name="connsiteX6" fmla="*/ 1301746 w 1305814"/>
              <a:gd name="connsiteY6" fmla="*/ 953747 h 1423589"/>
              <a:gd name="connsiteX7" fmla="*/ 1302599 w 1305814"/>
              <a:gd name="connsiteY7" fmla="*/ 1003650 h 1423589"/>
              <a:gd name="connsiteX8" fmla="*/ 1227376 w 1305814"/>
              <a:gd name="connsiteY8" fmla="*/ 1152027 h 1423589"/>
              <a:gd name="connsiteX9" fmla="*/ 1174235 w 1305814"/>
              <a:gd name="connsiteY9" fmla="*/ 1184756 h 1423589"/>
              <a:gd name="connsiteX10" fmla="*/ 792288 w 1305814"/>
              <a:gd name="connsiteY10" fmla="*/ 1385653 h 1423589"/>
              <a:gd name="connsiteX11" fmla="*/ 502818 w 1305814"/>
              <a:gd name="connsiteY11" fmla="*/ 1379955 h 1423589"/>
              <a:gd name="connsiteX12" fmla="*/ 94302 w 1305814"/>
              <a:gd name="connsiteY12" fmla="*/ 1158755 h 1423589"/>
              <a:gd name="connsiteX13" fmla="*/ 39429 w 1305814"/>
              <a:gd name="connsiteY13" fmla="*/ 1117635 h 1423589"/>
              <a:gd name="connsiteX14" fmla="*/ 667 w 1305814"/>
              <a:gd name="connsiteY14" fmla="*/ 999105 h 1423589"/>
              <a:gd name="connsiteX15" fmla="*/ 0 w 1305814"/>
              <a:gd name="connsiteY15" fmla="*/ 972364 h 1423589"/>
              <a:gd name="connsiteX16" fmla="*/ 2496 w 1305814"/>
              <a:gd name="connsiteY16" fmla="*/ 463106 h 1423589"/>
              <a:gd name="connsiteX17" fmla="*/ 2458 w 1305814"/>
              <a:gd name="connsiteY17" fmla="*/ 429563 h 1423589"/>
              <a:gd name="connsiteX18" fmla="*/ 75248 w 1305814"/>
              <a:gd name="connsiteY18" fmla="*/ 303202 h 1423589"/>
              <a:gd name="connsiteX19" fmla="*/ 106293 w 1305814"/>
              <a:gd name="connsiteY19" fmla="*/ 282597 h 1423589"/>
              <a:gd name="connsiteX20" fmla="*/ 541533 w 1305814"/>
              <a:gd name="connsiteY20" fmla="*/ 38110 h 1423589"/>
              <a:gd name="connsiteX21" fmla="*/ 653528 w 1305814"/>
              <a:gd name="connsiteY21" fmla="*/ 0 h 142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5814" h="1423589">
                <a:moveTo>
                  <a:pt x="653528" y="0"/>
                </a:moveTo>
                <a:cubicBezTo>
                  <a:pt x="684553" y="-1"/>
                  <a:pt x="736057" y="24011"/>
                  <a:pt x="757287" y="32444"/>
                </a:cubicBezTo>
                <a:lnTo>
                  <a:pt x="1206876" y="284945"/>
                </a:lnTo>
                <a:cubicBezTo>
                  <a:pt x="1213399" y="291230"/>
                  <a:pt x="1233090" y="301119"/>
                  <a:pt x="1237706" y="306775"/>
                </a:cubicBezTo>
                <a:cubicBezTo>
                  <a:pt x="1285405" y="341141"/>
                  <a:pt x="1301367" y="360355"/>
                  <a:pt x="1304420" y="434263"/>
                </a:cubicBezTo>
                <a:cubicBezTo>
                  <a:pt x="1306256" y="435452"/>
                  <a:pt x="1303756" y="518852"/>
                  <a:pt x="1305806" y="519922"/>
                </a:cubicBezTo>
                <a:cubicBezTo>
                  <a:pt x="1306028" y="563787"/>
                  <a:pt x="1301771" y="907207"/>
                  <a:pt x="1301746" y="953747"/>
                </a:cubicBezTo>
                <a:cubicBezTo>
                  <a:pt x="1301579" y="970833"/>
                  <a:pt x="1302766" y="986564"/>
                  <a:pt x="1302599" y="1003650"/>
                </a:cubicBezTo>
                <a:cubicBezTo>
                  <a:pt x="1298075" y="1097264"/>
                  <a:pt x="1299308" y="1117497"/>
                  <a:pt x="1227376" y="1152027"/>
                </a:cubicBezTo>
                <a:cubicBezTo>
                  <a:pt x="1229069" y="1151612"/>
                  <a:pt x="1262992" y="1133636"/>
                  <a:pt x="1174235" y="1184756"/>
                </a:cubicBezTo>
                <a:cubicBezTo>
                  <a:pt x="1102911" y="1225835"/>
                  <a:pt x="986013" y="1283805"/>
                  <a:pt x="792288" y="1385653"/>
                </a:cubicBezTo>
                <a:cubicBezTo>
                  <a:pt x="702978" y="1424034"/>
                  <a:pt x="634560" y="1449454"/>
                  <a:pt x="502818" y="1379955"/>
                </a:cubicBezTo>
                <a:cubicBezTo>
                  <a:pt x="358670" y="1301859"/>
                  <a:pt x="241278" y="1242506"/>
                  <a:pt x="94302" y="1158755"/>
                </a:cubicBezTo>
                <a:cubicBezTo>
                  <a:pt x="64301" y="1138833"/>
                  <a:pt x="61069" y="1137739"/>
                  <a:pt x="39429" y="1117635"/>
                </a:cubicBezTo>
                <a:cubicBezTo>
                  <a:pt x="9399" y="1091481"/>
                  <a:pt x="81" y="1056313"/>
                  <a:pt x="667" y="999105"/>
                </a:cubicBezTo>
                <a:cubicBezTo>
                  <a:pt x="445" y="990191"/>
                  <a:pt x="222" y="981278"/>
                  <a:pt x="0" y="972364"/>
                </a:cubicBezTo>
                <a:lnTo>
                  <a:pt x="2496" y="463106"/>
                </a:lnTo>
                <a:cubicBezTo>
                  <a:pt x="2483" y="451925"/>
                  <a:pt x="2471" y="440744"/>
                  <a:pt x="2458" y="429563"/>
                </a:cubicBezTo>
                <a:cubicBezTo>
                  <a:pt x="2770" y="365277"/>
                  <a:pt x="14732" y="348090"/>
                  <a:pt x="75248" y="303202"/>
                </a:cubicBezTo>
                <a:lnTo>
                  <a:pt x="106293" y="282597"/>
                </a:lnTo>
                <a:lnTo>
                  <a:pt x="541533" y="38110"/>
                </a:lnTo>
                <a:cubicBezTo>
                  <a:pt x="582751" y="12487"/>
                  <a:pt x="613897" y="0"/>
                  <a:pt x="653528" y="0"/>
                </a:cubicBezTo>
                <a:close/>
              </a:path>
            </a:pathLst>
          </a:custGeom>
          <a:gradFill>
            <a:gsLst>
              <a:gs pos="0">
                <a:srgbClr val="019BE5"/>
              </a:gs>
              <a:gs pos="100000">
                <a:srgbClr val="006CBC"/>
              </a:gs>
            </a:gsLst>
            <a:lin ang="6000000" scaled="0"/>
          </a:gradFill>
          <a:ln>
            <a:noFill/>
          </a:ln>
          <a:effectLst/>
        </p:spPr>
        <p:txBody>
          <a:bodyPr anchor="ctr"/>
          <a:lstStyle/>
          <a:p>
            <a:pPr algn="ctr" defTabSz="914286"/>
            <a:endParaRPr lang="zh-CN" altLang="en-US" sz="4267"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5" name="矩形 54">
            <a:extLst>
              <a:ext uri="{FF2B5EF4-FFF2-40B4-BE49-F238E27FC236}">
                <a16:creationId xmlns:a16="http://schemas.microsoft.com/office/drawing/2014/main" id="{F7A3191F-CD58-07EA-0439-42411DB6AE69}"/>
              </a:ext>
            </a:extLst>
          </p:cNvPr>
          <p:cNvSpPr/>
          <p:nvPr/>
        </p:nvSpPr>
        <p:spPr>
          <a:xfrm>
            <a:off x="9540717" y="2097871"/>
            <a:ext cx="1695503" cy="1035619"/>
          </a:xfrm>
          <a:prstGeom prst="rect">
            <a:avLst/>
          </a:prstGeom>
        </p:spPr>
        <p:txBody>
          <a:bodyPr wrap="square" lIns="91452" tIns="45727" rIns="91452" bIns="45727">
            <a:spAutoFit/>
          </a:bodyPr>
          <a:lstStyle/>
          <a:p>
            <a:pPr algn="ctr">
              <a:lnSpc>
                <a:spcPct val="120000"/>
              </a:lnSpc>
            </a:pPr>
            <a:r>
              <a:rPr lang="en-US" altLang="zh-CN" sz="2667"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sz="2667"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Tree>
    <p:extLst>
      <p:ext uri="{BB962C8B-B14F-4D97-AF65-F5344CB8AC3E}">
        <p14:creationId xmlns:p14="http://schemas.microsoft.com/office/powerpoint/2010/main" val="4440106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0" presetClass="path" presetSubtype="0" accel="50000" decel="50000" fill="hold" nodeType="withEffect">
                                      <p:stCondLst>
                                        <p:cond delay="0"/>
                                      </p:stCondLst>
                                      <p:childTnLst>
                                        <p:animMotion origin="layout" path="M -0.73711 -0.07685 C -0.69648 -0.08727 -0.61367 -0.13704 -0.49375 -0.14213 C -0.37382 -0.14699 -0.41653 -0.16181 -0.21445 0.02292 C -0.01237 0.20741 -0.04466 0.00463 -3.75E-6 1.48148E-6 " pathEditMode="relative" rAng="0" ptsTypes="AAAA">
                                          <p:cBhvr>
                                            <p:cTn id="9" dur="2000" fill="hold"/>
                                            <p:tgtEl>
                                              <p:spTgt spid="25"/>
                                            </p:tgtEl>
                                            <p:attrNameLst>
                                              <p:attrName>ppt_x</p:attrName>
                                              <p:attrName>ppt_y</p:attrName>
                                            </p:attrNameLst>
                                          </p:cBhvr>
                                          <p:rCtr x="36849" y="5463"/>
                                        </p:animMotion>
                                      </p:childTnLst>
                                    </p:cTn>
                                  </p:par>
                                  <p:par>
                                    <p:cTn id="10" presetID="8" presetClass="emph" presetSubtype="0" fill="hold" nodeType="withEffect">
                                      <p:stCondLst>
                                        <p:cond delay="0"/>
                                      </p:stCondLst>
                                      <p:childTnLst>
                                        <p:animRot by="4200000">
                                          <p:cBhvr>
                                            <p:cTn id="11" dur="1000" fill="hold"/>
                                            <p:tgtEl>
                                              <p:spTgt spid="25"/>
                                            </p:tgtEl>
                                            <p:attrNameLst>
                                              <p:attrName>r</p:attrName>
                                            </p:attrNameLst>
                                          </p:cBhvr>
                                        </p:animRot>
                                      </p:childTnLst>
                                    </p:cTn>
                                  </p:par>
                                  <p:par>
                                    <p:cTn id="12" presetID="8" presetClass="emph" presetSubtype="0" decel="66667" fill="hold" nodeType="withEffect">
                                      <p:stCondLst>
                                        <p:cond delay="1250"/>
                                      </p:stCondLst>
                                      <p:childTnLst>
                                        <p:animRot by="-5400000">
                                          <p:cBhvr>
                                            <p:cTn id="13" dur="750" fill="hold"/>
                                            <p:tgtEl>
                                              <p:spTgt spid="25"/>
                                            </p:tgtEl>
                                            <p:attrNameLst>
                                              <p:attrName>r</p:attrName>
                                            </p:attrNameLst>
                                          </p:cBhvr>
                                        </p:animRot>
                                      </p:childTnLst>
                                    </p:cTn>
                                  </p:par>
                                  <p:par>
                                    <p:cTn id="14" presetID="22" presetClass="entr" presetSubtype="8" fill="hold" grpId="0" nodeType="withEffect">
                                      <p:stCondLst>
                                        <p:cond delay="25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1500"/>
                                            <p:tgtEl>
                                              <p:spTgt spid="24"/>
                                            </p:tgtEl>
                                          </p:cBhvr>
                                        </p:animEffect>
                                      </p:childTnLst>
                                    </p:cTn>
                                  </p:par>
                                  <p:par>
                                    <p:cTn id="17" presetID="42" presetClass="entr" presetSubtype="0" fill="hold" grpId="0" nodeType="withEffect">
                                      <p:stCondLst>
                                        <p:cond delay="15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anim calcmode="lin" valueType="num">
                                          <p:cBhvr>
                                            <p:cTn id="20" dur="500" fill="hold"/>
                                            <p:tgtEl>
                                              <p:spTgt spid="23"/>
                                            </p:tgtEl>
                                            <p:attrNameLst>
                                              <p:attrName>ppt_x</p:attrName>
                                            </p:attrNameLst>
                                          </p:cBhvr>
                                          <p:tavLst>
                                            <p:tav tm="0">
                                              <p:val>
                                                <p:strVal val="#ppt_x"/>
                                              </p:val>
                                            </p:tav>
                                            <p:tav tm="100000">
                                              <p:val>
                                                <p:strVal val="#ppt_x"/>
                                              </p:val>
                                            </p:tav>
                                          </p:tavLst>
                                        </p:anim>
                                        <p:anim calcmode="lin" valueType="num">
                                          <p:cBhvr>
                                            <p:cTn id="21" dur="500" fill="hold"/>
                                            <p:tgtEl>
                                              <p:spTgt spid="23"/>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175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500"/>
                                            <p:tgtEl>
                                              <p:spTgt spid="54"/>
                                            </p:tgtEl>
                                          </p:cBhvr>
                                        </p:animEffect>
                                        <p:anim calcmode="lin" valueType="num">
                                          <p:cBhvr>
                                            <p:cTn id="25" dur="500" fill="hold"/>
                                            <p:tgtEl>
                                              <p:spTgt spid="54"/>
                                            </p:tgtEl>
                                            <p:attrNameLst>
                                              <p:attrName>ppt_x</p:attrName>
                                            </p:attrNameLst>
                                          </p:cBhvr>
                                          <p:tavLst>
                                            <p:tav tm="0">
                                              <p:val>
                                                <p:strVal val="#ppt_x"/>
                                              </p:val>
                                            </p:tav>
                                            <p:tav tm="100000">
                                              <p:val>
                                                <p:strVal val="#ppt_x"/>
                                              </p:val>
                                            </p:tav>
                                          </p:tavLst>
                                        </p:anim>
                                        <p:anim calcmode="lin" valueType="num">
                                          <p:cBhvr>
                                            <p:cTn id="26" dur="500" fill="hold"/>
                                            <p:tgtEl>
                                              <p:spTgt spid="54"/>
                                            </p:tgtEl>
                                            <p:attrNameLst>
                                              <p:attrName>ppt_y</p:attrName>
                                            </p:attrNameLst>
                                          </p:cBhvr>
                                          <p:tavLst>
                                            <p:tav tm="0">
                                              <p:val>
                                                <p:strVal val="#ppt_y+.1"/>
                                              </p:val>
                                            </p:tav>
                                            <p:tav tm="100000">
                                              <p:val>
                                                <p:strVal val="#ppt_y"/>
                                              </p:val>
                                            </p:tav>
                                          </p:tavLst>
                                        </p:anim>
                                      </p:childTnLst>
                                    </p:cTn>
                                  </p:par>
                                </p:childTnLst>
                              </p:cTn>
                            </p:par>
                            <p:par>
                              <p:cTn id="27" fill="hold">
                                <p:stCondLst>
                                  <p:cond delay="2250"/>
                                </p:stCondLst>
                                <p:childTnLst>
                                  <p:par>
                                    <p:cTn id="28" presetID="16" presetClass="entr" presetSubtype="21" fill="hold" grpId="0"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barn(inVertical)">
                                          <p:cBhvr>
                                            <p:cTn id="30" dur="500"/>
                                            <p:tgtEl>
                                              <p:spTgt spid="55"/>
                                            </p:tgtEl>
                                          </p:cBhvr>
                                        </p:animEffect>
                                      </p:childTnLst>
                                    </p:cTn>
                                  </p:par>
                                </p:childTnLst>
                              </p:cTn>
                            </p:par>
                            <p:par>
                              <p:cTn id="31" fill="hold">
                                <p:stCondLst>
                                  <p:cond delay="2750"/>
                                </p:stCondLst>
                                <p:childTnLst>
                                  <p:par>
                                    <p:cTn id="32" presetID="2" presetClass="entr" presetSubtype="12" accel="52000" fill="hold" grpId="0" nodeType="afterEffect" p14:presetBounceEnd="54000">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14:bounceEnd="54000">
                                          <p:cBhvr additive="base">
                                            <p:cTn id="34" dur="1200" fill="hold"/>
                                            <p:tgtEl>
                                              <p:spTgt spid="50"/>
                                            </p:tgtEl>
                                            <p:attrNameLst>
                                              <p:attrName>ppt_x</p:attrName>
                                            </p:attrNameLst>
                                          </p:cBhvr>
                                          <p:tavLst>
                                            <p:tav tm="0">
                                              <p:val>
                                                <p:strVal val="0-#ppt_w/2"/>
                                              </p:val>
                                            </p:tav>
                                            <p:tav tm="100000">
                                              <p:val>
                                                <p:strVal val="#ppt_x"/>
                                              </p:val>
                                            </p:tav>
                                          </p:tavLst>
                                        </p:anim>
                                        <p:anim calcmode="lin" valueType="num" p14:bounceEnd="54000">
                                          <p:cBhvr additive="base">
                                            <p:cTn id="35" dur="1200" fill="hold"/>
                                            <p:tgtEl>
                                              <p:spTgt spid="50"/>
                                            </p:tgtEl>
                                            <p:attrNameLst>
                                              <p:attrName>ppt_y</p:attrName>
                                            </p:attrNameLst>
                                          </p:cBhvr>
                                          <p:tavLst>
                                            <p:tav tm="0">
                                              <p:val>
                                                <p:strVal val="1+#ppt_h/2"/>
                                              </p:val>
                                            </p:tav>
                                            <p:tav tm="100000">
                                              <p:val>
                                                <p:strVal val="#ppt_y"/>
                                              </p:val>
                                            </p:tav>
                                          </p:tavLst>
                                        </p:anim>
                                      </p:childTnLst>
                                    </p:cTn>
                                  </p:par>
                                  <p:par>
                                    <p:cTn id="36" presetID="2" presetClass="entr" presetSubtype="3" accel="52000" fill="hold" nodeType="withEffect" p14:presetBounceEnd="54000">
                                      <p:stCondLst>
                                        <p:cond delay="250"/>
                                      </p:stCondLst>
                                      <p:childTnLst>
                                        <p:set>
                                          <p:cBhvr>
                                            <p:cTn id="37" dur="1" fill="hold">
                                              <p:stCondLst>
                                                <p:cond delay="0"/>
                                              </p:stCondLst>
                                            </p:cTn>
                                            <p:tgtEl>
                                              <p:spTgt spid="51"/>
                                            </p:tgtEl>
                                            <p:attrNameLst>
                                              <p:attrName>style.visibility</p:attrName>
                                            </p:attrNameLst>
                                          </p:cBhvr>
                                          <p:to>
                                            <p:strVal val="visible"/>
                                          </p:to>
                                        </p:set>
                                        <p:anim calcmode="lin" valueType="num" p14:bounceEnd="54000">
                                          <p:cBhvr additive="base">
                                            <p:cTn id="38" dur="1200" fill="hold"/>
                                            <p:tgtEl>
                                              <p:spTgt spid="51"/>
                                            </p:tgtEl>
                                            <p:attrNameLst>
                                              <p:attrName>ppt_x</p:attrName>
                                            </p:attrNameLst>
                                          </p:cBhvr>
                                          <p:tavLst>
                                            <p:tav tm="0">
                                              <p:val>
                                                <p:strVal val="1+#ppt_w/2"/>
                                              </p:val>
                                            </p:tav>
                                            <p:tav tm="100000">
                                              <p:val>
                                                <p:strVal val="#ppt_x"/>
                                              </p:val>
                                            </p:tav>
                                          </p:tavLst>
                                        </p:anim>
                                        <p:anim calcmode="lin" valueType="num" p14:bounceEnd="54000">
                                          <p:cBhvr additive="base">
                                            <p:cTn id="39" dur="1200" fill="hold"/>
                                            <p:tgtEl>
                                              <p:spTgt spid="51"/>
                                            </p:tgtEl>
                                            <p:attrNameLst>
                                              <p:attrName>ppt_y</p:attrName>
                                            </p:attrNameLst>
                                          </p:cBhvr>
                                          <p:tavLst>
                                            <p:tav tm="0">
                                              <p:val>
                                                <p:strVal val="0-#ppt_h/2"/>
                                              </p:val>
                                            </p:tav>
                                            <p:tav tm="100000">
                                              <p:val>
                                                <p:strVal val="#ppt_y"/>
                                              </p:val>
                                            </p:tav>
                                          </p:tavLst>
                                        </p:anim>
                                      </p:childTnLst>
                                    </p:cTn>
                                  </p:par>
                                  <p:par>
                                    <p:cTn id="40" presetID="2" presetClass="entr" presetSubtype="6" accel="52000" fill="hold" grpId="0" nodeType="withEffect" p14:presetBounceEnd="54000">
                                      <p:stCondLst>
                                        <p:cond delay="500"/>
                                      </p:stCondLst>
                                      <p:childTnLst>
                                        <p:set>
                                          <p:cBhvr>
                                            <p:cTn id="41" dur="1" fill="hold">
                                              <p:stCondLst>
                                                <p:cond delay="0"/>
                                              </p:stCondLst>
                                            </p:cTn>
                                            <p:tgtEl>
                                              <p:spTgt spid="49"/>
                                            </p:tgtEl>
                                            <p:attrNameLst>
                                              <p:attrName>style.visibility</p:attrName>
                                            </p:attrNameLst>
                                          </p:cBhvr>
                                          <p:to>
                                            <p:strVal val="visible"/>
                                          </p:to>
                                        </p:set>
                                        <p:anim calcmode="lin" valueType="num" p14:bounceEnd="54000">
                                          <p:cBhvr additive="base">
                                            <p:cTn id="42" dur="1200" fill="hold"/>
                                            <p:tgtEl>
                                              <p:spTgt spid="49"/>
                                            </p:tgtEl>
                                            <p:attrNameLst>
                                              <p:attrName>ppt_x</p:attrName>
                                            </p:attrNameLst>
                                          </p:cBhvr>
                                          <p:tavLst>
                                            <p:tav tm="0">
                                              <p:val>
                                                <p:strVal val="1+#ppt_w/2"/>
                                              </p:val>
                                            </p:tav>
                                            <p:tav tm="100000">
                                              <p:val>
                                                <p:strVal val="#ppt_x"/>
                                              </p:val>
                                            </p:tav>
                                          </p:tavLst>
                                        </p:anim>
                                        <p:anim calcmode="lin" valueType="num" p14:bounceEnd="54000">
                                          <p:cBhvr additive="base">
                                            <p:cTn id="43" dur="1200" fill="hold"/>
                                            <p:tgtEl>
                                              <p:spTgt spid="49"/>
                                            </p:tgtEl>
                                            <p:attrNameLst>
                                              <p:attrName>ppt_y</p:attrName>
                                            </p:attrNameLst>
                                          </p:cBhvr>
                                          <p:tavLst>
                                            <p:tav tm="0">
                                              <p:val>
                                                <p:strVal val="1+#ppt_h/2"/>
                                              </p:val>
                                            </p:tav>
                                            <p:tav tm="100000">
                                              <p:val>
                                                <p:strVal val="#ppt_y"/>
                                              </p:val>
                                            </p:tav>
                                          </p:tavLst>
                                        </p:anim>
                                      </p:childTnLst>
                                    </p:cTn>
                                  </p:par>
                                </p:childTnLst>
                              </p:cTn>
                            </p:par>
                            <p:par>
                              <p:cTn id="44" fill="hold">
                                <p:stCondLst>
                                  <p:cond delay="4450"/>
                                </p:stCondLst>
                                <p:childTnLst>
                                  <p:par>
                                    <p:cTn id="45" presetID="42" presetClass="entr" presetSubtype="0"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500"/>
                                            <p:tgtEl>
                                              <p:spTgt spid="39"/>
                                            </p:tgtEl>
                                          </p:cBhvr>
                                        </p:animEffect>
                                        <p:anim calcmode="lin" valueType="num">
                                          <p:cBhvr>
                                            <p:cTn id="48" dur="500" fill="hold"/>
                                            <p:tgtEl>
                                              <p:spTgt spid="39"/>
                                            </p:tgtEl>
                                            <p:attrNameLst>
                                              <p:attrName>ppt_x</p:attrName>
                                            </p:attrNameLst>
                                          </p:cBhvr>
                                          <p:tavLst>
                                            <p:tav tm="0">
                                              <p:val>
                                                <p:strVal val="#ppt_x"/>
                                              </p:val>
                                            </p:tav>
                                            <p:tav tm="100000">
                                              <p:val>
                                                <p:strVal val="#ppt_x"/>
                                              </p:val>
                                            </p:tav>
                                          </p:tavLst>
                                        </p:anim>
                                        <p:anim calcmode="lin" valueType="num">
                                          <p:cBhvr>
                                            <p:cTn id="49" dur="500" fill="hold"/>
                                            <p:tgtEl>
                                              <p:spTgt spid="39"/>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250"/>
                                      </p:stCondLst>
                                      <p:childTnLst>
                                        <p:set>
                                          <p:cBhvr>
                                            <p:cTn id="51" dur="1" fill="hold">
                                              <p:stCondLst>
                                                <p:cond delay="0"/>
                                              </p:stCondLst>
                                            </p:cTn>
                                            <p:tgtEl>
                                              <p:spTgt spid="45"/>
                                            </p:tgtEl>
                                            <p:attrNameLst>
                                              <p:attrName>style.visibility</p:attrName>
                                            </p:attrNameLst>
                                          </p:cBhvr>
                                          <p:to>
                                            <p:strVal val="visible"/>
                                          </p:to>
                                        </p:set>
                                        <p:animEffect transition="in" filter="fade">
                                          <p:cBhvr>
                                            <p:cTn id="52" dur="250"/>
                                            <p:tgtEl>
                                              <p:spTgt spid="45"/>
                                            </p:tgtEl>
                                          </p:cBhvr>
                                        </p:animEffect>
                                        <p:anim calcmode="lin" valueType="num">
                                          <p:cBhvr>
                                            <p:cTn id="53" dur="250" fill="hold"/>
                                            <p:tgtEl>
                                              <p:spTgt spid="45"/>
                                            </p:tgtEl>
                                            <p:attrNameLst>
                                              <p:attrName>ppt_x</p:attrName>
                                            </p:attrNameLst>
                                          </p:cBhvr>
                                          <p:tavLst>
                                            <p:tav tm="0">
                                              <p:val>
                                                <p:strVal val="#ppt_x"/>
                                              </p:val>
                                            </p:tav>
                                            <p:tav tm="100000">
                                              <p:val>
                                                <p:strVal val="#ppt_x"/>
                                              </p:val>
                                            </p:tav>
                                          </p:tavLst>
                                        </p:anim>
                                        <p:anim calcmode="lin" valueType="num">
                                          <p:cBhvr>
                                            <p:cTn id="54" dur="250" fill="hold"/>
                                            <p:tgtEl>
                                              <p:spTgt spid="45"/>
                                            </p:tgtEl>
                                            <p:attrNameLst>
                                              <p:attrName>ppt_y</p:attrName>
                                            </p:attrNameLst>
                                          </p:cBhvr>
                                          <p:tavLst>
                                            <p:tav tm="0">
                                              <p:val>
                                                <p:strVal val="#ppt_y-.1"/>
                                              </p:val>
                                            </p:tav>
                                            <p:tav tm="100000">
                                              <p:val>
                                                <p:strVal val="#ppt_y"/>
                                              </p:val>
                                            </p:tav>
                                          </p:tavLst>
                                        </p:anim>
                                      </p:childTnLst>
                                    </p:cTn>
                                  </p:par>
                                </p:childTnLst>
                              </p:cTn>
                            </p:par>
                            <p:par>
                              <p:cTn id="55" fill="hold">
                                <p:stCondLst>
                                  <p:cond delay="4950"/>
                                </p:stCondLst>
                                <p:childTnLst>
                                  <p:par>
                                    <p:cTn id="56" presetID="42" presetClass="entr" presetSubtype="0" fill="hold" grpId="0"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anim calcmode="lin" valueType="num">
                                          <p:cBhvr>
                                            <p:cTn id="59" dur="500" fill="hold"/>
                                            <p:tgtEl>
                                              <p:spTgt spid="40"/>
                                            </p:tgtEl>
                                            <p:attrNameLst>
                                              <p:attrName>ppt_x</p:attrName>
                                            </p:attrNameLst>
                                          </p:cBhvr>
                                          <p:tavLst>
                                            <p:tav tm="0">
                                              <p:val>
                                                <p:strVal val="#ppt_x"/>
                                              </p:val>
                                            </p:tav>
                                            <p:tav tm="100000">
                                              <p:val>
                                                <p:strVal val="#ppt_x"/>
                                              </p:val>
                                            </p:tav>
                                          </p:tavLst>
                                        </p:anim>
                                        <p:anim calcmode="lin" valueType="num">
                                          <p:cBhvr>
                                            <p:cTn id="60" dur="500" fill="hold"/>
                                            <p:tgtEl>
                                              <p:spTgt spid="4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2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250"/>
                                            <p:tgtEl>
                                              <p:spTgt spid="46"/>
                                            </p:tgtEl>
                                          </p:cBhvr>
                                        </p:animEffect>
                                        <p:anim calcmode="lin" valueType="num">
                                          <p:cBhvr>
                                            <p:cTn id="64" dur="250" fill="hold"/>
                                            <p:tgtEl>
                                              <p:spTgt spid="46"/>
                                            </p:tgtEl>
                                            <p:attrNameLst>
                                              <p:attrName>ppt_x</p:attrName>
                                            </p:attrNameLst>
                                          </p:cBhvr>
                                          <p:tavLst>
                                            <p:tav tm="0">
                                              <p:val>
                                                <p:strVal val="#ppt_x"/>
                                              </p:val>
                                            </p:tav>
                                            <p:tav tm="100000">
                                              <p:val>
                                                <p:strVal val="#ppt_x"/>
                                              </p:val>
                                            </p:tav>
                                          </p:tavLst>
                                        </p:anim>
                                        <p:anim calcmode="lin" valueType="num">
                                          <p:cBhvr>
                                            <p:cTn id="65" dur="250" fill="hold"/>
                                            <p:tgtEl>
                                              <p:spTgt spid="46"/>
                                            </p:tgtEl>
                                            <p:attrNameLst>
                                              <p:attrName>ppt_y</p:attrName>
                                            </p:attrNameLst>
                                          </p:cBhvr>
                                          <p:tavLst>
                                            <p:tav tm="0">
                                              <p:val>
                                                <p:strVal val="#ppt_y-.1"/>
                                              </p:val>
                                            </p:tav>
                                            <p:tav tm="100000">
                                              <p:val>
                                                <p:strVal val="#ppt_y"/>
                                              </p:val>
                                            </p:tav>
                                          </p:tavLst>
                                        </p:anim>
                                      </p:childTnLst>
                                    </p:cTn>
                                  </p:par>
                                </p:childTnLst>
                              </p:cTn>
                            </p:par>
                            <p:par>
                              <p:cTn id="66" fill="hold">
                                <p:stCondLst>
                                  <p:cond delay="5450"/>
                                </p:stCondLst>
                                <p:childTnLst>
                                  <p:par>
                                    <p:cTn id="67" presetID="42" presetClass="entr" presetSubtype="0" fill="hold" nodeType="after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500"/>
                                            <p:tgtEl>
                                              <p:spTgt spid="36"/>
                                            </p:tgtEl>
                                          </p:cBhvr>
                                        </p:animEffect>
                                        <p:anim calcmode="lin" valueType="num">
                                          <p:cBhvr>
                                            <p:cTn id="70" dur="500" fill="hold"/>
                                            <p:tgtEl>
                                              <p:spTgt spid="36"/>
                                            </p:tgtEl>
                                            <p:attrNameLst>
                                              <p:attrName>ppt_x</p:attrName>
                                            </p:attrNameLst>
                                          </p:cBhvr>
                                          <p:tavLst>
                                            <p:tav tm="0">
                                              <p:val>
                                                <p:strVal val="#ppt_x"/>
                                              </p:val>
                                            </p:tav>
                                            <p:tav tm="100000">
                                              <p:val>
                                                <p:strVal val="#ppt_x"/>
                                              </p:val>
                                            </p:tav>
                                          </p:tavLst>
                                        </p:anim>
                                        <p:anim calcmode="lin" valueType="num">
                                          <p:cBhvr>
                                            <p:cTn id="71" dur="500" fill="hold"/>
                                            <p:tgtEl>
                                              <p:spTgt spid="36"/>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250"/>
                                      </p:stCondLst>
                                      <p:childTnLst>
                                        <p:set>
                                          <p:cBhvr>
                                            <p:cTn id="73" dur="1" fill="hold">
                                              <p:stCondLst>
                                                <p:cond delay="0"/>
                                              </p:stCondLst>
                                            </p:cTn>
                                            <p:tgtEl>
                                              <p:spTgt spid="47"/>
                                            </p:tgtEl>
                                            <p:attrNameLst>
                                              <p:attrName>style.visibility</p:attrName>
                                            </p:attrNameLst>
                                          </p:cBhvr>
                                          <p:to>
                                            <p:strVal val="visible"/>
                                          </p:to>
                                        </p:set>
                                        <p:animEffect transition="in" filter="fade">
                                          <p:cBhvr>
                                            <p:cTn id="74" dur="250"/>
                                            <p:tgtEl>
                                              <p:spTgt spid="47"/>
                                            </p:tgtEl>
                                          </p:cBhvr>
                                        </p:animEffect>
                                        <p:anim calcmode="lin" valueType="num">
                                          <p:cBhvr>
                                            <p:cTn id="75" dur="250" fill="hold"/>
                                            <p:tgtEl>
                                              <p:spTgt spid="47"/>
                                            </p:tgtEl>
                                            <p:attrNameLst>
                                              <p:attrName>ppt_x</p:attrName>
                                            </p:attrNameLst>
                                          </p:cBhvr>
                                          <p:tavLst>
                                            <p:tav tm="0">
                                              <p:val>
                                                <p:strVal val="#ppt_x"/>
                                              </p:val>
                                            </p:tav>
                                            <p:tav tm="100000">
                                              <p:val>
                                                <p:strVal val="#ppt_x"/>
                                              </p:val>
                                            </p:tav>
                                          </p:tavLst>
                                        </p:anim>
                                        <p:anim calcmode="lin" valueType="num">
                                          <p:cBhvr>
                                            <p:cTn id="76" dur="250" fill="hold"/>
                                            <p:tgtEl>
                                              <p:spTgt spid="47"/>
                                            </p:tgtEl>
                                            <p:attrNameLst>
                                              <p:attrName>ppt_y</p:attrName>
                                            </p:attrNameLst>
                                          </p:cBhvr>
                                          <p:tavLst>
                                            <p:tav tm="0">
                                              <p:val>
                                                <p:strVal val="#ppt_y-.1"/>
                                              </p:val>
                                            </p:tav>
                                            <p:tav tm="100000">
                                              <p:val>
                                                <p:strVal val="#ppt_y"/>
                                              </p:val>
                                            </p:tav>
                                          </p:tavLst>
                                        </p:anim>
                                      </p:childTnLst>
                                    </p:cTn>
                                  </p:par>
                                </p:childTnLst>
                              </p:cTn>
                            </p:par>
                            <p:par>
                              <p:cTn id="77" fill="hold">
                                <p:stCondLst>
                                  <p:cond delay="5950"/>
                                </p:stCondLst>
                                <p:childTnLst>
                                  <p:par>
                                    <p:cTn id="78" presetID="42" presetClass="entr" presetSubtype="0" fill="hold" nodeType="after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strVal val="#ppt_x"/>
                                              </p:val>
                                            </p:tav>
                                            <p:tav tm="100000">
                                              <p:val>
                                                <p:strVal val="#ppt_x"/>
                                              </p:val>
                                            </p:tav>
                                          </p:tavLst>
                                        </p:anim>
                                        <p:anim calcmode="lin" valueType="num">
                                          <p:cBhvr>
                                            <p:cTn id="82" dur="500" fill="hold"/>
                                            <p:tgtEl>
                                              <p:spTgt spid="4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250"/>
                                      </p:stCondLst>
                                      <p:childTnLst>
                                        <p:set>
                                          <p:cBhvr>
                                            <p:cTn id="84" dur="1" fill="hold">
                                              <p:stCondLst>
                                                <p:cond delay="0"/>
                                              </p:stCondLst>
                                            </p:cTn>
                                            <p:tgtEl>
                                              <p:spTgt spid="48"/>
                                            </p:tgtEl>
                                            <p:attrNameLst>
                                              <p:attrName>style.visibility</p:attrName>
                                            </p:attrNameLst>
                                          </p:cBhvr>
                                          <p:to>
                                            <p:strVal val="visible"/>
                                          </p:to>
                                        </p:set>
                                        <p:animEffect transition="in" filter="fade">
                                          <p:cBhvr>
                                            <p:cTn id="85" dur="250"/>
                                            <p:tgtEl>
                                              <p:spTgt spid="48"/>
                                            </p:tgtEl>
                                          </p:cBhvr>
                                        </p:animEffect>
                                        <p:anim calcmode="lin" valueType="num">
                                          <p:cBhvr>
                                            <p:cTn id="86" dur="250" fill="hold"/>
                                            <p:tgtEl>
                                              <p:spTgt spid="48"/>
                                            </p:tgtEl>
                                            <p:attrNameLst>
                                              <p:attrName>ppt_x</p:attrName>
                                            </p:attrNameLst>
                                          </p:cBhvr>
                                          <p:tavLst>
                                            <p:tav tm="0">
                                              <p:val>
                                                <p:strVal val="#ppt_x"/>
                                              </p:val>
                                            </p:tav>
                                            <p:tav tm="100000">
                                              <p:val>
                                                <p:strVal val="#ppt_x"/>
                                              </p:val>
                                            </p:tav>
                                          </p:tavLst>
                                        </p:anim>
                                        <p:anim calcmode="lin" valueType="num">
                                          <p:cBhvr>
                                            <p:cTn id="87" dur="250" fill="hold"/>
                                            <p:tgtEl>
                                              <p:spTgt spid="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39" grpId="0" animBg="1"/>
          <p:bldP spid="40" grpId="0" animBg="1"/>
          <p:bldP spid="45" grpId="0"/>
          <p:bldP spid="46" grpId="0"/>
          <p:bldP spid="47" grpId="0"/>
          <p:bldP spid="48" grpId="0"/>
          <p:bldP spid="49" grpId="0" animBg="1"/>
          <p:bldP spid="50" grpId="0" animBg="1"/>
          <p:bldP spid="54" grpId="0" animBg="1"/>
          <p:bldP spid="5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0" presetClass="path" presetSubtype="0" accel="50000" decel="50000" fill="hold" nodeType="withEffect">
                                      <p:stCondLst>
                                        <p:cond delay="0"/>
                                      </p:stCondLst>
                                      <p:childTnLst>
                                        <p:animMotion origin="layout" path="M -0.73711 -0.07685 C -0.69648 -0.08727 -0.61367 -0.13704 -0.49375 -0.14213 C -0.37382 -0.14699 -0.41653 -0.16181 -0.21445 0.02292 C -0.01237 0.20741 -0.04466 0.00463 -3.75E-6 1.48148E-6 " pathEditMode="relative" rAng="0" ptsTypes="AAAA">
                                          <p:cBhvr>
                                            <p:cTn id="9" dur="2000" fill="hold"/>
                                            <p:tgtEl>
                                              <p:spTgt spid="25"/>
                                            </p:tgtEl>
                                            <p:attrNameLst>
                                              <p:attrName>ppt_x</p:attrName>
                                              <p:attrName>ppt_y</p:attrName>
                                            </p:attrNameLst>
                                          </p:cBhvr>
                                          <p:rCtr x="36849" y="5463"/>
                                        </p:animMotion>
                                      </p:childTnLst>
                                    </p:cTn>
                                  </p:par>
                                  <p:par>
                                    <p:cTn id="10" presetID="8" presetClass="emph" presetSubtype="0" fill="hold" nodeType="withEffect">
                                      <p:stCondLst>
                                        <p:cond delay="0"/>
                                      </p:stCondLst>
                                      <p:childTnLst>
                                        <p:animRot by="4200000">
                                          <p:cBhvr>
                                            <p:cTn id="11" dur="1000" fill="hold"/>
                                            <p:tgtEl>
                                              <p:spTgt spid="25"/>
                                            </p:tgtEl>
                                            <p:attrNameLst>
                                              <p:attrName>r</p:attrName>
                                            </p:attrNameLst>
                                          </p:cBhvr>
                                        </p:animRot>
                                      </p:childTnLst>
                                    </p:cTn>
                                  </p:par>
                                  <p:par>
                                    <p:cTn id="12" presetID="8" presetClass="emph" presetSubtype="0" decel="66667" fill="hold" nodeType="withEffect">
                                      <p:stCondLst>
                                        <p:cond delay="1250"/>
                                      </p:stCondLst>
                                      <p:childTnLst>
                                        <p:animRot by="-5400000">
                                          <p:cBhvr>
                                            <p:cTn id="13" dur="750" fill="hold"/>
                                            <p:tgtEl>
                                              <p:spTgt spid="25"/>
                                            </p:tgtEl>
                                            <p:attrNameLst>
                                              <p:attrName>r</p:attrName>
                                            </p:attrNameLst>
                                          </p:cBhvr>
                                        </p:animRot>
                                      </p:childTnLst>
                                    </p:cTn>
                                  </p:par>
                                  <p:par>
                                    <p:cTn id="14" presetID="22" presetClass="entr" presetSubtype="8" fill="hold" grpId="0" nodeType="withEffect">
                                      <p:stCondLst>
                                        <p:cond delay="25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1500"/>
                                            <p:tgtEl>
                                              <p:spTgt spid="24"/>
                                            </p:tgtEl>
                                          </p:cBhvr>
                                        </p:animEffect>
                                      </p:childTnLst>
                                    </p:cTn>
                                  </p:par>
                                  <p:par>
                                    <p:cTn id="17" presetID="42" presetClass="entr" presetSubtype="0" fill="hold" grpId="0" nodeType="withEffect">
                                      <p:stCondLst>
                                        <p:cond delay="150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anim calcmode="lin" valueType="num">
                                          <p:cBhvr>
                                            <p:cTn id="20" dur="500" fill="hold"/>
                                            <p:tgtEl>
                                              <p:spTgt spid="23"/>
                                            </p:tgtEl>
                                            <p:attrNameLst>
                                              <p:attrName>ppt_x</p:attrName>
                                            </p:attrNameLst>
                                          </p:cBhvr>
                                          <p:tavLst>
                                            <p:tav tm="0">
                                              <p:val>
                                                <p:strVal val="#ppt_x"/>
                                              </p:val>
                                            </p:tav>
                                            <p:tav tm="100000">
                                              <p:val>
                                                <p:strVal val="#ppt_x"/>
                                              </p:val>
                                            </p:tav>
                                          </p:tavLst>
                                        </p:anim>
                                        <p:anim calcmode="lin" valueType="num">
                                          <p:cBhvr>
                                            <p:cTn id="21" dur="500" fill="hold"/>
                                            <p:tgtEl>
                                              <p:spTgt spid="23"/>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1750"/>
                                      </p:stCondLst>
                                      <p:childTnLst>
                                        <p:set>
                                          <p:cBhvr>
                                            <p:cTn id="23" dur="1" fill="hold">
                                              <p:stCondLst>
                                                <p:cond delay="0"/>
                                              </p:stCondLst>
                                            </p:cTn>
                                            <p:tgtEl>
                                              <p:spTgt spid="54"/>
                                            </p:tgtEl>
                                            <p:attrNameLst>
                                              <p:attrName>style.visibility</p:attrName>
                                            </p:attrNameLst>
                                          </p:cBhvr>
                                          <p:to>
                                            <p:strVal val="visible"/>
                                          </p:to>
                                        </p:set>
                                        <p:animEffect transition="in" filter="fade">
                                          <p:cBhvr>
                                            <p:cTn id="24" dur="500"/>
                                            <p:tgtEl>
                                              <p:spTgt spid="54"/>
                                            </p:tgtEl>
                                          </p:cBhvr>
                                        </p:animEffect>
                                        <p:anim calcmode="lin" valueType="num">
                                          <p:cBhvr>
                                            <p:cTn id="25" dur="500" fill="hold"/>
                                            <p:tgtEl>
                                              <p:spTgt spid="54"/>
                                            </p:tgtEl>
                                            <p:attrNameLst>
                                              <p:attrName>ppt_x</p:attrName>
                                            </p:attrNameLst>
                                          </p:cBhvr>
                                          <p:tavLst>
                                            <p:tav tm="0">
                                              <p:val>
                                                <p:strVal val="#ppt_x"/>
                                              </p:val>
                                            </p:tav>
                                            <p:tav tm="100000">
                                              <p:val>
                                                <p:strVal val="#ppt_x"/>
                                              </p:val>
                                            </p:tav>
                                          </p:tavLst>
                                        </p:anim>
                                        <p:anim calcmode="lin" valueType="num">
                                          <p:cBhvr>
                                            <p:cTn id="26" dur="500" fill="hold"/>
                                            <p:tgtEl>
                                              <p:spTgt spid="54"/>
                                            </p:tgtEl>
                                            <p:attrNameLst>
                                              <p:attrName>ppt_y</p:attrName>
                                            </p:attrNameLst>
                                          </p:cBhvr>
                                          <p:tavLst>
                                            <p:tav tm="0">
                                              <p:val>
                                                <p:strVal val="#ppt_y+.1"/>
                                              </p:val>
                                            </p:tav>
                                            <p:tav tm="100000">
                                              <p:val>
                                                <p:strVal val="#ppt_y"/>
                                              </p:val>
                                            </p:tav>
                                          </p:tavLst>
                                        </p:anim>
                                      </p:childTnLst>
                                    </p:cTn>
                                  </p:par>
                                </p:childTnLst>
                              </p:cTn>
                            </p:par>
                            <p:par>
                              <p:cTn id="27" fill="hold">
                                <p:stCondLst>
                                  <p:cond delay="2250"/>
                                </p:stCondLst>
                                <p:childTnLst>
                                  <p:par>
                                    <p:cTn id="28" presetID="16" presetClass="entr" presetSubtype="21" fill="hold" grpId="0" nodeType="afterEffect">
                                      <p:stCondLst>
                                        <p:cond delay="0"/>
                                      </p:stCondLst>
                                      <p:childTnLst>
                                        <p:set>
                                          <p:cBhvr>
                                            <p:cTn id="29" dur="1" fill="hold">
                                              <p:stCondLst>
                                                <p:cond delay="0"/>
                                              </p:stCondLst>
                                            </p:cTn>
                                            <p:tgtEl>
                                              <p:spTgt spid="55"/>
                                            </p:tgtEl>
                                            <p:attrNameLst>
                                              <p:attrName>style.visibility</p:attrName>
                                            </p:attrNameLst>
                                          </p:cBhvr>
                                          <p:to>
                                            <p:strVal val="visible"/>
                                          </p:to>
                                        </p:set>
                                        <p:animEffect transition="in" filter="barn(inVertical)">
                                          <p:cBhvr>
                                            <p:cTn id="30" dur="500"/>
                                            <p:tgtEl>
                                              <p:spTgt spid="55"/>
                                            </p:tgtEl>
                                          </p:cBhvr>
                                        </p:animEffect>
                                      </p:childTnLst>
                                    </p:cTn>
                                  </p:par>
                                </p:childTnLst>
                              </p:cTn>
                            </p:par>
                            <p:par>
                              <p:cTn id="31" fill="hold">
                                <p:stCondLst>
                                  <p:cond delay="2750"/>
                                </p:stCondLst>
                                <p:childTnLst>
                                  <p:par>
                                    <p:cTn id="32" presetID="2" presetClass="entr" presetSubtype="12" accel="52000" fill="hold" grpId="0" nodeType="afterEffect">
                                      <p:stCondLst>
                                        <p:cond delay="0"/>
                                      </p:stCondLst>
                                      <p:childTnLst>
                                        <p:set>
                                          <p:cBhvr>
                                            <p:cTn id="33" dur="1" fill="hold">
                                              <p:stCondLst>
                                                <p:cond delay="0"/>
                                              </p:stCondLst>
                                            </p:cTn>
                                            <p:tgtEl>
                                              <p:spTgt spid="50"/>
                                            </p:tgtEl>
                                            <p:attrNameLst>
                                              <p:attrName>style.visibility</p:attrName>
                                            </p:attrNameLst>
                                          </p:cBhvr>
                                          <p:to>
                                            <p:strVal val="visible"/>
                                          </p:to>
                                        </p:set>
                                        <p:anim calcmode="lin" valueType="num">
                                          <p:cBhvr additive="base">
                                            <p:cTn id="34" dur="1200" fill="hold"/>
                                            <p:tgtEl>
                                              <p:spTgt spid="50"/>
                                            </p:tgtEl>
                                            <p:attrNameLst>
                                              <p:attrName>ppt_x</p:attrName>
                                            </p:attrNameLst>
                                          </p:cBhvr>
                                          <p:tavLst>
                                            <p:tav tm="0">
                                              <p:val>
                                                <p:strVal val="0-#ppt_w/2"/>
                                              </p:val>
                                            </p:tav>
                                            <p:tav tm="100000">
                                              <p:val>
                                                <p:strVal val="#ppt_x"/>
                                              </p:val>
                                            </p:tav>
                                          </p:tavLst>
                                        </p:anim>
                                        <p:anim calcmode="lin" valueType="num">
                                          <p:cBhvr additive="base">
                                            <p:cTn id="35" dur="1200" fill="hold"/>
                                            <p:tgtEl>
                                              <p:spTgt spid="50"/>
                                            </p:tgtEl>
                                            <p:attrNameLst>
                                              <p:attrName>ppt_y</p:attrName>
                                            </p:attrNameLst>
                                          </p:cBhvr>
                                          <p:tavLst>
                                            <p:tav tm="0">
                                              <p:val>
                                                <p:strVal val="1+#ppt_h/2"/>
                                              </p:val>
                                            </p:tav>
                                            <p:tav tm="100000">
                                              <p:val>
                                                <p:strVal val="#ppt_y"/>
                                              </p:val>
                                            </p:tav>
                                          </p:tavLst>
                                        </p:anim>
                                      </p:childTnLst>
                                    </p:cTn>
                                  </p:par>
                                  <p:par>
                                    <p:cTn id="36" presetID="2" presetClass="entr" presetSubtype="3" accel="52000" fill="hold" nodeType="withEffect">
                                      <p:stCondLst>
                                        <p:cond delay="250"/>
                                      </p:stCondLst>
                                      <p:childTnLst>
                                        <p:set>
                                          <p:cBhvr>
                                            <p:cTn id="37" dur="1" fill="hold">
                                              <p:stCondLst>
                                                <p:cond delay="0"/>
                                              </p:stCondLst>
                                            </p:cTn>
                                            <p:tgtEl>
                                              <p:spTgt spid="51"/>
                                            </p:tgtEl>
                                            <p:attrNameLst>
                                              <p:attrName>style.visibility</p:attrName>
                                            </p:attrNameLst>
                                          </p:cBhvr>
                                          <p:to>
                                            <p:strVal val="visible"/>
                                          </p:to>
                                        </p:set>
                                        <p:anim calcmode="lin" valueType="num">
                                          <p:cBhvr additive="base">
                                            <p:cTn id="38" dur="1200" fill="hold"/>
                                            <p:tgtEl>
                                              <p:spTgt spid="51"/>
                                            </p:tgtEl>
                                            <p:attrNameLst>
                                              <p:attrName>ppt_x</p:attrName>
                                            </p:attrNameLst>
                                          </p:cBhvr>
                                          <p:tavLst>
                                            <p:tav tm="0">
                                              <p:val>
                                                <p:strVal val="1+#ppt_w/2"/>
                                              </p:val>
                                            </p:tav>
                                            <p:tav tm="100000">
                                              <p:val>
                                                <p:strVal val="#ppt_x"/>
                                              </p:val>
                                            </p:tav>
                                          </p:tavLst>
                                        </p:anim>
                                        <p:anim calcmode="lin" valueType="num">
                                          <p:cBhvr additive="base">
                                            <p:cTn id="39" dur="1200" fill="hold"/>
                                            <p:tgtEl>
                                              <p:spTgt spid="51"/>
                                            </p:tgtEl>
                                            <p:attrNameLst>
                                              <p:attrName>ppt_y</p:attrName>
                                            </p:attrNameLst>
                                          </p:cBhvr>
                                          <p:tavLst>
                                            <p:tav tm="0">
                                              <p:val>
                                                <p:strVal val="0-#ppt_h/2"/>
                                              </p:val>
                                            </p:tav>
                                            <p:tav tm="100000">
                                              <p:val>
                                                <p:strVal val="#ppt_y"/>
                                              </p:val>
                                            </p:tav>
                                          </p:tavLst>
                                        </p:anim>
                                      </p:childTnLst>
                                    </p:cTn>
                                  </p:par>
                                  <p:par>
                                    <p:cTn id="40" presetID="2" presetClass="entr" presetSubtype="6" accel="52000" fill="hold" grpId="0" nodeType="withEffect">
                                      <p:stCondLst>
                                        <p:cond delay="500"/>
                                      </p:stCondLst>
                                      <p:childTnLst>
                                        <p:set>
                                          <p:cBhvr>
                                            <p:cTn id="41" dur="1" fill="hold">
                                              <p:stCondLst>
                                                <p:cond delay="0"/>
                                              </p:stCondLst>
                                            </p:cTn>
                                            <p:tgtEl>
                                              <p:spTgt spid="49"/>
                                            </p:tgtEl>
                                            <p:attrNameLst>
                                              <p:attrName>style.visibility</p:attrName>
                                            </p:attrNameLst>
                                          </p:cBhvr>
                                          <p:to>
                                            <p:strVal val="visible"/>
                                          </p:to>
                                        </p:set>
                                        <p:anim calcmode="lin" valueType="num">
                                          <p:cBhvr additive="base">
                                            <p:cTn id="42" dur="1200" fill="hold"/>
                                            <p:tgtEl>
                                              <p:spTgt spid="49"/>
                                            </p:tgtEl>
                                            <p:attrNameLst>
                                              <p:attrName>ppt_x</p:attrName>
                                            </p:attrNameLst>
                                          </p:cBhvr>
                                          <p:tavLst>
                                            <p:tav tm="0">
                                              <p:val>
                                                <p:strVal val="1+#ppt_w/2"/>
                                              </p:val>
                                            </p:tav>
                                            <p:tav tm="100000">
                                              <p:val>
                                                <p:strVal val="#ppt_x"/>
                                              </p:val>
                                            </p:tav>
                                          </p:tavLst>
                                        </p:anim>
                                        <p:anim calcmode="lin" valueType="num">
                                          <p:cBhvr additive="base">
                                            <p:cTn id="43" dur="1200" fill="hold"/>
                                            <p:tgtEl>
                                              <p:spTgt spid="49"/>
                                            </p:tgtEl>
                                            <p:attrNameLst>
                                              <p:attrName>ppt_y</p:attrName>
                                            </p:attrNameLst>
                                          </p:cBhvr>
                                          <p:tavLst>
                                            <p:tav tm="0">
                                              <p:val>
                                                <p:strVal val="1+#ppt_h/2"/>
                                              </p:val>
                                            </p:tav>
                                            <p:tav tm="100000">
                                              <p:val>
                                                <p:strVal val="#ppt_y"/>
                                              </p:val>
                                            </p:tav>
                                          </p:tavLst>
                                        </p:anim>
                                      </p:childTnLst>
                                    </p:cTn>
                                  </p:par>
                                </p:childTnLst>
                              </p:cTn>
                            </p:par>
                            <p:par>
                              <p:cTn id="44" fill="hold">
                                <p:stCondLst>
                                  <p:cond delay="4450"/>
                                </p:stCondLst>
                                <p:childTnLst>
                                  <p:par>
                                    <p:cTn id="45" presetID="42" presetClass="entr" presetSubtype="0"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fade">
                                          <p:cBhvr>
                                            <p:cTn id="47" dur="500"/>
                                            <p:tgtEl>
                                              <p:spTgt spid="39"/>
                                            </p:tgtEl>
                                          </p:cBhvr>
                                        </p:animEffect>
                                        <p:anim calcmode="lin" valueType="num">
                                          <p:cBhvr>
                                            <p:cTn id="48" dur="500" fill="hold"/>
                                            <p:tgtEl>
                                              <p:spTgt spid="39"/>
                                            </p:tgtEl>
                                            <p:attrNameLst>
                                              <p:attrName>ppt_x</p:attrName>
                                            </p:attrNameLst>
                                          </p:cBhvr>
                                          <p:tavLst>
                                            <p:tav tm="0">
                                              <p:val>
                                                <p:strVal val="#ppt_x"/>
                                              </p:val>
                                            </p:tav>
                                            <p:tav tm="100000">
                                              <p:val>
                                                <p:strVal val="#ppt_x"/>
                                              </p:val>
                                            </p:tav>
                                          </p:tavLst>
                                        </p:anim>
                                        <p:anim calcmode="lin" valueType="num">
                                          <p:cBhvr>
                                            <p:cTn id="49" dur="500" fill="hold"/>
                                            <p:tgtEl>
                                              <p:spTgt spid="39"/>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250"/>
                                      </p:stCondLst>
                                      <p:childTnLst>
                                        <p:set>
                                          <p:cBhvr>
                                            <p:cTn id="51" dur="1" fill="hold">
                                              <p:stCondLst>
                                                <p:cond delay="0"/>
                                              </p:stCondLst>
                                            </p:cTn>
                                            <p:tgtEl>
                                              <p:spTgt spid="45"/>
                                            </p:tgtEl>
                                            <p:attrNameLst>
                                              <p:attrName>style.visibility</p:attrName>
                                            </p:attrNameLst>
                                          </p:cBhvr>
                                          <p:to>
                                            <p:strVal val="visible"/>
                                          </p:to>
                                        </p:set>
                                        <p:animEffect transition="in" filter="fade">
                                          <p:cBhvr>
                                            <p:cTn id="52" dur="250"/>
                                            <p:tgtEl>
                                              <p:spTgt spid="45"/>
                                            </p:tgtEl>
                                          </p:cBhvr>
                                        </p:animEffect>
                                        <p:anim calcmode="lin" valueType="num">
                                          <p:cBhvr>
                                            <p:cTn id="53" dur="250" fill="hold"/>
                                            <p:tgtEl>
                                              <p:spTgt spid="45"/>
                                            </p:tgtEl>
                                            <p:attrNameLst>
                                              <p:attrName>ppt_x</p:attrName>
                                            </p:attrNameLst>
                                          </p:cBhvr>
                                          <p:tavLst>
                                            <p:tav tm="0">
                                              <p:val>
                                                <p:strVal val="#ppt_x"/>
                                              </p:val>
                                            </p:tav>
                                            <p:tav tm="100000">
                                              <p:val>
                                                <p:strVal val="#ppt_x"/>
                                              </p:val>
                                            </p:tav>
                                          </p:tavLst>
                                        </p:anim>
                                        <p:anim calcmode="lin" valueType="num">
                                          <p:cBhvr>
                                            <p:cTn id="54" dur="250" fill="hold"/>
                                            <p:tgtEl>
                                              <p:spTgt spid="45"/>
                                            </p:tgtEl>
                                            <p:attrNameLst>
                                              <p:attrName>ppt_y</p:attrName>
                                            </p:attrNameLst>
                                          </p:cBhvr>
                                          <p:tavLst>
                                            <p:tav tm="0">
                                              <p:val>
                                                <p:strVal val="#ppt_y-.1"/>
                                              </p:val>
                                            </p:tav>
                                            <p:tav tm="100000">
                                              <p:val>
                                                <p:strVal val="#ppt_y"/>
                                              </p:val>
                                            </p:tav>
                                          </p:tavLst>
                                        </p:anim>
                                      </p:childTnLst>
                                    </p:cTn>
                                  </p:par>
                                </p:childTnLst>
                              </p:cTn>
                            </p:par>
                            <p:par>
                              <p:cTn id="55" fill="hold">
                                <p:stCondLst>
                                  <p:cond delay="4950"/>
                                </p:stCondLst>
                                <p:childTnLst>
                                  <p:par>
                                    <p:cTn id="56" presetID="42" presetClass="entr" presetSubtype="0" fill="hold" grpId="0" nodeType="afterEffect">
                                      <p:stCondLst>
                                        <p:cond delay="0"/>
                                      </p:stCondLst>
                                      <p:childTnLst>
                                        <p:set>
                                          <p:cBhvr>
                                            <p:cTn id="57" dur="1" fill="hold">
                                              <p:stCondLst>
                                                <p:cond delay="0"/>
                                              </p:stCondLst>
                                            </p:cTn>
                                            <p:tgtEl>
                                              <p:spTgt spid="40"/>
                                            </p:tgtEl>
                                            <p:attrNameLst>
                                              <p:attrName>style.visibility</p:attrName>
                                            </p:attrNameLst>
                                          </p:cBhvr>
                                          <p:to>
                                            <p:strVal val="visible"/>
                                          </p:to>
                                        </p:set>
                                        <p:animEffect transition="in" filter="fade">
                                          <p:cBhvr>
                                            <p:cTn id="58" dur="500"/>
                                            <p:tgtEl>
                                              <p:spTgt spid="40"/>
                                            </p:tgtEl>
                                          </p:cBhvr>
                                        </p:animEffect>
                                        <p:anim calcmode="lin" valueType="num">
                                          <p:cBhvr>
                                            <p:cTn id="59" dur="500" fill="hold"/>
                                            <p:tgtEl>
                                              <p:spTgt spid="40"/>
                                            </p:tgtEl>
                                            <p:attrNameLst>
                                              <p:attrName>ppt_x</p:attrName>
                                            </p:attrNameLst>
                                          </p:cBhvr>
                                          <p:tavLst>
                                            <p:tav tm="0">
                                              <p:val>
                                                <p:strVal val="#ppt_x"/>
                                              </p:val>
                                            </p:tav>
                                            <p:tav tm="100000">
                                              <p:val>
                                                <p:strVal val="#ppt_x"/>
                                              </p:val>
                                            </p:tav>
                                          </p:tavLst>
                                        </p:anim>
                                        <p:anim calcmode="lin" valueType="num">
                                          <p:cBhvr>
                                            <p:cTn id="60" dur="500" fill="hold"/>
                                            <p:tgtEl>
                                              <p:spTgt spid="4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250"/>
                                      </p:stCondLst>
                                      <p:childTnLst>
                                        <p:set>
                                          <p:cBhvr>
                                            <p:cTn id="62" dur="1" fill="hold">
                                              <p:stCondLst>
                                                <p:cond delay="0"/>
                                              </p:stCondLst>
                                            </p:cTn>
                                            <p:tgtEl>
                                              <p:spTgt spid="46"/>
                                            </p:tgtEl>
                                            <p:attrNameLst>
                                              <p:attrName>style.visibility</p:attrName>
                                            </p:attrNameLst>
                                          </p:cBhvr>
                                          <p:to>
                                            <p:strVal val="visible"/>
                                          </p:to>
                                        </p:set>
                                        <p:animEffect transition="in" filter="fade">
                                          <p:cBhvr>
                                            <p:cTn id="63" dur="250"/>
                                            <p:tgtEl>
                                              <p:spTgt spid="46"/>
                                            </p:tgtEl>
                                          </p:cBhvr>
                                        </p:animEffect>
                                        <p:anim calcmode="lin" valueType="num">
                                          <p:cBhvr>
                                            <p:cTn id="64" dur="250" fill="hold"/>
                                            <p:tgtEl>
                                              <p:spTgt spid="46"/>
                                            </p:tgtEl>
                                            <p:attrNameLst>
                                              <p:attrName>ppt_x</p:attrName>
                                            </p:attrNameLst>
                                          </p:cBhvr>
                                          <p:tavLst>
                                            <p:tav tm="0">
                                              <p:val>
                                                <p:strVal val="#ppt_x"/>
                                              </p:val>
                                            </p:tav>
                                            <p:tav tm="100000">
                                              <p:val>
                                                <p:strVal val="#ppt_x"/>
                                              </p:val>
                                            </p:tav>
                                          </p:tavLst>
                                        </p:anim>
                                        <p:anim calcmode="lin" valueType="num">
                                          <p:cBhvr>
                                            <p:cTn id="65" dur="250" fill="hold"/>
                                            <p:tgtEl>
                                              <p:spTgt spid="46"/>
                                            </p:tgtEl>
                                            <p:attrNameLst>
                                              <p:attrName>ppt_y</p:attrName>
                                            </p:attrNameLst>
                                          </p:cBhvr>
                                          <p:tavLst>
                                            <p:tav tm="0">
                                              <p:val>
                                                <p:strVal val="#ppt_y-.1"/>
                                              </p:val>
                                            </p:tav>
                                            <p:tav tm="100000">
                                              <p:val>
                                                <p:strVal val="#ppt_y"/>
                                              </p:val>
                                            </p:tav>
                                          </p:tavLst>
                                        </p:anim>
                                      </p:childTnLst>
                                    </p:cTn>
                                  </p:par>
                                </p:childTnLst>
                              </p:cTn>
                            </p:par>
                            <p:par>
                              <p:cTn id="66" fill="hold">
                                <p:stCondLst>
                                  <p:cond delay="5450"/>
                                </p:stCondLst>
                                <p:childTnLst>
                                  <p:par>
                                    <p:cTn id="67" presetID="42" presetClass="entr" presetSubtype="0" fill="hold" nodeType="after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500"/>
                                            <p:tgtEl>
                                              <p:spTgt spid="36"/>
                                            </p:tgtEl>
                                          </p:cBhvr>
                                        </p:animEffect>
                                        <p:anim calcmode="lin" valueType="num">
                                          <p:cBhvr>
                                            <p:cTn id="70" dur="500" fill="hold"/>
                                            <p:tgtEl>
                                              <p:spTgt spid="36"/>
                                            </p:tgtEl>
                                            <p:attrNameLst>
                                              <p:attrName>ppt_x</p:attrName>
                                            </p:attrNameLst>
                                          </p:cBhvr>
                                          <p:tavLst>
                                            <p:tav tm="0">
                                              <p:val>
                                                <p:strVal val="#ppt_x"/>
                                              </p:val>
                                            </p:tav>
                                            <p:tav tm="100000">
                                              <p:val>
                                                <p:strVal val="#ppt_x"/>
                                              </p:val>
                                            </p:tav>
                                          </p:tavLst>
                                        </p:anim>
                                        <p:anim calcmode="lin" valueType="num">
                                          <p:cBhvr>
                                            <p:cTn id="71" dur="500" fill="hold"/>
                                            <p:tgtEl>
                                              <p:spTgt spid="36"/>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250"/>
                                      </p:stCondLst>
                                      <p:childTnLst>
                                        <p:set>
                                          <p:cBhvr>
                                            <p:cTn id="73" dur="1" fill="hold">
                                              <p:stCondLst>
                                                <p:cond delay="0"/>
                                              </p:stCondLst>
                                            </p:cTn>
                                            <p:tgtEl>
                                              <p:spTgt spid="47"/>
                                            </p:tgtEl>
                                            <p:attrNameLst>
                                              <p:attrName>style.visibility</p:attrName>
                                            </p:attrNameLst>
                                          </p:cBhvr>
                                          <p:to>
                                            <p:strVal val="visible"/>
                                          </p:to>
                                        </p:set>
                                        <p:animEffect transition="in" filter="fade">
                                          <p:cBhvr>
                                            <p:cTn id="74" dur="250"/>
                                            <p:tgtEl>
                                              <p:spTgt spid="47"/>
                                            </p:tgtEl>
                                          </p:cBhvr>
                                        </p:animEffect>
                                        <p:anim calcmode="lin" valueType="num">
                                          <p:cBhvr>
                                            <p:cTn id="75" dur="250" fill="hold"/>
                                            <p:tgtEl>
                                              <p:spTgt spid="47"/>
                                            </p:tgtEl>
                                            <p:attrNameLst>
                                              <p:attrName>ppt_x</p:attrName>
                                            </p:attrNameLst>
                                          </p:cBhvr>
                                          <p:tavLst>
                                            <p:tav tm="0">
                                              <p:val>
                                                <p:strVal val="#ppt_x"/>
                                              </p:val>
                                            </p:tav>
                                            <p:tav tm="100000">
                                              <p:val>
                                                <p:strVal val="#ppt_x"/>
                                              </p:val>
                                            </p:tav>
                                          </p:tavLst>
                                        </p:anim>
                                        <p:anim calcmode="lin" valueType="num">
                                          <p:cBhvr>
                                            <p:cTn id="76" dur="250" fill="hold"/>
                                            <p:tgtEl>
                                              <p:spTgt spid="47"/>
                                            </p:tgtEl>
                                            <p:attrNameLst>
                                              <p:attrName>ppt_y</p:attrName>
                                            </p:attrNameLst>
                                          </p:cBhvr>
                                          <p:tavLst>
                                            <p:tav tm="0">
                                              <p:val>
                                                <p:strVal val="#ppt_y-.1"/>
                                              </p:val>
                                            </p:tav>
                                            <p:tav tm="100000">
                                              <p:val>
                                                <p:strVal val="#ppt_y"/>
                                              </p:val>
                                            </p:tav>
                                          </p:tavLst>
                                        </p:anim>
                                      </p:childTnLst>
                                    </p:cTn>
                                  </p:par>
                                </p:childTnLst>
                              </p:cTn>
                            </p:par>
                            <p:par>
                              <p:cTn id="77" fill="hold">
                                <p:stCondLst>
                                  <p:cond delay="5950"/>
                                </p:stCondLst>
                                <p:childTnLst>
                                  <p:par>
                                    <p:cTn id="78" presetID="42" presetClass="entr" presetSubtype="0" fill="hold" nodeType="after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strVal val="#ppt_x"/>
                                              </p:val>
                                            </p:tav>
                                            <p:tav tm="100000">
                                              <p:val>
                                                <p:strVal val="#ppt_x"/>
                                              </p:val>
                                            </p:tav>
                                          </p:tavLst>
                                        </p:anim>
                                        <p:anim calcmode="lin" valueType="num">
                                          <p:cBhvr>
                                            <p:cTn id="82" dur="500" fill="hold"/>
                                            <p:tgtEl>
                                              <p:spTgt spid="4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250"/>
                                      </p:stCondLst>
                                      <p:childTnLst>
                                        <p:set>
                                          <p:cBhvr>
                                            <p:cTn id="84" dur="1" fill="hold">
                                              <p:stCondLst>
                                                <p:cond delay="0"/>
                                              </p:stCondLst>
                                            </p:cTn>
                                            <p:tgtEl>
                                              <p:spTgt spid="48"/>
                                            </p:tgtEl>
                                            <p:attrNameLst>
                                              <p:attrName>style.visibility</p:attrName>
                                            </p:attrNameLst>
                                          </p:cBhvr>
                                          <p:to>
                                            <p:strVal val="visible"/>
                                          </p:to>
                                        </p:set>
                                        <p:animEffect transition="in" filter="fade">
                                          <p:cBhvr>
                                            <p:cTn id="85" dur="250"/>
                                            <p:tgtEl>
                                              <p:spTgt spid="48"/>
                                            </p:tgtEl>
                                          </p:cBhvr>
                                        </p:animEffect>
                                        <p:anim calcmode="lin" valueType="num">
                                          <p:cBhvr>
                                            <p:cTn id="86" dur="250" fill="hold"/>
                                            <p:tgtEl>
                                              <p:spTgt spid="48"/>
                                            </p:tgtEl>
                                            <p:attrNameLst>
                                              <p:attrName>ppt_x</p:attrName>
                                            </p:attrNameLst>
                                          </p:cBhvr>
                                          <p:tavLst>
                                            <p:tav tm="0">
                                              <p:val>
                                                <p:strVal val="#ppt_x"/>
                                              </p:val>
                                            </p:tav>
                                            <p:tav tm="100000">
                                              <p:val>
                                                <p:strVal val="#ppt_x"/>
                                              </p:val>
                                            </p:tav>
                                          </p:tavLst>
                                        </p:anim>
                                        <p:anim calcmode="lin" valueType="num">
                                          <p:cBhvr>
                                            <p:cTn id="87" dur="250" fill="hold"/>
                                            <p:tgtEl>
                                              <p:spTgt spid="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39" grpId="0" animBg="1"/>
          <p:bldP spid="40" grpId="0" animBg="1"/>
          <p:bldP spid="45" grpId="0"/>
          <p:bldP spid="46" grpId="0"/>
          <p:bldP spid="47" grpId="0"/>
          <p:bldP spid="48" grpId="0"/>
          <p:bldP spid="49" grpId="0" animBg="1"/>
          <p:bldP spid="50" grpId="0" animBg="1"/>
          <p:bldP spid="54" grpId="0" animBg="1"/>
          <p:bldP spid="55"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a:extLst>
              <a:ext uri="{FF2B5EF4-FFF2-40B4-BE49-F238E27FC236}">
                <a16:creationId xmlns:a16="http://schemas.microsoft.com/office/drawing/2014/main" id="{D863DA83-30BD-1282-F5FF-54852064D957}"/>
              </a:ext>
            </a:extLst>
          </p:cNvPr>
          <p:cNvSpPr/>
          <p:nvPr/>
        </p:nvSpPr>
        <p:spPr>
          <a:xfrm>
            <a:off x="1" y="3993257"/>
            <a:ext cx="5118100" cy="2527300"/>
          </a:xfrm>
          <a:prstGeom prst="rect">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391891" y="337444"/>
            <a:ext cx="3325091"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pic>
        <p:nvPicPr>
          <p:cNvPr id="4" name="图片 3">
            <a:extLst>
              <a:ext uri="{FF2B5EF4-FFF2-40B4-BE49-F238E27FC236}">
                <a16:creationId xmlns:a16="http://schemas.microsoft.com/office/drawing/2014/main" id="{EA43471D-60C4-FC7B-EF06-5456867A178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70112" y="1655656"/>
            <a:ext cx="8100788" cy="2774269"/>
          </a:xfrm>
          <a:prstGeom prst="rect">
            <a:avLst/>
          </a:prstGeom>
        </p:spPr>
      </p:pic>
      <p:sp>
        <p:nvSpPr>
          <p:cNvPr id="5" name="任意多边形 3">
            <a:extLst>
              <a:ext uri="{FF2B5EF4-FFF2-40B4-BE49-F238E27FC236}">
                <a16:creationId xmlns:a16="http://schemas.microsoft.com/office/drawing/2014/main" id="{E7269AEC-5D1A-4923-8977-09CBB668CBDE}"/>
              </a:ext>
            </a:extLst>
          </p:cNvPr>
          <p:cNvSpPr/>
          <p:nvPr/>
        </p:nvSpPr>
        <p:spPr>
          <a:xfrm rot="16200000" flipH="1">
            <a:off x="8511609" y="1119650"/>
            <a:ext cx="2774271" cy="3846286"/>
          </a:xfrm>
          <a:custGeom>
            <a:avLst/>
            <a:gdLst>
              <a:gd name="connsiteX0" fmla="*/ 0 w 1021607"/>
              <a:gd name="connsiteY0" fmla="*/ 1219907 h 1219907"/>
              <a:gd name="connsiteX1" fmla="*/ 0 w 1021607"/>
              <a:gd name="connsiteY1" fmla="*/ 116036 h 1219907"/>
              <a:gd name="connsiteX2" fmla="*/ 381631 w 1021607"/>
              <a:gd name="connsiteY2" fmla="*/ 116036 h 1219907"/>
              <a:gd name="connsiteX3" fmla="*/ 510804 w 1021607"/>
              <a:gd name="connsiteY3" fmla="*/ 0 h 1219907"/>
              <a:gd name="connsiteX4" fmla="*/ 639977 w 1021607"/>
              <a:gd name="connsiteY4" fmla="*/ 116036 h 1219907"/>
              <a:gd name="connsiteX5" fmla="*/ 1021607 w 1021607"/>
              <a:gd name="connsiteY5" fmla="*/ 116036 h 1219907"/>
              <a:gd name="connsiteX6" fmla="*/ 1021607 w 1021607"/>
              <a:gd name="connsiteY6" fmla="*/ 1219907 h 12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1607" h="1219907">
                <a:moveTo>
                  <a:pt x="0" y="1219907"/>
                </a:moveTo>
                <a:lnTo>
                  <a:pt x="0" y="116036"/>
                </a:lnTo>
                <a:lnTo>
                  <a:pt x="381631" y="116036"/>
                </a:lnTo>
                <a:lnTo>
                  <a:pt x="510804" y="0"/>
                </a:lnTo>
                <a:lnTo>
                  <a:pt x="639977" y="116036"/>
                </a:lnTo>
                <a:lnTo>
                  <a:pt x="1021607" y="116036"/>
                </a:lnTo>
                <a:lnTo>
                  <a:pt x="1021607" y="1219907"/>
                </a:lnTo>
                <a:close/>
              </a:path>
            </a:pathLst>
          </a:cu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 name="money-bag-of-dollars_44282">
            <a:extLst>
              <a:ext uri="{FF2B5EF4-FFF2-40B4-BE49-F238E27FC236}">
                <a16:creationId xmlns:a16="http://schemas.microsoft.com/office/drawing/2014/main" id="{830815E1-B6E9-CA98-52B1-D960A7598FA8}"/>
              </a:ext>
            </a:extLst>
          </p:cNvPr>
          <p:cNvSpPr/>
          <p:nvPr/>
        </p:nvSpPr>
        <p:spPr>
          <a:xfrm>
            <a:off x="9554783" y="2011315"/>
            <a:ext cx="812678" cy="971118"/>
          </a:xfrm>
          <a:custGeom>
            <a:avLst/>
            <a:gdLst>
              <a:gd name="T0" fmla="*/ 282 w 427"/>
              <a:gd name="T1" fmla="*/ 126 h 511"/>
              <a:gd name="T2" fmla="*/ 332 w 427"/>
              <a:gd name="T3" fmla="*/ 126 h 511"/>
              <a:gd name="T4" fmla="*/ 331 w 427"/>
              <a:gd name="T5" fmla="*/ 96 h 511"/>
              <a:gd name="T6" fmla="*/ 289 w 427"/>
              <a:gd name="T7" fmla="*/ 96 h 511"/>
              <a:gd name="T8" fmla="*/ 329 w 427"/>
              <a:gd name="T9" fmla="*/ 13 h 511"/>
              <a:gd name="T10" fmla="*/ 283 w 427"/>
              <a:gd name="T11" fmla="*/ 9 h 511"/>
              <a:gd name="T12" fmla="*/ 244 w 427"/>
              <a:gd name="T13" fmla="*/ 40 h 511"/>
              <a:gd name="T14" fmla="*/ 257 w 427"/>
              <a:gd name="T15" fmla="*/ 5 h 511"/>
              <a:gd name="T16" fmla="*/ 211 w 427"/>
              <a:gd name="T17" fmla="*/ 0 h 511"/>
              <a:gd name="T18" fmla="*/ 195 w 427"/>
              <a:gd name="T19" fmla="*/ 43 h 511"/>
              <a:gd name="T20" fmla="*/ 170 w 427"/>
              <a:gd name="T21" fmla="*/ 10 h 511"/>
              <a:gd name="T22" fmla="*/ 102 w 427"/>
              <a:gd name="T23" fmla="*/ 7 h 511"/>
              <a:gd name="T24" fmla="*/ 147 w 427"/>
              <a:gd name="T25" fmla="*/ 96 h 511"/>
              <a:gd name="T26" fmla="*/ 106 w 427"/>
              <a:gd name="T27" fmla="*/ 94 h 511"/>
              <a:gd name="T28" fmla="*/ 106 w 427"/>
              <a:gd name="T29" fmla="*/ 126 h 511"/>
              <a:gd name="T30" fmla="*/ 146 w 427"/>
              <a:gd name="T31" fmla="*/ 126 h 511"/>
              <a:gd name="T32" fmla="*/ 0 w 427"/>
              <a:gd name="T33" fmla="*/ 375 h 511"/>
              <a:gd name="T34" fmla="*/ 214 w 427"/>
              <a:gd name="T35" fmla="*/ 511 h 511"/>
              <a:gd name="T36" fmla="*/ 427 w 427"/>
              <a:gd name="T37" fmla="*/ 375 h 511"/>
              <a:gd name="T38" fmla="*/ 282 w 427"/>
              <a:gd name="T39" fmla="*/ 126 h 511"/>
              <a:gd name="T40" fmla="*/ 232 w 427"/>
              <a:gd name="T41" fmla="*/ 417 h 511"/>
              <a:gd name="T42" fmla="*/ 232 w 427"/>
              <a:gd name="T43" fmla="*/ 447 h 511"/>
              <a:gd name="T44" fmla="*/ 202 w 427"/>
              <a:gd name="T45" fmla="*/ 447 h 511"/>
              <a:gd name="T46" fmla="*/ 202 w 427"/>
              <a:gd name="T47" fmla="*/ 419 h 511"/>
              <a:gd name="T48" fmla="*/ 152 w 427"/>
              <a:gd name="T49" fmla="*/ 406 h 511"/>
              <a:gd name="T50" fmla="*/ 161 w 427"/>
              <a:gd name="T51" fmla="*/ 371 h 511"/>
              <a:gd name="T52" fmla="*/ 210 w 427"/>
              <a:gd name="T53" fmla="*/ 384 h 511"/>
              <a:gd name="T54" fmla="*/ 239 w 427"/>
              <a:gd name="T55" fmla="*/ 366 h 511"/>
              <a:gd name="T56" fmla="*/ 207 w 427"/>
              <a:gd name="T57" fmla="*/ 340 h 511"/>
              <a:gd name="T58" fmla="*/ 154 w 427"/>
              <a:gd name="T59" fmla="*/ 286 h 511"/>
              <a:gd name="T60" fmla="*/ 204 w 427"/>
              <a:gd name="T61" fmla="*/ 233 h 511"/>
              <a:gd name="T62" fmla="*/ 204 w 427"/>
              <a:gd name="T63" fmla="*/ 205 h 511"/>
              <a:gd name="T64" fmla="*/ 233 w 427"/>
              <a:gd name="T65" fmla="*/ 205 h 511"/>
              <a:gd name="T66" fmla="*/ 233 w 427"/>
              <a:gd name="T67" fmla="*/ 231 h 511"/>
              <a:gd name="T68" fmla="*/ 276 w 427"/>
              <a:gd name="T69" fmla="*/ 241 h 511"/>
              <a:gd name="T70" fmla="*/ 267 w 427"/>
              <a:gd name="T71" fmla="*/ 274 h 511"/>
              <a:gd name="T72" fmla="*/ 225 w 427"/>
              <a:gd name="T73" fmla="*/ 264 h 511"/>
              <a:gd name="T74" fmla="*/ 199 w 427"/>
              <a:gd name="T75" fmla="*/ 281 h 511"/>
              <a:gd name="T76" fmla="*/ 235 w 427"/>
              <a:gd name="T77" fmla="*/ 306 h 511"/>
              <a:gd name="T78" fmla="*/ 284 w 427"/>
              <a:gd name="T79" fmla="*/ 362 h 511"/>
              <a:gd name="T80" fmla="*/ 232 w 427"/>
              <a:gd name="T81" fmla="*/ 417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7" h="511">
                <a:moveTo>
                  <a:pt x="282" y="126"/>
                </a:moveTo>
                <a:lnTo>
                  <a:pt x="332" y="126"/>
                </a:lnTo>
                <a:lnTo>
                  <a:pt x="331" y="96"/>
                </a:lnTo>
                <a:lnTo>
                  <a:pt x="289" y="96"/>
                </a:lnTo>
                <a:lnTo>
                  <a:pt x="329" y="13"/>
                </a:lnTo>
                <a:lnTo>
                  <a:pt x="283" y="9"/>
                </a:lnTo>
                <a:lnTo>
                  <a:pt x="244" y="40"/>
                </a:lnTo>
                <a:lnTo>
                  <a:pt x="257" y="5"/>
                </a:lnTo>
                <a:lnTo>
                  <a:pt x="211" y="0"/>
                </a:lnTo>
                <a:lnTo>
                  <a:pt x="195" y="43"/>
                </a:lnTo>
                <a:lnTo>
                  <a:pt x="170" y="10"/>
                </a:lnTo>
                <a:lnTo>
                  <a:pt x="102" y="7"/>
                </a:lnTo>
                <a:lnTo>
                  <a:pt x="147" y="96"/>
                </a:lnTo>
                <a:lnTo>
                  <a:pt x="106" y="94"/>
                </a:lnTo>
                <a:lnTo>
                  <a:pt x="106" y="126"/>
                </a:lnTo>
                <a:lnTo>
                  <a:pt x="146" y="126"/>
                </a:lnTo>
                <a:cubicBezTo>
                  <a:pt x="61" y="176"/>
                  <a:pt x="0" y="305"/>
                  <a:pt x="0" y="375"/>
                </a:cubicBezTo>
                <a:cubicBezTo>
                  <a:pt x="0" y="462"/>
                  <a:pt x="96" y="511"/>
                  <a:pt x="214" y="511"/>
                </a:cubicBezTo>
                <a:cubicBezTo>
                  <a:pt x="332" y="511"/>
                  <a:pt x="427" y="462"/>
                  <a:pt x="427" y="375"/>
                </a:cubicBezTo>
                <a:cubicBezTo>
                  <a:pt x="427" y="305"/>
                  <a:pt x="366" y="176"/>
                  <a:pt x="282" y="126"/>
                </a:cubicBezTo>
                <a:close/>
                <a:moveTo>
                  <a:pt x="232" y="417"/>
                </a:moveTo>
                <a:lnTo>
                  <a:pt x="232" y="447"/>
                </a:lnTo>
                <a:lnTo>
                  <a:pt x="202" y="447"/>
                </a:lnTo>
                <a:lnTo>
                  <a:pt x="202" y="419"/>
                </a:lnTo>
                <a:cubicBezTo>
                  <a:pt x="183" y="418"/>
                  <a:pt x="163" y="413"/>
                  <a:pt x="152" y="406"/>
                </a:cubicBezTo>
                <a:lnTo>
                  <a:pt x="161" y="371"/>
                </a:lnTo>
                <a:cubicBezTo>
                  <a:pt x="173" y="378"/>
                  <a:pt x="191" y="384"/>
                  <a:pt x="210" y="384"/>
                </a:cubicBezTo>
                <a:cubicBezTo>
                  <a:pt x="227" y="384"/>
                  <a:pt x="239" y="378"/>
                  <a:pt x="239" y="366"/>
                </a:cubicBezTo>
                <a:cubicBezTo>
                  <a:pt x="239" y="355"/>
                  <a:pt x="229" y="347"/>
                  <a:pt x="207" y="340"/>
                </a:cubicBezTo>
                <a:cubicBezTo>
                  <a:pt x="175" y="329"/>
                  <a:pt x="154" y="315"/>
                  <a:pt x="154" y="286"/>
                </a:cubicBezTo>
                <a:cubicBezTo>
                  <a:pt x="154" y="260"/>
                  <a:pt x="172" y="239"/>
                  <a:pt x="204" y="233"/>
                </a:cubicBezTo>
                <a:lnTo>
                  <a:pt x="204" y="205"/>
                </a:lnTo>
                <a:lnTo>
                  <a:pt x="233" y="205"/>
                </a:lnTo>
                <a:lnTo>
                  <a:pt x="233" y="231"/>
                </a:lnTo>
                <a:cubicBezTo>
                  <a:pt x="253" y="232"/>
                  <a:pt x="266" y="236"/>
                  <a:pt x="276" y="241"/>
                </a:cubicBezTo>
                <a:lnTo>
                  <a:pt x="267" y="274"/>
                </a:lnTo>
                <a:cubicBezTo>
                  <a:pt x="260" y="271"/>
                  <a:pt x="246" y="264"/>
                  <a:pt x="225" y="264"/>
                </a:cubicBezTo>
                <a:cubicBezTo>
                  <a:pt x="205" y="264"/>
                  <a:pt x="199" y="272"/>
                  <a:pt x="199" y="281"/>
                </a:cubicBezTo>
                <a:cubicBezTo>
                  <a:pt x="199" y="291"/>
                  <a:pt x="210" y="297"/>
                  <a:pt x="235" y="306"/>
                </a:cubicBezTo>
                <a:cubicBezTo>
                  <a:pt x="270" y="319"/>
                  <a:pt x="284" y="335"/>
                  <a:pt x="284" y="362"/>
                </a:cubicBezTo>
                <a:cubicBezTo>
                  <a:pt x="284" y="388"/>
                  <a:pt x="266" y="411"/>
                  <a:pt x="232" y="41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1978"/>
              </a:lnSpc>
            </a:pPr>
            <a:endParaRPr 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 name="文本框 6">
            <a:extLst>
              <a:ext uri="{FF2B5EF4-FFF2-40B4-BE49-F238E27FC236}">
                <a16:creationId xmlns:a16="http://schemas.microsoft.com/office/drawing/2014/main" id="{7AC791FA-E555-C56B-7DDA-B51927DF53E4}"/>
              </a:ext>
            </a:extLst>
          </p:cNvPr>
          <p:cNvSpPr txBox="1"/>
          <p:nvPr/>
        </p:nvSpPr>
        <p:spPr>
          <a:xfrm>
            <a:off x="8841012" y="3118774"/>
            <a:ext cx="2381170" cy="458074"/>
          </a:xfrm>
          <a:prstGeom prst="rect">
            <a:avLst/>
          </a:prstGeom>
          <a:noFill/>
        </p:spPr>
        <p:txBody>
          <a:bodyPr wrap="square" rtlCol="0">
            <a:spAutoFit/>
          </a:bodyPr>
          <a:lstStyle/>
          <a:p>
            <a:pPr algn="ctr">
              <a:lnSpc>
                <a:spcPct val="131978"/>
              </a:lnSpc>
            </a:pPr>
            <a:r>
              <a:rPr lang="en-US" altLang="zh-CN" sz="20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sz="20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1" name="矩形 10">
            <a:extLst>
              <a:ext uri="{FF2B5EF4-FFF2-40B4-BE49-F238E27FC236}">
                <a16:creationId xmlns:a16="http://schemas.microsoft.com/office/drawing/2014/main" id="{D50A54AC-A4FA-A3D7-6AA6-712F487EBD99}"/>
              </a:ext>
            </a:extLst>
          </p:cNvPr>
          <p:cNvSpPr/>
          <p:nvPr/>
        </p:nvSpPr>
        <p:spPr>
          <a:xfrm>
            <a:off x="387406" y="4429925"/>
            <a:ext cx="11417190" cy="1827033"/>
          </a:xfrm>
          <a:prstGeom prst="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 name="文本框 7">
            <a:extLst>
              <a:ext uri="{FF2B5EF4-FFF2-40B4-BE49-F238E27FC236}">
                <a16:creationId xmlns:a16="http://schemas.microsoft.com/office/drawing/2014/main" id="{BFA5F397-F5DC-17CE-916B-5A4E87AB2357}"/>
              </a:ext>
            </a:extLst>
          </p:cNvPr>
          <p:cNvSpPr txBox="1"/>
          <p:nvPr/>
        </p:nvSpPr>
        <p:spPr>
          <a:xfrm>
            <a:off x="8600716" y="3565000"/>
            <a:ext cx="2782776" cy="637290"/>
          </a:xfrm>
          <a:prstGeom prst="rect">
            <a:avLst/>
          </a:prstGeom>
          <a:noFill/>
          <a:ln>
            <a:noFill/>
          </a:ln>
        </p:spPr>
        <p:txBody>
          <a:bodyPr wrap="square" rtlCol="0">
            <a:spAutoFit/>
          </a:bodyPr>
          <a:lstStyle/>
          <a:p>
            <a:pPr algn="ctr">
              <a:lnSpc>
                <a:spcPct val="131978"/>
              </a:lnSpc>
            </a:pPr>
            <a:r>
              <a:rPr lang="en-US" altLang="zh-CN" sz="1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lang="zh-CN" altLang="en-US" sz="1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9" name="文本框 8">
            <a:extLst>
              <a:ext uri="{FF2B5EF4-FFF2-40B4-BE49-F238E27FC236}">
                <a16:creationId xmlns:a16="http://schemas.microsoft.com/office/drawing/2014/main" id="{DD77806C-E899-6FDB-3C46-CDE18DFD4EDE}"/>
              </a:ext>
            </a:extLst>
          </p:cNvPr>
          <p:cNvSpPr txBox="1"/>
          <p:nvPr/>
        </p:nvSpPr>
        <p:spPr>
          <a:xfrm>
            <a:off x="651718" y="4891776"/>
            <a:ext cx="10888567" cy="1035027"/>
          </a:xfrm>
          <a:prstGeom prst="rect">
            <a:avLst/>
          </a:prstGeom>
          <a:noFill/>
          <a:ln>
            <a:noFill/>
          </a:ln>
        </p:spPr>
        <p:txBody>
          <a:bodyPr wrap="square" rtlCol="0">
            <a:spAutoFit/>
          </a:bodyPr>
          <a:lstStyle/>
          <a:p>
            <a:pPr algn="ctr">
              <a:lnSpc>
                <a:spcPct val="131978"/>
              </a:lnSpc>
            </a:pPr>
            <a:r>
              <a:rPr lang="en-US" altLang="zh-CN" sz="16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Click here to add content, content to match the title. </a:t>
            </a:r>
            <a:endParaRPr lang="zh-CN" altLang="en-US" sz="16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a:p>
            <a:pPr algn="ctr">
              <a:lnSpc>
                <a:spcPct val="131978"/>
              </a:lnSpc>
            </a:pPr>
            <a:endParaRPr lang="zh-CN" altLang="en-US" sz="1600"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Tree>
    <p:extLst>
      <p:ext uri="{BB962C8B-B14F-4D97-AF65-F5344CB8AC3E}">
        <p14:creationId xmlns:p14="http://schemas.microsoft.com/office/powerpoint/2010/main" val="6383068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 name="图片 68">
            <a:extLst>
              <a:ext uri="{FF2B5EF4-FFF2-40B4-BE49-F238E27FC236}">
                <a16:creationId xmlns:a16="http://schemas.microsoft.com/office/drawing/2014/main" id="{920BC755-55A6-AC51-1E72-8133C5F431F6}"/>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12238636" cy="6857999"/>
          </a:xfrm>
          <a:prstGeom prst="rect">
            <a:avLst/>
          </a:prstGeom>
        </p:spPr>
      </p:pic>
      <p:sp>
        <p:nvSpPr>
          <p:cNvPr id="70" name="矩形 69">
            <a:extLst>
              <a:ext uri="{FF2B5EF4-FFF2-40B4-BE49-F238E27FC236}">
                <a16:creationId xmlns:a16="http://schemas.microsoft.com/office/drawing/2014/main" id="{C1F03FEF-8DBB-CC7F-FF84-DD382788114F}"/>
              </a:ext>
            </a:extLst>
          </p:cNvPr>
          <p:cNvSpPr/>
          <p:nvPr/>
        </p:nvSpPr>
        <p:spPr>
          <a:xfrm>
            <a:off x="0" y="1"/>
            <a:ext cx="12192000" cy="6857999"/>
          </a:xfrm>
          <a:prstGeom prst="rect">
            <a:avLst/>
          </a:prstGeom>
          <a:solidFill>
            <a:srgbClr val="00184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panose="020B0500000000000000" pitchFamily="34" charset="-122"/>
              <a:ea typeface="思源黑体" panose="020B0500000000000000" pitchFamily="34" charset="-122"/>
              <a:cs typeface="+mn-cs"/>
              <a:sym typeface="思源黑体" panose="020B0500000000000000" pitchFamily="34" charset="-122"/>
            </a:endParaRPr>
          </a:p>
        </p:txBody>
      </p:sp>
      <p:grpSp>
        <p:nvGrpSpPr>
          <p:cNvPr id="2" name="组合 1">
            <a:extLst>
              <a:ext uri="{FF2B5EF4-FFF2-40B4-BE49-F238E27FC236}">
                <a16:creationId xmlns:a16="http://schemas.microsoft.com/office/drawing/2014/main" id="{FDA6C79E-56A4-CEB0-C6DD-D020FB884B0A}"/>
              </a:ext>
            </a:extLst>
          </p:cNvPr>
          <p:cNvGrpSpPr/>
          <p:nvPr/>
        </p:nvGrpSpPr>
        <p:grpSpPr>
          <a:xfrm rot="10800000">
            <a:off x="0" y="1048875"/>
            <a:ext cx="12245021" cy="4793125"/>
            <a:chOff x="0" y="1048875"/>
            <a:chExt cx="12245021" cy="4793125"/>
          </a:xfrm>
        </p:grpSpPr>
        <p:sp>
          <p:nvSpPr>
            <p:cNvPr id="65" name="任意多边形: 形状 64">
              <a:extLst>
                <a:ext uri="{FF2B5EF4-FFF2-40B4-BE49-F238E27FC236}">
                  <a16:creationId xmlns:a16="http://schemas.microsoft.com/office/drawing/2014/main" id="{3F394C57-0CA7-B80E-FB60-D437C4F29F3A}"/>
                </a:ext>
              </a:extLst>
            </p:cNvPr>
            <p:cNvSpPr/>
            <p:nvPr/>
          </p:nvSpPr>
          <p:spPr>
            <a:xfrm>
              <a:off x="8066722" y="1596020"/>
              <a:ext cx="4178299" cy="3588346"/>
            </a:xfrm>
            <a:custGeom>
              <a:avLst/>
              <a:gdLst>
                <a:gd name="connsiteX0" fmla="*/ 1567765 w 5625968"/>
                <a:gd name="connsiteY0" fmla="*/ 0 h 5903366"/>
                <a:gd name="connsiteX1" fmla="*/ 5625968 w 5625968"/>
                <a:gd name="connsiteY1" fmla="*/ 0 h 5903366"/>
                <a:gd name="connsiteX2" fmla="*/ 5625968 w 5625968"/>
                <a:gd name="connsiteY2" fmla="*/ 5903366 h 5903366"/>
                <a:gd name="connsiteX3" fmla="*/ 338557 w 5625968"/>
                <a:gd name="connsiteY3" fmla="*/ 5903366 h 5903366"/>
                <a:gd name="connsiteX4" fmla="*/ 10273 w 5625968"/>
                <a:gd name="connsiteY4" fmla="*/ 5459623 h 5903366"/>
                <a:gd name="connsiteX5" fmla="*/ 1239480 w 5625968"/>
                <a:gd name="connsiteY5" fmla="*/ 270510 h 5903366"/>
                <a:gd name="connsiteX6" fmla="*/ 1567765 w 5625968"/>
                <a:gd name="connsiteY6" fmla="*/ 0 h 590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5968" h="5903366">
                  <a:moveTo>
                    <a:pt x="1567765" y="0"/>
                  </a:moveTo>
                  <a:lnTo>
                    <a:pt x="5625968" y="0"/>
                  </a:lnTo>
                  <a:lnTo>
                    <a:pt x="5625968" y="5903366"/>
                  </a:lnTo>
                  <a:lnTo>
                    <a:pt x="338557" y="5903366"/>
                  </a:lnTo>
                  <a:cubicBezTo>
                    <a:pt x="118391" y="5903366"/>
                    <a:pt x="-43126" y="5685046"/>
                    <a:pt x="10273" y="5459623"/>
                  </a:cubicBezTo>
                  <a:lnTo>
                    <a:pt x="1239480" y="270510"/>
                  </a:lnTo>
                  <a:cubicBezTo>
                    <a:pt x="1277159" y="111450"/>
                    <a:pt x="1412412" y="0"/>
                    <a:pt x="1567765" y="0"/>
                  </a:cubicBezTo>
                  <a:close/>
                </a:path>
              </a:pathLst>
            </a:cu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31978"/>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panose="020B0500000000000000" pitchFamily="34" charset="-122"/>
                <a:ea typeface="思源黑体" panose="020B0500000000000000" pitchFamily="34" charset="-122"/>
                <a:cs typeface="+mn-cs"/>
                <a:sym typeface="思源黑体" panose="020B0500000000000000" pitchFamily="34" charset="-122"/>
              </a:endParaRPr>
            </a:p>
          </p:txBody>
        </p:sp>
        <p:sp>
          <p:nvSpPr>
            <p:cNvPr id="67" name="任意多边形: 形状 66">
              <a:extLst>
                <a:ext uri="{FF2B5EF4-FFF2-40B4-BE49-F238E27FC236}">
                  <a16:creationId xmlns:a16="http://schemas.microsoft.com/office/drawing/2014/main" id="{D8B68B28-CF39-7894-547E-A3FCA92F1C11}"/>
                </a:ext>
              </a:extLst>
            </p:cNvPr>
            <p:cNvSpPr/>
            <p:nvPr/>
          </p:nvSpPr>
          <p:spPr>
            <a:xfrm>
              <a:off x="0" y="1048875"/>
              <a:ext cx="9575800" cy="4793125"/>
            </a:xfrm>
            <a:custGeom>
              <a:avLst/>
              <a:gdLst>
                <a:gd name="connsiteX0" fmla="*/ 0 w 8559799"/>
                <a:gd name="connsiteY0" fmla="*/ 0 h 4196276"/>
                <a:gd name="connsiteX1" fmla="*/ 8313592 w 8559799"/>
                <a:gd name="connsiteY1" fmla="*/ 0 h 4196276"/>
                <a:gd name="connsiteX2" fmla="*/ 8552329 w 8559799"/>
                <a:gd name="connsiteY2" fmla="*/ 315425 h 4196276"/>
                <a:gd name="connsiteX3" fmla="*/ 7658418 w 8559799"/>
                <a:gd name="connsiteY3" fmla="*/ 4003990 h 4196276"/>
                <a:gd name="connsiteX4" fmla="*/ 7419682 w 8559799"/>
                <a:gd name="connsiteY4" fmla="*/ 4196276 h 4196276"/>
                <a:gd name="connsiteX5" fmla="*/ 0 w 8559799"/>
                <a:gd name="connsiteY5" fmla="*/ 4196276 h 419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9799" h="4196276">
                  <a:moveTo>
                    <a:pt x="0" y="0"/>
                  </a:moveTo>
                  <a:lnTo>
                    <a:pt x="8313592" y="0"/>
                  </a:lnTo>
                  <a:cubicBezTo>
                    <a:pt x="8473704" y="0"/>
                    <a:pt x="8591161" y="155189"/>
                    <a:pt x="8552329" y="315425"/>
                  </a:cubicBezTo>
                  <a:lnTo>
                    <a:pt x="7658418" y="4003990"/>
                  </a:lnTo>
                  <a:cubicBezTo>
                    <a:pt x="7631017" y="4117054"/>
                    <a:pt x="7532658" y="4196276"/>
                    <a:pt x="7419682" y="4196276"/>
                  </a:cubicBezTo>
                  <a:lnTo>
                    <a:pt x="0" y="4196276"/>
                  </a:lnTo>
                  <a:close/>
                </a:path>
              </a:pathLst>
            </a:cu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31978"/>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panose="020B0500000000000000" pitchFamily="34" charset="-122"/>
                <a:ea typeface="思源黑体" panose="020B0500000000000000" pitchFamily="34" charset="-122"/>
                <a:cs typeface="+mn-cs"/>
                <a:sym typeface="思源黑体" panose="020B0500000000000000" pitchFamily="34" charset="-122"/>
              </a:endParaRPr>
            </a:p>
          </p:txBody>
        </p:sp>
      </p:grpSp>
      <p:sp>
        <p:nvSpPr>
          <p:cNvPr id="76" name="文本框 75">
            <a:extLst>
              <a:ext uri="{FF2B5EF4-FFF2-40B4-BE49-F238E27FC236}">
                <a16:creationId xmlns:a16="http://schemas.microsoft.com/office/drawing/2014/main" id="{291EBD77-4CCF-4A9C-2CE8-21A4C623EB83}"/>
              </a:ext>
            </a:extLst>
          </p:cNvPr>
          <p:cNvSpPr txBox="1"/>
          <p:nvPr/>
        </p:nvSpPr>
        <p:spPr>
          <a:xfrm>
            <a:off x="356196" y="278840"/>
            <a:ext cx="1054745" cy="461665"/>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solidFill>
                  <a:prstClr val="white"/>
                </a:solidFill>
                <a:effectLst/>
                <a:uLnTx/>
                <a:uFillTx/>
                <a:latin typeface="思源黑体" panose="020B0500000000000000" pitchFamily="34" charset="-122"/>
                <a:ea typeface="思源黑体" panose="020B0500000000000000" pitchFamily="34" charset="-122"/>
                <a:cs typeface="+mn-cs"/>
                <a:sym typeface="思源黑体" panose="020B0500000000000000" pitchFamily="34" charset="-122"/>
              </a:rPr>
              <a:t>LOGO</a:t>
            </a:r>
            <a:endParaRPr kumimoji="0" lang="zh-CN" altLang="en-US" sz="2400" b="0" i="0" u="none" strike="noStrike" kern="1200" cap="none" spc="0" normalizeH="0" baseline="0" noProof="0" dirty="0">
              <a:ln>
                <a:noFill/>
              </a:ln>
              <a:solidFill>
                <a:prstClr val="white"/>
              </a:solidFill>
              <a:effectLst/>
              <a:uLnTx/>
              <a:uFillTx/>
              <a:latin typeface="思源黑体" panose="020B0500000000000000" pitchFamily="34" charset="-122"/>
              <a:ea typeface="思源黑体" panose="020B0500000000000000" pitchFamily="34" charset="-122"/>
              <a:cs typeface="+mn-cs"/>
              <a:sym typeface="思源黑体" panose="020B0500000000000000" pitchFamily="34" charset="-122"/>
            </a:endParaRPr>
          </a:p>
        </p:txBody>
      </p:sp>
      <p:sp>
        <p:nvSpPr>
          <p:cNvPr id="81" name="文本框 80">
            <a:extLst>
              <a:ext uri="{FF2B5EF4-FFF2-40B4-BE49-F238E27FC236}">
                <a16:creationId xmlns:a16="http://schemas.microsoft.com/office/drawing/2014/main" id="{3EF1F900-0734-C84D-3806-D3F6B6D8D466}"/>
              </a:ext>
            </a:extLst>
          </p:cNvPr>
          <p:cNvSpPr txBox="1"/>
          <p:nvPr/>
        </p:nvSpPr>
        <p:spPr>
          <a:xfrm>
            <a:off x="3168890" y="3857198"/>
            <a:ext cx="8426210" cy="1361911"/>
          </a:xfrm>
          <a:prstGeom prst="rect">
            <a:avLst/>
          </a:prstGeom>
          <a:noFill/>
        </p:spPr>
        <p:txBody>
          <a:bodyPr wrap="square" rtlCol="0">
            <a:spAutoFit/>
          </a:bodyPr>
          <a:lstStyle/>
          <a:p>
            <a:pPr marL="0" marR="0" lvl="0" indent="0" algn="dist" defTabSz="914400" rtl="0" eaLnBrk="1" fontAlgn="auto" latinLnBrk="0" hangingPunct="1">
              <a:lnSpc>
                <a:spcPct val="150000"/>
              </a:lnSpc>
              <a:spcBef>
                <a:spcPts val="0"/>
              </a:spcBef>
              <a:spcAft>
                <a:spcPts val="0"/>
              </a:spcAft>
              <a:buClrTx/>
              <a:buSzTx/>
              <a:buFontTx/>
              <a:buNone/>
              <a:tabLst/>
              <a:defRPr/>
            </a:pPr>
            <a:r>
              <a:rPr kumimoji="0" lang="en-US" altLang="zh-CN" sz="6600" b="0" i="0" u="none" strike="noStrike" kern="1200" cap="none" spc="0" normalizeH="0" baseline="0" noProof="0" dirty="0">
                <a:ln>
                  <a:noFill/>
                </a:ln>
                <a:solidFill>
                  <a:prstClr val="white">
                    <a:alpha val="13000"/>
                  </a:prstClr>
                </a:solidFill>
                <a:effectLst/>
                <a:uLnTx/>
                <a:uFillTx/>
                <a:latin typeface="三极正朗黑简体" panose="00000500000000000000" pitchFamily="2" charset="-122"/>
                <a:ea typeface="三极正朗黑简体" panose="00000500000000000000" pitchFamily="2" charset="-122"/>
                <a:cs typeface="+mn-ea"/>
                <a:sym typeface="思源黑体" panose="020B0500000000000000" pitchFamily="34" charset="-122"/>
              </a:rPr>
              <a:t> BUSINESS REPORT</a:t>
            </a:r>
          </a:p>
        </p:txBody>
      </p:sp>
      <p:grpSp>
        <p:nvGrpSpPr>
          <p:cNvPr id="87" name="组合 86">
            <a:extLst>
              <a:ext uri="{FF2B5EF4-FFF2-40B4-BE49-F238E27FC236}">
                <a16:creationId xmlns:a16="http://schemas.microsoft.com/office/drawing/2014/main" id="{1EDB3057-9891-8A61-F967-8F15A6FC2B2E}"/>
              </a:ext>
            </a:extLst>
          </p:cNvPr>
          <p:cNvGrpSpPr/>
          <p:nvPr/>
        </p:nvGrpSpPr>
        <p:grpSpPr>
          <a:xfrm>
            <a:off x="11052845" y="6378368"/>
            <a:ext cx="451050" cy="114835"/>
            <a:chOff x="3051586" y="5394528"/>
            <a:chExt cx="830725" cy="211499"/>
          </a:xfrm>
          <a:solidFill>
            <a:schemeClr val="bg1"/>
          </a:solidFill>
        </p:grpSpPr>
        <p:sp>
          <p:nvSpPr>
            <p:cNvPr id="88" name="椭圆 87">
              <a:extLst>
                <a:ext uri="{FF2B5EF4-FFF2-40B4-BE49-F238E27FC236}">
                  <a16:creationId xmlns:a16="http://schemas.microsoft.com/office/drawing/2014/main" id="{5052D249-D963-9116-8B5D-5A3D6A309410}"/>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panose="020B0500000000000000" pitchFamily="34" charset="-122"/>
                <a:ea typeface="思源黑体" panose="020B0500000000000000" pitchFamily="34" charset="-122"/>
                <a:cs typeface="+mn-cs"/>
                <a:sym typeface="思源黑体" panose="020B0500000000000000" pitchFamily="34" charset="-122"/>
              </a:endParaRPr>
            </a:p>
          </p:txBody>
        </p:sp>
        <p:sp>
          <p:nvSpPr>
            <p:cNvPr id="89" name="椭圆 88">
              <a:extLst>
                <a:ext uri="{FF2B5EF4-FFF2-40B4-BE49-F238E27FC236}">
                  <a16:creationId xmlns:a16="http://schemas.microsoft.com/office/drawing/2014/main" id="{30076C0E-D912-6137-9C7E-4ACC7A1B7EE3}"/>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panose="020B0500000000000000" pitchFamily="34" charset="-122"/>
                <a:ea typeface="思源黑体" panose="020B0500000000000000" pitchFamily="34" charset="-122"/>
                <a:cs typeface="+mn-cs"/>
                <a:sym typeface="思源黑体" panose="020B0500000000000000" pitchFamily="34" charset="-122"/>
              </a:endParaRPr>
            </a:p>
          </p:txBody>
        </p:sp>
        <p:sp>
          <p:nvSpPr>
            <p:cNvPr id="90" name="椭圆 89">
              <a:extLst>
                <a:ext uri="{FF2B5EF4-FFF2-40B4-BE49-F238E27FC236}">
                  <a16:creationId xmlns:a16="http://schemas.microsoft.com/office/drawing/2014/main" id="{F1702677-ACD1-0379-8229-688AC5D11403}"/>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panose="020B0500000000000000" pitchFamily="34" charset="-122"/>
                <a:ea typeface="思源黑体" panose="020B0500000000000000" pitchFamily="34" charset="-122"/>
                <a:cs typeface="+mn-cs"/>
                <a:sym typeface="思源黑体" panose="020B0500000000000000" pitchFamily="34" charset="-122"/>
              </a:endParaRPr>
            </a:p>
          </p:txBody>
        </p:sp>
      </p:grpSp>
      <p:sp>
        <p:nvSpPr>
          <p:cNvPr id="91" name="文本框 90">
            <a:extLst>
              <a:ext uri="{FF2B5EF4-FFF2-40B4-BE49-F238E27FC236}">
                <a16:creationId xmlns:a16="http://schemas.microsoft.com/office/drawing/2014/main" id="{3DB83597-89E6-F649-2047-419127955F25}"/>
              </a:ext>
            </a:extLst>
          </p:cNvPr>
          <p:cNvSpPr txBox="1"/>
          <p:nvPr/>
        </p:nvSpPr>
        <p:spPr>
          <a:xfrm>
            <a:off x="4653296" y="1615629"/>
            <a:ext cx="6839107" cy="1803122"/>
          </a:xfrm>
          <a:prstGeom prst="rect">
            <a:avLst/>
          </a:prstGeom>
          <a:noFill/>
        </p:spPr>
        <p:txBody>
          <a:bodyPr wrap="square" rtlCol="0">
            <a:spAutoFit/>
          </a:bodyPr>
          <a:lstStyle/>
          <a:p>
            <a:pPr marL="0" marR="0" lvl="0" indent="0" algn="ctr" defTabSz="914400" rtl="0" eaLnBrk="1" fontAlgn="auto" latinLnBrk="0" hangingPunct="1">
              <a:lnSpc>
                <a:spcPct val="141978"/>
              </a:lnSpc>
              <a:spcBef>
                <a:spcPts val="0"/>
              </a:spcBef>
              <a:spcAft>
                <a:spcPts val="0"/>
              </a:spcAft>
              <a:buClrTx/>
              <a:buSzTx/>
              <a:buFontTx/>
              <a:buNone/>
              <a:tabLst/>
              <a:defRPr/>
            </a:pPr>
            <a:r>
              <a:rPr kumimoji="0" lang="en-US" altLang="zh-CN" sz="8800" b="0" i="0" u="none" strike="noStrike" kern="1200" cap="none" spc="0" normalizeH="0" baseline="0" noProof="0" dirty="0">
                <a:ln>
                  <a:noFill/>
                </a:ln>
                <a:solidFill>
                  <a:prstClr val="white"/>
                </a:solidFill>
                <a:effectLst/>
                <a:uLnTx/>
                <a:uFillTx/>
                <a:latin typeface="三极正朗黑简体" panose="00000500000000000000" pitchFamily="2" charset="-122"/>
                <a:ea typeface="三极正朗黑简体" panose="00000500000000000000" pitchFamily="2" charset="-122"/>
                <a:cs typeface="+mn-cs"/>
                <a:sym typeface="思源黑体" panose="020B0500000000000000" pitchFamily="34" charset="-122"/>
              </a:rPr>
              <a:t>Thank  you</a:t>
            </a:r>
          </a:p>
        </p:txBody>
      </p:sp>
      <p:grpSp>
        <p:nvGrpSpPr>
          <p:cNvPr id="100" name="组合 99">
            <a:extLst>
              <a:ext uri="{FF2B5EF4-FFF2-40B4-BE49-F238E27FC236}">
                <a16:creationId xmlns:a16="http://schemas.microsoft.com/office/drawing/2014/main" id="{B08F544A-0D31-3089-7467-89A23EA20C01}"/>
              </a:ext>
            </a:extLst>
          </p:cNvPr>
          <p:cNvGrpSpPr/>
          <p:nvPr/>
        </p:nvGrpSpPr>
        <p:grpSpPr>
          <a:xfrm>
            <a:off x="-250815" y="1470602"/>
            <a:ext cx="3487233" cy="2838099"/>
            <a:chOff x="8689985" y="1594168"/>
            <a:chExt cx="3487233" cy="2838099"/>
          </a:xfrm>
        </p:grpSpPr>
        <p:sp>
          <p:nvSpPr>
            <p:cNvPr id="82" name="文本框 81">
              <a:extLst>
                <a:ext uri="{FF2B5EF4-FFF2-40B4-BE49-F238E27FC236}">
                  <a16:creationId xmlns:a16="http://schemas.microsoft.com/office/drawing/2014/main" id="{0B6D9196-EB1B-C6C2-5528-1E58EEDB6C0F}"/>
                </a:ext>
              </a:extLst>
            </p:cNvPr>
            <p:cNvSpPr txBox="1"/>
            <p:nvPr/>
          </p:nvSpPr>
          <p:spPr>
            <a:xfrm>
              <a:off x="8896981" y="1594168"/>
              <a:ext cx="3111897" cy="212365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600" b="1" i="0" u="none" strike="noStrike" kern="1200" cap="none" spc="0" normalizeH="0" baseline="0" noProof="0" dirty="0">
                  <a:ln w="19050">
                    <a:solidFill>
                      <a:prstClr val="white">
                        <a:alpha val="37000"/>
                      </a:prst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rPr>
                <a:t>  WORK  </a:t>
              </a:r>
              <a:endParaRPr kumimoji="0" lang="zh-CN" altLang="en-US" sz="6600" b="1" i="0" u="none" strike="noStrike" kern="1200" cap="none" spc="0" normalizeH="0" baseline="0" noProof="0" dirty="0">
                <a:ln w="19050">
                  <a:solidFill>
                    <a:prstClr val="white">
                      <a:alpha val="37000"/>
                    </a:prst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endParaRPr>
            </a:p>
          </p:txBody>
        </p:sp>
        <p:sp>
          <p:nvSpPr>
            <p:cNvPr id="99" name="文本框 98">
              <a:extLst>
                <a:ext uri="{FF2B5EF4-FFF2-40B4-BE49-F238E27FC236}">
                  <a16:creationId xmlns:a16="http://schemas.microsoft.com/office/drawing/2014/main" id="{18559099-D755-770F-7E97-A201961CBA22}"/>
                </a:ext>
              </a:extLst>
            </p:cNvPr>
            <p:cNvSpPr txBox="1"/>
            <p:nvPr/>
          </p:nvSpPr>
          <p:spPr>
            <a:xfrm>
              <a:off x="8689985" y="3508937"/>
              <a:ext cx="3487233"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0" normalizeH="0" baseline="0" noProof="0" dirty="0">
                  <a:ln w="19050">
                    <a:solidFill>
                      <a:prstClr val="white">
                        <a:alpha val="37000"/>
                      </a:prst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rPr>
                <a:t>  REPORT </a:t>
              </a:r>
              <a:endParaRPr kumimoji="0" lang="zh-CN" altLang="en-US" sz="5400" b="1" i="0" u="none" strike="noStrike" kern="1200" cap="none" spc="0" normalizeH="0" baseline="0" noProof="0" dirty="0">
                <a:ln w="19050">
                  <a:solidFill>
                    <a:prstClr val="white">
                      <a:alpha val="37000"/>
                    </a:prst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endParaRPr>
            </a:p>
          </p:txBody>
        </p:sp>
      </p:grpSp>
      <p:sp>
        <p:nvSpPr>
          <p:cNvPr id="79" name="矩形: 圆角 78">
            <a:extLst>
              <a:ext uri="{FF2B5EF4-FFF2-40B4-BE49-F238E27FC236}">
                <a16:creationId xmlns:a16="http://schemas.microsoft.com/office/drawing/2014/main" id="{90A4525E-B7C2-D84A-5FAA-3131D03E2D29}"/>
              </a:ext>
            </a:extLst>
          </p:cNvPr>
          <p:cNvSpPr/>
          <p:nvPr/>
        </p:nvSpPr>
        <p:spPr>
          <a:xfrm rot="10800000">
            <a:off x="9524941" y="4641514"/>
            <a:ext cx="1815515" cy="381000"/>
          </a:xfrm>
          <a:prstGeom prst="roundRect">
            <a:avLst>
              <a:gd name="adj" fmla="val 50000"/>
            </a:avLst>
          </a:prstGeom>
          <a:solidFill>
            <a:srgbClr val="ECA035"/>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31978"/>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思源黑体" panose="020B0500000000000000" pitchFamily="34" charset="-122"/>
              <a:ea typeface="思源黑体" panose="020B0500000000000000" pitchFamily="34" charset="-122"/>
              <a:cs typeface="+mn-cs"/>
              <a:sym typeface="思源黑体" panose="020B0500000000000000" pitchFamily="34" charset="-122"/>
            </a:endParaRPr>
          </a:p>
        </p:txBody>
      </p:sp>
      <p:sp>
        <p:nvSpPr>
          <p:cNvPr id="94" name="文本框 93">
            <a:extLst>
              <a:ext uri="{FF2B5EF4-FFF2-40B4-BE49-F238E27FC236}">
                <a16:creationId xmlns:a16="http://schemas.microsoft.com/office/drawing/2014/main" id="{B67ED94C-40B9-B503-B4F6-DDC14BB7B78B}"/>
              </a:ext>
            </a:extLst>
          </p:cNvPr>
          <p:cNvSpPr txBox="1"/>
          <p:nvPr/>
        </p:nvSpPr>
        <p:spPr>
          <a:xfrm>
            <a:off x="5272656" y="3557399"/>
            <a:ext cx="6155976" cy="377539"/>
          </a:xfrm>
          <a:prstGeom prst="rect">
            <a:avLst/>
          </a:prstGeom>
          <a:noFill/>
        </p:spPr>
        <p:txBody>
          <a:bodyPr wrap="square" rtlCol="0">
            <a:spAutoFit/>
          </a:bodyPr>
          <a:lstStyle/>
          <a:p>
            <a:pPr marL="0" marR="0" lvl="0" indent="0" algn="dist" defTabSz="914400" rtl="0" eaLnBrk="1" fontAlgn="auto" latinLnBrk="0" hangingPunct="1">
              <a:lnSpc>
                <a:spcPct val="150000"/>
              </a:lnSpc>
              <a:spcBef>
                <a:spcPts val="0"/>
              </a:spcBef>
              <a:spcAft>
                <a:spcPts val="0"/>
              </a:spcAft>
              <a:buClrTx/>
              <a:buSzTx/>
              <a:buFontTx/>
              <a:buNone/>
              <a:tabLst/>
              <a:defRPr/>
            </a:pPr>
            <a:r>
              <a:rPr kumimoji="0" lang="en-US" altLang="zh-CN" sz="1400" b="0" i="0" u="none" strike="noStrike" kern="1200" cap="none" spc="0" normalizeH="0" baseline="0" noProof="0" dirty="0">
                <a:ln>
                  <a:noFill/>
                </a:ln>
                <a:solidFill>
                  <a:prstClr val="white"/>
                </a:solidFill>
                <a:effectLst/>
                <a:uLnTx/>
                <a:uFillTx/>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p>
        </p:txBody>
      </p:sp>
      <p:sp>
        <p:nvSpPr>
          <p:cNvPr id="5" name="文本框 4">
            <a:extLst>
              <a:ext uri="{FF2B5EF4-FFF2-40B4-BE49-F238E27FC236}">
                <a16:creationId xmlns:a16="http://schemas.microsoft.com/office/drawing/2014/main" id="{57104BC3-4EB7-B1B3-F1BD-7B19A649E4E6}"/>
              </a:ext>
            </a:extLst>
          </p:cNvPr>
          <p:cNvSpPr txBox="1"/>
          <p:nvPr/>
        </p:nvSpPr>
        <p:spPr>
          <a:xfrm>
            <a:off x="9542724" y="4669180"/>
            <a:ext cx="1797732" cy="325667"/>
          </a:xfrm>
          <a:prstGeom prst="rect">
            <a:avLst/>
          </a:prstGeom>
          <a:noFill/>
          <a:effectLst/>
        </p:spPr>
        <p:txBody>
          <a:bodyPr wrap="square" rtlCol="0">
            <a:spAutoFit/>
          </a:bodyPr>
          <a:lstStyle/>
          <a:p>
            <a:pPr algn="ctr">
              <a:lnSpc>
                <a:spcPct val="141978"/>
              </a:lnSpc>
            </a:pPr>
            <a:r>
              <a:rPr lang="en-US" altLang="zh-CN" sz="12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Report</a:t>
            </a:r>
            <a:r>
              <a:rPr lang="zh-CN" altLang="en-US" sz="12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a:t>
            </a:r>
            <a:r>
              <a:rPr lang="en-US" altLang="zh-CN" sz="12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jpppt.com</a:t>
            </a:r>
            <a:endParaRPr lang="zh-CN" altLang="en-US" sz="12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Tree>
    <p:extLst>
      <p:ext uri="{BB962C8B-B14F-4D97-AF65-F5344CB8AC3E}">
        <p14:creationId xmlns:p14="http://schemas.microsoft.com/office/powerpoint/2010/main" val="40826875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259"/>
        <p:cNvGrpSpPr/>
        <p:nvPr/>
      </p:nvGrpSpPr>
      <p:grpSpPr>
        <a:xfrm>
          <a:off x="0" y="0"/>
          <a:ext cx="0" cy="0"/>
          <a:chOff x="0" y="0"/>
          <a:chExt cx="0" cy="0"/>
        </a:xfrm>
      </p:grpSpPr>
      <p:sp>
        <p:nvSpPr>
          <p:cNvPr id="2263" name="Google Shape;2263;p61"/>
          <p:cNvSpPr/>
          <p:nvPr/>
        </p:nvSpPr>
        <p:spPr>
          <a:xfrm>
            <a:off x="8379440" y="4594436"/>
            <a:ext cx="1055200" cy="1005600"/>
          </a:xfrm>
          <a:prstGeom prst="roundRect">
            <a:avLst>
              <a:gd name="adj" fmla="val 16667"/>
            </a:avLst>
          </a:prstGeom>
          <a:solidFill>
            <a:srgbClr val="336574"/>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64" name="Google Shape;2264;p61"/>
          <p:cNvSpPr/>
          <p:nvPr/>
        </p:nvSpPr>
        <p:spPr>
          <a:xfrm>
            <a:off x="9795199" y="4594436"/>
            <a:ext cx="1055200" cy="1005600"/>
          </a:xfrm>
          <a:prstGeom prst="roundRect">
            <a:avLst>
              <a:gd name="adj" fmla="val 16667"/>
            </a:avLst>
          </a:prstGeom>
          <a:solidFill>
            <a:srgbClr val="1F424C"/>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65" name="Google Shape;2265;p61"/>
          <p:cNvSpPr/>
          <p:nvPr/>
        </p:nvSpPr>
        <p:spPr>
          <a:xfrm>
            <a:off x="6963673" y="4594436"/>
            <a:ext cx="1055200" cy="1005600"/>
          </a:xfrm>
          <a:prstGeom prst="roundRect">
            <a:avLst>
              <a:gd name="adj" fmla="val 16667"/>
            </a:avLst>
          </a:prstGeom>
          <a:solidFill>
            <a:srgbClr val="00ABBF"/>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66" name="Google Shape;2266;p61"/>
          <p:cNvSpPr txBox="1"/>
          <p:nvPr/>
        </p:nvSpPr>
        <p:spPr>
          <a:xfrm>
            <a:off x="8379440" y="4803836"/>
            <a:ext cx="1055200" cy="5868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#336574</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67" name="Google Shape;2267;p61"/>
          <p:cNvSpPr txBox="1"/>
          <p:nvPr/>
        </p:nvSpPr>
        <p:spPr>
          <a:xfrm>
            <a:off x="9795207" y="4803836"/>
            <a:ext cx="1055200" cy="5868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#1f424c</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68" name="Google Shape;2268;p61"/>
          <p:cNvSpPr txBox="1"/>
          <p:nvPr/>
        </p:nvSpPr>
        <p:spPr>
          <a:xfrm>
            <a:off x="6963673" y="4803836"/>
            <a:ext cx="1055200" cy="5868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#00abbf</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grpSp>
        <p:nvGrpSpPr>
          <p:cNvPr id="2269" name="Google Shape;2269;p61"/>
          <p:cNvGrpSpPr/>
          <p:nvPr/>
        </p:nvGrpSpPr>
        <p:grpSpPr>
          <a:xfrm>
            <a:off x="1334323" y="4594436"/>
            <a:ext cx="5302500" cy="1005600"/>
            <a:chOff x="2052655" y="3498875"/>
            <a:chExt cx="3976875" cy="754200"/>
          </a:xfrm>
        </p:grpSpPr>
        <p:sp>
          <p:nvSpPr>
            <p:cNvPr id="2270" name="Google Shape;2270;p61"/>
            <p:cNvSpPr/>
            <p:nvPr/>
          </p:nvSpPr>
          <p:spPr>
            <a:xfrm>
              <a:off x="3114480" y="3498875"/>
              <a:ext cx="791400" cy="754200"/>
            </a:xfrm>
            <a:prstGeom prst="roundRect">
              <a:avLst>
                <a:gd name="adj" fmla="val 16667"/>
              </a:avLst>
            </a:prstGeom>
            <a:solidFill>
              <a:srgbClr val="CEB200"/>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1" name="Google Shape;2271;p61"/>
            <p:cNvSpPr/>
            <p:nvPr/>
          </p:nvSpPr>
          <p:spPr>
            <a:xfrm>
              <a:off x="4176300" y="3498875"/>
              <a:ext cx="791400" cy="754200"/>
            </a:xfrm>
            <a:prstGeom prst="roundRect">
              <a:avLst>
                <a:gd name="adj" fmla="val 16667"/>
              </a:avLst>
            </a:prstGeom>
            <a:solidFill>
              <a:srgbClr val="E83D3D"/>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2" name="Google Shape;2272;p61"/>
            <p:cNvSpPr/>
            <p:nvPr/>
          </p:nvSpPr>
          <p:spPr>
            <a:xfrm>
              <a:off x="5238120" y="3498875"/>
              <a:ext cx="791400" cy="754200"/>
            </a:xfrm>
            <a:prstGeom prst="roundRect">
              <a:avLst>
                <a:gd name="adj" fmla="val 16667"/>
              </a:avLst>
            </a:prstGeom>
            <a:solidFill>
              <a:srgbClr val="B2322E"/>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3" name="Google Shape;2273;p61"/>
            <p:cNvSpPr/>
            <p:nvPr/>
          </p:nvSpPr>
          <p:spPr>
            <a:xfrm>
              <a:off x="2052655" y="3498875"/>
              <a:ext cx="791400" cy="754200"/>
            </a:xfrm>
            <a:prstGeom prst="roundRect">
              <a:avLst>
                <a:gd name="adj" fmla="val 16667"/>
              </a:avLst>
            </a:prstGeom>
            <a:solidFill>
              <a:srgbClr val="F4D000"/>
            </a:solidFill>
            <a:ln w="9525"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tabLst/>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4" name="Google Shape;2274;p61"/>
            <p:cNvSpPr txBox="1"/>
            <p:nvPr/>
          </p:nvSpPr>
          <p:spPr>
            <a:xfrm>
              <a:off x="3114480" y="3655925"/>
              <a:ext cx="791400" cy="4401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#ceb200</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75" name="Google Shape;2275;p61"/>
            <p:cNvSpPr txBox="1"/>
            <p:nvPr/>
          </p:nvSpPr>
          <p:spPr>
            <a:xfrm>
              <a:off x="4176305" y="3655925"/>
              <a:ext cx="791400" cy="4401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#e83d3d</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76" name="Google Shape;2276;p61"/>
            <p:cNvSpPr txBox="1"/>
            <p:nvPr/>
          </p:nvSpPr>
          <p:spPr>
            <a:xfrm>
              <a:off x="5238130" y="3655925"/>
              <a:ext cx="791400" cy="4401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rPr>
                <a:t>#b2322e</a:t>
              </a:r>
              <a:endParaRPr kumimoji="0" sz="1335" b="0" i="0" u="none" strike="noStrike" kern="0" cap="none" spc="0" normalizeH="0" baseline="0" noProof="0">
                <a:ln>
                  <a:noFill/>
                </a:ln>
                <a:solidFill>
                  <a:srgbClr val="FFFFFF"/>
                </a:solidFill>
                <a:effectLst/>
                <a:uLnTx/>
                <a:uFillTx/>
                <a:latin typeface="Arial" panose="020B0604020202020204"/>
                <a:ea typeface="+mn-ea"/>
                <a:cs typeface="Arial" panose="020B0604020202020204"/>
                <a:sym typeface="Arial" panose="020B0604020202020204"/>
              </a:endParaRPr>
            </a:p>
          </p:txBody>
        </p:sp>
        <p:sp>
          <p:nvSpPr>
            <p:cNvPr id="2277" name="Google Shape;2277;p61"/>
            <p:cNvSpPr txBox="1"/>
            <p:nvPr/>
          </p:nvSpPr>
          <p:spPr>
            <a:xfrm>
              <a:off x="2052655" y="3655925"/>
              <a:ext cx="791400" cy="440100"/>
            </a:xfrm>
            <a:prstGeom prst="rect">
              <a:avLst/>
            </a:prstGeom>
            <a:noFill/>
            <a:ln>
              <a:noFill/>
            </a:ln>
          </p:spPr>
          <p:txBody>
            <a:bodyPr spcFirstLastPara="1" wrap="square" lIns="121900" tIns="121900" rIns="121900" bIns="121900" anchor="ctr" anchorCtr="0">
              <a:noAutofit/>
            </a:bodyPr>
            <a:lstStyle/>
            <a:p>
              <a:pPr marL="0" marR="0" lvl="0" indent="0" algn="ctr" defTabSz="1219200" rtl="0" eaLnBrk="1" fontAlgn="auto" latinLnBrk="0" hangingPunct="1">
                <a:lnSpc>
                  <a:spcPct val="100000"/>
                </a:lnSpc>
                <a:spcBef>
                  <a:spcPts val="0"/>
                </a:spcBef>
                <a:spcAft>
                  <a:spcPts val="0"/>
                </a:spcAft>
                <a:buClr>
                  <a:srgbClr val="000000"/>
                </a:buClr>
                <a:buSzTx/>
                <a:buFontTx/>
                <a:buNone/>
                <a:tabLst/>
                <a:defRPr/>
              </a:pPr>
              <a:r>
                <a:rPr kumimoji="0" lang="en-GB" sz="133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rPr>
                <a:t>#f4d000</a:t>
              </a:r>
              <a:endParaRPr kumimoji="0" sz="133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sp>
        <p:nvSpPr>
          <p:cNvPr id="2" name="Google Shape;2260;p61">
            <a:extLst>
              <a:ext uri="{FF2B5EF4-FFF2-40B4-BE49-F238E27FC236}">
                <a16:creationId xmlns:a16="http://schemas.microsoft.com/office/drawing/2014/main" id="{82C59FAC-BE43-A67B-E039-E4D4AE1F2A50}"/>
              </a:ext>
            </a:extLst>
          </p:cNvPr>
          <p:cNvSpPr txBox="1">
            <a:spLocks/>
          </p:cNvSpPr>
          <p:nvPr/>
        </p:nvSpPr>
        <p:spPr>
          <a:xfrm>
            <a:off x="1054030" y="711137"/>
            <a:ext cx="9394825" cy="642938"/>
          </a:xfrm>
          <a:prstGeom prst="rect">
            <a:avLst/>
          </a:prstGeom>
        </p:spPr>
        <p:txBody>
          <a:bodyPr spcFirstLastPara="1" wrap="square" lIns="121900" tIns="121900" rIns="121900" bIns="12190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en-GB">
                <a:solidFill>
                  <a:srgbClr val="7030A0"/>
                </a:solidFill>
                <a:latin typeface="Arial" panose="020B0604020202020204"/>
                <a:ea typeface="Arial" panose="020B0604020202020204"/>
                <a:cs typeface="Arial" panose="020B0604020202020204"/>
                <a:sym typeface="Arial" panose="020B0604020202020204"/>
              </a:rPr>
              <a:t>Fonts &amp; colors used</a:t>
            </a:r>
            <a:endParaRPr lang="en-GB" dirty="0">
              <a:solidFill>
                <a:srgbClr val="7030A0"/>
              </a:solidFill>
              <a:latin typeface="Arial" panose="020B0604020202020204"/>
              <a:ea typeface="Arial" panose="020B0604020202020204"/>
              <a:cs typeface="Arial" panose="020B0604020202020204"/>
              <a:sym typeface="Arial" panose="020B0604020202020204"/>
            </a:endParaRPr>
          </a:p>
        </p:txBody>
      </p:sp>
      <p:sp>
        <p:nvSpPr>
          <p:cNvPr id="3" name="Google Shape;2261;p61">
            <a:extLst>
              <a:ext uri="{FF2B5EF4-FFF2-40B4-BE49-F238E27FC236}">
                <a16:creationId xmlns:a16="http://schemas.microsoft.com/office/drawing/2014/main" id="{A0321E11-F1A8-E666-2212-7C2DCE287E32}"/>
              </a:ext>
            </a:extLst>
          </p:cNvPr>
          <p:cNvSpPr txBox="1">
            <a:spLocks/>
          </p:cNvSpPr>
          <p:nvPr/>
        </p:nvSpPr>
        <p:spPr>
          <a:xfrm>
            <a:off x="1270857" y="1563475"/>
            <a:ext cx="9676705" cy="587375"/>
          </a:xfrm>
          <a:prstGeom prst="rect">
            <a:avLst/>
          </a:prstGeom>
        </p:spPr>
        <p:txBody>
          <a:bodyPr spcFirstLastPara="1" wrap="square" lIns="121900" tIns="121900" rIns="121900" bIns="121900" anchor="t"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a:solidFill>
                  <a:srgbClr val="7030A0"/>
                </a:solidFill>
                <a:latin typeface="Arial" panose="020B0604020202020204"/>
                <a:ea typeface="Arial" panose="020B0604020202020204"/>
                <a:cs typeface="Arial" panose="020B0604020202020204"/>
                <a:sym typeface="Arial" panose="020B0604020202020204"/>
              </a:rPr>
              <a:t>This presentation has been made using the following fonts:</a:t>
            </a:r>
          </a:p>
          <a:p>
            <a:pPr marL="0" indent="0">
              <a:buFont typeface="Arial" panose="020B0604020202020204" pitchFamily="34" charset="0"/>
              <a:buNone/>
            </a:pPr>
            <a:endParaRPr lang="en-US" dirty="0">
              <a:solidFill>
                <a:srgbClr val="7030A0"/>
              </a:solidFill>
              <a:latin typeface="Arial" panose="020B0604020202020204"/>
              <a:ea typeface="Arial" panose="020B0604020202020204"/>
              <a:cs typeface="Arial" panose="020B0604020202020204"/>
              <a:sym typeface="Arial" panose="020B0604020202020204"/>
            </a:endParaRPr>
          </a:p>
        </p:txBody>
      </p:sp>
      <p:sp>
        <p:nvSpPr>
          <p:cNvPr id="4" name="Google Shape;2262;p61">
            <a:extLst>
              <a:ext uri="{FF2B5EF4-FFF2-40B4-BE49-F238E27FC236}">
                <a16:creationId xmlns:a16="http://schemas.microsoft.com/office/drawing/2014/main" id="{4BC21D9B-71A0-01B3-DD89-48A1CAD7B23A}"/>
              </a:ext>
            </a:extLst>
          </p:cNvPr>
          <p:cNvSpPr txBox="1">
            <a:spLocks/>
          </p:cNvSpPr>
          <p:nvPr/>
        </p:nvSpPr>
        <p:spPr>
          <a:xfrm>
            <a:off x="1270857" y="2542213"/>
            <a:ext cx="9243529" cy="1673225"/>
          </a:xfrm>
          <a:prstGeom prst="rect">
            <a:avLst/>
          </a:prstGeom>
        </p:spPr>
        <p:txBody>
          <a:bodyPr spcFirstLastPara="1" wrap="square" lIns="121900" tIns="121900" rIns="121900" bIns="121900" anchor="ctr" anchorCtr="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pl-PL" sz="2000" b="1">
                <a:solidFill>
                  <a:srgbClr val="7030A0"/>
                </a:solidFill>
                <a:latin typeface="Arial" panose="020B0604020202020204"/>
                <a:ea typeface="Arial" panose="020B0604020202020204"/>
                <a:cs typeface="Arial" panose="020B0604020202020204"/>
                <a:sym typeface="Arial" panose="020B0604020202020204"/>
              </a:rPr>
              <a:t>Krona One</a:t>
            </a:r>
          </a:p>
          <a:p>
            <a:pPr marL="0" indent="0" algn="ctr">
              <a:buFont typeface="Arial" panose="020B0604020202020204" pitchFamily="34" charset="0"/>
              <a:buNone/>
            </a:pPr>
            <a:r>
              <a:rPr lang="pl-PL" sz="1800">
                <a:solidFill>
                  <a:srgbClr val="7030A0"/>
                </a:solidFill>
                <a:uFill>
                  <a:noFill/>
                </a:uFill>
                <a:latin typeface="Arial" panose="020B0604020202020204"/>
                <a:ea typeface="Arial" panose="020B0604020202020204"/>
                <a:cs typeface="Arial" panose="020B0604020202020204"/>
                <a:sym typeface="Arial" panose="020B0604020202020204"/>
                <a:hlinkClick r:id="rId3">
                  <a:extLst>
                    <a:ext uri="{A12FA001-AC4F-418D-AE19-62706E023703}">
                      <ahyp:hlinkClr xmlns:ahyp="http://schemas.microsoft.com/office/drawing/2018/hyperlinkcolor" val="tx"/>
                    </a:ext>
                  </a:extLst>
                </a:hlinkClick>
              </a:rPr>
              <a:t>(https://fonts.google.com/specimen/Krona+One)</a:t>
            </a:r>
            <a:endParaRPr lang="pl-PL" sz="1800">
              <a:solidFill>
                <a:srgbClr val="7030A0"/>
              </a:solidFill>
              <a:latin typeface="Arial" panose="020B0604020202020204"/>
              <a:ea typeface="Arial" panose="020B0604020202020204"/>
              <a:cs typeface="Arial" panose="020B0604020202020204"/>
              <a:sym typeface="Arial" panose="020B0604020202020204"/>
            </a:endParaRPr>
          </a:p>
          <a:p>
            <a:pPr marL="0" indent="0" algn="ctr">
              <a:buFont typeface="Arial" panose="020B0604020202020204" pitchFamily="34" charset="0"/>
              <a:buNone/>
            </a:pPr>
            <a:endParaRPr lang="pl-PL" sz="1065">
              <a:solidFill>
                <a:srgbClr val="7030A0"/>
              </a:solidFill>
              <a:latin typeface="Arial" panose="020B0604020202020204"/>
              <a:ea typeface="Arial" panose="020B0604020202020204"/>
              <a:cs typeface="Arial" panose="020B0604020202020204"/>
              <a:sym typeface="Arial" panose="020B0604020202020204"/>
            </a:endParaRPr>
          </a:p>
          <a:p>
            <a:pPr marL="0" indent="0" algn="ctr">
              <a:buFont typeface="Arial" panose="020B0604020202020204" pitchFamily="34" charset="0"/>
              <a:buNone/>
            </a:pPr>
            <a:r>
              <a:rPr lang="pl-PL" sz="2000" b="1">
                <a:solidFill>
                  <a:srgbClr val="7030A0"/>
                </a:solidFill>
                <a:latin typeface="Arial" panose="020B0604020202020204"/>
                <a:ea typeface="Arial" panose="020B0604020202020204"/>
                <a:cs typeface="Arial" panose="020B0604020202020204"/>
                <a:sym typeface="Arial" panose="020B0604020202020204"/>
              </a:rPr>
              <a:t>Ubuntu</a:t>
            </a:r>
          </a:p>
          <a:p>
            <a:pPr marL="0" indent="0" algn="ctr">
              <a:buClr>
                <a:schemeClr val="dk1"/>
              </a:buClr>
              <a:buFont typeface="Arial" panose="020B0604020202020204" pitchFamily="34" charset="0"/>
              <a:buNone/>
            </a:pPr>
            <a:r>
              <a:rPr lang="pl-PL" sz="1800">
                <a:solidFill>
                  <a:srgbClr val="7030A0"/>
                </a:solidFill>
                <a:uFill>
                  <a:noFill/>
                </a:uFill>
                <a:latin typeface="Arial" panose="020B0604020202020204"/>
                <a:ea typeface="Arial" panose="020B0604020202020204"/>
                <a:cs typeface="Arial" panose="020B0604020202020204"/>
                <a:sym typeface="Arial" panose="020B0604020202020204"/>
                <a:hlinkClick r:id="rId4">
                  <a:extLst>
                    <a:ext uri="{A12FA001-AC4F-418D-AE19-62706E023703}">
                      <ahyp:hlinkClr xmlns:ahyp="http://schemas.microsoft.com/office/drawing/2018/hyperlinkcolor" val="tx"/>
                    </a:ext>
                  </a:extLst>
                </a:hlinkClick>
              </a:rPr>
              <a:t>(https://fonts.google.com/specimen/Ubuntu)</a:t>
            </a:r>
            <a:endParaRPr lang="pl-PL" sz="1800" dirty="0">
              <a:solidFill>
                <a:srgbClr val="7030A0"/>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Diamond 5"/>
          <p:cNvSpPr/>
          <p:nvPr/>
        </p:nvSpPr>
        <p:spPr>
          <a:xfrm>
            <a:off x="4389288" y="1505404"/>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55" name="Isosceles Triangle 51"/>
          <p:cNvSpPr/>
          <p:nvPr/>
        </p:nvSpPr>
        <p:spPr>
          <a:xfrm>
            <a:off x="3550534" y="1575938"/>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56" name="Isosceles Triangle 57"/>
          <p:cNvSpPr/>
          <p:nvPr/>
        </p:nvSpPr>
        <p:spPr>
          <a:xfrm>
            <a:off x="4391374" y="4533458"/>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1" fmla="*/ 1148449 w 1346449"/>
              <a:gd name="connsiteY0-2" fmla="*/ 2374775 h 3166775"/>
              <a:gd name="connsiteX1-3" fmla="*/ 198001 w 1346449"/>
              <a:gd name="connsiteY1-4" fmla="*/ 2374775 h 3166775"/>
              <a:gd name="connsiteX2-5" fmla="*/ 1 w 1346449"/>
              <a:gd name="connsiteY2-6" fmla="*/ 3166775 h 3166775"/>
              <a:gd name="connsiteX3-7" fmla="*/ 1346449 w 1346449"/>
              <a:gd name="connsiteY3-8" fmla="*/ 3166775 h 3166775"/>
              <a:gd name="connsiteX4-9" fmla="*/ 1148449 w 1346449"/>
              <a:gd name="connsiteY4-10" fmla="*/ 2374775 h 3166775"/>
              <a:gd name="connsiteX5-11" fmla="*/ 755186 w 1346449"/>
              <a:gd name="connsiteY5-12" fmla="*/ 0 h 3166775"/>
              <a:gd name="connsiteX6-13" fmla="*/ 734449 w 1346449"/>
              <a:gd name="connsiteY6-14" fmla="*/ 1231644 h 3166775"/>
              <a:gd name="connsiteX7-15" fmla="*/ 853246 w 1346449"/>
              <a:gd name="connsiteY7-16" fmla="*/ 1400264 h 3166775"/>
              <a:gd name="connsiteX8-17" fmla="*/ 673226 w 1346449"/>
              <a:gd name="connsiteY8-18" fmla="*/ 1580284 h 3166775"/>
              <a:gd name="connsiteX9-19" fmla="*/ 493206 w 1346449"/>
              <a:gd name="connsiteY9-20" fmla="*/ 1400264 h 3166775"/>
              <a:gd name="connsiteX10-21" fmla="*/ 612000 w 1346449"/>
              <a:gd name="connsiteY10-22" fmla="*/ 1231645 h 3166775"/>
              <a:gd name="connsiteX11-23" fmla="*/ 591263 w 1346449"/>
              <a:gd name="connsiteY11-24" fmla="*/ 10368 h 3166775"/>
              <a:gd name="connsiteX12-25" fmla="*/ 2939 w 1346449"/>
              <a:gd name="connsiteY12-26" fmla="*/ 1491744 h 3166775"/>
              <a:gd name="connsiteX13-27" fmla="*/ 0 w 1346449"/>
              <a:gd name="connsiteY13-28" fmla="*/ 1491744 h 3166775"/>
              <a:gd name="connsiteX14-29" fmla="*/ 2009 w 1346449"/>
              <a:gd name="connsiteY14-30" fmla="*/ 1494147 h 3166775"/>
              <a:gd name="connsiteX15-31" fmla="*/ 0 w 1346449"/>
              <a:gd name="connsiteY15-32" fmla="*/ 1499342 h 3166775"/>
              <a:gd name="connsiteX16-33" fmla="*/ 6353 w 1346449"/>
              <a:gd name="connsiteY16-34" fmla="*/ 1499342 h 3166775"/>
              <a:gd name="connsiteX17-35" fmla="*/ 273414 w 1346449"/>
              <a:gd name="connsiteY17-36" fmla="*/ 2293171 h 3166775"/>
              <a:gd name="connsiteX18-37" fmla="*/ 1091887 w 1346449"/>
              <a:gd name="connsiteY18-38" fmla="*/ 2283744 h 3166775"/>
              <a:gd name="connsiteX19-39" fmla="*/ 1340768 w 1346449"/>
              <a:gd name="connsiteY19-40" fmla="*/ 1499342 h 3166775"/>
              <a:gd name="connsiteX20-41" fmla="*/ 1346449 w 1346449"/>
              <a:gd name="connsiteY20-42" fmla="*/ 1499342 h 3166775"/>
              <a:gd name="connsiteX21-43" fmla="*/ 1344512 w 1346449"/>
              <a:gd name="connsiteY21-44" fmla="*/ 1494334 h 3166775"/>
              <a:gd name="connsiteX22-45" fmla="*/ 1346448 w 1346449"/>
              <a:gd name="connsiteY22-46" fmla="*/ 1491744 h 3166775"/>
              <a:gd name="connsiteX23-47" fmla="*/ 1343510 w 1346449"/>
              <a:gd name="connsiteY23-48" fmla="*/ 1491744 h 3166775"/>
              <a:gd name="connsiteX24-49" fmla="*/ 755186 w 1346449"/>
              <a:gd name="connsiteY24-50" fmla="*/ 0 h 316677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dirty="0">
              <a:solidFill>
                <a:schemeClr val="bg1"/>
              </a:solidFill>
            </a:endParaRPr>
          </a:p>
        </p:txBody>
      </p:sp>
      <p:sp>
        <p:nvSpPr>
          <p:cNvPr id="57" name="Rectangle 7"/>
          <p:cNvSpPr/>
          <p:nvPr/>
        </p:nvSpPr>
        <p:spPr>
          <a:xfrm rot="18900000">
            <a:off x="7862953" y="3667810"/>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58" name="Parallelogram 15"/>
          <p:cNvSpPr/>
          <p:nvPr/>
        </p:nvSpPr>
        <p:spPr>
          <a:xfrm flipH="1">
            <a:off x="3544244" y="4655161"/>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59" name="Freeform 19"/>
          <p:cNvSpPr/>
          <p:nvPr/>
        </p:nvSpPr>
        <p:spPr>
          <a:xfrm>
            <a:off x="6022628" y="3655758"/>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0" name="Rectangle 30"/>
          <p:cNvSpPr/>
          <p:nvPr/>
        </p:nvSpPr>
        <p:spPr>
          <a:xfrm>
            <a:off x="9340919" y="3613818"/>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1" name="Rectangle 7"/>
          <p:cNvSpPr/>
          <p:nvPr/>
        </p:nvSpPr>
        <p:spPr>
          <a:xfrm>
            <a:off x="5228042" y="1531968"/>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2" name="Rectangle 15"/>
          <p:cNvSpPr/>
          <p:nvPr/>
        </p:nvSpPr>
        <p:spPr>
          <a:xfrm rot="5400000">
            <a:off x="6014902" y="1531967"/>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3" name="Pie 24"/>
          <p:cNvSpPr/>
          <p:nvPr/>
        </p:nvSpPr>
        <p:spPr>
          <a:xfrm>
            <a:off x="5087145" y="4632236"/>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4" name="Parallelogram 30"/>
          <p:cNvSpPr/>
          <p:nvPr/>
        </p:nvSpPr>
        <p:spPr>
          <a:xfrm flipH="1">
            <a:off x="9315676" y="2541018"/>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5" name="Block Arc 14"/>
          <p:cNvSpPr/>
          <p:nvPr/>
        </p:nvSpPr>
        <p:spPr>
          <a:xfrm rot="16200000">
            <a:off x="6802576" y="1483864"/>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6" name="Block Arc 41"/>
          <p:cNvSpPr/>
          <p:nvPr/>
        </p:nvSpPr>
        <p:spPr>
          <a:xfrm>
            <a:off x="7685769" y="1437554"/>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7" name="Right Triangle 17"/>
          <p:cNvSpPr/>
          <p:nvPr/>
        </p:nvSpPr>
        <p:spPr>
          <a:xfrm>
            <a:off x="5982964" y="4614211"/>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8" name="Oval 27"/>
          <p:cNvSpPr/>
          <p:nvPr/>
        </p:nvSpPr>
        <p:spPr>
          <a:xfrm>
            <a:off x="2695714" y="5482436"/>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69" name="Parallelogram 15"/>
          <p:cNvSpPr/>
          <p:nvPr/>
        </p:nvSpPr>
        <p:spPr>
          <a:xfrm rot="16200000">
            <a:off x="6814081" y="3558383"/>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0" name="Round Same Side Corner Rectangle 21"/>
          <p:cNvSpPr/>
          <p:nvPr/>
        </p:nvSpPr>
        <p:spPr>
          <a:xfrm rot="10800000">
            <a:off x="7588281" y="2557184"/>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1" name="Oval 26"/>
          <p:cNvSpPr/>
          <p:nvPr/>
        </p:nvSpPr>
        <p:spPr>
          <a:xfrm>
            <a:off x="5244160" y="3600527"/>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2" name="Freeform 32"/>
          <p:cNvSpPr/>
          <p:nvPr/>
        </p:nvSpPr>
        <p:spPr>
          <a:xfrm>
            <a:off x="2637441" y="1494112"/>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3" name="Rounded Rectangle 10"/>
          <p:cNvSpPr/>
          <p:nvPr/>
        </p:nvSpPr>
        <p:spPr>
          <a:xfrm>
            <a:off x="6811420" y="2529239"/>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4" name="Rounded Rectangle 32"/>
          <p:cNvSpPr/>
          <p:nvPr/>
        </p:nvSpPr>
        <p:spPr>
          <a:xfrm>
            <a:off x="8456812" y="3636707"/>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5" name="Trapezoid 13"/>
          <p:cNvSpPr/>
          <p:nvPr/>
        </p:nvSpPr>
        <p:spPr>
          <a:xfrm>
            <a:off x="3601434" y="2551495"/>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6" name="Rounded Rectangle 7"/>
          <p:cNvSpPr/>
          <p:nvPr/>
        </p:nvSpPr>
        <p:spPr>
          <a:xfrm>
            <a:off x="6135434" y="2540756"/>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7" name="Rectangle 18"/>
          <p:cNvSpPr/>
          <p:nvPr/>
        </p:nvSpPr>
        <p:spPr>
          <a:xfrm>
            <a:off x="4535970" y="2580427"/>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8" name="Rounded Rectangle 25"/>
          <p:cNvSpPr/>
          <p:nvPr/>
        </p:nvSpPr>
        <p:spPr>
          <a:xfrm>
            <a:off x="5431716" y="2565274"/>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79" name="Chord 14"/>
          <p:cNvSpPr/>
          <p:nvPr/>
        </p:nvSpPr>
        <p:spPr>
          <a:xfrm>
            <a:off x="4197163" y="5548590"/>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0" name="Rounded Rectangle 6"/>
          <p:cNvSpPr/>
          <p:nvPr/>
        </p:nvSpPr>
        <p:spPr>
          <a:xfrm>
            <a:off x="2688591" y="2484888"/>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1" name="Oval 66"/>
          <p:cNvSpPr/>
          <p:nvPr/>
        </p:nvSpPr>
        <p:spPr>
          <a:xfrm rot="20700000">
            <a:off x="4414754" y="3647458"/>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2" name="Isosceles Triangle 13"/>
          <p:cNvSpPr/>
          <p:nvPr/>
        </p:nvSpPr>
        <p:spPr>
          <a:xfrm rot="10800000">
            <a:off x="3465438" y="5499195"/>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3" name="Smiley Face 14"/>
          <p:cNvSpPr/>
          <p:nvPr/>
        </p:nvSpPr>
        <p:spPr>
          <a:xfrm>
            <a:off x="5894260" y="5592078"/>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4" name="Smiley Face 12"/>
          <p:cNvSpPr/>
          <p:nvPr/>
        </p:nvSpPr>
        <p:spPr>
          <a:xfrm>
            <a:off x="8437840" y="5592078"/>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5" name="Smiley Face 15"/>
          <p:cNvSpPr/>
          <p:nvPr/>
        </p:nvSpPr>
        <p:spPr>
          <a:xfrm>
            <a:off x="6746213" y="5595149"/>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6" name="Oval 37"/>
          <p:cNvSpPr/>
          <p:nvPr/>
        </p:nvSpPr>
        <p:spPr>
          <a:xfrm>
            <a:off x="9289794" y="5588676"/>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87" name="Smiley Face 14"/>
          <p:cNvSpPr/>
          <p:nvPr/>
        </p:nvSpPr>
        <p:spPr>
          <a:xfrm>
            <a:off x="7592026" y="5595149"/>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88" name="Rectangle 16"/>
          <p:cNvSpPr/>
          <p:nvPr/>
        </p:nvSpPr>
        <p:spPr>
          <a:xfrm rot="2700000">
            <a:off x="3602916" y="3533402"/>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89" name="Rectangle 9"/>
          <p:cNvSpPr/>
          <p:nvPr/>
        </p:nvSpPr>
        <p:spPr>
          <a:xfrm>
            <a:off x="2678392" y="3558499"/>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1" fmla="*/ 833935 w 3239999"/>
              <a:gd name="connsiteY0-2" fmla="*/ 22 h 3032924"/>
              <a:gd name="connsiteX1-3" fmla="*/ 1576606 w 3239999"/>
              <a:gd name="connsiteY1-4" fmla="*/ 402054 h 3032924"/>
              <a:gd name="connsiteX2-5" fmla="*/ 1576606 w 3239999"/>
              <a:gd name="connsiteY2-6" fmla="*/ 430441 h 3032924"/>
              <a:gd name="connsiteX3-7" fmla="*/ 1576606 w 3239999"/>
              <a:gd name="connsiteY3-8" fmla="*/ 526981 h 3032924"/>
              <a:gd name="connsiteX4-9" fmla="*/ 1576606 w 3239999"/>
              <a:gd name="connsiteY4-10" fmla="*/ 2765302 h 3032924"/>
              <a:gd name="connsiteX5-11" fmla="*/ 378630 w 3239999"/>
              <a:gd name="connsiteY5-12" fmla="*/ 2472117 h 3032924"/>
              <a:gd name="connsiteX6-13" fmla="*/ 384918 w 3239999"/>
              <a:gd name="connsiteY6-14" fmla="*/ 526981 h 3032924"/>
              <a:gd name="connsiteX7-15" fmla="*/ 239143 w 3239999"/>
              <a:gd name="connsiteY7-16" fmla="*/ 526981 h 3032924"/>
              <a:gd name="connsiteX8-17" fmla="*/ 239143 w 3239999"/>
              <a:gd name="connsiteY8-18" fmla="*/ 2776423 h 3032924"/>
              <a:gd name="connsiteX9-19" fmla="*/ 1576606 w 3239999"/>
              <a:gd name="connsiteY9-20" fmla="*/ 2776423 h 3032924"/>
              <a:gd name="connsiteX10-21" fmla="*/ 1576606 w 3239999"/>
              <a:gd name="connsiteY10-22" fmla="*/ 2778202 h 3032924"/>
              <a:gd name="connsiteX11-23" fmla="*/ 1663394 w 3239999"/>
              <a:gd name="connsiteY11-24" fmla="*/ 2778202 h 3032924"/>
              <a:gd name="connsiteX12-25" fmla="*/ 1663394 w 3239999"/>
              <a:gd name="connsiteY12-26" fmla="*/ 2776423 h 3032924"/>
              <a:gd name="connsiteX13-27" fmla="*/ 3000856 w 3239999"/>
              <a:gd name="connsiteY13-28" fmla="*/ 2776423 h 3032924"/>
              <a:gd name="connsiteX14-29" fmla="*/ 3000856 w 3239999"/>
              <a:gd name="connsiteY14-30" fmla="*/ 526981 h 3032924"/>
              <a:gd name="connsiteX15-31" fmla="*/ 2855082 w 3239999"/>
              <a:gd name="connsiteY15-32" fmla="*/ 526981 h 3032924"/>
              <a:gd name="connsiteX16-33" fmla="*/ 2861369 w 3239999"/>
              <a:gd name="connsiteY16-34" fmla="*/ 2472117 h 3032924"/>
              <a:gd name="connsiteX17-35" fmla="*/ 1663394 w 3239999"/>
              <a:gd name="connsiteY17-36" fmla="*/ 2765302 h 3032924"/>
              <a:gd name="connsiteX18-37" fmla="*/ 1663394 w 3239999"/>
              <a:gd name="connsiteY18-38" fmla="*/ 526981 h 3032924"/>
              <a:gd name="connsiteX19-39" fmla="*/ 1663394 w 3239999"/>
              <a:gd name="connsiteY19-40" fmla="*/ 430441 h 3032924"/>
              <a:gd name="connsiteX20-41" fmla="*/ 1663394 w 3239999"/>
              <a:gd name="connsiteY20-42" fmla="*/ 402054 h 3032924"/>
              <a:gd name="connsiteX21-43" fmla="*/ 2406065 w 3239999"/>
              <a:gd name="connsiteY21-44" fmla="*/ 22 h 3032924"/>
              <a:gd name="connsiteX22-45" fmla="*/ 2853673 w 3239999"/>
              <a:gd name="connsiteY22-46" fmla="*/ 91100 h 3032924"/>
              <a:gd name="connsiteX23-47" fmla="*/ 2854770 w 3239999"/>
              <a:gd name="connsiteY23-48" fmla="*/ 430441 h 3032924"/>
              <a:gd name="connsiteX24-49" fmla="*/ 3120669 w 3239999"/>
              <a:gd name="connsiteY24-50" fmla="*/ 428517 h 3032924"/>
              <a:gd name="connsiteX25-51" fmla="*/ 3120669 w 3239999"/>
              <a:gd name="connsiteY25-52" fmla="*/ 738345 h 3032924"/>
              <a:gd name="connsiteX26-53" fmla="*/ 3239999 w 3239999"/>
              <a:gd name="connsiteY26-54" fmla="*/ 738345 h 3032924"/>
              <a:gd name="connsiteX27-55" fmla="*/ 3239999 w 3239999"/>
              <a:gd name="connsiteY27-56" fmla="*/ 3032924 h 3032924"/>
              <a:gd name="connsiteX28-57" fmla="*/ 0 w 3239999"/>
              <a:gd name="connsiteY28-58" fmla="*/ 3032924 h 3032924"/>
              <a:gd name="connsiteX29-59" fmla="*/ 0 w 3239999"/>
              <a:gd name="connsiteY29-60" fmla="*/ 738345 h 3032924"/>
              <a:gd name="connsiteX30-61" fmla="*/ 102477 w 3239999"/>
              <a:gd name="connsiteY30-62" fmla="*/ 738345 h 3032924"/>
              <a:gd name="connsiteX31-63" fmla="*/ 102477 w 3239999"/>
              <a:gd name="connsiteY31-64" fmla="*/ 428517 h 3032924"/>
              <a:gd name="connsiteX32-65" fmla="*/ 385229 w 3239999"/>
              <a:gd name="connsiteY32-66" fmla="*/ 430441 h 3032924"/>
              <a:gd name="connsiteX33-67" fmla="*/ 386326 w 3239999"/>
              <a:gd name="connsiteY33-68" fmla="*/ 91100 h 3032924"/>
              <a:gd name="connsiteX34-69" fmla="*/ 833935 w 3239999"/>
              <a:gd name="connsiteY34-70" fmla="*/ 22 h 3032924"/>
              <a:gd name="connsiteX0-71" fmla="*/ 833935 w 3239999"/>
              <a:gd name="connsiteY0-72" fmla="*/ 22 h 3032924"/>
              <a:gd name="connsiteX1-73" fmla="*/ 1576606 w 3239999"/>
              <a:gd name="connsiteY1-74" fmla="*/ 402054 h 3032924"/>
              <a:gd name="connsiteX2-75" fmla="*/ 1576606 w 3239999"/>
              <a:gd name="connsiteY2-76" fmla="*/ 430441 h 3032924"/>
              <a:gd name="connsiteX3-77" fmla="*/ 1576606 w 3239999"/>
              <a:gd name="connsiteY3-78" fmla="*/ 526981 h 3032924"/>
              <a:gd name="connsiteX4-79" fmla="*/ 1576606 w 3239999"/>
              <a:gd name="connsiteY4-80" fmla="*/ 2765302 h 3032924"/>
              <a:gd name="connsiteX5-81" fmla="*/ 378630 w 3239999"/>
              <a:gd name="connsiteY5-82" fmla="*/ 2472117 h 3032924"/>
              <a:gd name="connsiteX6-83" fmla="*/ 384918 w 3239999"/>
              <a:gd name="connsiteY6-84" fmla="*/ 526981 h 3032924"/>
              <a:gd name="connsiteX7-85" fmla="*/ 239143 w 3239999"/>
              <a:gd name="connsiteY7-86" fmla="*/ 526981 h 3032924"/>
              <a:gd name="connsiteX8-87" fmla="*/ 239143 w 3239999"/>
              <a:gd name="connsiteY8-88" fmla="*/ 2776423 h 3032924"/>
              <a:gd name="connsiteX9-89" fmla="*/ 1576606 w 3239999"/>
              <a:gd name="connsiteY9-90" fmla="*/ 2776423 h 3032924"/>
              <a:gd name="connsiteX10-91" fmla="*/ 1576606 w 3239999"/>
              <a:gd name="connsiteY10-92" fmla="*/ 2778202 h 3032924"/>
              <a:gd name="connsiteX11-93" fmla="*/ 1663394 w 3239999"/>
              <a:gd name="connsiteY11-94" fmla="*/ 2778202 h 3032924"/>
              <a:gd name="connsiteX12-95" fmla="*/ 1663394 w 3239999"/>
              <a:gd name="connsiteY12-96" fmla="*/ 2776423 h 3032924"/>
              <a:gd name="connsiteX13-97" fmla="*/ 3000856 w 3239999"/>
              <a:gd name="connsiteY13-98" fmla="*/ 2776423 h 3032924"/>
              <a:gd name="connsiteX14-99" fmla="*/ 3000856 w 3239999"/>
              <a:gd name="connsiteY14-100" fmla="*/ 526981 h 3032924"/>
              <a:gd name="connsiteX15-101" fmla="*/ 2855082 w 3239999"/>
              <a:gd name="connsiteY15-102" fmla="*/ 526981 h 3032924"/>
              <a:gd name="connsiteX16-103" fmla="*/ 2861369 w 3239999"/>
              <a:gd name="connsiteY16-104" fmla="*/ 2472117 h 3032924"/>
              <a:gd name="connsiteX17-105" fmla="*/ 1663394 w 3239999"/>
              <a:gd name="connsiteY17-106" fmla="*/ 2765302 h 3032924"/>
              <a:gd name="connsiteX18-107" fmla="*/ 1663394 w 3239999"/>
              <a:gd name="connsiteY18-108" fmla="*/ 526981 h 3032924"/>
              <a:gd name="connsiteX19-109" fmla="*/ 1663394 w 3239999"/>
              <a:gd name="connsiteY19-110" fmla="*/ 430441 h 3032924"/>
              <a:gd name="connsiteX20-111" fmla="*/ 1663394 w 3239999"/>
              <a:gd name="connsiteY20-112" fmla="*/ 402054 h 3032924"/>
              <a:gd name="connsiteX21-113" fmla="*/ 2406065 w 3239999"/>
              <a:gd name="connsiteY21-114" fmla="*/ 22 h 3032924"/>
              <a:gd name="connsiteX22-115" fmla="*/ 2853673 w 3239999"/>
              <a:gd name="connsiteY22-116" fmla="*/ 91100 h 3032924"/>
              <a:gd name="connsiteX23-117" fmla="*/ 2854770 w 3239999"/>
              <a:gd name="connsiteY23-118" fmla="*/ 430441 h 3032924"/>
              <a:gd name="connsiteX24-119" fmla="*/ 3120669 w 3239999"/>
              <a:gd name="connsiteY24-120" fmla="*/ 428517 h 3032924"/>
              <a:gd name="connsiteX25-121" fmla="*/ 3120669 w 3239999"/>
              <a:gd name="connsiteY25-122" fmla="*/ 738345 h 3032924"/>
              <a:gd name="connsiteX26-123" fmla="*/ 3239999 w 3239999"/>
              <a:gd name="connsiteY26-124" fmla="*/ 738345 h 3032924"/>
              <a:gd name="connsiteX27-125" fmla="*/ 3239999 w 3239999"/>
              <a:gd name="connsiteY27-126" fmla="*/ 3032924 h 3032924"/>
              <a:gd name="connsiteX28-127" fmla="*/ 0 w 3239999"/>
              <a:gd name="connsiteY28-128" fmla="*/ 3032924 h 3032924"/>
              <a:gd name="connsiteX29-129" fmla="*/ 0 w 3239999"/>
              <a:gd name="connsiteY29-130" fmla="*/ 738345 h 3032924"/>
              <a:gd name="connsiteX30-131" fmla="*/ 102477 w 3239999"/>
              <a:gd name="connsiteY30-132" fmla="*/ 738345 h 3032924"/>
              <a:gd name="connsiteX31-133" fmla="*/ 102477 w 3239999"/>
              <a:gd name="connsiteY31-134" fmla="*/ 428517 h 3032924"/>
              <a:gd name="connsiteX32-135" fmla="*/ 385229 w 3239999"/>
              <a:gd name="connsiteY32-136" fmla="*/ 430441 h 3032924"/>
              <a:gd name="connsiteX33-137" fmla="*/ 386326 w 3239999"/>
              <a:gd name="connsiteY33-138" fmla="*/ 91100 h 3032924"/>
              <a:gd name="connsiteX34-139" fmla="*/ 833935 w 3239999"/>
              <a:gd name="connsiteY34-140" fmla="*/ 22 h 3032924"/>
              <a:gd name="connsiteX0-141" fmla="*/ 1576606 w 3239999"/>
              <a:gd name="connsiteY0-142" fmla="*/ 2778202 h 3032924"/>
              <a:gd name="connsiteX1-143" fmla="*/ 1663394 w 3239999"/>
              <a:gd name="connsiteY1-144" fmla="*/ 2778202 h 3032924"/>
              <a:gd name="connsiteX2-145" fmla="*/ 1663394 w 3239999"/>
              <a:gd name="connsiteY2-146" fmla="*/ 2776423 h 3032924"/>
              <a:gd name="connsiteX3-147" fmla="*/ 3000856 w 3239999"/>
              <a:gd name="connsiteY3-148" fmla="*/ 2776423 h 3032924"/>
              <a:gd name="connsiteX4-149" fmla="*/ 3000856 w 3239999"/>
              <a:gd name="connsiteY4-150" fmla="*/ 526981 h 3032924"/>
              <a:gd name="connsiteX5-151" fmla="*/ 2855082 w 3239999"/>
              <a:gd name="connsiteY5-152" fmla="*/ 526981 h 3032924"/>
              <a:gd name="connsiteX6-153" fmla="*/ 2861369 w 3239999"/>
              <a:gd name="connsiteY6-154" fmla="*/ 2472117 h 3032924"/>
              <a:gd name="connsiteX7-155" fmla="*/ 1663394 w 3239999"/>
              <a:gd name="connsiteY7-156" fmla="*/ 2765302 h 3032924"/>
              <a:gd name="connsiteX8-157" fmla="*/ 1663394 w 3239999"/>
              <a:gd name="connsiteY8-158" fmla="*/ 526981 h 3032924"/>
              <a:gd name="connsiteX9-159" fmla="*/ 1663394 w 3239999"/>
              <a:gd name="connsiteY9-160" fmla="*/ 430441 h 3032924"/>
              <a:gd name="connsiteX10-161" fmla="*/ 1663394 w 3239999"/>
              <a:gd name="connsiteY10-162" fmla="*/ 402054 h 3032924"/>
              <a:gd name="connsiteX11-163" fmla="*/ 2406065 w 3239999"/>
              <a:gd name="connsiteY11-164" fmla="*/ 22 h 3032924"/>
              <a:gd name="connsiteX12-165" fmla="*/ 2853673 w 3239999"/>
              <a:gd name="connsiteY12-166" fmla="*/ 91100 h 3032924"/>
              <a:gd name="connsiteX13-167" fmla="*/ 2854770 w 3239999"/>
              <a:gd name="connsiteY13-168" fmla="*/ 430441 h 3032924"/>
              <a:gd name="connsiteX14-169" fmla="*/ 3120669 w 3239999"/>
              <a:gd name="connsiteY14-170" fmla="*/ 428517 h 3032924"/>
              <a:gd name="connsiteX15-171" fmla="*/ 3120669 w 3239999"/>
              <a:gd name="connsiteY15-172" fmla="*/ 738345 h 3032924"/>
              <a:gd name="connsiteX16-173" fmla="*/ 3239999 w 3239999"/>
              <a:gd name="connsiteY16-174" fmla="*/ 738345 h 3032924"/>
              <a:gd name="connsiteX17-175" fmla="*/ 3239999 w 3239999"/>
              <a:gd name="connsiteY17-176" fmla="*/ 3032924 h 3032924"/>
              <a:gd name="connsiteX18-177" fmla="*/ 0 w 3239999"/>
              <a:gd name="connsiteY18-178" fmla="*/ 3032924 h 3032924"/>
              <a:gd name="connsiteX19-179" fmla="*/ 0 w 3239999"/>
              <a:gd name="connsiteY19-180" fmla="*/ 738345 h 3032924"/>
              <a:gd name="connsiteX20-181" fmla="*/ 102477 w 3239999"/>
              <a:gd name="connsiteY20-182" fmla="*/ 738345 h 3032924"/>
              <a:gd name="connsiteX21-183" fmla="*/ 102477 w 3239999"/>
              <a:gd name="connsiteY21-184" fmla="*/ 428517 h 3032924"/>
              <a:gd name="connsiteX22-185" fmla="*/ 385229 w 3239999"/>
              <a:gd name="connsiteY22-186" fmla="*/ 430441 h 3032924"/>
              <a:gd name="connsiteX23-187" fmla="*/ 386326 w 3239999"/>
              <a:gd name="connsiteY23-188" fmla="*/ 91100 h 3032924"/>
              <a:gd name="connsiteX24-189" fmla="*/ 833935 w 3239999"/>
              <a:gd name="connsiteY24-190" fmla="*/ 22 h 3032924"/>
              <a:gd name="connsiteX25-191" fmla="*/ 1576606 w 3239999"/>
              <a:gd name="connsiteY25-192" fmla="*/ 402054 h 3032924"/>
              <a:gd name="connsiteX26-193" fmla="*/ 1576606 w 3239999"/>
              <a:gd name="connsiteY26-194" fmla="*/ 430441 h 3032924"/>
              <a:gd name="connsiteX27-195" fmla="*/ 1576606 w 3239999"/>
              <a:gd name="connsiteY27-196" fmla="*/ 526981 h 3032924"/>
              <a:gd name="connsiteX28-197" fmla="*/ 1576606 w 3239999"/>
              <a:gd name="connsiteY28-198" fmla="*/ 2765302 h 3032924"/>
              <a:gd name="connsiteX29-199" fmla="*/ 378630 w 3239999"/>
              <a:gd name="connsiteY29-200" fmla="*/ 2472117 h 3032924"/>
              <a:gd name="connsiteX30-201" fmla="*/ 384918 w 3239999"/>
              <a:gd name="connsiteY30-202" fmla="*/ 526981 h 3032924"/>
              <a:gd name="connsiteX31-203" fmla="*/ 239143 w 3239999"/>
              <a:gd name="connsiteY31-204" fmla="*/ 526981 h 3032924"/>
              <a:gd name="connsiteX32-205" fmla="*/ 239143 w 3239999"/>
              <a:gd name="connsiteY32-206" fmla="*/ 2776423 h 3032924"/>
              <a:gd name="connsiteX33-207" fmla="*/ 1576606 w 3239999"/>
              <a:gd name="connsiteY33-208" fmla="*/ 2776423 h 3032924"/>
              <a:gd name="connsiteX34-209" fmla="*/ 1668046 w 3239999"/>
              <a:gd name="connsiteY34-210" fmla="*/ 2869642 h 3032924"/>
              <a:gd name="connsiteX0-211" fmla="*/ 1576606 w 3239999"/>
              <a:gd name="connsiteY0-212" fmla="*/ 2778202 h 3032924"/>
              <a:gd name="connsiteX1-213" fmla="*/ 1663394 w 3239999"/>
              <a:gd name="connsiteY1-214" fmla="*/ 2778202 h 3032924"/>
              <a:gd name="connsiteX2-215" fmla="*/ 1663394 w 3239999"/>
              <a:gd name="connsiteY2-216" fmla="*/ 2776423 h 3032924"/>
              <a:gd name="connsiteX3-217" fmla="*/ 3000856 w 3239999"/>
              <a:gd name="connsiteY3-218" fmla="*/ 2776423 h 3032924"/>
              <a:gd name="connsiteX4-219" fmla="*/ 3000856 w 3239999"/>
              <a:gd name="connsiteY4-220" fmla="*/ 526981 h 3032924"/>
              <a:gd name="connsiteX5-221" fmla="*/ 2855082 w 3239999"/>
              <a:gd name="connsiteY5-222" fmla="*/ 526981 h 3032924"/>
              <a:gd name="connsiteX6-223" fmla="*/ 2861369 w 3239999"/>
              <a:gd name="connsiteY6-224" fmla="*/ 2472117 h 3032924"/>
              <a:gd name="connsiteX7-225" fmla="*/ 1663394 w 3239999"/>
              <a:gd name="connsiteY7-226" fmla="*/ 2765302 h 3032924"/>
              <a:gd name="connsiteX8-227" fmla="*/ 1663394 w 3239999"/>
              <a:gd name="connsiteY8-228" fmla="*/ 526981 h 3032924"/>
              <a:gd name="connsiteX9-229" fmla="*/ 1663394 w 3239999"/>
              <a:gd name="connsiteY9-230" fmla="*/ 430441 h 3032924"/>
              <a:gd name="connsiteX10-231" fmla="*/ 1663394 w 3239999"/>
              <a:gd name="connsiteY10-232" fmla="*/ 402054 h 3032924"/>
              <a:gd name="connsiteX11-233" fmla="*/ 2406065 w 3239999"/>
              <a:gd name="connsiteY11-234" fmla="*/ 22 h 3032924"/>
              <a:gd name="connsiteX12-235" fmla="*/ 2853673 w 3239999"/>
              <a:gd name="connsiteY12-236" fmla="*/ 91100 h 3032924"/>
              <a:gd name="connsiteX13-237" fmla="*/ 2854770 w 3239999"/>
              <a:gd name="connsiteY13-238" fmla="*/ 430441 h 3032924"/>
              <a:gd name="connsiteX14-239" fmla="*/ 3120669 w 3239999"/>
              <a:gd name="connsiteY14-240" fmla="*/ 428517 h 3032924"/>
              <a:gd name="connsiteX15-241" fmla="*/ 3120669 w 3239999"/>
              <a:gd name="connsiteY15-242" fmla="*/ 738345 h 3032924"/>
              <a:gd name="connsiteX16-243" fmla="*/ 3239999 w 3239999"/>
              <a:gd name="connsiteY16-244" fmla="*/ 738345 h 3032924"/>
              <a:gd name="connsiteX17-245" fmla="*/ 3239999 w 3239999"/>
              <a:gd name="connsiteY17-246" fmla="*/ 3032924 h 3032924"/>
              <a:gd name="connsiteX18-247" fmla="*/ 0 w 3239999"/>
              <a:gd name="connsiteY18-248" fmla="*/ 3032924 h 3032924"/>
              <a:gd name="connsiteX19-249" fmla="*/ 0 w 3239999"/>
              <a:gd name="connsiteY19-250" fmla="*/ 738345 h 3032924"/>
              <a:gd name="connsiteX20-251" fmla="*/ 102477 w 3239999"/>
              <a:gd name="connsiteY20-252" fmla="*/ 738345 h 3032924"/>
              <a:gd name="connsiteX21-253" fmla="*/ 102477 w 3239999"/>
              <a:gd name="connsiteY21-254" fmla="*/ 428517 h 3032924"/>
              <a:gd name="connsiteX22-255" fmla="*/ 385229 w 3239999"/>
              <a:gd name="connsiteY22-256" fmla="*/ 430441 h 3032924"/>
              <a:gd name="connsiteX23-257" fmla="*/ 386326 w 3239999"/>
              <a:gd name="connsiteY23-258" fmla="*/ 91100 h 3032924"/>
              <a:gd name="connsiteX24-259" fmla="*/ 833935 w 3239999"/>
              <a:gd name="connsiteY24-260" fmla="*/ 22 h 3032924"/>
              <a:gd name="connsiteX25-261" fmla="*/ 1576606 w 3239999"/>
              <a:gd name="connsiteY25-262" fmla="*/ 402054 h 3032924"/>
              <a:gd name="connsiteX26-263" fmla="*/ 1576606 w 3239999"/>
              <a:gd name="connsiteY26-264" fmla="*/ 430441 h 3032924"/>
              <a:gd name="connsiteX27-265" fmla="*/ 1576606 w 3239999"/>
              <a:gd name="connsiteY27-266" fmla="*/ 526981 h 3032924"/>
              <a:gd name="connsiteX28-267" fmla="*/ 1576606 w 3239999"/>
              <a:gd name="connsiteY28-268" fmla="*/ 2765302 h 3032924"/>
              <a:gd name="connsiteX29-269" fmla="*/ 378630 w 3239999"/>
              <a:gd name="connsiteY29-270" fmla="*/ 2472117 h 3032924"/>
              <a:gd name="connsiteX30-271" fmla="*/ 384918 w 3239999"/>
              <a:gd name="connsiteY30-272" fmla="*/ 526981 h 3032924"/>
              <a:gd name="connsiteX31-273" fmla="*/ 239143 w 3239999"/>
              <a:gd name="connsiteY31-274" fmla="*/ 526981 h 3032924"/>
              <a:gd name="connsiteX32-275" fmla="*/ 239143 w 3239999"/>
              <a:gd name="connsiteY32-276" fmla="*/ 2776423 h 3032924"/>
              <a:gd name="connsiteX33-277" fmla="*/ 1576606 w 3239999"/>
              <a:gd name="connsiteY33-278" fmla="*/ 2776423 h 3032924"/>
              <a:gd name="connsiteX34-279" fmla="*/ 1668046 w 3239999"/>
              <a:gd name="connsiteY34-280" fmla="*/ 2869642 h 3032924"/>
              <a:gd name="connsiteX0-281" fmla="*/ 1576606 w 3239999"/>
              <a:gd name="connsiteY0-282" fmla="*/ 2778202 h 3032924"/>
              <a:gd name="connsiteX1-283" fmla="*/ 1663394 w 3239999"/>
              <a:gd name="connsiteY1-284" fmla="*/ 2778202 h 3032924"/>
              <a:gd name="connsiteX2-285" fmla="*/ 1663394 w 3239999"/>
              <a:gd name="connsiteY2-286" fmla="*/ 2776423 h 3032924"/>
              <a:gd name="connsiteX3-287" fmla="*/ 3000856 w 3239999"/>
              <a:gd name="connsiteY3-288" fmla="*/ 2776423 h 3032924"/>
              <a:gd name="connsiteX4-289" fmla="*/ 3000856 w 3239999"/>
              <a:gd name="connsiteY4-290" fmla="*/ 526981 h 3032924"/>
              <a:gd name="connsiteX5-291" fmla="*/ 2855082 w 3239999"/>
              <a:gd name="connsiteY5-292" fmla="*/ 526981 h 3032924"/>
              <a:gd name="connsiteX6-293" fmla="*/ 2861369 w 3239999"/>
              <a:gd name="connsiteY6-294" fmla="*/ 2472117 h 3032924"/>
              <a:gd name="connsiteX7-295" fmla="*/ 1663394 w 3239999"/>
              <a:gd name="connsiteY7-296" fmla="*/ 2765302 h 3032924"/>
              <a:gd name="connsiteX8-297" fmla="*/ 1663394 w 3239999"/>
              <a:gd name="connsiteY8-298" fmla="*/ 526981 h 3032924"/>
              <a:gd name="connsiteX9-299" fmla="*/ 1663394 w 3239999"/>
              <a:gd name="connsiteY9-300" fmla="*/ 430441 h 3032924"/>
              <a:gd name="connsiteX10-301" fmla="*/ 1663394 w 3239999"/>
              <a:gd name="connsiteY10-302" fmla="*/ 402054 h 3032924"/>
              <a:gd name="connsiteX11-303" fmla="*/ 2406065 w 3239999"/>
              <a:gd name="connsiteY11-304" fmla="*/ 22 h 3032924"/>
              <a:gd name="connsiteX12-305" fmla="*/ 2853673 w 3239999"/>
              <a:gd name="connsiteY12-306" fmla="*/ 91100 h 3032924"/>
              <a:gd name="connsiteX13-307" fmla="*/ 2854770 w 3239999"/>
              <a:gd name="connsiteY13-308" fmla="*/ 430441 h 3032924"/>
              <a:gd name="connsiteX14-309" fmla="*/ 3120669 w 3239999"/>
              <a:gd name="connsiteY14-310" fmla="*/ 428517 h 3032924"/>
              <a:gd name="connsiteX15-311" fmla="*/ 3120669 w 3239999"/>
              <a:gd name="connsiteY15-312" fmla="*/ 738345 h 3032924"/>
              <a:gd name="connsiteX16-313" fmla="*/ 3239999 w 3239999"/>
              <a:gd name="connsiteY16-314" fmla="*/ 738345 h 3032924"/>
              <a:gd name="connsiteX17-315" fmla="*/ 3239999 w 3239999"/>
              <a:gd name="connsiteY17-316" fmla="*/ 3032924 h 3032924"/>
              <a:gd name="connsiteX18-317" fmla="*/ 0 w 3239999"/>
              <a:gd name="connsiteY18-318" fmla="*/ 3032924 h 3032924"/>
              <a:gd name="connsiteX19-319" fmla="*/ 0 w 3239999"/>
              <a:gd name="connsiteY19-320" fmla="*/ 738345 h 3032924"/>
              <a:gd name="connsiteX20-321" fmla="*/ 102477 w 3239999"/>
              <a:gd name="connsiteY20-322" fmla="*/ 738345 h 3032924"/>
              <a:gd name="connsiteX21-323" fmla="*/ 102477 w 3239999"/>
              <a:gd name="connsiteY21-324" fmla="*/ 428517 h 3032924"/>
              <a:gd name="connsiteX22-325" fmla="*/ 385229 w 3239999"/>
              <a:gd name="connsiteY22-326" fmla="*/ 430441 h 3032924"/>
              <a:gd name="connsiteX23-327" fmla="*/ 386326 w 3239999"/>
              <a:gd name="connsiteY23-328" fmla="*/ 91100 h 3032924"/>
              <a:gd name="connsiteX24-329" fmla="*/ 833935 w 3239999"/>
              <a:gd name="connsiteY24-330" fmla="*/ 22 h 3032924"/>
              <a:gd name="connsiteX25-331" fmla="*/ 1576606 w 3239999"/>
              <a:gd name="connsiteY25-332" fmla="*/ 402054 h 3032924"/>
              <a:gd name="connsiteX26-333" fmla="*/ 1576606 w 3239999"/>
              <a:gd name="connsiteY26-334" fmla="*/ 430441 h 3032924"/>
              <a:gd name="connsiteX27-335" fmla="*/ 1576606 w 3239999"/>
              <a:gd name="connsiteY27-336" fmla="*/ 526981 h 3032924"/>
              <a:gd name="connsiteX28-337" fmla="*/ 1576606 w 3239999"/>
              <a:gd name="connsiteY28-338" fmla="*/ 2765302 h 3032924"/>
              <a:gd name="connsiteX29-339" fmla="*/ 378630 w 3239999"/>
              <a:gd name="connsiteY29-340" fmla="*/ 2472117 h 3032924"/>
              <a:gd name="connsiteX30-341" fmla="*/ 384918 w 3239999"/>
              <a:gd name="connsiteY30-342" fmla="*/ 526981 h 3032924"/>
              <a:gd name="connsiteX31-343" fmla="*/ 239143 w 3239999"/>
              <a:gd name="connsiteY31-344" fmla="*/ 526981 h 3032924"/>
              <a:gd name="connsiteX32-345" fmla="*/ 239143 w 3239999"/>
              <a:gd name="connsiteY32-346" fmla="*/ 2776423 h 3032924"/>
              <a:gd name="connsiteX33-347" fmla="*/ 1576606 w 3239999"/>
              <a:gd name="connsiteY33-348" fmla="*/ 2776423 h 3032924"/>
              <a:gd name="connsiteX34-349" fmla="*/ 1668046 w 3239999"/>
              <a:gd name="connsiteY34-350" fmla="*/ 2869642 h 3032924"/>
              <a:gd name="connsiteX0-351" fmla="*/ 1576606 w 3239999"/>
              <a:gd name="connsiteY0-352" fmla="*/ 2778202 h 3032924"/>
              <a:gd name="connsiteX1-353" fmla="*/ 1663394 w 3239999"/>
              <a:gd name="connsiteY1-354" fmla="*/ 2778202 h 3032924"/>
              <a:gd name="connsiteX2-355" fmla="*/ 1663394 w 3239999"/>
              <a:gd name="connsiteY2-356" fmla="*/ 2776423 h 3032924"/>
              <a:gd name="connsiteX3-357" fmla="*/ 3000856 w 3239999"/>
              <a:gd name="connsiteY3-358" fmla="*/ 2776423 h 3032924"/>
              <a:gd name="connsiteX4-359" fmla="*/ 3000856 w 3239999"/>
              <a:gd name="connsiteY4-360" fmla="*/ 526981 h 3032924"/>
              <a:gd name="connsiteX5-361" fmla="*/ 2855082 w 3239999"/>
              <a:gd name="connsiteY5-362" fmla="*/ 526981 h 3032924"/>
              <a:gd name="connsiteX6-363" fmla="*/ 2861369 w 3239999"/>
              <a:gd name="connsiteY6-364" fmla="*/ 2472117 h 3032924"/>
              <a:gd name="connsiteX7-365" fmla="*/ 1663394 w 3239999"/>
              <a:gd name="connsiteY7-366" fmla="*/ 2765302 h 3032924"/>
              <a:gd name="connsiteX8-367" fmla="*/ 1663394 w 3239999"/>
              <a:gd name="connsiteY8-368" fmla="*/ 526981 h 3032924"/>
              <a:gd name="connsiteX9-369" fmla="*/ 1663394 w 3239999"/>
              <a:gd name="connsiteY9-370" fmla="*/ 430441 h 3032924"/>
              <a:gd name="connsiteX10-371" fmla="*/ 1663394 w 3239999"/>
              <a:gd name="connsiteY10-372" fmla="*/ 402054 h 3032924"/>
              <a:gd name="connsiteX11-373" fmla="*/ 2406065 w 3239999"/>
              <a:gd name="connsiteY11-374" fmla="*/ 22 h 3032924"/>
              <a:gd name="connsiteX12-375" fmla="*/ 2853673 w 3239999"/>
              <a:gd name="connsiteY12-376" fmla="*/ 91100 h 3032924"/>
              <a:gd name="connsiteX13-377" fmla="*/ 2854770 w 3239999"/>
              <a:gd name="connsiteY13-378" fmla="*/ 430441 h 3032924"/>
              <a:gd name="connsiteX14-379" fmla="*/ 3120669 w 3239999"/>
              <a:gd name="connsiteY14-380" fmla="*/ 428517 h 3032924"/>
              <a:gd name="connsiteX15-381" fmla="*/ 3120669 w 3239999"/>
              <a:gd name="connsiteY15-382" fmla="*/ 738345 h 3032924"/>
              <a:gd name="connsiteX16-383" fmla="*/ 3239999 w 3239999"/>
              <a:gd name="connsiteY16-384" fmla="*/ 738345 h 3032924"/>
              <a:gd name="connsiteX17-385" fmla="*/ 3239999 w 3239999"/>
              <a:gd name="connsiteY17-386" fmla="*/ 3032924 h 3032924"/>
              <a:gd name="connsiteX18-387" fmla="*/ 0 w 3239999"/>
              <a:gd name="connsiteY18-388" fmla="*/ 3032924 h 3032924"/>
              <a:gd name="connsiteX19-389" fmla="*/ 0 w 3239999"/>
              <a:gd name="connsiteY19-390" fmla="*/ 738345 h 3032924"/>
              <a:gd name="connsiteX20-391" fmla="*/ 102477 w 3239999"/>
              <a:gd name="connsiteY20-392" fmla="*/ 738345 h 3032924"/>
              <a:gd name="connsiteX21-393" fmla="*/ 102477 w 3239999"/>
              <a:gd name="connsiteY21-394" fmla="*/ 428517 h 3032924"/>
              <a:gd name="connsiteX22-395" fmla="*/ 385229 w 3239999"/>
              <a:gd name="connsiteY22-396" fmla="*/ 430441 h 3032924"/>
              <a:gd name="connsiteX23-397" fmla="*/ 386326 w 3239999"/>
              <a:gd name="connsiteY23-398" fmla="*/ 91100 h 3032924"/>
              <a:gd name="connsiteX24-399" fmla="*/ 833935 w 3239999"/>
              <a:gd name="connsiteY24-400" fmla="*/ 22 h 3032924"/>
              <a:gd name="connsiteX25-401" fmla="*/ 1576606 w 3239999"/>
              <a:gd name="connsiteY25-402" fmla="*/ 402054 h 3032924"/>
              <a:gd name="connsiteX26-403" fmla="*/ 1576606 w 3239999"/>
              <a:gd name="connsiteY26-404" fmla="*/ 430441 h 3032924"/>
              <a:gd name="connsiteX27-405" fmla="*/ 1576606 w 3239999"/>
              <a:gd name="connsiteY27-406" fmla="*/ 526981 h 3032924"/>
              <a:gd name="connsiteX28-407" fmla="*/ 1576606 w 3239999"/>
              <a:gd name="connsiteY28-408" fmla="*/ 2765302 h 3032924"/>
              <a:gd name="connsiteX29-409" fmla="*/ 378630 w 3239999"/>
              <a:gd name="connsiteY29-410" fmla="*/ 2472117 h 3032924"/>
              <a:gd name="connsiteX30-411" fmla="*/ 384918 w 3239999"/>
              <a:gd name="connsiteY30-412" fmla="*/ 526981 h 3032924"/>
              <a:gd name="connsiteX31-413" fmla="*/ 239143 w 3239999"/>
              <a:gd name="connsiteY31-414" fmla="*/ 526981 h 3032924"/>
              <a:gd name="connsiteX32-415" fmla="*/ 239143 w 3239999"/>
              <a:gd name="connsiteY32-416" fmla="*/ 2776423 h 3032924"/>
              <a:gd name="connsiteX33-417" fmla="*/ 1576606 w 3239999"/>
              <a:gd name="connsiteY33-418" fmla="*/ 2776423 h 3032924"/>
              <a:gd name="connsiteX34-419" fmla="*/ 1668046 w 3239999"/>
              <a:gd name="connsiteY34-420" fmla="*/ 2869642 h 3032924"/>
              <a:gd name="connsiteX0-421" fmla="*/ 1576606 w 3239999"/>
              <a:gd name="connsiteY0-422" fmla="*/ 2778202 h 3032924"/>
              <a:gd name="connsiteX1-423" fmla="*/ 1663394 w 3239999"/>
              <a:gd name="connsiteY1-424" fmla="*/ 2778202 h 3032924"/>
              <a:gd name="connsiteX2-425" fmla="*/ 1663394 w 3239999"/>
              <a:gd name="connsiteY2-426" fmla="*/ 2776423 h 3032924"/>
              <a:gd name="connsiteX3-427" fmla="*/ 3000856 w 3239999"/>
              <a:gd name="connsiteY3-428" fmla="*/ 2776423 h 3032924"/>
              <a:gd name="connsiteX4-429" fmla="*/ 3000856 w 3239999"/>
              <a:gd name="connsiteY4-430" fmla="*/ 526981 h 3032924"/>
              <a:gd name="connsiteX5-431" fmla="*/ 2855082 w 3239999"/>
              <a:gd name="connsiteY5-432" fmla="*/ 526981 h 3032924"/>
              <a:gd name="connsiteX6-433" fmla="*/ 2861369 w 3239999"/>
              <a:gd name="connsiteY6-434" fmla="*/ 2472117 h 3032924"/>
              <a:gd name="connsiteX7-435" fmla="*/ 1663394 w 3239999"/>
              <a:gd name="connsiteY7-436" fmla="*/ 2765302 h 3032924"/>
              <a:gd name="connsiteX8-437" fmla="*/ 1663394 w 3239999"/>
              <a:gd name="connsiteY8-438" fmla="*/ 526981 h 3032924"/>
              <a:gd name="connsiteX9-439" fmla="*/ 1663394 w 3239999"/>
              <a:gd name="connsiteY9-440" fmla="*/ 430441 h 3032924"/>
              <a:gd name="connsiteX10-441" fmla="*/ 1663394 w 3239999"/>
              <a:gd name="connsiteY10-442" fmla="*/ 402054 h 3032924"/>
              <a:gd name="connsiteX11-443" fmla="*/ 2406065 w 3239999"/>
              <a:gd name="connsiteY11-444" fmla="*/ 22 h 3032924"/>
              <a:gd name="connsiteX12-445" fmla="*/ 2853673 w 3239999"/>
              <a:gd name="connsiteY12-446" fmla="*/ 91100 h 3032924"/>
              <a:gd name="connsiteX13-447" fmla="*/ 2854770 w 3239999"/>
              <a:gd name="connsiteY13-448" fmla="*/ 430441 h 3032924"/>
              <a:gd name="connsiteX14-449" fmla="*/ 3120669 w 3239999"/>
              <a:gd name="connsiteY14-450" fmla="*/ 428517 h 3032924"/>
              <a:gd name="connsiteX15-451" fmla="*/ 3120669 w 3239999"/>
              <a:gd name="connsiteY15-452" fmla="*/ 738345 h 3032924"/>
              <a:gd name="connsiteX16-453" fmla="*/ 3239999 w 3239999"/>
              <a:gd name="connsiteY16-454" fmla="*/ 738345 h 3032924"/>
              <a:gd name="connsiteX17-455" fmla="*/ 3239999 w 3239999"/>
              <a:gd name="connsiteY17-456" fmla="*/ 3032924 h 3032924"/>
              <a:gd name="connsiteX18-457" fmla="*/ 0 w 3239999"/>
              <a:gd name="connsiteY18-458" fmla="*/ 3032924 h 3032924"/>
              <a:gd name="connsiteX19-459" fmla="*/ 0 w 3239999"/>
              <a:gd name="connsiteY19-460" fmla="*/ 738345 h 3032924"/>
              <a:gd name="connsiteX20-461" fmla="*/ 102477 w 3239999"/>
              <a:gd name="connsiteY20-462" fmla="*/ 738345 h 3032924"/>
              <a:gd name="connsiteX21-463" fmla="*/ 102477 w 3239999"/>
              <a:gd name="connsiteY21-464" fmla="*/ 428517 h 3032924"/>
              <a:gd name="connsiteX22-465" fmla="*/ 385229 w 3239999"/>
              <a:gd name="connsiteY22-466" fmla="*/ 430441 h 3032924"/>
              <a:gd name="connsiteX23-467" fmla="*/ 386326 w 3239999"/>
              <a:gd name="connsiteY23-468" fmla="*/ 91100 h 3032924"/>
              <a:gd name="connsiteX24-469" fmla="*/ 833935 w 3239999"/>
              <a:gd name="connsiteY24-470" fmla="*/ 22 h 3032924"/>
              <a:gd name="connsiteX25-471" fmla="*/ 1576606 w 3239999"/>
              <a:gd name="connsiteY25-472" fmla="*/ 402054 h 3032924"/>
              <a:gd name="connsiteX26-473" fmla="*/ 1576606 w 3239999"/>
              <a:gd name="connsiteY26-474" fmla="*/ 430441 h 3032924"/>
              <a:gd name="connsiteX27-475" fmla="*/ 1576606 w 3239999"/>
              <a:gd name="connsiteY27-476" fmla="*/ 526981 h 3032924"/>
              <a:gd name="connsiteX28-477" fmla="*/ 1576606 w 3239999"/>
              <a:gd name="connsiteY28-478" fmla="*/ 2765302 h 3032924"/>
              <a:gd name="connsiteX29-479" fmla="*/ 378630 w 3239999"/>
              <a:gd name="connsiteY29-480" fmla="*/ 2472117 h 3032924"/>
              <a:gd name="connsiteX30-481" fmla="*/ 384918 w 3239999"/>
              <a:gd name="connsiteY30-482" fmla="*/ 526981 h 3032924"/>
              <a:gd name="connsiteX31-483" fmla="*/ 239143 w 3239999"/>
              <a:gd name="connsiteY31-484" fmla="*/ 526981 h 3032924"/>
              <a:gd name="connsiteX32-485" fmla="*/ 239143 w 3239999"/>
              <a:gd name="connsiteY32-486" fmla="*/ 2776423 h 3032924"/>
              <a:gd name="connsiteX33-487" fmla="*/ 1576606 w 3239999"/>
              <a:gd name="connsiteY33-488" fmla="*/ 2776423 h 3032924"/>
              <a:gd name="connsiteX34-489" fmla="*/ 1668046 w 3239999"/>
              <a:gd name="connsiteY34-490" fmla="*/ 2869642 h 3032924"/>
              <a:gd name="connsiteX0-491" fmla="*/ 1576606 w 3239999"/>
              <a:gd name="connsiteY0-492" fmla="*/ 2778202 h 3032924"/>
              <a:gd name="connsiteX1-493" fmla="*/ 1663394 w 3239999"/>
              <a:gd name="connsiteY1-494" fmla="*/ 2778202 h 3032924"/>
              <a:gd name="connsiteX2-495" fmla="*/ 1663394 w 3239999"/>
              <a:gd name="connsiteY2-496" fmla="*/ 2776423 h 3032924"/>
              <a:gd name="connsiteX3-497" fmla="*/ 3000856 w 3239999"/>
              <a:gd name="connsiteY3-498" fmla="*/ 2776423 h 3032924"/>
              <a:gd name="connsiteX4-499" fmla="*/ 3000856 w 3239999"/>
              <a:gd name="connsiteY4-500" fmla="*/ 526981 h 3032924"/>
              <a:gd name="connsiteX5-501" fmla="*/ 2855082 w 3239999"/>
              <a:gd name="connsiteY5-502" fmla="*/ 526981 h 3032924"/>
              <a:gd name="connsiteX6-503" fmla="*/ 2861369 w 3239999"/>
              <a:gd name="connsiteY6-504" fmla="*/ 2472117 h 3032924"/>
              <a:gd name="connsiteX7-505" fmla="*/ 1663394 w 3239999"/>
              <a:gd name="connsiteY7-506" fmla="*/ 2765302 h 3032924"/>
              <a:gd name="connsiteX8-507" fmla="*/ 1663394 w 3239999"/>
              <a:gd name="connsiteY8-508" fmla="*/ 526981 h 3032924"/>
              <a:gd name="connsiteX9-509" fmla="*/ 1663394 w 3239999"/>
              <a:gd name="connsiteY9-510" fmla="*/ 430441 h 3032924"/>
              <a:gd name="connsiteX10-511" fmla="*/ 1663394 w 3239999"/>
              <a:gd name="connsiteY10-512" fmla="*/ 402054 h 3032924"/>
              <a:gd name="connsiteX11-513" fmla="*/ 2406065 w 3239999"/>
              <a:gd name="connsiteY11-514" fmla="*/ 22 h 3032924"/>
              <a:gd name="connsiteX12-515" fmla="*/ 2853673 w 3239999"/>
              <a:gd name="connsiteY12-516" fmla="*/ 91100 h 3032924"/>
              <a:gd name="connsiteX13-517" fmla="*/ 2854770 w 3239999"/>
              <a:gd name="connsiteY13-518" fmla="*/ 430441 h 3032924"/>
              <a:gd name="connsiteX14-519" fmla="*/ 3120669 w 3239999"/>
              <a:gd name="connsiteY14-520" fmla="*/ 428517 h 3032924"/>
              <a:gd name="connsiteX15-521" fmla="*/ 3120669 w 3239999"/>
              <a:gd name="connsiteY15-522" fmla="*/ 738345 h 3032924"/>
              <a:gd name="connsiteX16-523" fmla="*/ 3239999 w 3239999"/>
              <a:gd name="connsiteY16-524" fmla="*/ 738345 h 3032924"/>
              <a:gd name="connsiteX17-525" fmla="*/ 3239999 w 3239999"/>
              <a:gd name="connsiteY17-526" fmla="*/ 3032924 h 3032924"/>
              <a:gd name="connsiteX18-527" fmla="*/ 0 w 3239999"/>
              <a:gd name="connsiteY18-528" fmla="*/ 3032924 h 3032924"/>
              <a:gd name="connsiteX19-529" fmla="*/ 0 w 3239999"/>
              <a:gd name="connsiteY19-530" fmla="*/ 738345 h 3032924"/>
              <a:gd name="connsiteX20-531" fmla="*/ 102477 w 3239999"/>
              <a:gd name="connsiteY20-532" fmla="*/ 738345 h 3032924"/>
              <a:gd name="connsiteX21-533" fmla="*/ 102477 w 3239999"/>
              <a:gd name="connsiteY21-534" fmla="*/ 428517 h 3032924"/>
              <a:gd name="connsiteX22-535" fmla="*/ 385229 w 3239999"/>
              <a:gd name="connsiteY22-536" fmla="*/ 430441 h 3032924"/>
              <a:gd name="connsiteX23-537" fmla="*/ 386326 w 3239999"/>
              <a:gd name="connsiteY23-538" fmla="*/ 91100 h 3032924"/>
              <a:gd name="connsiteX24-539" fmla="*/ 833935 w 3239999"/>
              <a:gd name="connsiteY24-540" fmla="*/ 22 h 3032924"/>
              <a:gd name="connsiteX25-541" fmla="*/ 1576606 w 3239999"/>
              <a:gd name="connsiteY25-542" fmla="*/ 402054 h 3032924"/>
              <a:gd name="connsiteX26-543" fmla="*/ 1576606 w 3239999"/>
              <a:gd name="connsiteY26-544" fmla="*/ 430441 h 3032924"/>
              <a:gd name="connsiteX27-545" fmla="*/ 1576606 w 3239999"/>
              <a:gd name="connsiteY27-546" fmla="*/ 526981 h 3032924"/>
              <a:gd name="connsiteX28-547" fmla="*/ 1576606 w 3239999"/>
              <a:gd name="connsiteY28-548" fmla="*/ 2765302 h 3032924"/>
              <a:gd name="connsiteX29-549" fmla="*/ 378630 w 3239999"/>
              <a:gd name="connsiteY29-550" fmla="*/ 2472117 h 3032924"/>
              <a:gd name="connsiteX30-551" fmla="*/ 384918 w 3239999"/>
              <a:gd name="connsiteY30-552" fmla="*/ 526981 h 3032924"/>
              <a:gd name="connsiteX31-553" fmla="*/ 239143 w 3239999"/>
              <a:gd name="connsiteY31-554" fmla="*/ 526981 h 3032924"/>
              <a:gd name="connsiteX32-555" fmla="*/ 239143 w 3239999"/>
              <a:gd name="connsiteY32-556" fmla="*/ 2776423 h 3032924"/>
              <a:gd name="connsiteX33-557" fmla="*/ 1576606 w 3239999"/>
              <a:gd name="connsiteY33-558" fmla="*/ 2776423 h 3032924"/>
              <a:gd name="connsiteX34-559" fmla="*/ 1668046 w 3239999"/>
              <a:gd name="connsiteY34-560" fmla="*/ 2869642 h 3032924"/>
              <a:gd name="connsiteX0-561" fmla="*/ 1576606 w 3239999"/>
              <a:gd name="connsiteY0-562" fmla="*/ 2778202 h 3032924"/>
              <a:gd name="connsiteX1-563" fmla="*/ 1663394 w 3239999"/>
              <a:gd name="connsiteY1-564" fmla="*/ 2778202 h 3032924"/>
              <a:gd name="connsiteX2-565" fmla="*/ 1663394 w 3239999"/>
              <a:gd name="connsiteY2-566" fmla="*/ 2776423 h 3032924"/>
              <a:gd name="connsiteX3-567" fmla="*/ 3000856 w 3239999"/>
              <a:gd name="connsiteY3-568" fmla="*/ 2776423 h 3032924"/>
              <a:gd name="connsiteX4-569" fmla="*/ 3000856 w 3239999"/>
              <a:gd name="connsiteY4-570" fmla="*/ 526981 h 3032924"/>
              <a:gd name="connsiteX5-571" fmla="*/ 2855082 w 3239999"/>
              <a:gd name="connsiteY5-572" fmla="*/ 526981 h 3032924"/>
              <a:gd name="connsiteX6-573" fmla="*/ 2861369 w 3239999"/>
              <a:gd name="connsiteY6-574" fmla="*/ 2472117 h 3032924"/>
              <a:gd name="connsiteX7-575" fmla="*/ 1663394 w 3239999"/>
              <a:gd name="connsiteY7-576" fmla="*/ 2765302 h 3032924"/>
              <a:gd name="connsiteX8-577" fmla="*/ 1663394 w 3239999"/>
              <a:gd name="connsiteY8-578" fmla="*/ 526981 h 3032924"/>
              <a:gd name="connsiteX9-579" fmla="*/ 1663394 w 3239999"/>
              <a:gd name="connsiteY9-580" fmla="*/ 430441 h 3032924"/>
              <a:gd name="connsiteX10-581" fmla="*/ 1663394 w 3239999"/>
              <a:gd name="connsiteY10-582" fmla="*/ 402054 h 3032924"/>
              <a:gd name="connsiteX11-583" fmla="*/ 2406065 w 3239999"/>
              <a:gd name="connsiteY11-584" fmla="*/ 22 h 3032924"/>
              <a:gd name="connsiteX12-585" fmla="*/ 2853673 w 3239999"/>
              <a:gd name="connsiteY12-586" fmla="*/ 91100 h 3032924"/>
              <a:gd name="connsiteX13-587" fmla="*/ 2854770 w 3239999"/>
              <a:gd name="connsiteY13-588" fmla="*/ 430441 h 3032924"/>
              <a:gd name="connsiteX14-589" fmla="*/ 3120669 w 3239999"/>
              <a:gd name="connsiteY14-590" fmla="*/ 428517 h 3032924"/>
              <a:gd name="connsiteX15-591" fmla="*/ 3120669 w 3239999"/>
              <a:gd name="connsiteY15-592" fmla="*/ 738345 h 3032924"/>
              <a:gd name="connsiteX16-593" fmla="*/ 3239999 w 3239999"/>
              <a:gd name="connsiteY16-594" fmla="*/ 738345 h 3032924"/>
              <a:gd name="connsiteX17-595" fmla="*/ 3239999 w 3239999"/>
              <a:gd name="connsiteY17-596" fmla="*/ 3032924 h 3032924"/>
              <a:gd name="connsiteX18-597" fmla="*/ 0 w 3239999"/>
              <a:gd name="connsiteY18-598" fmla="*/ 3032924 h 3032924"/>
              <a:gd name="connsiteX19-599" fmla="*/ 0 w 3239999"/>
              <a:gd name="connsiteY19-600" fmla="*/ 738345 h 3032924"/>
              <a:gd name="connsiteX20-601" fmla="*/ 102477 w 3239999"/>
              <a:gd name="connsiteY20-602" fmla="*/ 738345 h 3032924"/>
              <a:gd name="connsiteX21-603" fmla="*/ 102477 w 3239999"/>
              <a:gd name="connsiteY21-604" fmla="*/ 428517 h 3032924"/>
              <a:gd name="connsiteX22-605" fmla="*/ 385229 w 3239999"/>
              <a:gd name="connsiteY22-606" fmla="*/ 430441 h 3032924"/>
              <a:gd name="connsiteX23-607" fmla="*/ 386326 w 3239999"/>
              <a:gd name="connsiteY23-608" fmla="*/ 91100 h 3032924"/>
              <a:gd name="connsiteX24-609" fmla="*/ 833935 w 3239999"/>
              <a:gd name="connsiteY24-610" fmla="*/ 22 h 3032924"/>
              <a:gd name="connsiteX25-611" fmla="*/ 1576606 w 3239999"/>
              <a:gd name="connsiteY25-612" fmla="*/ 402054 h 3032924"/>
              <a:gd name="connsiteX26-613" fmla="*/ 1576606 w 3239999"/>
              <a:gd name="connsiteY26-614" fmla="*/ 430441 h 3032924"/>
              <a:gd name="connsiteX27-615" fmla="*/ 1576606 w 3239999"/>
              <a:gd name="connsiteY27-616" fmla="*/ 526981 h 3032924"/>
              <a:gd name="connsiteX28-617" fmla="*/ 1576606 w 3239999"/>
              <a:gd name="connsiteY28-618" fmla="*/ 2765302 h 3032924"/>
              <a:gd name="connsiteX29-619" fmla="*/ 378630 w 3239999"/>
              <a:gd name="connsiteY29-620" fmla="*/ 2472117 h 3032924"/>
              <a:gd name="connsiteX30-621" fmla="*/ 384918 w 3239999"/>
              <a:gd name="connsiteY30-622" fmla="*/ 526981 h 3032924"/>
              <a:gd name="connsiteX31-623" fmla="*/ 239143 w 3239999"/>
              <a:gd name="connsiteY31-624" fmla="*/ 526981 h 3032924"/>
              <a:gd name="connsiteX32-625" fmla="*/ 239143 w 3239999"/>
              <a:gd name="connsiteY32-626" fmla="*/ 2776423 h 3032924"/>
              <a:gd name="connsiteX33-627" fmla="*/ 1576606 w 3239999"/>
              <a:gd name="connsiteY33-628" fmla="*/ 2776423 h 3032924"/>
              <a:gd name="connsiteX34-629" fmla="*/ 1668046 w 3239999"/>
              <a:gd name="connsiteY34-630" fmla="*/ 2869642 h 3032924"/>
              <a:gd name="connsiteX0-631" fmla="*/ 1576606 w 3239999"/>
              <a:gd name="connsiteY0-632" fmla="*/ 2778202 h 3032924"/>
              <a:gd name="connsiteX1-633" fmla="*/ 1663394 w 3239999"/>
              <a:gd name="connsiteY1-634" fmla="*/ 2778202 h 3032924"/>
              <a:gd name="connsiteX2-635" fmla="*/ 1663394 w 3239999"/>
              <a:gd name="connsiteY2-636" fmla="*/ 2776423 h 3032924"/>
              <a:gd name="connsiteX3-637" fmla="*/ 3000856 w 3239999"/>
              <a:gd name="connsiteY3-638" fmla="*/ 2776423 h 3032924"/>
              <a:gd name="connsiteX4-639" fmla="*/ 3000856 w 3239999"/>
              <a:gd name="connsiteY4-640" fmla="*/ 526981 h 3032924"/>
              <a:gd name="connsiteX5-641" fmla="*/ 2855082 w 3239999"/>
              <a:gd name="connsiteY5-642" fmla="*/ 526981 h 3032924"/>
              <a:gd name="connsiteX6-643" fmla="*/ 2861369 w 3239999"/>
              <a:gd name="connsiteY6-644" fmla="*/ 2472117 h 3032924"/>
              <a:gd name="connsiteX7-645" fmla="*/ 1663394 w 3239999"/>
              <a:gd name="connsiteY7-646" fmla="*/ 2765302 h 3032924"/>
              <a:gd name="connsiteX8-647" fmla="*/ 1663394 w 3239999"/>
              <a:gd name="connsiteY8-648" fmla="*/ 526981 h 3032924"/>
              <a:gd name="connsiteX9-649" fmla="*/ 1663394 w 3239999"/>
              <a:gd name="connsiteY9-650" fmla="*/ 430441 h 3032924"/>
              <a:gd name="connsiteX10-651" fmla="*/ 1663394 w 3239999"/>
              <a:gd name="connsiteY10-652" fmla="*/ 402054 h 3032924"/>
              <a:gd name="connsiteX11-653" fmla="*/ 2406065 w 3239999"/>
              <a:gd name="connsiteY11-654" fmla="*/ 22 h 3032924"/>
              <a:gd name="connsiteX12-655" fmla="*/ 2853673 w 3239999"/>
              <a:gd name="connsiteY12-656" fmla="*/ 91100 h 3032924"/>
              <a:gd name="connsiteX13-657" fmla="*/ 2854770 w 3239999"/>
              <a:gd name="connsiteY13-658" fmla="*/ 430441 h 3032924"/>
              <a:gd name="connsiteX14-659" fmla="*/ 3120669 w 3239999"/>
              <a:gd name="connsiteY14-660" fmla="*/ 428517 h 3032924"/>
              <a:gd name="connsiteX15-661" fmla="*/ 3120669 w 3239999"/>
              <a:gd name="connsiteY15-662" fmla="*/ 738345 h 3032924"/>
              <a:gd name="connsiteX16-663" fmla="*/ 3239999 w 3239999"/>
              <a:gd name="connsiteY16-664" fmla="*/ 738345 h 3032924"/>
              <a:gd name="connsiteX17-665" fmla="*/ 3239999 w 3239999"/>
              <a:gd name="connsiteY17-666" fmla="*/ 3032924 h 3032924"/>
              <a:gd name="connsiteX18-667" fmla="*/ 0 w 3239999"/>
              <a:gd name="connsiteY18-668" fmla="*/ 3032924 h 3032924"/>
              <a:gd name="connsiteX19-669" fmla="*/ 0 w 3239999"/>
              <a:gd name="connsiteY19-670" fmla="*/ 738345 h 3032924"/>
              <a:gd name="connsiteX20-671" fmla="*/ 102477 w 3239999"/>
              <a:gd name="connsiteY20-672" fmla="*/ 738345 h 3032924"/>
              <a:gd name="connsiteX21-673" fmla="*/ 102477 w 3239999"/>
              <a:gd name="connsiteY21-674" fmla="*/ 428517 h 3032924"/>
              <a:gd name="connsiteX22-675" fmla="*/ 385229 w 3239999"/>
              <a:gd name="connsiteY22-676" fmla="*/ 430441 h 3032924"/>
              <a:gd name="connsiteX23-677" fmla="*/ 386326 w 3239999"/>
              <a:gd name="connsiteY23-678" fmla="*/ 91100 h 3032924"/>
              <a:gd name="connsiteX24-679" fmla="*/ 833935 w 3239999"/>
              <a:gd name="connsiteY24-680" fmla="*/ 22 h 3032924"/>
              <a:gd name="connsiteX25-681" fmla="*/ 1576606 w 3239999"/>
              <a:gd name="connsiteY25-682" fmla="*/ 402054 h 3032924"/>
              <a:gd name="connsiteX26-683" fmla="*/ 1576606 w 3239999"/>
              <a:gd name="connsiteY26-684" fmla="*/ 430441 h 3032924"/>
              <a:gd name="connsiteX27-685" fmla="*/ 1576606 w 3239999"/>
              <a:gd name="connsiteY27-686" fmla="*/ 526981 h 3032924"/>
              <a:gd name="connsiteX28-687" fmla="*/ 1576606 w 3239999"/>
              <a:gd name="connsiteY28-688" fmla="*/ 2765302 h 3032924"/>
              <a:gd name="connsiteX29-689" fmla="*/ 378630 w 3239999"/>
              <a:gd name="connsiteY29-690" fmla="*/ 2472117 h 3032924"/>
              <a:gd name="connsiteX30-691" fmla="*/ 384918 w 3239999"/>
              <a:gd name="connsiteY30-692" fmla="*/ 526981 h 3032924"/>
              <a:gd name="connsiteX31-693" fmla="*/ 239143 w 3239999"/>
              <a:gd name="connsiteY31-694" fmla="*/ 526981 h 3032924"/>
              <a:gd name="connsiteX32-695" fmla="*/ 239143 w 3239999"/>
              <a:gd name="connsiteY32-696" fmla="*/ 2776423 h 3032924"/>
              <a:gd name="connsiteX33-697" fmla="*/ 1576606 w 3239999"/>
              <a:gd name="connsiteY33-698" fmla="*/ 2776423 h 3032924"/>
              <a:gd name="connsiteX34-699" fmla="*/ 1668046 w 3239999"/>
              <a:gd name="connsiteY34-700" fmla="*/ 2869642 h 3032924"/>
              <a:gd name="connsiteX0-701" fmla="*/ 1576606 w 3239999"/>
              <a:gd name="connsiteY0-702" fmla="*/ 2778202 h 3032924"/>
              <a:gd name="connsiteX1-703" fmla="*/ 1663394 w 3239999"/>
              <a:gd name="connsiteY1-704" fmla="*/ 2778202 h 3032924"/>
              <a:gd name="connsiteX2-705" fmla="*/ 1663394 w 3239999"/>
              <a:gd name="connsiteY2-706" fmla="*/ 2776423 h 3032924"/>
              <a:gd name="connsiteX3-707" fmla="*/ 3000856 w 3239999"/>
              <a:gd name="connsiteY3-708" fmla="*/ 2776423 h 3032924"/>
              <a:gd name="connsiteX4-709" fmla="*/ 3000856 w 3239999"/>
              <a:gd name="connsiteY4-710" fmla="*/ 526981 h 3032924"/>
              <a:gd name="connsiteX5-711" fmla="*/ 2855082 w 3239999"/>
              <a:gd name="connsiteY5-712" fmla="*/ 526981 h 3032924"/>
              <a:gd name="connsiteX6-713" fmla="*/ 2861369 w 3239999"/>
              <a:gd name="connsiteY6-714" fmla="*/ 2472117 h 3032924"/>
              <a:gd name="connsiteX7-715" fmla="*/ 1663394 w 3239999"/>
              <a:gd name="connsiteY7-716" fmla="*/ 2765302 h 3032924"/>
              <a:gd name="connsiteX8-717" fmla="*/ 1663394 w 3239999"/>
              <a:gd name="connsiteY8-718" fmla="*/ 526981 h 3032924"/>
              <a:gd name="connsiteX9-719" fmla="*/ 1663394 w 3239999"/>
              <a:gd name="connsiteY9-720" fmla="*/ 430441 h 3032924"/>
              <a:gd name="connsiteX10-721" fmla="*/ 1663394 w 3239999"/>
              <a:gd name="connsiteY10-722" fmla="*/ 402054 h 3032924"/>
              <a:gd name="connsiteX11-723" fmla="*/ 2406065 w 3239999"/>
              <a:gd name="connsiteY11-724" fmla="*/ 22 h 3032924"/>
              <a:gd name="connsiteX12-725" fmla="*/ 2853673 w 3239999"/>
              <a:gd name="connsiteY12-726" fmla="*/ 91100 h 3032924"/>
              <a:gd name="connsiteX13-727" fmla="*/ 2854770 w 3239999"/>
              <a:gd name="connsiteY13-728" fmla="*/ 430441 h 3032924"/>
              <a:gd name="connsiteX14-729" fmla="*/ 3120669 w 3239999"/>
              <a:gd name="connsiteY14-730" fmla="*/ 428517 h 3032924"/>
              <a:gd name="connsiteX15-731" fmla="*/ 3120669 w 3239999"/>
              <a:gd name="connsiteY15-732" fmla="*/ 738345 h 3032924"/>
              <a:gd name="connsiteX16-733" fmla="*/ 3239999 w 3239999"/>
              <a:gd name="connsiteY16-734" fmla="*/ 738345 h 3032924"/>
              <a:gd name="connsiteX17-735" fmla="*/ 3239999 w 3239999"/>
              <a:gd name="connsiteY17-736" fmla="*/ 3032924 h 3032924"/>
              <a:gd name="connsiteX18-737" fmla="*/ 0 w 3239999"/>
              <a:gd name="connsiteY18-738" fmla="*/ 3032924 h 3032924"/>
              <a:gd name="connsiteX19-739" fmla="*/ 0 w 3239999"/>
              <a:gd name="connsiteY19-740" fmla="*/ 738345 h 3032924"/>
              <a:gd name="connsiteX20-741" fmla="*/ 102477 w 3239999"/>
              <a:gd name="connsiteY20-742" fmla="*/ 738345 h 3032924"/>
              <a:gd name="connsiteX21-743" fmla="*/ 102477 w 3239999"/>
              <a:gd name="connsiteY21-744" fmla="*/ 428517 h 3032924"/>
              <a:gd name="connsiteX22-745" fmla="*/ 385229 w 3239999"/>
              <a:gd name="connsiteY22-746" fmla="*/ 430441 h 3032924"/>
              <a:gd name="connsiteX23-747" fmla="*/ 386326 w 3239999"/>
              <a:gd name="connsiteY23-748" fmla="*/ 91100 h 3032924"/>
              <a:gd name="connsiteX24-749" fmla="*/ 833935 w 3239999"/>
              <a:gd name="connsiteY24-750" fmla="*/ 22 h 3032924"/>
              <a:gd name="connsiteX25-751" fmla="*/ 1576606 w 3239999"/>
              <a:gd name="connsiteY25-752" fmla="*/ 402054 h 3032924"/>
              <a:gd name="connsiteX26-753" fmla="*/ 1576606 w 3239999"/>
              <a:gd name="connsiteY26-754" fmla="*/ 430441 h 3032924"/>
              <a:gd name="connsiteX27-755" fmla="*/ 1576606 w 3239999"/>
              <a:gd name="connsiteY27-756" fmla="*/ 526981 h 3032924"/>
              <a:gd name="connsiteX28-757" fmla="*/ 1576606 w 3239999"/>
              <a:gd name="connsiteY28-758" fmla="*/ 2765302 h 3032924"/>
              <a:gd name="connsiteX29-759" fmla="*/ 378630 w 3239999"/>
              <a:gd name="connsiteY29-760" fmla="*/ 2472117 h 3032924"/>
              <a:gd name="connsiteX30-761" fmla="*/ 384918 w 3239999"/>
              <a:gd name="connsiteY30-762" fmla="*/ 526981 h 3032924"/>
              <a:gd name="connsiteX31-763" fmla="*/ 239143 w 3239999"/>
              <a:gd name="connsiteY31-764" fmla="*/ 526981 h 3032924"/>
              <a:gd name="connsiteX32-765" fmla="*/ 239143 w 3239999"/>
              <a:gd name="connsiteY32-766" fmla="*/ 2776423 h 3032924"/>
              <a:gd name="connsiteX33-767" fmla="*/ 1576606 w 3239999"/>
              <a:gd name="connsiteY33-768" fmla="*/ 2776423 h 3032924"/>
              <a:gd name="connsiteX34-769" fmla="*/ 1668046 w 3239999"/>
              <a:gd name="connsiteY34-770" fmla="*/ 2869642 h 3032924"/>
              <a:gd name="connsiteX0-771" fmla="*/ 1576606 w 3239999"/>
              <a:gd name="connsiteY0-772" fmla="*/ 2778202 h 3032924"/>
              <a:gd name="connsiteX1-773" fmla="*/ 1663394 w 3239999"/>
              <a:gd name="connsiteY1-774" fmla="*/ 2778202 h 3032924"/>
              <a:gd name="connsiteX2-775" fmla="*/ 1663394 w 3239999"/>
              <a:gd name="connsiteY2-776" fmla="*/ 2776423 h 3032924"/>
              <a:gd name="connsiteX3-777" fmla="*/ 3000856 w 3239999"/>
              <a:gd name="connsiteY3-778" fmla="*/ 2776423 h 3032924"/>
              <a:gd name="connsiteX4-779" fmla="*/ 3000856 w 3239999"/>
              <a:gd name="connsiteY4-780" fmla="*/ 526981 h 3032924"/>
              <a:gd name="connsiteX5-781" fmla="*/ 2855082 w 3239999"/>
              <a:gd name="connsiteY5-782" fmla="*/ 526981 h 3032924"/>
              <a:gd name="connsiteX6-783" fmla="*/ 2861369 w 3239999"/>
              <a:gd name="connsiteY6-784" fmla="*/ 2472117 h 3032924"/>
              <a:gd name="connsiteX7-785" fmla="*/ 1663394 w 3239999"/>
              <a:gd name="connsiteY7-786" fmla="*/ 2765302 h 3032924"/>
              <a:gd name="connsiteX8-787" fmla="*/ 1663394 w 3239999"/>
              <a:gd name="connsiteY8-788" fmla="*/ 526981 h 3032924"/>
              <a:gd name="connsiteX9-789" fmla="*/ 1663394 w 3239999"/>
              <a:gd name="connsiteY9-790" fmla="*/ 430441 h 3032924"/>
              <a:gd name="connsiteX10-791" fmla="*/ 1663394 w 3239999"/>
              <a:gd name="connsiteY10-792" fmla="*/ 402054 h 3032924"/>
              <a:gd name="connsiteX11-793" fmla="*/ 2406065 w 3239999"/>
              <a:gd name="connsiteY11-794" fmla="*/ 22 h 3032924"/>
              <a:gd name="connsiteX12-795" fmla="*/ 2853673 w 3239999"/>
              <a:gd name="connsiteY12-796" fmla="*/ 91100 h 3032924"/>
              <a:gd name="connsiteX13-797" fmla="*/ 2854770 w 3239999"/>
              <a:gd name="connsiteY13-798" fmla="*/ 430441 h 3032924"/>
              <a:gd name="connsiteX14-799" fmla="*/ 3120669 w 3239999"/>
              <a:gd name="connsiteY14-800" fmla="*/ 428517 h 3032924"/>
              <a:gd name="connsiteX15-801" fmla="*/ 3120669 w 3239999"/>
              <a:gd name="connsiteY15-802" fmla="*/ 738345 h 3032924"/>
              <a:gd name="connsiteX16-803" fmla="*/ 3239999 w 3239999"/>
              <a:gd name="connsiteY16-804" fmla="*/ 738345 h 3032924"/>
              <a:gd name="connsiteX17-805" fmla="*/ 3239999 w 3239999"/>
              <a:gd name="connsiteY17-806" fmla="*/ 3032924 h 3032924"/>
              <a:gd name="connsiteX18-807" fmla="*/ 0 w 3239999"/>
              <a:gd name="connsiteY18-808" fmla="*/ 3032924 h 3032924"/>
              <a:gd name="connsiteX19-809" fmla="*/ 0 w 3239999"/>
              <a:gd name="connsiteY19-810" fmla="*/ 738345 h 3032924"/>
              <a:gd name="connsiteX20-811" fmla="*/ 102477 w 3239999"/>
              <a:gd name="connsiteY20-812" fmla="*/ 738345 h 3032924"/>
              <a:gd name="connsiteX21-813" fmla="*/ 102477 w 3239999"/>
              <a:gd name="connsiteY21-814" fmla="*/ 428517 h 3032924"/>
              <a:gd name="connsiteX22-815" fmla="*/ 385229 w 3239999"/>
              <a:gd name="connsiteY22-816" fmla="*/ 430441 h 3032924"/>
              <a:gd name="connsiteX23-817" fmla="*/ 386326 w 3239999"/>
              <a:gd name="connsiteY23-818" fmla="*/ 91100 h 3032924"/>
              <a:gd name="connsiteX24-819" fmla="*/ 833935 w 3239999"/>
              <a:gd name="connsiteY24-820" fmla="*/ 22 h 3032924"/>
              <a:gd name="connsiteX25-821" fmla="*/ 1576606 w 3239999"/>
              <a:gd name="connsiteY25-822" fmla="*/ 402054 h 3032924"/>
              <a:gd name="connsiteX26-823" fmla="*/ 1576606 w 3239999"/>
              <a:gd name="connsiteY26-824" fmla="*/ 430441 h 3032924"/>
              <a:gd name="connsiteX27-825" fmla="*/ 1576606 w 3239999"/>
              <a:gd name="connsiteY27-826" fmla="*/ 526981 h 3032924"/>
              <a:gd name="connsiteX28-827" fmla="*/ 1576606 w 3239999"/>
              <a:gd name="connsiteY28-828" fmla="*/ 2765302 h 3032924"/>
              <a:gd name="connsiteX29-829" fmla="*/ 378630 w 3239999"/>
              <a:gd name="connsiteY29-830" fmla="*/ 2472117 h 3032924"/>
              <a:gd name="connsiteX30-831" fmla="*/ 384918 w 3239999"/>
              <a:gd name="connsiteY30-832" fmla="*/ 526981 h 3032924"/>
              <a:gd name="connsiteX31-833" fmla="*/ 239143 w 3239999"/>
              <a:gd name="connsiteY31-834" fmla="*/ 526981 h 3032924"/>
              <a:gd name="connsiteX32-835" fmla="*/ 239143 w 3239999"/>
              <a:gd name="connsiteY32-836" fmla="*/ 2776423 h 3032924"/>
              <a:gd name="connsiteX33-837" fmla="*/ 1576606 w 3239999"/>
              <a:gd name="connsiteY33-838" fmla="*/ 2776423 h 3032924"/>
              <a:gd name="connsiteX34-839" fmla="*/ 1668046 w 3239999"/>
              <a:gd name="connsiteY34-840" fmla="*/ 2869642 h 3032924"/>
              <a:gd name="connsiteX0-841" fmla="*/ 1576606 w 3239999"/>
              <a:gd name="connsiteY0-842" fmla="*/ 2778202 h 3032924"/>
              <a:gd name="connsiteX1-843" fmla="*/ 1663394 w 3239999"/>
              <a:gd name="connsiteY1-844" fmla="*/ 2778202 h 3032924"/>
              <a:gd name="connsiteX2-845" fmla="*/ 1663394 w 3239999"/>
              <a:gd name="connsiteY2-846" fmla="*/ 2776423 h 3032924"/>
              <a:gd name="connsiteX3-847" fmla="*/ 3000856 w 3239999"/>
              <a:gd name="connsiteY3-848" fmla="*/ 2776423 h 3032924"/>
              <a:gd name="connsiteX4-849" fmla="*/ 3000856 w 3239999"/>
              <a:gd name="connsiteY4-850" fmla="*/ 526981 h 3032924"/>
              <a:gd name="connsiteX5-851" fmla="*/ 2855082 w 3239999"/>
              <a:gd name="connsiteY5-852" fmla="*/ 526981 h 3032924"/>
              <a:gd name="connsiteX6-853" fmla="*/ 2861369 w 3239999"/>
              <a:gd name="connsiteY6-854" fmla="*/ 2472117 h 3032924"/>
              <a:gd name="connsiteX7-855" fmla="*/ 1663394 w 3239999"/>
              <a:gd name="connsiteY7-856" fmla="*/ 2765302 h 3032924"/>
              <a:gd name="connsiteX8-857" fmla="*/ 1663394 w 3239999"/>
              <a:gd name="connsiteY8-858" fmla="*/ 526981 h 3032924"/>
              <a:gd name="connsiteX9-859" fmla="*/ 1663394 w 3239999"/>
              <a:gd name="connsiteY9-860" fmla="*/ 430441 h 3032924"/>
              <a:gd name="connsiteX10-861" fmla="*/ 1663394 w 3239999"/>
              <a:gd name="connsiteY10-862" fmla="*/ 402054 h 3032924"/>
              <a:gd name="connsiteX11-863" fmla="*/ 2406065 w 3239999"/>
              <a:gd name="connsiteY11-864" fmla="*/ 22 h 3032924"/>
              <a:gd name="connsiteX12-865" fmla="*/ 2853673 w 3239999"/>
              <a:gd name="connsiteY12-866" fmla="*/ 91100 h 3032924"/>
              <a:gd name="connsiteX13-867" fmla="*/ 2854770 w 3239999"/>
              <a:gd name="connsiteY13-868" fmla="*/ 430441 h 3032924"/>
              <a:gd name="connsiteX14-869" fmla="*/ 3120669 w 3239999"/>
              <a:gd name="connsiteY14-870" fmla="*/ 428517 h 3032924"/>
              <a:gd name="connsiteX15-871" fmla="*/ 3120669 w 3239999"/>
              <a:gd name="connsiteY15-872" fmla="*/ 738345 h 3032924"/>
              <a:gd name="connsiteX16-873" fmla="*/ 3239999 w 3239999"/>
              <a:gd name="connsiteY16-874" fmla="*/ 738345 h 3032924"/>
              <a:gd name="connsiteX17-875" fmla="*/ 3239999 w 3239999"/>
              <a:gd name="connsiteY17-876" fmla="*/ 3032924 h 3032924"/>
              <a:gd name="connsiteX18-877" fmla="*/ 0 w 3239999"/>
              <a:gd name="connsiteY18-878" fmla="*/ 3032924 h 3032924"/>
              <a:gd name="connsiteX19-879" fmla="*/ 0 w 3239999"/>
              <a:gd name="connsiteY19-880" fmla="*/ 738345 h 3032924"/>
              <a:gd name="connsiteX20-881" fmla="*/ 102477 w 3239999"/>
              <a:gd name="connsiteY20-882" fmla="*/ 738345 h 3032924"/>
              <a:gd name="connsiteX21-883" fmla="*/ 102477 w 3239999"/>
              <a:gd name="connsiteY21-884" fmla="*/ 428517 h 3032924"/>
              <a:gd name="connsiteX22-885" fmla="*/ 385229 w 3239999"/>
              <a:gd name="connsiteY22-886" fmla="*/ 430441 h 3032924"/>
              <a:gd name="connsiteX23-887" fmla="*/ 386326 w 3239999"/>
              <a:gd name="connsiteY23-888" fmla="*/ 91100 h 3032924"/>
              <a:gd name="connsiteX24-889" fmla="*/ 833935 w 3239999"/>
              <a:gd name="connsiteY24-890" fmla="*/ 22 h 3032924"/>
              <a:gd name="connsiteX25-891" fmla="*/ 1576606 w 3239999"/>
              <a:gd name="connsiteY25-892" fmla="*/ 402054 h 3032924"/>
              <a:gd name="connsiteX26-893" fmla="*/ 1576606 w 3239999"/>
              <a:gd name="connsiteY26-894" fmla="*/ 430441 h 3032924"/>
              <a:gd name="connsiteX27-895" fmla="*/ 1576606 w 3239999"/>
              <a:gd name="connsiteY27-896" fmla="*/ 526981 h 3032924"/>
              <a:gd name="connsiteX28-897" fmla="*/ 1576606 w 3239999"/>
              <a:gd name="connsiteY28-898" fmla="*/ 2765302 h 3032924"/>
              <a:gd name="connsiteX29-899" fmla="*/ 378630 w 3239999"/>
              <a:gd name="connsiteY29-900" fmla="*/ 2472117 h 3032924"/>
              <a:gd name="connsiteX30-901" fmla="*/ 384918 w 3239999"/>
              <a:gd name="connsiteY30-902" fmla="*/ 526981 h 3032924"/>
              <a:gd name="connsiteX31-903" fmla="*/ 239143 w 3239999"/>
              <a:gd name="connsiteY31-904" fmla="*/ 526981 h 3032924"/>
              <a:gd name="connsiteX32-905" fmla="*/ 239143 w 3239999"/>
              <a:gd name="connsiteY32-906" fmla="*/ 2776423 h 3032924"/>
              <a:gd name="connsiteX33-907" fmla="*/ 1576606 w 3239999"/>
              <a:gd name="connsiteY33-908" fmla="*/ 2776423 h 3032924"/>
              <a:gd name="connsiteX34-909" fmla="*/ 1668046 w 3239999"/>
              <a:gd name="connsiteY34-910" fmla="*/ 2869642 h 3032924"/>
              <a:gd name="connsiteX0-911" fmla="*/ 1576606 w 3239999"/>
              <a:gd name="connsiteY0-912" fmla="*/ 2778202 h 3032924"/>
              <a:gd name="connsiteX1-913" fmla="*/ 1663394 w 3239999"/>
              <a:gd name="connsiteY1-914" fmla="*/ 2778202 h 3032924"/>
              <a:gd name="connsiteX2-915" fmla="*/ 1663394 w 3239999"/>
              <a:gd name="connsiteY2-916" fmla="*/ 2776423 h 3032924"/>
              <a:gd name="connsiteX3-917" fmla="*/ 3000856 w 3239999"/>
              <a:gd name="connsiteY3-918" fmla="*/ 2776423 h 3032924"/>
              <a:gd name="connsiteX4-919" fmla="*/ 3000856 w 3239999"/>
              <a:gd name="connsiteY4-920" fmla="*/ 526981 h 3032924"/>
              <a:gd name="connsiteX5-921" fmla="*/ 2855082 w 3239999"/>
              <a:gd name="connsiteY5-922" fmla="*/ 526981 h 3032924"/>
              <a:gd name="connsiteX6-923" fmla="*/ 2861369 w 3239999"/>
              <a:gd name="connsiteY6-924" fmla="*/ 2472117 h 3032924"/>
              <a:gd name="connsiteX7-925" fmla="*/ 1663394 w 3239999"/>
              <a:gd name="connsiteY7-926" fmla="*/ 2765302 h 3032924"/>
              <a:gd name="connsiteX8-927" fmla="*/ 1663394 w 3239999"/>
              <a:gd name="connsiteY8-928" fmla="*/ 526981 h 3032924"/>
              <a:gd name="connsiteX9-929" fmla="*/ 1663394 w 3239999"/>
              <a:gd name="connsiteY9-930" fmla="*/ 430441 h 3032924"/>
              <a:gd name="connsiteX10-931" fmla="*/ 1663394 w 3239999"/>
              <a:gd name="connsiteY10-932" fmla="*/ 402054 h 3032924"/>
              <a:gd name="connsiteX11-933" fmla="*/ 2406065 w 3239999"/>
              <a:gd name="connsiteY11-934" fmla="*/ 22 h 3032924"/>
              <a:gd name="connsiteX12-935" fmla="*/ 2853673 w 3239999"/>
              <a:gd name="connsiteY12-936" fmla="*/ 91100 h 3032924"/>
              <a:gd name="connsiteX13-937" fmla="*/ 2854770 w 3239999"/>
              <a:gd name="connsiteY13-938" fmla="*/ 430441 h 3032924"/>
              <a:gd name="connsiteX14-939" fmla="*/ 3120669 w 3239999"/>
              <a:gd name="connsiteY14-940" fmla="*/ 428517 h 3032924"/>
              <a:gd name="connsiteX15-941" fmla="*/ 3120669 w 3239999"/>
              <a:gd name="connsiteY15-942" fmla="*/ 738345 h 3032924"/>
              <a:gd name="connsiteX16-943" fmla="*/ 3239999 w 3239999"/>
              <a:gd name="connsiteY16-944" fmla="*/ 738345 h 3032924"/>
              <a:gd name="connsiteX17-945" fmla="*/ 3239999 w 3239999"/>
              <a:gd name="connsiteY17-946" fmla="*/ 3032924 h 3032924"/>
              <a:gd name="connsiteX18-947" fmla="*/ 0 w 3239999"/>
              <a:gd name="connsiteY18-948" fmla="*/ 3032924 h 3032924"/>
              <a:gd name="connsiteX19-949" fmla="*/ 0 w 3239999"/>
              <a:gd name="connsiteY19-950" fmla="*/ 738345 h 3032924"/>
              <a:gd name="connsiteX20-951" fmla="*/ 102477 w 3239999"/>
              <a:gd name="connsiteY20-952" fmla="*/ 738345 h 3032924"/>
              <a:gd name="connsiteX21-953" fmla="*/ 102477 w 3239999"/>
              <a:gd name="connsiteY21-954" fmla="*/ 428517 h 3032924"/>
              <a:gd name="connsiteX22-955" fmla="*/ 385229 w 3239999"/>
              <a:gd name="connsiteY22-956" fmla="*/ 430441 h 3032924"/>
              <a:gd name="connsiteX23-957" fmla="*/ 386326 w 3239999"/>
              <a:gd name="connsiteY23-958" fmla="*/ 91100 h 3032924"/>
              <a:gd name="connsiteX24-959" fmla="*/ 833935 w 3239999"/>
              <a:gd name="connsiteY24-960" fmla="*/ 22 h 3032924"/>
              <a:gd name="connsiteX25-961" fmla="*/ 1576606 w 3239999"/>
              <a:gd name="connsiteY25-962" fmla="*/ 402054 h 3032924"/>
              <a:gd name="connsiteX26-963" fmla="*/ 1576606 w 3239999"/>
              <a:gd name="connsiteY26-964" fmla="*/ 430441 h 3032924"/>
              <a:gd name="connsiteX27-965" fmla="*/ 1576606 w 3239999"/>
              <a:gd name="connsiteY27-966" fmla="*/ 526981 h 3032924"/>
              <a:gd name="connsiteX28-967" fmla="*/ 1576606 w 3239999"/>
              <a:gd name="connsiteY28-968" fmla="*/ 2765302 h 3032924"/>
              <a:gd name="connsiteX29-969" fmla="*/ 378630 w 3239999"/>
              <a:gd name="connsiteY29-970" fmla="*/ 2472117 h 3032924"/>
              <a:gd name="connsiteX30-971" fmla="*/ 384918 w 3239999"/>
              <a:gd name="connsiteY30-972" fmla="*/ 526981 h 3032924"/>
              <a:gd name="connsiteX31-973" fmla="*/ 239143 w 3239999"/>
              <a:gd name="connsiteY31-974" fmla="*/ 526981 h 3032924"/>
              <a:gd name="connsiteX32-975" fmla="*/ 239143 w 3239999"/>
              <a:gd name="connsiteY32-976" fmla="*/ 2776423 h 3032924"/>
              <a:gd name="connsiteX33-977" fmla="*/ 1576606 w 3239999"/>
              <a:gd name="connsiteY33-978" fmla="*/ 2776423 h 3032924"/>
              <a:gd name="connsiteX34-979" fmla="*/ 1668046 w 3239999"/>
              <a:gd name="connsiteY34-980" fmla="*/ 2869642 h 3032924"/>
              <a:gd name="connsiteX0-981" fmla="*/ 1576606 w 3239999"/>
              <a:gd name="connsiteY0-982" fmla="*/ 2778202 h 3032924"/>
              <a:gd name="connsiteX1-983" fmla="*/ 1663394 w 3239999"/>
              <a:gd name="connsiteY1-984" fmla="*/ 2778202 h 3032924"/>
              <a:gd name="connsiteX2-985" fmla="*/ 1663394 w 3239999"/>
              <a:gd name="connsiteY2-986" fmla="*/ 2776423 h 3032924"/>
              <a:gd name="connsiteX3-987" fmla="*/ 3000856 w 3239999"/>
              <a:gd name="connsiteY3-988" fmla="*/ 2776423 h 3032924"/>
              <a:gd name="connsiteX4-989" fmla="*/ 3000856 w 3239999"/>
              <a:gd name="connsiteY4-990" fmla="*/ 526981 h 3032924"/>
              <a:gd name="connsiteX5-991" fmla="*/ 2855082 w 3239999"/>
              <a:gd name="connsiteY5-992" fmla="*/ 526981 h 3032924"/>
              <a:gd name="connsiteX6-993" fmla="*/ 2861369 w 3239999"/>
              <a:gd name="connsiteY6-994" fmla="*/ 2472117 h 3032924"/>
              <a:gd name="connsiteX7-995" fmla="*/ 1663394 w 3239999"/>
              <a:gd name="connsiteY7-996" fmla="*/ 2765302 h 3032924"/>
              <a:gd name="connsiteX8-997" fmla="*/ 1663394 w 3239999"/>
              <a:gd name="connsiteY8-998" fmla="*/ 526981 h 3032924"/>
              <a:gd name="connsiteX9-999" fmla="*/ 1663394 w 3239999"/>
              <a:gd name="connsiteY9-1000" fmla="*/ 430441 h 3032924"/>
              <a:gd name="connsiteX10-1001" fmla="*/ 1663394 w 3239999"/>
              <a:gd name="connsiteY10-1002" fmla="*/ 402054 h 3032924"/>
              <a:gd name="connsiteX11-1003" fmla="*/ 2406065 w 3239999"/>
              <a:gd name="connsiteY11-1004" fmla="*/ 22 h 3032924"/>
              <a:gd name="connsiteX12-1005" fmla="*/ 2853673 w 3239999"/>
              <a:gd name="connsiteY12-1006" fmla="*/ 91100 h 3032924"/>
              <a:gd name="connsiteX13-1007" fmla="*/ 2854770 w 3239999"/>
              <a:gd name="connsiteY13-1008" fmla="*/ 430441 h 3032924"/>
              <a:gd name="connsiteX14-1009" fmla="*/ 3120669 w 3239999"/>
              <a:gd name="connsiteY14-1010" fmla="*/ 428517 h 3032924"/>
              <a:gd name="connsiteX15-1011" fmla="*/ 3120669 w 3239999"/>
              <a:gd name="connsiteY15-1012" fmla="*/ 738345 h 3032924"/>
              <a:gd name="connsiteX16-1013" fmla="*/ 3239999 w 3239999"/>
              <a:gd name="connsiteY16-1014" fmla="*/ 738345 h 3032924"/>
              <a:gd name="connsiteX17-1015" fmla="*/ 3239999 w 3239999"/>
              <a:gd name="connsiteY17-1016" fmla="*/ 3032924 h 3032924"/>
              <a:gd name="connsiteX18-1017" fmla="*/ 0 w 3239999"/>
              <a:gd name="connsiteY18-1018" fmla="*/ 3032924 h 3032924"/>
              <a:gd name="connsiteX19-1019" fmla="*/ 0 w 3239999"/>
              <a:gd name="connsiteY19-1020" fmla="*/ 738345 h 3032924"/>
              <a:gd name="connsiteX20-1021" fmla="*/ 102477 w 3239999"/>
              <a:gd name="connsiteY20-1022" fmla="*/ 738345 h 3032924"/>
              <a:gd name="connsiteX21-1023" fmla="*/ 102477 w 3239999"/>
              <a:gd name="connsiteY21-1024" fmla="*/ 428517 h 3032924"/>
              <a:gd name="connsiteX22-1025" fmla="*/ 385229 w 3239999"/>
              <a:gd name="connsiteY22-1026" fmla="*/ 430441 h 3032924"/>
              <a:gd name="connsiteX23-1027" fmla="*/ 386326 w 3239999"/>
              <a:gd name="connsiteY23-1028" fmla="*/ 91100 h 3032924"/>
              <a:gd name="connsiteX24-1029" fmla="*/ 833935 w 3239999"/>
              <a:gd name="connsiteY24-1030" fmla="*/ 22 h 3032924"/>
              <a:gd name="connsiteX25-1031" fmla="*/ 1576606 w 3239999"/>
              <a:gd name="connsiteY25-1032" fmla="*/ 402054 h 3032924"/>
              <a:gd name="connsiteX26-1033" fmla="*/ 1576606 w 3239999"/>
              <a:gd name="connsiteY26-1034" fmla="*/ 430441 h 3032924"/>
              <a:gd name="connsiteX27-1035" fmla="*/ 1576606 w 3239999"/>
              <a:gd name="connsiteY27-1036" fmla="*/ 526981 h 3032924"/>
              <a:gd name="connsiteX28-1037" fmla="*/ 1576606 w 3239999"/>
              <a:gd name="connsiteY28-1038" fmla="*/ 2765302 h 3032924"/>
              <a:gd name="connsiteX29-1039" fmla="*/ 378630 w 3239999"/>
              <a:gd name="connsiteY29-1040" fmla="*/ 2472117 h 3032924"/>
              <a:gd name="connsiteX30-1041" fmla="*/ 384918 w 3239999"/>
              <a:gd name="connsiteY30-1042" fmla="*/ 526981 h 3032924"/>
              <a:gd name="connsiteX31-1043" fmla="*/ 239143 w 3239999"/>
              <a:gd name="connsiteY31-1044" fmla="*/ 526981 h 3032924"/>
              <a:gd name="connsiteX32-1045" fmla="*/ 239143 w 3239999"/>
              <a:gd name="connsiteY32-1046" fmla="*/ 2776423 h 3032924"/>
              <a:gd name="connsiteX33-1047" fmla="*/ 1576606 w 3239999"/>
              <a:gd name="connsiteY33-1048" fmla="*/ 2776423 h 3032924"/>
              <a:gd name="connsiteX34-1049" fmla="*/ 1668046 w 3239999"/>
              <a:gd name="connsiteY34-1050" fmla="*/ 2869642 h 3032924"/>
              <a:gd name="connsiteX0-1051" fmla="*/ 1576606 w 3239999"/>
              <a:gd name="connsiteY0-1052" fmla="*/ 2778202 h 3032924"/>
              <a:gd name="connsiteX1-1053" fmla="*/ 1663394 w 3239999"/>
              <a:gd name="connsiteY1-1054" fmla="*/ 2778202 h 3032924"/>
              <a:gd name="connsiteX2-1055" fmla="*/ 1663394 w 3239999"/>
              <a:gd name="connsiteY2-1056" fmla="*/ 2776423 h 3032924"/>
              <a:gd name="connsiteX3-1057" fmla="*/ 3000856 w 3239999"/>
              <a:gd name="connsiteY3-1058" fmla="*/ 2776423 h 3032924"/>
              <a:gd name="connsiteX4-1059" fmla="*/ 3000856 w 3239999"/>
              <a:gd name="connsiteY4-1060" fmla="*/ 526981 h 3032924"/>
              <a:gd name="connsiteX5-1061" fmla="*/ 2855082 w 3239999"/>
              <a:gd name="connsiteY5-1062" fmla="*/ 526981 h 3032924"/>
              <a:gd name="connsiteX6-1063" fmla="*/ 2861369 w 3239999"/>
              <a:gd name="connsiteY6-1064" fmla="*/ 2472117 h 3032924"/>
              <a:gd name="connsiteX7-1065" fmla="*/ 1663394 w 3239999"/>
              <a:gd name="connsiteY7-1066" fmla="*/ 2765302 h 3032924"/>
              <a:gd name="connsiteX8-1067" fmla="*/ 1663394 w 3239999"/>
              <a:gd name="connsiteY8-1068" fmla="*/ 526981 h 3032924"/>
              <a:gd name="connsiteX9-1069" fmla="*/ 1663394 w 3239999"/>
              <a:gd name="connsiteY9-1070" fmla="*/ 430441 h 3032924"/>
              <a:gd name="connsiteX10-1071" fmla="*/ 1663394 w 3239999"/>
              <a:gd name="connsiteY10-1072" fmla="*/ 402054 h 3032924"/>
              <a:gd name="connsiteX11-1073" fmla="*/ 2406065 w 3239999"/>
              <a:gd name="connsiteY11-1074" fmla="*/ 22 h 3032924"/>
              <a:gd name="connsiteX12-1075" fmla="*/ 2853673 w 3239999"/>
              <a:gd name="connsiteY12-1076" fmla="*/ 91100 h 3032924"/>
              <a:gd name="connsiteX13-1077" fmla="*/ 2854770 w 3239999"/>
              <a:gd name="connsiteY13-1078" fmla="*/ 430441 h 3032924"/>
              <a:gd name="connsiteX14-1079" fmla="*/ 3120669 w 3239999"/>
              <a:gd name="connsiteY14-1080" fmla="*/ 428517 h 3032924"/>
              <a:gd name="connsiteX15-1081" fmla="*/ 3120669 w 3239999"/>
              <a:gd name="connsiteY15-1082" fmla="*/ 738345 h 3032924"/>
              <a:gd name="connsiteX16-1083" fmla="*/ 3239999 w 3239999"/>
              <a:gd name="connsiteY16-1084" fmla="*/ 738345 h 3032924"/>
              <a:gd name="connsiteX17-1085" fmla="*/ 3239999 w 3239999"/>
              <a:gd name="connsiteY17-1086" fmla="*/ 3032924 h 3032924"/>
              <a:gd name="connsiteX18-1087" fmla="*/ 0 w 3239999"/>
              <a:gd name="connsiteY18-1088" fmla="*/ 3032924 h 3032924"/>
              <a:gd name="connsiteX19-1089" fmla="*/ 0 w 3239999"/>
              <a:gd name="connsiteY19-1090" fmla="*/ 738345 h 3032924"/>
              <a:gd name="connsiteX20-1091" fmla="*/ 102477 w 3239999"/>
              <a:gd name="connsiteY20-1092" fmla="*/ 738345 h 3032924"/>
              <a:gd name="connsiteX21-1093" fmla="*/ 102477 w 3239999"/>
              <a:gd name="connsiteY21-1094" fmla="*/ 428517 h 3032924"/>
              <a:gd name="connsiteX22-1095" fmla="*/ 385229 w 3239999"/>
              <a:gd name="connsiteY22-1096" fmla="*/ 430441 h 3032924"/>
              <a:gd name="connsiteX23-1097" fmla="*/ 386326 w 3239999"/>
              <a:gd name="connsiteY23-1098" fmla="*/ 91100 h 3032924"/>
              <a:gd name="connsiteX24-1099" fmla="*/ 833935 w 3239999"/>
              <a:gd name="connsiteY24-1100" fmla="*/ 22 h 3032924"/>
              <a:gd name="connsiteX25-1101" fmla="*/ 1576606 w 3239999"/>
              <a:gd name="connsiteY25-1102" fmla="*/ 402054 h 3032924"/>
              <a:gd name="connsiteX26-1103" fmla="*/ 1576606 w 3239999"/>
              <a:gd name="connsiteY26-1104" fmla="*/ 430441 h 3032924"/>
              <a:gd name="connsiteX27-1105" fmla="*/ 1576606 w 3239999"/>
              <a:gd name="connsiteY27-1106" fmla="*/ 526981 h 3032924"/>
              <a:gd name="connsiteX28-1107" fmla="*/ 1576606 w 3239999"/>
              <a:gd name="connsiteY28-1108" fmla="*/ 2765302 h 3032924"/>
              <a:gd name="connsiteX29-1109" fmla="*/ 378630 w 3239999"/>
              <a:gd name="connsiteY29-1110" fmla="*/ 2472117 h 3032924"/>
              <a:gd name="connsiteX30-1111" fmla="*/ 384918 w 3239999"/>
              <a:gd name="connsiteY30-1112" fmla="*/ 526981 h 3032924"/>
              <a:gd name="connsiteX31-1113" fmla="*/ 239143 w 3239999"/>
              <a:gd name="connsiteY31-1114" fmla="*/ 526981 h 3032924"/>
              <a:gd name="connsiteX32-1115" fmla="*/ 239143 w 3239999"/>
              <a:gd name="connsiteY32-1116" fmla="*/ 2776423 h 3032924"/>
              <a:gd name="connsiteX33-1117" fmla="*/ 1576606 w 3239999"/>
              <a:gd name="connsiteY33-1118" fmla="*/ 2776423 h 3032924"/>
              <a:gd name="connsiteX0-1119" fmla="*/ 1576606 w 3239999"/>
              <a:gd name="connsiteY0-1120" fmla="*/ 2778202 h 3032924"/>
              <a:gd name="connsiteX1-1121" fmla="*/ 1663394 w 3239999"/>
              <a:gd name="connsiteY1-1122" fmla="*/ 2778202 h 3032924"/>
              <a:gd name="connsiteX2-1123" fmla="*/ 1663394 w 3239999"/>
              <a:gd name="connsiteY2-1124" fmla="*/ 2776423 h 3032924"/>
              <a:gd name="connsiteX3-1125" fmla="*/ 3000856 w 3239999"/>
              <a:gd name="connsiteY3-1126" fmla="*/ 2776423 h 3032924"/>
              <a:gd name="connsiteX4-1127" fmla="*/ 3000856 w 3239999"/>
              <a:gd name="connsiteY4-1128" fmla="*/ 526981 h 3032924"/>
              <a:gd name="connsiteX5-1129" fmla="*/ 2855082 w 3239999"/>
              <a:gd name="connsiteY5-1130" fmla="*/ 526981 h 3032924"/>
              <a:gd name="connsiteX6-1131" fmla="*/ 2861369 w 3239999"/>
              <a:gd name="connsiteY6-1132" fmla="*/ 2472117 h 3032924"/>
              <a:gd name="connsiteX7-1133" fmla="*/ 1663394 w 3239999"/>
              <a:gd name="connsiteY7-1134" fmla="*/ 2765302 h 3032924"/>
              <a:gd name="connsiteX8-1135" fmla="*/ 1663394 w 3239999"/>
              <a:gd name="connsiteY8-1136" fmla="*/ 526981 h 3032924"/>
              <a:gd name="connsiteX9-1137" fmla="*/ 1663394 w 3239999"/>
              <a:gd name="connsiteY9-1138" fmla="*/ 430441 h 3032924"/>
              <a:gd name="connsiteX10-1139" fmla="*/ 1663394 w 3239999"/>
              <a:gd name="connsiteY10-1140" fmla="*/ 402054 h 3032924"/>
              <a:gd name="connsiteX11-1141" fmla="*/ 2406065 w 3239999"/>
              <a:gd name="connsiteY11-1142" fmla="*/ 22 h 3032924"/>
              <a:gd name="connsiteX12-1143" fmla="*/ 2853673 w 3239999"/>
              <a:gd name="connsiteY12-1144" fmla="*/ 91100 h 3032924"/>
              <a:gd name="connsiteX13-1145" fmla="*/ 2854770 w 3239999"/>
              <a:gd name="connsiteY13-1146" fmla="*/ 430441 h 3032924"/>
              <a:gd name="connsiteX14-1147" fmla="*/ 3120669 w 3239999"/>
              <a:gd name="connsiteY14-1148" fmla="*/ 428517 h 3032924"/>
              <a:gd name="connsiteX15-1149" fmla="*/ 3120669 w 3239999"/>
              <a:gd name="connsiteY15-1150" fmla="*/ 738345 h 3032924"/>
              <a:gd name="connsiteX16-1151" fmla="*/ 3239999 w 3239999"/>
              <a:gd name="connsiteY16-1152" fmla="*/ 738345 h 3032924"/>
              <a:gd name="connsiteX17-1153" fmla="*/ 3239999 w 3239999"/>
              <a:gd name="connsiteY17-1154" fmla="*/ 3032924 h 3032924"/>
              <a:gd name="connsiteX18-1155" fmla="*/ 0 w 3239999"/>
              <a:gd name="connsiteY18-1156" fmla="*/ 3032924 h 3032924"/>
              <a:gd name="connsiteX19-1157" fmla="*/ 0 w 3239999"/>
              <a:gd name="connsiteY19-1158" fmla="*/ 738345 h 3032924"/>
              <a:gd name="connsiteX20-1159" fmla="*/ 102477 w 3239999"/>
              <a:gd name="connsiteY20-1160" fmla="*/ 738345 h 3032924"/>
              <a:gd name="connsiteX21-1161" fmla="*/ 102477 w 3239999"/>
              <a:gd name="connsiteY21-1162" fmla="*/ 428517 h 3032924"/>
              <a:gd name="connsiteX22-1163" fmla="*/ 385229 w 3239999"/>
              <a:gd name="connsiteY22-1164" fmla="*/ 430441 h 3032924"/>
              <a:gd name="connsiteX23-1165" fmla="*/ 386326 w 3239999"/>
              <a:gd name="connsiteY23-1166" fmla="*/ 91100 h 3032924"/>
              <a:gd name="connsiteX24-1167" fmla="*/ 833935 w 3239999"/>
              <a:gd name="connsiteY24-1168" fmla="*/ 22 h 3032924"/>
              <a:gd name="connsiteX25-1169" fmla="*/ 1576606 w 3239999"/>
              <a:gd name="connsiteY25-1170" fmla="*/ 402054 h 3032924"/>
              <a:gd name="connsiteX26-1171" fmla="*/ 1576606 w 3239999"/>
              <a:gd name="connsiteY26-1172" fmla="*/ 430441 h 3032924"/>
              <a:gd name="connsiteX27-1173" fmla="*/ 1576606 w 3239999"/>
              <a:gd name="connsiteY27-1174" fmla="*/ 526981 h 3032924"/>
              <a:gd name="connsiteX28-1175" fmla="*/ 1576606 w 3239999"/>
              <a:gd name="connsiteY28-1176" fmla="*/ 2765302 h 3032924"/>
              <a:gd name="connsiteX29-1177" fmla="*/ 378630 w 3239999"/>
              <a:gd name="connsiteY29-1178" fmla="*/ 2472117 h 3032924"/>
              <a:gd name="connsiteX30-1179" fmla="*/ 384918 w 3239999"/>
              <a:gd name="connsiteY30-1180" fmla="*/ 526981 h 3032924"/>
              <a:gd name="connsiteX31-1181" fmla="*/ 239143 w 3239999"/>
              <a:gd name="connsiteY31-1182" fmla="*/ 526981 h 3032924"/>
              <a:gd name="connsiteX32-1183" fmla="*/ 239143 w 3239999"/>
              <a:gd name="connsiteY32-1184" fmla="*/ 2776423 h 3032924"/>
              <a:gd name="connsiteX33-1185" fmla="*/ 1576606 w 3239999"/>
              <a:gd name="connsiteY33-1186" fmla="*/ 2776423 h 3032924"/>
              <a:gd name="connsiteX0-1187" fmla="*/ 1576606 w 3239999"/>
              <a:gd name="connsiteY0-1188" fmla="*/ 2778202 h 3032924"/>
              <a:gd name="connsiteX1-1189" fmla="*/ 1663394 w 3239999"/>
              <a:gd name="connsiteY1-1190" fmla="*/ 2778202 h 3032924"/>
              <a:gd name="connsiteX2-1191" fmla="*/ 1663394 w 3239999"/>
              <a:gd name="connsiteY2-1192" fmla="*/ 2776423 h 3032924"/>
              <a:gd name="connsiteX3-1193" fmla="*/ 3000856 w 3239999"/>
              <a:gd name="connsiteY3-1194" fmla="*/ 2776423 h 3032924"/>
              <a:gd name="connsiteX4-1195" fmla="*/ 3000856 w 3239999"/>
              <a:gd name="connsiteY4-1196" fmla="*/ 526981 h 3032924"/>
              <a:gd name="connsiteX5-1197" fmla="*/ 2855082 w 3239999"/>
              <a:gd name="connsiteY5-1198" fmla="*/ 526981 h 3032924"/>
              <a:gd name="connsiteX6-1199" fmla="*/ 2861369 w 3239999"/>
              <a:gd name="connsiteY6-1200" fmla="*/ 2472117 h 3032924"/>
              <a:gd name="connsiteX7-1201" fmla="*/ 1663394 w 3239999"/>
              <a:gd name="connsiteY7-1202" fmla="*/ 2765302 h 3032924"/>
              <a:gd name="connsiteX8-1203" fmla="*/ 1663394 w 3239999"/>
              <a:gd name="connsiteY8-1204" fmla="*/ 526981 h 3032924"/>
              <a:gd name="connsiteX9-1205" fmla="*/ 1663394 w 3239999"/>
              <a:gd name="connsiteY9-1206" fmla="*/ 430441 h 3032924"/>
              <a:gd name="connsiteX10-1207" fmla="*/ 1663394 w 3239999"/>
              <a:gd name="connsiteY10-1208" fmla="*/ 402054 h 3032924"/>
              <a:gd name="connsiteX11-1209" fmla="*/ 2406065 w 3239999"/>
              <a:gd name="connsiteY11-1210" fmla="*/ 22 h 3032924"/>
              <a:gd name="connsiteX12-1211" fmla="*/ 2853673 w 3239999"/>
              <a:gd name="connsiteY12-1212" fmla="*/ 91100 h 3032924"/>
              <a:gd name="connsiteX13-1213" fmla="*/ 2854770 w 3239999"/>
              <a:gd name="connsiteY13-1214" fmla="*/ 430441 h 3032924"/>
              <a:gd name="connsiteX14-1215" fmla="*/ 3120669 w 3239999"/>
              <a:gd name="connsiteY14-1216" fmla="*/ 428517 h 3032924"/>
              <a:gd name="connsiteX15-1217" fmla="*/ 3120669 w 3239999"/>
              <a:gd name="connsiteY15-1218" fmla="*/ 738345 h 3032924"/>
              <a:gd name="connsiteX16-1219" fmla="*/ 3239999 w 3239999"/>
              <a:gd name="connsiteY16-1220" fmla="*/ 738345 h 3032924"/>
              <a:gd name="connsiteX17-1221" fmla="*/ 3239999 w 3239999"/>
              <a:gd name="connsiteY17-1222" fmla="*/ 3032924 h 3032924"/>
              <a:gd name="connsiteX18-1223" fmla="*/ 0 w 3239999"/>
              <a:gd name="connsiteY18-1224" fmla="*/ 3032924 h 3032924"/>
              <a:gd name="connsiteX19-1225" fmla="*/ 0 w 3239999"/>
              <a:gd name="connsiteY19-1226" fmla="*/ 738345 h 3032924"/>
              <a:gd name="connsiteX20-1227" fmla="*/ 102477 w 3239999"/>
              <a:gd name="connsiteY20-1228" fmla="*/ 738345 h 3032924"/>
              <a:gd name="connsiteX21-1229" fmla="*/ 102477 w 3239999"/>
              <a:gd name="connsiteY21-1230" fmla="*/ 428517 h 3032924"/>
              <a:gd name="connsiteX22-1231" fmla="*/ 385229 w 3239999"/>
              <a:gd name="connsiteY22-1232" fmla="*/ 430441 h 3032924"/>
              <a:gd name="connsiteX23-1233" fmla="*/ 386326 w 3239999"/>
              <a:gd name="connsiteY23-1234" fmla="*/ 91100 h 3032924"/>
              <a:gd name="connsiteX24-1235" fmla="*/ 833935 w 3239999"/>
              <a:gd name="connsiteY24-1236" fmla="*/ 22 h 3032924"/>
              <a:gd name="connsiteX25-1237" fmla="*/ 1576606 w 3239999"/>
              <a:gd name="connsiteY25-1238" fmla="*/ 402054 h 3032924"/>
              <a:gd name="connsiteX26-1239" fmla="*/ 1576606 w 3239999"/>
              <a:gd name="connsiteY26-1240" fmla="*/ 430441 h 3032924"/>
              <a:gd name="connsiteX27-1241" fmla="*/ 1576606 w 3239999"/>
              <a:gd name="connsiteY27-1242" fmla="*/ 526981 h 3032924"/>
              <a:gd name="connsiteX28-1243" fmla="*/ 1576606 w 3239999"/>
              <a:gd name="connsiteY28-1244" fmla="*/ 2765302 h 3032924"/>
              <a:gd name="connsiteX29-1245" fmla="*/ 378630 w 3239999"/>
              <a:gd name="connsiteY29-1246" fmla="*/ 2472117 h 3032924"/>
              <a:gd name="connsiteX30-1247" fmla="*/ 384918 w 3239999"/>
              <a:gd name="connsiteY30-1248" fmla="*/ 526981 h 3032924"/>
              <a:gd name="connsiteX31-1249" fmla="*/ 239143 w 3239999"/>
              <a:gd name="connsiteY31-1250" fmla="*/ 526981 h 3032924"/>
              <a:gd name="connsiteX32-1251" fmla="*/ 239143 w 3239999"/>
              <a:gd name="connsiteY32-1252" fmla="*/ 2776423 h 3032924"/>
              <a:gd name="connsiteX33-1253" fmla="*/ 1576606 w 3239999"/>
              <a:gd name="connsiteY33-1254" fmla="*/ 2776423 h 3032924"/>
              <a:gd name="connsiteX0-1255" fmla="*/ 1576606 w 3239999"/>
              <a:gd name="connsiteY0-1256" fmla="*/ 2778202 h 3032924"/>
              <a:gd name="connsiteX1-1257" fmla="*/ 1663394 w 3239999"/>
              <a:gd name="connsiteY1-1258" fmla="*/ 2778202 h 3032924"/>
              <a:gd name="connsiteX2-1259" fmla="*/ 1663394 w 3239999"/>
              <a:gd name="connsiteY2-1260" fmla="*/ 2776423 h 3032924"/>
              <a:gd name="connsiteX3-1261" fmla="*/ 3000856 w 3239999"/>
              <a:gd name="connsiteY3-1262" fmla="*/ 2776423 h 3032924"/>
              <a:gd name="connsiteX4-1263" fmla="*/ 3000856 w 3239999"/>
              <a:gd name="connsiteY4-1264" fmla="*/ 526981 h 3032924"/>
              <a:gd name="connsiteX5-1265" fmla="*/ 2855082 w 3239999"/>
              <a:gd name="connsiteY5-1266" fmla="*/ 526981 h 3032924"/>
              <a:gd name="connsiteX6-1267" fmla="*/ 2861369 w 3239999"/>
              <a:gd name="connsiteY6-1268" fmla="*/ 2472117 h 3032924"/>
              <a:gd name="connsiteX7-1269" fmla="*/ 1663394 w 3239999"/>
              <a:gd name="connsiteY7-1270" fmla="*/ 2765302 h 3032924"/>
              <a:gd name="connsiteX8-1271" fmla="*/ 1663394 w 3239999"/>
              <a:gd name="connsiteY8-1272" fmla="*/ 526981 h 3032924"/>
              <a:gd name="connsiteX9-1273" fmla="*/ 1663394 w 3239999"/>
              <a:gd name="connsiteY9-1274" fmla="*/ 430441 h 3032924"/>
              <a:gd name="connsiteX10-1275" fmla="*/ 1663394 w 3239999"/>
              <a:gd name="connsiteY10-1276" fmla="*/ 402054 h 3032924"/>
              <a:gd name="connsiteX11-1277" fmla="*/ 2406065 w 3239999"/>
              <a:gd name="connsiteY11-1278" fmla="*/ 22 h 3032924"/>
              <a:gd name="connsiteX12-1279" fmla="*/ 2853673 w 3239999"/>
              <a:gd name="connsiteY12-1280" fmla="*/ 91100 h 3032924"/>
              <a:gd name="connsiteX13-1281" fmla="*/ 2854770 w 3239999"/>
              <a:gd name="connsiteY13-1282" fmla="*/ 430441 h 3032924"/>
              <a:gd name="connsiteX14-1283" fmla="*/ 3120669 w 3239999"/>
              <a:gd name="connsiteY14-1284" fmla="*/ 428517 h 3032924"/>
              <a:gd name="connsiteX15-1285" fmla="*/ 3120669 w 3239999"/>
              <a:gd name="connsiteY15-1286" fmla="*/ 738345 h 3032924"/>
              <a:gd name="connsiteX16-1287" fmla="*/ 3239999 w 3239999"/>
              <a:gd name="connsiteY16-1288" fmla="*/ 738345 h 3032924"/>
              <a:gd name="connsiteX17-1289" fmla="*/ 3239999 w 3239999"/>
              <a:gd name="connsiteY17-1290" fmla="*/ 3032924 h 3032924"/>
              <a:gd name="connsiteX18-1291" fmla="*/ 0 w 3239999"/>
              <a:gd name="connsiteY18-1292" fmla="*/ 3032924 h 3032924"/>
              <a:gd name="connsiteX19-1293" fmla="*/ 0 w 3239999"/>
              <a:gd name="connsiteY19-1294" fmla="*/ 738345 h 3032924"/>
              <a:gd name="connsiteX20-1295" fmla="*/ 102477 w 3239999"/>
              <a:gd name="connsiteY20-1296" fmla="*/ 738345 h 3032924"/>
              <a:gd name="connsiteX21-1297" fmla="*/ 102477 w 3239999"/>
              <a:gd name="connsiteY21-1298" fmla="*/ 428517 h 3032924"/>
              <a:gd name="connsiteX22-1299" fmla="*/ 385229 w 3239999"/>
              <a:gd name="connsiteY22-1300" fmla="*/ 430441 h 3032924"/>
              <a:gd name="connsiteX23-1301" fmla="*/ 386326 w 3239999"/>
              <a:gd name="connsiteY23-1302" fmla="*/ 91100 h 3032924"/>
              <a:gd name="connsiteX24-1303" fmla="*/ 833935 w 3239999"/>
              <a:gd name="connsiteY24-1304" fmla="*/ 22 h 3032924"/>
              <a:gd name="connsiteX25-1305" fmla="*/ 1576606 w 3239999"/>
              <a:gd name="connsiteY25-1306" fmla="*/ 402054 h 3032924"/>
              <a:gd name="connsiteX26-1307" fmla="*/ 1576606 w 3239999"/>
              <a:gd name="connsiteY26-1308" fmla="*/ 430441 h 3032924"/>
              <a:gd name="connsiteX27-1309" fmla="*/ 1576606 w 3239999"/>
              <a:gd name="connsiteY27-1310" fmla="*/ 526981 h 3032924"/>
              <a:gd name="connsiteX28-1311" fmla="*/ 1576606 w 3239999"/>
              <a:gd name="connsiteY28-1312" fmla="*/ 2765302 h 3032924"/>
              <a:gd name="connsiteX29-1313" fmla="*/ 378630 w 3239999"/>
              <a:gd name="connsiteY29-1314" fmla="*/ 2472117 h 3032924"/>
              <a:gd name="connsiteX30-1315" fmla="*/ 384918 w 3239999"/>
              <a:gd name="connsiteY30-1316" fmla="*/ 526981 h 3032924"/>
              <a:gd name="connsiteX31-1317" fmla="*/ 239143 w 3239999"/>
              <a:gd name="connsiteY31-1318" fmla="*/ 526981 h 3032924"/>
              <a:gd name="connsiteX32-1319" fmla="*/ 239143 w 3239999"/>
              <a:gd name="connsiteY32-1320" fmla="*/ 2776423 h 3032924"/>
              <a:gd name="connsiteX33-1321" fmla="*/ 1576606 w 3239999"/>
              <a:gd name="connsiteY33-1322" fmla="*/ 2776423 h 3032924"/>
              <a:gd name="connsiteX0-1323" fmla="*/ 1576606 w 3239999"/>
              <a:gd name="connsiteY0-1324" fmla="*/ 2778202 h 3032924"/>
              <a:gd name="connsiteX1-1325" fmla="*/ 1663394 w 3239999"/>
              <a:gd name="connsiteY1-1326" fmla="*/ 2778202 h 3032924"/>
              <a:gd name="connsiteX2-1327" fmla="*/ 1663394 w 3239999"/>
              <a:gd name="connsiteY2-1328" fmla="*/ 2776423 h 3032924"/>
              <a:gd name="connsiteX3-1329" fmla="*/ 3000856 w 3239999"/>
              <a:gd name="connsiteY3-1330" fmla="*/ 2776423 h 3032924"/>
              <a:gd name="connsiteX4-1331" fmla="*/ 3000856 w 3239999"/>
              <a:gd name="connsiteY4-1332" fmla="*/ 526981 h 3032924"/>
              <a:gd name="connsiteX5-1333" fmla="*/ 2855082 w 3239999"/>
              <a:gd name="connsiteY5-1334" fmla="*/ 526981 h 3032924"/>
              <a:gd name="connsiteX6-1335" fmla="*/ 2861369 w 3239999"/>
              <a:gd name="connsiteY6-1336" fmla="*/ 2472117 h 3032924"/>
              <a:gd name="connsiteX7-1337" fmla="*/ 1663394 w 3239999"/>
              <a:gd name="connsiteY7-1338" fmla="*/ 2765302 h 3032924"/>
              <a:gd name="connsiteX8-1339" fmla="*/ 1663394 w 3239999"/>
              <a:gd name="connsiteY8-1340" fmla="*/ 526981 h 3032924"/>
              <a:gd name="connsiteX9-1341" fmla="*/ 1663394 w 3239999"/>
              <a:gd name="connsiteY9-1342" fmla="*/ 430441 h 3032924"/>
              <a:gd name="connsiteX10-1343" fmla="*/ 1663394 w 3239999"/>
              <a:gd name="connsiteY10-1344" fmla="*/ 402054 h 3032924"/>
              <a:gd name="connsiteX11-1345" fmla="*/ 2406065 w 3239999"/>
              <a:gd name="connsiteY11-1346" fmla="*/ 22 h 3032924"/>
              <a:gd name="connsiteX12-1347" fmla="*/ 2853673 w 3239999"/>
              <a:gd name="connsiteY12-1348" fmla="*/ 91100 h 3032924"/>
              <a:gd name="connsiteX13-1349" fmla="*/ 2854770 w 3239999"/>
              <a:gd name="connsiteY13-1350" fmla="*/ 430441 h 3032924"/>
              <a:gd name="connsiteX14-1351" fmla="*/ 3120669 w 3239999"/>
              <a:gd name="connsiteY14-1352" fmla="*/ 428517 h 3032924"/>
              <a:gd name="connsiteX15-1353" fmla="*/ 3120669 w 3239999"/>
              <a:gd name="connsiteY15-1354" fmla="*/ 738345 h 3032924"/>
              <a:gd name="connsiteX16-1355" fmla="*/ 3239999 w 3239999"/>
              <a:gd name="connsiteY16-1356" fmla="*/ 738345 h 3032924"/>
              <a:gd name="connsiteX17-1357" fmla="*/ 3239999 w 3239999"/>
              <a:gd name="connsiteY17-1358" fmla="*/ 3032924 h 3032924"/>
              <a:gd name="connsiteX18-1359" fmla="*/ 0 w 3239999"/>
              <a:gd name="connsiteY18-1360" fmla="*/ 3032924 h 3032924"/>
              <a:gd name="connsiteX19-1361" fmla="*/ 0 w 3239999"/>
              <a:gd name="connsiteY19-1362" fmla="*/ 738345 h 3032924"/>
              <a:gd name="connsiteX20-1363" fmla="*/ 102477 w 3239999"/>
              <a:gd name="connsiteY20-1364" fmla="*/ 738345 h 3032924"/>
              <a:gd name="connsiteX21-1365" fmla="*/ 102477 w 3239999"/>
              <a:gd name="connsiteY21-1366" fmla="*/ 428517 h 3032924"/>
              <a:gd name="connsiteX22-1367" fmla="*/ 385229 w 3239999"/>
              <a:gd name="connsiteY22-1368" fmla="*/ 430441 h 3032924"/>
              <a:gd name="connsiteX23-1369" fmla="*/ 386326 w 3239999"/>
              <a:gd name="connsiteY23-1370" fmla="*/ 91100 h 3032924"/>
              <a:gd name="connsiteX24-1371" fmla="*/ 833935 w 3239999"/>
              <a:gd name="connsiteY24-1372" fmla="*/ 22 h 3032924"/>
              <a:gd name="connsiteX25-1373" fmla="*/ 1576606 w 3239999"/>
              <a:gd name="connsiteY25-1374" fmla="*/ 402054 h 3032924"/>
              <a:gd name="connsiteX26-1375" fmla="*/ 1576606 w 3239999"/>
              <a:gd name="connsiteY26-1376" fmla="*/ 430441 h 3032924"/>
              <a:gd name="connsiteX27-1377" fmla="*/ 1576606 w 3239999"/>
              <a:gd name="connsiteY27-1378" fmla="*/ 526981 h 3032924"/>
              <a:gd name="connsiteX28-1379" fmla="*/ 1576606 w 3239999"/>
              <a:gd name="connsiteY28-1380" fmla="*/ 2765302 h 3032924"/>
              <a:gd name="connsiteX29-1381" fmla="*/ 378630 w 3239999"/>
              <a:gd name="connsiteY29-1382" fmla="*/ 2472117 h 3032924"/>
              <a:gd name="connsiteX30-1383" fmla="*/ 384918 w 3239999"/>
              <a:gd name="connsiteY30-1384" fmla="*/ 526981 h 3032924"/>
              <a:gd name="connsiteX31-1385" fmla="*/ 239143 w 3239999"/>
              <a:gd name="connsiteY31-1386" fmla="*/ 526981 h 3032924"/>
              <a:gd name="connsiteX32-1387" fmla="*/ 229618 w 3239999"/>
              <a:gd name="connsiteY32-1388" fmla="*/ 2690698 h 3032924"/>
              <a:gd name="connsiteX33-1389" fmla="*/ 1576606 w 3239999"/>
              <a:gd name="connsiteY33-1390" fmla="*/ 2776423 h 3032924"/>
              <a:gd name="connsiteX0-1391" fmla="*/ 1576606 w 3239999"/>
              <a:gd name="connsiteY0-1392" fmla="*/ 2778202 h 3032924"/>
              <a:gd name="connsiteX1-1393" fmla="*/ 1663394 w 3239999"/>
              <a:gd name="connsiteY1-1394" fmla="*/ 2778202 h 3032924"/>
              <a:gd name="connsiteX2-1395" fmla="*/ 1663394 w 3239999"/>
              <a:gd name="connsiteY2-1396" fmla="*/ 2776423 h 3032924"/>
              <a:gd name="connsiteX3-1397" fmla="*/ 2991331 w 3239999"/>
              <a:gd name="connsiteY3-1398" fmla="*/ 2709748 h 3032924"/>
              <a:gd name="connsiteX4-1399" fmla="*/ 3000856 w 3239999"/>
              <a:gd name="connsiteY4-1400" fmla="*/ 526981 h 3032924"/>
              <a:gd name="connsiteX5-1401" fmla="*/ 2855082 w 3239999"/>
              <a:gd name="connsiteY5-1402" fmla="*/ 526981 h 3032924"/>
              <a:gd name="connsiteX6-1403" fmla="*/ 2861369 w 3239999"/>
              <a:gd name="connsiteY6-1404" fmla="*/ 2472117 h 3032924"/>
              <a:gd name="connsiteX7-1405" fmla="*/ 1663394 w 3239999"/>
              <a:gd name="connsiteY7-1406" fmla="*/ 2765302 h 3032924"/>
              <a:gd name="connsiteX8-1407" fmla="*/ 1663394 w 3239999"/>
              <a:gd name="connsiteY8-1408" fmla="*/ 526981 h 3032924"/>
              <a:gd name="connsiteX9-1409" fmla="*/ 1663394 w 3239999"/>
              <a:gd name="connsiteY9-1410" fmla="*/ 430441 h 3032924"/>
              <a:gd name="connsiteX10-1411" fmla="*/ 1663394 w 3239999"/>
              <a:gd name="connsiteY10-1412" fmla="*/ 402054 h 3032924"/>
              <a:gd name="connsiteX11-1413" fmla="*/ 2406065 w 3239999"/>
              <a:gd name="connsiteY11-1414" fmla="*/ 22 h 3032924"/>
              <a:gd name="connsiteX12-1415" fmla="*/ 2853673 w 3239999"/>
              <a:gd name="connsiteY12-1416" fmla="*/ 91100 h 3032924"/>
              <a:gd name="connsiteX13-1417" fmla="*/ 2854770 w 3239999"/>
              <a:gd name="connsiteY13-1418" fmla="*/ 430441 h 3032924"/>
              <a:gd name="connsiteX14-1419" fmla="*/ 3120669 w 3239999"/>
              <a:gd name="connsiteY14-1420" fmla="*/ 428517 h 3032924"/>
              <a:gd name="connsiteX15-1421" fmla="*/ 3120669 w 3239999"/>
              <a:gd name="connsiteY15-1422" fmla="*/ 738345 h 3032924"/>
              <a:gd name="connsiteX16-1423" fmla="*/ 3239999 w 3239999"/>
              <a:gd name="connsiteY16-1424" fmla="*/ 738345 h 3032924"/>
              <a:gd name="connsiteX17-1425" fmla="*/ 3239999 w 3239999"/>
              <a:gd name="connsiteY17-1426" fmla="*/ 3032924 h 3032924"/>
              <a:gd name="connsiteX18-1427" fmla="*/ 0 w 3239999"/>
              <a:gd name="connsiteY18-1428" fmla="*/ 3032924 h 3032924"/>
              <a:gd name="connsiteX19-1429" fmla="*/ 0 w 3239999"/>
              <a:gd name="connsiteY19-1430" fmla="*/ 738345 h 3032924"/>
              <a:gd name="connsiteX20-1431" fmla="*/ 102477 w 3239999"/>
              <a:gd name="connsiteY20-1432" fmla="*/ 738345 h 3032924"/>
              <a:gd name="connsiteX21-1433" fmla="*/ 102477 w 3239999"/>
              <a:gd name="connsiteY21-1434" fmla="*/ 428517 h 3032924"/>
              <a:gd name="connsiteX22-1435" fmla="*/ 385229 w 3239999"/>
              <a:gd name="connsiteY22-1436" fmla="*/ 430441 h 3032924"/>
              <a:gd name="connsiteX23-1437" fmla="*/ 386326 w 3239999"/>
              <a:gd name="connsiteY23-1438" fmla="*/ 91100 h 3032924"/>
              <a:gd name="connsiteX24-1439" fmla="*/ 833935 w 3239999"/>
              <a:gd name="connsiteY24-1440" fmla="*/ 22 h 3032924"/>
              <a:gd name="connsiteX25-1441" fmla="*/ 1576606 w 3239999"/>
              <a:gd name="connsiteY25-1442" fmla="*/ 402054 h 3032924"/>
              <a:gd name="connsiteX26-1443" fmla="*/ 1576606 w 3239999"/>
              <a:gd name="connsiteY26-1444" fmla="*/ 430441 h 3032924"/>
              <a:gd name="connsiteX27-1445" fmla="*/ 1576606 w 3239999"/>
              <a:gd name="connsiteY27-1446" fmla="*/ 526981 h 3032924"/>
              <a:gd name="connsiteX28-1447" fmla="*/ 1576606 w 3239999"/>
              <a:gd name="connsiteY28-1448" fmla="*/ 2765302 h 3032924"/>
              <a:gd name="connsiteX29-1449" fmla="*/ 378630 w 3239999"/>
              <a:gd name="connsiteY29-1450" fmla="*/ 2472117 h 3032924"/>
              <a:gd name="connsiteX30-1451" fmla="*/ 384918 w 3239999"/>
              <a:gd name="connsiteY30-1452" fmla="*/ 526981 h 3032924"/>
              <a:gd name="connsiteX31-1453" fmla="*/ 239143 w 3239999"/>
              <a:gd name="connsiteY31-1454" fmla="*/ 526981 h 3032924"/>
              <a:gd name="connsiteX32-1455" fmla="*/ 229618 w 3239999"/>
              <a:gd name="connsiteY32-1456" fmla="*/ 2690698 h 3032924"/>
              <a:gd name="connsiteX33-1457" fmla="*/ 1576606 w 3239999"/>
              <a:gd name="connsiteY33-1458" fmla="*/ 2776423 h 303292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90" name="Round Same Side Corner Rectangle 6"/>
          <p:cNvSpPr/>
          <p:nvPr/>
        </p:nvSpPr>
        <p:spPr>
          <a:xfrm rot="2700000">
            <a:off x="5256246" y="5489734"/>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1" name="Frame 17"/>
          <p:cNvSpPr/>
          <p:nvPr/>
        </p:nvSpPr>
        <p:spPr>
          <a:xfrm>
            <a:off x="2653453" y="4626669"/>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92" name="Rounded Rectangle 5"/>
          <p:cNvSpPr/>
          <p:nvPr/>
        </p:nvSpPr>
        <p:spPr>
          <a:xfrm flipH="1">
            <a:off x="8379638" y="2567358"/>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1" fmla="*/ 1384251 w 3217557"/>
              <a:gd name="connsiteY0-2" fmla="*/ 661544 h 2702049"/>
              <a:gd name="connsiteX1-3" fmla="*/ 1574067 w 3217557"/>
              <a:gd name="connsiteY1-4" fmla="*/ 851360 h 2702049"/>
              <a:gd name="connsiteX2-5" fmla="*/ 1384251 w 3217557"/>
              <a:gd name="connsiteY2-6" fmla="*/ 1041176 h 2702049"/>
              <a:gd name="connsiteX3-7" fmla="*/ 1194435 w 3217557"/>
              <a:gd name="connsiteY3-8" fmla="*/ 851360 h 2702049"/>
              <a:gd name="connsiteX4-9" fmla="*/ 1384251 w 3217557"/>
              <a:gd name="connsiteY4-10" fmla="*/ 661544 h 2702049"/>
              <a:gd name="connsiteX5-11" fmla="*/ 1993421 w 3217557"/>
              <a:gd name="connsiteY5-12" fmla="*/ 661544 h 2702049"/>
              <a:gd name="connsiteX6-13" fmla="*/ 2183237 w 3217557"/>
              <a:gd name="connsiteY6-14" fmla="*/ 851360 h 2702049"/>
              <a:gd name="connsiteX7-15" fmla="*/ 1993421 w 3217557"/>
              <a:gd name="connsiteY7-16" fmla="*/ 1041176 h 2702049"/>
              <a:gd name="connsiteX8-17" fmla="*/ 1803605 w 3217557"/>
              <a:gd name="connsiteY8-18" fmla="*/ 851360 h 2702049"/>
              <a:gd name="connsiteX9-19" fmla="*/ 1993421 w 3217557"/>
              <a:gd name="connsiteY9-20" fmla="*/ 661544 h 2702049"/>
              <a:gd name="connsiteX10-21" fmla="*/ 2602591 w 3217557"/>
              <a:gd name="connsiteY10-22" fmla="*/ 661544 h 2702049"/>
              <a:gd name="connsiteX11-23" fmla="*/ 2792407 w 3217557"/>
              <a:gd name="connsiteY11-24" fmla="*/ 851360 h 2702049"/>
              <a:gd name="connsiteX12-25" fmla="*/ 2602591 w 3217557"/>
              <a:gd name="connsiteY12-26" fmla="*/ 1041176 h 2702049"/>
              <a:gd name="connsiteX13-27" fmla="*/ 2412775 w 3217557"/>
              <a:gd name="connsiteY13-28" fmla="*/ 851360 h 2702049"/>
              <a:gd name="connsiteX14-29" fmla="*/ 2602591 w 3217557"/>
              <a:gd name="connsiteY14-30" fmla="*/ 661544 h 2702049"/>
              <a:gd name="connsiteX15-31" fmla="*/ 677114 w 3217557"/>
              <a:gd name="connsiteY15-32" fmla="*/ 569491 h 2702049"/>
              <a:gd name="connsiteX16-33" fmla="*/ 330916 w 3217557"/>
              <a:gd name="connsiteY16-34" fmla="*/ 569491 h 2702049"/>
              <a:gd name="connsiteX17-35" fmla="*/ 0 w 3217557"/>
              <a:gd name="connsiteY17-36" fmla="*/ 900407 h 2702049"/>
              <a:gd name="connsiteX18-37" fmla="*/ 0 w 3217557"/>
              <a:gd name="connsiteY18-38" fmla="*/ 1952009 h 2702049"/>
              <a:gd name="connsiteX19-39" fmla="*/ 330916 w 3217557"/>
              <a:gd name="connsiteY19-40" fmla="*/ 2282925 h 2702049"/>
              <a:gd name="connsiteX20-41" fmla="*/ 711670 w 3217557"/>
              <a:gd name="connsiteY20-42" fmla="*/ 2282925 h 2702049"/>
              <a:gd name="connsiteX21-43" fmla="*/ 15770 w 3217557"/>
              <a:gd name="connsiteY21-44" fmla="*/ 2702049 h 2702049"/>
              <a:gd name="connsiteX22-45" fmla="*/ 1294529 w 3217557"/>
              <a:gd name="connsiteY22-46" fmla="*/ 2282925 h 2702049"/>
              <a:gd name="connsiteX23-47" fmla="*/ 2117356 w 3217557"/>
              <a:gd name="connsiteY23-48" fmla="*/ 2282925 h 2702049"/>
              <a:gd name="connsiteX24-49" fmla="*/ 2418395 w 3217557"/>
              <a:gd name="connsiteY24-50" fmla="*/ 2087951 h 2702049"/>
              <a:gd name="connsiteX25-51" fmla="*/ 1830857 w 3217557"/>
              <a:gd name="connsiteY25-52" fmla="*/ 1799347 h 2702049"/>
              <a:gd name="connsiteX26-53" fmla="*/ 1008030 w 3217557"/>
              <a:gd name="connsiteY26-54" fmla="*/ 1799347 h 2702049"/>
              <a:gd name="connsiteX27-55" fmla="*/ 677114 w 3217557"/>
              <a:gd name="connsiteY27-56" fmla="*/ 1468431 h 2702049"/>
              <a:gd name="connsiteX28-57" fmla="*/ 677114 w 3217557"/>
              <a:gd name="connsiteY28-58" fmla="*/ 569491 h 2702049"/>
              <a:gd name="connsiteX29-59" fmla="*/ 2886641 w 3217557"/>
              <a:gd name="connsiteY29-60" fmla="*/ 0 h 2702049"/>
              <a:gd name="connsiteX30-61" fmla="*/ 1100201 w 3217557"/>
              <a:gd name="connsiteY30-62" fmla="*/ 0 h 2702049"/>
              <a:gd name="connsiteX31-63" fmla="*/ 769285 w 3217557"/>
              <a:gd name="connsiteY31-64" fmla="*/ 330916 h 2702049"/>
              <a:gd name="connsiteX32-65" fmla="*/ 769285 w 3217557"/>
              <a:gd name="connsiteY32-66" fmla="*/ 1382518 h 2702049"/>
              <a:gd name="connsiteX33-67" fmla="*/ 1100201 w 3217557"/>
              <a:gd name="connsiteY33-68" fmla="*/ 1713434 h 2702049"/>
              <a:gd name="connsiteX34-69" fmla="*/ 1923028 w 3217557"/>
              <a:gd name="connsiteY34-70" fmla="*/ 1713434 h 2702049"/>
              <a:gd name="connsiteX35-71" fmla="*/ 3078958 w 3217557"/>
              <a:gd name="connsiteY35-72" fmla="*/ 2077967 h 2702049"/>
              <a:gd name="connsiteX36-73" fmla="*/ 2505887 w 3217557"/>
              <a:gd name="connsiteY36-74" fmla="*/ 1713434 h 2702049"/>
              <a:gd name="connsiteX37-75" fmla="*/ 2886641 w 3217557"/>
              <a:gd name="connsiteY37-76" fmla="*/ 1713434 h 2702049"/>
              <a:gd name="connsiteX38-77" fmla="*/ 3217557 w 3217557"/>
              <a:gd name="connsiteY38-78" fmla="*/ 1382518 h 2702049"/>
              <a:gd name="connsiteX39-79" fmla="*/ 3217557 w 3217557"/>
              <a:gd name="connsiteY39-80" fmla="*/ 330916 h 2702049"/>
              <a:gd name="connsiteX40-81" fmla="*/ 2886641 w 3217557"/>
              <a:gd name="connsiteY40-82" fmla="*/ 0 h 2702049"/>
              <a:gd name="connsiteX0-83" fmla="*/ 1384251 w 3217557"/>
              <a:gd name="connsiteY0-84" fmla="*/ 661544 h 2633810"/>
              <a:gd name="connsiteX1-85" fmla="*/ 1574067 w 3217557"/>
              <a:gd name="connsiteY1-86" fmla="*/ 851360 h 2633810"/>
              <a:gd name="connsiteX2-87" fmla="*/ 1384251 w 3217557"/>
              <a:gd name="connsiteY2-88" fmla="*/ 1041176 h 2633810"/>
              <a:gd name="connsiteX3-89" fmla="*/ 1194435 w 3217557"/>
              <a:gd name="connsiteY3-90" fmla="*/ 851360 h 2633810"/>
              <a:gd name="connsiteX4-91" fmla="*/ 1384251 w 3217557"/>
              <a:gd name="connsiteY4-92" fmla="*/ 661544 h 2633810"/>
              <a:gd name="connsiteX5-93" fmla="*/ 1993421 w 3217557"/>
              <a:gd name="connsiteY5-94" fmla="*/ 661544 h 2633810"/>
              <a:gd name="connsiteX6-95" fmla="*/ 2183237 w 3217557"/>
              <a:gd name="connsiteY6-96" fmla="*/ 851360 h 2633810"/>
              <a:gd name="connsiteX7-97" fmla="*/ 1993421 w 3217557"/>
              <a:gd name="connsiteY7-98" fmla="*/ 1041176 h 2633810"/>
              <a:gd name="connsiteX8-99" fmla="*/ 1803605 w 3217557"/>
              <a:gd name="connsiteY8-100" fmla="*/ 851360 h 2633810"/>
              <a:gd name="connsiteX9-101" fmla="*/ 1993421 w 3217557"/>
              <a:gd name="connsiteY9-102" fmla="*/ 661544 h 2633810"/>
              <a:gd name="connsiteX10-103" fmla="*/ 2602591 w 3217557"/>
              <a:gd name="connsiteY10-104" fmla="*/ 661544 h 2633810"/>
              <a:gd name="connsiteX11-105" fmla="*/ 2792407 w 3217557"/>
              <a:gd name="connsiteY11-106" fmla="*/ 851360 h 2633810"/>
              <a:gd name="connsiteX12-107" fmla="*/ 2602591 w 3217557"/>
              <a:gd name="connsiteY12-108" fmla="*/ 1041176 h 2633810"/>
              <a:gd name="connsiteX13-109" fmla="*/ 2412775 w 3217557"/>
              <a:gd name="connsiteY13-110" fmla="*/ 851360 h 2633810"/>
              <a:gd name="connsiteX14-111" fmla="*/ 2602591 w 3217557"/>
              <a:gd name="connsiteY14-112" fmla="*/ 661544 h 2633810"/>
              <a:gd name="connsiteX15-113" fmla="*/ 677114 w 3217557"/>
              <a:gd name="connsiteY15-114" fmla="*/ 569491 h 2633810"/>
              <a:gd name="connsiteX16-115" fmla="*/ 330916 w 3217557"/>
              <a:gd name="connsiteY16-116" fmla="*/ 569491 h 2633810"/>
              <a:gd name="connsiteX17-117" fmla="*/ 0 w 3217557"/>
              <a:gd name="connsiteY17-118" fmla="*/ 900407 h 2633810"/>
              <a:gd name="connsiteX18-119" fmla="*/ 0 w 3217557"/>
              <a:gd name="connsiteY18-120" fmla="*/ 1952009 h 2633810"/>
              <a:gd name="connsiteX19-121" fmla="*/ 330916 w 3217557"/>
              <a:gd name="connsiteY19-122" fmla="*/ 2282925 h 2633810"/>
              <a:gd name="connsiteX20-123" fmla="*/ 711670 w 3217557"/>
              <a:gd name="connsiteY20-124" fmla="*/ 2282925 h 2633810"/>
              <a:gd name="connsiteX21-125" fmla="*/ 165895 w 3217557"/>
              <a:gd name="connsiteY21-126" fmla="*/ 2633810 h 2633810"/>
              <a:gd name="connsiteX22-127" fmla="*/ 1294529 w 3217557"/>
              <a:gd name="connsiteY22-128" fmla="*/ 2282925 h 2633810"/>
              <a:gd name="connsiteX23-129" fmla="*/ 2117356 w 3217557"/>
              <a:gd name="connsiteY23-130" fmla="*/ 2282925 h 2633810"/>
              <a:gd name="connsiteX24-131" fmla="*/ 2418395 w 3217557"/>
              <a:gd name="connsiteY24-132" fmla="*/ 2087951 h 2633810"/>
              <a:gd name="connsiteX25-133" fmla="*/ 1830857 w 3217557"/>
              <a:gd name="connsiteY25-134" fmla="*/ 1799347 h 2633810"/>
              <a:gd name="connsiteX26-135" fmla="*/ 1008030 w 3217557"/>
              <a:gd name="connsiteY26-136" fmla="*/ 1799347 h 2633810"/>
              <a:gd name="connsiteX27-137" fmla="*/ 677114 w 3217557"/>
              <a:gd name="connsiteY27-138" fmla="*/ 1468431 h 2633810"/>
              <a:gd name="connsiteX28-139" fmla="*/ 677114 w 3217557"/>
              <a:gd name="connsiteY28-140" fmla="*/ 569491 h 2633810"/>
              <a:gd name="connsiteX29-141" fmla="*/ 2886641 w 3217557"/>
              <a:gd name="connsiteY29-142" fmla="*/ 0 h 2633810"/>
              <a:gd name="connsiteX30-143" fmla="*/ 1100201 w 3217557"/>
              <a:gd name="connsiteY30-144" fmla="*/ 0 h 2633810"/>
              <a:gd name="connsiteX31-145" fmla="*/ 769285 w 3217557"/>
              <a:gd name="connsiteY31-146" fmla="*/ 330916 h 2633810"/>
              <a:gd name="connsiteX32-147" fmla="*/ 769285 w 3217557"/>
              <a:gd name="connsiteY32-148" fmla="*/ 1382518 h 2633810"/>
              <a:gd name="connsiteX33-149" fmla="*/ 1100201 w 3217557"/>
              <a:gd name="connsiteY33-150" fmla="*/ 1713434 h 2633810"/>
              <a:gd name="connsiteX34-151" fmla="*/ 1923028 w 3217557"/>
              <a:gd name="connsiteY34-152" fmla="*/ 1713434 h 2633810"/>
              <a:gd name="connsiteX35-153" fmla="*/ 3078958 w 3217557"/>
              <a:gd name="connsiteY35-154" fmla="*/ 2077967 h 2633810"/>
              <a:gd name="connsiteX36-155" fmla="*/ 2505887 w 3217557"/>
              <a:gd name="connsiteY36-156" fmla="*/ 1713434 h 2633810"/>
              <a:gd name="connsiteX37-157" fmla="*/ 2886641 w 3217557"/>
              <a:gd name="connsiteY37-158" fmla="*/ 1713434 h 2633810"/>
              <a:gd name="connsiteX38-159" fmla="*/ 3217557 w 3217557"/>
              <a:gd name="connsiteY38-160" fmla="*/ 1382518 h 2633810"/>
              <a:gd name="connsiteX39-161" fmla="*/ 3217557 w 3217557"/>
              <a:gd name="connsiteY39-162" fmla="*/ 330916 h 2633810"/>
              <a:gd name="connsiteX40-163" fmla="*/ 2886641 w 3217557"/>
              <a:gd name="connsiteY40-164" fmla="*/ 0 h 2633810"/>
              <a:gd name="connsiteX0-165" fmla="*/ 1384251 w 3217557"/>
              <a:gd name="connsiteY0-166" fmla="*/ 661544 h 2633810"/>
              <a:gd name="connsiteX1-167" fmla="*/ 1574067 w 3217557"/>
              <a:gd name="connsiteY1-168" fmla="*/ 851360 h 2633810"/>
              <a:gd name="connsiteX2-169" fmla="*/ 1384251 w 3217557"/>
              <a:gd name="connsiteY2-170" fmla="*/ 1041176 h 2633810"/>
              <a:gd name="connsiteX3-171" fmla="*/ 1194435 w 3217557"/>
              <a:gd name="connsiteY3-172" fmla="*/ 851360 h 2633810"/>
              <a:gd name="connsiteX4-173" fmla="*/ 1384251 w 3217557"/>
              <a:gd name="connsiteY4-174" fmla="*/ 661544 h 2633810"/>
              <a:gd name="connsiteX5-175" fmla="*/ 1993421 w 3217557"/>
              <a:gd name="connsiteY5-176" fmla="*/ 661544 h 2633810"/>
              <a:gd name="connsiteX6-177" fmla="*/ 2183237 w 3217557"/>
              <a:gd name="connsiteY6-178" fmla="*/ 851360 h 2633810"/>
              <a:gd name="connsiteX7-179" fmla="*/ 1993421 w 3217557"/>
              <a:gd name="connsiteY7-180" fmla="*/ 1041176 h 2633810"/>
              <a:gd name="connsiteX8-181" fmla="*/ 1803605 w 3217557"/>
              <a:gd name="connsiteY8-182" fmla="*/ 851360 h 2633810"/>
              <a:gd name="connsiteX9-183" fmla="*/ 1993421 w 3217557"/>
              <a:gd name="connsiteY9-184" fmla="*/ 661544 h 2633810"/>
              <a:gd name="connsiteX10-185" fmla="*/ 2602591 w 3217557"/>
              <a:gd name="connsiteY10-186" fmla="*/ 661544 h 2633810"/>
              <a:gd name="connsiteX11-187" fmla="*/ 2792407 w 3217557"/>
              <a:gd name="connsiteY11-188" fmla="*/ 851360 h 2633810"/>
              <a:gd name="connsiteX12-189" fmla="*/ 2602591 w 3217557"/>
              <a:gd name="connsiteY12-190" fmla="*/ 1041176 h 2633810"/>
              <a:gd name="connsiteX13-191" fmla="*/ 2412775 w 3217557"/>
              <a:gd name="connsiteY13-192" fmla="*/ 851360 h 2633810"/>
              <a:gd name="connsiteX14-193" fmla="*/ 2602591 w 3217557"/>
              <a:gd name="connsiteY14-194" fmla="*/ 661544 h 2633810"/>
              <a:gd name="connsiteX15-195" fmla="*/ 677114 w 3217557"/>
              <a:gd name="connsiteY15-196" fmla="*/ 569491 h 2633810"/>
              <a:gd name="connsiteX16-197" fmla="*/ 330916 w 3217557"/>
              <a:gd name="connsiteY16-198" fmla="*/ 569491 h 2633810"/>
              <a:gd name="connsiteX17-199" fmla="*/ 0 w 3217557"/>
              <a:gd name="connsiteY17-200" fmla="*/ 900407 h 2633810"/>
              <a:gd name="connsiteX18-201" fmla="*/ 0 w 3217557"/>
              <a:gd name="connsiteY18-202" fmla="*/ 1952009 h 2633810"/>
              <a:gd name="connsiteX19-203" fmla="*/ 330916 w 3217557"/>
              <a:gd name="connsiteY19-204" fmla="*/ 2282925 h 2633810"/>
              <a:gd name="connsiteX20-205" fmla="*/ 711670 w 3217557"/>
              <a:gd name="connsiteY20-206" fmla="*/ 2282925 h 2633810"/>
              <a:gd name="connsiteX21-207" fmla="*/ 165895 w 3217557"/>
              <a:gd name="connsiteY21-208" fmla="*/ 2633810 h 2633810"/>
              <a:gd name="connsiteX22-209" fmla="*/ 1294529 w 3217557"/>
              <a:gd name="connsiteY22-210" fmla="*/ 2282925 h 2633810"/>
              <a:gd name="connsiteX23-211" fmla="*/ 2117356 w 3217557"/>
              <a:gd name="connsiteY23-212" fmla="*/ 2282925 h 2633810"/>
              <a:gd name="connsiteX24-213" fmla="*/ 2418395 w 3217557"/>
              <a:gd name="connsiteY24-214" fmla="*/ 2087951 h 2633810"/>
              <a:gd name="connsiteX25-215" fmla="*/ 1830857 w 3217557"/>
              <a:gd name="connsiteY25-216" fmla="*/ 1799347 h 2633810"/>
              <a:gd name="connsiteX26-217" fmla="*/ 1008030 w 3217557"/>
              <a:gd name="connsiteY26-218" fmla="*/ 1799347 h 2633810"/>
              <a:gd name="connsiteX27-219" fmla="*/ 677114 w 3217557"/>
              <a:gd name="connsiteY27-220" fmla="*/ 1468431 h 2633810"/>
              <a:gd name="connsiteX28-221" fmla="*/ 677114 w 3217557"/>
              <a:gd name="connsiteY28-222" fmla="*/ 569491 h 2633810"/>
              <a:gd name="connsiteX29-223" fmla="*/ 2886641 w 3217557"/>
              <a:gd name="connsiteY29-224" fmla="*/ 0 h 2633810"/>
              <a:gd name="connsiteX30-225" fmla="*/ 1100201 w 3217557"/>
              <a:gd name="connsiteY30-226" fmla="*/ 0 h 2633810"/>
              <a:gd name="connsiteX31-227" fmla="*/ 769285 w 3217557"/>
              <a:gd name="connsiteY31-228" fmla="*/ 330916 h 2633810"/>
              <a:gd name="connsiteX32-229" fmla="*/ 769285 w 3217557"/>
              <a:gd name="connsiteY32-230" fmla="*/ 1382518 h 2633810"/>
              <a:gd name="connsiteX33-231" fmla="*/ 1100201 w 3217557"/>
              <a:gd name="connsiteY33-232" fmla="*/ 1713434 h 2633810"/>
              <a:gd name="connsiteX34-233" fmla="*/ 1923028 w 3217557"/>
              <a:gd name="connsiteY34-234" fmla="*/ 1713434 h 2633810"/>
              <a:gd name="connsiteX35-235" fmla="*/ 3078958 w 3217557"/>
              <a:gd name="connsiteY35-236" fmla="*/ 2077967 h 2633810"/>
              <a:gd name="connsiteX36-237" fmla="*/ 2505887 w 3217557"/>
              <a:gd name="connsiteY36-238" fmla="*/ 1713434 h 2633810"/>
              <a:gd name="connsiteX37-239" fmla="*/ 2886641 w 3217557"/>
              <a:gd name="connsiteY37-240" fmla="*/ 1713434 h 2633810"/>
              <a:gd name="connsiteX38-241" fmla="*/ 3217557 w 3217557"/>
              <a:gd name="connsiteY38-242" fmla="*/ 1382518 h 2633810"/>
              <a:gd name="connsiteX39-243" fmla="*/ 3217557 w 3217557"/>
              <a:gd name="connsiteY39-244" fmla="*/ 330916 h 2633810"/>
              <a:gd name="connsiteX40-245" fmla="*/ 2886641 w 3217557"/>
              <a:gd name="connsiteY40-246" fmla="*/ 0 h 2633810"/>
              <a:gd name="connsiteX0-247" fmla="*/ 1384251 w 3217557"/>
              <a:gd name="connsiteY0-248" fmla="*/ 661544 h 2633810"/>
              <a:gd name="connsiteX1-249" fmla="*/ 1574067 w 3217557"/>
              <a:gd name="connsiteY1-250" fmla="*/ 851360 h 2633810"/>
              <a:gd name="connsiteX2-251" fmla="*/ 1384251 w 3217557"/>
              <a:gd name="connsiteY2-252" fmla="*/ 1041176 h 2633810"/>
              <a:gd name="connsiteX3-253" fmla="*/ 1194435 w 3217557"/>
              <a:gd name="connsiteY3-254" fmla="*/ 851360 h 2633810"/>
              <a:gd name="connsiteX4-255" fmla="*/ 1384251 w 3217557"/>
              <a:gd name="connsiteY4-256" fmla="*/ 661544 h 2633810"/>
              <a:gd name="connsiteX5-257" fmla="*/ 1993421 w 3217557"/>
              <a:gd name="connsiteY5-258" fmla="*/ 661544 h 2633810"/>
              <a:gd name="connsiteX6-259" fmla="*/ 2183237 w 3217557"/>
              <a:gd name="connsiteY6-260" fmla="*/ 851360 h 2633810"/>
              <a:gd name="connsiteX7-261" fmla="*/ 1993421 w 3217557"/>
              <a:gd name="connsiteY7-262" fmla="*/ 1041176 h 2633810"/>
              <a:gd name="connsiteX8-263" fmla="*/ 1803605 w 3217557"/>
              <a:gd name="connsiteY8-264" fmla="*/ 851360 h 2633810"/>
              <a:gd name="connsiteX9-265" fmla="*/ 1993421 w 3217557"/>
              <a:gd name="connsiteY9-266" fmla="*/ 661544 h 2633810"/>
              <a:gd name="connsiteX10-267" fmla="*/ 2602591 w 3217557"/>
              <a:gd name="connsiteY10-268" fmla="*/ 661544 h 2633810"/>
              <a:gd name="connsiteX11-269" fmla="*/ 2792407 w 3217557"/>
              <a:gd name="connsiteY11-270" fmla="*/ 851360 h 2633810"/>
              <a:gd name="connsiteX12-271" fmla="*/ 2602591 w 3217557"/>
              <a:gd name="connsiteY12-272" fmla="*/ 1041176 h 2633810"/>
              <a:gd name="connsiteX13-273" fmla="*/ 2412775 w 3217557"/>
              <a:gd name="connsiteY13-274" fmla="*/ 851360 h 2633810"/>
              <a:gd name="connsiteX14-275" fmla="*/ 2602591 w 3217557"/>
              <a:gd name="connsiteY14-276" fmla="*/ 661544 h 2633810"/>
              <a:gd name="connsiteX15-277" fmla="*/ 677114 w 3217557"/>
              <a:gd name="connsiteY15-278" fmla="*/ 569491 h 2633810"/>
              <a:gd name="connsiteX16-279" fmla="*/ 330916 w 3217557"/>
              <a:gd name="connsiteY16-280" fmla="*/ 569491 h 2633810"/>
              <a:gd name="connsiteX17-281" fmla="*/ 0 w 3217557"/>
              <a:gd name="connsiteY17-282" fmla="*/ 900407 h 2633810"/>
              <a:gd name="connsiteX18-283" fmla="*/ 0 w 3217557"/>
              <a:gd name="connsiteY18-284" fmla="*/ 1952009 h 2633810"/>
              <a:gd name="connsiteX19-285" fmla="*/ 330916 w 3217557"/>
              <a:gd name="connsiteY19-286" fmla="*/ 2282925 h 2633810"/>
              <a:gd name="connsiteX20-287" fmla="*/ 711670 w 3217557"/>
              <a:gd name="connsiteY20-288" fmla="*/ 2282925 h 2633810"/>
              <a:gd name="connsiteX21-289" fmla="*/ 165895 w 3217557"/>
              <a:gd name="connsiteY21-290" fmla="*/ 2633810 h 2633810"/>
              <a:gd name="connsiteX22-291" fmla="*/ 1294529 w 3217557"/>
              <a:gd name="connsiteY22-292" fmla="*/ 2282925 h 2633810"/>
              <a:gd name="connsiteX23-293" fmla="*/ 2117356 w 3217557"/>
              <a:gd name="connsiteY23-294" fmla="*/ 2282925 h 2633810"/>
              <a:gd name="connsiteX24-295" fmla="*/ 2418395 w 3217557"/>
              <a:gd name="connsiteY24-296" fmla="*/ 2087951 h 2633810"/>
              <a:gd name="connsiteX25-297" fmla="*/ 1830857 w 3217557"/>
              <a:gd name="connsiteY25-298" fmla="*/ 1799347 h 2633810"/>
              <a:gd name="connsiteX26-299" fmla="*/ 1008030 w 3217557"/>
              <a:gd name="connsiteY26-300" fmla="*/ 1799347 h 2633810"/>
              <a:gd name="connsiteX27-301" fmla="*/ 677114 w 3217557"/>
              <a:gd name="connsiteY27-302" fmla="*/ 1468431 h 2633810"/>
              <a:gd name="connsiteX28-303" fmla="*/ 677114 w 3217557"/>
              <a:gd name="connsiteY28-304" fmla="*/ 569491 h 2633810"/>
              <a:gd name="connsiteX29-305" fmla="*/ 2886641 w 3217557"/>
              <a:gd name="connsiteY29-306" fmla="*/ 0 h 2633810"/>
              <a:gd name="connsiteX30-307" fmla="*/ 1100201 w 3217557"/>
              <a:gd name="connsiteY30-308" fmla="*/ 0 h 2633810"/>
              <a:gd name="connsiteX31-309" fmla="*/ 769285 w 3217557"/>
              <a:gd name="connsiteY31-310" fmla="*/ 330916 h 2633810"/>
              <a:gd name="connsiteX32-311" fmla="*/ 769285 w 3217557"/>
              <a:gd name="connsiteY32-312" fmla="*/ 1382518 h 2633810"/>
              <a:gd name="connsiteX33-313" fmla="*/ 1100201 w 3217557"/>
              <a:gd name="connsiteY33-314" fmla="*/ 1713434 h 2633810"/>
              <a:gd name="connsiteX34-315" fmla="*/ 1923028 w 3217557"/>
              <a:gd name="connsiteY34-316" fmla="*/ 1713434 h 2633810"/>
              <a:gd name="connsiteX35-317" fmla="*/ 3078958 w 3217557"/>
              <a:gd name="connsiteY35-318" fmla="*/ 2077967 h 2633810"/>
              <a:gd name="connsiteX36-319" fmla="*/ 2505887 w 3217557"/>
              <a:gd name="connsiteY36-320" fmla="*/ 1713434 h 2633810"/>
              <a:gd name="connsiteX37-321" fmla="*/ 2886641 w 3217557"/>
              <a:gd name="connsiteY37-322" fmla="*/ 1713434 h 2633810"/>
              <a:gd name="connsiteX38-323" fmla="*/ 3217557 w 3217557"/>
              <a:gd name="connsiteY38-324" fmla="*/ 1382518 h 2633810"/>
              <a:gd name="connsiteX39-325" fmla="*/ 3217557 w 3217557"/>
              <a:gd name="connsiteY39-326" fmla="*/ 330916 h 2633810"/>
              <a:gd name="connsiteX40-327" fmla="*/ 2886641 w 3217557"/>
              <a:gd name="connsiteY40-328" fmla="*/ 0 h 2633810"/>
              <a:gd name="connsiteX0-329" fmla="*/ 1384251 w 3217557"/>
              <a:gd name="connsiteY0-330" fmla="*/ 661544 h 2654282"/>
              <a:gd name="connsiteX1-331" fmla="*/ 1574067 w 3217557"/>
              <a:gd name="connsiteY1-332" fmla="*/ 851360 h 2654282"/>
              <a:gd name="connsiteX2-333" fmla="*/ 1384251 w 3217557"/>
              <a:gd name="connsiteY2-334" fmla="*/ 1041176 h 2654282"/>
              <a:gd name="connsiteX3-335" fmla="*/ 1194435 w 3217557"/>
              <a:gd name="connsiteY3-336" fmla="*/ 851360 h 2654282"/>
              <a:gd name="connsiteX4-337" fmla="*/ 1384251 w 3217557"/>
              <a:gd name="connsiteY4-338" fmla="*/ 661544 h 2654282"/>
              <a:gd name="connsiteX5-339" fmla="*/ 1993421 w 3217557"/>
              <a:gd name="connsiteY5-340" fmla="*/ 661544 h 2654282"/>
              <a:gd name="connsiteX6-341" fmla="*/ 2183237 w 3217557"/>
              <a:gd name="connsiteY6-342" fmla="*/ 851360 h 2654282"/>
              <a:gd name="connsiteX7-343" fmla="*/ 1993421 w 3217557"/>
              <a:gd name="connsiteY7-344" fmla="*/ 1041176 h 2654282"/>
              <a:gd name="connsiteX8-345" fmla="*/ 1803605 w 3217557"/>
              <a:gd name="connsiteY8-346" fmla="*/ 851360 h 2654282"/>
              <a:gd name="connsiteX9-347" fmla="*/ 1993421 w 3217557"/>
              <a:gd name="connsiteY9-348" fmla="*/ 661544 h 2654282"/>
              <a:gd name="connsiteX10-349" fmla="*/ 2602591 w 3217557"/>
              <a:gd name="connsiteY10-350" fmla="*/ 661544 h 2654282"/>
              <a:gd name="connsiteX11-351" fmla="*/ 2792407 w 3217557"/>
              <a:gd name="connsiteY11-352" fmla="*/ 851360 h 2654282"/>
              <a:gd name="connsiteX12-353" fmla="*/ 2602591 w 3217557"/>
              <a:gd name="connsiteY12-354" fmla="*/ 1041176 h 2654282"/>
              <a:gd name="connsiteX13-355" fmla="*/ 2412775 w 3217557"/>
              <a:gd name="connsiteY13-356" fmla="*/ 851360 h 2654282"/>
              <a:gd name="connsiteX14-357" fmla="*/ 2602591 w 3217557"/>
              <a:gd name="connsiteY14-358" fmla="*/ 661544 h 2654282"/>
              <a:gd name="connsiteX15-359" fmla="*/ 677114 w 3217557"/>
              <a:gd name="connsiteY15-360" fmla="*/ 569491 h 2654282"/>
              <a:gd name="connsiteX16-361" fmla="*/ 330916 w 3217557"/>
              <a:gd name="connsiteY16-362" fmla="*/ 569491 h 2654282"/>
              <a:gd name="connsiteX17-363" fmla="*/ 0 w 3217557"/>
              <a:gd name="connsiteY17-364" fmla="*/ 900407 h 2654282"/>
              <a:gd name="connsiteX18-365" fmla="*/ 0 w 3217557"/>
              <a:gd name="connsiteY18-366" fmla="*/ 1952009 h 2654282"/>
              <a:gd name="connsiteX19-367" fmla="*/ 330916 w 3217557"/>
              <a:gd name="connsiteY19-368" fmla="*/ 2282925 h 2654282"/>
              <a:gd name="connsiteX20-369" fmla="*/ 711670 w 3217557"/>
              <a:gd name="connsiteY20-370" fmla="*/ 2282925 h 2654282"/>
              <a:gd name="connsiteX21-371" fmla="*/ 275077 w 3217557"/>
              <a:gd name="connsiteY21-372" fmla="*/ 2654282 h 2654282"/>
              <a:gd name="connsiteX22-373" fmla="*/ 1294529 w 3217557"/>
              <a:gd name="connsiteY22-374" fmla="*/ 2282925 h 2654282"/>
              <a:gd name="connsiteX23-375" fmla="*/ 2117356 w 3217557"/>
              <a:gd name="connsiteY23-376" fmla="*/ 2282925 h 2654282"/>
              <a:gd name="connsiteX24-377" fmla="*/ 2418395 w 3217557"/>
              <a:gd name="connsiteY24-378" fmla="*/ 2087951 h 2654282"/>
              <a:gd name="connsiteX25-379" fmla="*/ 1830857 w 3217557"/>
              <a:gd name="connsiteY25-380" fmla="*/ 1799347 h 2654282"/>
              <a:gd name="connsiteX26-381" fmla="*/ 1008030 w 3217557"/>
              <a:gd name="connsiteY26-382" fmla="*/ 1799347 h 2654282"/>
              <a:gd name="connsiteX27-383" fmla="*/ 677114 w 3217557"/>
              <a:gd name="connsiteY27-384" fmla="*/ 1468431 h 2654282"/>
              <a:gd name="connsiteX28-385" fmla="*/ 677114 w 3217557"/>
              <a:gd name="connsiteY28-386" fmla="*/ 569491 h 2654282"/>
              <a:gd name="connsiteX29-387" fmla="*/ 2886641 w 3217557"/>
              <a:gd name="connsiteY29-388" fmla="*/ 0 h 2654282"/>
              <a:gd name="connsiteX30-389" fmla="*/ 1100201 w 3217557"/>
              <a:gd name="connsiteY30-390" fmla="*/ 0 h 2654282"/>
              <a:gd name="connsiteX31-391" fmla="*/ 769285 w 3217557"/>
              <a:gd name="connsiteY31-392" fmla="*/ 330916 h 2654282"/>
              <a:gd name="connsiteX32-393" fmla="*/ 769285 w 3217557"/>
              <a:gd name="connsiteY32-394" fmla="*/ 1382518 h 2654282"/>
              <a:gd name="connsiteX33-395" fmla="*/ 1100201 w 3217557"/>
              <a:gd name="connsiteY33-396" fmla="*/ 1713434 h 2654282"/>
              <a:gd name="connsiteX34-397" fmla="*/ 1923028 w 3217557"/>
              <a:gd name="connsiteY34-398" fmla="*/ 1713434 h 2654282"/>
              <a:gd name="connsiteX35-399" fmla="*/ 3078958 w 3217557"/>
              <a:gd name="connsiteY35-400" fmla="*/ 2077967 h 2654282"/>
              <a:gd name="connsiteX36-401" fmla="*/ 2505887 w 3217557"/>
              <a:gd name="connsiteY36-402" fmla="*/ 1713434 h 2654282"/>
              <a:gd name="connsiteX37-403" fmla="*/ 2886641 w 3217557"/>
              <a:gd name="connsiteY37-404" fmla="*/ 1713434 h 2654282"/>
              <a:gd name="connsiteX38-405" fmla="*/ 3217557 w 3217557"/>
              <a:gd name="connsiteY38-406" fmla="*/ 1382518 h 2654282"/>
              <a:gd name="connsiteX39-407" fmla="*/ 3217557 w 3217557"/>
              <a:gd name="connsiteY39-408" fmla="*/ 330916 h 2654282"/>
              <a:gd name="connsiteX40-409" fmla="*/ 2886641 w 3217557"/>
              <a:gd name="connsiteY40-410" fmla="*/ 0 h 2654282"/>
              <a:gd name="connsiteX0-411" fmla="*/ 1384251 w 3217557"/>
              <a:gd name="connsiteY0-412" fmla="*/ 661544 h 2654282"/>
              <a:gd name="connsiteX1-413" fmla="*/ 1574067 w 3217557"/>
              <a:gd name="connsiteY1-414" fmla="*/ 851360 h 2654282"/>
              <a:gd name="connsiteX2-415" fmla="*/ 1384251 w 3217557"/>
              <a:gd name="connsiteY2-416" fmla="*/ 1041176 h 2654282"/>
              <a:gd name="connsiteX3-417" fmla="*/ 1194435 w 3217557"/>
              <a:gd name="connsiteY3-418" fmla="*/ 851360 h 2654282"/>
              <a:gd name="connsiteX4-419" fmla="*/ 1384251 w 3217557"/>
              <a:gd name="connsiteY4-420" fmla="*/ 661544 h 2654282"/>
              <a:gd name="connsiteX5-421" fmla="*/ 1993421 w 3217557"/>
              <a:gd name="connsiteY5-422" fmla="*/ 661544 h 2654282"/>
              <a:gd name="connsiteX6-423" fmla="*/ 2183237 w 3217557"/>
              <a:gd name="connsiteY6-424" fmla="*/ 851360 h 2654282"/>
              <a:gd name="connsiteX7-425" fmla="*/ 1993421 w 3217557"/>
              <a:gd name="connsiteY7-426" fmla="*/ 1041176 h 2654282"/>
              <a:gd name="connsiteX8-427" fmla="*/ 1803605 w 3217557"/>
              <a:gd name="connsiteY8-428" fmla="*/ 851360 h 2654282"/>
              <a:gd name="connsiteX9-429" fmla="*/ 1993421 w 3217557"/>
              <a:gd name="connsiteY9-430" fmla="*/ 661544 h 2654282"/>
              <a:gd name="connsiteX10-431" fmla="*/ 2602591 w 3217557"/>
              <a:gd name="connsiteY10-432" fmla="*/ 661544 h 2654282"/>
              <a:gd name="connsiteX11-433" fmla="*/ 2792407 w 3217557"/>
              <a:gd name="connsiteY11-434" fmla="*/ 851360 h 2654282"/>
              <a:gd name="connsiteX12-435" fmla="*/ 2602591 w 3217557"/>
              <a:gd name="connsiteY12-436" fmla="*/ 1041176 h 2654282"/>
              <a:gd name="connsiteX13-437" fmla="*/ 2412775 w 3217557"/>
              <a:gd name="connsiteY13-438" fmla="*/ 851360 h 2654282"/>
              <a:gd name="connsiteX14-439" fmla="*/ 2602591 w 3217557"/>
              <a:gd name="connsiteY14-440" fmla="*/ 661544 h 2654282"/>
              <a:gd name="connsiteX15-441" fmla="*/ 677114 w 3217557"/>
              <a:gd name="connsiteY15-442" fmla="*/ 569491 h 2654282"/>
              <a:gd name="connsiteX16-443" fmla="*/ 330916 w 3217557"/>
              <a:gd name="connsiteY16-444" fmla="*/ 569491 h 2654282"/>
              <a:gd name="connsiteX17-445" fmla="*/ 0 w 3217557"/>
              <a:gd name="connsiteY17-446" fmla="*/ 900407 h 2654282"/>
              <a:gd name="connsiteX18-447" fmla="*/ 0 w 3217557"/>
              <a:gd name="connsiteY18-448" fmla="*/ 1952009 h 2654282"/>
              <a:gd name="connsiteX19-449" fmla="*/ 330916 w 3217557"/>
              <a:gd name="connsiteY19-450" fmla="*/ 2282925 h 2654282"/>
              <a:gd name="connsiteX20-451" fmla="*/ 711670 w 3217557"/>
              <a:gd name="connsiteY20-452" fmla="*/ 2282925 h 2654282"/>
              <a:gd name="connsiteX21-453" fmla="*/ 275077 w 3217557"/>
              <a:gd name="connsiteY21-454" fmla="*/ 2654282 h 2654282"/>
              <a:gd name="connsiteX22-455" fmla="*/ 1294529 w 3217557"/>
              <a:gd name="connsiteY22-456" fmla="*/ 2282925 h 2654282"/>
              <a:gd name="connsiteX23-457" fmla="*/ 2117356 w 3217557"/>
              <a:gd name="connsiteY23-458" fmla="*/ 2282925 h 2654282"/>
              <a:gd name="connsiteX24-459" fmla="*/ 2418395 w 3217557"/>
              <a:gd name="connsiteY24-460" fmla="*/ 2087951 h 2654282"/>
              <a:gd name="connsiteX25-461" fmla="*/ 1830857 w 3217557"/>
              <a:gd name="connsiteY25-462" fmla="*/ 1799347 h 2654282"/>
              <a:gd name="connsiteX26-463" fmla="*/ 1008030 w 3217557"/>
              <a:gd name="connsiteY26-464" fmla="*/ 1799347 h 2654282"/>
              <a:gd name="connsiteX27-465" fmla="*/ 677114 w 3217557"/>
              <a:gd name="connsiteY27-466" fmla="*/ 1468431 h 2654282"/>
              <a:gd name="connsiteX28-467" fmla="*/ 677114 w 3217557"/>
              <a:gd name="connsiteY28-468" fmla="*/ 569491 h 2654282"/>
              <a:gd name="connsiteX29-469" fmla="*/ 2886641 w 3217557"/>
              <a:gd name="connsiteY29-470" fmla="*/ 0 h 2654282"/>
              <a:gd name="connsiteX30-471" fmla="*/ 1100201 w 3217557"/>
              <a:gd name="connsiteY30-472" fmla="*/ 0 h 2654282"/>
              <a:gd name="connsiteX31-473" fmla="*/ 769285 w 3217557"/>
              <a:gd name="connsiteY31-474" fmla="*/ 330916 h 2654282"/>
              <a:gd name="connsiteX32-475" fmla="*/ 769285 w 3217557"/>
              <a:gd name="connsiteY32-476" fmla="*/ 1382518 h 2654282"/>
              <a:gd name="connsiteX33-477" fmla="*/ 1100201 w 3217557"/>
              <a:gd name="connsiteY33-478" fmla="*/ 1713434 h 2654282"/>
              <a:gd name="connsiteX34-479" fmla="*/ 1923028 w 3217557"/>
              <a:gd name="connsiteY34-480" fmla="*/ 1713434 h 2654282"/>
              <a:gd name="connsiteX35-481" fmla="*/ 3078958 w 3217557"/>
              <a:gd name="connsiteY35-482" fmla="*/ 2077967 h 2654282"/>
              <a:gd name="connsiteX36-483" fmla="*/ 2505887 w 3217557"/>
              <a:gd name="connsiteY36-484" fmla="*/ 1713434 h 2654282"/>
              <a:gd name="connsiteX37-485" fmla="*/ 2886641 w 3217557"/>
              <a:gd name="connsiteY37-486" fmla="*/ 1713434 h 2654282"/>
              <a:gd name="connsiteX38-487" fmla="*/ 3217557 w 3217557"/>
              <a:gd name="connsiteY38-488" fmla="*/ 1382518 h 2654282"/>
              <a:gd name="connsiteX39-489" fmla="*/ 3217557 w 3217557"/>
              <a:gd name="connsiteY39-490" fmla="*/ 330916 h 2654282"/>
              <a:gd name="connsiteX40-491" fmla="*/ 2886641 w 3217557"/>
              <a:gd name="connsiteY40-492" fmla="*/ 0 h 2654282"/>
              <a:gd name="connsiteX0-493" fmla="*/ 1384251 w 3217557"/>
              <a:gd name="connsiteY0-494" fmla="*/ 661544 h 2654282"/>
              <a:gd name="connsiteX1-495" fmla="*/ 1574067 w 3217557"/>
              <a:gd name="connsiteY1-496" fmla="*/ 851360 h 2654282"/>
              <a:gd name="connsiteX2-497" fmla="*/ 1384251 w 3217557"/>
              <a:gd name="connsiteY2-498" fmla="*/ 1041176 h 2654282"/>
              <a:gd name="connsiteX3-499" fmla="*/ 1194435 w 3217557"/>
              <a:gd name="connsiteY3-500" fmla="*/ 851360 h 2654282"/>
              <a:gd name="connsiteX4-501" fmla="*/ 1384251 w 3217557"/>
              <a:gd name="connsiteY4-502" fmla="*/ 661544 h 2654282"/>
              <a:gd name="connsiteX5-503" fmla="*/ 1993421 w 3217557"/>
              <a:gd name="connsiteY5-504" fmla="*/ 661544 h 2654282"/>
              <a:gd name="connsiteX6-505" fmla="*/ 2183237 w 3217557"/>
              <a:gd name="connsiteY6-506" fmla="*/ 851360 h 2654282"/>
              <a:gd name="connsiteX7-507" fmla="*/ 1993421 w 3217557"/>
              <a:gd name="connsiteY7-508" fmla="*/ 1041176 h 2654282"/>
              <a:gd name="connsiteX8-509" fmla="*/ 1803605 w 3217557"/>
              <a:gd name="connsiteY8-510" fmla="*/ 851360 h 2654282"/>
              <a:gd name="connsiteX9-511" fmla="*/ 1993421 w 3217557"/>
              <a:gd name="connsiteY9-512" fmla="*/ 661544 h 2654282"/>
              <a:gd name="connsiteX10-513" fmla="*/ 2602591 w 3217557"/>
              <a:gd name="connsiteY10-514" fmla="*/ 661544 h 2654282"/>
              <a:gd name="connsiteX11-515" fmla="*/ 2792407 w 3217557"/>
              <a:gd name="connsiteY11-516" fmla="*/ 851360 h 2654282"/>
              <a:gd name="connsiteX12-517" fmla="*/ 2602591 w 3217557"/>
              <a:gd name="connsiteY12-518" fmla="*/ 1041176 h 2654282"/>
              <a:gd name="connsiteX13-519" fmla="*/ 2412775 w 3217557"/>
              <a:gd name="connsiteY13-520" fmla="*/ 851360 h 2654282"/>
              <a:gd name="connsiteX14-521" fmla="*/ 2602591 w 3217557"/>
              <a:gd name="connsiteY14-522" fmla="*/ 661544 h 2654282"/>
              <a:gd name="connsiteX15-523" fmla="*/ 677114 w 3217557"/>
              <a:gd name="connsiteY15-524" fmla="*/ 569491 h 2654282"/>
              <a:gd name="connsiteX16-525" fmla="*/ 330916 w 3217557"/>
              <a:gd name="connsiteY16-526" fmla="*/ 569491 h 2654282"/>
              <a:gd name="connsiteX17-527" fmla="*/ 0 w 3217557"/>
              <a:gd name="connsiteY17-528" fmla="*/ 900407 h 2654282"/>
              <a:gd name="connsiteX18-529" fmla="*/ 0 w 3217557"/>
              <a:gd name="connsiteY18-530" fmla="*/ 1952009 h 2654282"/>
              <a:gd name="connsiteX19-531" fmla="*/ 330916 w 3217557"/>
              <a:gd name="connsiteY19-532" fmla="*/ 2282925 h 2654282"/>
              <a:gd name="connsiteX20-533" fmla="*/ 711670 w 3217557"/>
              <a:gd name="connsiteY20-534" fmla="*/ 2282925 h 2654282"/>
              <a:gd name="connsiteX21-535" fmla="*/ 275077 w 3217557"/>
              <a:gd name="connsiteY21-536" fmla="*/ 2654282 h 2654282"/>
              <a:gd name="connsiteX22-537" fmla="*/ 1294529 w 3217557"/>
              <a:gd name="connsiteY22-538" fmla="*/ 2282925 h 2654282"/>
              <a:gd name="connsiteX23-539" fmla="*/ 2117356 w 3217557"/>
              <a:gd name="connsiteY23-540" fmla="*/ 2282925 h 2654282"/>
              <a:gd name="connsiteX24-541" fmla="*/ 2418395 w 3217557"/>
              <a:gd name="connsiteY24-542" fmla="*/ 2087951 h 2654282"/>
              <a:gd name="connsiteX25-543" fmla="*/ 1830857 w 3217557"/>
              <a:gd name="connsiteY25-544" fmla="*/ 1799347 h 2654282"/>
              <a:gd name="connsiteX26-545" fmla="*/ 1008030 w 3217557"/>
              <a:gd name="connsiteY26-546" fmla="*/ 1799347 h 2654282"/>
              <a:gd name="connsiteX27-547" fmla="*/ 677114 w 3217557"/>
              <a:gd name="connsiteY27-548" fmla="*/ 1468431 h 2654282"/>
              <a:gd name="connsiteX28-549" fmla="*/ 677114 w 3217557"/>
              <a:gd name="connsiteY28-550" fmla="*/ 569491 h 2654282"/>
              <a:gd name="connsiteX29-551" fmla="*/ 2886641 w 3217557"/>
              <a:gd name="connsiteY29-552" fmla="*/ 0 h 2654282"/>
              <a:gd name="connsiteX30-553" fmla="*/ 1100201 w 3217557"/>
              <a:gd name="connsiteY30-554" fmla="*/ 0 h 2654282"/>
              <a:gd name="connsiteX31-555" fmla="*/ 769285 w 3217557"/>
              <a:gd name="connsiteY31-556" fmla="*/ 330916 h 2654282"/>
              <a:gd name="connsiteX32-557" fmla="*/ 769285 w 3217557"/>
              <a:gd name="connsiteY32-558" fmla="*/ 1382518 h 2654282"/>
              <a:gd name="connsiteX33-559" fmla="*/ 1100201 w 3217557"/>
              <a:gd name="connsiteY33-560" fmla="*/ 1713434 h 2654282"/>
              <a:gd name="connsiteX34-561" fmla="*/ 1923028 w 3217557"/>
              <a:gd name="connsiteY34-562" fmla="*/ 1713434 h 2654282"/>
              <a:gd name="connsiteX35-563" fmla="*/ 3078958 w 3217557"/>
              <a:gd name="connsiteY35-564" fmla="*/ 2077967 h 2654282"/>
              <a:gd name="connsiteX36-565" fmla="*/ 2505887 w 3217557"/>
              <a:gd name="connsiteY36-566" fmla="*/ 1713434 h 2654282"/>
              <a:gd name="connsiteX37-567" fmla="*/ 2886641 w 3217557"/>
              <a:gd name="connsiteY37-568" fmla="*/ 1713434 h 2654282"/>
              <a:gd name="connsiteX38-569" fmla="*/ 3217557 w 3217557"/>
              <a:gd name="connsiteY38-570" fmla="*/ 1382518 h 2654282"/>
              <a:gd name="connsiteX39-571" fmla="*/ 3217557 w 3217557"/>
              <a:gd name="connsiteY39-572" fmla="*/ 330916 h 2654282"/>
              <a:gd name="connsiteX40-573" fmla="*/ 2886641 w 3217557"/>
              <a:gd name="connsiteY40-574" fmla="*/ 0 h 2654282"/>
              <a:gd name="connsiteX0-575" fmla="*/ 1384251 w 3217557"/>
              <a:gd name="connsiteY0-576" fmla="*/ 661544 h 2654282"/>
              <a:gd name="connsiteX1-577" fmla="*/ 1574067 w 3217557"/>
              <a:gd name="connsiteY1-578" fmla="*/ 851360 h 2654282"/>
              <a:gd name="connsiteX2-579" fmla="*/ 1384251 w 3217557"/>
              <a:gd name="connsiteY2-580" fmla="*/ 1041176 h 2654282"/>
              <a:gd name="connsiteX3-581" fmla="*/ 1194435 w 3217557"/>
              <a:gd name="connsiteY3-582" fmla="*/ 851360 h 2654282"/>
              <a:gd name="connsiteX4-583" fmla="*/ 1384251 w 3217557"/>
              <a:gd name="connsiteY4-584" fmla="*/ 661544 h 2654282"/>
              <a:gd name="connsiteX5-585" fmla="*/ 1993421 w 3217557"/>
              <a:gd name="connsiteY5-586" fmla="*/ 661544 h 2654282"/>
              <a:gd name="connsiteX6-587" fmla="*/ 2183237 w 3217557"/>
              <a:gd name="connsiteY6-588" fmla="*/ 851360 h 2654282"/>
              <a:gd name="connsiteX7-589" fmla="*/ 1993421 w 3217557"/>
              <a:gd name="connsiteY7-590" fmla="*/ 1041176 h 2654282"/>
              <a:gd name="connsiteX8-591" fmla="*/ 1803605 w 3217557"/>
              <a:gd name="connsiteY8-592" fmla="*/ 851360 h 2654282"/>
              <a:gd name="connsiteX9-593" fmla="*/ 1993421 w 3217557"/>
              <a:gd name="connsiteY9-594" fmla="*/ 661544 h 2654282"/>
              <a:gd name="connsiteX10-595" fmla="*/ 2602591 w 3217557"/>
              <a:gd name="connsiteY10-596" fmla="*/ 661544 h 2654282"/>
              <a:gd name="connsiteX11-597" fmla="*/ 2792407 w 3217557"/>
              <a:gd name="connsiteY11-598" fmla="*/ 851360 h 2654282"/>
              <a:gd name="connsiteX12-599" fmla="*/ 2602591 w 3217557"/>
              <a:gd name="connsiteY12-600" fmla="*/ 1041176 h 2654282"/>
              <a:gd name="connsiteX13-601" fmla="*/ 2412775 w 3217557"/>
              <a:gd name="connsiteY13-602" fmla="*/ 851360 h 2654282"/>
              <a:gd name="connsiteX14-603" fmla="*/ 2602591 w 3217557"/>
              <a:gd name="connsiteY14-604" fmla="*/ 661544 h 2654282"/>
              <a:gd name="connsiteX15-605" fmla="*/ 677114 w 3217557"/>
              <a:gd name="connsiteY15-606" fmla="*/ 569491 h 2654282"/>
              <a:gd name="connsiteX16-607" fmla="*/ 330916 w 3217557"/>
              <a:gd name="connsiteY16-608" fmla="*/ 569491 h 2654282"/>
              <a:gd name="connsiteX17-609" fmla="*/ 0 w 3217557"/>
              <a:gd name="connsiteY17-610" fmla="*/ 900407 h 2654282"/>
              <a:gd name="connsiteX18-611" fmla="*/ 0 w 3217557"/>
              <a:gd name="connsiteY18-612" fmla="*/ 1952009 h 2654282"/>
              <a:gd name="connsiteX19-613" fmla="*/ 330916 w 3217557"/>
              <a:gd name="connsiteY19-614" fmla="*/ 2282925 h 2654282"/>
              <a:gd name="connsiteX20-615" fmla="*/ 711670 w 3217557"/>
              <a:gd name="connsiteY20-616" fmla="*/ 2282925 h 2654282"/>
              <a:gd name="connsiteX21-617" fmla="*/ 275077 w 3217557"/>
              <a:gd name="connsiteY21-618" fmla="*/ 2654282 h 2654282"/>
              <a:gd name="connsiteX22-619" fmla="*/ 1294529 w 3217557"/>
              <a:gd name="connsiteY22-620" fmla="*/ 2282925 h 2654282"/>
              <a:gd name="connsiteX23-621" fmla="*/ 2117356 w 3217557"/>
              <a:gd name="connsiteY23-622" fmla="*/ 2282925 h 2654282"/>
              <a:gd name="connsiteX24-623" fmla="*/ 2418395 w 3217557"/>
              <a:gd name="connsiteY24-624" fmla="*/ 2087951 h 2654282"/>
              <a:gd name="connsiteX25-625" fmla="*/ 1830857 w 3217557"/>
              <a:gd name="connsiteY25-626" fmla="*/ 1799347 h 2654282"/>
              <a:gd name="connsiteX26-627" fmla="*/ 1008030 w 3217557"/>
              <a:gd name="connsiteY26-628" fmla="*/ 1799347 h 2654282"/>
              <a:gd name="connsiteX27-629" fmla="*/ 677114 w 3217557"/>
              <a:gd name="connsiteY27-630" fmla="*/ 1468431 h 2654282"/>
              <a:gd name="connsiteX28-631" fmla="*/ 677114 w 3217557"/>
              <a:gd name="connsiteY28-632" fmla="*/ 569491 h 2654282"/>
              <a:gd name="connsiteX29-633" fmla="*/ 2886641 w 3217557"/>
              <a:gd name="connsiteY29-634" fmla="*/ 0 h 2654282"/>
              <a:gd name="connsiteX30-635" fmla="*/ 1100201 w 3217557"/>
              <a:gd name="connsiteY30-636" fmla="*/ 0 h 2654282"/>
              <a:gd name="connsiteX31-637" fmla="*/ 769285 w 3217557"/>
              <a:gd name="connsiteY31-638" fmla="*/ 330916 h 2654282"/>
              <a:gd name="connsiteX32-639" fmla="*/ 769285 w 3217557"/>
              <a:gd name="connsiteY32-640" fmla="*/ 1382518 h 2654282"/>
              <a:gd name="connsiteX33-641" fmla="*/ 1100201 w 3217557"/>
              <a:gd name="connsiteY33-642" fmla="*/ 1713434 h 2654282"/>
              <a:gd name="connsiteX34-643" fmla="*/ 1923028 w 3217557"/>
              <a:gd name="connsiteY34-644" fmla="*/ 1713434 h 2654282"/>
              <a:gd name="connsiteX35-645" fmla="*/ 3078958 w 3217557"/>
              <a:gd name="connsiteY35-646" fmla="*/ 2077967 h 2654282"/>
              <a:gd name="connsiteX36-647" fmla="*/ 2505887 w 3217557"/>
              <a:gd name="connsiteY36-648" fmla="*/ 1713434 h 2654282"/>
              <a:gd name="connsiteX37-649" fmla="*/ 2886641 w 3217557"/>
              <a:gd name="connsiteY37-650" fmla="*/ 1713434 h 2654282"/>
              <a:gd name="connsiteX38-651" fmla="*/ 3217557 w 3217557"/>
              <a:gd name="connsiteY38-652" fmla="*/ 1382518 h 2654282"/>
              <a:gd name="connsiteX39-653" fmla="*/ 3217557 w 3217557"/>
              <a:gd name="connsiteY39-654" fmla="*/ 330916 h 2654282"/>
              <a:gd name="connsiteX40-655" fmla="*/ 2886641 w 3217557"/>
              <a:gd name="connsiteY40-656" fmla="*/ 0 h 2654282"/>
              <a:gd name="connsiteX0-657" fmla="*/ 1384251 w 3217557"/>
              <a:gd name="connsiteY0-658" fmla="*/ 661544 h 2654282"/>
              <a:gd name="connsiteX1-659" fmla="*/ 1574067 w 3217557"/>
              <a:gd name="connsiteY1-660" fmla="*/ 851360 h 2654282"/>
              <a:gd name="connsiteX2-661" fmla="*/ 1384251 w 3217557"/>
              <a:gd name="connsiteY2-662" fmla="*/ 1041176 h 2654282"/>
              <a:gd name="connsiteX3-663" fmla="*/ 1194435 w 3217557"/>
              <a:gd name="connsiteY3-664" fmla="*/ 851360 h 2654282"/>
              <a:gd name="connsiteX4-665" fmla="*/ 1384251 w 3217557"/>
              <a:gd name="connsiteY4-666" fmla="*/ 661544 h 2654282"/>
              <a:gd name="connsiteX5-667" fmla="*/ 1993421 w 3217557"/>
              <a:gd name="connsiteY5-668" fmla="*/ 661544 h 2654282"/>
              <a:gd name="connsiteX6-669" fmla="*/ 2183237 w 3217557"/>
              <a:gd name="connsiteY6-670" fmla="*/ 851360 h 2654282"/>
              <a:gd name="connsiteX7-671" fmla="*/ 1993421 w 3217557"/>
              <a:gd name="connsiteY7-672" fmla="*/ 1041176 h 2654282"/>
              <a:gd name="connsiteX8-673" fmla="*/ 1803605 w 3217557"/>
              <a:gd name="connsiteY8-674" fmla="*/ 851360 h 2654282"/>
              <a:gd name="connsiteX9-675" fmla="*/ 1993421 w 3217557"/>
              <a:gd name="connsiteY9-676" fmla="*/ 661544 h 2654282"/>
              <a:gd name="connsiteX10-677" fmla="*/ 2602591 w 3217557"/>
              <a:gd name="connsiteY10-678" fmla="*/ 661544 h 2654282"/>
              <a:gd name="connsiteX11-679" fmla="*/ 2792407 w 3217557"/>
              <a:gd name="connsiteY11-680" fmla="*/ 851360 h 2654282"/>
              <a:gd name="connsiteX12-681" fmla="*/ 2602591 w 3217557"/>
              <a:gd name="connsiteY12-682" fmla="*/ 1041176 h 2654282"/>
              <a:gd name="connsiteX13-683" fmla="*/ 2412775 w 3217557"/>
              <a:gd name="connsiteY13-684" fmla="*/ 851360 h 2654282"/>
              <a:gd name="connsiteX14-685" fmla="*/ 2602591 w 3217557"/>
              <a:gd name="connsiteY14-686" fmla="*/ 661544 h 2654282"/>
              <a:gd name="connsiteX15-687" fmla="*/ 677114 w 3217557"/>
              <a:gd name="connsiteY15-688" fmla="*/ 569491 h 2654282"/>
              <a:gd name="connsiteX16-689" fmla="*/ 330916 w 3217557"/>
              <a:gd name="connsiteY16-690" fmla="*/ 569491 h 2654282"/>
              <a:gd name="connsiteX17-691" fmla="*/ 0 w 3217557"/>
              <a:gd name="connsiteY17-692" fmla="*/ 900407 h 2654282"/>
              <a:gd name="connsiteX18-693" fmla="*/ 0 w 3217557"/>
              <a:gd name="connsiteY18-694" fmla="*/ 1952009 h 2654282"/>
              <a:gd name="connsiteX19-695" fmla="*/ 330916 w 3217557"/>
              <a:gd name="connsiteY19-696" fmla="*/ 2282925 h 2654282"/>
              <a:gd name="connsiteX20-697" fmla="*/ 711670 w 3217557"/>
              <a:gd name="connsiteY20-698" fmla="*/ 2282925 h 2654282"/>
              <a:gd name="connsiteX21-699" fmla="*/ 275077 w 3217557"/>
              <a:gd name="connsiteY21-700" fmla="*/ 2654282 h 2654282"/>
              <a:gd name="connsiteX22-701" fmla="*/ 1294529 w 3217557"/>
              <a:gd name="connsiteY22-702" fmla="*/ 2282925 h 2654282"/>
              <a:gd name="connsiteX23-703" fmla="*/ 2117356 w 3217557"/>
              <a:gd name="connsiteY23-704" fmla="*/ 2282925 h 2654282"/>
              <a:gd name="connsiteX24-705" fmla="*/ 2418395 w 3217557"/>
              <a:gd name="connsiteY24-706" fmla="*/ 2087951 h 2654282"/>
              <a:gd name="connsiteX25-707" fmla="*/ 1830857 w 3217557"/>
              <a:gd name="connsiteY25-708" fmla="*/ 1799347 h 2654282"/>
              <a:gd name="connsiteX26-709" fmla="*/ 1008030 w 3217557"/>
              <a:gd name="connsiteY26-710" fmla="*/ 1799347 h 2654282"/>
              <a:gd name="connsiteX27-711" fmla="*/ 677114 w 3217557"/>
              <a:gd name="connsiteY27-712" fmla="*/ 1468431 h 2654282"/>
              <a:gd name="connsiteX28-713" fmla="*/ 677114 w 3217557"/>
              <a:gd name="connsiteY28-714" fmla="*/ 569491 h 2654282"/>
              <a:gd name="connsiteX29-715" fmla="*/ 2886641 w 3217557"/>
              <a:gd name="connsiteY29-716" fmla="*/ 0 h 2654282"/>
              <a:gd name="connsiteX30-717" fmla="*/ 1100201 w 3217557"/>
              <a:gd name="connsiteY30-718" fmla="*/ 0 h 2654282"/>
              <a:gd name="connsiteX31-719" fmla="*/ 769285 w 3217557"/>
              <a:gd name="connsiteY31-720" fmla="*/ 330916 h 2654282"/>
              <a:gd name="connsiteX32-721" fmla="*/ 769285 w 3217557"/>
              <a:gd name="connsiteY32-722" fmla="*/ 1382518 h 2654282"/>
              <a:gd name="connsiteX33-723" fmla="*/ 1100201 w 3217557"/>
              <a:gd name="connsiteY33-724" fmla="*/ 1713434 h 2654282"/>
              <a:gd name="connsiteX34-725" fmla="*/ 1923028 w 3217557"/>
              <a:gd name="connsiteY34-726" fmla="*/ 1713434 h 2654282"/>
              <a:gd name="connsiteX35-727" fmla="*/ 3078958 w 3217557"/>
              <a:gd name="connsiteY35-728" fmla="*/ 2077967 h 2654282"/>
              <a:gd name="connsiteX36-729" fmla="*/ 2505887 w 3217557"/>
              <a:gd name="connsiteY36-730" fmla="*/ 1713434 h 2654282"/>
              <a:gd name="connsiteX37-731" fmla="*/ 2886641 w 3217557"/>
              <a:gd name="connsiteY37-732" fmla="*/ 1713434 h 2654282"/>
              <a:gd name="connsiteX38-733" fmla="*/ 3217557 w 3217557"/>
              <a:gd name="connsiteY38-734" fmla="*/ 1382518 h 2654282"/>
              <a:gd name="connsiteX39-735" fmla="*/ 3217557 w 3217557"/>
              <a:gd name="connsiteY39-736" fmla="*/ 330916 h 2654282"/>
              <a:gd name="connsiteX40-737" fmla="*/ 2886641 w 3217557"/>
              <a:gd name="connsiteY40-738" fmla="*/ 0 h 265428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93" name="Teardrop 1"/>
          <p:cNvSpPr/>
          <p:nvPr/>
        </p:nvSpPr>
        <p:spPr>
          <a:xfrm rot="18805991">
            <a:off x="8403910" y="1552600"/>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4" name="Rectangle 130"/>
          <p:cNvSpPr/>
          <p:nvPr/>
        </p:nvSpPr>
        <p:spPr>
          <a:xfrm>
            <a:off x="9210038" y="1552666"/>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bg1"/>
              </a:solidFill>
            </a:endParaRPr>
          </a:p>
        </p:txBody>
      </p:sp>
      <p:sp>
        <p:nvSpPr>
          <p:cNvPr id="95" name="Right Triangle 17"/>
          <p:cNvSpPr>
            <a:spLocks noChangeAspect="1"/>
          </p:cNvSpPr>
          <p:nvPr/>
        </p:nvSpPr>
        <p:spPr>
          <a:xfrm>
            <a:off x="7640691" y="4591278"/>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6" name="Right Triangle 17"/>
          <p:cNvSpPr>
            <a:spLocks noChangeAspect="1"/>
          </p:cNvSpPr>
          <p:nvPr/>
        </p:nvSpPr>
        <p:spPr>
          <a:xfrm>
            <a:off x="6765649" y="4591278"/>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7" name="Right Triangle 17"/>
          <p:cNvSpPr>
            <a:spLocks noChangeAspect="1"/>
          </p:cNvSpPr>
          <p:nvPr/>
        </p:nvSpPr>
        <p:spPr>
          <a:xfrm>
            <a:off x="8515733" y="4591278"/>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98" name="Oval 44"/>
          <p:cNvSpPr>
            <a:spLocks noChangeAspect="1"/>
          </p:cNvSpPr>
          <p:nvPr/>
        </p:nvSpPr>
        <p:spPr>
          <a:xfrm>
            <a:off x="9390774" y="4591278"/>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bg1"/>
              </a:solidFill>
            </a:endParaRPr>
          </a:p>
        </p:txBody>
      </p:sp>
      <p:sp>
        <p:nvSpPr>
          <p:cNvPr id="3" name="Text Placeholder 1">
            <a:extLst>
              <a:ext uri="{FF2B5EF4-FFF2-40B4-BE49-F238E27FC236}">
                <a16:creationId xmlns:a16="http://schemas.microsoft.com/office/drawing/2014/main" id="{41BFD0E2-12AE-7EBC-3105-441D9F4AAF72}"/>
              </a:ext>
            </a:extLst>
          </p:cNvPr>
          <p:cNvSpPr txBox="1">
            <a:spLocks/>
          </p:cNvSpPr>
          <p:nvPr/>
        </p:nvSpPr>
        <p:spPr>
          <a:xfrm>
            <a:off x="0" y="280988"/>
            <a:ext cx="11572875" cy="7254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3600"/>
              <a:t>Fully Editable Icon Sets: A</a:t>
            </a:r>
            <a:endParaRPr lang="en-US" sz="3600" dirty="0"/>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47"/>
          <p:cNvSpPr>
            <a:spLocks noChangeAspect="1"/>
          </p:cNvSpPr>
          <p:nvPr/>
        </p:nvSpPr>
        <p:spPr>
          <a:xfrm>
            <a:off x="2681573" y="1569588"/>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1" fmla="*/ 790984 w 1901727"/>
              <a:gd name="connsiteY0-2" fmla="*/ 0 h 1985875"/>
              <a:gd name="connsiteX1-3" fmla="*/ 790984 w 1901727"/>
              <a:gd name="connsiteY1-4" fmla="*/ 0 h 1985875"/>
              <a:gd name="connsiteX2-5" fmla="*/ 1026596 w 1901727"/>
              <a:gd name="connsiteY2-6" fmla="*/ 5610 h 1985875"/>
              <a:gd name="connsiteX3-7" fmla="*/ 1020986 w 1901727"/>
              <a:gd name="connsiteY3-8" fmla="*/ 493664 h 1985875"/>
              <a:gd name="connsiteX4-9" fmla="*/ 1172451 w 1901727"/>
              <a:gd name="connsiteY4-10" fmla="*/ 605860 h 1985875"/>
              <a:gd name="connsiteX5-11" fmla="*/ 1357575 w 1901727"/>
              <a:gd name="connsiteY5-12" fmla="*/ 403907 h 1985875"/>
              <a:gd name="connsiteX6-13" fmla="*/ 1901727 w 1901727"/>
              <a:gd name="connsiteY6-14" fmla="*/ 1924167 h 1985875"/>
              <a:gd name="connsiteX7-15" fmla="*/ 992937 w 1901727"/>
              <a:gd name="connsiteY7-16" fmla="*/ 1480991 h 1985875"/>
              <a:gd name="connsiteX8-17" fmla="*/ 1054645 w 1901727"/>
              <a:gd name="connsiteY8-18" fmla="*/ 1121963 h 1985875"/>
              <a:gd name="connsiteX9-19" fmla="*/ 1088304 w 1901727"/>
              <a:gd name="connsiteY9-20" fmla="*/ 757325 h 1985875"/>
              <a:gd name="connsiteX10-21" fmla="*/ 920009 w 1901727"/>
              <a:gd name="connsiteY10-22" fmla="*/ 611470 h 1985875"/>
              <a:gd name="connsiteX11-23" fmla="*/ 729276 w 1901727"/>
              <a:gd name="connsiteY11-24" fmla="*/ 751715 h 1985875"/>
              <a:gd name="connsiteX12-25" fmla="*/ 740495 w 1901727"/>
              <a:gd name="connsiteY12-26" fmla="*/ 1161232 h 1985875"/>
              <a:gd name="connsiteX13-27" fmla="*/ 785374 w 1901727"/>
              <a:gd name="connsiteY13-28" fmla="*/ 1509040 h 1985875"/>
              <a:gd name="connsiteX14-29" fmla="*/ 0 w 1901727"/>
              <a:gd name="connsiteY14-30" fmla="*/ 1985875 h 1985875"/>
              <a:gd name="connsiteX15-31" fmla="*/ 437565 w 1901727"/>
              <a:gd name="connsiteY15-32" fmla="*/ 387077 h 1985875"/>
              <a:gd name="connsiteX16-33" fmla="*/ 650738 w 1901727"/>
              <a:gd name="connsiteY16-34" fmla="*/ 611470 h 1985875"/>
              <a:gd name="connsiteX17-35" fmla="*/ 813423 w 1901727"/>
              <a:gd name="connsiteY17-36" fmla="*/ 499274 h 1985875"/>
              <a:gd name="connsiteX18-37" fmla="*/ 790984 w 1901727"/>
              <a:gd name="connsiteY18-38" fmla="*/ 0 h 1985875"/>
              <a:gd name="connsiteX0-39" fmla="*/ 790984 w 1901727"/>
              <a:gd name="connsiteY0-40" fmla="*/ 0 h 1985875"/>
              <a:gd name="connsiteX1-41" fmla="*/ 790984 w 1901727"/>
              <a:gd name="connsiteY1-42" fmla="*/ 0 h 1985875"/>
              <a:gd name="connsiteX2-43" fmla="*/ 1026596 w 1901727"/>
              <a:gd name="connsiteY2-44" fmla="*/ 5610 h 1985875"/>
              <a:gd name="connsiteX3-45" fmla="*/ 1020986 w 1901727"/>
              <a:gd name="connsiteY3-46" fmla="*/ 493664 h 1985875"/>
              <a:gd name="connsiteX4-47" fmla="*/ 1172451 w 1901727"/>
              <a:gd name="connsiteY4-48" fmla="*/ 605860 h 1985875"/>
              <a:gd name="connsiteX5-49" fmla="*/ 1357575 w 1901727"/>
              <a:gd name="connsiteY5-50" fmla="*/ 403907 h 1985875"/>
              <a:gd name="connsiteX6-51" fmla="*/ 1901727 w 1901727"/>
              <a:gd name="connsiteY6-52" fmla="*/ 1924167 h 1985875"/>
              <a:gd name="connsiteX7-53" fmla="*/ 992937 w 1901727"/>
              <a:gd name="connsiteY7-54" fmla="*/ 1480991 h 1985875"/>
              <a:gd name="connsiteX8-55" fmla="*/ 1054645 w 1901727"/>
              <a:gd name="connsiteY8-56" fmla="*/ 1121963 h 1985875"/>
              <a:gd name="connsiteX9-57" fmla="*/ 1088304 w 1901727"/>
              <a:gd name="connsiteY9-58" fmla="*/ 757325 h 1985875"/>
              <a:gd name="connsiteX10-59" fmla="*/ 920009 w 1901727"/>
              <a:gd name="connsiteY10-60" fmla="*/ 611470 h 1985875"/>
              <a:gd name="connsiteX11-61" fmla="*/ 729276 w 1901727"/>
              <a:gd name="connsiteY11-62" fmla="*/ 751715 h 1985875"/>
              <a:gd name="connsiteX12-63" fmla="*/ 740495 w 1901727"/>
              <a:gd name="connsiteY12-64" fmla="*/ 1161232 h 1985875"/>
              <a:gd name="connsiteX13-65" fmla="*/ 785374 w 1901727"/>
              <a:gd name="connsiteY13-66" fmla="*/ 1509040 h 1985875"/>
              <a:gd name="connsiteX14-67" fmla="*/ 0 w 1901727"/>
              <a:gd name="connsiteY14-68" fmla="*/ 1985875 h 1985875"/>
              <a:gd name="connsiteX15-69" fmla="*/ 437565 w 1901727"/>
              <a:gd name="connsiteY15-70" fmla="*/ 387077 h 1985875"/>
              <a:gd name="connsiteX16-71" fmla="*/ 650738 w 1901727"/>
              <a:gd name="connsiteY16-72" fmla="*/ 611470 h 1985875"/>
              <a:gd name="connsiteX17-73" fmla="*/ 813423 w 1901727"/>
              <a:gd name="connsiteY17-74" fmla="*/ 499274 h 1985875"/>
              <a:gd name="connsiteX18-75" fmla="*/ 790984 w 1901727"/>
              <a:gd name="connsiteY18-76" fmla="*/ 0 h 1985875"/>
              <a:gd name="connsiteX0-77" fmla="*/ 790984 w 1901727"/>
              <a:gd name="connsiteY0-78" fmla="*/ 0 h 1985875"/>
              <a:gd name="connsiteX1-79" fmla="*/ 790984 w 1901727"/>
              <a:gd name="connsiteY1-80" fmla="*/ 0 h 1985875"/>
              <a:gd name="connsiteX2-81" fmla="*/ 1026596 w 1901727"/>
              <a:gd name="connsiteY2-82" fmla="*/ 5610 h 1985875"/>
              <a:gd name="connsiteX3-83" fmla="*/ 1020986 w 1901727"/>
              <a:gd name="connsiteY3-84" fmla="*/ 493664 h 1985875"/>
              <a:gd name="connsiteX4-85" fmla="*/ 1172451 w 1901727"/>
              <a:gd name="connsiteY4-86" fmla="*/ 605860 h 1985875"/>
              <a:gd name="connsiteX5-87" fmla="*/ 1357575 w 1901727"/>
              <a:gd name="connsiteY5-88" fmla="*/ 403907 h 1985875"/>
              <a:gd name="connsiteX6-89" fmla="*/ 1901727 w 1901727"/>
              <a:gd name="connsiteY6-90" fmla="*/ 1924167 h 1985875"/>
              <a:gd name="connsiteX7-91" fmla="*/ 992937 w 1901727"/>
              <a:gd name="connsiteY7-92" fmla="*/ 1480991 h 1985875"/>
              <a:gd name="connsiteX8-93" fmla="*/ 1054645 w 1901727"/>
              <a:gd name="connsiteY8-94" fmla="*/ 1121963 h 1985875"/>
              <a:gd name="connsiteX9-95" fmla="*/ 1088304 w 1901727"/>
              <a:gd name="connsiteY9-96" fmla="*/ 757325 h 1985875"/>
              <a:gd name="connsiteX10-97" fmla="*/ 920009 w 1901727"/>
              <a:gd name="connsiteY10-98" fmla="*/ 611470 h 1985875"/>
              <a:gd name="connsiteX11-99" fmla="*/ 729276 w 1901727"/>
              <a:gd name="connsiteY11-100" fmla="*/ 751715 h 1985875"/>
              <a:gd name="connsiteX12-101" fmla="*/ 740495 w 1901727"/>
              <a:gd name="connsiteY12-102" fmla="*/ 1161232 h 1985875"/>
              <a:gd name="connsiteX13-103" fmla="*/ 785374 w 1901727"/>
              <a:gd name="connsiteY13-104" fmla="*/ 1509040 h 1985875"/>
              <a:gd name="connsiteX14-105" fmla="*/ 0 w 1901727"/>
              <a:gd name="connsiteY14-106" fmla="*/ 1985875 h 1985875"/>
              <a:gd name="connsiteX15-107" fmla="*/ 437565 w 1901727"/>
              <a:gd name="connsiteY15-108" fmla="*/ 387077 h 1985875"/>
              <a:gd name="connsiteX16-109" fmla="*/ 650738 w 1901727"/>
              <a:gd name="connsiteY16-110" fmla="*/ 611470 h 1985875"/>
              <a:gd name="connsiteX17-111" fmla="*/ 813423 w 1901727"/>
              <a:gd name="connsiteY17-112" fmla="*/ 499274 h 1985875"/>
              <a:gd name="connsiteX18-113" fmla="*/ 790984 w 1901727"/>
              <a:gd name="connsiteY18-114" fmla="*/ 0 h 1985875"/>
              <a:gd name="connsiteX0-115" fmla="*/ 790984 w 1901727"/>
              <a:gd name="connsiteY0-116" fmla="*/ 0 h 1985875"/>
              <a:gd name="connsiteX1-117" fmla="*/ 790984 w 1901727"/>
              <a:gd name="connsiteY1-118" fmla="*/ 0 h 1985875"/>
              <a:gd name="connsiteX2-119" fmla="*/ 1026596 w 1901727"/>
              <a:gd name="connsiteY2-120" fmla="*/ 5610 h 1985875"/>
              <a:gd name="connsiteX3-121" fmla="*/ 1020986 w 1901727"/>
              <a:gd name="connsiteY3-122" fmla="*/ 493664 h 1985875"/>
              <a:gd name="connsiteX4-123" fmla="*/ 1172451 w 1901727"/>
              <a:gd name="connsiteY4-124" fmla="*/ 605860 h 1985875"/>
              <a:gd name="connsiteX5-125" fmla="*/ 1351965 w 1901727"/>
              <a:gd name="connsiteY5-126" fmla="*/ 375858 h 1985875"/>
              <a:gd name="connsiteX6-127" fmla="*/ 1901727 w 1901727"/>
              <a:gd name="connsiteY6-128" fmla="*/ 1924167 h 1985875"/>
              <a:gd name="connsiteX7-129" fmla="*/ 992937 w 1901727"/>
              <a:gd name="connsiteY7-130" fmla="*/ 1480991 h 1985875"/>
              <a:gd name="connsiteX8-131" fmla="*/ 1054645 w 1901727"/>
              <a:gd name="connsiteY8-132" fmla="*/ 1121963 h 1985875"/>
              <a:gd name="connsiteX9-133" fmla="*/ 1088304 w 1901727"/>
              <a:gd name="connsiteY9-134" fmla="*/ 757325 h 1985875"/>
              <a:gd name="connsiteX10-135" fmla="*/ 920009 w 1901727"/>
              <a:gd name="connsiteY10-136" fmla="*/ 611470 h 1985875"/>
              <a:gd name="connsiteX11-137" fmla="*/ 729276 w 1901727"/>
              <a:gd name="connsiteY11-138" fmla="*/ 751715 h 1985875"/>
              <a:gd name="connsiteX12-139" fmla="*/ 740495 w 1901727"/>
              <a:gd name="connsiteY12-140" fmla="*/ 1161232 h 1985875"/>
              <a:gd name="connsiteX13-141" fmla="*/ 785374 w 1901727"/>
              <a:gd name="connsiteY13-142" fmla="*/ 1509040 h 1985875"/>
              <a:gd name="connsiteX14-143" fmla="*/ 0 w 1901727"/>
              <a:gd name="connsiteY14-144" fmla="*/ 1985875 h 1985875"/>
              <a:gd name="connsiteX15-145" fmla="*/ 437565 w 1901727"/>
              <a:gd name="connsiteY15-146" fmla="*/ 387077 h 1985875"/>
              <a:gd name="connsiteX16-147" fmla="*/ 650738 w 1901727"/>
              <a:gd name="connsiteY16-148" fmla="*/ 611470 h 1985875"/>
              <a:gd name="connsiteX17-149" fmla="*/ 813423 w 1901727"/>
              <a:gd name="connsiteY17-150" fmla="*/ 499274 h 1985875"/>
              <a:gd name="connsiteX18-151" fmla="*/ 790984 w 1901727"/>
              <a:gd name="connsiteY18-152" fmla="*/ 0 h 1985875"/>
              <a:gd name="connsiteX0-153" fmla="*/ 790984 w 1901727"/>
              <a:gd name="connsiteY0-154" fmla="*/ 0 h 1985875"/>
              <a:gd name="connsiteX1-155" fmla="*/ 790984 w 1901727"/>
              <a:gd name="connsiteY1-156" fmla="*/ 0 h 1985875"/>
              <a:gd name="connsiteX2-157" fmla="*/ 1026596 w 1901727"/>
              <a:gd name="connsiteY2-158" fmla="*/ 5610 h 1985875"/>
              <a:gd name="connsiteX3-159" fmla="*/ 1020986 w 1901727"/>
              <a:gd name="connsiteY3-160" fmla="*/ 493664 h 1985875"/>
              <a:gd name="connsiteX4-161" fmla="*/ 1172451 w 1901727"/>
              <a:gd name="connsiteY4-162" fmla="*/ 605860 h 1985875"/>
              <a:gd name="connsiteX5-163" fmla="*/ 1351965 w 1901727"/>
              <a:gd name="connsiteY5-164" fmla="*/ 375858 h 1985875"/>
              <a:gd name="connsiteX6-165" fmla="*/ 1901727 w 1901727"/>
              <a:gd name="connsiteY6-166" fmla="*/ 1924167 h 1985875"/>
              <a:gd name="connsiteX7-167" fmla="*/ 992937 w 1901727"/>
              <a:gd name="connsiteY7-168" fmla="*/ 1480991 h 1985875"/>
              <a:gd name="connsiteX8-169" fmla="*/ 1054645 w 1901727"/>
              <a:gd name="connsiteY8-170" fmla="*/ 1121963 h 1985875"/>
              <a:gd name="connsiteX9-171" fmla="*/ 1088304 w 1901727"/>
              <a:gd name="connsiteY9-172" fmla="*/ 757325 h 1985875"/>
              <a:gd name="connsiteX10-173" fmla="*/ 920009 w 1901727"/>
              <a:gd name="connsiteY10-174" fmla="*/ 611470 h 1985875"/>
              <a:gd name="connsiteX11-175" fmla="*/ 729276 w 1901727"/>
              <a:gd name="connsiteY11-176" fmla="*/ 751715 h 1985875"/>
              <a:gd name="connsiteX12-177" fmla="*/ 740495 w 1901727"/>
              <a:gd name="connsiteY12-178" fmla="*/ 1161232 h 1985875"/>
              <a:gd name="connsiteX13-179" fmla="*/ 785374 w 1901727"/>
              <a:gd name="connsiteY13-180" fmla="*/ 1509040 h 1985875"/>
              <a:gd name="connsiteX14-181" fmla="*/ 0 w 1901727"/>
              <a:gd name="connsiteY14-182" fmla="*/ 1985875 h 1985875"/>
              <a:gd name="connsiteX15-183" fmla="*/ 437565 w 1901727"/>
              <a:gd name="connsiteY15-184" fmla="*/ 387077 h 1985875"/>
              <a:gd name="connsiteX16-185" fmla="*/ 650738 w 1901727"/>
              <a:gd name="connsiteY16-186" fmla="*/ 611470 h 1985875"/>
              <a:gd name="connsiteX17-187" fmla="*/ 813423 w 1901727"/>
              <a:gd name="connsiteY17-188" fmla="*/ 499274 h 1985875"/>
              <a:gd name="connsiteX18-189" fmla="*/ 790984 w 1901727"/>
              <a:gd name="connsiteY18-190" fmla="*/ 0 h 1985875"/>
              <a:gd name="connsiteX0-191" fmla="*/ 790984 w 1901727"/>
              <a:gd name="connsiteY0-192" fmla="*/ 0 h 1985875"/>
              <a:gd name="connsiteX1-193" fmla="*/ 790984 w 1901727"/>
              <a:gd name="connsiteY1-194" fmla="*/ 0 h 1985875"/>
              <a:gd name="connsiteX2-195" fmla="*/ 1026596 w 1901727"/>
              <a:gd name="connsiteY2-196" fmla="*/ 5610 h 1985875"/>
              <a:gd name="connsiteX3-197" fmla="*/ 1020986 w 1901727"/>
              <a:gd name="connsiteY3-198" fmla="*/ 493664 h 1985875"/>
              <a:gd name="connsiteX4-199" fmla="*/ 1155622 w 1901727"/>
              <a:gd name="connsiteY4-200" fmla="*/ 572201 h 1985875"/>
              <a:gd name="connsiteX5-201" fmla="*/ 1351965 w 1901727"/>
              <a:gd name="connsiteY5-202" fmla="*/ 375858 h 1985875"/>
              <a:gd name="connsiteX6-203" fmla="*/ 1901727 w 1901727"/>
              <a:gd name="connsiteY6-204" fmla="*/ 1924167 h 1985875"/>
              <a:gd name="connsiteX7-205" fmla="*/ 992937 w 1901727"/>
              <a:gd name="connsiteY7-206" fmla="*/ 1480991 h 1985875"/>
              <a:gd name="connsiteX8-207" fmla="*/ 1054645 w 1901727"/>
              <a:gd name="connsiteY8-208" fmla="*/ 1121963 h 1985875"/>
              <a:gd name="connsiteX9-209" fmla="*/ 1088304 w 1901727"/>
              <a:gd name="connsiteY9-210" fmla="*/ 757325 h 1985875"/>
              <a:gd name="connsiteX10-211" fmla="*/ 920009 w 1901727"/>
              <a:gd name="connsiteY10-212" fmla="*/ 611470 h 1985875"/>
              <a:gd name="connsiteX11-213" fmla="*/ 729276 w 1901727"/>
              <a:gd name="connsiteY11-214" fmla="*/ 751715 h 1985875"/>
              <a:gd name="connsiteX12-215" fmla="*/ 740495 w 1901727"/>
              <a:gd name="connsiteY12-216" fmla="*/ 1161232 h 1985875"/>
              <a:gd name="connsiteX13-217" fmla="*/ 785374 w 1901727"/>
              <a:gd name="connsiteY13-218" fmla="*/ 1509040 h 1985875"/>
              <a:gd name="connsiteX14-219" fmla="*/ 0 w 1901727"/>
              <a:gd name="connsiteY14-220" fmla="*/ 1985875 h 1985875"/>
              <a:gd name="connsiteX15-221" fmla="*/ 437565 w 1901727"/>
              <a:gd name="connsiteY15-222" fmla="*/ 387077 h 1985875"/>
              <a:gd name="connsiteX16-223" fmla="*/ 650738 w 1901727"/>
              <a:gd name="connsiteY16-224" fmla="*/ 611470 h 1985875"/>
              <a:gd name="connsiteX17-225" fmla="*/ 813423 w 1901727"/>
              <a:gd name="connsiteY17-226" fmla="*/ 499274 h 1985875"/>
              <a:gd name="connsiteX18-227" fmla="*/ 790984 w 1901727"/>
              <a:gd name="connsiteY18-228" fmla="*/ 0 h 1985875"/>
              <a:gd name="connsiteX0-229" fmla="*/ 790984 w 1901727"/>
              <a:gd name="connsiteY0-230" fmla="*/ 0 h 1985875"/>
              <a:gd name="connsiteX1-231" fmla="*/ 790984 w 1901727"/>
              <a:gd name="connsiteY1-232" fmla="*/ 0 h 1985875"/>
              <a:gd name="connsiteX2-233" fmla="*/ 1026596 w 1901727"/>
              <a:gd name="connsiteY2-234" fmla="*/ 5610 h 1985875"/>
              <a:gd name="connsiteX3-235" fmla="*/ 1020986 w 1901727"/>
              <a:gd name="connsiteY3-236" fmla="*/ 493664 h 1985875"/>
              <a:gd name="connsiteX4-237" fmla="*/ 1155622 w 1901727"/>
              <a:gd name="connsiteY4-238" fmla="*/ 572201 h 1985875"/>
              <a:gd name="connsiteX5-239" fmla="*/ 1351965 w 1901727"/>
              <a:gd name="connsiteY5-240" fmla="*/ 375858 h 1985875"/>
              <a:gd name="connsiteX6-241" fmla="*/ 1901727 w 1901727"/>
              <a:gd name="connsiteY6-242" fmla="*/ 1924167 h 1985875"/>
              <a:gd name="connsiteX7-243" fmla="*/ 992937 w 1901727"/>
              <a:gd name="connsiteY7-244" fmla="*/ 1480991 h 1985875"/>
              <a:gd name="connsiteX8-245" fmla="*/ 1054645 w 1901727"/>
              <a:gd name="connsiteY8-246" fmla="*/ 1121963 h 1985875"/>
              <a:gd name="connsiteX9-247" fmla="*/ 1088304 w 1901727"/>
              <a:gd name="connsiteY9-248" fmla="*/ 757325 h 1985875"/>
              <a:gd name="connsiteX10-249" fmla="*/ 920009 w 1901727"/>
              <a:gd name="connsiteY10-250" fmla="*/ 611470 h 1985875"/>
              <a:gd name="connsiteX11-251" fmla="*/ 729276 w 1901727"/>
              <a:gd name="connsiteY11-252" fmla="*/ 751715 h 1985875"/>
              <a:gd name="connsiteX12-253" fmla="*/ 740495 w 1901727"/>
              <a:gd name="connsiteY12-254" fmla="*/ 1161232 h 1985875"/>
              <a:gd name="connsiteX13-255" fmla="*/ 785374 w 1901727"/>
              <a:gd name="connsiteY13-256" fmla="*/ 1509040 h 1985875"/>
              <a:gd name="connsiteX14-257" fmla="*/ 0 w 1901727"/>
              <a:gd name="connsiteY14-258" fmla="*/ 1985875 h 1985875"/>
              <a:gd name="connsiteX15-259" fmla="*/ 437565 w 1901727"/>
              <a:gd name="connsiteY15-260" fmla="*/ 387077 h 1985875"/>
              <a:gd name="connsiteX16-261" fmla="*/ 650738 w 1901727"/>
              <a:gd name="connsiteY16-262" fmla="*/ 611470 h 1985875"/>
              <a:gd name="connsiteX17-263" fmla="*/ 813423 w 1901727"/>
              <a:gd name="connsiteY17-264" fmla="*/ 499274 h 1985875"/>
              <a:gd name="connsiteX18-265" fmla="*/ 790984 w 1901727"/>
              <a:gd name="connsiteY18-266" fmla="*/ 0 h 1985875"/>
              <a:gd name="connsiteX0-267" fmla="*/ 790984 w 1901727"/>
              <a:gd name="connsiteY0-268" fmla="*/ 0 h 1985875"/>
              <a:gd name="connsiteX1-269" fmla="*/ 790984 w 1901727"/>
              <a:gd name="connsiteY1-270" fmla="*/ 0 h 1985875"/>
              <a:gd name="connsiteX2-271" fmla="*/ 1026596 w 1901727"/>
              <a:gd name="connsiteY2-272" fmla="*/ 5610 h 1985875"/>
              <a:gd name="connsiteX3-273" fmla="*/ 1020986 w 1901727"/>
              <a:gd name="connsiteY3-274" fmla="*/ 493664 h 1985875"/>
              <a:gd name="connsiteX4-275" fmla="*/ 1155622 w 1901727"/>
              <a:gd name="connsiteY4-276" fmla="*/ 572201 h 1985875"/>
              <a:gd name="connsiteX5-277" fmla="*/ 1351965 w 1901727"/>
              <a:gd name="connsiteY5-278" fmla="*/ 375858 h 1985875"/>
              <a:gd name="connsiteX6-279" fmla="*/ 1901727 w 1901727"/>
              <a:gd name="connsiteY6-280" fmla="*/ 1924167 h 1985875"/>
              <a:gd name="connsiteX7-281" fmla="*/ 992937 w 1901727"/>
              <a:gd name="connsiteY7-282" fmla="*/ 1480991 h 1985875"/>
              <a:gd name="connsiteX8-283" fmla="*/ 1054645 w 1901727"/>
              <a:gd name="connsiteY8-284" fmla="*/ 1121963 h 1985875"/>
              <a:gd name="connsiteX9-285" fmla="*/ 1088304 w 1901727"/>
              <a:gd name="connsiteY9-286" fmla="*/ 757325 h 1985875"/>
              <a:gd name="connsiteX10-287" fmla="*/ 920009 w 1901727"/>
              <a:gd name="connsiteY10-288" fmla="*/ 611470 h 1985875"/>
              <a:gd name="connsiteX11-289" fmla="*/ 729276 w 1901727"/>
              <a:gd name="connsiteY11-290" fmla="*/ 751715 h 1985875"/>
              <a:gd name="connsiteX12-291" fmla="*/ 740495 w 1901727"/>
              <a:gd name="connsiteY12-292" fmla="*/ 1161232 h 1985875"/>
              <a:gd name="connsiteX13-293" fmla="*/ 785374 w 1901727"/>
              <a:gd name="connsiteY13-294" fmla="*/ 1509040 h 1985875"/>
              <a:gd name="connsiteX14-295" fmla="*/ 0 w 1901727"/>
              <a:gd name="connsiteY14-296" fmla="*/ 1985875 h 1985875"/>
              <a:gd name="connsiteX15-297" fmla="*/ 437565 w 1901727"/>
              <a:gd name="connsiteY15-298" fmla="*/ 387077 h 1985875"/>
              <a:gd name="connsiteX16-299" fmla="*/ 650738 w 1901727"/>
              <a:gd name="connsiteY16-300" fmla="*/ 611470 h 1985875"/>
              <a:gd name="connsiteX17-301" fmla="*/ 813423 w 1901727"/>
              <a:gd name="connsiteY17-302" fmla="*/ 499274 h 1985875"/>
              <a:gd name="connsiteX18-303" fmla="*/ 790984 w 1901727"/>
              <a:gd name="connsiteY18-304" fmla="*/ 0 h 1985875"/>
              <a:gd name="connsiteX0-305" fmla="*/ 790984 w 1942424"/>
              <a:gd name="connsiteY0-306" fmla="*/ 0 h 1985875"/>
              <a:gd name="connsiteX1-307" fmla="*/ 790984 w 1942424"/>
              <a:gd name="connsiteY1-308" fmla="*/ 0 h 1985875"/>
              <a:gd name="connsiteX2-309" fmla="*/ 1026596 w 1942424"/>
              <a:gd name="connsiteY2-310" fmla="*/ 5610 h 1985875"/>
              <a:gd name="connsiteX3-311" fmla="*/ 1020986 w 1942424"/>
              <a:gd name="connsiteY3-312" fmla="*/ 493664 h 1985875"/>
              <a:gd name="connsiteX4-313" fmla="*/ 1155622 w 1942424"/>
              <a:gd name="connsiteY4-314" fmla="*/ 572201 h 1985875"/>
              <a:gd name="connsiteX5-315" fmla="*/ 1351965 w 1942424"/>
              <a:gd name="connsiteY5-316" fmla="*/ 375858 h 1985875"/>
              <a:gd name="connsiteX6-317" fmla="*/ 1901727 w 1942424"/>
              <a:gd name="connsiteY6-318" fmla="*/ 1924167 h 1985875"/>
              <a:gd name="connsiteX7-319" fmla="*/ 992937 w 1942424"/>
              <a:gd name="connsiteY7-320" fmla="*/ 1480991 h 1985875"/>
              <a:gd name="connsiteX8-321" fmla="*/ 1054645 w 1942424"/>
              <a:gd name="connsiteY8-322" fmla="*/ 1121963 h 1985875"/>
              <a:gd name="connsiteX9-323" fmla="*/ 1088304 w 1942424"/>
              <a:gd name="connsiteY9-324" fmla="*/ 757325 h 1985875"/>
              <a:gd name="connsiteX10-325" fmla="*/ 920009 w 1942424"/>
              <a:gd name="connsiteY10-326" fmla="*/ 611470 h 1985875"/>
              <a:gd name="connsiteX11-327" fmla="*/ 729276 w 1942424"/>
              <a:gd name="connsiteY11-328" fmla="*/ 751715 h 1985875"/>
              <a:gd name="connsiteX12-329" fmla="*/ 740495 w 1942424"/>
              <a:gd name="connsiteY12-330" fmla="*/ 1161232 h 1985875"/>
              <a:gd name="connsiteX13-331" fmla="*/ 785374 w 1942424"/>
              <a:gd name="connsiteY13-332" fmla="*/ 1509040 h 1985875"/>
              <a:gd name="connsiteX14-333" fmla="*/ 0 w 1942424"/>
              <a:gd name="connsiteY14-334" fmla="*/ 1985875 h 1985875"/>
              <a:gd name="connsiteX15-335" fmla="*/ 437565 w 1942424"/>
              <a:gd name="connsiteY15-336" fmla="*/ 387077 h 1985875"/>
              <a:gd name="connsiteX16-337" fmla="*/ 650738 w 1942424"/>
              <a:gd name="connsiteY16-338" fmla="*/ 611470 h 1985875"/>
              <a:gd name="connsiteX17-339" fmla="*/ 813423 w 1942424"/>
              <a:gd name="connsiteY17-340" fmla="*/ 499274 h 1985875"/>
              <a:gd name="connsiteX18-341" fmla="*/ 790984 w 1942424"/>
              <a:gd name="connsiteY18-342" fmla="*/ 0 h 1985875"/>
              <a:gd name="connsiteX0-343" fmla="*/ 790984 w 1942424"/>
              <a:gd name="connsiteY0-344" fmla="*/ 0 h 1985875"/>
              <a:gd name="connsiteX1-345" fmla="*/ 790984 w 1942424"/>
              <a:gd name="connsiteY1-346" fmla="*/ 0 h 1985875"/>
              <a:gd name="connsiteX2-347" fmla="*/ 1026596 w 1942424"/>
              <a:gd name="connsiteY2-348" fmla="*/ 5610 h 1985875"/>
              <a:gd name="connsiteX3-349" fmla="*/ 1020986 w 1942424"/>
              <a:gd name="connsiteY3-350" fmla="*/ 493664 h 1985875"/>
              <a:gd name="connsiteX4-351" fmla="*/ 1155622 w 1942424"/>
              <a:gd name="connsiteY4-352" fmla="*/ 572201 h 1985875"/>
              <a:gd name="connsiteX5-353" fmla="*/ 1351965 w 1942424"/>
              <a:gd name="connsiteY5-354" fmla="*/ 375858 h 1985875"/>
              <a:gd name="connsiteX6-355" fmla="*/ 1901727 w 1942424"/>
              <a:gd name="connsiteY6-356" fmla="*/ 1924167 h 1985875"/>
              <a:gd name="connsiteX7-357" fmla="*/ 992937 w 1942424"/>
              <a:gd name="connsiteY7-358" fmla="*/ 1480991 h 1985875"/>
              <a:gd name="connsiteX8-359" fmla="*/ 1054645 w 1942424"/>
              <a:gd name="connsiteY8-360" fmla="*/ 1121963 h 1985875"/>
              <a:gd name="connsiteX9-361" fmla="*/ 1088304 w 1942424"/>
              <a:gd name="connsiteY9-362" fmla="*/ 757325 h 1985875"/>
              <a:gd name="connsiteX10-363" fmla="*/ 920009 w 1942424"/>
              <a:gd name="connsiteY10-364" fmla="*/ 611470 h 1985875"/>
              <a:gd name="connsiteX11-365" fmla="*/ 729276 w 1942424"/>
              <a:gd name="connsiteY11-366" fmla="*/ 751715 h 1985875"/>
              <a:gd name="connsiteX12-367" fmla="*/ 740495 w 1942424"/>
              <a:gd name="connsiteY12-368" fmla="*/ 1161232 h 1985875"/>
              <a:gd name="connsiteX13-369" fmla="*/ 785374 w 1942424"/>
              <a:gd name="connsiteY13-370" fmla="*/ 1509040 h 1985875"/>
              <a:gd name="connsiteX14-371" fmla="*/ 0 w 1942424"/>
              <a:gd name="connsiteY14-372" fmla="*/ 1985875 h 1985875"/>
              <a:gd name="connsiteX15-373" fmla="*/ 437565 w 1942424"/>
              <a:gd name="connsiteY15-374" fmla="*/ 387077 h 1985875"/>
              <a:gd name="connsiteX16-375" fmla="*/ 650738 w 1942424"/>
              <a:gd name="connsiteY16-376" fmla="*/ 611470 h 1985875"/>
              <a:gd name="connsiteX17-377" fmla="*/ 813423 w 1942424"/>
              <a:gd name="connsiteY17-378" fmla="*/ 499274 h 1985875"/>
              <a:gd name="connsiteX18-379" fmla="*/ 790984 w 1942424"/>
              <a:gd name="connsiteY18-380" fmla="*/ 0 h 1985875"/>
              <a:gd name="connsiteX0-381" fmla="*/ 790984 w 1946874"/>
              <a:gd name="connsiteY0-382" fmla="*/ 0 h 1985875"/>
              <a:gd name="connsiteX1-383" fmla="*/ 790984 w 1946874"/>
              <a:gd name="connsiteY1-384" fmla="*/ 0 h 1985875"/>
              <a:gd name="connsiteX2-385" fmla="*/ 1026596 w 1946874"/>
              <a:gd name="connsiteY2-386" fmla="*/ 5610 h 1985875"/>
              <a:gd name="connsiteX3-387" fmla="*/ 1020986 w 1946874"/>
              <a:gd name="connsiteY3-388" fmla="*/ 493664 h 1985875"/>
              <a:gd name="connsiteX4-389" fmla="*/ 1155622 w 1946874"/>
              <a:gd name="connsiteY4-390" fmla="*/ 572201 h 1985875"/>
              <a:gd name="connsiteX5-391" fmla="*/ 1351965 w 1946874"/>
              <a:gd name="connsiteY5-392" fmla="*/ 375858 h 1985875"/>
              <a:gd name="connsiteX6-393" fmla="*/ 1901727 w 1946874"/>
              <a:gd name="connsiteY6-394" fmla="*/ 1924167 h 1985875"/>
              <a:gd name="connsiteX7-395" fmla="*/ 992937 w 1946874"/>
              <a:gd name="connsiteY7-396" fmla="*/ 1480991 h 1985875"/>
              <a:gd name="connsiteX8-397" fmla="*/ 1054645 w 1946874"/>
              <a:gd name="connsiteY8-398" fmla="*/ 1121963 h 1985875"/>
              <a:gd name="connsiteX9-399" fmla="*/ 1088304 w 1946874"/>
              <a:gd name="connsiteY9-400" fmla="*/ 757325 h 1985875"/>
              <a:gd name="connsiteX10-401" fmla="*/ 920009 w 1946874"/>
              <a:gd name="connsiteY10-402" fmla="*/ 611470 h 1985875"/>
              <a:gd name="connsiteX11-403" fmla="*/ 729276 w 1946874"/>
              <a:gd name="connsiteY11-404" fmla="*/ 751715 h 1985875"/>
              <a:gd name="connsiteX12-405" fmla="*/ 740495 w 1946874"/>
              <a:gd name="connsiteY12-406" fmla="*/ 1161232 h 1985875"/>
              <a:gd name="connsiteX13-407" fmla="*/ 785374 w 1946874"/>
              <a:gd name="connsiteY13-408" fmla="*/ 1509040 h 1985875"/>
              <a:gd name="connsiteX14-409" fmla="*/ 0 w 1946874"/>
              <a:gd name="connsiteY14-410" fmla="*/ 1985875 h 1985875"/>
              <a:gd name="connsiteX15-411" fmla="*/ 437565 w 1946874"/>
              <a:gd name="connsiteY15-412" fmla="*/ 387077 h 1985875"/>
              <a:gd name="connsiteX16-413" fmla="*/ 650738 w 1946874"/>
              <a:gd name="connsiteY16-414" fmla="*/ 611470 h 1985875"/>
              <a:gd name="connsiteX17-415" fmla="*/ 813423 w 1946874"/>
              <a:gd name="connsiteY17-416" fmla="*/ 499274 h 1985875"/>
              <a:gd name="connsiteX18-417" fmla="*/ 790984 w 1946874"/>
              <a:gd name="connsiteY18-418" fmla="*/ 0 h 1985875"/>
              <a:gd name="connsiteX0-419" fmla="*/ 790984 w 1946874"/>
              <a:gd name="connsiteY0-420" fmla="*/ 0 h 1985875"/>
              <a:gd name="connsiteX1-421" fmla="*/ 790984 w 1946874"/>
              <a:gd name="connsiteY1-422" fmla="*/ 0 h 1985875"/>
              <a:gd name="connsiteX2-423" fmla="*/ 1026596 w 1946874"/>
              <a:gd name="connsiteY2-424" fmla="*/ 5610 h 1985875"/>
              <a:gd name="connsiteX3-425" fmla="*/ 1020986 w 1946874"/>
              <a:gd name="connsiteY3-426" fmla="*/ 493664 h 1985875"/>
              <a:gd name="connsiteX4-427" fmla="*/ 1155622 w 1946874"/>
              <a:gd name="connsiteY4-428" fmla="*/ 572201 h 1985875"/>
              <a:gd name="connsiteX5-429" fmla="*/ 1351965 w 1946874"/>
              <a:gd name="connsiteY5-430" fmla="*/ 375858 h 1985875"/>
              <a:gd name="connsiteX6-431" fmla="*/ 1901727 w 1946874"/>
              <a:gd name="connsiteY6-432" fmla="*/ 1924167 h 1985875"/>
              <a:gd name="connsiteX7-433" fmla="*/ 992937 w 1946874"/>
              <a:gd name="connsiteY7-434" fmla="*/ 1480991 h 1985875"/>
              <a:gd name="connsiteX8-435" fmla="*/ 1054645 w 1946874"/>
              <a:gd name="connsiteY8-436" fmla="*/ 1121963 h 1985875"/>
              <a:gd name="connsiteX9-437" fmla="*/ 1088304 w 1946874"/>
              <a:gd name="connsiteY9-438" fmla="*/ 757325 h 1985875"/>
              <a:gd name="connsiteX10-439" fmla="*/ 920009 w 1946874"/>
              <a:gd name="connsiteY10-440" fmla="*/ 611470 h 1985875"/>
              <a:gd name="connsiteX11-441" fmla="*/ 729276 w 1946874"/>
              <a:gd name="connsiteY11-442" fmla="*/ 751715 h 1985875"/>
              <a:gd name="connsiteX12-443" fmla="*/ 740495 w 1946874"/>
              <a:gd name="connsiteY12-444" fmla="*/ 1161232 h 1985875"/>
              <a:gd name="connsiteX13-445" fmla="*/ 785374 w 1946874"/>
              <a:gd name="connsiteY13-446" fmla="*/ 1509040 h 1985875"/>
              <a:gd name="connsiteX14-447" fmla="*/ 0 w 1946874"/>
              <a:gd name="connsiteY14-448" fmla="*/ 1985875 h 1985875"/>
              <a:gd name="connsiteX15-449" fmla="*/ 437565 w 1946874"/>
              <a:gd name="connsiteY15-450" fmla="*/ 387077 h 1985875"/>
              <a:gd name="connsiteX16-451" fmla="*/ 650738 w 1946874"/>
              <a:gd name="connsiteY16-452" fmla="*/ 611470 h 1985875"/>
              <a:gd name="connsiteX17-453" fmla="*/ 813423 w 1946874"/>
              <a:gd name="connsiteY17-454" fmla="*/ 499274 h 1985875"/>
              <a:gd name="connsiteX18-455" fmla="*/ 790984 w 1946874"/>
              <a:gd name="connsiteY18-456" fmla="*/ 0 h 1985875"/>
              <a:gd name="connsiteX0-457" fmla="*/ 790984 w 1946874"/>
              <a:gd name="connsiteY0-458" fmla="*/ 0 h 1985875"/>
              <a:gd name="connsiteX1-459" fmla="*/ 790984 w 1946874"/>
              <a:gd name="connsiteY1-460" fmla="*/ 0 h 1985875"/>
              <a:gd name="connsiteX2-461" fmla="*/ 1026596 w 1946874"/>
              <a:gd name="connsiteY2-462" fmla="*/ 5610 h 1985875"/>
              <a:gd name="connsiteX3-463" fmla="*/ 1020986 w 1946874"/>
              <a:gd name="connsiteY3-464" fmla="*/ 493664 h 1985875"/>
              <a:gd name="connsiteX4-465" fmla="*/ 1155622 w 1946874"/>
              <a:gd name="connsiteY4-466" fmla="*/ 572201 h 1985875"/>
              <a:gd name="connsiteX5-467" fmla="*/ 1351965 w 1946874"/>
              <a:gd name="connsiteY5-468" fmla="*/ 375858 h 1985875"/>
              <a:gd name="connsiteX6-469" fmla="*/ 1901727 w 1946874"/>
              <a:gd name="connsiteY6-470" fmla="*/ 1924167 h 1985875"/>
              <a:gd name="connsiteX7-471" fmla="*/ 992937 w 1946874"/>
              <a:gd name="connsiteY7-472" fmla="*/ 1480991 h 1985875"/>
              <a:gd name="connsiteX8-473" fmla="*/ 1037816 w 1946874"/>
              <a:gd name="connsiteY8-474" fmla="*/ 1161232 h 1985875"/>
              <a:gd name="connsiteX9-475" fmla="*/ 1088304 w 1946874"/>
              <a:gd name="connsiteY9-476" fmla="*/ 757325 h 1985875"/>
              <a:gd name="connsiteX10-477" fmla="*/ 920009 w 1946874"/>
              <a:gd name="connsiteY10-478" fmla="*/ 611470 h 1985875"/>
              <a:gd name="connsiteX11-479" fmla="*/ 729276 w 1946874"/>
              <a:gd name="connsiteY11-480" fmla="*/ 751715 h 1985875"/>
              <a:gd name="connsiteX12-481" fmla="*/ 740495 w 1946874"/>
              <a:gd name="connsiteY12-482" fmla="*/ 1161232 h 1985875"/>
              <a:gd name="connsiteX13-483" fmla="*/ 785374 w 1946874"/>
              <a:gd name="connsiteY13-484" fmla="*/ 1509040 h 1985875"/>
              <a:gd name="connsiteX14-485" fmla="*/ 0 w 1946874"/>
              <a:gd name="connsiteY14-486" fmla="*/ 1985875 h 1985875"/>
              <a:gd name="connsiteX15-487" fmla="*/ 437565 w 1946874"/>
              <a:gd name="connsiteY15-488" fmla="*/ 387077 h 1985875"/>
              <a:gd name="connsiteX16-489" fmla="*/ 650738 w 1946874"/>
              <a:gd name="connsiteY16-490" fmla="*/ 611470 h 1985875"/>
              <a:gd name="connsiteX17-491" fmla="*/ 813423 w 1946874"/>
              <a:gd name="connsiteY17-492" fmla="*/ 499274 h 1985875"/>
              <a:gd name="connsiteX18-493" fmla="*/ 790984 w 1946874"/>
              <a:gd name="connsiteY18-494" fmla="*/ 0 h 1985875"/>
              <a:gd name="connsiteX0-495" fmla="*/ 790984 w 1946874"/>
              <a:gd name="connsiteY0-496" fmla="*/ 0 h 1985875"/>
              <a:gd name="connsiteX1-497" fmla="*/ 790984 w 1946874"/>
              <a:gd name="connsiteY1-498" fmla="*/ 0 h 1985875"/>
              <a:gd name="connsiteX2-499" fmla="*/ 1026596 w 1946874"/>
              <a:gd name="connsiteY2-500" fmla="*/ 5610 h 1985875"/>
              <a:gd name="connsiteX3-501" fmla="*/ 1020986 w 1946874"/>
              <a:gd name="connsiteY3-502" fmla="*/ 493664 h 1985875"/>
              <a:gd name="connsiteX4-503" fmla="*/ 1155622 w 1946874"/>
              <a:gd name="connsiteY4-504" fmla="*/ 572201 h 1985875"/>
              <a:gd name="connsiteX5-505" fmla="*/ 1351965 w 1946874"/>
              <a:gd name="connsiteY5-506" fmla="*/ 375858 h 1985875"/>
              <a:gd name="connsiteX6-507" fmla="*/ 1901727 w 1946874"/>
              <a:gd name="connsiteY6-508" fmla="*/ 1924167 h 1985875"/>
              <a:gd name="connsiteX7-509" fmla="*/ 992937 w 1946874"/>
              <a:gd name="connsiteY7-510" fmla="*/ 1480991 h 1985875"/>
              <a:gd name="connsiteX8-511" fmla="*/ 1037816 w 1946874"/>
              <a:gd name="connsiteY8-512" fmla="*/ 1161232 h 1985875"/>
              <a:gd name="connsiteX9-513" fmla="*/ 1088304 w 1946874"/>
              <a:gd name="connsiteY9-514" fmla="*/ 757325 h 1985875"/>
              <a:gd name="connsiteX10-515" fmla="*/ 920009 w 1946874"/>
              <a:gd name="connsiteY10-516" fmla="*/ 611470 h 1985875"/>
              <a:gd name="connsiteX11-517" fmla="*/ 729276 w 1946874"/>
              <a:gd name="connsiteY11-518" fmla="*/ 751715 h 1985875"/>
              <a:gd name="connsiteX12-519" fmla="*/ 740495 w 1946874"/>
              <a:gd name="connsiteY12-520" fmla="*/ 1161232 h 1985875"/>
              <a:gd name="connsiteX13-521" fmla="*/ 785374 w 1946874"/>
              <a:gd name="connsiteY13-522" fmla="*/ 1509040 h 1985875"/>
              <a:gd name="connsiteX14-523" fmla="*/ 0 w 1946874"/>
              <a:gd name="connsiteY14-524" fmla="*/ 1985875 h 1985875"/>
              <a:gd name="connsiteX15-525" fmla="*/ 437565 w 1946874"/>
              <a:gd name="connsiteY15-526" fmla="*/ 387077 h 1985875"/>
              <a:gd name="connsiteX16-527" fmla="*/ 650738 w 1946874"/>
              <a:gd name="connsiteY16-528" fmla="*/ 611470 h 1985875"/>
              <a:gd name="connsiteX17-529" fmla="*/ 813423 w 1946874"/>
              <a:gd name="connsiteY17-530" fmla="*/ 499274 h 1985875"/>
              <a:gd name="connsiteX18-531" fmla="*/ 790984 w 1946874"/>
              <a:gd name="connsiteY18-532" fmla="*/ 0 h 1985875"/>
              <a:gd name="connsiteX0-533" fmla="*/ 790984 w 1946874"/>
              <a:gd name="connsiteY0-534" fmla="*/ 0 h 1985875"/>
              <a:gd name="connsiteX1-535" fmla="*/ 790984 w 1946874"/>
              <a:gd name="connsiteY1-536" fmla="*/ 0 h 1985875"/>
              <a:gd name="connsiteX2-537" fmla="*/ 1026596 w 1946874"/>
              <a:gd name="connsiteY2-538" fmla="*/ 5610 h 1985875"/>
              <a:gd name="connsiteX3-539" fmla="*/ 1020986 w 1946874"/>
              <a:gd name="connsiteY3-540" fmla="*/ 493664 h 1985875"/>
              <a:gd name="connsiteX4-541" fmla="*/ 1155622 w 1946874"/>
              <a:gd name="connsiteY4-542" fmla="*/ 572201 h 1985875"/>
              <a:gd name="connsiteX5-543" fmla="*/ 1351965 w 1946874"/>
              <a:gd name="connsiteY5-544" fmla="*/ 375858 h 1985875"/>
              <a:gd name="connsiteX6-545" fmla="*/ 1901727 w 1946874"/>
              <a:gd name="connsiteY6-546" fmla="*/ 1924167 h 1985875"/>
              <a:gd name="connsiteX7-547" fmla="*/ 992937 w 1946874"/>
              <a:gd name="connsiteY7-548" fmla="*/ 1480991 h 1985875"/>
              <a:gd name="connsiteX8-549" fmla="*/ 1037816 w 1946874"/>
              <a:gd name="connsiteY8-550" fmla="*/ 1161232 h 1985875"/>
              <a:gd name="connsiteX9-551" fmla="*/ 1088304 w 1946874"/>
              <a:gd name="connsiteY9-552" fmla="*/ 757325 h 1985875"/>
              <a:gd name="connsiteX10-553" fmla="*/ 920009 w 1946874"/>
              <a:gd name="connsiteY10-554" fmla="*/ 611470 h 1985875"/>
              <a:gd name="connsiteX11-555" fmla="*/ 729276 w 1946874"/>
              <a:gd name="connsiteY11-556" fmla="*/ 751715 h 1985875"/>
              <a:gd name="connsiteX12-557" fmla="*/ 740495 w 1946874"/>
              <a:gd name="connsiteY12-558" fmla="*/ 1161232 h 1985875"/>
              <a:gd name="connsiteX13-559" fmla="*/ 785374 w 1946874"/>
              <a:gd name="connsiteY13-560" fmla="*/ 1509040 h 1985875"/>
              <a:gd name="connsiteX14-561" fmla="*/ 0 w 1946874"/>
              <a:gd name="connsiteY14-562" fmla="*/ 1985875 h 1985875"/>
              <a:gd name="connsiteX15-563" fmla="*/ 437565 w 1946874"/>
              <a:gd name="connsiteY15-564" fmla="*/ 387077 h 1985875"/>
              <a:gd name="connsiteX16-565" fmla="*/ 650738 w 1946874"/>
              <a:gd name="connsiteY16-566" fmla="*/ 611470 h 1985875"/>
              <a:gd name="connsiteX17-567" fmla="*/ 813423 w 1946874"/>
              <a:gd name="connsiteY17-568" fmla="*/ 499274 h 1985875"/>
              <a:gd name="connsiteX18-569" fmla="*/ 790984 w 1946874"/>
              <a:gd name="connsiteY18-570" fmla="*/ 0 h 1985875"/>
              <a:gd name="connsiteX0-571" fmla="*/ 790984 w 1946874"/>
              <a:gd name="connsiteY0-572" fmla="*/ 0 h 1985875"/>
              <a:gd name="connsiteX1-573" fmla="*/ 790984 w 1946874"/>
              <a:gd name="connsiteY1-574" fmla="*/ 0 h 1985875"/>
              <a:gd name="connsiteX2-575" fmla="*/ 1026596 w 1946874"/>
              <a:gd name="connsiteY2-576" fmla="*/ 5610 h 1985875"/>
              <a:gd name="connsiteX3-577" fmla="*/ 1020986 w 1946874"/>
              <a:gd name="connsiteY3-578" fmla="*/ 493664 h 1985875"/>
              <a:gd name="connsiteX4-579" fmla="*/ 1155622 w 1946874"/>
              <a:gd name="connsiteY4-580" fmla="*/ 572201 h 1985875"/>
              <a:gd name="connsiteX5-581" fmla="*/ 1351965 w 1946874"/>
              <a:gd name="connsiteY5-582" fmla="*/ 375858 h 1985875"/>
              <a:gd name="connsiteX6-583" fmla="*/ 1901727 w 1946874"/>
              <a:gd name="connsiteY6-584" fmla="*/ 1924167 h 1985875"/>
              <a:gd name="connsiteX7-585" fmla="*/ 992937 w 1946874"/>
              <a:gd name="connsiteY7-586" fmla="*/ 1480991 h 1985875"/>
              <a:gd name="connsiteX8-587" fmla="*/ 1037816 w 1946874"/>
              <a:gd name="connsiteY8-588" fmla="*/ 1161232 h 1985875"/>
              <a:gd name="connsiteX9-589" fmla="*/ 1088304 w 1946874"/>
              <a:gd name="connsiteY9-590" fmla="*/ 757325 h 1985875"/>
              <a:gd name="connsiteX10-591" fmla="*/ 920009 w 1946874"/>
              <a:gd name="connsiteY10-592" fmla="*/ 611470 h 1985875"/>
              <a:gd name="connsiteX11-593" fmla="*/ 729276 w 1946874"/>
              <a:gd name="connsiteY11-594" fmla="*/ 751715 h 1985875"/>
              <a:gd name="connsiteX12-595" fmla="*/ 740495 w 1946874"/>
              <a:gd name="connsiteY12-596" fmla="*/ 1161232 h 1985875"/>
              <a:gd name="connsiteX13-597" fmla="*/ 785374 w 1946874"/>
              <a:gd name="connsiteY13-598" fmla="*/ 1509040 h 1985875"/>
              <a:gd name="connsiteX14-599" fmla="*/ 0 w 1946874"/>
              <a:gd name="connsiteY14-600" fmla="*/ 1985875 h 1985875"/>
              <a:gd name="connsiteX15-601" fmla="*/ 437565 w 1946874"/>
              <a:gd name="connsiteY15-602" fmla="*/ 387077 h 1985875"/>
              <a:gd name="connsiteX16-603" fmla="*/ 650738 w 1946874"/>
              <a:gd name="connsiteY16-604" fmla="*/ 611470 h 1985875"/>
              <a:gd name="connsiteX17-605" fmla="*/ 813423 w 1946874"/>
              <a:gd name="connsiteY17-606" fmla="*/ 499274 h 1985875"/>
              <a:gd name="connsiteX18-607" fmla="*/ 790984 w 1946874"/>
              <a:gd name="connsiteY18-608" fmla="*/ 0 h 1985875"/>
              <a:gd name="connsiteX0-609" fmla="*/ 790984 w 1946874"/>
              <a:gd name="connsiteY0-610" fmla="*/ 0 h 1985875"/>
              <a:gd name="connsiteX1-611" fmla="*/ 790984 w 1946874"/>
              <a:gd name="connsiteY1-612" fmla="*/ 0 h 1985875"/>
              <a:gd name="connsiteX2-613" fmla="*/ 1026596 w 1946874"/>
              <a:gd name="connsiteY2-614" fmla="*/ 5610 h 1985875"/>
              <a:gd name="connsiteX3-615" fmla="*/ 1020986 w 1946874"/>
              <a:gd name="connsiteY3-616" fmla="*/ 493664 h 1985875"/>
              <a:gd name="connsiteX4-617" fmla="*/ 1155622 w 1946874"/>
              <a:gd name="connsiteY4-618" fmla="*/ 572201 h 1985875"/>
              <a:gd name="connsiteX5-619" fmla="*/ 1351965 w 1946874"/>
              <a:gd name="connsiteY5-620" fmla="*/ 375858 h 1985875"/>
              <a:gd name="connsiteX6-621" fmla="*/ 1901727 w 1946874"/>
              <a:gd name="connsiteY6-622" fmla="*/ 1924167 h 1985875"/>
              <a:gd name="connsiteX7-623" fmla="*/ 992937 w 1946874"/>
              <a:gd name="connsiteY7-624" fmla="*/ 1480991 h 1985875"/>
              <a:gd name="connsiteX8-625" fmla="*/ 1037816 w 1946874"/>
              <a:gd name="connsiteY8-626" fmla="*/ 1161232 h 1985875"/>
              <a:gd name="connsiteX9-627" fmla="*/ 1088304 w 1946874"/>
              <a:gd name="connsiteY9-628" fmla="*/ 757325 h 1985875"/>
              <a:gd name="connsiteX10-629" fmla="*/ 920009 w 1946874"/>
              <a:gd name="connsiteY10-630" fmla="*/ 611470 h 1985875"/>
              <a:gd name="connsiteX11-631" fmla="*/ 729276 w 1946874"/>
              <a:gd name="connsiteY11-632" fmla="*/ 751715 h 1985875"/>
              <a:gd name="connsiteX12-633" fmla="*/ 740495 w 1946874"/>
              <a:gd name="connsiteY12-634" fmla="*/ 1161232 h 1985875"/>
              <a:gd name="connsiteX13-635" fmla="*/ 785374 w 1946874"/>
              <a:gd name="connsiteY13-636" fmla="*/ 1509040 h 1985875"/>
              <a:gd name="connsiteX14-637" fmla="*/ 0 w 1946874"/>
              <a:gd name="connsiteY14-638" fmla="*/ 1985875 h 1985875"/>
              <a:gd name="connsiteX15-639" fmla="*/ 437565 w 1946874"/>
              <a:gd name="connsiteY15-640" fmla="*/ 387077 h 1985875"/>
              <a:gd name="connsiteX16-641" fmla="*/ 650738 w 1946874"/>
              <a:gd name="connsiteY16-642" fmla="*/ 611470 h 1985875"/>
              <a:gd name="connsiteX17-643" fmla="*/ 813423 w 1946874"/>
              <a:gd name="connsiteY17-644" fmla="*/ 499274 h 1985875"/>
              <a:gd name="connsiteX18-645" fmla="*/ 790984 w 1946874"/>
              <a:gd name="connsiteY18-646" fmla="*/ 0 h 1985875"/>
              <a:gd name="connsiteX0-647" fmla="*/ 790984 w 1946874"/>
              <a:gd name="connsiteY0-648" fmla="*/ 0 h 1985875"/>
              <a:gd name="connsiteX1-649" fmla="*/ 790984 w 1946874"/>
              <a:gd name="connsiteY1-650" fmla="*/ 0 h 1985875"/>
              <a:gd name="connsiteX2-651" fmla="*/ 1026596 w 1946874"/>
              <a:gd name="connsiteY2-652" fmla="*/ 5610 h 1985875"/>
              <a:gd name="connsiteX3-653" fmla="*/ 1020986 w 1946874"/>
              <a:gd name="connsiteY3-654" fmla="*/ 493664 h 1985875"/>
              <a:gd name="connsiteX4-655" fmla="*/ 1155622 w 1946874"/>
              <a:gd name="connsiteY4-656" fmla="*/ 572201 h 1985875"/>
              <a:gd name="connsiteX5-657" fmla="*/ 1351965 w 1946874"/>
              <a:gd name="connsiteY5-658" fmla="*/ 375858 h 1985875"/>
              <a:gd name="connsiteX6-659" fmla="*/ 1901727 w 1946874"/>
              <a:gd name="connsiteY6-660" fmla="*/ 1924167 h 1985875"/>
              <a:gd name="connsiteX7-661" fmla="*/ 992937 w 1946874"/>
              <a:gd name="connsiteY7-662" fmla="*/ 1480991 h 1985875"/>
              <a:gd name="connsiteX8-663" fmla="*/ 1037816 w 1946874"/>
              <a:gd name="connsiteY8-664" fmla="*/ 1161232 h 1985875"/>
              <a:gd name="connsiteX9-665" fmla="*/ 1088304 w 1946874"/>
              <a:gd name="connsiteY9-666" fmla="*/ 757325 h 1985875"/>
              <a:gd name="connsiteX10-667" fmla="*/ 920009 w 1946874"/>
              <a:gd name="connsiteY10-668" fmla="*/ 611470 h 1985875"/>
              <a:gd name="connsiteX11-669" fmla="*/ 729276 w 1946874"/>
              <a:gd name="connsiteY11-670" fmla="*/ 751715 h 1985875"/>
              <a:gd name="connsiteX12-671" fmla="*/ 740495 w 1946874"/>
              <a:gd name="connsiteY12-672" fmla="*/ 1161232 h 1985875"/>
              <a:gd name="connsiteX13-673" fmla="*/ 785374 w 1946874"/>
              <a:gd name="connsiteY13-674" fmla="*/ 1509040 h 1985875"/>
              <a:gd name="connsiteX14-675" fmla="*/ 0 w 1946874"/>
              <a:gd name="connsiteY14-676" fmla="*/ 1985875 h 1985875"/>
              <a:gd name="connsiteX15-677" fmla="*/ 437565 w 1946874"/>
              <a:gd name="connsiteY15-678" fmla="*/ 387077 h 1985875"/>
              <a:gd name="connsiteX16-679" fmla="*/ 650738 w 1946874"/>
              <a:gd name="connsiteY16-680" fmla="*/ 611470 h 1985875"/>
              <a:gd name="connsiteX17-681" fmla="*/ 813423 w 1946874"/>
              <a:gd name="connsiteY17-682" fmla="*/ 499274 h 1985875"/>
              <a:gd name="connsiteX18-683" fmla="*/ 790984 w 1946874"/>
              <a:gd name="connsiteY18-684" fmla="*/ 0 h 1985875"/>
              <a:gd name="connsiteX0-685" fmla="*/ 790984 w 1946874"/>
              <a:gd name="connsiteY0-686" fmla="*/ 0 h 1985875"/>
              <a:gd name="connsiteX1-687" fmla="*/ 790984 w 1946874"/>
              <a:gd name="connsiteY1-688" fmla="*/ 0 h 1985875"/>
              <a:gd name="connsiteX2-689" fmla="*/ 1026596 w 1946874"/>
              <a:gd name="connsiteY2-690" fmla="*/ 5610 h 1985875"/>
              <a:gd name="connsiteX3-691" fmla="*/ 1020986 w 1946874"/>
              <a:gd name="connsiteY3-692" fmla="*/ 493664 h 1985875"/>
              <a:gd name="connsiteX4-693" fmla="*/ 1155622 w 1946874"/>
              <a:gd name="connsiteY4-694" fmla="*/ 572201 h 1985875"/>
              <a:gd name="connsiteX5-695" fmla="*/ 1351965 w 1946874"/>
              <a:gd name="connsiteY5-696" fmla="*/ 375858 h 1985875"/>
              <a:gd name="connsiteX6-697" fmla="*/ 1901727 w 1946874"/>
              <a:gd name="connsiteY6-698" fmla="*/ 1924167 h 1985875"/>
              <a:gd name="connsiteX7-699" fmla="*/ 1071474 w 1946874"/>
              <a:gd name="connsiteY7-700" fmla="*/ 1480991 h 1985875"/>
              <a:gd name="connsiteX8-701" fmla="*/ 1037816 w 1946874"/>
              <a:gd name="connsiteY8-702" fmla="*/ 1161232 h 1985875"/>
              <a:gd name="connsiteX9-703" fmla="*/ 1088304 w 1946874"/>
              <a:gd name="connsiteY9-704" fmla="*/ 757325 h 1985875"/>
              <a:gd name="connsiteX10-705" fmla="*/ 920009 w 1946874"/>
              <a:gd name="connsiteY10-706" fmla="*/ 611470 h 1985875"/>
              <a:gd name="connsiteX11-707" fmla="*/ 729276 w 1946874"/>
              <a:gd name="connsiteY11-708" fmla="*/ 751715 h 1985875"/>
              <a:gd name="connsiteX12-709" fmla="*/ 740495 w 1946874"/>
              <a:gd name="connsiteY12-710" fmla="*/ 1161232 h 1985875"/>
              <a:gd name="connsiteX13-711" fmla="*/ 785374 w 1946874"/>
              <a:gd name="connsiteY13-712" fmla="*/ 1509040 h 1985875"/>
              <a:gd name="connsiteX14-713" fmla="*/ 0 w 1946874"/>
              <a:gd name="connsiteY14-714" fmla="*/ 1985875 h 1985875"/>
              <a:gd name="connsiteX15-715" fmla="*/ 437565 w 1946874"/>
              <a:gd name="connsiteY15-716" fmla="*/ 387077 h 1985875"/>
              <a:gd name="connsiteX16-717" fmla="*/ 650738 w 1946874"/>
              <a:gd name="connsiteY16-718" fmla="*/ 611470 h 1985875"/>
              <a:gd name="connsiteX17-719" fmla="*/ 813423 w 1946874"/>
              <a:gd name="connsiteY17-720" fmla="*/ 499274 h 1985875"/>
              <a:gd name="connsiteX18-721" fmla="*/ 790984 w 1946874"/>
              <a:gd name="connsiteY18-722" fmla="*/ 0 h 1985875"/>
              <a:gd name="connsiteX0-723" fmla="*/ 790984 w 1946874"/>
              <a:gd name="connsiteY0-724" fmla="*/ 0 h 1985875"/>
              <a:gd name="connsiteX1-725" fmla="*/ 790984 w 1946874"/>
              <a:gd name="connsiteY1-726" fmla="*/ 0 h 1985875"/>
              <a:gd name="connsiteX2-727" fmla="*/ 1026596 w 1946874"/>
              <a:gd name="connsiteY2-728" fmla="*/ 5610 h 1985875"/>
              <a:gd name="connsiteX3-729" fmla="*/ 1020986 w 1946874"/>
              <a:gd name="connsiteY3-730" fmla="*/ 493664 h 1985875"/>
              <a:gd name="connsiteX4-731" fmla="*/ 1155622 w 1946874"/>
              <a:gd name="connsiteY4-732" fmla="*/ 572201 h 1985875"/>
              <a:gd name="connsiteX5-733" fmla="*/ 1351965 w 1946874"/>
              <a:gd name="connsiteY5-734" fmla="*/ 375858 h 1985875"/>
              <a:gd name="connsiteX6-735" fmla="*/ 1901727 w 1946874"/>
              <a:gd name="connsiteY6-736" fmla="*/ 1924167 h 1985875"/>
              <a:gd name="connsiteX7-737" fmla="*/ 1054644 w 1946874"/>
              <a:gd name="connsiteY7-738" fmla="*/ 1486600 h 1985875"/>
              <a:gd name="connsiteX8-739" fmla="*/ 1037816 w 1946874"/>
              <a:gd name="connsiteY8-740" fmla="*/ 1161232 h 1985875"/>
              <a:gd name="connsiteX9-741" fmla="*/ 1088304 w 1946874"/>
              <a:gd name="connsiteY9-742" fmla="*/ 757325 h 1985875"/>
              <a:gd name="connsiteX10-743" fmla="*/ 920009 w 1946874"/>
              <a:gd name="connsiteY10-744" fmla="*/ 611470 h 1985875"/>
              <a:gd name="connsiteX11-745" fmla="*/ 729276 w 1946874"/>
              <a:gd name="connsiteY11-746" fmla="*/ 751715 h 1985875"/>
              <a:gd name="connsiteX12-747" fmla="*/ 740495 w 1946874"/>
              <a:gd name="connsiteY12-748" fmla="*/ 1161232 h 1985875"/>
              <a:gd name="connsiteX13-749" fmla="*/ 785374 w 1946874"/>
              <a:gd name="connsiteY13-750" fmla="*/ 1509040 h 1985875"/>
              <a:gd name="connsiteX14-751" fmla="*/ 0 w 1946874"/>
              <a:gd name="connsiteY14-752" fmla="*/ 1985875 h 1985875"/>
              <a:gd name="connsiteX15-753" fmla="*/ 437565 w 1946874"/>
              <a:gd name="connsiteY15-754" fmla="*/ 387077 h 1985875"/>
              <a:gd name="connsiteX16-755" fmla="*/ 650738 w 1946874"/>
              <a:gd name="connsiteY16-756" fmla="*/ 611470 h 1985875"/>
              <a:gd name="connsiteX17-757" fmla="*/ 813423 w 1946874"/>
              <a:gd name="connsiteY17-758" fmla="*/ 499274 h 1985875"/>
              <a:gd name="connsiteX18-759" fmla="*/ 790984 w 1946874"/>
              <a:gd name="connsiteY18-760" fmla="*/ 0 h 1985875"/>
              <a:gd name="connsiteX0-761" fmla="*/ 790984 w 1946874"/>
              <a:gd name="connsiteY0-762" fmla="*/ 0 h 1985875"/>
              <a:gd name="connsiteX1-763" fmla="*/ 790984 w 1946874"/>
              <a:gd name="connsiteY1-764" fmla="*/ 0 h 1985875"/>
              <a:gd name="connsiteX2-765" fmla="*/ 1026596 w 1946874"/>
              <a:gd name="connsiteY2-766" fmla="*/ 5610 h 1985875"/>
              <a:gd name="connsiteX3-767" fmla="*/ 1020986 w 1946874"/>
              <a:gd name="connsiteY3-768" fmla="*/ 493664 h 1985875"/>
              <a:gd name="connsiteX4-769" fmla="*/ 1155622 w 1946874"/>
              <a:gd name="connsiteY4-770" fmla="*/ 572201 h 1985875"/>
              <a:gd name="connsiteX5-771" fmla="*/ 1351965 w 1946874"/>
              <a:gd name="connsiteY5-772" fmla="*/ 375858 h 1985875"/>
              <a:gd name="connsiteX6-773" fmla="*/ 1901727 w 1946874"/>
              <a:gd name="connsiteY6-774" fmla="*/ 1924167 h 1985875"/>
              <a:gd name="connsiteX7-775" fmla="*/ 1054644 w 1946874"/>
              <a:gd name="connsiteY7-776" fmla="*/ 1486600 h 1985875"/>
              <a:gd name="connsiteX8-777" fmla="*/ 1037816 w 1946874"/>
              <a:gd name="connsiteY8-778" fmla="*/ 1161232 h 1985875"/>
              <a:gd name="connsiteX9-779" fmla="*/ 1088304 w 1946874"/>
              <a:gd name="connsiteY9-780" fmla="*/ 757325 h 1985875"/>
              <a:gd name="connsiteX10-781" fmla="*/ 920009 w 1946874"/>
              <a:gd name="connsiteY10-782" fmla="*/ 611470 h 1985875"/>
              <a:gd name="connsiteX11-783" fmla="*/ 729276 w 1946874"/>
              <a:gd name="connsiteY11-784" fmla="*/ 751715 h 1985875"/>
              <a:gd name="connsiteX12-785" fmla="*/ 740495 w 1946874"/>
              <a:gd name="connsiteY12-786" fmla="*/ 1161232 h 1985875"/>
              <a:gd name="connsiteX13-787" fmla="*/ 785374 w 1946874"/>
              <a:gd name="connsiteY13-788" fmla="*/ 1509040 h 1985875"/>
              <a:gd name="connsiteX14-789" fmla="*/ 0 w 1946874"/>
              <a:gd name="connsiteY14-790" fmla="*/ 1985875 h 1985875"/>
              <a:gd name="connsiteX15-791" fmla="*/ 437565 w 1946874"/>
              <a:gd name="connsiteY15-792" fmla="*/ 387077 h 1985875"/>
              <a:gd name="connsiteX16-793" fmla="*/ 650738 w 1946874"/>
              <a:gd name="connsiteY16-794" fmla="*/ 611470 h 1985875"/>
              <a:gd name="connsiteX17-795" fmla="*/ 813423 w 1946874"/>
              <a:gd name="connsiteY17-796" fmla="*/ 499274 h 1985875"/>
              <a:gd name="connsiteX18-797" fmla="*/ 790984 w 1946874"/>
              <a:gd name="connsiteY18-798" fmla="*/ 0 h 1985875"/>
              <a:gd name="connsiteX0-799" fmla="*/ 790984 w 1946874"/>
              <a:gd name="connsiteY0-800" fmla="*/ 0 h 1985875"/>
              <a:gd name="connsiteX1-801" fmla="*/ 790984 w 1946874"/>
              <a:gd name="connsiteY1-802" fmla="*/ 0 h 1985875"/>
              <a:gd name="connsiteX2-803" fmla="*/ 1026596 w 1946874"/>
              <a:gd name="connsiteY2-804" fmla="*/ 5610 h 1985875"/>
              <a:gd name="connsiteX3-805" fmla="*/ 1020986 w 1946874"/>
              <a:gd name="connsiteY3-806" fmla="*/ 493664 h 1985875"/>
              <a:gd name="connsiteX4-807" fmla="*/ 1155622 w 1946874"/>
              <a:gd name="connsiteY4-808" fmla="*/ 572201 h 1985875"/>
              <a:gd name="connsiteX5-809" fmla="*/ 1351965 w 1946874"/>
              <a:gd name="connsiteY5-810" fmla="*/ 375858 h 1985875"/>
              <a:gd name="connsiteX6-811" fmla="*/ 1901727 w 1946874"/>
              <a:gd name="connsiteY6-812" fmla="*/ 1924167 h 1985875"/>
              <a:gd name="connsiteX7-813" fmla="*/ 1054644 w 1946874"/>
              <a:gd name="connsiteY7-814" fmla="*/ 1486600 h 1985875"/>
              <a:gd name="connsiteX8-815" fmla="*/ 1037816 w 1946874"/>
              <a:gd name="connsiteY8-816" fmla="*/ 1161232 h 1985875"/>
              <a:gd name="connsiteX9-817" fmla="*/ 1088304 w 1946874"/>
              <a:gd name="connsiteY9-818" fmla="*/ 757325 h 1985875"/>
              <a:gd name="connsiteX10-819" fmla="*/ 920009 w 1946874"/>
              <a:gd name="connsiteY10-820" fmla="*/ 611470 h 1985875"/>
              <a:gd name="connsiteX11-821" fmla="*/ 729276 w 1946874"/>
              <a:gd name="connsiteY11-822" fmla="*/ 751715 h 1985875"/>
              <a:gd name="connsiteX12-823" fmla="*/ 740495 w 1946874"/>
              <a:gd name="connsiteY12-824" fmla="*/ 1161232 h 1985875"/>
              <a:gd name="connsiteX13-825" fmla="*/ 785374 w 1946874"/>
              <a:gd name="connsiteY13-826" fmla="*/ 1509040 h 1985875"/>
              <a:gd name="connsiteX14-827" fmla="*/ 0 w 1946874"/>
              <a:gd name="connsiteY14-828" fmla="*/ 1985875 h 1985875"/>
              <a:gd name="connsiteX15-829" fmla="*/ 437565 w 1946874"/>
              <a:gd name="connsiteY15-830" fmla="*/ 387077 h 1985875"/>
              <a:gd name="connsiteX16-831" fmla="*/ 650738 w 1946874"/>
              <a:gd name="connsiteY16-832" fmla="*/ 611470 h 1985875"/>
              <a:gd name="connsiteX17-833" fmla="*/ 813423 w 1946874"/>
              <a:gd name="connsiteY17-834" fmla="*/ 499274 h 1985875"/>
              <a:gd name="connsiteX18-835" fmla="*/ 790984 w 1946874"/>
              <a:gd name="connsiteY18-836" fmla="*/ 0 h 1985875"/>
              <a:gd name="connsiteX0-837" fmla="*/ 790984 w 1946874"/>
              <a:gd name="connsiteY0-838" fmla="*/ 0 h 1985875"/>
              <a:gd name="connsiteX1-839" fmla="*/ 790984 w 1946874"/>
              <a:gd name="connsiteY1-840" fmla="*/ 0 h 1985875"/>
              <a:gd name="connsiteX2-841" fmla="*/ 1026596 w 1946874"/>
              <a:gd name="connsiteY2-842" fmla="*/ 5610 h 1985875"/>
              <a:gd name="connsiteX3-843" fmla="*/ 1020986 w 1946874"/>
              <a:gd name="connsiteY3-844" fmla="*/ 493664 h 1985875"/>
              <a:gd name="connsiteX4-845" fmla="*/ 1155622 w 1946874"/>
              <a:gd name="connsiteY4-846" fmla="*/ 572201 h 1985875"/>
              <a:gd name="connsiteX5-847" fmla="*/ 1351965 w 1946874"/>
              <a:gd name="connsiteY5-848" fmla="*/ 375858 h 1985875"/>
              <a:gd name="connsiteX6-849" fmla="*/ 1901727 w 1946874"/>
              <a:gd name="connsiteY6-850" fmla="*/ 1924167 h 1985875"/>
              <a:gd name="connsiteX7-851" fmla="*/ 1054644 w 1946874"/>
              <a:gd name="connsiteY7-852" fmla="*/ 1486600 h 1985875"/>
              <a:gd name="connsiteX8-853" fmla="*/ 1037816 w 1946874"/>
              <a:gd name="connsiteY8-854" fmla="*/ 1161232 h 1985875"/>
              <a:gd name="connsiteX9-855" fmla="*/ 1088304 w 1946874"/>
              <a:gd name="connsiteY9-856" fmla="*/ 757325 h 1985875"/>
              <a:gd name="connsiteX10-857" fmla="*/ 920009 w 1946874"/>
              <a:gd name="connsiteY10-858" fmla="*/ 611470 h 1985875"/>
              <a:gd name="connsiteX11-859" fmla="*/ 729276 w 1946874"/>
              <a:gd name="connsiteY11-860" fmla="*/ 751715 h 1985875"/>
              <a:gd name="connsiteX12-861" fmla="*/ 740495 w 1946874"/>
              <a:gd name="connsiteY12-862" fmla="*/ 1161232 h 1985875"/>
              <a:gd name="connsiteX13-863" fmla="*/ 785374 w 1946874"/>
              <a:gd name="connsiteY13-864" fmla="*/ 1509040 h 1985875"/>
              <a:gd name="connsiteX14-865" fmla="*/ 0 w 1946874"/>
              <a:gd name="connsiteY14-866" fmla="*/ 1985875 h 1985875"/>
              <a:gd name="connsiteX15-867" fmla="*/ 437565 w 1946874"/>
              <a:gd name="connsiteY15-868" fmla="*/ 387077 h 1985875"/>
              <a:gd name="connsiteX16-869" fmla="*/ 650738 w 1946874"/>
              <a:gd name="connsiteY16-870" fmla="*/ 611470 h 1985875"/>
              <a:gd name="connsiteX17-871" fmla="*/ 813423 w 1946874"/>
              <a:gd name="connsiteY17-872" fmla="*/ 499274 h 1985875"/>
              <a:gd name="connsiteX18-873" fmla="*/ 790984 w 1946874"/>
              <a:gd name="connsiteY18-874" fmla="*/ 0 h 1985875"/>
              <a:gd name="connsiteX0-875" fmla="*/ 790984 w 1946874"/>
              <a:gd name="connsiteY0-876" fmla="*/ 0 h 1985875"/>
              <a:gd name="connsiteX1-877" fmla="*/ 790984 w 1946874"/>
              <a:gd name="connsiteY1-878" fmla="*/ 0 h 1985875"/>
              <a:gd name="connsiteX2-879" fmla="*/ 1026596 w 1946874"/>
              <a:gd name="connsiteY2-880" fmla="*/ 5610 h 1985875"/>
              <a:gd name="connsiteX3-881" fmla="*/ 1020986 w 1946874"/>
              <a:gd name="connsiteY3-882" fmla="*/ 493664 h 1985875"/>
              <a:gd name="connsiteX4-883" fmla="*/ 1155622 w 1946874"/>
              <a:gd name="connsiteY4-884" fmla="*/ 572201 h 1985875"/>
              <a:gd name="connsiteX5-885" fmla="*/ 1351965 w 1946874"/>
              <a:gd name="connsiteY5-886" fmla="*/ 375858 h 1985875"/>
              <a:gd name="connsiteX6-887" fmla="*/ 1901727 w 1946874"/>
              <a:gd name="connsiteY6-888" fmla="*/ 1924167 h 1985875"/>
              <a:gd name="connsiteX7-889" fmla="*/ 1054644 w 1946874"/>
              <a:gd name="connsiteY7-890" fmla="*/ 1486600 h 1985875"/>
              <a:gd name="connsiteX8-891" fmla="*/ 1037816 w 1946874"/>
              <a:gd name="connsiteY8-892" fmla="*/ 1161232 h 1985875"/>
              <a:gd name="connsiteX9-893" fmla="*/ 1088304 w 1946874"/>
              <a:gd name="connsiteY9-894" fmla="*/ 757325 h 1985875"/>
              <a:gd name="connsiteX10-895" fmla="*/ 920009 w 1946874"/>
              <a:gd name="connsiteY10-896" fmla="*/ 611470 h 1985875"/>
              <a:gd name="connsiteX11-897" fmla="*/ 729276 w 1946874"/>
              <a:gd name="connsiteY11-898" fmla="*/ 751715 h 1985875"/>
              <a:gd name="connsiteX12-899" fmla="*/ 740495 w 1946874"/>
              <a:gd name="connsiteY12-900" fmla="*/ 1161232 h 1985875"/>
              <a:gd name="connsiteX13-901" fmla="*/ 785374 w 1946874"/>
              <a:gd name="connsiteY13-902" fmla="*/ 1509040 h 1985875"/>
              <a:gd name="connsiteX14-903" fmla="*/ 0 w 1946874"/>
              <a:gd name="connsiteY14-904" fmla="*/ 1985875 h 1985875"/>
              <a:gd name="connsiteX15-905" fmla="*/ 437565 w 1946874"/>
              <a:gd name="connsiteY15-906" fmla="*/ 387077 h 1985875"/>
              <a:gd name="connsiteX16-907" fmla="*/ 650738 w 1946874"/>
              <a:gd name="connsiteY16-908" fmla="*/ 611470 h 1985875"/>
              <a:gd name="connsiteX17-909" fmla="*/ 813423 w 1946874"/>
              <a:gd name="connsiteY17-910" fmla="*/ 499274 h 1985875"/>
              <a:gd name="connsiteX18-911" fmla="*/ 790984 w 1946874"/>
              <a:gd name="connsiteY18-912" fmla="*/ 0 h 1985875"/>
              <a:gd name="connsiteX0-913" fmla="*/ 790984 w 1946874"/>
              <a:gd name="connsiteY0-914" fmla="*/ 0 h 1985875"/>
              <a:gd name="connsiteX1-915" fmla="*/ 790984 w 1946874"/>
              <a:gd name="connsiteY1-916" fmla="*/ 0 h 1985875"/>
              <a:gd name="connsiteX2-917" fmla="*/ 1026596 w 1946874"/>
              <a:gd name="connsiteY2-918" fmla="*/ 5610 h 1985875"/>
              <a:gd name="connsiteX3-919" fmla="*/ 1020986 w 1946874"/>
              <a:gd name="connsiteY3-920" fmla="*/ 493664 h 1985875"/>
              <a:gd name="connsiteX4-921" fmla="*/ 1155622 w 1946874"/>
              <a:gd name="connsiteY4-922" fmla="*/ 572201 h 1985875"/>
              <a:gd name="connsiteX5-923" fmla="*/ 1351965 w 1946874"/>
              <a:gd name="connsiteY5-924" fmla="*/ 375858 h 1985875"/>
              <a:gd name="connsiteX6-925" fmla="*/ 1901727 w 1946874"/>
              <a:gd name="connsiteY6-926" fmla="*/ 1924167 h 1985875"/>
              <a:gd name="connsiteX7-927" fmla="*/ 1054644 w 1946874"/>
              <a:gd name="connsiteY7-928" fmla="*/ 1486600 h 1985875"/>
              <a:gd name="connsiteX8-929" fmla="*/ 1037816 w 1946874"/>
              <a:gd name="connsiteY8-930" fmla="*/ 1144403 h 1985875"/>
              <a:gd name="connsiteX9-931" fmla="*/ 1088304 w 1946874"/>
              <a:gd name="connsiteY9-932" fmla="*/ 757325 h 1985875"/>
              <a:gd name="connsiteX10-933" fmla="*/ 920009 w 1946874"/>
              <a:gd name="connsiteY10-934" fmla="*/ 611470 h 1985875"/>
              <a:gd name="connsiteX11-935" fmla="*/ 729276 w 1946874"/>
              <a:gd name="connsiteY11-936" fmla="*/ 751715 h 1985875"/>
              <a:gd name="connsiteX12-937" fmla="*/ 740495 w 1946874"/>
              <a:gd name="connsiteY12-938" fmla="*/ 1161232 h 1985875"/>
              <a:gd name="connsiteX13-939" fmla="*/ 785374 w 1946874"/>
              <a:gd name="connsiteY13-940" fmla="*/ 1509040 h 1985875"/>
              <a:gd name="connsiteX14-941" fmla="*/ 0 w 1946874"/>
              <a:gd name="connsiteY14-942" fmla="*/ 1985875 h 1985875"/>
              <a:gd name="connsiteX15-943" fmla="*/ 437565 w 1946874"/>
              <a:gd name="connsiteY15-944" fmla="*/ 387077 h 1985875"/>
              <a:gd name="connsiteX16-945" fmla="*/ 650738 w 1946874"/>
              <a:gd name="connsiteY16-946" fmla="*/ 611470 h 1985875"/>
              <a:gd name="connsiteX17-947" fmla="*/ 813423 w 1946874"/>
              <a:gd name="connsiteY17-948" fmla="*/ 499274 h 1985875"/>
              <a:gd name="connsiteX18-949" fmla="*/ 790984 w 1946874"/>
              <a:gd name="connsiteY18-950" fmla="*/ 0 h 1985875"/>
              <a:gd name="connsiteX0-951" fmla="*/ 790984 w 1946874"/>
              <a:gd name="connsiteY0-952" fmla="*/ 0 h 1985875"/>
              <a:gd name="connsiteX1-953" fmla="*/ 790984 w 1946874"/>
              <a:gd name="connsiteY1-954" fmla="*/ 0 h 1985875"/>
              <a:gd name="connsiteX2-955" fmla="*/ 1026596 w 1946874"/>
              <a:gd name="connsiteY2-956" fmla="*/ 5610 h 1985875"/>
              <a:gd name="connsiteX3-957" fmla="*/ 1020986 w 1946874"/>
              <a:gd name="connsiteY3-958" fmla="*/ 493664 h 1985875"/>
              <a:gd name="connsiteX4-959" fmla="*/ 1155622 w 1946874"/>
              <a:gd name="connsiteY4-960" fmla="*/ 572201 h 1985875"/>
              <a:gd name="connsiteX5-961" fmla="*/ 1351965 w 1946874"/>
              <a:gd name="connsiteY5-962" fmla="*/ 375858 h 1985875"/>
              <a:gd name="connsiteX6-963" fmla="*/ 1901727 w 1946874"/>
              <a:gd name="connsiteY6-964" fmla="*/ 1924167 h 1985875"/>
              <a:gd name="connsiteX7-965" fmla="*/ 1054644 w 1946874"/>
              <a:gd name="connsiteY7-966" fmla="*/ 1486600 h 1985875"/>
              <a:gd name="connsiteX8-967" fmla="*/ 1037816 w 1946874"/>
              <a:gd name="connsiteY8-968" fmla="*/ 1144403 h 1985875"/>
              <a:gd name="connsiteX9-969" fmla="*/ 1088304 w 1946874"/>
              <a:gd name="connsiteY9-970" fmla="*/ 757325 h 1985875"/>
              <a:gd name="connsiteX10-971" fmla="*/ 920009 w 1946874"/>
              <a:gd name="connsiteY10-972" fmla="*/ 611470 h 1985875"/>
              <a:gd name="connsiteX11-973" fmla="*/ 729276 w 1946874"/>
              <a:gd name="connsiteY11-974" fmla="*/ 751715 h 1985875"/>
              <a:gd name="connsiteX12-975" fmla="*/ 740495 w 1946874"/>
              <a:gd name="connsiteY12-976" fmla="*/ 1161232 h 1985875"/>
              <a:gd name="connsiteX13-977" fmla="*/ 785374 w 1946874"/>
              <a:gd name="connsiteY13-978" fmla="*/ 1509040 h 1985875"/>
              <a:gd name="connsiteX14-979" fmla="*/ 0 w 1946874"/>
              <a:gd name="connsiteY14-980" fmla="*/ 1985875 h 1985875"/>
              <a:gd name="connsiteX15-981" fmla="*/ 437565 w 1946874"/>
              <a:gd name="connsiteY15-982" fmla="*/ 387077 h 1985875"/>
              <a:gd name="connsiteX16-983" fmla="*/ 650738 w 1946874"/>
              <a:gd name="connsiteY16-984" fmla="*/ 611470 h 1985875"/>
              <a:gd name="connsiteX17-985" fmla="*/ 813423 w 1946874"/>
              <a:gd name="connsiteY17-986" fmla="*/ 499274 h 1985875"/>
              <a:gd name="connsiteX18-987" fmla="*/ 790984 w 1946874"/>
              <a:gd name="connsiteY18-988" fmla="*/ 0 h 1985875"/>
              <a:gd name="connsiteX0-989" fmla="*/ 790984 w 1946874"/>
              <a:gd name="connsiteY0-990" fmla="*/ 0 h 1985875"/>
              <a:gd name="connsiteX1-991" fmla="*/ 790984 w 1946874"/>
              <a:gd name="connsiteY1-992" fmla="*/ 0 h 1985875"/>
              <a:gd name="connsiteX2-993" fmla="*/ 1026596 w 1946874"/>
              <a:gd name="connsiteY2-994" fmla="*/ 5610 h 1985875"/>
              <a:gd name="connsiteX3-995" fmla="*/ 1020986 w 1946874"/>
              <a:gd name="connsiteY3-996" fmla="*/ 493664 h 1985875"/>
              <a:gd name="connsiteX4-997" fmla="*/ 1155622 w 1946874"/>
              <a:gd name="connsiteY4-998" fmla="*/ 572201 h 1985875"/>
              <a:gd name="connsiteX5-999" fmla="*/ 1351965 w 1946874"/>
              <a:gd name="connsiteY5-1000" fmla="*/ 375858 h 1985875"/>
              <a:gd name="connsiteX6-1001" fmla="*/ 1901727 w 1946874"/>
              <a:gd name="connsiteY6-1002" fmla="*/ 1924167 h 1985875"/>
              <a:gd name="connsiteX7-1003" fmla="*/ 1054644 w 1946874"/>
              <a:gd name="connsiteY7-1004" fmla="*/ 1486600 h 1985875"/>
              <a:gd name="connsiteX8-1005" fmla="*/ 1037816 w 1946874"/>
              <a:gd name="connsiteY8-1006" fmla="*/ 1144403 h 1985875"/>
              <a:gd name="connsiteX9-1007" fmla="*/ 1088304 w 1946874"/>
              <a:gd name="connsiteY9-1008" fmla="*/ 757325 h 1985875"/>
              <a:gd name="connsiteX10-1009" fmla="*/ 920009 w 1946874"/>
              <a:gd name="connsiteY10-1010" fmla="*/ 611470 h 1985875"/>
              <a:gd name="connsiteX11-1011" fmla="*/ 729276 w 1946874"/>
              <a:gd name="connsiteY11-1012" fmla="*/ 751715 h 1985875"/>
              <a:gd name="connsiteX12-1013" fmla="*/ 740495 w 1946874"/>
              <a:gd name="connsiteY12-1014" fmla="*/ 1161232 h 1985875"/>
              <a:gd name="connsiteX13-1015" fmla="*/ 785374 w 1946874"/>
              <a:gd name="connsiteY13-1016" fmla="*/ 1509040 h 1985875"/>
              <a:gd name="connsiteX14-1017" fmla="*/ 0 w 1946874"/>
              <a:gd name="connsiteY14-1018" fmla="*/ 1985875 h 1985875"/>
              <a:gd name="connsiteX15-1019" fmla="*/ 437565 w 1946874"/>
              <a:gd name="connsiteY15-1020" fmla="*/ 387077 h 1985875"/>
              <a:gd name="connsiteX16-1021" fmla="*/ 650738 w 1946874"/>
              <a:gd name="connsiteY16-1022" fmla="*/ 611470 h 1985875"/>
              <a:gd name="connsiteX17-1023" fmla="*/ 813423 w 1946874"/>
              <a:gd name="connsiteY17-1024" fmla="*/ 499274 h 1985875"/>
              <a:gd name="connsiteX18-1025" fmla="*/ 790984 w 1946874"/>
              <a:gd name="connsiteY18-1026" fmla="*/ 0 h 1985875"/>
              <a:gd name="connsiteX0-1027" fmla="*/ 790984 w 1946874"/>
              <a:gd name="connsiteY0-1028" fmla="*/ 0 h 1985875"/>
              <a:gd name="connsiteX1-1029" fmla="*/ 790984 w 1946874"/>
              <a:gd name="connsiteY1-1030" fmla="*/ 0 h 1985875"/>
              <a:gd name="connsiteX2-1031" fmla="*/ 1026596 w 1946874"/>
              <a:gd name="connsiteY2-1032" fmla="*/ 5610 h 1985875"/>
              <a:gd name="connsiteX3-1033" fmla="*/ 1020986 w 1946874"/>
              <a:gd name="connsiteY3-1034" fmla="*/ 493664 h 1985875"/>
              <a:gd name="connsiteX4-1035" fmla="*/ 1155622 w 1946874"/>
              <a:gd name="connsiteY4-1036" fmla="*/ 572201 h 1985875"/>
              <a:gd name="connsiteX5-1037" fmla="*/ 1351965 w 1946874"/>
              <a:gd name="connsiteY5-1038" fmla="*/ 375858 h 1985875"/>
              <a:gd name="connsiteX6-1039" fmla="*/ 1901727 w 1946874"/>
              <a:gd name="connsiteY6-1040" fmla="*/ 1924167 h 1985875"/>
              <a:gd name="connsiteX7-1041" fmla="*/ 1054644 w 1946874"/>
              <a:gd name="connsiteY7-1042" fmla="*/ 1486600 h 1985875"/>
              <a:gd name="connsiteX8-1043" fmla="*/ 1037816 w 1946874"/>
              <a:gd name="connsiteY8-1044" fmla="*/ 1144403 h 1985875"/>
              <a:gd name="connsiteX9-1045" fmla="*/ 1088304 w 1946874"/>
              <a:gd name="connsiteY9-1046" fmla="*/ 757325 h 1985875"/>
              <a:gd name="connsiteX10-1047" fmla="*/ 920009 w 1946874"/>
              <a:gd name="connsiteY10-1048" fmla="*/ 611470 h 1985875"/>
              <a:gd name="connsiteX11-1049" fmla="*/ 729276 w 1946874"/>
              <a:gd name="connsiteY11-1050" fmla="*/ 751715 h 1985875"/>
              <a:gd name="connsiteX12-1051" fmla="*/ 740495 w 1946874"/>
              <a:gd name="connsiteY12-1052" fmla="*/ 1161232 h 1985875"/>
              <a:gd name="connsiteX13-1053" fmla="*/ 785374 w 1946874"/>
              <a:gd name="connsiteY13-1054" fmla="*/ 1509040 h 1985875"/>
              <a:gd name="connsiteX14-1055" fmla="*/ 0 w 1946874"/>
              <a:gd name="connsiteY14-1056" fmla="*/ 1985875 h 1985875"/>
              <a:gd name="connsiteX15-1057" fmla="*/ 420736 w 1946874"/>
              <a:gd name="connsiteY15-1058" fmla="*/ 375858 h 1985875"/>
              <a:gd name="connsiteX16-1059" fmla="*/ 650738 w 1946874"/>
              <a:gd name="connsiteY16-1060" fmla="*/ 611470 h 1985875"/>
              <a:gd name="connsiteX17-1061" fmla="*/ 813423 w 1946874"/>
              <a:gd name="connsiteY17-1062" fmla="*/ 499274 h 1985875"/>
              <a:gd name="connsiteX18-1063" fmla="*/ 790984 w 1946874"/>
              <a:gd name="connsiteY18-1064" fmla="*/ 0 h 1985875"/>
              <a:gd name="connsiteX0-1065" fmla="*/ 790984 w 1946874"/>
              <a:gd name="connsiteY0-1066" fmla="*/ 0 h 1985875"/>
              <a:gd name="connsiteX1-1067" fmla="*/ 790984 w 1946874"/>
              <a:gd name="connsiteY1-1068" fmla="*/ 0 h 1985875"/>
              <a:gd name="connsiteX2-1069" fmla="*/ 1026596 w 1946874"/>
              <a:gd name="connsiteY2-1070" fmla="*/ 5610 h 1985875"/>
              <a:gd name="connsiteX3-1071" fmla="*/ 1020986 w 1946874"/>
              <a:gd name="connsiteY3-1072" fmla="*/ 493664 h 1985875"/>
              <a:gd name="connsiteX4-1073" fmla="*/ 1155622 w 1946874"/>
              <a:gd name="connsiteY4-1074" fmla="*/ 572201 h 1985875"/>
              <a:gd name="connsiteX5-1075" fmla="*/ 1351965 w 1946874"/>
              <a:gd name="connsiteY5-1076" fmla="*/ 375858 h 1985875"/>
              <a:gd name="connsiteX6-1077" fmla="*/ 1901727 w 1946874"/>
              <a:gd name="connsiteY6-1078" fmla="*/ 1924167 h 1985875"/>
              <a:gd name="connsiteX7-1079" fmla="*/ 1054644 w 1946874"/>
              <a:gd name="connsiteY7-1080" fmla="*/ 1486600 h 1985875"/>
              <a:gd name="connsiteX8-1081" fmla="*/ 1037816 w 1946874"/>
              <a:gd name="connsiteY8-1082" fmla="*/ 1144403 h 1985875"/>
              <a:gd name="connsiteX9-1083" fmla="*/ 1088304 w 1946874"/>
              <a:gd name="connsiteY9-1084" fmla="*/ 757325 h 1985875"/>
              <a:gd name="connsiteX10-1085" fmla="*/ 920009 w 1946874"/>
              <a:gd name="connsiteY10-1086" fmla="*/ 611470 h 1985875"/>
              <a:gd name="connsiteX11-1087" fmla="*/ 729276 w 1946874"/>
              <a:gd name="connsiteY11-1088" fmla="*/ 751715 h 1985875"/>
              <a:gd name="connsiteX12-1089" fmla="*/ 740495 w 1946874"/>
              <a:gd name="connsiteY12-1090" fmla="*/ 1161232 h 1985875"/>
              <a:gd name="connsiteX13-1091" fmla="*/ 785374 w 1946874"/>
              <a:gd name="connsiteY13-1092" fmla="*/ 1509040 h 1985875"/>
              <a:gd name="connsiteX14-1093" fmla="*/ 0 w 1946874"/>
              <a:gd name="connsiteY14-1094" fmla="*/ 1985875 h 1985875"/>
              <a:gd name="connsiteX15-1095" fmla="*/ 420736 w 1946874"/>
              <a:gd name="connsiteY15-1096" fmla="*/ 375858 h 1985875"/>
              <a:gd name="connsiteX16-1097" fmla="*/ 650738 w 1946874"/>
              <a:gd name="connsiteY16-1098" fmla="*/ 611470 h 1985875"/>
              <a:gd name="connsiteX17-1099" fmla="*/ 813423 w 1946874"/>
              <a:gd name="connsiteY17-1100" fmla="*/ 499274 h 1985875"/>
              <a:gd name="connsiteX18-1101" fmla="*/ 790984 w 1946874"/>
              <a:gd name="connsiteY18-1102" fmla="*/ 0 h 1985875"/>
              <a:gd name="connsiteX0-1103" fmla="*/ 858302 w 2014192"/>
              <a:gd name="connsiteY0-1104" fmla="*/ 0 h 1958316"/>
              <a:gd name="connsiteX1-1105" fmla="*/ 858302 w 2014192"/>
              <a:gd name="connsiteY1-1106" fmla="*/ 0 h 1958316"/>
              <a:gd name="connsiteX2-1107" fmla="*/ 1093914 w 2014192"/>
              <a:gd name="connsiteY2-1108" fmla="*/ 5610 h 1958316"/>
              <a:gd name="connsiteX3-1109" fmla="*/ 1088304 w 2014192"/>
              <a:gd name="connsiteY3-1110" fmla="*/ 493664 h 1958316"/>
              <a:gd name="connsiteX4-1111" fmla="*/ 1222940 w 2014192"/>
              <a:gd name="connsiteY4-1112" fmla="*/ 572201 h 1958316"/>
              <a:gd name="connsiteX5-1113" fmla="*/ 1419283 w 2014192"/>
              <a:gd name="connsiteY5-1114" fmla="*/ 375858 h 1958316"/>
              <a:gd name="connsiteX6-1115" fmla="*/ 1969045 w 2014192"/>
              <a:gd name="connsiteY6-1116" fmla="*/ 1924167 h 1958316"/>
              <a:gd name="connsiteX7-1117" fmla="*/ 1121962 w 2014192"/>
              <a:gd name="connsiteY7-1118" fmla="*/ 1486600 h 1958316"/>
              <a:gd name="connsiteX8-1119" fmla="*/ 1105134 w 2014192"/>
              <a:gd name="connsiteY8-1120" fmla="*/ 1144403 h 1958316"/>
              <a:gd name="connsiteX9-1121" fmla="*/ 1155622 w 2014192"/>
              <a:gd name="connsiteY9-1122" fmla="*/ 757325 h 1958316"/>
              <a:gd name="connsiteX10-1123" fmla="*/ 987327 w 2014192"/>
              <a:gd name="connsiteY10-1124" fmla="*/ 611470 h 1958316"/>
              <a:gd name="connsiteX11-1125" fmla="*/ 796594 w 2014192"/>
              <a:gd name="connsiteY11-1126" fmla="*/ 751715 h 1958316"/>
              <a:gd name="connsiteX12-1127" fmla="*/ 807813 w 2014192"/>
              <a:gd name="connsiteY12-1128" fmla="*/ 1161232 h 1958316"/>
              <a:gd name="connsiteX13-1129" fmla="*/ 852692 w 2014192"/>
              <a:gd name="connsiteY13-1130" fmla="*/ 1509040 h 1958316"/>
              <a:gd name="connsiteX14-1131" fmla="*/ 0 w 2014192"/>
              <a:gd name="connsiteY14-1132" fmla="*/ 1952216 h 1958316"/>
              <a:gd name="connsiteX15-1133" fmla="*/ 488054 w 2014192"/>
              <a:gd name="connsiteY15-1134" fmla="*/ 375858 h 1958316"/>
              <a:gd name="connsiteX16-1135" fmla="*/ 718056 w 2014192"/>
              <a:gd name="connsiteY16-1136" fmla="*/ 611470 h 1958316"/>
              <a:gd name="connsiteX17-1137" fmla="*/ 880741 w 2014192"/>
              <a:gd name="connsiteY17-1138" fmla="*/ 499274 h 1958316"/>
              <a:gd name="connsiteX18-1139" fmla="*/ 858302 w 2014192"/>
              <a:gd name="connsiteY18-1140" fmla="*/ 0 h 1958316"/>
              <a:gd name="connsiteX0-1141" fmla="*/ 947503 w 2103393"/>
              <a:gd name="connsiteY0-1142" fmla="*/ 0 h 1958316"/>
              <a:gd name="connsiteX1-1143" fmla="*/ 947503 w 2103393"/>
              <a:gd name="connsiteY1-1144" fmla="*/ 0 h 1958316"/>
              <a:gd name="connsiteX2-1145" fmla="*/ 1183115 w 2103393"/>
              <a:gd name="connsiteY2-1146" fmla="*/ 5610 h 1958316"/>
              <a:gd name="connsiteX3-1147" fmla="*/ 1177505 w 2103393"/>
              <a:gd name="connsiteY3-1148" fmla="*/ 493664 h 1958316"/>
              <a:gd name="connsiteX4-1149" fmla="*/ 1312141 w 2103393"/>
              <a:gd name="connsiteY4-1150" fmla="*/ 572201 h 1958316"/>
              <a:gd name="connsiteX5-1151" fmla="*/ 1508484 w 2103393"/>
              <a:gd name="connsiteY5-1152" fmla="*/ 375858 h 1958316"/>
              <a:gd name="connsiteX6-1153" fmla="*/ 2058246 w 2103393"/>
              <a:gd name="connsiteY6-1154" fmla="*/ 1924167 h 1958316"/>
              <a:gd name="connsiteX7-1155" fmla="*/ 1211163 w 2103393"/>
              <a:gd name="connsiteY7-1156" fmla="*/ 1486600 h 1958316"/>
              <a:gd name="connsiteX8-1157" fmla="*/ 1194335 w 2103393"/>
              <a:gd name="connsiteY8-1158" fmla="*/ 1144403 h 1958316"/>
              <a:gd name="connsiteX9-1159" fmla="*/ 1244823 w 2103393"/>
              <a:gd name="connsiteY9-1160" fmla="*/ 757325 h 1958316"/>
              <a:gd name="connsiteX10-1161" fmla="*/ 1076528 w 2103393"/>
              <a:gd name="connsiteY10-1162" fmla="*/ 611470 h 1958316"/>
              <a:gd name="connsiteX11-1163" fmla="*/ 885795 w 2103393"/>
              <a:gd name="connsiteY11-1164" fmla="*/ 751715 h 1958316"/>
              <a:gd name="connsiteX12-1165" fmla="*/ 897014 w 2103393"/>
              <a:gd name="connsiteY12-1166" fmla="*/ 1161232 h 1958316"/>
              <a:gd name="connsiteX13-1167" fmla="*/ 941893 w 2103393"/>
              <a:gd name="connsiteY13-1168" fmla="*/ 1509040 h 1958316"/>
              <a:gd name="connsiteX14-1169" fmla="*/ 89201 w 2103393"/>
              <a:gd name="connsiteY14-1170" fmla="*/ 1952216 h 1958316"/>
              <a:gd name="connsiteX15-1171" fmla="*/ 577255 w 2103393"/>
              <a:gd name="connsiteY15-1172" fmla="*/ 375858 h 1958316"/>
              <a:gd name="connsiteX16-1173" fmla="*/ 807257 w 2103393"/>
              <a:gd name="connsiteY16-1174" fmla="*/ 611470 h 1958316"/>
              <a:gd name="connsiteX17-1175" fmla="*/ 969942 w 2103393"/>
              <a:gd name="connsiteY17-1176" fmla="*/ 499274 h 1958316"/>
              <a:gd name="connsiteX18-1177" fmla="*/ 947503 w 2103393"/>
              <a:gd name="connsiteY18-1178" fmla="*/ 0 h 1958316"/>
              <a:gd name="connsiteX0-1179" fmla="*/ 947503 w 2103393"/>
              <a:gd name="connsiteY0-1180" fmla="*/ 0 h 1958316"/>
              <a:gd name="connsiteX1-1181" fmla="*/ 947503 w 2103393"/>
              <a:gd name="connsiteY1-1182" fmla="*/ 0 h 1958316"/>
              <a:gd name="connsiteX2-1183" fmla="*/ 1183115 w 2103393"/>
              <a:gd name="connsiteY2-1184" fmla="*/ 5610 h 1958316"/>
              <a:gd name="connsiteX3-1185" fmla="*/ 1177505 w 2103393"/>
              <a:gd name="connsiteY3-1186" fmla="*/ 493664 h 1958316"/>
              <a:gd name="connsiteX4-1187" fmla="*/ 1312141 w 2103393"/>
              <a:gd name="connsiteY4-1188" fmla="*/ 572201 h 1958316"/>
              <a:gd name="connsiteX5-1189" fmla="*/ 1508484 w 2103393"/>
              <a:gd name="connsiteY5-1190" fmla="*/ 375858 h 1958316"/>
              <a:gd name="connsiteX6-1191" fmla="*/ 2058246 w 2103393"/>
              <a:gd name="connsiteY6-1192" fmla="*/ 1924167 h 1958316"/>
              <a:gd name="connsiteX7-1193" fmla="*/ 1211163 w 2103393"/>
              <a:gd name="connsiteY7-1194" fmla="*/ 1486600 h 1958316"/>
              <a:gd name="connsiteX8-1195" fmla="*/ 1194335 w 2103393"/>
              <a:gd name="connsiteY8-1196" fmla="*/ 1144403 h 1958316"/>
              <a:gd name="connsiteX9-1197" fmla="*/ 1244823 w 2103393"/>
              <a:gd name="connsiteY9-1198" fmla="*/ 757325 h 1958316"/>
              <a:gd name="connsiteX10-1199" fmla="*/ 1076528 w 2103393"/>
              <a:gd name="connsiteY10-1200" fmla="*/ 611470 h 1958316"/>
              <a:gd name="connsiteX11-1201" fmla="*/ 885795 w 2103393"/>
              <a:gd name="connsiteY11-1202" fmla="*/ 751715 h 1958316"/>
              <a:gd name="connsiteX12-1203" fmla="*/ 897014 w 2103393"/>
              <a:gd name="connsiteY12-1204" fmla="*/ 1161232 h 1958316"/>
              <a:gd name="connsiteX13-1205" fmla="*/ 941893 w 2103393"/>
              <a:gd name="connsiteY13-1206" fmla="*/ 1509040 h 1958316"/>
              <a:gd name="connsiteX14-1207" fmla="*/ 89201 w 2103393"/>
              <a:gd name="connsiteY14-1208" fmla="*/ 1952216 h 1958316"/>
              <a:gd name="connsiteX15-1209" fmla="*/ 577255 w 2103393"/>
              <a:gd name="connsiteY15-1210" fmla="*/ 375858 h 1958316"/>
              <a:gd name="connsiteX16-1211" fmla="*/ 807257 w 2103393"/>
              <a:gd name="connsiteY16-1212" fmla="*/ 611470 h 1958316"/>
              <a:gd name="connsiteX17-1213" fmla="*/ 969942 w 2103393"/>
              <a:gd name="connsiteY17-1214" fmla="*/ 499274 h 1958316"/>
              <a:gd name="connsiteX18-1215" fmla="*/ 947503 w 2103393"/>
              <a:gd name="connsiteY18-1216" fmla="*/ 0 h 1958316"/>
              <a:gd name="connsiteX0-1217" fmla="*/ 947503 w 2103393"/>
              <a:gd name="connsiteY0-1218" fmla="*/ 0 h 1958316"/>
              <a:gd name="connsiteX1-1219" fmla="*/ 947503 w 2103393"/>
              <a:gd name="connsiteY1-1220" fmla="*/ 0 h 1958316"/>
              <a:gd name="connsiteX2-1221" fmla="*/ 1183115 w 2103393"/>
              <a:gd name="connsiteY2-1222" fmla="*/ 5610 h 1958316"/>
              <a:gd name="connsiteX3-1223" fmla="*/ 1177505 w 2103393"/>
              <a:gd name="connsiteY3-1224" fmla="*/ 493664 h 1958316"/>
              <a:gd name="connsiteX4-1225" fmla="*/ 1312141 w 2103393"/>
              <a:gd name="connsiteY4-1226" fmla="*/ 572201 h 1958316"/>
              <a:gd name="connsiteX5-1227" fmla="*/ 1508484 w 2103393"/>
              <a:gd name="connsiteY5-1228" fmla="*/ 375858 h 1958316"/>
              <a:gd name="connsiteX6-1229" fmla="*/ 2058246 w 2103393"/>
              <a:gd name="connsiteY6-1230" fmla="*/ 1924167 h 1958316"/>
              <a:gd name="connsiteX7-1231" fmla="*/ 1211163 w 2103393"/>
              <a:gd name="connsiteY7-1232" fmla="*/ 1486600 h 1958316"/>
              <a:gd name="connsiteX8-1233" fmla="*/ 1194335 w 2103393"/>
              <a:gd name="connsiteY8-1234" fmla="*/ 1144403 h 1958316"/>
              <a:gd name="connsiteX9-1235" fmla="*/ 1244823 w 2103393"/>
              <a:gd name="connsiteY9-1236" fmla="*/ 757325 h 1958316"/>
              <a:gd name="connsiteX10-1237" fmla="*/ 1076528 w 2103393"/>
              <a:gd name="connsiteY10-1238" fmla="*/ 611470 h 1958316"/>
              <a:gd name="connsiteX11-1239" fmla="*/ 885795 w 2103393"/>
              <a:gd name="connsiteY11-1240" fmla="*/ 751715 h 1958316"/>
              <a:gd name="connsiteX12-1241" fmla="*/ 897014 w 2103393"/>
              <a:gd name="connsiteY12-1242" fmla="*/ 1161232 h 1958316"/>
              <a:gd name="connsiteX13-1243" fmla="*/ 930674 w 2103393"/>
              <a:gd name="connsiteY13-1244" fmla="*/ 1480991 h 1958316"/>
              <a:gd name="connsiteX14-1245" fmla="*/ 89201 w 2103393"/>
              <a:gd name="connsiteY14-1246" fmla="*/ 1952216 h 1958316"/>
              <a:gd name="connsiteX15-1247" fmla="*/ 577255 w 2103393"/>
              <a:gd name="connsiteY15-1248" fmla="*/ 375858 h 1958316"/>
              <a:gd name="connsiteX16-1249" fmla="*/ 807257 w 2103393"/>
              <a:gd name="connsiteY16-1250" fmla="*/ 611470 h 1958316"/>
              <a:gd name="connsiteX17-1251" fmla="*/ 969942 w 2103393"/>
              <a:gd name="connsiteY17-1252" fmla="*/ 499274 h 1958316"/>
              <a:gd name="connsiteX18-1253" fmla="*/ 947503 w 2103393"/>
              <a:gd name="connsiteY18-1254" fmla="*/ 0 h 1958316"/>
              <a:gd name="connsiteX0-1255" fmla="*/ 947503 w 2103393"/>
              <a:gd name="connsiteY0-1256" fmla="*/ 0 h 1958316"/>
              <a:gd name="connsiteX1-1257" fmla="*/ 947503 w 2103393"/>
              <a:gd name="connsiteY1-1258" fmla="*/ 0 h 1958316"/>
              <a:gd name="connsiteX2-1259" fmla="*/ 1183115 w 2103393"/>
              <a:gd name="connsiteY2-1260" fmla="*/ 5610 h 1958316"/>
              <a:gd name="connsiteX3-1261" fmla="*/ 1177505 w 2103393"/>
              <a:gd name="connsiteY3-1262" fmla="*/ 493664 h 1958316"/>
              <a:gd name="connsiteX4-1263" fmla="*/ 1312141 w 2103393"/>
              <a:gd name="connsiteY4-1264" fmla="*/ 572201 h 1958316"/>
              <a:gd name="connsiteX5-1265" fmla="*/ 1508484 w 2103393"/>
              <a:gd name="connsiteY5-1266" fmla="*/ 375858 h 1958316"/>
              <a:gd name="connsiteX6-1267" fmla="*/ 2058246 w 2103393"/>
              <a:gd name="connsiteY6-1268" fmla="*/ 1924167 h 1958316"/>
              <a:gd name="connsiteX7-1269" fmla="*/ 1211163 w 2103393"/>
              <a:gd name="connsiteY7-1270" fmla="*/ 1486600 h 1958316"/>
              <a:gd name="connsiteX8-1271" fmla="*/ 1194335 w 2103393"/>
              <a:gd name="connsiteY8-1272" fmla="*/ 1144403 h 1958316"/>
              <a:gd name="connsiteX9-1273" fmla="*/ 1244823 w 2103393"/>
              <a:gd name="connsiteY9-1274" fmla="*/ 757325 h 1958316"/>
              <a:gd name="connsiteX10-1275" fmla="*/ 1076528 w 2103393"/>
              <a:gd name="connsiteY10-1276" fmla="*/ 611470 h 1958316"/>
              <a:gd name="connsiteX11-1277" fmla="*/ 885795 w 2103393"/>
              <a:gd name="connsiteY11-1278" fmla="*/ 751715 h 1958316"/>
              <a:gd name="connsiteX12-1279" fmla="*/ 897014 w 2103393"/>
              <a:gd name="connsiteY12-1280" fmla="*/ 1161232 h 1958316"/>
              <a:gd name="connsiteX13-1281" fmla="*/ 930674 w 2103393"/>
              <a:gd name="connsiteY13-1282" fmla="*/ 1480991 h 1958316"/>
              <a:gd name="connsiteX14-1283" fmla="*/ 89201 w 2103393"/>
              <a:gd name="connsiteY14-1284" fmla="*/ 1952216 h 1958316"/>
              <a:gd name="connsiteX15-1285" fmla="*/ 577255 w 2103393"/>
              <a:gd name="connsiteY15-1286" fmla="*/ 375858 h 1958316"/>
              <a:gd name="connsiteX16-1287" fmla="*/ 807257 w 2103393"/>
              <a:gd name="connsiteY16-1288" fmla="*/ 611470 h 1958316"/>
              <a:gd name="connsiteX17-1289" fmla="*/ 969942 w 2103393"/>
              <a:gd name="connsiteY17-1290" fmla="*/ 499274 h 1958316"/>
              <a:gd name="connsiteX18-1291" fmla="*/ 947503 w 2103393"/>
              <a:gd name="connsiteY18-1292" fmla="*/ 0 h 1958316"/>
              <a:gd name="connsiteX0-1293" fmla="*/ 947503 w 2103393"/>
              <a:gd name="connsiteY0-1294" fmla="*/ 0 h 1958316"/>
              <a:gd name="connsiteX1-1295" fmla="*/ 947503 w 2103393"/>
              <a:gd name="connsiteY1-1296" fmla="*/ 0 h 1958316"/>
              <a:gd name="connsiteX2-1297" fmla="*/ 1183115 w 2103393"/>
              <a:gd name="connsiteY2-1298" fmla="*/ 5610 h 1958316"/>
              <a:gd name="connsiteX3-1299" fmla="*/ 1177505 w 2103393"/>
              <a:gd name="connsiteY3-1300" fmla="*/ 493664 h 1958316"/>
              <a:gd name="connsiteX4-1301" fmla="*/ 1312141 w 2103393"/>
              <a:gd name="connsiteY4-1302" fmla="*/ 572201 h 1958316"/>
              <a:gd name="connsiteX5-1303" fmla="*/ 1508484 w 2103393"/>
              <a:gd name="connsiteY5-1304" fmla="*/ 375858 h 1958316"/>
              <a:gd name="connsiteX6-1305" fmla="*/ 2058246 w 2103393"/>
              <a:gd name="connsiteY6-1306" fmla="*/ 1924167 h 1958316"/>
              <a:gd name="connsiteX7-1307" fmla="*/ 1211163 w 2103393"/>
              <a:gd name="connsiteY7-1308" fmla="*/ 1486600 h 1958316"/>
              <a:gd name="connsiteX8-1309" fmla="*/ 1194335 w 2103393"/>
              <a:gd name="connsiteY8-1310" fmla="*/ 1144403 h 1958316"/>
              <a:gd name="connsiteX9-1311" fmla="*/ 1244823 w 2103393"/>
              <a:gd name="connsiteY9-1312" fmla="*/ 757325 h 1958316"/>
              <a:gd name="connsiteX10-1313" fmla="*/ 1076528 w 2103393"/>
              <a:gd name="connsiteY10-1314" fmla="*/ 611470 h 1958316"/>
              <a:gd name="connsiteX11-1315" fmla="*/ 885795 w 2103393"/>
              <a:gd name="connsiteY11-1316" fmla="*/ 751715 h 1958316"/>
              <a:gd name="connsiteX12-1317" fmla="*/ 897014 w 2103393"/>
              <a:gd name="connsiteY12-1318" fmla="*/ 1161232 h 1958316"/>
              <a:gd name="connsiteX13-1319" fmla="*/ 930674 w 2103393"/>
              <a:gd name="connsiteY13-1320" fmla="*/ 1480991 h 1958316"/>
              <a:gd name="connsiteX14-1321" fmla="*/ 89201 w 2103393"/>
              <a:gd name="connsiteY14-1322" fmla="*/ 1952216 h 1958316"/>
              <a:gd name="connsiteX15-1323" fmla="*/ 577255 w 2103393"/>
              <a:gd name="connsiteY15-1324" fmla="*/ 375858 h 1958316"/>
              <a:gd name="connsiteX16-1325" fmla="*/ 807257 w 2103393"/>
              <a:gd name="connsiteY16-1326" fmla="*/ 611470 h 1958316"/>
              <a:gd name="connsiteX17-1327" fmla="*/ 969942 w 2103393"/>
              <a:gd name="connsiteY17-1328" fmla="*/ 499274 h 1958316"/>
              <a:gd name="connsiteX18-1329" fmla="*/ 947503 w 2103393"/>
              <a:gd name="connsiteY18-1330" fmla="*/ 0 h 1958316"/>
              <a:gd name="connsiteX0-1331" fmla="*/ 947503 w 2103393"/>
              <a:gd name="connsiteY0-1332" fmla="*/ 0 h 1958316"/>
              <a:gd name="connsiteX1-1333" fmla="*/ 947503 w 2103393"/>
              <a:gd name="connsiteY1-1334" fmla="*/ 0 h 1958316"/>
              <a:gd name="connsiteX2-1335" fmla="*/ 1183115 w 2103393"/>
              <a:gd name="connsiteY2-1336" fmla="*/ 5610 h 1958316"/>
              <a:gd name="connsiteX3-1337" fmla="*/ 1177505 w 2103393"/>
              <a:gd name="connsiteY3-1338" fmla="*/ 493664 h 1958316"/>
              <a:gd name="connsiteX4-1339" fmla="*/ 1312141 w 2103393"/>
              <a:gd name="connsiteY4-1340" fmla="*/ 572201 h 1958316"/>
              <a:gd name="connsiteX5-1341" fmla="*/ 1508484 w 2103393"/>
              <a:gd name="connsiteY5-1342" fmla="*/ 375858 h 1958316"/>
              <a:gd name="connsiteX6-1343" fmla="*/ 2058246 w 2103393"/>
              <a:gd name="connsiteY6-1344" fmla="*/ 1924167 h 1958316"/>
              <a:gd name="connsiteX7-1345" fmla="*/ 1211163 w 2103393"/>
              <a:gd name="connsiteY7-1346" fmla="*/ 1486600 h 1958316"/>
              <a:gd name="connsiteX8-1347" fmla="*/ 1194335 w 2103393"/>
              <a:gd name="connsiteY8-1348" fmla="*/ 1144403 h 1958316"/>
              <a:gd name="connsiteX9-1349" fmla="*/ 1244823 w 2103393"/>
              <a:gd name="connsiteY9-1350" fmla="*/ 757325 h 1958316"/>
              <a:gd name="connsiteX10-1351" fmla="*/ 1076528 w 2103393"/>
              <a:gd name="connsiteY10-1352" fmla="*/ 611470 h 1958316"/>
              <a:gd name="connsiteX11-1353" fmla="*/ 885795 w 2103393"/>
              <a:gd name="connsiteY11-1354" fmla="*/ 751715 h 1958316"/>
              <a:gd name="connsiteX12-1355" fmla="*/ 897014 w 2103393"/>
              <a:gd name="connsiteY12-1356" fmla="*/ 1161232 h 1958316"/>
              <a:gd name="connsiteX13-1357" fmla="*/ 930674 w 2103393"/>
              <a:gd name="connsiteY13-1358" fmla="*/ 1480991 h 1958316"/>
              <a:gd name="connsiteX14-1359" fmla="*/ 89201 w 2103393"/>
              <a:gd name="connsiteY14-1360" fmla="*/ 1952216 h 1958316"/>
              <a:gd name="connsiteX15-1361" fmla="*/ 577255 w 2103393"/>
              <a:gd name="connsiteY15-1362" fmla="*/ 375858 h 1958316"/>
              <a:gd name="connsiteX16-1363" fmla="*/ 807257 w 2103393"/>
              <a:gd name="connsiteY16-1364" fmla="*/ 611470 h 1958316"/>
              <a:gd name="connsiteX17-1365" fmla="*/ 969942 w 2103393"/>
              <a:gd name="connsiteY17-1366" fmla="*/ 499274 h 1958316"/>
              <a:gd name="connsiteX18-1367" fmla="*/ 947503 w 2103393"/>
              <a:gd name="connsiteY18-1368" fmla="*/ 0 h 1958316"/>
              <a:gd name="connsiteX0-1369" fmla="*/ 947503 w 2103393"/>
              <a:gd name="connsiteY0-1370" fmla="*/ 0 h 1958316"/>
              <a:gd name="connsiteX1-1371" fmla="*/ 947503 w 2103393"/>
              <a:gd name="connsiteY1-1372" fmla="*/ 0 h 1958316"/>
              <a:gd name="connsiteX2-1373" fmla="*/ 1183115 w 2103393"/>
              <a:gd name="connsiteY2-1374" fmla="*/ 5610 h 1958316"/>
              <a:gd name="connsiteX3-1375" fmla="*/ 1177505 w 2103393"/>
              <a:gd name="connsiteY3-1376" fmla="*/ 493664 h 1958316"/>
              <a:gd name="connsiteX4-1377" fmla="*/ 1312141 w 2103393"/>
              <a:gd name="connsiteY4-1378" fmla="*/ 572201 h 1958316"/>
              <a:gd name="connsiteX5-1379" fmla="*/ 1508484 w 2103393"/>
              <a:gd name="connsiteY5-1380" fmla="*/ 375858 h 1958316"/>
              <a:gd name="connsiteX6-1381" fmla="*/ 2058246 w 2103393"/>
              <a:gd name="connsiteY6-1382" fmla="*/ 1924167 h 1958316"/>
              <a:gd name="connsiteX7-1383" fmla="*/ 1211163 w 2103393"/>
              <a:gd name="connsiteY7-1384" fmla="*/ 1486600 h 1958316"/>
              <a:gd name="connsiteX8-1385" fmla="*/ 1194335 w 2103393"/>
              <a:gd name="connsiteY8-1386" fmla="*/ 1144403 h 1958316"/>
              <a:gd name="connsiteX9-1387" fmla="*/ 1244823 w 2103393"/>
              <a:gd name="connsiteY9-1388" fmla="*/ 757325 h 1958316"/>
              <a:gd name="connsiteX10-1389" fmla="*/ 1076528 w 2103393"/>
              <a:gd name="connsiteY10-1390" fmla="*/ 611470 h 1958316"/>
              <a:gd name="connsiteX11-1391" fmla="*/ 885795 w 2103393"/>
              <a:gd name="connsiteY11-1392" fmla="*/ 751715 h 1958316"/>
              <a:gd name="connsiteX12-1393" fmla="*/ 897014 w 2103393"/>
              <a:gd name="connsiteY12-1394" fmla="*/ 1161232 h 1958316"/>
              <a:gd name="connsiteX13-1395" fmla="*/ 930674 w 2103393"/>
              <a:gd name="connsiteY13-1396" fmla="*/ 1480991 h 1958316"/>
              <a:gd name="connsiteX14-1397" fmla="*/ 89201 w 2103393"/>
              <a:gd name="connsiteY14-1398" fmla="*/ 1952216 h 1958316"/>
              <a:gd name="connsiteX15-1399" fmla="*/ 577255 w 2103393"/>
              <a:gd name="connsiteY15-1400" fmla="*/ 375858 h 1958316"/>
              <a:gd name="connsiteX16-1401" fmla="*/ 807257 w 2103393"/>
              <a:gd name="connsiteY16-1402" fmla="*/ 611470 h 1958316"/>
              <a:gd name="connsiteX17-1403" fmla="*/ 969942 w 2103393"/>
              <a:gd name="connsiteY17-1404" fmla="*/ 499274 h 1958316"/>
              <a:gd name="connsiteX18-1405" fmla="*/ 947503 w 2103393"/>
              <a:gd name="connsiteY18-1406" fmla="*/ 0 h 1958316"/>
              <a:gd name="connsiteX0-1407" fmla="*/ 947503 w 2103393"/>
              <a:gd name="connsiteY0-1408" fmla="*/ 0 h 1958316"/>
              <a:gd name="connsiteX1-1409" fmla="*/ 947503 w 2103393"/>
              <a:gd name="connsiteY1-1410" fmla="*/ 0 h 1958316"/>
              <a:gd name="connsiteX2-1411" fmla="*/ 1183115 w 2103393"/>
              <a:gd name="connsiteY2-1412" fmla="*/ 5610 h 1958316"/>
              <a:gd name="connsiteX3-1413" fmla="*/ 1177505 w 2103393"/>
              <a:gd name="connsiteY3-1414" fmla="*/ 493664 h 1958316"/>
              <a:gd name="connsiteX4-1415" fmla="*/ 1312141 w 2103393"/>
              <a:gd name="connsiteY4-1416" fmla="*/ 572201 h 1958316"/>
              <a:gd name="connsiteX5-1417" fmla="*/ 1508484 w 2103393"/>
              <a:gd name="connsiteY5-1418" fmla="*/ 375858 h 1958316"/>
              <a:gd name="connsiteX6-1419" fmla="*/ 2058246 w 2103393"/>
              <a:gd name="connsiteY6-1420" fmla="*/ 1924167 h 1958316"/>
              <a:gd name="connsiteX7-1421" fmla="*/ 1211163 w 2103393"/>
              <a:gd name="connsiteY7-1422" fmla="*/ 1486600 h 1958316"/>
              <a:gd name="connsiteX8-1423" fmla="*/ 1194335 w 2103393"/>
              <a:gd name="connsiteY8-1424" fmla="*/ 1144403 h 1958316"/>
              <a:gd name="connsiteX9-1425" fmla="*/ 1244823 w 2103393"/>
              <a:gd name="connsiteY9-1426" fmla="*/ 757325 h 1958316"/>
              <a:gd name="connsiteX10-1427" fmla="*/ 1076528 w 2103393"/>
              <a:gd name="connsiteY10-1428" fmla="*/ 611470 h 1958316"/>
              <a:gd name="connsiteX11-1429" fmla="*/ 885795 w 2103393"/>
              <a:gd name="connsiteY11-1430" fmla="*/ 751715 h 1958316"/>
              <a:gd name="connsiteX12-1431" fmla="*/ 897014 w 2103393"/>
              <a:gd name="connsiteY12-1432" fmla="*/ 1161232 h 1958316"/>
              <a:gd name="connsiteX13-1433" fmla="*/ 891405 w 2103393"/>
              <a:gd name="connsiteY13-1434" fmla="*/ 1509040 h 1958316"/>
              <a:gd name="connsiteX14-1435" fmla="*/ 89201 w 2103393"/>
              <a:gd name="connsiteY14-1436" fmla="*/ 1952216 h 1958316"/>
              <a:gd name="connsiteX15-1437" fmla="*/ 577255 w 2103393"/>
              <a:gd name="connsiteY15-1438" fmla="*/ 375858 h 1958316"/>
              <a:gd name="connsiteX16-1439" fmla="*/ 807257 w 2103393"/>
              <a:gd name="connsiteY16-1440" fmla="*/ 611470 h 1958316"/>
              <a:gd name="connsiteX17-1441" fmla="*/ 969942 w 2103393"/>
              <a:gd name="connsiteY17-1442" fmla="*/ 499274 h 1958316"/>
              <a:gd name="connsiteX18-1443" fmla="*/ 947503 w 2103393"/>
              <a:gd name="connsiteY18-1444" fmla="*/ 0 h 1958316"/>
              <a:gd name="connsiteX0-1445" fmla="*/ 947503 w 2103393"/>
              <a:gd name="connsiteY0-1446" fmla="*/ 0 h 1958316"/>
              <a:gd name="connsiteX1-1447" fmla="*/ 947503 w 2103393"/>
              <a:gd name="connsiteY1-1448" fmla="*/ 0 h 1958316"/>
              <a:gd name="connsiteX2-1449" fmla="*/ 1183115 w 2103393"/>
              <a:gd name="connsiteY2-1450" fmla="*/ 5610 h 1958316"/>
              <a:gd name="connsiteX3-1451" fmla="*/ 1177505 w 2103393"/>
              <a:gd name="connsiteY3-1452" fmla="*/ 493664 h 1958316"/>
              <a:gd name="connsiteX4-1453" fmla="*/ 1312141 w 2103393"/>
              <a:gd name="connsiteY4-1454" fmla="*/ 572201 h 1958316"/>
              <a:gd name="connsiteX5-1455" fmla="*/ 1508484 w 2103393"/>
              <a:gd name="connsiteY5-1456" fmla="*/ 375858 h 1958316"/>
              <a:gd name="connsiteX6-1457" fmla="*/ 2058246 w 2103393"/>
              <a:gd name="connsiteY6-1458" fmla="*/ 1924167 h 1958316"/>
              <a:gd name="connsiteX7-1459" fmla="*/ 1211163 w 2103393"/>
              <a:gd name="connsiteY7-1460" fmla="*/ 1486600 h 1958316"/>
              <a:gd name="connsiteX8-1461" fmla="*/ 1194335 w 2103393"/>
              <a:gd name="connsiteY8-1462" fmla="*/ 1144403 h 1958316"/>
              <a:gd name="connsiteX9-1463" fmla="*/ 1244823 w 2103393"/>
              <a:gd name="connsiteY9-1464" fmla="*/ 757325 h 1958316"/>
              <a:gd name="connsiteX10-1465" fmla="*/ 1076528 w 2103393"/>
              <a:gd name="connsiteY10-1466" fmla="*/ 611470 h 1958316"/>
              <a:gd name="connsiteX11-1467" fmla="*/ 885795 w 2103393"/>
              <a:gd name="connsiteY11-1468" fmla="*/ 751715 h 1958316"/>
              <a:gd name="connsiteX12-1469" fmla="*/ 897014 w 2103393"/>
              <a:gd name="connsiteY12-1470" fmla="*/ 1161232 h 1958316"/>
              <a:gd name="connsiteX13-1471" fmla="*/ 891405 w 2103393"/>
              <a:gd name="connsiteY13-1472" fmla="*/ 1509040 h 1958316"/>
              <a:gd name="connsiteX14-1473" fmla="*/ 89201 w 2103393"/>
              <a:gd name="connsiteY14-1474" fmla="*/ 1952216 h 1958316"/>
              <a:gd name="connsiteX15-1475" fmla="*/ 577255 w 2103393"/>
              <a:gd name="connsiteY15-1476" fmla="*/ 375858 h 1958316"/>
              <a:gd name="connsiteX16-1477" fmla="*/ 807257 w 2103393"/>
              <a:gd name="connsiteY16-1478" fmla="*/ 611470 h 1958316"/>
              <a:gd name="connsiteX17-1479" fmla="*/ 969942 w 2103393"/>
              <a:gd name="connsiteY17-1480" fmla="*/ 499274 h 1958316"/>
              <a:gd name="connsiteX18-1481" fmla="*/ 947503 w 2103393"/>
              <a:gd name="connsiteY18-1482" fmla="*/ 0 h 1958316"/>
              <a:gd name="connsiteX0-1483" fmla="*/ 947503 w 2103393"/>
              <a:gd name="connsiteY0-1484" fmla="*/ 0 h 1958316"/>
              <a:gd name="connsiteX1-1485" fmla="*/ 947503 w 2103393"/>
              <a:gd name="connsiteY1-1486" fmla="*/ 0 h 1958316"/>
              <a:gd name="connsiteX2-1487" fmla="*/ 1183115 w 2103393"/>
              <a:gd name="connsiteY2-1488" fmla="*/ 5610 h 1958316"/>
              <a:gd name="connsiteX3-1489" fmla="*/ 1177505 w 2103393"/>
              <a:gd name="connsiteY3-1490" fmla="*/ 493664 h 1958316"/>
              <a:gd name="connsiteX4-1491" fmla="*/ 1312141 w 2103393"/>
              <a:gd name="connsiteY4-1492" fmla="*/ 572201 h 1958316"/>
              <a:gd name="connsiteX5-1493" fmla="*/ 1508484 w 2103393"/>
              <a:gd name="connsiteY5-1494" fmla="*/ 375858 h 1958316"/>
              <a:gd name="connsiteX6-1495" fmla="*/ 2058246 w 2103393"/>
              <a:gd name="connsiteY6-1496" fmla="*/ 1924167 h 1958316"/>
              <a:gd name="connsiteX7-1497" fmla="*/ 1211163 w 2103393"/>
              <a:gd name="connsiteY7-1498" fmla="*/ 1486600 h 1958316"/>
              <a:gd name="connsiteX8-1499" fmla="*/ 1194335 w 2103393"/>
              <a:gd name="connsiteY8-1500" fmla="*/ 1144403 h 1958316"/>
              <a:gd name="connsiteX9-1501" fmla="*/ 1244823 w 2103393"/>
              <a:gd name="connsiteY9-1502" fmla="*/ 757325 h 1958316"/>
              <a:gd name="connsiteX10-1503" fmla="*/ 1076528 w 2103393"/>
              <a:gd name="connsiteY10-1504" fmla="*/ 611470 h 1958316"/>
              <a:gd name="connsiteX11-1505" fmla="*/ 885795 w 2103393"/>
              <a:gd name="connsiteY11-1506" fmla="*/ 751715 h 1958316"/>
              <a:gd name="connsiteX12-1507" fmla="*/ 897014 w 2103393"/>
              <a:gd name="connsiteY12-1508" fmla="*/ 1161232 h 1958316"/>
              <a:gd name="connsiteX13-1509" fmla="*/ 891405 w 2103393"/>
              <a:gd name="connsiteY13-1510" fmla="*/ 1509040 h 1958316"/>
              <a:gd name="connsiteX14-1511" fmla="*/ 89201 w 2103393"/>
              <a:gd name="connsiteY14-1512" fmla="*/ 1952216 h 1958316"/>
              <a:gd name="connsiteX15-1513" fmla="*/ 577255 w 2103393"/>
              <a:gd name="connsiteY15-1514" fmla="*/ 375858 h 1958316"/>
              <a:gd name="connsiteX16-1515" fmla="*/ 807257 w 2103393"/>
              <a:gd name="connsiteY16-1516" fmla="*/ 611470 h 1958316"/>
              <a:gd name="connsiteX17-1517" fmla="*/ 969942 w 2103393"/>
              <a:gd name="connsiteY17-1518" fmla="*/ 499274 h 1958316"/>
              <a:gd name="connsiteX18-1519" fmla="*/ 947503 w 2103393"/>
              <a:gd name="connsiteY18-1520" fmla="*/ 0 h 1958316"/>
              <a:gd name="connsiteX0-1521" fmla="*/ 947503 w 2103393"/>
              <a:gd name="connsiteY0-1522" fmla="*/ 0 h 1958316"/>
              <a:gd name="connsiteX1-1523" fmla="*/ 947503 w 2103393"/>
              <a:gd name="connsiteY1-1524" fmla="*/ 0 h 1958316"/>
              <a:gd name="connsiteX2-1525" fmla="*/ 1183115 w 2103393"/>
              <a:gd name="connsiteY2-1526" fmla="*/ 5610 h 1958316"/>
              <a:gd name="connsiteX3-1527" fmla="*/ 1177505 w 2103393"/>
              <a:gd name="connsiteY3-1528" fmla="*/ 493664 h 1958316"/>
              <a:gd name="connsiteX4-1529" fmla="*/ 1312141 w 2103393"/>
              <a:gd name="connsiteY4-1530" fmla="*/ 572201 h 1958316"/>
              <a:gd name="connsiteX5-1531" fmla="*/ 1508484 w 2103393"/>
              <a:gd name="connsiteY5-1532" fmla="*/ 375858 h 1958316"/>
              <a:gd name="connsiteX6-1533" fmla="*/ 2058246 w 2103393"/>
              <a:gd name="connsiteY6-1534" fmla="*/ 1924167 h 1958316"/>
              <a:gd name="connsiteX7-1535" fmla="*/ 1211163 w 2103393"/>
              <a:gd name="connsiteY7-1536" fmla="*/ 1486600 h 1958316"/>
              <a:gd name="connsiteX8-1537" fmla="*/ 1194335 w 2103393"/>
              <a:gd name="connsiteY8-1538" fmla="*/ 1144403 h 1958316"/>
              <a:gd name="connsiteX9-1539" fmla="*/ 1244823 w 2103393"/>
              <a:gd name="connsiteY9-1540" fmla="*/ 757325 h 1958316"/>
              <a:gd name="connsiteX10-1541" fmla="*/ 1076528 w 2103393"/>
              <a:gd name="connsiteY10-1542" fmla="*/ 611470 h 1958316"/>
              <a:gd name="connsiteX11-1543" fmla="*/ 885795 w 2103393"/>
              <a:gd name="connsiteY11-1544" fmla="*/ 751715 h 1958316"/>
              <a:gd name="connsiteX12-1545" fmla="*/ 897014 w 2103393"/>
              <a:gd name="connsiteY12-1546" fmla="*/ 1161232 h 1958316"/>
              <a:gd name="connsiteX13-1547" fmla="*/ 891405 w 2103393"/>
              <a:gd name="connsiteY13-1548" fmla="*/ 1509040 h 1958316"/>
              <a:gd name="connsiteX14-1549" fmla="*/ 89201 w 2103393"/>
              <a:gd name="connsiteY14-1550" fmla="*/ 1952216 h 1958316"/>
              <a:gd name="connsiteX15-1551" fmla="*/ 577255 w 2103393"/>
              <a:gd name="connsiteY15-1552" fmla="*/ 375858 h 1958316"/>
              <a:gd name="connsiteX16-1553" fmla="*/ 807257 w 2103393"/>
              <a:gd name="connsiteY16-1554" fmla="*/ 611470 h 1958316"/>
              <a:gd name="connsiteX17-1555" fmla="*/ 969942 w 2103393"/>
              <a:gd name="connsiteY17-1556" fmla="*/ 499274 h 1958316"/>
              <a:gd name="connsiteX18-1557" fmla="*/ 947503 w 2103393"/>
              <a:gd name="connsiteY18-1558" fmla="*/ 0 h 1958316"/>
              <a:gd name="connsiteX0-1559" fmla="*/ 947503 w 2103393"/>
              <a:gd name="connsiteY0-1560" fmla="*/ 0 h 1958316"/>
              <a:gd name="connsiteX1-1561" fmla="*/ 947503 w 2103393"/>
              <a:gd name="connsiteY1-1562" fmla="*/ 0 h 1958316"/>
              <a:gd name="connsiteX2-1563" fmla="*/ 1183115 w 2103393"/>
              <a:gd name="connsiteY2-1564" fmla="*/ 5610 h 1958316"/>
              <a:gd name="connsiteX3-1565" fmla="*/ 1177505 w 2103393"/>
              <a:gd name="connsiteY3-1566" fmla="*/ 493664 h 1958316"/>
              <a:gd name="connsiteX4-1567" fmla="*/ 1312141 w 2103393"/>
              <a:gd name="connsiteY4-1568" fmla="*/ 572201 h 1958316"/>
              <a:gd name="connsiteX5-1569" fmla="*/ 1508484 w 2103393"/>
              <a:gd name="connsiteY5-1570" fmla="*/ 375858 h 1958316"/>
              <a:gd name="connsiteX6-1571" fmla="*/ 2058246 w 2103393"/>
              <a:gd name="connsiteY6-1572" fmla="*/ 1924167 h 1958316"/>
              <a:gd name="connsiteX7-1573" fmla="*/ 1211163 w 2103393"/>
              <a:gd name="connsiteY7-1574" fmla="*/ 1486600 h 1958316"/>
              <a:gd name="connsiteX8-1575" fmla="*/ 1194335 w 2103393"/>
              <a:gd name="connsiteY8-1576" fmla="*/ 1144403 h 1958316"/>
              <a:gd name="connsiteX9-1577" fmla="*/ 1244823 w 2103393"/>
              <a:gd name="connsiteY9-1578" fmla="*/ 757325 h 1958316"/>
              <a:gd name="connsiteX10-1579" fmla="*/ 1076528 w 2103393"/>
              <a:gd name="connsiteY10-1580" fmla="*/ 611470 h 1958316"/>
              <a:gd name="connsiteX11-1581" fmla="*/ 885795 w 2103393"/>
              <a:gd name="connsiteY11-1582" fmla="*/ 751715 h 1958316"/>
              <a:gd name="connsiteX12-1583" fmla="*/ 897014 w 2103393"/>
              <a:gd name="connsiteY12-1584" fmla="*/ 1161232 h 1958316"/>
              <a:gd name="connsiteX13-1585" fmla="*/ 891405 w 2103393"/>
              <a:gd name="connsiteY13-1586" fmla="*/ 1509040 h 1958316"/>
              <a:gd name="connsiteX14-1587" fmla="*/ 89201 w 2103393"/>
              <a:gd name="connsiteY14-1588" fmla="*/ 1952216 h 1958316"/>
              <a:gd name="connsiteX15-1589" fmla="*/ 577255 w 2103393"/>
              <a:gd name="connsiteY15-1590" fmla="*/ 375858 h 1958316"/>
              <a:gd name="connsiteX16-1591" fmla="*/ 807257 w 2103393"/>
              <a:gd name="connsiteY16-1592" fmla="*/ 611470 h 1958316"/>
              <a:gd name="connsiteX17-1593" fmla="*/ 969942 w 2103393"/>
              <a:gd name="connsiteY17-1594" fmla="*/ 499274 h 1958316"/>
              <a:gd name="connsiteX18-1595" fmla="*/ 947503 w 2103393"/>
              <a:gd name="connsiteY18-1596" fmla="*/ 0 h 1958316"/>
              <a:gd name="connsiteX0-1597" fmla="*/ 947503 w 2103393"/>
              <a:gd name="connsiteY0-1598" fmla="*/ 0 h 1958316"/>
              <a:gd name="connsiteX1-1599" fmla="*/ 947503 w 2103393"/>
              <a:gd name="connsiteY1-1600" fmla="*/ 0 h 1958316"/>
              <a:gd name="connsiteX2-1601" fmla="*/ 1183115 w 2103393"/>
              <a:gd name="connsiteY2-1602" fmla="*/ 5610 h 1958316"/>
              <a:gd name="connsiteX3-1603" fmla="*/ 1177505 w 2103393"/>
              <a:gd name="connsiteY3-1604" fmla="*/ 493664 h 1958316"/>
              <a:gd name="connsiteX4-1605" fmla="*/ 1312141 w 2103393"/>
              <a:gd name="connsiteY4-1606" fmla="*/ 572201 h 1958316"/>
              <a:gd name="connsiteX5-1607" fmla="*/ 1508484 w 2103393"/>
              <a:gd name="connsiteY5-1608" fmla="*/ 375858 h 1958316"/>
              <a:gd name="connsiteX6-1609" fmla="*/ 2058246 w 2103393"/>
              <a:gd name="connsiteY6-1610" fmla="*/ 1924167 h 1958316"/>
              <a:gd name="connsiteX7-1611" fmla="*/ 1211163 w 2103393"/>
              <a:gd name="connsiteY7-1612" fmla="*/ 1486600 h 1958316"/>
              <a:gd name="connsiteX8-1613" fmla="*/ 1194335 w 2103393"/>
              <a:gd name="connsiteY8-1614" fmla="*/ 1144403 h 1958316"/>
              <a:gd name="connsiteX9-1615" fmla="*/ 1244823 w 2103393"/>
              <a:gd name="connsiteY9-1616" fmla="*/ 757325 h 1958316"/>
              <a:gd name="connsiteX10-1617" fmla="*/ 1076528 w 2103393"/>
              <a:gd name="connsiteY10-1618" fmla="*/ 611470 h 1958316"/>
              <a:gd name="connsiteX11-1619" fmla="*/ 885795 w 2103393"/>
              <a:gd name="connsiteY11-1620" fmla="*/ 751715 h 1958316"/>
              <a:gd name="connsiteX12-1621" fmla="*/ 897014 w 2103393"/>
              <a:gd name="connsiteY12-1622" fmla="*/ 1161232 h 1958316"/>
              <a:gd name="connsiteX13-1623" fmla="*/ 891405 w 2103393"/>
              <a:gd name="connsiteY13-1624" fmla="*/ 1509040 h 1958316"/>
              <a:gd name="connsiteX14-1625" fmla="*/ 89201 w 2103393"/>
              <a:gd name="connsiteY14-1626" fmla="*/ 1952216 h 1958316"/>
              <a:gd name="connsiteX15-1627" fmla="*/ 577255 w 2103393"/>
              <a:gd name="connsiteY15-1628" fmla="*/ 375858 h 1958316"/>
              <a:gd name="connsiteX16-1629" fmla="*/ 807257 w 2103393"/>
              <a:gd name="connsiteY16-1630" fmla="*/ 611470 h 1958316"/>
              <a:gd name="connsiteX17-1631" fmla="*/ 969942 w 2103393"/>
              <a:gd name="connsiteY17-1632" fmla="*/ 499274 h 1958316"/>
              <a:gd name="connsiteX18-1633" fmla="*/ 947503 w 2103393"/>
              <a:gd name="connsiteY18-1634" fmla="*/ 0 h 1958316"/>
              <a:gd name="connsiteX0-1635" fmla="*/ 947503 w 2103393"/>
              <a:gd name="connsiteY0-1636" fmla="*/ 0 h 1958316"/>
              <a:gd name="connsiteX1-1637" fmla="*/ 947503 w 2103393"/>
              <a:gd name="connsiteY1-1638" fmla="*/ 0 h 1958316"/>
              <a:gd name="connsiteX2-1639" fmla="*/ 1183115 w 2103393"/>
              <a:gd name="connsiteY2-1640" fmla="*/ 5610 h 1958316"/>
              <a:gd name="connsiteX3-1641" fmla="*/ 1177505 w 2103393"/>
              <a:gd name="connsiteY3-1642" fmla="*/ 493664 h 1958316"/>
              <a:gd name="connsiteX4-1643" fmla="*/ 1312141 w 2103393"/>
              <a:gd name="connsiteY4-1644" fmla="*/ 572201 h 1958316"/>
              <a:gd name="connsiteX5-1645" fmla="*/ 1508484 w 2103393"/>
              <a:gd name="connsiteY5-1646" fmla="*/ 375858 h 1958316"/>
              <a:gd name="connsiteX6-1647" fmla="*/ 2058246 w 2103393"/>
              <a:gd name="connsiteY6-1648" fmla="*/ 1924167 h 1958316"/>
              <a:gd name="connsiteX7-1649" fmla="*/ 1211163 w 2103393"/>
              <a:gd name="connsiteY7-1650" fmla="*/ 1486600 h 1958316"/>
              <a:gd name="connsiteX8-1651" fmla="*/ 1194335 w 2103393"/>
              <a:gd name="connsiteY8-1652" fmla="*/ 1144403 h 1958316"/>
              <a:gd name="connsiteX9-1653" fmla="*/ 1244823 w 2103393"/>
              <a:gd name="connsiteY9-1654" fmla="*/ 757325 h 1958316"/>
              <a:gd name="connsiteX10-1655" fmla="*/ 1076528 w 2103393"/>
              <a:gd name="connsiteY10-1656" fmla="*/ 611470 h 1958316"/>
              <a:gd name="connsiteX11-1657" fmla="*/ 885795 w 2103393"/>
              <a:gd name="connsiteY11-1658" fmla="*/ 751715 h 1958316"/>
              <a:gd name="connsiteX12-1659" fmla="*/ 897014 w 2103393"/>
              <a:gd name="connsiteY12-1660" fmla="*/ 1161232 h 1958316"/>
              <a:gd name="connsiteX13-1661" fmla="*/ 891405 w 2103393"/>
              <a:gd name="connsiteY13-1662" fmla="*/ 1509040 h 1958316"/>
              <a:gd name="connsiteX14-1663" fmla="*/ 89201 w 2103393"/>
              <a:gd name="connsiteY14-1664" fmla="*/ 1952216 h 1958316"/>
              <a:gd name="connsiteX15-1665" fmla="*/ 577255 w 2103393"/>
              <a:gd name="connsiteY15-1666" fmla="*/ 375858 h 1958316"/>
              <a:gd name="connsiteX16-1667" fmla="*/ 807257 w 2103393"/>
              <a:gd name="connsiteY16-1668" fmla="*/ 611470 h 1958316"/>
              <a:gd name="connsiteX17-1669" fmla="*/ 969942 w 2103393"/>
              <a:gd name="connsiteY17-1670" fmla="*/ 499274 h 1958316"/>
              <a:gd name="connsiteX18-1671" fmla="*/ 947503 w 2103393"/>
              <a:gd name="connsiteY18-1672" fmla="*/ 0 h 1958316"/>
              <a:gd name="connsiteX0-1673" fmla="*/ 947503 w 2103393"/>
              <a:gd name="connsiteY0-1674" fmla="*/ 0 h 1958316"/>
              <a:gd name="connsiteX1-1675" fmla="*/ 947503 w 2103393"/>
              <a:gd name="connsiteY1-1676" fmla="*/ 0 h 1958316"/>
              <a:gd name="connsiteX2-1677" fmla="*/ 1183115 w 2103393"/>
              <a:gd name="connsiteY2-1678" fmla="*/ 5610 h 1958316"/>
              <a:gd name="connsiteX3-1679" fmla="*/ 1177505 w 2103393"/>
              <a:gd name="connsiteY3-1680" fmla="*/ 493664 h 1958316"/>
              <a:gd name="connsiteX4-1681" fmla="*/ 1312141 w 2103393"/>
              <a:gd name="connsiteY4-1682" fmla="*/ 572201 h 1958316"/>
              <a:gd name="connsiteX5-1683" fmla="*/ 1508484 w 2103393"/>
              <a:gd name="connsiteY5-1684" fmla="*/ 375858 h 1958316"/>
              <a:gd name="connsiteX6-1685" fmla="*/ 2058246 w 2103393"/>
              <a:gd name="connsiteY6-1686" fmla="*/ 1924167 h 1958316"/>
              <a:gd name="connsiteX7-1687" fmla="*/ 1211163 w 2103393"/>
              <a:gd name="connsiteY7-1688" fmla="*/ 1486600 h 1958316"/>
              <a:gd name="connsiteX8-1689" fmla="*/ 1194335 w 2103393"/>
              <a:gd name="connsiteY8-1690" fmla="*/ 1144403 h 1958316"/>
              <a:gd name="connsiteX9-1691" fmla="*/ 1244823 w 2103393"/>
              <a:gd name="connsiteY9-1692" fmla="*/ 757325 h 1958316"/>
              <a:gd name="connsiteX10-1693" fmla="*/ 1076528 w 2103393"/>
              <a:gd name="connsiteY10-1694" fmla="*/ 611470 h 1958316"/>
              <a:gd name="connsiteX11-1695" fmla="*/ 885795 w 2103393"/>
              <a:gd name="connsiteY11-1696" fmla="*/ 751715 h 1958316"/>
              <a:gd name="connsiteX12-1697" fmla="*/ 919453 w 2103393"/>
              <a:gd name="connsiteY12-1698" fmla="*/ 1189281 h 1958316"/>
              <a:gd name="connsiteX13-1699" fmla="*/ 891405 w 2103393"/>
              <a:gd name="connsiteY13-1700" fmla="*/ 1509040 h 1958316"/>
              <a:gd name="connsiteX14-1701" fmla="*/ 89201 w 2103393"/>
              <a:gd name="connsiteY14-1702" fmla="*/ 1952216 h 1958316"/>
              <a:gd name="connsiteX15-1703" fmla="*/ 577255 w 2103393"/>
              <a:gd name="connsiteY15-1704" fmla="*/ 375858 h 1958316"/>
              <a:gd name="connsiteX16-1705" fmla="*/ 807257 w 2103393"/>
              <a:gd name="connsiteY16-1706" fmla="*/ 611470 h 1958316"/>
              <a:gd name="connsiteX17-1707" fmla="*/ 969942 w 2103393"/>
              <a:gd name="connsiteY17-1708" fmla="*/ 499274 h 1958316"/>
              <a:gd name="connsiteX18-1709" fmla="*/ 947503 w 2103393"/>
              <a:gd name="connsiteY18-1710" fmla="*/ 0 h 1958316"/>
              <a:gd name="connsiteX0-1711" fmla="*/ 947503 w 2103393"/>
              <a:gd name="connsiteY0-1712" fmla="*/ 0 h 1958316"/>
              <a:gd name="connsiteX1-1713" fmla="*/ 947503 w 2103393"/>
              <a:gd name="connsiteY1-1714" fmla="*/ 0 h 1958316"/>
              <a:gd name="connsiteX2-1715" fmla="*/ 1183115 w 2103393"/>
              <a:gd name="connsiteY2-1716" fmla="*/ 5610 h 1958316"/>
              <a:gd name="connsiteX3-1717" fmla="*/ 1177505 w 2103393"/>
              <a:gd name="connsiteY3-1718" fmla="*/ 493664 h 1958316"/>
              <a:gd name="connsiteX4-1719" fmla="*/ 1312141 w 2103393"/>
              <a:gd name="connsiteY4-1720" fmla="*/ 572201 h 1958316"/>
              <a:gd name="connsiteX5-1721" fmla="*/ 1508484 w 2103393"/>
              <a:gd name="connsiteY5-1722" fmla="*/ 375858 h 1958316"/>
              <a:gd name="connsiteX6-1723" fmla="*/ 2058246 w 2103393"/>
              <a:gd name="connsiteY6-1724" fmla="*/ 1924167 h 1958316"/>
              <a:gd name="connsiteX7-1725" fmla="*/ 1211163 w 2103393"/>
              <a:gd name="connsiteY7-1726" fmla="*/ 1486600 h 1958316"/>
              <a:gd name="connsiteX8-1727" fmla="*/ 1194335 w 2103393"/>
              <a:gd name="connsiteY8-1728" fmla="*/ 1144403 h 1958316"/>
              <a:gd name="connsiteX9-1729" fmla="*/ 1244823 w 2103393"/>
              <a:gd name="connsiteY9-1730" fmla="*/ 757325 h 1958316"/>
              <a:gd name="connsiteX10-1731" fmla="*/ 1076528 w 2103393"/>
              <a:gd name="connsiteY10-1732" fmla="*/ 611470 h 1958316"/>
              <a:gd name="connsiteX11-1733" fmla="*/ 885795 w 2103393"/>
              <a:gd name="connsiteY11-1734" fmla="*/ 751715 h 1958316"/>
              <a:gd name="connsiteX12-1735" fmla="*/ 919453 w 2103393"/>
              <a:gd name="connsiteY12-1736" fmla="*/ 1189281 h 1958316"/>
              <a:gd name="connsiteX13-1737" fmla="*/ 891405 w 2103393"/>
              <a:gd name="connsiteY13-1738" fmla="*/ 1509040 h 1958316"/>
              <a:gd name="connsiteX14-1739" fmla="*/ 89201 w 2103393"/>
              <a:gd name="connsiteY14-1740" fmla="*/ 1952216 h 1958316"/>
              <a:gd name="connsiteX15-1741" fmla="*/ 577255 w 2103393"/>
              <a:gd name="connsiteY15-1742" fmla="*/ 375858 h 1958316"/>
              <a:gd name="connsiteX16-1743" fmla="*/ 807257 w 2103393"/>
              <a:gd name="connsiteY16-1744" fmla="*/ 611470 h 1958316"/>
              <a:gd name="connsiteX17-1745" fmla="*/ 969942 w 2103393"/>
              <a:gd name="connsiteY17-1746" fmla="*/ 499274 h 1958316"/>
              <a:gd name="connsiteX18-1747" fmla="*/ 947503 w 2103393"/>
              <a:gd name="connsiteY18-1748" fmla="*/ 0 h 1958316"/>
              <a:gd name="connsiteX0-1749" fmla="*/ 947503 w 2103393"/>
              <a:gd name="connsiteY0-1750" fmla="*/ 0 h 1958316"/>
              <a:gd name="connsiteX1-1751" fmla="*/ 947503 w 2103393"/>
              <a:gd name="connsiteY1-1752" fmla="*/ 0 h 1958316"/>
              <a:gd name="connsiteX2-1753" fmla="*/ 1183115 w 2103393"/>
              <a:gd name="connsiteY2-1754" fmla="*/ 5610 h 1958316"/>
              <a:gd name="connsiteX3-1755" fmla="*/ 1177505 w 2103393"/>
              <a:gd name="connsiteY3-1756" fmla="*/ 493664 h 1958316"/>
              <a:gd name="connsiteX4-1757" fmla="*/ 1312141 w 2103393"/>
              <a:gd name="connsiteY4-1758" fmla="*/ 572201 h 1958316"/>
              <a:gd name="connsiteX5-1759" fmla="*/ 1508484 w 2103393"/>
              <a:gd name="connsiteY5-1760" fmla="*/ 375858 h 1958316"/>
              <a:gd name="connsiteX6-1761" fmla="*/ 2058246 w 2103393"/>
              <a:gd name="connsiteY6-1762" fmla="*/ 1924167 h 1958316"/>
              <a:gd name="connsiteX7-1763" fmla="*/ 1211163 w 2103393"/>
              <a:gd name="connsiteY7-1764" fmla="*/ 1486600 h 1958316"/>
              <a:gd name="connsiteX8-1765" fmla="*/ 1194335 w 2103393"/>
              <a:gd name="connsiteY8-1766" fmla="*/ 1144403 h 1958316"/>
              <a:gd name="connsiteX9-1767" fmla="*/ 1244823 w 2103393"/>
              <a:gd name="connsiteY9-1768" fmla="*/ 757325 h 1958316"/>
              <a:gd name="connsiteX10-1769" fmla="*/ 1076528 w 2103393"/>
              <a:gd name="connsiteY10-1770" fmla="*/ 611470 h 1958316"/>
              <a:gd name="connsiteX11-1771" fmla="*/ 885795 w 2103393"/>
              <a:gd name="connsiteY11-1772" fmla="*/ 751715 h 1958316"/>
              <a:gd name="connsiteX12-1773" fmla="*/ 919453 w 2103393"/>
              <a:gd name="connsiteY12-1774" fmla="*/ 1189281 h 1958316"/>
              <a:gd name="connsiteX13-1775" fmla="*/ 891405 w 2103393"/>
              <a:gd name="connsiteY13-1776" fmla="*/ 1509040 h 1958316"/>
              <a:gd name="connsiteX14-1777" fmla="*/ 89201 w 2103393"/>
              <a:gd name="connsiteY14-1778" fmla="*/ 1952216 h 1958316"/>
              <a:gd name="connsiteX15-1779" fmla="*/ 577255 w 2103393"/>
              <a:gd name="connsiteY15-1780" fmla="*/ 375858 h 1958316"/>
              <a:gd name="connsiteX16-1781" fmla="*/ 807257 w 2103393"/>
              <a:gd name="connsiteY16-1782" fmla="*/ 611470 h 1958316"/>
              <a:gd name="connsiteX17-1783" fmla="*/ 969942 w 2103393"/>
              <a:gd name="connsiteY17-1784" fmla="*/ 499274 h 1958316"/>
              <a:gd name="connsiteX18-1785" fmla="*/ 947503 w 2103393"/>
              <a:gd name="connsiteY18-1786" fmla="*/ 0 h 1958316"/>
              <a:gd name="connsiteX0-1787" fmla="*/ 947503 w 2103393"/>
              <a:gd name="connsiteY0-1788" fmla="*/ 0 h 1958316"/>
              <a:gd name="connsiteX1-1789" fmla="*/ 947503 w 2103393"/>
              <a:gd name="connsiteY1-1790" fmla="*/ 0 h 1958316"/>
              <a:gd name="connsiteX2-1791" fmla="*/ 1183115 w 2103393"/>
              <a:gd name="connsiteY2-1792" fmla="*/ 5610 h 1958316"/>
              <a:gd name="connsiteX3-1793" fmla="*/ 1177505 w 2103393"/>
              <a:gd name="connsiteY3-1794" fmla="*/ 493664 h 1958316"/>
              <a:gd name="connsiteX4-1795" fmla="*/ 1312141 w 2103393"/>
              <a:gd name="connsiteY4-1796" fmla="*/ 572201 h 1958316"/>
              <a:gd name="connsiteX5-1797" fmla="*/ 1508484 w 2103393"/>
              <a:gd name="connsiteY5-1798" fmla="*/ 375858 h 1958316"/>
              <a:gd name="connsiteX6-1799" fmla="*/ 2058246 w 2103393"/>
              <a:gd name="connsiteY6-1800" fmla="*/ 1924167 h 1958316"/>
              <a:gd name="connsiteX7-1801" fmla="*/ 1211163 w 2103393"/>
              <a:gd name="connsiteY7-1802" fmla="*/ 1486600 h 1958316"/>
              <a:gd name="connsiteX8-1803" fmla="*/ 1227994 w 2103393"/>
              <a:gd name="connsiteY8-1804" fmla="*/ 1194891 h 1958316"/>
              <a:gd name="connsiteX9-1805" fmla="*/ 1244823 w 2103393"/>
              <a:gd name="connsiteY9-1806" fmla="*/ 757325 h 1958316"/>
              <a:gd name="connsiteX10-1807" fmla="*/ 1076528 w 2103393"/>
              <a:gd name="connsiteY10-1808" fmla="*/ 611470 h 1958316"/>
              <a:gd name="connsiteX11-1809" fmla="*/ 885795 w 2103393"/>
              <a:gd name="connsiteY11-1810" fmla="*/ 751715 h 1958316"/>
              <a:gd name="connsiteX12-1811" fmla="*/ 919453 w 2103393"/>
              <a:gd name="connsiteY12-1812" fmla="*/ 1189281 h 1958316"/>
              <a:gd name="connsiteX13-1813" fmla="*/ 891405 w 2103393"/>
              <a:gd name="connsiteY13-1814" fmla="*/ 1509040 h 1958316"/>
              <a:gd name="connsiteX14-1815" fmla="*/ 89201 w 2103393"/>
              <a:gd name="connsiteY14-1816" fmla="*/ 1952216 h 1958316"/>
              <a:gd name="connsiteX15-1817" fmla="*/ 577255 w 2103393"/>
              <a:gd name="connsiteY15-1818" fmla="*/ 375858 h 1958316"/>
              <a:gd name="connsiteX16-1819" fmla="*/ 807257 w 2103393"/>
              <a:gd name="connsiteY16-1820" fmla="*/ 611470 h 1958316"/>
              <a:gd name="connsiteX17-1821" fmla="*/ 969942 w 2103393"/>
              <a:gd name="connsiteY17-1822" fmla="*/ 499274 h 1958316"/>
              <a:gd name="connsiteX18-1823" fmla="*/ 947503 w 2103393"/>
              <a:gd name="connsiteY18-1824" fmla="*/ 0 h 1958316"/>
              <a:gd name="connsiteX0-1825" fmla="*/ 947503 w 2103393"/>
              <a:gd name="connsiteY0-1826" fmla="*/ 0 h 1958316"/>
              <a:gd name="connsiteX1-1827" fmla="*/ 947503 w 2103393"/>
              <a:gd name="connsiteY1-1828" fmla="*/ 0 h 1958316"/>
              <a:gd name="connsiteX2-1829" fmla="*/ 1183115 w 2103393"/>
              <a:gd name="connsiteY2-1830" fmla="*/ 5610 h 1958316"/>
              <a:gd name="connsiteX3-1831" fmla="*/ 1177505 w 2103393"/>
              <a:gd name="connsiteY3-1832" fmla="*/ 493664 h 1958316"/>
              <a:gd name="connsiteX4-1833" fmla="*/ 1312141 w 2103393"/>
              <a:gd name="connsiteY4-1834" fmla="*/ 572201 h 1958316"/>
              <a:gd name="connsiteX5-1835" fmla="*/ 1508484 w 2103393"/>
              <a:gd name="connsiteY5-1836" fmla="*/ 375858 h 1958316"/>
              <a:gd name="connsiteX6-1837" fmla="*/ 2058246 w 2103393"/>
              <a:gd name="connsiteY6-1838" fmla="*/ 1924167 h 1958316"/>
              <a:gd name="connsiteX7-1839" fmla="*/ 1211163 w 2103393"/>
              <a:gd name="connsiteY7-1840" fmla="*/ 1486600 h 1958316"/>
              <a:gd name="connsiteX8-1841" fmla="*/ 1227994 w 2103393"/>
              <a:gd name="connsiteY8-1842" fmla="*/ 1194891 h 1958316"/>
              <a:gd name="connsiteX9-1843" fmla="*/ 1244823 w 2103393"/>
              <a:gd name="connsiteY9-1844" fmla="*/ 757325 h 1958316"/>
              <a:gd name="connsiteX10-1845" fmla="*/ 1076528 w 2103393"/>
              <a:gd name="connsiteY10-1846" fmla="*/ 611470 h 1958316"/>
              <a:gd name="connsiteX11-1847" fmla="*/ 885795 w 2103393"/>
              <a:gd name="connsiteY11-1848" fmla="*/ 751715 h 1958316"/>
              <a:gd name="connsiteX12-1849" fmla="*/ 919453 w 2103393"/>
              <a:gd name="connsiteY12-1850" fmla="*/ 1189281 h 1958316"/>
              <a:gd name="connsiteX13-1851" fmla="*/ 891405 w 2103393"/>
              <a:gd name="connsiteY13-1852" fmla="*/ 1509040 h 1958316"/>
              <a:gd name="connsiteX14-1853" fmla="*/ 89201 w 2103393"/>
              <a:gd name="connsiteY14-1854" fmla="*/ 1952216 h 1958316"/>
              <a:gd name="connsiteX15-1855" fmla="*/ 577255 w 2103393"/>
              <a:gd name="connsiteY15-1856" fmla="*/ 375858 h 1958316"/>
              <a:gd name="connsiteX16-1857" fmla="*/ 807257 w 2103393"/>
              <a:gd name="connsiteY16-1858" fmla="*/ 611470 h 1958316"/>
              <a:gd name="connsiteX17-1859" fmla="*/ 969942 w 2103393"/>
              <a:gd name="connsiteY17-1860" fmla="*/ 499274 h 1958316"/>
              <a:gd name="connsiteX18-1861" fmla="*/ 947503 w 2103393"/>
              <a:gd name="connsiteY18-1862" fmla="*/ 0 h 1958316"/>
              <a:gd name="connsiteX0-1863" fmla="*/ 947503 w 2103393"/>
              <a:gd name="connsiteY0-1864" fmla="*/ 0 h 1959848"/>
              <a:gd name="connsiteX1-1865" fmla="*/ 947503 w 2103393"/>
              <a:gd name="connsiteY1-1866" fmla="*/ 0 h 1959848"/>
              <a:gd name="connsiteX2-1867" fmla="*/ 1183115 w 2103393"/>
              <a:gd name="connsiteY2-1868" fmla="*/ 5610 h 1959848"/>
              <a:gd name="connsiteX3-1869" fmla="*/ 1177505 w 2103393"/>
              <a:gd name="connsiteY3-1870" fmla="*/ 493664 h 1959848"/>
              <a:gd name="connsiteX4-1871" fmla="*/ 1312141 w 2103393"/>
              <a:gd name="connsiteY4-1872" fmla="*/ 572201 h 1959848"/>
              <a:gd name="connsiteX5-1873" fmla="*/ 1508484 w 2103393"/>
              <a:gd name="connsiteY5-1874" fmla="*/ 375858 h 1959848"/>
              <a:gd name="connsiteX6-1875" fmla="*/ 2058246 w 2103393"/>
              <a:gd name="connsiteY6-1876" fmla="*/ 1924167 h 1959848"/>
              <a:gd name="connsiteX7-1877" fmla="*/ 1211163 w 2103393"/>
              <a:gd name="connsiteY7-1878" fmla="*/ 1486600 h 1959848"/>
              <a:gd name="connsiteX8-1879" fmla="*/ 1227994 w 2103393"/>
              <a:gd name="connsiteY8-1880" fmla="*/ 1194891 h 1959848"/>
              <a:gd name="connsiteX9-1881" fmla="*/ 1244823 w 2103393"/>
              <a:gd name="connsiteY9-1882" fmla="*/ 757325 h 1959848"/>
              <a:gd name="connsiteX10-1883" fmla="*/ 1076528 w 2103393"/>
              <a:gd name="connsiteY10-1884" fmla="*/ 611470 h 1959848"/>
              <a:gd name="connsiteX11-1885" fmla="*/ 885795 w 2103393"/>
              <a:gd name="connsiteY11-1886" fmla="*/ 751715 h 1959848"/>
              <a:gd name="connsiteX12-1887" fmla="*/ 919453 w 2103393"/>
              <a:gd name="connsiteY12-1888" fmla="*/ 1189281 h 1959848"/>
              <a:gd name="connsiteX13-1889" fmla="*/ 891405 w 2103393"/>
              <a:gd name="connsiteY13-1890" fmla="*/ 1509040 h 1959848"/>
              <a:gd name="connsiteX14-1891" fmla="*/ 89201 w 2103393"/>
              <a:gd name="connsiteY14-1892" fmla="*/ 1952216 h 1959848"/>
              <a:gd name="connsiteX15-1893" fmla="*/ 577255 w 2103393"/>
              <a:gd name="connsiteY15-1894" fmla="*/ 375858 h 1959848"/>
              <a:gd name="connsiteX16-1895" fmla="*/ 807257 w 2103393"/>
              <a:gd name="connsiteY16-1896" fmla="*/ 611470 h 1959848"/>
              <a:gd name="connsiteX17-1897" fmla="*/ 969942 w 2103393"/>
              <a:gd name="connsiteY17-1898" fmla="*/ 499274 h 1959848"/>
              <a:gd name="connsiteX18-1899" fmla="*/ 947503 w 2103393"/>
              <a:gd name="connsiteY18-1900" fmla="*/ 0 h 1959848"/>
              <a:gd name="connsiteX0-1901" fmla="*/ 947503 w 2103393"/>
              <a:gd name="connsiteY0-1902" fmla="*/ 0 h 1959848"/>
              <a:gd name="connsiteX1-1903" fmla="*/ 947503 w 2103393"/>
              <a:gd name="connsiteY1-1904" fmla="*/ 0 h 1959848"/>
              <a:gd name="connsiteX2-1905" fmla="*/ 1183115 w 2103393"/>
              <a:gd name="connsiteY2-1906" fmla="*/ 5610 h 1959848"/>
              <a:gd name="connsiteX3-1907" fmla="*/ 1177505 w 2103393"/>
              <a:gd name="connsiteY3-1908" fmla="*/ 493664 h 1959848"/>
              <a:gd name="connsiteX4-1909" fmla="*/ 1312141 w 2103393"/>
              <a:gd name="connsiteY4-1910" fmla="*/ 572201 h 1959848"/>
              <a:gd name="connsiteX5-1911" fmla="*/ 1508484 w 2103393"/>
              <a:gd name="connsiteY5-1912" fmla="*/ 375858 h 1959848"/>
              <a:gd name="connsiteX6-1913" fmla="*/ 2058246 w 2103393"/>
              <a:gd name="connsiteY6-1914" fmla="*/ 1924167 h 1959848"/>
              <a:gd name="connsiteX7-1915" fmla="*/ 1211163 w 2103393"/>
              <a:gd name="connsiteY7-1916" fmla="*/ 1486600 h 1959848"/>
              <a:gd name="connsiteX8-1917" fmla="*/ 1222384 w 2103393"/>
              <a:gd name="connsiteY8-1918" fmla="*/ 1178062 h 1959848"/>
              <a:gd name="connsiteX9-1919" fmla="*/ 1244823 w 2103393"/>
              <a:gd name="connsiteY9-1920" fmla="*/ 757325 h 1959848"/>
              <a:gd name="connsiteX10-1921" fmla="*/ 1076528 w 2103393"/>
              <a:gd name="connsiteY10-1922" fmla="*/ 611470 h 1959848"/>
              <a:gd name="connsiteX11-1923" fmla="*/ 885795 w 2103393"/>
              <a:gd name="connsiteY11-1924" fmla="*/ 751715 h 1959848"/>
              <a:gd name="connsiteX12-1925" fmla="*/ 919453 w 2103393"/>
              <a:gd name="connsiteY12-1926" fmla="*/ 1189281 h 1959848"/>
              <a:gd name="connsiteX13-1927" fmla="*/ 891405 w 2103393"/>
              <a:gd name="connsiteY13-1928" fmla="*/ 1509040 h 1959848"/>
              <a:gd name="connsiteX14-1929" fmla="*/ 89201 w 2103393"/>
              <a:gd name="connsiteY14-1930" fmla="*/ 1952216 h 1959848"/>
              <a:gd name="connsiteX15-1931" fmla="*/ 577255 w 2103393"/>
              <a:gd name="connsiteY15-1932" fmla="*/ 375858 h 1959848"/>
              <a:gd name="connsiteX16-1933" fmla="*/ 807257 w 2103393"/>
              <a:gd name="connsiteY16-1934" fmla="*/ 611470 h 1959848"/>
              <a:gd name="connsiteX17-1935" fmla="*/ 969942 w 2103393"/>
              <a:gd name="connsiteY17-1936" fmla="*/ 499274 h 1959848"/>
              <a:gd name="connsiteX18-1937" fmla="*/ 947503 w 2103393"/>
              <a:gd name="connsiteY18-1938" fmla="*/ 0 h 1959848"/>
              <a:gd name="connsiteX0-1939" fmla="*/ 947503 w 2103393"/>
              <a:gd name="connsiteY0-1940" fmla="*/ 0 h 1959848"/>
              <a:gd name="connsiteX1-1941" fmla="*/ 947503 w 2103393"/>
              <a:gd name="connsiteY1-1942" fmla="*/ 0 h 1959848"/>
              <a:gd name="connsiteX2-1943" fmla="*/ 1183115 w 2103393"/>
              <a:gd name="connsiteY2-1944" fmla="*/ 5610 h 1959848"/>
              <a:gd name="connsiteX3-1945" fmla="*/ 1177505 w 2103393"/>
              <a:gd name="connsiteY3-1946" fmla="*/ 493664 h 1959848"/>
              <a:gd name="connsiteX4-1947" fmla="*/ 1312141 w 2103393"/>
              <a:gd name="connsiteY4-1948" fmla="*/ 572201 h 1959848"/>
              <a:gd name="connsiteX5-1949" fmla="*/ 1508484 w 2103393"/>
              <a:gd name="connsiteY5-1950" fmla="*/ 375858 h 1959848"/>
              <a:gd name="connsiteX6-1951" fmla="*/ 2058246 w 2103393"/>
              <a:gd name="connsiteY6-1952" fmla="*/ 1924167 h 1959848"/>
              <a:gd name="connsiteX7-1953" fmla="*/ 1211163 w 2103393"/>
              <a:gd name="connsiteY7-1954" fmla="*/ 1486600 h 1959848"/>
              <a:gd name="connsiteX8-1955" fmla="*/ 1205554 w 2103393"/>
              <a:gd name="connsiteY8-1956" fmla="*/ 1200502 h 1959848"/>
              <a:gd name="connsiteX9-1957" fmla="*/ 1244823 w 2103393"/>
              <a:gd name="connsiteY9-1958" fmla="*/ 757325 h 1959848"/>
              <a:gd name="connsiteX10-1959" fmla="*/ 1076528 w 2103393"/>
              <a:gd name="connsiteY10-1960" fmla="*/ 611470 h 1959848"/>
              <a:gd name="connsiteX11-1961" fmla="*/ 885795 w 2103393"/>
              <a:gd name="connsiteY11-1962" fmla="*/ 751715 h 1959848"/>
              <a:gd name="connsiteX12-1963" fmla="*/ 919453 w 2103393"/>
              <a:gd name="connsiteY12-1964" fmla="*/ 1189281 h 1959848"/>
              <a:gd name="connsiteX13-1965" fmla="*/ 891405 w 2103393"/>
              <a:gd name="connsiteY13-1966" fmla="*/ 1509040 h 1959848"/>
              <a:gd name="connsiteX14-1967" fmla="*/ 89201 w 2103393"/>
              <a:gd name="connsiteY14-1968" fmla="*/ 1952216 h 1959848"/>
              <a:gd name="connsiteX15-1969" fmla="*/ 577255 w 2103393"/>
              <a:gd name="connsiteY15-1970" fmla="*/ 375858 h 1959848"/>
              <a:gd name="connsiteX16-1971" fmla="*/ 807257 w 2103393"/>
              <a:gd name="connsiteY16-1972" fmla="*/ 611470 h 1959848"/>
              <a:gd name="connsiteX17-1973" fmla="*/ 969942 w 2103393"/>
              <a:gd name="connsiteY17-1974" fmla="*/ 499274 h 1959848"/>
              <a:gd name="connsiteX18-1975" fmla="*/ 947503 w 2103393"/>
              <a:gd name="connsiteY18-1976" fmla="*/ 0 h 1959848"/>
              <a:gd name="connsiteX0-1977" fmla="*/ 947503 w 2103393"/>
              <a:gd name="connsiteY0-1978" fmla="*/ 0 h 1959848"/>
              <a:gd name="connsiteX1-1979" fmla="*/ 947503 w 2103393"/>
              <a:gd name="connsiteY1-1980" fmla="*/ 0 h 1959848"/>
              <a:gd name="connsiteX2-1981" fmla="*/ 1183115 w 2103393"/>
              <a:gd name="connsiteY2-1982" fmla="*/ 5610 h 1959848"/>
              <a:gd name="connsiteX3-1983" fmla="*/ 1177505 w 2103393"/>
              <a:gd name="connsiteY3-1984" fmla="*/ 493664 h 1959848"/>
              <a:gd name="connsiteX4-1985" fmla="*/ 1312141 w 2103393"/>
              <a:gd name="connsiteY4-1986" fmla="*/ 572201 h 1959848"/>
              <a:gd name="connsiteX5-1987" fmla="*/ 1508484 w 2103393"/>
              <a:gd name="connsiteY5-1988" fmla="*/ 375858 h 1959848"/>
              <a:gd name="connsiteX6-1989" fmla="*/ 2058246 w 2103393"/>
              <a:gd name="connsiteY6-1990" fmla="*/ 1924167 h 1959848"/>
              <a:gd name="connsiteX7-1991" fmla="*/ 1211163 w 2103393"/>
              <a:gd name="connsiteY7-1992" fmla="*/ 1486600 h 1959848"/>
              <a:gd name="connsiteX8-1993" fmla="*/ 1205554 w 2103393"/>
              <a:gd name="connsiteY8-1994" fmla="*/ 1200502 h 1959848"/>
              <a:gd name="connsiteX9-1995" fmla="*/ 1244823 w 2103393"/>
              <a:gd name="connsiteY9-1996" fmla="*/ 757325 h 1959848"/>
              <a:gd name="connsiteX10-1997" fmla="*/ 1076528 w 2103393"/>
              <a:gd name="connsiteY10-1998" fmla="*/ 611470 h 1959848"/>
              <a:gd name="connsiteX11-1999" fmla="*/ 885795 w 2103393"/>
              <a:gd name="connsiteY11-2000" fmla="*/ 751715 h 1959848"/>
              <a:gd name="connsiteX12-2001" fmla="*/ 919453 w 2103393"/>
              <a:gd name="connsiteY12-2002" fmla="*/ 1189281 h 1959848"/>
              <a:gd name="connsiteX13-2003" fmla="*/ 891405 w 2103393"/>
              <a:gd name="connsiteY13-2004" fmla="*/ 1509040 h 1959848"/>
              <a:gd name="connsiteX14-2005" fmla="*/ 89201 w 2103393"/>
              <a:gd name="connsiteY14-2006" fmla="*/ 1952216 h 1959848"/>
              <a:gd name="connsiteX15-2007" fmla="*/ 577255 w 2103393"/>
              <a:gd name="connsiteY15-2008" fmla="*/ 375858 h 1959848"/>
              <a:gd name="connsiteX16-2009" fmla="*/ 807257 w 2103393"/>
              <a:gd name="connsiteY16-2010" fmla="*/ 611470 h 1959848"/>
              <a:gd name="connsiteX17-2011" fmla="*/ 969942 w 2103393"/>
              <a:gd name="connsiteY17-2012" fmla="*/ 499274 h 1959848"/>
              <a:gd name="connsiteX18-2013" fmla="*/ 947503 w 2103393"/>
              <a:gd name="connsiteY18-2014" fmla="*/ 0 h 1959848"/>
              <a:gd name="connsiteX0-2015" fmla="*/ 947503 w 2103393"/>
              <a:gd name="connsiteY0-2016" fmla="*/ 0 h 1959848"/>
              <a:gd name="connsiteX1-2017" fmla="*/ 947503 w 2103393"/>
              <a:gd name="connsiteY1-2018" fmla="*/ 0 h 1959848"/>
              <a:gd name="connsiteX2-2019" fmla="*/ 1183115 w 2103393"/>
              <a:gd name="connsiteY2-2020" fmla="*/ 5610 h 1959848"/>
              <a:gd name="connsiteX3-2021" fmla="*/ 1177505 w 2103393"/>
              <a:gd name="connsiteY3-2022" fmla="*/ 493664 h 1959848"/>
              <a:gd name="connsiteX4-2023" fmla="*/ 1312141 w 2103393"/>
              <a:gd name="connsiteY4-2024" fmla="*/ 572201 h 1959848"/>
              <a:gd name="connsiteX5-2025" fmla="*/ 1508484 w 2103393"/>
              <a:gd name="connsiteY5-2026" fmla="*/ 375858 h 1959848"/>
              <a:gd name="connsiteX6-2027" fmla="*/ 2058246 w 2103393"/>
              <a:gd name="connsiteY6-2028" fmla="*/ 1924167 h 1959848"/>
              <a:gd name="connsiteX7-2029" fmla="*/ 1211163 w 2103393"/>
              <a:gd name="connsiteY7-2030" fmla="*/ 1486600 h 1959848"/>
              <a:gd name="connsiteX8-2031" fmla="*/ 1205554 w 2103393"/>
              <a:gd name="connsiteY8-2032" fmla="*/ 1200502 h 1959848"/>
              <a:gd name="connsiteX9-2033" fmla="*/ 1244823 w 2103393"/>
              <a:gd name="connsiteY9-2034" fmla="*/ 757325 h 1959848"/>
              <a:gd name="connsiteX10-2035" fmla="*/ 1076528 w 2103393"/>
              <a:gd name="connsiteY10-2036" fmla="*/ 611470 h 1959848"/>
              <a:gd name="connsiteX11-2037" fmla="*/ 885795 w 2103393"/>
              <a:gd name="connsiteY11-2038" fmla="*/ 751715 h 1959848"/>
              <a:gd name="connsiteX12-2039" fmla="*/ 919453 w 2103393"/>
              <a:gd name="connsiteY12-2040" fmla="*/ 1189281 h 1959848"/>
              <a:gd name="connsiteX13-2041" fmla="*/ 891405 w 2103393"/>
              <a:gd name="connsiteY13-2042" fmla="*/ 1509040 h 1959848"/>
              <a:gd name="connsiteX14-2043" fmla="*/ 89201 w 2103393"/>
              <a:gd name="connsiteY14-2044" fmla="*/ 1952216 h 1959848"/>
              <a:gd name="connsiteX15-2045" fmla="*/ 577255 w 2103393"/>
              <a:gd name="connsiteY15-2046" fmla="*/ 375858 h 1959848"/>
              <a:gd name="connsiteX16-2047" fmla="*/ 807257 w 2103393"/>
              <a:gd name="connsiteY16-2048" fmla="*/ 611470 h 1959848"/>
              <a:gd name="connsiteX17-2049" fmla="*/ 969942 w 2103393"/>
              <a:gd name="connsiteY17-2050" fmla="*/ 499274 h 1959848"/>
              <a:gd name="connsiteX18-2051" fmla="*/ 947503 w 2103393"/>
              <a:gd name="connsiteY18-2052" fmla="*/ 0 h 1959848"/>
              <a:gd name="connsiteX0-2053" fmla="*/ 947503 w 2103393"/>
              <a:gd name="connsiteY0-2054" fmla="*/ 0 h 1959848"/>
              <a:gd name="connsiteX1-2055" fmla="*/ 947503 w 2103393"/>
              <a:gd name="connsiteY1-2056" fmla="*/ 0 h 1959848"/>
              <a:gd name="connsiteX2-2057" fmla="*/ 1183115 w 2103393"/>
              <a:gd name="connsiteY2-2058" fmla="*/ 5610 h 1959848"/>
              <a:gd name="connsiteX3-2059" fmla="*/ 1177505 w 2103393"/>
              <a:gd name="connsiteY3-2060" fmla="*/ 493664 h 1959848"/>
              <a:gd name="connsiteX4-2061" fmla="*/ 1312141 w 2103393"/>
              <a:gd name="connsiteY4-2062" fmla="*/ 572201 h 1959848"/>
              <a:gd name="connsiteX5-2063" fmla="*/ 1508484 w 2103393"/>
              <a:gd name="connsiteY5-2064" fmla="*/ 375858 h 1959848"/>
              <a:gd name="connsiteX6-2065" fmla="*/ 2058246 w 2103393"/>
              <a:gd name="connsiteY6-2066" fmla="*/ 1924167 h 1959848"/>
              <a:gd name="connsiteX7-2067" fmla="*/ 1211163 w 2103393"/>
              <a:gd name="connsiteY7-2068" fmla="*/ 1486600 h 1959848"/>
              <a:gd name="connsiteX8-2069" fmla="*/ 1205554 w 2103393"/>
              <a:gd name="connsiteY8-2070" fmla="*/ 1200502 h 1959848"/>
              <a:gd name="connsiteX9-2071" fmla="*/ 1244823 w 2103393"/>
              <a:gd name="connsiteY9-2072" fmla="*/ 757325 h 1959848"/>
              <a:gd name="connsiteX10-2073" fmla="*/ 1076528 w 2103393"/>
              <a:gd name="connsiteY10-2074" fmla="*/ 611470 h 1959848"/>
              <a:gd name="connsiteX11-2075" fmla="*/ 885795 w 2103393"/>
              <a:gd name="connsiteY11-2076" fmla="*/ 751715 h 1959848"/>
              <a:gd name="connsiteX12-2077" fmla="*/ 919453 w 2103393"/>
              <a:gd name="connsiteY12-2078" fmla="*/ 1189281 h 1959848"/>
              <a:gd name="connsiteX13-2079" fmla="*/ 891405 w 2103393"/>
              <a:gd name="connsiteY13-2080" fmla="*/ 1509040 h 1959848"/>
              <a:gd name="connsiteX14-2081" fmla="*/ 89201 w 2103393"/>
              <a:gd name="connsiteY14-2082" fmla="*/ 1952216 h 1959848"/>
              <a:gd name="connsiteX15-2083" fmla="*/ 577255 w 2103393"/>
              <a:gd name="connsiteY15-2084" fmla="*/ 375858 h 1959848"/>
              <a:gd name="connsiteX16-2085" fmla="*/ 807257 w 2103393"/>
              <a:gd name="connsiteY16-2086" fmla="*/ 611470 h 1959848"/>
              <a:gd name="connsiteX17-2087" fmla="*/ 969942 w 2103393"/>
              <a:gd name="connsiteY17-2088" fmla="*/ 499274 h 1959848"/>
              <a:gd name="connsiteX18-2089" fmla="*/ 947503 w 2103393"/>
              <a:gd name="connsiteY18-2090" fmla="*/ 0 h 1959848"/>
              <a:gd name="connsiteX0-2091" fmla="*/ 947503 w 2103393"/>
              <a:gd name="connsiteY0-2092" fmla="*/ 0 h 1959848"/>
              <a:gd name="connsiteX1-2093" fmla="*/ 947503 w 2103393"/>
              <a:gd name="connsiteY1-2094" fmla="*/ 0 h 1959848"/>
              <a:gd name="connsiteX2-2095" fmla="*/ 1183115 w 2103393"/>
              <a:gd name="connsiteY2-2096" fmla="*/ 5610 h 1959848"/>
              <a:gd name="connsiteX3-2097" fmla="*/ 1177505 w 2103393"/>
              <a:gd name="connsiteY3-2098" fmla="*/ 493664 h 1959848"/>
              <a:gd name="connsiteX4-2099" fmla="*/ 1312141 w 2103393"/>
              <a:gd name="connsiteY4-2100" fmla="*/ 572201 h 1959848"/>
              <a:gd name="connsiteX5-2101" fmla="*/ 1508484 w 2103393"/>
              <a:gd name="connsiteY5-2102" fmla="*/ 375858 h 1959848"/>
              <a:gd name="connsiteX6-2103" fmla="*/ 2058246 w 2103393"/>
              <a:gd name="connsiteY6-2104" fmla="*/ 1924167 h 1959848"/>
              <a:gd name="connsiteX7-2105" fmla="*/ 1211163 w 2103393"/>
              <a:gd name="connsiteY7-2106" fmla="*/ 1486600 h 1959848"/>
              <a:gd name="connsiteX8-2107" fmla="*/ 1205554 w 2103393"/>
              <a:gd name="connsiteY8-2108" fmla="*/ 1200502 h 1959848"/>
              <a:gd name="connsiteX9-2109" fmla="*/ 1244823 w 2103393"/>
              <a:gd name="connsiteY9-2110" fmla="*/ 757325 h 1959848"/>
              <a:gd name="connsiteX10-2111" fmla="*/ 1076528 w 2103393"/>
              <a:gd name="connsiteY10-2112" fmla="*/ 611470 h 1959848"/>
              <a:gd name="connsiteX11-2113" fmla="*/ 885795 w 2103393"/>
              <a:gd name="connsiteY11-2114" fmla="*/ 751715 h 1959848"/>
              <a:gd name="connsiteX12-2115" fmla="*/ 919453 w 2103393"/>
              <a:gd name="connsiteY12-2116" fmla="*/ 1189281 h 1959848"/>
              <a:gd name="connsiteX13-2117" fmla="*/ 891405 w 2103393"/>
              <a:gd name="connsiteY13-2118" fmla="*/ 1509040 h 1959848"/>
              <a:gd name="connsiteX14-2119" fmla="*/ 89201 w 2103393"/>
              <a:gd name="connsiteY14-2120" fmla="*/ 1952216 h 1959848"/>
              <a:gd name="connsiteX15-2121" fmla="*/ 577255 w 2103393"/>
              <a:gd name="connsiteY15-2122" fmla="*/ 375858 h 1959848"/>
              <a:gd name="connsiteX16-2123" fmla="*/ 807257 w 2103393"/>
              <a:gd name="connsiteY16-2124" fmla="*/ 611470 h 1959848"/>
              <a:gd name="connsiteX17-2125" fmla="*/ 969942 w 2103393"/>
              <a:gd name="connsiteY17-2126" fmla="*/ 499274 h 1959848"/>
              <a:gd name="connsiteX18-2127" fmla="*/ 947503 w 2103393"/>
              <a:gd name="connsiteY18-2128" fmla="*/ 0 h 1959848"/>
              <a:gd name="connsiteX0-2129" fmla="*/ 947503 w 2103393"/>
              <a:gd name="connsiteY0-2130" fmla="*/ 0 h 1959848"/>
              <a:gd name="connsiteX1-2131" fmla="*/ 947503 w 2103393"/>
              <a:gd name="connsiteY1-2132" fmla="*/ 0 h 1959848"/>
              <a:gd name="connsiteX2-2133" fmla="*/ 1183115 w 2103393"/>
              <a:gd name="connsiteY2-2134" fmla="*/ 5610 h 1959848"/>
              <a:gd name="connsiteX3-2135" fmla="*/ 1177505 w 2103393"/>
              <a:gd name="connsiteY3-2136" fmla="*/ 493664 h 1959848"/>
              <a:gd name="connsiteX4-2137" fmla="*/ 1312141 w 2103393"/>
              <a:gd name="connsiteY4-2138" fmla="*/ 572201 h 1959848"/>
              <a:gd name="connsiteX5-2139" fmla="*/ 1508484 w 2103393"/>
              <a:gd name="connsiteY5-2140" fmla="*/ 375858 h 1959848"/>
              <a:gd name="connsiteX6-2141" fmla="*/ 2058246 w 2103393"/>
              <a:gd name="connsiteY6-2142" fmla="*/ 1924167 h 1959848"/>
              <a:gd name="connsiteX7-2143" fmla="*/ 1211163 w 2103393"/>
              <a:gd name="connsiteY7-2144" fmla="*/ 1486600 h 1959848"/>
              <a:gd name="connsiteX8-2145" fmla="*/ 1205554 w 2103393"/>
              <a:gd name="connsiteY8-2146" fmla="*/ 1200502 h 1959848"/>
              <a:gd name="connsiteX9-2147" fmla="*/ 1244823 w 2103393"/>
              <a:gd name="connsiteY9-2148" fmla="*/ 757325 h 1959848"/>
              <a:gd name="connsiteX10-2149" fmla="*/ 1076528 w 2103393"/>
              <a:gd name="connsiteY10-2150" fmla="*/ 611470 h 1959848"/>
              <a:gd name="connsiteX11-2151" fmla="*/ 885795 w 2103393"/>
              <a:gd name="connsiteY11-2152" fmla="*/ 751715 h 1959848"/>
              <a:gd name="connsiteX12-2153" fmla="*/ 919453 w 2103393"/>
              <a:gd name="connsiteY12-2154" fmla="*/ 1189281 h 1959848"/>
              <a:gd name="connsiteX13-2155" fmla="*/ 891405 w 2103393"/>
              <a:gd name="connsiteY13-2156" fmla="*/ 1509040 h 1959848"/>
              <a:gd name="connsiteX14-2157" fmla="*/ 89201 w 2103393"/>
              <a:gd name="connsiteY14-2158" fmla="*/ 1952216 h 1959848"/>
              <a:gd name="connsiteX15-2159" fmla="*/ 577255 w 2103393"/>
              <a:gd name="connsiteY15-2160" fmla="*/ 375858 h 1959848"/>
              <a:gd name="connsiteX16-2161" fmla="*/ 807257 w 2103393"/>
              <a:gd name="connsiteY16-2162" fmla="*/ 611470 h 1959848"/>
              <a:gd name="connsiteX17-2163" fmla="*/ 969942 w 2103393"/>
              <a:gd name="connsiteY17-2164" fmla="*/ 499274 h 1959848"/>
              <a:gd name="connsiteX18-2165" fmla="*/ 947503 w 2103393"/>
              <a:gd name="connsiteY18-2166" fmla="*/ 0 h 1959848"/>
              <a:gd name="connsiteX0-2167" fmla="*/ 947503 w 2103393"/>
              <a:gd name="connsiteY0-2168" fmla="*/ 0 h 1961617"/>
              <a:gd name="connsiteX1-2169" fmla="*/ 947503 w 2103393"/>
              <a:gd name="connsiteY1-2170" fmla="*/ 0 h 1961617"/>
              <a:gd name="connsiteX2-2171" fmla="*/ 1183115 w 2103393"/>
              <a:gd name="connsiteY2-2172" fmla="*/ 5610 h 1961617"/>
              <a:gd name="connsiteX3-2173" fmla="*/ 1177505 w 2103393"/>
              <a:gd name="connsiteY3-2174" fmla="*/ 493664 h 1961617"/>
              <a:gd name="connsiteX4-2175" fmla="*/ 1312141 w 2103393"/>
              <a:gd name="connsiteY4-2176" fmla="*/ 572201 h 1961617"/>
              <a:gd name="connsiteX5-2177" fmla="*/ 1508484 w 2103393"/>
              <a:gd name="connsiteY5-2178" fmla="*/ 375858 h 1961617"/>
              <a:gd name="connsiteX6-2179" fmla="*/ 2058246 w 2103393"/>
              <a:gd name="connsiteY6-2180" fmla="*/ 1924167 h 1961617"/>
              <a:gd name="connsiteX7-2181" fmla="*/ 1244822 w 2103393"/>
              <a:gd name="connsiteY7-2182" fmla="*/ 1514649 h 1961617"/>
              <a:gd name="connsiteX8-2183" fmla="*/ 1205554 w 2103393"/>
              <a:gd name="connsiteY8-2184" fmla="*/ 1200502 h 1961617"/>
              <a:gd name="connsiteX9-2185" fmla="*/ 1244823 w 2103393"/>
              <a:gd name="connsiteY9-2186" fmla="*/ 757325 h 1961617"/>
              <a:gd name="connsiteX10-2187" fmla="*/ 1076528 w 2103393"/>
              <a:gd name="connsiteY10-2188" fmla="*/ 611470 h 1961617"/>
              <a:gd name="connsiteX11-2189" fmla="*/ 885795 w 2103393"/>
              <a:gd name="connsiteY11-2190" fmla="*/ 751715 h 1961617"/>
              <a:gd name="connsiteX12-2191" fmla="*/ 919453 w 2103393"/>
              <a:gd name="connsiteY12-2192" fmla="*/ 1189281 h 1961617"/>
              <a:gd name="connsiteX13-2193" fmla="*/ 891405 w 2103393"/>
              <a:gd name="connsiteY13-2194" fmla="*/ 1509040 h 1961617"/>
              <a:gd name="connsiteX14-2195" fmla="*/ 89201 w 2103393"/>
              <a:gd name="connsiteY14-2196" fmla="*/ 1952216 h 1961617"/>
              <a:gd name="connsiteX15-2197" fmla="*/ 577255 w 2103393"/>
              <a:gd name="connsiteY15-2198" fmla="*/ 375858 h 1961617"/>
              <a:gd name="connsiteX16-2199" fmla="*/ 807257 w 2103393"/>
              <a:gd name="connsiteY16-2200" fmla="*/ 611470 h 1961617"/>
              <a:gd name="connsiteX17-2201" fmla="*/ 969942 w 2103393"/>
              <a:gd name="connsiteY17-2202" fmla="*/ 499274 h 1961617"/>
              <a:gd name="connsiteX18-2203" fmla="*/ 947503 w 2103393"/>
              <a:gd name="connsiteY18-2204" fmla="*/ 0 h 1961617"/>
              <a:gd name="connsiteX0-2205" fmla="*/ 947503 w 2103393"/>
              <a:gd name="connsiteY0-2206" fmla="*/ 0 h 1961617"/>
              <a:gd name="connsiteX1-2207" fmla="*/ 947503 w 2103393"/>
              <a:gd name="connsiteY1-2208" fmla="*/ 0 h 1961617"/>
              <a:gd name="connsiteX2-2209" fmla="*/ 1183115 w 2103393"/>
              <a:gd name="connsiteY2-2210" fmla="*/ 5610 h 1961617"/>
              <a:gd name="connsiteX3-2211" fmla="*/ 1177505 w 2103393"/>
              <a:gd name="connsiteY3-2212" fmla="*/ 493664 h 1961617"/>
              <a:gd name="connsiteX4-2213" fmla="*/ 1312141 w 2103393"/>
              <a:gd name="connsiteY4-2214" fmla="*/ 572201 h 1961617"/>
              <a:gd name="connsiteX5-2215" fmla="*/ 1508484 w 2103393"/>
              <a:gd name="connsiteY5-2216" fmla="*/ 375858 h 1961617"/>
              <a:gd name="connsiteX6-2217" fmla="*/ 2058246 w 2103393"/>
              <a:gd name="connsiteY6-2218" fmla="*/ 1924167 h 1961617"/>
              <a:gd name="connsiteX7-2219" fmla="*/ 1244822 w 2103393"/>
              <a:gd name="connsiteY7-2220" fmla="*/ 1514649 h 1961617"/>
              <a:gd name="connsiteX8-2221" fmla="*/ 1205554 w 2103393"/>
              <a:gd name="connsiteY8-2222" fmla="*/ 1200502 h 1961617"/>
              <a:gd name="connsiteX9-2223" fmla="*/ 1244823 w 2103393"/>
              <a:gd name="connsiteY9-2224" fmla="*/ 757325 h 1961617"/>
              <a:gd name="connsiteX10-2225" fmla="*/ 1076528 w 2103393"/>
              <a:gd name="connsiteY10-2226" fmla="*/ 611470 h 1961617"/>
              <a:gd name="connsiteX11-2227" fmla="*/ 885795 w 2103393"/>
              <a:gd name="connsiteY11-2228" fmla="*/ 751715 h 1961617"/>
              <a:gd name="connsiteX12-2229" fmla="*/ 919453 w 2103393"/>
              <a:gd name="connsiteY12-2230" fmla="*/ 1189281 h 1961617"/>
              <a:gd name="connsiteX13-2231" fmla="*/ 891405 w 2103393"/>
              <a:gd name="connsiteY13-2232" fmla="*/ 1509040 h 1961617"/>
              <a:gd name="connsiteX14-2233" fmla="*/ 89201 w 2103393"/>
              <a:gd name="connsiteY14-2234" fmla="*/ 1952216 h 1961617"/>
              <a:gd name="connsiteX15-2235" fmla="*/ 577255 w 2103393"/>
              <a:gd name="connsiteY15-2236" fmla="*/ 375858 h 1961617"/>
              <a:gd name="connsiteX16-2237" fmla="*/ 807257 w 2103393"/>
              <a:gd name="connsiteY16-2238" fmla="*/ 611470 h 1961617"/>
              <a:gd name="connsiteX17-2239" fmla="*/ 969942 w 2103393"/>
              <a:gd name="connsiteY17-2240" fmla="*/ 499274 h 1961617"/>
              <a:gd name="connsiteX18-2241" fmla="*/ 947503 w 2103393"/>
              <a:gd name="connsiteY18-2242" fmla="*/ 0 h 1961617"/>
              <a:gd name="connsiteX0-2243" fmla="*/ 947503 w 2103393"/>
              <a:gd name="connsiteY0-2244" fmla="*/ 0 h 1963064"/>
              <a:gd name="connsiteX1-2245" fmla="*/ 947503 w 2103393"/>
              <a:gd name="connsiteY1-2246" fmla="*/ 0 h 1963064"/>
              <a:gd name="connsiteX2-2247" fmla="*/ 1183115 w 2103393"/>
              <a:gd name="connsiteY2-2248" fmla="*/ 5610 h 1963064"/>
              <a:gd name="connsiteX3-2249" fmla="*/ 1177505 w 2103393"/>
              <a:gd name="connsiteY3-2250" fmla="*/ 493664 h 1963064"/>
              <a:gd name="connsiteX4-2251" fmla="*/ 1312141 w 2103393"/>
              <a:gd name="connsiteY4-2252" fmla="*/ 572201 h 1963064"/>
              <a:gd name="connsiteX5-2253" fmla="*/ 1508484 w 2103393"/>
              <a:gd name="connsiteY5-2254" fmla="*/ 375858 h 1963064"/>
              <a:gd name="connsiteX6-2255" fmla="*/ 2058246 w 2103393"/>
              <a:gd name="connsiteY6-2256" fmla="*/ 1924167 h 1963064"/>
              <a:gd name="connsiteX7-2257" fmla="*/ 1244822 w 2103393"/>
              <a:gd name="connsiteY7-2258" fmla="*/ 1514649 h 1963064"/>
              <a:gd name="connsiteX8-2259" fmla="*/ 1205554 w 2103393"/>
              <a:gd name="connsiteY8-2260" fmla="*/ 1200502 h 1963064"/>
              <a:gd name="connsiteX9-2261" fmla="*/ 1244823 w 2103393"/>
              <a:gd name="connsiteY9-2262" fmla="*/ 757325 h 1963064"/>
              <a:gd name="connsiteX10-2263" fmla="*/ 1076528 w 2103393"/>
              <a:gd name="connsiteY10-2264" fmla="*/ 611470 h 1963064"/>
              <a:gd name="connsiteX11-2265" fmla="*/ 885795 w 2103393"/>
              <a:gd name="connsiteY11-2266" fmla="*/ 751715 h 1963064"/>
              <a:gd name="connsiteX12-2267" fmla="*/ 919453 w 2103393"/>
              <a:gd name="connsiteY12-2268" fmla="*/ 1189281 h 1963064"/>
              <a:gd name="connsiteX13-2269" fmla="*/ 891405 w 2103393"/>
              <a:gd name="connsiteY13-2270" fmla="*/ 1509040 h 1963064"/>
              <a:gd name="connsiteX14-2271" fmla="*/ 89201 w 2103393"/>
              <a:gd name="connsiteY14-2272" fmla="*/ 1952216 h 1963064"/>
              <a:gd name="connsiteX15-2273" fmla="*/ 577255 w 2103393"/>
              <a:gd name="connsiteY15-2274" fmla="*/ 375858 h 1963064"/>
              <a:gd name="connsiteX16-2275" fmla="*/ 807257 w 2103393"/>
              <a:gd name="connsiteY16-2276" fmla="*/ 611470 h 1963064"/>
              <a:gd name="connsiteX17-2277" fmla="*/ 969942 w 2103393"/>
              <a:gd name="connsiteY17-2278" fmla="*/ 499274 h 1963064"/>
              <a:gd name="connsiteX18-2279" fmla="*/ 947503 w 2103393"/>
              <a:gd name="connsiteY18-2280" fmla="*/ 0 h 1963064"/>
              <a:gd name="connsiteX0-2281" fmla="*/ 947503 w 2103393"/>
              <a:gd name="connsiteY0-2282" fmla="*/ 0 h 1964995"/>
              <a:gd name="connsiteX1-2283" fmla="*/ 947503 w 2103393"/>
              <a:gd name="connsiteY1-2284" fmla="*/ 0 h 1964995"/>
              <a:gd name="connsiteX2-2285" fmla="*/ 1183115 w 2103393"/>
              <a:gd name="connsiteY2-2286" fmla="*/ 5610 h 1964995"/>
              <a:gd name="connsiteX3-2287" fmla="*/ 1177505 w 2103393"/>
              <a:gd name="connsiteY3-2288" fmla="*/ 493664 h 1964995"/>
              <a:gd name="connsiteX4-2289" fmla="*/ 1312141 w 2103393"/>
              <a:gd name="connsiteY4-2290" fmla="*/ 572201 h 1964995"/>
              <a:gd name="connsiteX5-2291" fmla="*/ 1508484 w 2103393"/>
              <a:gd name="connsiteY5-2292" fmla="*/ 375858 h 1964995"/>
              <a:gd name="connsiteX6-2293" fmla="*/ 2058246 w 2103393"/>
              <a:gd name="connsiteY6-2294" fmla="*/ 1924167 h 1964995"/>
              <a:gd name="connsiteX7-2295" fmla="*/ 1244822 w 2103393"/>
              <a:gd name="connsiteY7-2296" fmla="*/ 1514649 h 1964995"/>
              <a:gd name="connsiteX8-2297" fmla="*/ 1205554 w 2103393"/>
              <a:gd name="connsiteY8-2298" fmla="*/ 1200502 h 1964995"/>
              <a:gd name="connsiteX9-2299" fmla="*/ 1244823 w 2103393"/>
              <a:gd name="connsiteY9-2300" fmla="*/ 757325 h 1964995"/>
              <a:gd name="connsiteX10-2301" fmla="*/ 1076528 w 2103393"/>
              <a:gd name="connsiteY10-2302" fmla="*/ 611470 h 1964995"/>
              <a:gd name="connsiteX11-2303" fmla="*/ 885795 w 2103393"/>
              <a:gd name="connsiteY11-2304" fmla="*/ 751715 h 1964995"/>
              <a:gd name="connsiteX12-2305" fmla="*/ 919453 w 2103393"/>
              <a:gd name="connsiteY12-2306" fmla="*/ 1189281 h 1964995"/>
              <a:gd name="connsiteX13-2307" fmla="*/ 891405 w 2103393"/>
              <a:gd name="connsiteY13-2308" fmla="*/ 1509040 h 1964995"/>
              <a:gd name="connsiteX14-2309" fmla="*/ 89201 w 2103393"/>
              <a:gd name="connsiteY14-2310" fmla="*/ 1952216 h 1964995"/>
              <a:gd name="connsiteX15-2311" fmla="*/ 577255 w 2103393"/>
              <a:gd name="connsiteY15-2312" fmla="*/ 375858 h 1964995"/>
              <a:gd name="connsiteX16-2313" fmla="*/ 807257 w 2103393"/>
              <a:gd name="connsiteY16-2314" fmla="*/ 611470 h 1964995"/>
              <a:gd name="connsiteX17-2315" fmla="*/ 969942 w 2103393"/>
              <a:gd name="connsiteY17-2316" fmla="*/ 499274 h 1964995"/>
              <a:gd name="connsiteX18-2317" fmla="*/ 947503 w 2103393"/>
              <a:gd name="connsiteY18-2318" fmla="*/ 0 h 1964995"/>
              <a:gd name="connsiteX0-2319" fmla="*/ 947503 w 2103393"/>
              <a:gd name="connsiteY0-2320" fmla="*/ 13781 h 1978776"/>
              <a:gd name="connsiteX1-2321" fmla="*/ 947503 w 2103393"/>
              <a:gd name="connsiteY1-2322" fmla="*/ 13781 h 1978776"/>
              <a:gd name="connsiteX2-2323" fmla="*/ 1183115 w 2103393"/>
              <a:gd name="connsiteY2-2324" fmla="*/ 19391 h 1978776"/>
              <a:gd name="connsiteX3-2325" fmla="*/ 1177505 w 2103393"/>
              <a:gd name="connsiteY3-2326" fmla="*/ 507445 h 1978776"/>
              <a:gd name="connsiteX4-2327" fmla="*/ 1312141 w 2103393"/>
              <a:gd name="connsiteY4-2328" fmla="*/ 585982 h 1978776"/>
              <a:gd name="connsiteX5-2329" fmla="*/ 1508484 w 2103393"/>
              <a:gd name="connsiteY5-2330" fmla="*/ 389639 h 1978776"/>
              <a:gd name="connsiteX6-2331" fmla="*/ 2058246 w 2103393"/>
              <a:gd name="connsiteY6-2332" fmla="*/ 1937948 h 1978776"/>
              <a:gd name="connsiteX7-2333" fmla="*/ 1244822 w 2103393"/>
              <a:gd name="connsiteY7-2334" fmla="*/ 1528430 h 1978776"/>
              <a:gd name="connsiteX8-2335" fmla="*/ 1205554 w 2103393"/>
              <a:gd name="connsiteY8-2336" fmla="*/ 1214283 h 1978776"/>
              <a:gd name="connsiteX9-2337" fmla="*/ 1244823 w 2103393"/>
              <a:gd name="connsiteY9-2338" fmla="*/ 771106 h 1978776"/>
              <a:gd name="connsiteX10-2339" fmla="*/ 1076528 w 2103393"/>
              <a:gd name="connsiteY10-2340" fmla="*/ 625251 h 1978776"/>
              <a:gd name="connsiteX11-2341" fmla="*/ 885795 w 2103393"/>
              <a:gd name="connsiteY11-2342" fmla="*/ 765496 h 1978776"/>
              <a:gd name="connsiteX12-2343" fmla="*/ 919453 w 2103393"/>
              <a:gd name="connsiteY12-2344" fmla="*/ 1203062 h 1978776"/>
              <a:gd name="connsiteX13-2345" fmla="*/ 891405 w 2103393"/>
              <a:gd name="connsiteY13-2346" fmla="*/ 1522821 h 1978776"/>
              <a:gd name="connsiteX14-2347" fmla="*/ 89201 w 2103393"/>
              <a:gd name="connsiteY14-2348" fmla="*/ 1965997 h 1978776"/>
              <a:gd name="connsiteX15-2349" fmla="*/ 577255 w 2103393"/>
              <a:gd name="connsiteY15-2350" fmla="*/ 389639 h 1978776"/>
              <a:gd name="connsiteX16-2351" fmla="*/ 807257 w 2103393"/>
              <a:gd name="connsiteY16-2352" fmla="*/ 625251 h 1978776"/>
              <a:gd name="connsiteX17-2353" fmla="*/ 969942 w 2103393"/>
              <a:gd name="connsiteY17-2354" fmla="*/ 513055 h 1978776"/>
              <a:gd name="connsiteX18-2355" fmla="*/ 947503 w 2103393"/>
              <a:gd name="connsiteY18-2356" fmla="*/ 13781 h 1978776"/>
              <a:gd name="connsiteX0-2357" fmla="*/ 964333 w 2103393"/>
              <a:gd name="connsiteY0-2358" fmla="*/ 55026 h 1980752"/>
              <a:gd name="connsiteX1-2359" fmla="*/ 947503 w 2103393"/>
              <a:gd name="connsiteY1-2360" fmla="*/ 15757 h 1980752"/>
              <a:gd name="connsiteX2-2361" fmla="*/ 1183115 w 2103393"/>
              <a:gd name="connsiteY2-2362" fmla="*/ 21367 h 1980752"/>
              <a:gd name="connsiteX3-2363" fmla="*/ 1177505 w 2103393"/>
              <a:gd name="connsiteY3-2364" fmla="*/ 509421 h 1980752"/>
              <a:gd name="connsiteX4-2365" fmla="*/ 1312141 w 2103393"/>
              <a:gd name="connsiteY4-2366" fmla="*/ 587958 h 1980752"/>
              <a:gd name="connsiteX5-2367" fmla="*/ 1508484 w 2103393"/>
              <a:gd name="connsiteY5-2368" fmla="*/ 391615 h 1980752"/>
              <a:gd name="connsiteX6-2369" fmla="*/ 2058246 w 2103393"/>
              <a:gd name="connsiteY6-2370" fmla="*/ 1939924 h 1980752"/>
              <a:gd name="connsiteX7-2371" fmla="*/ 1244822 w 2103393"/>
              <a:gd name="connsiteY7-2372" fmla="*/ 1530406 h 1980752"/>
              <a:gd name="connsiteX8-2373" fmla="*/ 1205554 w 2103393"/>
              <a:gd name="connsiteY8-2374" fmla="*/ 1216259 h 1980752"/>
              <a:gd name="connsiteX9-2375" fmla="*/ 1244823 w 2103393"/>
              <a:gd name="connsiteY9-2376" fmla="*/ 773082 h 1980752"/>
              <a:gd name="connsiteX10-2377" fmla="*/ 1076528 w 2103393"/>
              <a:gd name="connsiteY10-2378" fmla="*/ 627227 h 1980752"/>
              <a:gd name="connsiteX11-2379" fmla="*/ 885795 w 2103393"/>
              <a:gd name="connsiteY11-2380" fmla="*/ 767472 h 1980752"/>
              <a:gd name="connsiteX12-2381" fmla="*/ 919453 w 2103393"/>
              <a:gd name="connsiteY12-2382" fmla="*/ 1205038 h 1980752"/>
              <a:gd name="connsiteX13-2383" fmla="*/ 891405 w 2103393"/>
              <a:gd name="connsiteY13-2384" fmla="*/ 1524797 h 1980752"/>
              <a:gd name="connsiteX14-2385" fmla="*/ 89201 w 2103393"/>
              <a:gd name="connsiteY14-2386" fmla="*/ 1967973 h 1980752"/>
              <a:gd name="connsiteX15-2387" fmla="*/ 577255 w 2103393"/>
              <a:gd name="connsiteY15-2388" fmla="*/ 391615 h 1980752"/>
              <a:gd name="connsiteX16-2389" fmla="*/ 807257 w 2103393"/>
              <a:gd name="connsiteY16-2390" fmla="*/ 627227 h 1980752"/>
              <a:gd name="connsiteX17-2391" fmla="*/ 969942 w 2103393"/>
              <a:gd name="connsiteY17-2392" fmla="*/ 515031 h 1980752"/>
              <a:gd name="connsiteX18-2393" fmla="*/ 964333 w 2103393"/>
              <a:gd name="connsiteY18-2394" fmla="*/ 55026 h 1980752"/>
              <a:gd name="connsiteX0-2395" fmla="*/ 913845 w 2103393"/>
              <a:gd name="connsiteY0-2396" fmla="*/ 72662 h 1981559"/>
              <a:gd name="connsiteX1-2397" fmla="*/ 947503 w 2103393"/>
              <a:gd name="connsiteY1-2398" fmla="*/ 16564 h 1981559"/>
              <a:gd name="connsiteX2-2399" fmla="*/ 1183115 w 2103393"/>
              <a:gd name="connsiteY2-2400" fmla="*/ 22174 h 1981559"/>
              <a:gd name="connsiteX3-2401" fmla="*/ 1177505 w 2103393"/>
              <a:gd name="connsiteY3-2402" fmla="*/ 510228 h 1981559"/>
              <a:gd name="connsiteX4-2403" fmla="*/ 1312141 w 2103393"/>
              <a:gd name="connsiteY4-2404" fmla="*/ 588765 h 1981559"/>
              <a:gd name="connsiteX5-2405" fmla="*/ 1508484 w 2103393"/>
              <a:gd name="connsiteY5-2406" fmla="*/ 392422 h 1981559"/>
              <a:gd name="connsiteX6-2407" fmla="*/ 2058246 w 2103393"/>
              <a:gd name="connsiteY6-2408" fmla="*/ 1940731 h 1981559"/>
              <a:gd name="connsiteX7-2409" fmla="*/ 1244822 w 2103393"/>
              <a:gd name="connsiteY7-2410" fmla="*/ 1531213 h 1981559"/>
              <a:gd name="connsiteX8-2411" fmla="*/ 1205554 w 2103393"/>
              <a:gd name="connsiteY8-2412" fmla="*/ 1217066 h 1981559"/>
              <a:gd name="connsiteX9-2413" fmla="*/ 1244823 w 2103393"/>
              <a:gd name="connsiteY9-2414" fmla="*/ 773889 h 1981559"/>
              <a:gd name="connsiteX10-2415" fmla="*/ 1076528 w 2103393"/>
              <a:gd name="connsiteY10-2416" fmla="*/ 628034 h 1981559"/>
              <a:gd name="connsiteX11-2417" fmla="*/ 885795 w 2103393"/>
              <a:gd name="connsiteY11-2418" fmla="*/ 768279 h 1981559"/>
              <a:gd name="connsiteX12-2419" fmla="*/ 919453 w 2103393"/>
              <a:gd name="connsiteY12-2420" fmla="*/ 1205845 h 1981559"/>
              <a:gd name="connsiteX13-2421" fmla="*/ 891405 w 2103393"/>
              <a:gd name="connsiteY13-2422" fmla="*/ 1525604 h 1981559"/>
              <a:gd name="connsiteX14-2423" fmla="*/ 89201 w 2103393"/>
              <a:gd name="connsiteY14-2424" fmla="*/ 1968780 h 1981559"/>
              <a:gd name="connsiteX15-2425" fmla="*/ 577255 w 2103393"/>
              <a:gd name="connsiteY15-2426" fmla="*/ 392422 h 1981559"/>
              <a:gd name="connsiteX16-2427" fmla="*/ 807257 w 2103393"/>
              <a:gd name="connsiteY16-2428" fmla="*/ 628034 h 1981559"/>
              <a:gd name="connsiteX17-2429" fmla="*/ 969942 w 2103393"/>
              <a:gd name="connsiteY17-2430" fmla="*/ 515838 h 1981559"/>
              <a:gd name="connsiteX18-2431" fmla="*/ 913845 w 2103393"/>
              <a:gd name="connsiteY18-2432" fmla="*/ 72662 h 1981559"/>
              <a:gd name="connsiteX0-2433" fmla="*/ 913845 w 2103393"/>
              <a:gd name="connsiteY0-2434" fmla="*/ 103017 h 2011914"/>
              <a:gd name="connsiteX1-2435" fmla="*/ 1003601 w 2103393"/>
              <a:gd name="connsiteY1-2436" fmla="*/ 2040 h 2011914"/>
              <a:gd name="connsiteX2-2437" fmla="*/ 1183115 w 2103393"/>
              <a:gd name="connsiteY2-2438" fmla="*/ 52529 h 2011914"/>
              <a:gd name="connsiteX3-2439" fmla="*/ 1177505 w 2103393"/>
              <a:gd name="connsiteY3-2440" fmla="*/ 540583 h 2011914"/>
              <a:gd name="connsiteX4-2441" fmla="*/ 1312141 w 2103393"/>
              <a:gd name="connsiteY4-2442" fmla="*/ 619120 h 2011914"/>
              <a:gd name="connsiteX5-2443" fmla="*/ 1508484 w 2103393"/>
              <a:gd name="connsiteY5-2444" fmla="*/ 422777 h 2011914"/>
              <a:gd name="connsiteX6-2445" fmla="*/ 2058246 w 2103393"/>
              <a:gd name="connsiteY6-2446" fmla="*/ 1971086 h 2011914"/>
              <a:gd name="connsiteX7-2447" fmla="*/ 1244822 w 2103393"/>
              <a:gd name="connsiteY7-2448" fmla="*/ 1561568 h 2011914"/>
              <a:gd name="connsiteX8-2449" fmla="*/ 1205554 w 2103393"/>
              <a:gd name="connsiteY8-2450" fmla="*/ 1247421 h 2011914"/>
              <a:gd name="connsiteX9-2451" fmla="*/ 1244823 w 2103393"/>
              <a:gd name="connsiteY9-2452" fmla="*/ 804244 h 2011914"/>
              <a:gd name="connsiteX10-2453" fmla="*/ 1076528 w 2103393"/>
              <a:gd name="connsiteY10-2454" fmla="*/ 658389 h 2011914"/>
              <a:gd name="connsiteX11-2455" fmla="*/ 885795 w 2103393"/>
              <a:gd name="connsiteY11-2456" fmla="*/ 798634 h 2011914"/>
              <a:gd name="connsiteX12-2457" fmla="*/ 919453 w 2103393"/>
              <a:gd name="connsiteY12-2458" fmla="*/ 1236200 h 2011914"/>
              <a:gd name="connsiteX13-2459" fmla="*/ 891405 w 2103393"/>
              <a:gd name="connsiteY13-2460" fmla="*/ 1555959 h 2011914"/>
              <a:gd name="connsiteX14-2461" fmla="*/ 89201 w 2103393"/>
              <a:gd name="connsiteY14-2462" fmla="*/ 1999135 h 2011914"/>
              <a:gd name="connsiteX15-2463" fmla="*/ 577255 w 2103393"/>
              <a:gd name="connsiteY15-2464" fmla="*/ 422777 h 2011914"/>
              <a:gd name="connsiteX16-2465" fmla="*/ 807257 w 2103393"/>
              <a:gd name="connsiteY16-2466" fmla="*/ 658389 h 2011914"/>
              <a:gd name="connsiteX17-2467" fmla="*/ 969942 w 2103393"/>
              <a:gd name="connsiteY17-2468" fmla="*/ 546193 h 2011914"/>
              <a:gd name="connsiteX18-2469" fmla="*/ 913845 w 2103393"/>
              <a:gd name="connsiteY18-2470" fmla="*/ 103017 h 2011914"/>
              <a:gd name="connsiteX0-2471" fmla="*/ 930675 w 2103393"/>
              <a:gd name="connsiteY0-2472" fmla="*/ 67702 h 2010258"/>
              <a:gd name="connsiteX1-2473" fmla="*/ 1003601 w 2103393"/>
              <a:gd name="connsiteY1-2474" fmla="*/ 384 h 2010258"/>
              <a:gd name="connsiteX2-2475" fmla="*/ 1183115 w 2103393"/>
              <a:gd name="connsiteY2-2476" fmla="*/ 50873 h 2010258"/>
              <a:gd name="connsiteX3-2477" fmla="*/ 1177505 w 2103393"/>
              <a:gd name="connsiteY3-2478" fmla="*/ 538927 h 2010258"/>
              <a:gd name="connsiteX4-2479" fmla="*/ 1312141 w 2103393"/>
              <a:gd name="connsiteY4-2480" fmla="*/ 617464 h 2010258"/>
              <a:gd name="connsiteX5-2481" fmla="*/ 1508484 w 2103393"/>
              <a:gd name="connsiteY5-2482" fmla="*/ 421121 h 2010258"/>
              <a:gd name="connsiteX6-2483" fmla="*/ 2058246 w 2103393"/>
              <a:gd name="connsiteY6-2484" fmla="*/ 1969430 h 2010258"/>
              <a:gd name="connsiteX7-2485" fmla="*/ 1244822 w 2103393"/>
              <a:gd name="connsiteY7-2486" fmla="*/ 1559912 h 2010258"/>
              <a:gd name="connsiteX8-2487" fmla="*/ 1205554 w 2103393"/>
              <a:gd name="connsiteY8-2488" fmla="*/ 1245765 h 2010258"/>
              <a:gd name="connsiteX9-2489" fmla="*/ 1244823 w 2103393"/>
              <a:gd name="connsiteY9-2490" fmla="*/ 802588 h 2010258"/>
              <a:gd name="connsiteX10-2491" fmla="*/ 1076528 w 2103393"/>
              <a:gd name="connsiteY10-2492" fmla="*/ 656733 h 2010258"/>
              <a:gd name="connsiteX11-2493" fmla="*/ 885795 w 2103393"/>
              <a:gd name="connsiteY11-2494" fmla="*/ 796978 h 2010258"/>
              <a:gd name="connsiteX12-2495" fmla="*/ 919453 w 2103393"/>
              <a:gd name="connsiteY12-2496" fmla="*/ 1234544 h 2010258"/>
              <a:gd name="connsiteX13-2497" fmla="*/ 891405 w 2103393"/>
              <a:gd name="connsiteY13-2498" fmla="*/ 1554303 h 2010258"/>
              <a:gd name="connsiteX14-2499" fmla="*/ 89201 w 2103393"/>
              <a:gd name="connsiteY14-2500" fmla="*/ 1997479 h 2010258"/>
              <a:gd name="connsiteX15-2501" fmla="*/ 577255 w 2103393"/>
              <a:gd name="connsiteY15-2502" fmla="*/ 421121 h 2010258"/>
              <a:gd name="connsiteX16-2503" fmla="*/ 807257 w 2103393"/>
              <a:gd name="connsiteY16-2504" fmla="*/ 656733 h 2010258"/>
              <a:gd name="connsiteX17-2505" fmla="*/ 969942 w 2103393"/>
              <a:gd name="connsiteY17-2506" fmla="*/ 544537 h 2010258"/>
              <a:gd name="connsiteX18-2507" fmla="*/ 930675 w 2103393"/>
              <a:gd name="connsiteY18-2508" fmla="*/ 67702 h 2010258"/>
              <a:gd name="connsiteX0-2509" fmla="*/ 930675 w 2103393"/>
              <a:gd name="connsiteY0-2510" fmla="*/ 69239 h 2011795"/>
              <a:gd name="connsiteX1-2511" fmla="*/ 1183115 w 2103393"/>
              <a:gd name="connsiteY1-2512" fmla="*/ 52410 h 2011795"/>
              <a:gd name="connsiteX2-2513" fmla="*/ 1177505 w 2103393"/>
              <a:gd name="connsiteY2-2514" fmla="*/ 540464 h 2011795"/>
              <a:gd name="connsiteX3-2515" fmla="*/ 1312141 w 2103393"/>
              <a:gd name="connsiteY3-2516" fmla="*/ 619001 h 2011795"/>
              <a:gd name="connsiteX4-2517" fmla="*/ 1508484 w 2103393"/>
              <a:gd name="connsiteY4-2518" fmla="*/ 422658 h 2011795"/>
              <a:gd name="connsiteX5-2519" fmla="*/ 2058246 w 2103393"/>
              <a:gd name="connsiteY5-2520" fmla="*/ 1970967 h 2011795"/>
              <a:gd name="connsiteX6-2521" fmla="*/ 1244822 w 2103393"/>
              <a:gd name="connsiteY6-2522" fmla="*/ 1561449 h 2011795"/>
              <a:gd name="connsiteX7-2523" fmla="*/ 1205554 w 2103393"/>
              <a:gd name="connsiteY7-2524" fmla="*/ 1247302 h 2011795"/>
              <a:gd name="connsiteX8-2525" fmla="*/ 1244823 w 2103393"/>
              <a:gd name="connsiteY8-2526" fmla="*/ 804125 h 2011795"/>
              <a:gd name="connsiteX9-2527" fmla="*/ 1076528 w 2103393"/>
              <a:gd name="connsiteY9-2528" fmla="*/ 658270 h 2011795"/>
              <a:gd name="connsiteX10-2529" fmla="*/ 885795 w 2103393"/>
              <a:gd name="connsiteY10-2530" fmla="*/ 798515 h 2011795"/>
              <a:gd name="connsiteX11-2531" fmla="*/ 919453 w 2103393"/>
              <a:gd name="connsiteY11-2532" fmla="*/ 1236081 h 2011795"/>
              <a:gd name="connsiteX12-2533" fmla="*/ 891405 w 2103393"/>
              <a:gd name="connsiteY12-2534" fmla="*/ 1555840 h 2011795"/>
              <a:gd name="connsiteX13-2535" fmla="*/ 89201 w 2103393"/>
              <a:gd name="connsiteY13-2536" fmla="*/ 1999016 h 2011795"/>
              <a:gd name="connsiteX14-2537" fmla="*/ 577255 w 2103393"/>
              <a:gd name="connsiteY14-2538" fmla="*/ 422658 h 2011795"/>
              <a:gd name="connsiteX15-2539" fmla="*/ 807257 w 2103393"/>
              <a:gd name="connsiteY15-2540" fmla="*/ 658270 h 2011795"/>
              <a:gd name="connsiteX16-2541" fmla="*/ 969942 w 2103393"/>
              <a:gd name="connsiteY16-2542" fmla="*/ 546074 h 2011795"/>
              <a:gd name="connsiteX17-2543" fmla="*/ 930675 w 2103393"/>
              <a:gd name="connsiteY17-2544" fmla="*/ 69239 h 2011795"/>
              <a:gd name="connsiteX0-2545" fmla="*/ 930675 w 2103393"/>
              <a:gd name="connsiteY0-2546" fmla="*/ 63795 h 2006351"/>
              <a:gd name="connsiteX1-2547" fmla="*/ 1183115 w 2103393"/>
              <a:gd name="connsiteY1-2548" fmla="*/ 46966 h 2006351"/>
              <a:gd name="connsiteX2-2549" fmla="*/ 1177505 w 2103393"/>
              <a:gd name="connsiteY2-2550" fmla="*/ 535020 h 2006351"/>
              <a:gd name="connsiteX3-2551" fmla="*/ 1312141 w 2103393"/>
              <a:gd name="connsiteY3-2552" fmla="*/ 613557 h 2006351"/>
              <a:gd name="connsiteX4-2553" fmla="*/ 1508484 w 2103393"/>
              <a:gd name="connsiteY4-2554" fmla="*/ 417214 h 2006351"/>
              <a:gd name="connsiteX5-2555" fmla="*/ 2058246 w 2103393"/>
              <a:gd name="connsiteY5-2556" fmla="*/ 1965523 h 2006351"/>
              <a:gd name="connsiteX6-2557" fmla="*/ 1244822 w 2103393"/>
              <a:gd name="connsiteY6-2558" fmla="*/ 1556005 h 2006351"/>
              <a:gd name="connsiteX7-2559" fmla="*/ 1205554 w 2103393"/>
              <a:gd name="connsiteY7-2560" fmla="*/ 1241858 h 2006351"/>
              <a:gd name="connsiteX8-2561" fmla="*/ 1244823 w 2103393"/>
              <a:gd name="connsiteY8-2562" fmla="*/ 798681 h 2006351"/>
              <a:gd name="connsiteX9-2563" fmla="*/ 1076528 w 2103393"/>
              <a:gd name="connsiteY9-2564" fmla="*/ 652826 h 2006351"/>
              <a:gd name="connsiteX10-2565" fmla="*/ 885795 w 2103393"/>
              <a:gd name="connsiteY10-2566" fmla="*/ 793071 h 2006351"/>
              <a:gd name="connsiteX11-2567" fmla="*/ 919453 w 2103393"/>
              <a:gd name="connsiteY11-2568" fmla="*/ 1230637 h 2006351"/>
              <a:gd name="connsiteX12-2569" fmla="*/ 891405 w 2103393"/>
              <a:gd name="connsiteY12-2570" fmla="*/ 1550396 h 2006351"/>
              <a:gd name="connsiteX13-2571" fmla="*/ 89201 w 2103393"/>
              <a:gd name="connsiteY13-2572" fmla="*/ 1993572 h 2006351"/>
              <a:gd name="connsiteX14-2573" fmla="*/ 577255 w 2103393"/>
              <a:gd name="connsiteY14-2574" fmla="*/ 417214 h 2006351"/>
              <a:gd name="connsiteX15-2575" fmla="*/ 807257 w 2103393"/>
              <a:gd name="connsiteY15-2576" fmla="*/ 652826 h 2006351"/>
              <a:gd name="connsiteX16-2577" fmla="*/ 969942 w 2103393"/>
              <a:gd name="connsiteY16-2578" fmla="*/ 540630 h 2006351"/>
              <a:gd name="connsiteX17-2579" fmla="*/ 930675 w 2103393"/>
              <a:gd name="connsiteY17-2580" fmla="*/ 63795 h 2006351"/>
              <a:gd name="connsiteX0-2581" fmla="*/ 930675 w 2103393"/>
              <a:gd name="connsiteY0-2582" fmla="*/ 51191 h 2016186"/>
              <a:gd name="connsiteX1-2583" fmla="*/ 1183115 w 2103393"/>
              <a:gd name="connsiteY1-2584" fmla="*/ 56801 h 2016186"/>
              <a:gd name="connsiteX2-2585" fmla="*/ 1177505 w 2103393"/>
              <a:gd name="connsiteY2-2586" fmla="*/ 544855 h 2016186"/>
              <a:gd name="connsiteX3-2587" fmla="*/ 1312141 w 2103393"/>
              <a:gd name="connsiteY3-2588" fmla="*/ 623392 h 2016186"/>
              <a:gd name="connsiteX4-2589" fmla="*/ 1508484 w 2103393"/>
              <a:gd name="connsiteY4-2590" fmla="*/ 427049 h 2016186"/>
              <a:gd name="connsiteX5-2591" fmla="*/ 2058246 w 2103393"/>
              <a:gd name="connsiteY5-2592" fmla="*/ 1975358 h 2016186"/>
              <a:gd name="connsiteX6-2593" fmla="*/ 1244822 w 2103393"/>
              <a:gd name="connsiteY6-2594" fmla="*/ 1565840 h 2016186"/>
              <a:gd name="connsiteX7-2595" fmla="*/ 1205554 w 2103393"/>
              <a:gd name="connsiteY7-2596" fmla="*/ 1251693 h 2016186"/>
              <a:gd name="connsiteX8-2597" fmla="*/ 1244823 w 2103393"/>
              <a:gd name="connsiteY8-2598" fmla="*/ 808516 h 2016186"/>
              <a:gd name="connsiteX9-2599" fmla="*/ 1076528 w 2103393"/>
              <a:gd name="connsiteY9-2600" fmla="*/ 662661 h 2016186"/>
              <a:gd name="connsiteX10-2601" fmla="*/ 885795 w 2103393"/>
              <a:gd name="connsiteY10-2602" fmla="*/ 802906 h 2016186"/>
              <a:gd name="connsiteX11-2603" fmla="*/ 919453 w 2103393"/>
              <a:gd name="connsiteY11-2604" fmla="*/ 1240472 h 2016186"/>
              <a:gd name="connsiteX12-2605" fmla="*/ 891405 w 2103393"/>
              <a:gd name="connsiteY12-2606" fmla="*/ 1560231 h 2016186"/>
              <a:gd name="connsiteX13-2607" fmla="*/ 89201 w 2103393"/>
              <a:gd name="connsiteY13-2608" fmla="*/ 2003407 h 2016186"/>
              <a:gd name="connsiteX14-2609" fmla="*/ 577255 w 2103393"/>
              <a:gd name="connsiteY14-2610" fmla="*/ 427049 h 2016186"/>
              <a:gd name="connsiteX15-2611" fmla="*/ 807257 w 2103393"/>
              <a:gd name="connsiteY15-2612" fmla="*/ 662661 h 2016186"/>
              <a:gd name="connsiteX16-2613" fmla="*/ 969942 w 2103393"/>
              <a:gd name="connsiteY16-2614" fmla="*/ 550465 h 2016186"/>
              <a:gd name="connsiteX17-2615" fmla="*/ 930675 w 2103393"/>
              <a:gd name="connsiteY17-2616" fmla="*/ 51191 h 2016186"/>
              <a:gd name="connsiteX0-2617" fmla="*/ 930675 w 2103393"/>
              <a:gd name="connsiteY0-2618" fmla="*/ 47103 h 2012098"/>
              <a:gd name="connsiteX1-2619" fmla="*/ 1183115 w 2103393"/>
              <a:gd name="connsiteY1-2620" fmla="*/ 52713 h 2012098"/>
              <a:gd name="connsiteX2-2621" fmla="*/ 1177505 w 2103393"/>
              <a:gd name="connsiteY2-2622" fmla="*/ 540767 h 2012098"/>
              <a:gd name="connsiteX3-2623" fmla="*/ 1312141 w 2103393"/>
              <a:gd name="connsiteY3-2624" fmla="*/ 619304 h 2012098"/>
              <a:gd name="connsiteX4-2625" fmla="*/ 1508484 w 2103393"/>
              <a:gd name="connsiteY4-2626" fmla="*/ 422961 h 2012098"/>
              <a:gd name="connsiteX5-2627" fmla="*/ 2058246 w 2103393"/>
              <a:gd name="connsiteY5-2628" fmla="*/ 1971270 h 2012098"/>
              <a:gd name="connsiteX6-2629" fmla="*/ 1244822 w 2103393"/>
              <a:gd name="connsiteY6-2630" fmla="*/ 1561752 h 2012098"/>
              <a:gd name="connsiteX7-2631" fmla="*/ 1205554 w 2103393"/>
              <a:gd name="connsiteY7-2632" fmla="*/ 1247605 h 2012098"/>
              <a:gd name="connsiteX8-2633" fmla="*/ 1244823 w 2103393"/>
              <a:gd name="connsiteY8-2634" fmla="*/ 804428 h 2012098"/>
              <a:gd name="connsiteX9-2635" fmla="*/ 1076528 w 2103393"/>
              <a:gd name="connsiteY9-2636" fmla="*/ 658573 h 2012098"/>
              <a:gd name="connsiteX10-2637" fmla="*/ 885795 w 2103393"/>
              <a:gd name="connsiteY10-2638" fmla="*/ 798818 h 2012098"/>
              <a:gd name="connsiteX11-2639" fmla="*/ 919453 w 2103393"/>
              <a:gd name="connsiteY11-2640" fmla="*/ 1236384 h 2012098"/>
              <a:gd name="connsiteX12-2641" fmla="*/ 891405 w 2103393"/>
              <a:gd name="connsiteY12-2642" fmla="*/ 1556143 h 2012098"/>
              <a:gd name="connsiteX13-2643" fmla="*/ 89201 w 2103393"/>
              <a:gd name="connsiteY13-2644" fmla="*/ 1999319 h 2012098"/>
              <a:gd name="connsiteX14-2645" fmla="*/ 577255 w 2103393"/>
              <a:gd name="connsiteY14-2646" fmla="*/ 422961 h 2012098"/>
              <a:gd name="connsiteX15-2647" fmla="*/ 807257 w 2103393"/>
              <a:gd name="connsiteY15-2648" fmla="*/ 658573 h 2012098"/>
              <a:gd name="connsiteX16-2649" fmla="*/ 969942 w 2103393"/>
              <a:gd name="connsiteY16-2650" fmla="*/ 546377 h 2012098"/>
              <a:gd name="connsiteX17-2651" fmla="*/ 930675 w 2103393"/>
              <a:gd name="connsiteY17-2652" fmla="*/ 47103 h 2012098"/>
              <a:gd name="connsiteX0-2653" fmla="*/ 930675 w 2103393"/>
              <a:gd name="connsiteY0-2654" fmla="*/ 47103 h 2012098"/>
              <a:gd name="connsiteX1-2655" fmla="*/ 1183115 w 2103393"/>
              <a:gd name="connsiteY1-2656" fmla="*/ 52713 h 2012098"/>
              <a:gd name="connsiteX2-2657" fmla="*/ 1177505 w 2103393"/>
              <a:gd name="connsiteY2-2658" fmla="*/ 540767 h 2012098"/>
              <a:gd name="connsiteX3-2659" fmla="*/ 1312141 w 2103393"/>
              <a:gd name="connsiteY3-2660" fmla="*/ 619304 h 2012098"/>
              <a:gd name="connsiteX4-2661" fmla="*/ 1508484 w 2103393"/>
              <a:gd name="connsiteY4-2662" fmla="*/ 422961 h 2012098"/>
              <a:gd name="connsiteX5-2663" fmla="*/ 2058246 w 2103393"/>
              <a:gd name="connsiteY5-2664" fmla="*/ 1971270 h 2012098"/>
              <a:gd name="connsiteX6-2665" fmla="*/ 1244822 w 2103393"/>
              <a:gd name="connsiteY6-2666" fmla="*/ 1561752 h 2012098"/>
              <a:gd name="connsiteX7-2667" fmla="*/ 1205554 w 2103393"/>
              <a:gd name="connsiteY7-2668" fmla="*/ 1247605 h 2012098"/>
              <a:gd name="connsiteX8-2669" fmla="*/ 1244823 w 2103393"/>
              <a:gd name="connsiteY8-2670" fmla="*/ 804428 h 2012098"/>
              <a:gd name="connsiteX9-2671" fmla="*/ 1076528 w 2103393"/>
              <a:gd name="connsiteY9-2672" fmla="*/ 658573 h 2012098"/>
              <a:gd name="connsiteX10-2673" fmla="*/ 885795 w 2103393"/>
              <a:gd name="connsiteY10-2674" fmla="*/ 798818 h 2012098"/>
              <a:gd name="connsiteX11-2675" fmla="*/ 919453 w 2103393"/>
              <a:gd name="connsiteY11-2676" fmla="*/ 1236384 h 2012098"/>
              <a:gd name="connsiteX12-2677" fmla="*/ 891405 w 2103393"/>
              <a:gd name="connsiteY12-2678" fmla="*/ 1556143 h 2012098"/>
              <a:gd name="connsiteX13-2679" fmla="*/ 89201 w 2103393"/>
              <a:gd name="connsiteY13-2680" fmla="*/ 1999319 h 2012098"/>
              <a:gd name="connsiteX14-2681" fmla="*/ 577255 w 2103393"/>
              <a:gd name="connsiteY14-2682" fmla="*/ 422961 h 2012098"/>
              <a:gd name="connsiteX15-2683" fmla="*/ 807257 w 2103393"/>
              <a:gd name="connsiteY15-2684" fmla="*/ 658573 h 2012098"/>
              <a:gd name="connsiteX16-2685" fmla="*/ 969942 w 2103393"/>
              <a:gd name="connsiteY16-2686" fmla="*/ 546377 h 2012098"/>
              <a:gd name="connsiteX17-2687" fmla="*/ 930675 w 2103393"/>
              <a:gd name="connsiteY17-2688" fmla="*/ 47103 h 2012098"/>
              <a:gd name="connsiteX0-2689" fmla="*/ 930675 w 2103393"/>
              <a:gd name="connsiteY0-2690" fmla="*/ 24191 h 2051098"/>
              <a:gd name="connsiteX1-2691" fmla="*/ 1183115 w 2103393"/>
              <a:gd name="connsiteY1-2692" fmla="*/ 91713 h 2051098"/>
              <a:gd name="connsiteX2-2693" fmla="*/ 1177505 w 2103393"/>
              <a:gd name="connsiteY2-2694" fmla="*/ 579767 h 2051098"/>
              <a:gd name="connsiteX3-2695" fmla="*/ 1312141 w 2103393"/>
              <a:gd name="connsiteY3-2696" fmla="*/ 658304 h 2051098"/>
              <a:gd name="connsiteX4-2697" fmla="*/ 1508484 w 2103393"/>
              <a:gd name="connsiteY4-2698" fmla="*/ 461961 h 2051098"/>
              <a:gd name="connsiteX5-2699" fmla="*/ 2058246 w 2103393"/>
              <a:gd name="connsiteY5-2700" fmla="*/ 2010270 h 2051098"/>
              <a:gd name="connsiteX6-2701" fmla="*/ 1244822 w 2103393"/>
              <a:gd name="connsiteY6-2702" fmla="*/ 1600752 h 2051098"/>
              <a:gd name="connsiteX7-2703" fmla="*/ 1205554 w 2103393"/>
              <a:gd name="connsiteY7-2704" fmla="*/ 1286605 h 2051098"/>
              <a:gd name="connsiteX8-2705" fmla="*/ 1244823 w 2103393"/>
              <a:gd name="connsiteY8-2706" fmla="*/ 843428 h 2051098"/>
              <a:gd name="connsiteX9-2707" fmla="*/ 1076528 w 2103393"/>
              <a:gd name="connsiteY9-2708" fmla="*/ 697573 h 2051098"/>
              <a:gd name="connsiteX10-2709" fmla="*/ 885795 w 2103393"/>
              <a:gd name="connsiteY10-2710" fmla="*/ 837818 h 2051098"/>
              <a:gd name="connsiteX11-2711" fmla="*/ 919453 w 2103393"/>
              <a:gd name="connsiteY11-2712" fmla="*/ 1275384 h 2051098"/>
              <a:gd name="connsiteX12-2713" fmla="*/ 891405 w 2103393"/>
              <a:gd name="connsiteY12-2714" fmla="*/ 1595143 h 2051098"/>
              <a:gd name="connsiteX13-2715" fmla="*/ 89201 w 2103393"/>
              <a:gd name="connsiteY13-2716" fmla="*/ 2038319 h 2051098"/>
              <a:gd name="connsiteX14-2717" fmla="*/ 577255 w 2103393"/>
              <a:gd name="connsiteY14-2718" fmla="*/ 461961 h 2051098"/>
              <a:gd name="connsiteX15-2719" fmla="*/ 807257 w 2103393"/>
              <a:gd name="connsiteY15-2720" fmla="*/ 697573 h 2051098"/>
              <a:gd name="connsiteX16-2721" fmla="*/ 969942 w 2103393"/>
              <a:gd name="connsiteY16-2722" fmla="*/ 585377 h 2051098"/>
              <a:gd name="connsiteX17-2723" fmla="*/ 930675 w 2103393"/>
              <a:gd name="connsiteY17-2724" fmla="*/ 24191 h 2051098"/>
              <a:gd name="connsiteX0-2725" fmla="*/ 930675 w 2103393"/>
              <a:gd name="connsiteY0-2726" fmla="*/ 51153 h 2078060"/>
              <a:gd name="connsiteX1-2727" fmla="*/ 1190398 w 2103393"/>
              <a:gd name="connsiteY1-2728" fmla="*/ 49480 h 2078060"/>
              <a:gd name="connsiteX2-2729" fmla="*/ 1177505 w 2103393"/>
              <a:gd name="connsiteY2-2730" fmla="*/ 606729 h 2078060"/>
              <a:gd name="connsiteX3-2731" fmla="*/ 1312141 w 2103393"/>
              <a:gd name="connsiteY3-2732" fmla="*/ 685266 h 2078060"/>
              <a:gd name="connsiteX4-2733" fmla="*/ 1508484 w 2103393"/>
              <a:gd name="connsiteY4-2734" fmla="*/ 488923 h 2078060"/>
              <a:gd name="connsiteX5-2735" fmla="*/ 2058246 w 2103393"/>
              <a:gd name="connsiteY5-2736" fmla="*/ 2037232 h 2078060"/>
              <a:gd name="connsiteX6-2737" fmla="*/ 1244822 w 2103393"/>
              <a:gd name="connsiteY6-2738" fmla="*/ 1627714 h 2078060"/>
              <a:gd name="connsiteX7-2739" fmla="*/ 1205554 w 2103393"/>
              <a:gd name="connsiteY7-2740" fmla="*/ 1313567 h 2078060"/>
              <a:gd name="connsiteX8-2741" fmla="*/ 1244823 w 2103393"/>
              <a:gd name="connsiteY8-2742" fmla="*/ 870390 h 2078060"/>
              <a:gd name="connsiteX9-2743" fmla="*/ 1076528 w 2103393"/>
              <a:gd name="connsiteY9-2744" fmla="*/ 724535 h 2078060"/>
              <a:gd name="connsiteX10-2745" fmla="*/ 885795 w 2103393"/>
              <a:gd name="connsiteY10-2746" fmla="*/ 864780 h 2078060"/>
              <a:gd name="connsiteX11-2747" fmla="*/ 919453 w 2103393"/>
              <a:gd name="connsiteY11-2748" fmla="*/ 1302346 h 2078060"/>
              <a:gd name="connsiteX12-2749" fmla="*/ 891405 w 2103393"/>
              <a:gd name="connsiteY12-2750" fmla="*/ 1622105 h 2078060"/>
              <a:gd name="connsiteX13-2751" fmla="*/ 89201 w 2103393"/>
              <a:gd name="connsiteY13-2752" fmla="*/ 2065281 h 2078060"/>
              <a:gd name="connsiteX14-2753" fmla="*/ 577255 w 2103393"/>
              <a:gd name="connsiteY14-2754" fmla="*/ 488923 h 2078060"/>
              <a:gd name="connsiteX15-2755" fmla="*/ 807257 w 2103393"/>
              <a:gd name="connsiteY15-2756" fmla="*/ 724535 h 2078060"/>
              <a:gd name="connsiteX16-2757" fmla="*/ 969942 w 2103393"/>
              <a:gd name="connsiteY16-2758" fmla="*/ 612339 h 2078060"/>
              <a:gd name="connsiteX17-2759" fmla="*/ 930675 w 2103393"/>
              <a:gd name="connsiteY17-2760" fmla="*/ 51153 h 2078060"/>
              <a:gd name="connsiteX0-2761" fmla="*/ 930675 w 2103393"/>
              <a:gd name="connsiteY0-2762" fmla="*/ 57180 h 2084087"/>
              <a:gd name="connsiteX1-2763" fmla="*/ 1190398 w 2103393"/>
              <a:gd name="connsiteY1-2764" fmla="*/ 55507 h 2084087"/>
              <a:gd name="connsiteX2-2765" fmla="*/ 1177505 w 2103393"/>
              <a:gd name="connsiteY2-2766" fmla="*/ 612756 h 2084087"/>
              <a:gd name="connsiteX3-2767" fmla="*/ 1312141 w 2103393"/>
              <a:gd name="connsiteY3-2768" fmla="*/ 691293 h 2084087"/>
              <a:gd name="connsiteX4-2769" fmla="*/ 1508484 w 2103393"/>
              <a:gd name="connsiteY4-2770" fmla="*/ 494950 h 2084087"/>
              <a:gd name="connsiteX5-2771" fmla="*/ 2058246 w 2103393"/>
              <a:gd name="connsiteY5-2772" fmla="*/ 2043259 h 2084087"/>
              <a:gd name="connsiteX6-2773" fmla="*/ 1244822 w 2103393"/>
              <a:gd name="connsiteY6-2774" fmla="*/ 1633741 h 2084087"/>
              <a:gd name="connsiteX7-2775" fmla="*/ 1205554 w 2103393"/>
              <a:gd name="connsiteY7-2776" fmla="*/ 1319594 h 2084087"/>
              <a:gd name="connsiteX8-2777" fmla="*/ 1244823 w 2103393"/>
              <a:gd name="connsiteY8-2778" fmla="*/ 876417 h 2084087"/>
              <a:gd name="connsiteX9-2779" fmla="*/ 1076528 w 2103393"/>
              <a:gd name="connsiteY9-2780" fmla="*/ 730562 h 2084087"/>
              <a:gd name="connsiteX10-2781" fmla="*/ 885795 w 2103393"/>
              <a:gd name="connsiteY10-2782" fmla="*/ 870807 h 2084087"/>
              <a:gd name="connsiteX11-2783" fmla="*/ 919453 w 2103393"/>
              <a:gd name="connsiteY11-2784" fmla="*/ 1308373 h 2084087"/>
              <a:gd name="connsiteX12-2785" fmla="*/ 891405 w 2103393"/>
              <a:gd name="connsiteY12-2786" fmla="*/ 1628132 h 2084087"/>
              <a:gd name="connsiteX13-2787" fmla="*/ 89201 w 2103393"/>
              <a:gd name="connsiteY13-2788" fmla="*/ 2071308 h 2084087"/>
              <a:gd name="connsiteX14-2789" fmla="*/ 577255 w 2103393"/>
              <a:gd name="connsiteY14-2790" fmla="*/ 494950 h 2084087"/>
              <a:gd name="connsiteX15-2791" fmla="*/ 807257 w 2103393"/>
              <a:gd name="connsiteY15-2792" fmla="*/ 730562 h 2084087"/>
              <a:gd name="connsiteX16-2793" fmla="*/ 969942 w 2103393"/>
              <a:gd name="connsiteY16-2794" fmla="*/ 618366 h 2084087"/>
              <a:gd name="connsiteX17-2795" fmla="*/ 930675 w 2103393"/>
              <a:gd name="connsiteY17-2796" fmla="*/ 57180 h 2084087"/>
              <a:gd name="connsiteX0-2797" fmla="*/ 930675 w 2103393"/>
              <a:gd name="connsiteY0-2798" fmla="*/ 65797 h 2092704"/>
              <a:gd name="connsiteX1-2799" fmla="*/ 1190398 w 2103393"/>
              <a:gd name="connsiteY1-2800" fmla="*/ 64124 h 2092704"/>
              <a:gd name="connsiteX2-2801" fmla="*/ 1177505 w 2103393"/>
              <a:gd name="connsiteY2-2802" fmla="*/ 621373 h 2092704"/>
              <a:gd name="connsiteX3-2803" fmla="*/ 1312141 w 2103393"/>
              <a:gd name="connsiteY3-2804" fmla="*/ 699910 h 2092704"/>
              <a:gd name="connsiteX4-2805" fmla="*/ 1508484 w 2103393"/>
              <a:gd name="connsiteY4-2806" fmla="*/ 503567 h 2092704"/>
              <a:gd name="connsiteX5-2807" fmla="*/ 2058246 w 2103393"/>
              <a:gd name="connsiteY5-2808" fmla="*/ 2051876 h 2092704"/>
              <a:gd name="connsiteX6-2809" fmla="*/ 1244822 w 2103393"/>
              <a:gd name="connsiteY6-2810" fmla="*/ 1642358 h 2092704"/>
              <a:gd name="connsiteX7-2811" fmla="*/ 1205554 w 2103393"/>
              <a:gd name="connsiteY7-2812" fmla="*/ 1328211 h 2092704"/>
              <a:gd name="connsiteX8-2813" fmla="*/ 1244823 w 2103393"/>
              <a:gd name="connsiteY8-2814" fmla="*/ 885034 h 2092704"/>
              <a:gd name="connsiteX9-2815" fmla="*/ 1076528 w 2103393"/>
              <a:gd name="connsiteY9-2816" fmla="*/ 739179 h 2092704"/>
              <a:gd name="connsiteX10-2817" fmla="*/ 885795 w 2103393"/>
              <a:gd name="connsiteY10-2818" fmla="*/ 879424 h 2092704"/>
              <a:gd name="connsiteX11-2819" fmla="*/ 919453 w 2103393"/>
              <a:gd name="connsiteY11-2820" fmla="*/ 1316990 h 2092704"/>
              <a:gd name="connsiteX12-2821" fmla="*/ 891405 w 2103393"/>
              <a:gd name="connsiteY12-2822" fmla="*/ 1636749 h 2092704"/>
              <a:gd name="connsiteX13-2823" fmla="*/ 89201 w 2103393"/>
              <a:gd name="connsiteY13-2824" fmla="*/ 2079925 h 2092704"/>
              <a:gd name="connsiteX14-2825" fmla="*/ 577255 w 2103393"/>
              <a:gd name="connsiteY14-2826" fmla="*/ 503567 h 2092704"/>
              <a:gd name="connsiteX15-2827" fmla="*/ 807257 w 2103393"/>
              <a:gd name="connsiteY15-2828" fmla="*/ 739179 h 2092704"/>
              <a:gd name="connsiteX16-2829" fmla="*/ 969942 w 2103393"/>
              <a:gd name="connsiteY16-2830" fmla="*/ 626983 h 2092704"/>
              <a:gd name="connsiteX17-2831" fmla="*/ 930675 w 2103393"/>
              <a:gd name="connsiteY17-2832" fmla="*/ 65797 h 2092704"/>
              <a:gd name="connsiteX0-2833" fmla="*/ 930675 w 2103393"/>
              <a:gd name="connsiteY0-2834" fmla="*/ 65797 h 2092704"/>
              <a:gd name="connsiteX1-2835" fmla="*/ 1190398 w 2103393"/>
              <a:gd name="connsiteY1-2836" fmla="*/ 64124 h 2092704"/>
              <a:gd name="connsiteX2-2837" fmla="*/ 1177505 w 2103393"/>
              <a:gd name="connsiteY2-2838" fmla="*/ 621373 h 2092704"/>
              <a:gd name="connsiteX3-2839" fmla="*/ 1312141 w 2103393"/>
              <a:gd name="connsiteY3-2840" fmla="*/ 699910 h 2092704"/>
              <a:gd name="connsiteX4-2841" fmla="*/ 1508484 w 2103393"/>
              <a:gd name="connsiteY4-2842" fmla="*/ 503567 h 2092704"/>
              <a:gd name="connsiteX5-2843" fmla="*/ 2058246 w 2103393"/>
              <a:gd name="connsiteY5-2844" fmla="*/ 2051876 h 2092704"/>
              <a:gd name="connsiteX6-2845" fmla="*/ 1244822 w 2103393"/>
              <a:gd name="connsiteY6-2846" fmla="*/ 1642358 h 2092704"/>
              <a:gd name="connsiteX7-2847" fmla="*/ 1205554 w 2103393"/>
              <a:gd name="connsiteY7-2848" fmla="*/ 1328211 h 2092704"/>
              <a:gd name="connsiteX8-2849" fmla="*/ 1244823 w 2103393"/>
              <a:gd name="connsiteY8-2850" fmla="*/ 885034 h 2092704"/>
              <a:gd name="connsiteX9-2851" fmla="*/ 1076528 w 2103393"/>
              <a:gd name="connsiteY9-2852" fmla="*/ 739179 h 2092704"/>
              <a:gd name="connsiteX10-2853" fmla="*/ 885795 w 2103393"/>
              <a:gd name="connsiteY10-2854" fmla="*/ 879424 h 2092704"/>
              <a:gd name="connsiteX11-2855" fmla="*/ 919453 w 2103393"/>
              <a:gd name="connsiteY11-2856" fmla="*/ 1316990 h 2092704"/>
              <a:gd name="connsiteX12-2857" fmla="*/ 891405 w 2103393"/>
              <a:gd name="connsiteY12-2858" fmla="*/ 1636749 h 2092704"/>
              <a:gd name="connsiteX13-2859" fmla="*/ 89201 w 2103393"/>
              <a:gd name="connsiteY13-2860" fmla="*/ 2079925 h 2092704"/>
              <a:gd name="connsiteX14-2861" fmla="*/ 577255 w 2103393"/>
              <a:gd name="connsiteY14-2862" fmla="*/ 503567 h 2092704"/>
              <a:gd name="connsiteX15-2863" fmla="*/ 807257 w 2103393"/>
              <a:gd name="connsiteY15-2864" fmla="*/ 739179 h 2092704"/>
              <a:gd name="connsiteX16-2865" fmla="*/ 969942 w 2103393"/>
              <a:gd name="connsiteY16-2866" fmla="*/ 626983 h 2092704"/>
              <a:gd name="connsiteX17-2867" fmla="*/ 930675 w 2103393"/>
              <a:gd name="connsiteY17-2868" fmla="*/ 65797 h 2092704"/>
              <a:gd name="connsiteX0-2869" fmla="*/ 930675 w 2103393"/>
              <a:gd name="connsiteY0-2870" fmla="*/ 73853 h 2100760"/>
              <a:gd name="connsiteX1-2871" fmla="*/ 1190398 w 2103393"/>
              <a:gd name="connsiteY1-2872" fmla="*/ 72180 h 2100760"/>
              <a:gd name="connsiteX2-2873" fmla="*/ 1177505 w 2103393"/>
              <a:gd name="connsiteY2-2874" fmla="*/ 629429 h 2100760"/>
              <a:gd name="connsiteX3-2875" fmla="*/ 1312141 w 2103393"/>
              <a:gd name="connsiteY3-2876" fmla="*/ 707966 h 2100760"/>
              <a:gd name="connsiteX4-2877" fmla="*/ 1508484 w 2103393"/>
              <a:gd name="connsiteY4-2878" fmla="*/ 511623 h 2100760"/>
              <a:gd name="connsiteX5-2879" fmla="*/ 2058246 w 2103393"/>
              <a:gd name="connsiteY5-2880" fmla="*/ 2059932 h 2100760"/>
              <a:gd name="connsiteX6-2881" fmla="*/ 1244822 w 2103393"/>
              <a:gd name="connsiteY6-2882" fmla="*/ 1650414 h 2100760"/>
              <a:gd name="connsiteX7-2883" fmla="*/ 1205554 w 2103393"/>
              <a:gd name="connsiteY7-2884" fmla="*/ 1336267 h 2100760"/>
              <a:gd name="connsiteX8-2885" fmla="*/ 1244823 w 2103393"/>
              <a:gd name="connsiteY8-2886" fmla="*/ 893090 h 2100760"/>
              <a:gd name="connsiteX9-2887" fmla="*/ 1076528 w 2103393"/>
              <a:gd name="connsiteY9-2888" fmla="*/ 747235 h 2100760"/>
              <a:gd name="connsiteX10-2889" fmla="*/ 885795 w 2103393"/>
              <a:gd name="connsiteY10-2890" fmla="*/ 887480 h 2100760"/>
              <a:gd name="connsiteX11-2891" fmla="*/ 919453 w 2103393"/>
              <a:gd name="connsiteY11-2892" fmla="*/ 1325046 h 2100760"/>
              <a:gd name="connsiteX12-2893" fmla="*/ 891405 w 2103393"/>
              <a:gd name="connsiteY12-2894" fmla="*/ 1644805 h 2100760"/>
              <a:gd name="connsiteX13-2895" fmla="*/ 89201 w 2103393"/>
              <a:gd name="connsiteY13-2896" fmla="*/ 2087981 h 2100760"/>
              <a:gd name="connsiteX14-2897" fmla="*/ 577255 w 2103393"/>
              <a:gd name="connsiteY14-2898" fmla="*/ 511623 h 2100760"/>
              <a:gd name="connsiteX15-2899" fmla="*/ 807257 w 2103393"/>
              <a:gd name="connsiteY15-2900" fmla="*/ 747235 h 2100760"/>
              <a:gd name="connsiteX16-2901" fmla="*/ 969942 w 2103393"/>
              <a:gd name="connsiteY16-2902" fmla="*/ 635039 h 2100760"/>
              <a:gd name="connsiteX17-2903" fmla="*/ 930675 w 2103393"/>
              <a:gd name="connsiteY17-2904" fmla="*/ 73853 h 2100760"/>
              <a:gd name="connsiteX0-2905" fmla="*/ 930675 w 2103393"/>
              <a:gd name="connsiteY0-2906" fmla="*/ 77953 h 2104860"/>
              <a:gd name="connsiteX1-2907" fmla="*/ 1190398 w 2103393"/>
              <a:gd name="connsiteY1-2908" fmla="*/ 76280 h 2104860"/>
              <a:gd name="connsiteX2-2909" fmla="*/ 1177505 w 2103393"/>
              <a:gd name="connsiteY2-2910" fmla="*/ 633529 h 2104860"/>
              <a:gd name="connsiteX3-2911" fmla="*/ 1312141 w 2103393"/>
              <a:gd name="connsiteY3-2912" fmla="*/ 712066 h 2104860"/>
              <a:gd name="connsiteX4-2913" fmla="*/ 1508484 w 2103393"/>
              <a:gd name="connsiteY4-2914" fmla="*/ 515723 h 2104860"/>
              <a:gd name="connsiteX5-2915" fmla="*/ 2058246 w 2103393"/>
              <a:gd name="connsiteY5-2916" fmla="*/ 2064032 h 2104860"/>
              <a:gd name="connsiteX6-2917" fmla="*/ 1244822 w 2103393"/>
              <a:gd name="connsiteY6-2918" fmla="*/ 1654514 h 2104860"/>
              <a:gd name="connsiteX7-2919" fmla="*/ 1205554 w 2103393"/>
              <a:gd name="connsiteY7-2920" fmla="*/ 1340367 h 2104860"/>
              <a:gd name="connsiteX8-2921" fmla="*/ 1244823 w 2103393"/>
              <a:gd name="connsiteY8-2922" fmla="*/ 897190 h 2104860"/>
              <a:gd name="connsiteX9-2923" fmla="*/ 1076528 w 2103393"/>
              <a:gd name="connsiteY9-2924" fmla="*/ 751335 h 2104860"/>
              <a:gd name="connsiteX10-2925" fmla="*/ 885795 w 2103393"/>
              <a:gd name="connsiteY10-2926" fmla="*/ 891580 h 2104860"/>
              <a:gd name="connsiteX11-2927" fmla="*/ 919453 w 2103393"/>
              <a:gd name="connsiteY11-2928" fmla="*/ 1329146 h 2104860"/>
              <a:gd name="connsiteX12-2929" fmla="*/ 891405 w 2103393"/>
              <a:gd name="connsiteY12-2930" fmla="*/ 1648905 h 2104860"/>
              <a:gd name="connsiteX13-2931" fmla="*/ 89201 w 2103393"/>
              <a:gd name="connsiteY13-2932" fmla="*/ 2092081 h 2104860"/>
              <a:gd name="connsiteX14-2933" fmla="*/ 577255 w 2103393"/>
              <a:gd name="connsiteY14-2934" fmla="*/ 515723 h 2104860"/>
              <a:gd name="connsiteX15-2935" fmla="*/ 807257 w 2103393"/>
              <a:gd name="connsiteY15-2936" fmla="*/ 751335 h 2104860"/>
              <a:gd name="connsiteX16-2937" fmla="*/ 969942 w 2103393"/>
              <a:gd name="connsiteY16-2938" fmla="*/ 639139 h 2104860"/>
              <a:gd name="connsiteX17-2939" fmla="*/ 930675 w 2103393"/>
              <a:gd name="connsiteY17-2940" fmla="*/ 77953 h 2104860"/>
              <a:gd name="connsiteX0-2941" fmla="*/ 930675 w 2103393"/>
              <a:gd name="connsiteY0-2942" fmla="*/ 71187 h 2098094"/>
              <a:gd name="connsiteX1-2943" fmla="*/ 1190398 w 2103393"/>
              <a:gd name="connsiteY1-2944" fmla="*/ 69514 h 2098094"/>
              <a:gd name="connsiteX2-2945" fmla="*/ 1177505 w 2103393"/>
              <a:gd name="connsiteY2-2946" fmla="*/ 626763 h 2098094"/>
              <a:gd name="connsiteX3-2947" fmla="*/ 1312141 w 2103393"/>
              <a:gd name="connsiteY3-2948" fmla="*/ 705300 h 2098094"/>
              <a:gd name="connsiteX4-2949" fmla="*/ 1508484 w 2103393"/>
              <a:gd name="connsiteY4-2950" fmla="*/ 508957 h 2098094"/>
              <a:gd name="connsiteX5-2951" fmla="*/ 2058246 w 2103393"/>
              <a:gd name="connsiteY5-2952" fmla="*/ 2057266 h 2098094"/>
              <a:gd name="connsiteX6-2953" fmla="*/ 1244822 w 2103393"/>
              <a:gd name="connsiteY6-2954" fmla="*/ 1647748 h 2098094"/>
              <a:gd name="connsiteX7-2955" fmla="*/ 1205554 w 2103393"/>
              <a:gd name="connsiteY7-2956" fmla="*/ 1333601 h 2098094"/>
              <a:gd name="connsiteX8-2957" fmla="*/ 1244823 w 2103393"/>
              <a:gd name="connsiteY8-2958" fmla="*/ 890424 h 2098094"/>
              <a:gd name="connsiteX9-2959" fmla="*/ 1076528 w 2103393"/>
              <a:gd name="connsiteY9-2960" fmla="*/ 744569 h 2098094"/>
              <a:gd name="connsiteX10-2961" fmla="*/ 885795 w 2103393"/>
              <a:gd name="connsiteY10-2962" fmla="*/ 884814 h 2098094"/>
              <a:gd name="connsiteX11-2963" fmla="*/ 919453 w 2103393"/>
              <a:gd name="connsiteY11-2964" fmla="*/ 1322380 h 2098094"/>
              <a:gd name="connsiteX12-2965" fmla="*/ 891405 w 2103393"/>
              <a:gd name="connsiteY12-2966" fmla="*/ 1642139 h 2098094"/>
              <a:gd name="connsiteX13-2967" fmla="*/ 89201 w 2103393"/>
              <a:gd name="connsiteY13-2968" fmla="*/ 2085315 h 2098094"/>
              <a:gd name="connsiteX14-2969" fmla="*/ 577255 w 2103393"/>
              <a:gd name="connsiteY14-2970" fmla="*/ 508957 h 2098094"/>
              <a:gd name="connsiteX15-2971" fmla="*/ 807257 w 2103393"/>
              <a:gd name="connsiteY15-2972" fmla="*/ 744569 h 2098094"/>
              <a:gd name="connsiteX16-2973" fmla="*/ 969942 w 2103393"/>
              <a:gd name="connsiteY16-2974" fmla="*/ 632373 h 2098094"/>
              <a:gd name="connsiteX17-2975" fmla="*/ 930675 w 2103393"/>
              <a:gd name="connsiteY17-2976" fmla="*/ 71187 h 2098094"/>
              <a:gd name="connsiteX0-2977" fmla="*/ 930675 w 2103393"/>
              <a:gd name="connsiteY0-2978" fmla="*/ 75207 h 2102114"/>
              <a:gd name="connsiteX1-2979" fmla="*/ 1190398 w 2103393"/>
              <a:gd name="connsiteY1-2980" fmla="*/ 73534 h 2102114"/>
              <a:gd name="connsiteX2-2981" fmla="*/ 1177505 w 2103393"/>
              <a:gd name="connsiteY2-2982" fmla="*/ 630783 h 2102114"/>
              <a:gd name="connsiteX3-2983" fmla="*/ 1312141 w 2103393"/>
              <a:gd name="connsiteY3-2984" fmla="*/ 709320 h 2102114"/>
              <a:gd name="connsiteX4-2985" fmla="*/ 1508484 w 2103393"/>
              <a:gd name="connsiteY4-2986" fmla="*/ 512977 h 2102114"/>
              <a:gd name="connsiteX5-2987" fmla="*/ 2058246 w 2103393"/>
              <a:gd name="connsiteY5-2988" fmla="*/ 2061286 h 2102114"/>
              <a:gd name="connsiteX6-2989" fmla="*/ 1244822 w 2103393"/>
              <a:gd name="connsiteY6-2990" fmla="*/ 1651768 h 2102114"/>
              <a:gd name="connsiteX7-2991" fmla="*/ 1205554 w 2103393"/>
              <a:gd name="connsiteY7-2992" fmla="*/ 1337621 h 2102114"/>
              <a:gd name="connsiteX8-2993" fmla="*/ 1244823 w 2103393"/>
              <a:gd name="connsiteY8-2994" fmla="*/ 894444 h 2102114"/>
              <a:gd name="connsiteX9-2995" fmla="*/ 1076528 w 2103393"/>
              <a:gd name="connsiteY9-2996" fmla="*/ 748589 h 2102114"/>
              <a:gd name="connsiteX10-2997" fmla="*/ 885795 w 2103393"/>
              <a:gd name="connsiteY10-2998" fmla="*/ 888834 h 2102114"/>
              <a:gd name="connsiteX11-2999" fmla="*/ 919453 w 2103393"/>
              <a:gd name="connsiteY11-3000" fmla="*/ 1326400 h 2102114"/>
              <a:gd name="connsiteX12-3001" fmla="*/ 891405 w 2103393"/>
              <a:gd name="connsiteY12-3002" fmla="*/ 1646159 h 2102114"/>
              <a:gd name="connsiteX13-3003" fmla="*/ 89201 w 2103393"/>
              <a:gd name="connsiteY13-3004" fmla="*/ 2089335 h 2102114"/>
              <a:gd name="connsiteX14-3005" fmla="*/ 577255 w 2103393"/>
              <a:gd name="connsiteY14-3006" fmla="*/ 512977 h 2102114"/>
              <a:gd name="connsiteX15-3007" fmla="*/ 807257 w 2103393"/>
              <a:gd name="connsiteY15-3008" fmla="*/ 748589 h 2102114"/>
              <a:gd name="connsiteX16-3009" fmla="*/ 969942 w 2103393"/>
              <a:gd name="connsiteY16-3010" fmla="*/ 636393 h 2102114"/>
              <a:gd name="connsiteX17-3011" fmla="*/ 930675 w 2103393"/>
              <a:gd name="connsiteY17-3012" fmla="*/ 75207 h 210211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5" name="Freeform 48"/>
          <p:cNvSpPr>
            <a:spLocks noChangeAspect="1"/>
          </p:cNvSpPr>
          <p:nvPr/>
        </p:nvSpPr>
        <p:spPr>
          <a:xfrm>
            <a:off x="3528715" y="1613876"/>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6" name="Freeform 49"/>
          <p:cNvSpPr>
            <a:spLocks noChangeAspect="1"/>
          </p:cNvSpPr>
          <p:nvPr/>
        </p:nvSpPr>
        <p:spPr>
          <a:xfrm>
            <a:off x="5246145" y="1599042"/>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1" fmla="*/ 1054645 w 3259303"/>
              <a:gd name="connsiteY0-2" fmla="*/ 0 h 3225645"/>
              <a:gd name="connsiteX1-3" fmla="*/ 1469772 w 3259303"/>
              <a:gd name="connsiteY1-4" fmla="*/ 5610 h 3225645"/>
              <a:gd name="connsiteX2-5" fmla="*/ 1682945 w 3259303"/>
              <a:gd name="connsiteY2-6" fmla="*/ 718057 h 3225645"/>
              <a:gd name="connsiteX3-7" fmla="*/ 2417830 w 3259303"/>
              <a:gd name="connsiteY3-8" fmla="*/ 544153 h 3225645"/>
              <a:gd name="connsiteX4-9" fmla="*/ 3259303 w 3259303"/>
              <a:gd name="connsiteY4-10" fmla="*/ 1811971 h 3225645"/>
              <a:gd name="connsiteX5-11" fmla="*/ 2311244 w 3259303"/>
              <a:gd name="connsiteY5-12" fmla="*/ 3091009 h 3225645"/>
              <a:gd name="connsiteX6-13" fmla="*/ 622689 w 3259303"/>
              <a:gd name="connsiteY6-14" fmla="*/ 2647834 h 3225645"/>
              <a:gd name="connsiteX7-15" fmla="*/ 398297 w 3259303"/>
              <a:gd name="connsiteY7-16" fmla="*/ 3225645 h 3225645"/>
              <a:gd name="connsiteX8-17" fmla="*/ 0 w 3259303"/>
              <a:gd name="connsiteY8-18" fmla="*/ 3220035 h 3225645"/>
              <a:gd name="connsiteX9-19" fmla="*/ 218783 w 3259303"/>
              <a:gd name="connsiteY9-20" fmla="*/ 2311245 h 3225645"/>
              <a:gd name="connsiteX10-21" fmla="*/ 1593187 w 3259303"/>
              <a:gd name="connsiteY10-22" fmla="*/ 1974656 h 3225645"/>
              <a:gd name="connsiteX11-23" fmla="*/ 1250989 w 3259303"/>
              <a:gd name="connsiteY11-24" fmla="*/ 942450 h 3225645"/>
              <a:gd name="connsiteX12-25" fmla="*/ 1054645 w 3259303"/>
              <a:gd name="connsiteY12-26" fmla="*/ 0 h 3225645"/>
              <a:gd name="connsiteX0-27" fmla="*/ 1054645 w 3259303"/>
              <a:gd name="connsiteY0-28" fmla="*/ 0 h 3242475"/>
              <a:gd name="connsiteX1-29" fmla="*/ 1469772 w 3259303"/>
              <a:gd name="connsiteY1-30" fmla="*/ 22440 h 3242475"/>
              <a:gd name="connsiteX2-31" fmla="*/ 1682945 w 3259303"/>
              <a:gd name="connsiteY2-32" fmla="*/ 734887 h 3242475"/>
              <a:gd name="connsiteX3-33" fmla="*/ 2417830 w 3259303"/>
              <a:gd name="connsiteY3-34" fmla="*/ 560983 h 3242475"/>
              <a:gd name="connsiteX4-35" fmla="*/ 3259303 w 3259303"/>
              <a:gd name="connsiteY4-36" fmla="*/ 1828801 h 3242475"/>
              <a:gd name="connsiteX5-37" fmla="*/ 2311244 w 3259303"/>
              <a:gd name="connsiteY5-38" fmla="*/ 3107839 h 3242475"/>
              <a:gd name="connsiteX6-39" fmla="*/ 622689 w 3259303"/>
              <a:gd name="connsiteY6-40" fmla="*/ 2664664 h 3242475"/>
              <a:gd name="connsiteX7-41" fmla="*/ 398297 w 3259303"/>
              <a:gd name="connsiteY7-42" fmla="*/ 3242475 h 3242475"/>
              <a:gd name="connsiteX8-43" fmla="*/ 0 w 3259303"/>
              <a:gd name="connsiteY8-44" fmla="*/ 3236865 h 3242475"/>
              <a:gd name="connsiteX9-45" fmla="*/ 218783 w 3259303"/>
              <a:gd name="connsiteY9-46" fmla="*/ 2328075 h 3242475"/>
              <a:gd name="connsiteX10-47" fmla="*/ 1593187 w 3259303"/>
              <a:gd name="connsiteY10-48" fmla="*/ 1991486 h 3242475"/>
              <a:gd name="connsiteX11-49" fmla="*/ 1250989 w 3259303"/>
              <a:gd name="connsiteY11-50" fmla="*/ 959280 h 3242475"/>
              <a:gd name="connsiteX12-51" fmla="*/ 1054645 w 3259303"/>
              <a:gd name="connsiteY12-52" fmla="*/ 0 h 3242475"/>
              <a:gd name="connsiteX0-53" fmla="*/ 1054645 w 3259303"/>
              <a:gd name="connsiteY0-54" fmla="*/ 0 h 3242475"/>
              <a:gd name="connsiteX1-55" fmla="*/ 1464162 w 3259303"/>
              <a:gd name="connsiteY1-56" fmla="*/ 1 h 3242475"/>
              <a:gd name="connsiteX2-57" fmla="*/ 1682945 w 3259303"/>
              <a:gd name="connsiteY2-58" fmla="*/ 734887 h 3242475"/>
              <a:gd name="connsiteX3-59" fmla="*/ 2417830 w 3259303"/>
              <a:gd name="connsiteY3-60" fmla="*/ 560983 h 3242475"/>
              <a:gd name="connsiteX4-61" fmla="*/ 3259303 w 3259303"/>
              <a:gd name="connsiteY4-62" fmla="*/ 1828801 h 3242475"/>
              <a:gd name="connsiteX5-63" fmla="*/ 2311244 w 3259303"/>
              <a:gd name="connsiteY5-64" fmla="*/ 3107839 h 3242475"/>
              <a:gd name="connsiteX6-65" fmla="*/ 622689 w 3259303"/>
              <a:gd name="connsiteY6-66" fmla="*/ 2664664 h 3242475"/>
              <a:gd name="connsiteX7-67" fmla="*/ 398297 w 3259303"/>
              <a:gd name="connsiteY7-68" fmla="*/ 3242475 h 3242475"/>
              <a:gd name="connsiteX8-69" fmla="*/ 0 w 3259303"/>
              <a:gd name="connsiteY8-70" fmla="*/ 3236865 h 3242475"/>
              <a:gd name="connsiteX9-71" fmla="*/ 218783 w 3259303"/>
              <a:gd name="connsiteY9-72" fmla="*/ 2328075 h 3242475"/>
              <a:gd name="connsiteX10-73" fmla="*/ 1593187 w 3259303"/>
              <a:gd name="connsiteY10-74" fmla="*/ 1991486 h 3242475"/>
              <a:gd name="connsiteX11-75" fmla="*/ 1250989 w 3259303"/>
              <a:gd name="connsiteY11-76" fmla="*/ 959280 h 3242475"/>
              <a:gd name="connsiteX12-77" fmla="*/ 1054645 w 3259303"/>
              <a:gd name="connsiteY12-78" fmla="*/ 0 h 3242475"/>
              <a:gd name="connsiteX0-79" fmla="*/ 1065864 w 3259303"/>
              <a:gd name="connsiteY0-80" fmla="*/ 5609 h 3242474"/>
              <a:gd name="connsiteX1-81" fmla="*/ 1464162 w 3259303"/>
              <a:gd name="connsiteY1-82" fmla="*/ 0 h 3242474"/>
              <a:gd name="connsiteX2-83" fmla="*/ 1682945 w 3259303"/>
              <a:gd name="connsiteY2-84" fmla="*/ 734886 h 3242474"/>
              <a:gd name="connsiteX3-85" fmla="*/ 2417830 w 3259303"/>
              <a:gd name="connsiteY3-86" fmla="*/ 560982 h 3242474"/>
              <a:gd name="connsiteX4-87" fmla="*/ 3259303 w 3259303"/>
              <a:gd name="connsiteY4-88" fmla="*/ 1828800 h 3242474"/>
              <a:gd name="connsiteX5-89" fmla="*/ 2311244 w 3259303"/>
              <a:gd name="connsiteY5-90" fmla="*/ 3107838 h 3242474"/>
              <a:gd name="connsiteX6-91" fmla="*/ 622689 w 3259303"/>
              <a:gd name="connsiteY6-92" fmla="*/ 2664663 h 3242474"/>
              <a:gd name="connsiteX7-93" fmla="*/ 398297 w 3259303"/>
              <a:gd name="connsiteY7-94" fmla="*/ 3242474 h 3242474"/>
              <a:gd name="connsiteX8-95" fmla="*/ 0 w 3259303"/>
              <a:gd name="connsiteY8-96" fmla="*/ 3236864 h 3242474"/>
              <a:gd name="connsiteX9-97" fmla="*/ 218783 w 3259303"/>
              <a:gd name="connsiteY9-98" fmla="*/ 2328074 h 3242474"/>
              <a:gd name="connsiteX10-99" fmla="*/ 1593187 w 3259303"/>
              <a:gd name="connsiteY10-100" fmla="*/ 1991485 h 3242474"/>
              <a:gd name="connsiteX11-101" fmla="*/ 1250989 w 3259303"/>
              <a:gd name="connsiteY11-102" fmla="*/ 959279 h 3242474"/>
              <a:gd name="connsiteX12-103" fmla="*/ 1065864 w 3259303"/>
              <a:gd name="connsiteY12-104" fmla="*/ 5609 h 3242474"/>
              <a:gd name="connsiteX0-105" fmla="*/ 1065864 w 3259303"/>
              <a:gd name="connsiteY0-106" fmla="*/ 16828 h 3242474"/>
              <a:gd name="connsiteX1-107" fmla="*/ 1464162 w 3259303"/>
              <a:gd name="connsiteY1-108" fmla="*/ 0 h 3242474"/>
              <a:gd name="connsiteX2-109" fmla="*/ 1682945 w 3259303"/>
              <a:gd name="connsiteY2-110" fmla="*/ 734886 h 3242474"/>
              <a:gd name="connsiteX3-111" fmla="*/ 2417830 w 3259303"/>
              <a:gd name="connsiteY3-112" fmla="*/ 560982 h 3242474"/>
              <a:gd name="connsiteX4-113" fmla="*/ 3259303 w 3259303"/>
              <a:gd name="connsiteY4-114" fmla="*/ 1828800 h 3242474"/>
              <a:gd name="connsiteX5-115" fmla="*/ 2311244 w 3259303"/>
              <a:gd name="connsiteY5-116" fmla="*/ 3107838 h 3242474"/>
              <a:gd name="connsiteX6-117" fmla="*/ 622689 w 3259303"/>
              <a:gd name="connsiteY6-118" fmla="*/ 2664663 h 3242474"/>
              <a:gd name="connsiteX7-119" fmla="*/ 398297 w 3259303"/>
              <a:gd name="connsiteY7-120" fmla="*/ 3242474 h 3242474"/>
              <a:gd name="connsiteX8-121" fmla="*/ 0 w 3259303"/>
              <a:gd name="connsiteY8-122" fmla="*/ 3236864 h 3242474"/>
              <a:gd name="connsiteX9-123" fmla="*/ 218783 w 3259303"/>
              <a:gd name="connsiteY9-124" fmla="*/ 2328074 h 3242474"/>
              <a:gd name="connsiteX10-125" fmla="*/ 1593187 w 3259303"/>
              <a:gd name="connsiteY10-126" fmla="*/ 1991485 h 3242474"/>
              <a:gd name="connsiteX11-127" fmla="*/ 1250989 w 3259303"/>
              <a:gd name="connsiteY11-128" fmla="*/ 959279 h 3242474"/>
              <a:gd name="connsiteX12-129" fmla="*/ 1065864 w 3259303"/>
              <a:gd name="connsiteY12-130" fmla="*/ 16828 h 3242474"/>
              <a:gd name="connsiteX0-131" fmla="*/ 1065864 w 3259303"/>
              <a:gd name="connsiteY0-132" fmla="*/ 16828 h 3242474"/>
              <a:gd name="connsiteX1-133" fmla="*/ 1464162 w 3259303"/>
              <a:gd name="connsiteY1-134" fmla="*/ 0 h 3242474"/>
              <a:gd name="connsiteX2-135" fmla="*/ 1682945 w 3259303"/>
              <a:gd name="connsiteY2-136" fmla="*/ 734886 h 3242474"/>
              <a:gd name="connsiteX3-137" fmla="*/ 2417830 w 3259303"/>
              <a:gd name="connsiteY3-138" fmla="*/ 560982 h 3242474"/>
              <a:gd name="connsiteX4-139" fmla="*/ 3259303 w 3259303"/>
              <a:gd name="connsiteY4-140" fmla="*/ 1828800 h 3242474"/>
              <a:gd name="connsiteX5-141" fmla="*/ 2311244 w 3259303"/>
              <a:gd name="connsiteY5-142" fmla="*/ 3107838 h 3242474"/>
              <a:gd name="connsiteX6-143" fmla="*/ 622689 w 3259303"/>
              <a:gd name="connsiteY6-144" fmla="*/ 2664663 h 3242474"/>
              <a:gd name="connsiteX7-145" fmla="*/ 398297 w 3259303"/>
              <a:gd name="connsiteY7-146" fmla="*/ 3242474 h 3242474"/>
              <a:gd name="connsiteX8-147" fmla="*/ 0 w 3259303"/>
              <a:gd name="connsiteY8-148" fmla="*/ 3236864 h 3242474"/>
              <a:gd name="connsiteX9-149" fmla="*/ 218783 w 3259303"/>
              <a:gd name="connsiteY9-150" fmla="*/ 2328074 h 3242474"/>
              <a:gd name="connsiteX10-151" fmla="*/ 1593187 w 3259303"/>
              <a:gd name="connsiteY10-152" fmla="*/ 1991485 h 3242474"/>
              <a:gd name="connsiteX11-153" fmla="*/ 1250989 w 3259303"/>
              <a:gd name="connsiteY11-154" fmla="*/ 959279 h 3242474"/>
              <a:gd name="connsiteX12-155" fmla="*/ 1065864 w 3259303"/>
              <a:gd name="connsiteY12-156" fmla="*/ 16828 h 3242474"/>
              <a:gd name="connsiteX0-157" fmla="*/ 1065864 w 3259303"/>
              <a:gd name="connsiteY0-158" fmla="*/ 16828 h 3242474"/>
              <a:gd name="connsiteX1-159" fmla="*/ 1464162 w 3259303"/>
              <a:gd name="connsiteY1-160" fmla="*/ 0 h 3242474"/>
              <a:gd name="connsiteX2-161" fmla="*/ 1682945 w 3259303"/>
              <a:gd name="connsiteY2-162" fmla="*/ 734886 h 3242474"/>
              <a:gd name="connsiteX3-163" fmla="*/ 2417830 w 3259303"/>
              <a:gd name="connsiteY3-164" fmla="*/ 560982 h 3242474"/>
              <a:gd name="connsiteX4-165" fmla="*/ 3259303 w 3259303"/>
              <a:gd name="connsiteY4-166" fmla="*/ 1828800 h 3242474"/>
              <a:gd name="connsiteX5-167" fmla="*/ 2311244 w 3259303"/>
              <a:gd name="connsiteY5-168" fmla="*/ 3107838 h 3242474"/>
              <a:gd name="connsiteX6-169" fmla="*/ 622689 w 3259303"/>
              <a:gd name="connsiteY6-170" fmla="*/ 2664663 h 3242474"/>
              <a:gd name="connsiteX7-171" fmla="*/ 398297 w 3259303"/>
              <a:gd name="connsiteY7-172" fmla="*/ 3242474 h 3242474"/>
              <a:gd name="connsiteX8-173" fmla="*/ 0 w 3259303"/>
              <a:gd name="connsiteY8-174" fmla="*/ 3236864 h 3242474"/>
              <a:gd name="connsiteX9-175" fmla="*/ 218783 w 3259303"/>
              <a:gd name="connsiteY9-176" fmla="*/ 2328074 h 3242474"/>
              <a:gd name="connsiteX10-177" fmla="*/ 1593187 w 3259303"/>
              <a:gd name="connsiteY10-178" fmla="*/ 1991485 h 3242474"/>
              <a:gd name="connsiteX11-179" fmla="*/ 1250989 w 3259303"/>
              <a:gd name="connsiteY11-180" fmla="*/ 959279 h 3242474"/>
              <a:gd name="connsiteX12-181" fmla="*/ 1065864 w 3259303"/>
              <a:gd name="connsiteY12-182" fmla="*/ 16828 h 3242474"/>
              <a:gd name="connsiteX0-183" fmla="*/ 1065864 w 3259303"/>
              <a:gd name="connsiteY0-184" fmla="*/ 16828 h 3242474"/>
              <a:gd name="connsiteX1-185" fmla="*/ 1464162 w 3259303"/>
              <a:gd name="connsiteY1-186" fmla="*/ 0 h 3242474"/>
              <a:gd name="connsiteX2-187" fmla="*/ 1682945 w 3259303"/>
              <a:gd name="connsiteY2-188" fmla="*/ 734886 h 3242474"/>
              <a:gd name="connsiteX3-189" fmla="*/ 2417830 w 3259303"/>
              <a:gd name="connsiteY3-190" fmla="*/ 560982 h 3242474"/>
              <a:gd name="connsiteX4-191" fmla="*/ 3259303 w 3259303"/>
              <a:gd name="connsiteY4-192" fmla="*/ 1828800 h 3242474"/>
              <a:gd name="connsiteX5-193" fmla="*/ 2311244 w 3259303"/>
              <a:gd name="connsiteY5-194" fmla="*/ 3107838 h 3242474"/>
              <a:gd name="connsiteX6-195" fmla="*/ 622689 w 3259303"/>
              <a:gd name="connsiteY6-196" fmla="*/ 2664663 h 3242474"/>
              <a:gd name="connsiteX7-197" fmla="*/ 398297 w 3259303"/>
              <a:gd name="connsiteY7-198" fmla="*/ 3242474 h 3242474"/>
              <a:gd name="connsiteX8-199" fmla="*/ 0 w 3259303"/>
              <a:gd name="connsiteY8-200" fmla="*/ 3236864 h 3242474"/>
              <a:gd name="connsiteX9-201" fmla="*/ 218783 w 3259303"/>
              <a:gd name="connsiteY9-202" fmla="*/ 2328074 h 3242474"/>
              <a:gd name="connsiteX10-203" fmla="*/ 1593187 w 3259303"/>
              <a:gd name="connsiteY10-204" fmla="*/ 1991485 h 3242474"/>
              <a:gd name="connsiteX11-205" fmla="*/ 1250989 w 3259303"/>
              <a:gd name="connsiteY11-206" fmla="*/ 959279 h 3242474"/>
              <a:gd name="connsiteX12-207" fmla="*/ 1065864 w 3259303"/>
              <a:gd name="connsiteY12-208" fmla="*/ 16828 h 3242474"/>
              <a:gd name="connsiteX0-209" fmla="*/ 1065864 w 3259303"/>
              <a:gd name="connsiteY0-210" fmla="*/ 16828 h 3242474"/>
              <a:gd name="connsiteX1-211" fmla="*/ 1464162 w 3259303"/>
              <a:gd name="connsiteY1-212" fmla="*/ 0 h 3242474"/>
              <a:gd name="connsiteX2-213" fmla="*/ 1682945 w 3259303"/>
              <a:gd name="connsiteY2-214" fmla="*/ 734886 h 3242474"/>
              <a:gd name="connsiteX3-215" fmla="*/ 2417830 w 3259303"/>
              <a:gd name="connsiteY3-216" fmla="*/ 560982 h 3242474"/>
              <a:gd name="connsiteX4-217" fmla="*/ 3259303 w 3259303"/>
              <a:gd name="connsiteY4-218" fmla="*/ 1828800 h 3242474"/>
              <a:gd name="connsiteX5-219" fmla="*/ 2311244 w 3259303"/>
              <a:gd name="connsiteY5-220" fmla="*/ 3107838 h 3242474"/>
              <a:gd name="connsiteX6-221" fmla="*/ 622689 w 3259303"/>
              <a:gd name="connsiteY6-222" fmla="*/ 2664663 h 3242474"/>
              <a:gd name="connsiteX7-223" fmla="*/ 398297 w 3259303"/>
              <a:gd name="connsiteY7-224" fmla="*/ 3242474 h 3242474"/>
              <a:gd name="connsiteX8-225" fmla="*/ 0 w 3259303"/>
              <a:gd name="connsiteY8-226" fmla="*/ 3236864 h 3242474"/>
              <a:gd name="connsiteX9-227" fmla="*/ 218783 w 3259303"/>
              <a:gd name="connsiteY9-228" fmla="*/ 2328074 h 3242474"/>
              <a:gd name="connsiteX10-229" fmla="*/ 1593187 w 3259303"/>
              <a:gd name="connsiteY10-230" fmla="*/ 1991485 h 3242474"/>
              <a:gd name="connsiteX11-231" fmla="*/ 1250989 w 3259303"/>
              <a:gd name="connsiteY11-232" fmla="*/ 959279 h 3242474"/>
              <a:gd name="connsiteX12-233" fmla="*/ 1065864 w 3259303"/>
              <a:gd name="connsiteY12-234" fmla="*/ 16828 h 3242474"/>
              <a:gd name="connsiteX0-235" fmla="*/ 1065864 w 3259303"/>
              <a:gd name="connsiteY0-236" fmla="*/ 16828 h 3242474"/>
              <a:gd name="connsiteX1-237" fmla="*/ 1464162 w 3259303"/>
              <a:gd name="connsiteY1-238" fmla="*/ 0 h 3242474"/>
              <a:gd name="connsiteX2-239" fmla="*/ 1682945 w 3259303"/>
              <a:gd name="connsiteY2-240" fmla="*/ 734886 h 3242474"/>
              <a:gd name="connsiteX3-241" fmla="*/ 2417830 w 3259303"/>
              <a:gd name="connsiteY3-242" fmla="*/ 560982 h 3242474"/>
              <a:gd name="connsiteX4-243" fmla="*/ 3259303 w 3259303"/>
              <a:gd name="connsiteY4-244" fmla="*/ 1828800 h 3242474"/>
              <a:gd name="connsiteX5-245" fmla="*/ 2311244 w 3259303"/>
              <a:gd name="connsiteY5-246" fmla="*/ 3107838 h 3242474"/>
              <a:gd name="connsiteX6-247" fmla="*/ 622689 w 3259303"/>
              <a:gd name="connsiteY6-248" fmla="*/ 2664663 h 3242474"/>
              <a:gd name="connsiteX7-249" fmla="*/ 398297 w 3259303"/>
              <a:gd name="connsiteY7-250" fmla="*/ 3242474 h 3242474"/>
              <a:gd name="connsiteX8-251" fmla="*/ 0 w 3259303"/>
              <a:gd name="connsiteY8-252" fmla="*/ 3236864 h 3242474"/>
              <a:gd name="connsiteX9-253" fmla="*/ 218783 w 3259303"/>
              <a:gd name="connsiteY9-254" fmla="*/ 2328074 h 3242474"/>
              <a:gd name="connsiteX10-255" fmla="*/ 1593187 w 3259303"/>
              <a:gd name="connsiteY10-256" fmla="*/ 1991485 h 3242474"/>
              <a:gd name="connsiteX11-257" fmla="*/ 1250989 w 3259303"/>
              <a:gd name="connsiteY11-258" fmla="*/ 959279 h 3242474"/>
              <a:gd name="connsiteX12-259" fmla="*/ 1065864 w 3259303"/>
              <a:gd name="connsiteY12-260" fmla="*/ 16828 h 3242474"/>
              <a:gd name="connsiteX0-261" fmla="*/ 1065864 w 3259303"/>
              <a:gd name="connsiteY0-262" fmla="*/ 16828 h 3242474"/>
              <a:gd name="connsiteX1-263" fmla="*/ 1464162 w 3259303"/>
              <a:gd name="connsiteY1-264" fmla="*/ 0 h 3242474"/>
              <a:gd name="connsiteX2-265" fmla="*/ 1682945 w 3259303"/>
              <a:gd name="connsiteY2-266" fmla="*/ 734886 h 3242474"/>
              <a:gd name="connsiteX3-267" fmla="*/ 2417830 w 3259303"/>
              <a:gd name="connsiteY3-268" fmla="*/ 560982 h 3242474"/>
              <a:gd name="connsiteX4-269" fmla="*/ 3259303 w 3259303"/>
              <a:gd name="connsiteY4-270" fmla="*/ 1828800 h 3242474"/>
              <a:gd name="connsiteX5-271" fmla="*/ 2311244 w 3259303"/>
              <a:gd name="connsiteY5-272" fmla="*/ 3107838 h 3242474"/>
              <a:gd name="connsiteX6-273" fmla="*/ 622689 w 3259303"/>
              <a:gd name="connsiteY6-274" fmla="*/ 2664663 h 3242474"/>
              <a:gd name="connsiteX7-275" fmla="*/ 398297 w 3259303"/>
              <a:gd name="connsiteY7-276" fmla="*/ 3242474 h 3242474"/>
              <a:gd name="connsiteX8-277" fmla="*/ 0 w 3259303"/>
              <a:gd name="connsiteY8-278" fmla="*/ 3236864 h 3242474"/>
              <a:gd name="connsiteX9-279" fmla="*/ 218783 w 3259303"/>
              <a:gd name="connsiteY9-280" fmla="*/ 2328074 h 3242474"/>
              <a:gd name="connsiteX10-281" fmla="*/ 1593187 w 3259303"/>
              <a:gd name="connsiteY10-282" fmla="*/ 1991485 h 3242474"/>
              <a:gd name="connsiteX11-283" fmla="*/ 1250989 w 3259303"/>
              <a:gd name="connsiteY11-284" fmla="*/ 959279 h 3242474"/>
              <a:gd name="connsiteX12-285" fmla="*/ 1065864 w 3259303"/>
              <a:gd name="connsiteY12-286" fmla="*/ 16828 h 3242474"/>
              <a:gd name="connsiteX0-287" fmla="*/ 1065864 w 3259303"/>
              <a:gd name="connsiteY0-288" fmla="*/ 16828 h 3242474"/>
              <a:gd name="connsiteX1-289" fmla="*/ 1464162 w 3259303"/>
              <a:gd name="connsiteY1-290" fmla="*/ 0 h 3242474"/>
              <a:gd name="connsiteX2-291" fmla="*/ 1682945 w 3259303"/>
              <a:gd name="connsiteY2-292" fmla="*/ 734886 h 3242474"/>
              <a:gd name="connsiteX3-293" fmla="*/ 2417830 w 3259303"/>
              <a:gd name="connsiteY3-294" fmla="*/ 560982 h 3242474"/>
              <a:gd name="connsiteX4-295" fmla="*/ 3259303 w 3259303"/>
              <a:gd name="connsiteY4-296" fmla="*/ 1828800 h 3242474"/>
              <a:gd name="connsiteX5-297" fmla="*/ 2311244 w 3259303"/>
              <a:gd name="connsiteY5-298" fmla="*/ 3107838 h 3242474"/>
              <a:gd name="connsiteX6-299" fmla="*/ 622689 w 3259303"/>
              <a:gd name="connsiteY6-300" fmla="*/ 2664663 h 3242474"/>
              <a:gd name="connsiteX7-301" fmla="*/ 398297 w 3259303"/>
              <a:gd name="connsiteY7-302" fmla="*/ 3242474 h 3242474"/>
              <a:gd name="connsiteX8-303" fmla="*/ 0 w 3259303"/>
              <a:gd name="connsiteY8-304" fmla="*/ 3236864 h 3242474"/>
              <a:gd name="connsiteX9-305" fmla="*/ 218783 w 3259303"/>
              <a:gd name="connsiteY9-306" fmla="*/ 2328074 h 3242474"/>
              <a:gd name="connsiteX10-307" fmla="*/ 1593187 w 3259303"/>
              <a:gd name="connsiteY10-308" fmla="*/ 1991485 h 3242474"/>
              <a:gd name="connsiteX11-309" fmla="*/ 1250989 w 3259303"/>
              <a:gd name="connsiteY11-310" fmla="*/ 959279 h 3242474"/>
              <a:gd name="connsiteX12-311" fmla="*/ 1065864 w 3259303"/>
              <a:gd name="connsiteY12-312" fmla="*/ 16828 h 3242474"/>
              <a:gd name="connsiteX0-313" fmla="*/ 1065864 w 3259303"/>
              <a:gd name="connsiteY0-314" fmla="*/ 16828 h 3242474"/>
              <a:gd name="connsiteX1-315" fmla="*/ 1464162 w 3259303"/>
              <a:gd name="connsiteY1-316" fmla="*/ 0 h 3242474"/>
              <a:gd name="connsiteX2-317" fmla="*/ 1682945 w 3259303"/>
              <a:gd name="connsiteY2-318" fmla="*/ 734886 h 3242474"/>
              <a:gd name="connsiteX3-319" fmla="*/ 2417830 w 3259303"/>
              <a:gd name="connsiteY3-320" fmla="*/ 560982 h 3242474"/>
              <a:gd name="connsiteX4-321" fmla="*/ 3259303 w 3259303"/>
              <a:gd name="connsiteY4-322" fmla="*/ 1828800 h 3242474"/>
              <a:gd name="connsiteX5-323" fmla="*/ 2311244 w 3259303"/>
              <a:gd name="connsiteY5-324" fmla="*/ 3107838 h 3242474"/>
              <a:gd name="connsiteX6-325" fmla="*/ 622689 w 3259303"/>
              <a:gd name="connsiteY6-326" fmla="*/ 2664663 h 3242474"/>
              <a:gd name="connsiteX7-327" fmla="*/ 398297 w 3259303"/>
              <a:gd name="connsiteY7-328" fmla="*/ 3242474 h 3242474"/>
              <a:gd name="connsiteX8-329" fmla="*/ 0 w 3259303"/>
              <a:gd name="connsiteY8-330" fmla="*/ 3236864 h 3242474"/>
              <a:gd name="connsiteX9-331" fmla="*/ 218783 w 3259303"/>
              <a:gd name="connsiteY9-332" fmla="*/ 2328074 h 3242474"/>
              <a:gd name="connsiteX10-333" fmla="*/ 1593187 w 3259303"/>
              <a:gd name="connsiteY10-334" fmla="*/ 1991485 h 3242474"/>
              <a:gd name="connsiteX11-335" fmla="*/ 1250989 w 3259303"/>
              <a:gd name="connsiteY11-336" fmla="*/ 959279 h 3242474"/>
              <a:gd name="connsiteX12-337" fmla="*/ 1065864 w 3259303"/>
              <a:gd name="connsiteY12-338" fmla="*/ 16828 h 3242474"/>
              <a:gd name="connsiteX0-339" fmla="*/ 1065864 w 3259303"/>
              <a:gd name="connsiteY0-340" fmla="*/ 16828 h 3242474"/>
              <a:gd name="connsiteX1-341" fmla="*/ 1464162 w 3259303"/>
              <a:gd name="connsiteY1-342" fmla="*/ 0 h 3242474"/>
              <a:gd name="connsiteX2-343" fmla="*/ 1682945 w 3259303"/>
              <a:gd name="connsiteY2-344" fmla="*/ 734886 h 3242474"/>
              <a:gd name="connsiteX3-345" fmla="*/ 2417830 w 3259303"/>
              <a:gd name="connsiteY3-346" fmla="*/ 560982 h 3242474"/>
              <a:gd name="connsiteX4-347" fmla="*/ 3259303 w 3259303"/>
              <a:gd name="connsiteY4-348" fmla="*/ 1828800 h 3242474"/>
              <a:gd name="connsiteX5-349" fmla="*/ 2311244 w 3259303"/>
              <a:gd name="connsiteY5-350" fmla="*/ 3107838 h 3242474"/>
              <a:gd name="connsiteX6-351" fmla="*/ 622689 w 3259303"/>
              <a:gd name="connsiteY6-352" fmla="*/ 2664663 h 3242474"/>
              <a:gd name="connsiteX7-353" fmla="*/ 398297 w 3259303"/>
              <a:gd name="connsiteY7-354" fmla="*/ 3242474 h 3242474"/>
              <a:gd name="connsiteX8-355" fmla="*/ 0 w 3259303"/>
              <a:gd name="connsiteY8-356" fmla="*/ 3236864 h 3242474"/>
              <a:gd name="connsiteX9-357" fmla="*/ 218783 w 3259303"/>
              <a:gd name="connsiteY9-358" fmla="*/ 2328074 h 3242474"/>
              <a:gd name="connsiteX10-359" fmla="*/ 1593187 w 3259303"/>
              <a:gd name="connsiteY10-360" fmla="*/ 1991485 h 3242474"/>
              <a:gd name="connsiteX11-361" fmla="*/ 1250989 w 3259303"/>
              <a:gd name="connsiteY11-362" fmla="*/ 959279 h 3242474"/>
              <a:gd name="connsiteX12-363" fmla="*/ 1065864 w 3259303"/>
              <a:gd name="connsiteY12-364" fmla="*/ 16828 h 3242474"/>
              <a:gd name="connsiteX0-365" fmla="*/ 1065864 w 3259303"/>
              <a:gd name="connsiteY0-366" fmla="*/ 16828 h 3242474"/>
              <a:gd name="connsiteX1-367" fmla="*/ 1464162 w 3259303"/>
              <a:gd name="connsiteY1-368" fmla="*/ 0 h 3242474"/>
              <a:gd name="connsiteX2-369" fmla="*/ 1682945 w 3259303"/>
              <a:gd name="connsiteY2-370" fmla="*/ 734886 h 3242474"/>
              <a:gd name="connsiteX3-371" fmla="*/ 2417830 w 3259303"/>
              <a:gd name="connsiteY3-372" fmla="*/ 560982 h 3242474"/>
              <a:gd name="connsiteX4-373" fmla="*/ 3259303 w 3259303"/>
              <a:gd name="connsiteY4-374" fmla="*/ 1828800 h 3242474"/>
              <a:gd name="connsiteX5-375" fmla="*/ 2311244 w 3259303"/>
              <a:gd name="connsiteY5-376" fmla="*/ 3107838 h 3242474"/>
              <a:gd name="connsiteX6-377" fmla="*/ 622689 w 3259303"/>
              <a:gd name="connsiteY6-378" fmla="*/ 2664663 h 3242474"/>
              <a:gd name="connsiteX7-379" fmla="*/ 398297 w 3259303"/>
              <a:gd name="connsiteY7-380" fmla="*/ 3242474 h 3242474"/>
              <a:gd name="connsiteX8-381" fmla="*/ 0 w 3259303"/>
              <a:gd name="connsiteY8-382" fmla="*/ 3236864 h 3242474"/>
              <a:gd name="connsiteX9-383" fmla="*/ 218783 w 3259303"/>
              <a:gd name="connsiteY9-384" fmla="*/ 2328074 h 3242474"/>
              <a:gd name="connsiteX10-385" fmla="*/ 1593187 w 3259303"/>
              <a:gd name="connsiteY10-386" fmla="*/ 1991485 h 3242474"/>
              <a:gd name="connsiteX11-387" fmla="*/ 1250989 w 3259303"/>
              <a:gd name="connsiteY11-388" fmla="*/ 959279 h 3242474"/>
              <a:gd name="connsiteX12-389" fmla="*/ 1065864 w 3259303"/>
              <a:gd name="connsiteY12-390" fmla="*/ 16828 h 3242474"/>
              <a:gd name="connsiteX0-391" fmla="*/ 1065864 w 3259303"/>
              <a:gd name="connsiteY0-392" fmla="*/ 16828 h 3242474"/>
              <a:gd name="connsiteX1-393" fmla="*/ 1464162 w 3259303"/>
              <a:gd name="connsiteY1-394" fmla="*/ 0 h 3242474"/>
              <a:gd name="connsiteX2-395" fmla="*/ 1682945 w 3259303"/>
              <a:gd name="connsiteY2-396" fmla="*/ 734886 h 3242474"/>
              <a:gd name="connsiteX3-397" fmla="*/ 2417830 w 3259303"/>
              <a:gd name="connsiteY3-398" fmla="*/ 560982 h 3242474"/>
              <a:gd name="connsiteX4-399" fmla="*/ 3259303 w 3259303"/>
              <a:gd name="connsiteY4-400" fmla="*/ 1828800 h 3242474"/>
              <a:gd name="connsiteX5-401" fmla="*/ 2311244 w 3259303"/>
              <a:gd name="connsiteY5-402" fmla="*/ 3107838 h 3242474"/>
              <a:gd name="connsiteX6-403" fmla="*/ 622689 w 3259303"/>
              <a:gd name="connsiteY6-404" fmla="*/ 2664663 h 3242474"/>
              <a:gd name="connsiteX7-405" fmla="*/ 398297 w 3259303"/>
              <a:gd name="connsiteY7-406" fmla="*/ 3242474 h 3242474"/>
              <a:gd name="connsiteX8-407" fmla="*/ 0 w 3259303"/>
              <a:gd name="connsiteY8-408" fmla="*/ 3236864 h 3242474"/>
              <a:gd name="connsiteX9-409" fmla="*/ 437566 w 3259303"/>
              <a:gd name="connsiteY9-410" fmla="*/ 2260757 h 3242474"/>
              <a:gd name="connsiteX10-411" fmla="*/ 1593187 w 3259303"/>
              <a:gd name="connsiteY10-412" fmla="*/ 1991485 h 3242474"/>
              <a:gd name="connsiteX11-413" fmla="*/ 1250989 w 3259303"/>
              <a:gd name="connsiteY11-414" fmla="*/ 959279 h 3242474"/>
              <a:gd name="connsiteX12-415" fmla="*/ 1065864 w 3259303"/>
              <a:gd name="connsiteY12-416" fmla="*/ 16828 h 3242474"/>
              <a:gd name="connsiteX0-417" fmla="*/ 1065864 w 3259303"/>
              <a:gd name="connsiteY0-418" fmla="*/ 16828 h 3242474"/>
              <a:gd name="connsiteX1-419" fmla="*/ 1464162 w 3259303"/>
              <a:gd name="connsiteY1-420" fmla="*/ 0 h 3242474"/>
              <a:gd name="connsiteX2-421" fmla="*/ 1682945 w 3259303"/>
              <a:gd name="connsiteY2-422" fmla="*/ 734886 h 3242474"/>
              <a:gd name="connsiteX3-423" fmla="*/ 2417830 w 3259303"/>
              <a:gd name="connsiteY3-424" fmla="*/ 560982 h 3242474"/>
              <a:gd name="connsiteX4-425" fmla="*/ 3259303 w 3259303"/>
              <a:gd name="connsiteY4-426" fmla="*/ 1828800 h 3242474"/>
              <a:gd name="connsiteX5-427" fmla="*/ 2311244 w 3259303"/>
              <a:gd name="connsiteY5-428" fmla="*/ 3107838 h 3242474"/>
              <a:gd name="connsiteX6-429" fmla="*/ 622689 w 3259303"/>
              <a:gd name="connsiteY6-430" fmla="*/ 2664663 h 3242474"/>
              <a:gd name="connsiteX7-431" fmla="*/ 398297 w 3259303"/>
              <a:gd name="connsiteY7-432" fmla="*/ 3242474 h 3242474"/>
              <a:gd name="connsiteX8-433" fmla="*/ 0 w 3259303"/>
              <a:gd name="connsiteY8-434" fmla="*/ 3236864 h 3242474"/>
              <a:gd name="connsiteX9-435" fmla="*/ 437566 w 3259303"/>
              <a:gd name="connsiteY9-436" fmla="*/ 2260757 h 3242474"/>
              <a:gd name="connsiteX10-437" fmla="*/ 1593187 w 3259303"/>
              <a:gd name="connsiteY10-438" fmla="*/ 1991485 h 3242474"/>
              <a:gd name="connsiteX11-439" fmla="*/ 1250989 w 3259303"/>
              <a:gd name="connsiteY11-440" fmla="*/ 959279 h 3242474"/>
              <a:gd name="connsiteX12-441" fmla="*/ 1065864 w 3259303"/>
              <a:gd name="connsiteY12-442" fmla="*/ 16828 h 3242474"/>
              <a:gd name="connsiteX0-443" fmla="*/ 1065864 w 3259303"/>
              <a:gd name="connsiteY0-444" fmla="*/ 16828 h 3242474"/>
              <a:gd name="connsiteX1-445" fmla="*/ 1464162 w 3259303"/>
              <a:gd name="connsiteY1-446" fmla="*/ 0 h 3242474"/>
              <a:gd name="connsiteX2-447" fmla="*/ 1682945 w 3259303"/>
              <a:gd name="connsiteY2-448" fmla="*/ 734886 h 3242474"/>
              <a:gd name="connsiteX3-449" fmla="*/ 2417830 w 3259303"/>
              <a:gd name="connsiteY3-450" fmla="*/ 560982 h 3242474"/>
              <a:gd name="connsiteX4-451" fmla="*/ 3259303 w 3259303"/>
              <a:gd name="connsiteY4-452" fmla="*/ 1828800 h 3242474"/>
              <a:gd name="connsiteX5-453" fmla="*/ 2311244 w 3259303"/>
              <a:gd name="connsiteY5-454" fmla="*/ 3107838 h 3242474"/>
              <a:gd name="connsiteX6-455" fmla="*/ 622689 w 3259303"/>
              <a:gd name="connsiteY6-456" fmla="*/ 2664663 h 3242474"/>
              <a:gd name="connsiteX7-457" fmla="*/ 398297 w 3259303"/>
              <a:gd name="connsiteY7-458" fmla="*/ 3242474 h 3242474"/>
              <a:gd name="connsiteX8-459" fmla="*/ 0 w 3259303"/>
              <a:gd name="connsiteY8-460" fmla="*/ 3236864 h 3242474"/>
              <a:gd name="connsiteX9-461" fmla="*/ 448785 w 3259303"/>
              <a:gd name="connsiteY9-462" fmla="*/ 2232708 h 3242474"/>
              <a:gd name="connsiteX10-463" fmla="*/ 1593187 w 3259303"/>
              <a:gd name="connsiteY10-464" fmla="*/ 1991485 h 3242474"/>
              <a:gd name="connsiteX11-465" fmla="*/ 1250989 w 3259303"/>
              <a:gd name="connsiteY11-466" fmla="*/ 959279 h 3242474"/>
              <a:gd name="connsiteX12-467" fmla="*/ 1065864 w 3259303"/>
              <a:gd name="connsiteY12-468" fmla="*/ 16828 h 3242474"/>
              <a:gd name="connsiteX0-469" fmla="*/ 1065864 w 3259303"/>
              <a:gd name="connsiteY0-470" fmla="*/ 16828 h 3242474"/>
              <a:gd name="connsiteX1-471" fmla="*/ 1464162 w 3259303"/>
              <a:gd name="connsiteY1-472" fmla="*/ 0 h 3242474"/>
              <a:gd name="connsiteX2-473" fmla="*/ 1682945 w 3259303"/>
              <a:gd name="connsiteY2-474" fmla="*/ 734886 h 3242474"/>
              <a:gd name="connsiteX3-475" fmla="*/ 2417830 w 3259303"/>
              <a:gd name="connsiteY3-476" fmla="*/ 560982 h 3242474"/>
              <a:gd name="connsiteX4-477" fmla="*/ 3259303 w 3259303"/>
              <a:gd name="connsiteY4-478" fmla="*/ 1828800 h 3242474"/>
              <a:gd name="connsiteX5-479" fmla="*/ 2311244 w 3259303"/>
              <a:gd name="connsiteY5-480" fmla="*/ 3107838 h 3242474"/>
              <a:gd name="connsiteX6-481" fmla="*/ 622689 w 3259303"/>
              <a:gd name="connsiteY6-482" fmla="*/ 2664663 h 3242474"/>
              <a:gd name="connsiteX7-483" fmla="*/ 398297 w 3259303"/>
              <a:gd name="connsiteY7-484" fmla="*/ 3242474 h 3242474"/>
              <a:gd name="connsiteX8-485" fmla="*/ 0 w 3259303"/>
              <a:gd name="connsiteY8-486" fmla="*/ 3236864 h 3242474"/>
              <a:gd name="connsiteX9-487" fmla="*/ 448785 w 3259303"/>
              <a:gd name="connsiteY9-488" fmla="*/ 2232708 h 3242474"/>
              <a:gd name="connsiteX10-489" fmla="*/ 1593187 w 3259303"/>
              <a:gd name="connsiteY10-490" fmla="*/ 1991485 h 3242474"/>
              <a:gd name="connsiteX11-491" fmla="*/ 1250989 w 3259303"/>
              <a:gd name="connsiteY11-492" fmla="*/ 959279 h 3242474"/>
              <a:gd name="connsiteX12-493" fmla="*/ 1065864 w 3259303"/>
              <a:gd name="connsiteY12-494" fmla="*/ 16828 h 3242474"/>
              <a:gd name="connsiteX0-495" fmla="*/ 1065864 w 3259303"/>
              <a:gd name="connsiteY0-496" fmla="*/ 16828 h 3242474"/>
              <a:gd name="connsiteX1-497" fmla="*/ 1464162 w 3259303"/>
              <a:gd name="connsiteY1-498" fmla="*/ 0 h 3242474"/>
              <a:gd name="connsiteX2-499" fmla="*/ 1682945 w 3259303"/>
              <a:gd name="connsiteY2-500" fmla="*/ 734886 h 3242474"/>
              <a:gd name="connsiteX3-501" fmla="*/ 2417830 w 3259303"/>
              <a:gd name="connsiteY3-502" fmla="*/ 560982 h 3242474"/>
              <a:gd name="connsiteX4-503" fmla="*/ 3259303 w 3259303"/>
              <a:gd name="connsiteY4-504" fmla="*/ 1828800 h 3242474"/>
              <a:gd name="connsiteX5-505" fmla="*/ 2311244 w 3259303"/>
              <a:gd name="connsiteY5-506" fmla="*/ 3107838 h 3242474"/>
              <a:gd name="connsiteX6-507" fmla="*/ 622689 w 3259303"/>
              <a:gd name="connsiteY6-508" fmla="*/ 2664663 h 3242474"/>
              <a:gd name="connsiteX7-509" fmla="*/ 398297 w 3259303"/>
              <a:gd name="connsiteY7-510" fmla="*/ 3242474 h 3242474"/>
              <a:gd name="connsiteX8-511" fmla="*/ 0 w 3259303"/>
              <a:gd name="connsiteY8-512" fmla="*/ 3236864 h 3242474"/>
              <a:gd name="connsiteX9-513" fmla="*/ 448785 w 3259303"/>
              <a:gd name="connsiteY9-514" fmla="*/ 2232708 h 3242474"/>
              <a:gd name="connsiteX10-515" fmla="*/ 1593187 w 3259303"/>
              <a:gd name="connsiteY10-516" fmla="*/ 1991485 h 3242474"/>
              <a:gd name="connsiteX11-517" fmla="*/ 1250989 w 3259303"/>
              <a:gd name="connsiteY11-518" fmla="*/ 959279 h 3242474"/>
              <a:gd name="connsiteX12-519" fmla="*/ 1065864 w 3259303"/>
              <a:gd name="connsiteY12-520" fmla="*/ 16828 h 3242474"/>
              <a:gd name="connsiteX0-521" fmla="*/ 1065864 w 3259303"/>
              <a:gd name="connsiteY0-522" fmla="*/ 16828 h 3242474"/>
              <a:gd name="connsiteX1-523" fmla="*/ 1464162 w 3259303"/>
              <a:gd name="connsiteY1-524" fmla="*/ 0 h 3242474"/>
              <a:gd name="connsiteX2-525" fmla="*/ 1682945 w 3259303"/>
              <a:gd name="connsiteY2-526" fmla="*/ 734886 h 3242474"/>
              <a:gd name="connsiteX3-527" fmla="*/ 2417830 w 3259303"/>
              <a:gd name="connsiteY3-528" fmla="*/ 560982 h 3242474"/>
              <a:gd name="connsiteX4-529" fmla="*/ 3259303 w 3259303"/>
              <a:gd name="connsiteY4-530" fmla="*/ 1828800 h 3242474"/>
              <a:gd name="connsiteX5-531" fmla="*/ 2311244 w 3259303"/>
              <a:gd name="connsiteY5-532" fmla="*/ 3107838 h 3242474"/>
              <a:gd name="connsiteX6-533" fmla="*/ 622689 w 3259303"/>
              <a:gd name="connsiteY6-534" fmla="*/ 2664663 h 3242474"/>
              <a:gd name="connsiteX7-535" fmla="*/ 398297 w 3259303"/>
              <a:gd name="connsiteY7-536" fmla="*/ 3242474 h 3242474"/>
              <a:gd name="connsiteX8-537" fmla="*/ 0 w 3259303"/>
              <a:gd name="connsiteY8-538" fmla="*/ 3236864 h 3242474"/>
              <a:gd name="connsiteX9-539" fmla="*/ 448785 w 3259303"/>
              <a:gd name="connsiteY9-540" fmla="*/ 2232708 h 3242474"/>
              <a:gd name="connsiteX10-541" fmla="*/ 1593187 w 3259303"/>
              <a:gd name="connsiteY10-542" fmla="*/ 1991485 h 3242474"/>
              <a:gd name="connsiteX11-543" fmla="*/ 1250989 w 3259303"/>
              <a:gd name="connsiteY11-544" fmla="*/ 959279 h 3242474"/>
              <a:gd name="connsiteX12-545" fmla="*/ 1065864 w 3259303"/>
              <a:gd name="connsiteY12-546" fmla="*/ 16828 h 3242474"/>
              <a:gd name="connsiteX0-547" fmla="*/ 1065864 w 3259303"/>
              <a:gd name="connsiteY0-548" fmla="*/ 16828 h 3242474"/>
              <a:gd name="connsiteX1-549" fmla="*/ 1464162 w 3259303"/>
              <a:gd name="connsiteY1-550" fmla="*/ 0 h 3242474"/>
              <a:gd name="connsiteX2-551" fmla="*/ 1682945 w 3259303"/>
              <a:gd name="connsiteY2-552" fmla="*/ 734886 h 3242474"/>
              <a:gd name="connsiteX3-553" fmla="*/ 2417830 w 3259303"/>
              <a:gd name="connsiteY3-554" fmla="*/ 560982 h 3242474"/>
              <a:gd name="connsiteX4-555" fmla="*/ 3259303 w 3259303"/>
              <a:gd name="connsiteY4-556" fmla="*/ 1828800 h 3242474"/>
              <a:gd name="connsiteX5-557" fmla="*/ 2311244 w 3259303"/>
              <a:gd name="connsiteY5-558" fmla="*/ 3107838 h 3242474"/>
              <a:gd name="connsiteX6-559" fmla="*/ 622689 w 3259303"/>
              <a:gd name="connsiteY6-560" fmla="*/ 2664663 h 3242474"/>
              <a:gd name="connsiteX7-561" fmla="*/ 398297 w 3259303"/>
              <a:gd name="connsiteY7-562" fmla="*/ 3242474 h 3242474"/>
              <a:gd name="connsiteX8-563" fmla="*/ 0 w 3259303"/>
              <a:gd name="connsiteY8-564" fmla="*/ 3236864 h 3242474"/>
              <a:gd name="connsiteX9-565" fmla="*/ 448785 w 3259303"/>
              <a:gd name="connsiteY9-566" fmla="*/ 2232708 h 3242474"/>
              <a:gd name="connsiteX10-567" fmla="*/ 1593187 w 3259303"/>
              <a:gd name="connsiteY10-568" fmla="*/ 1991485 h 3242474"/>
              <a:gd name="connsiteX11-569" fmla="*/ 1250989 w 3259303"/>
              <a:gd name="connsiteY11-570" fmla="*/ 959279 h 3242474"/>
              <a:gd name="connsiteX12-571" fmla="*/ 1065864 w 3259303"/>
              <a:gd name="connsiteY12-572" fmla="*/ 16828 h 3242474"/>
              <a:gd name="connsiteX0-573" fmla="*/ 1065864 w 3259303"/>
              <a:gd name="connsiteY0-574" fmla="*/ 16828 h 3242474"/>
              <a:gd name="connsiteX1-575" fmla="*/ 1464162 w 3259303"/>
              <a:gd name="connsiteY1-576" fmla="*/ 0 h 3242474"/>
              <a:gd name="connsiteX2-577" fmla="*/ 1682945 w 3259303"/>
              <a:gd name="connsiteY2-578" fmla="*/ 734886 h 3242474"/>
              <a:gd name="connsiteX3-579" fmla="*/ 2417830 w 3259303"/>
              <a:gd name="connsiteY3-580" fmla="*/ 560982 h 3242474"/>
              <a:gd name="connsiteX4-581" fmla="*/ 3259303 w 3259303"/>
              <a:gd name="connsiteY4-582" fmla="*/ 1828800 h 3242474"/>
              <a:gd name="connsiteX5-583" fmla="*/ 2311244 w 3259303"/>
              <a:gd name="connsiteY5-584" fmla="*/ 3107838 h 3242474"/>
              <a:gd name="connsiteX6-585" fmla="*/ 622689 w 3259303"/>
              <a:gd name="connsiteY6-586" fmla="*/ 2664663 h 3242474"/>
              <a:gd name="connsiteX7-587" fmla="*/ 398297 w 3259303"/>
              <a:gd name="connsiteY7-588" fmla="*/ 3242474 h 3242474"/>
              <a:gd name="connsiteX8-589" fmla="*/ 0 w 3259303"/>
              <a:gd name="connsiteY8-590" fmla="*/ 3236864 h 3242474"/>
              <a:gd name="connsiteX9-591" fmla="*/ 448785 w 3259303"/>
              <a:gd name="connsiteY9-592" fmla="*/ 2232708 h 3242474"/>
              <a:gd name="connsiteX10-593" fmla="*/ 1593187 w 3259303"/>
              <a:gd name="connsiteY10-594" fmla="*/ 1991485 h 3242474"/>
              <a:gd name="connsiteX11-595" fmla="*/ 1250989 w 3259303"/>
              <a:gd name="connsiteY11-596" fmla="*/ 959279 h 3242474"/>
              <a:gd name="connsiteX12-597" fmla="*/ 1065864 w 3259303"/>
              <a:gd name="connsiteY12-598" fmla="*/ 16828 h 3242474"/>
              <a:gd name="connsiteX0-599" fmla="*/ 1065864 w 3259303"/>
              <a:gd name="connsiteY0-600" fmla="*/ 16828 h 3242474"/>
              <a:gd name="connsiteX1-601" fmla="*/ 1464162 w 3259303"/>
              <a:gd name="connsiteY1-602" fmla="*/ 0 h 3242474"/>
              <a:gd name="connsiteX2-603" fmla="*/ 1682945 w 3259303"/>
              <a:gd name="connsiteY2-604" fmla="*/ 734886 h 3242474"/>
              <a:gd name="connsiteX3-605" fmla="*/ 2417830 w 3259303"/>
              <a:gd name="connsiteY3-606" fmla="*/ 560982 h 3242474"/>
              <a:gd name="connsiteX4-607" fmla="*/ 3259303 w 3259303"/>
              <a:gd name="connsiteY4-608" fmla="*/ 1828800 h 3242474"/>
              <a:gd name="connsiteX5-609" fmla="*/ 2311244 w 3259303"/>
              <a:gd name="connsiteY5-610" fmla="*/ 3107838 h 3242474"/>
              <a:gd name="connsiteX6-611" fmla="*/ 622689 w 3259303"/>
              <a:gd name="connsiteY6-612" fmla="*/ 2664663 h 3242474"/>
              <a:gd name="connsiteX7-613" fmla="*/ 398297 w 3259303"/>
              <a:gd name="connsiteY7-614" fmla="*/ 3242474 h 3242474"/>
              <a:gd name="connsiteX8-615" fmla="*/ 0 w 3259303"/>
              <a:gd name="connsiteY8-616" fmla="*/ 3236864 h 3242474"/>
              <a:gd name="connsiteX9-617" fmla="*/ 448785 w 3259303"/>
              <a:gd name="connsiteY9-618" fmla="*/ 2232708 h 3242474"/>
              <a:gd name="connsiteX10-619" fmla="*/ 1576358 w 3259303"/>
              <a:gd name="connsiteY10-620" fmla="*/ 1991485 h 3242474"/>
              <a:gd name="connsiteX11-621" fmla="*/ 1250989 w 3259303"/>
              <a:gd name="connsiteY11-622" fmla="*/ 959279 h 3242474"/>
              <a:gd name="connsiteX12-623" fmla="*/ 1065864 w 3259303"/>
              <a:gd name="connsiteY12-624" fmla="*/ 16828 h 3242474"/>
              <a:gd name="connsiteX0-625" fmla="*/ 1065864 w 3259303"/>
              <a:gd name="connsiteY0-626" fmla="*/ 16828 h 3242474"/>
              <a:gd name="connsiteX1-627" fmla="*/ 1464162 w 3259303"/>
              <a:gd name="connsiteY1-628" fmla="*/ 0 h 3242474"/>
              <a:gd name="connsiteX2-629" fmla="*/ 1682945 w 3259303"/>
              <a:gd name="connsiteY2-630" fmla="*/ 734886 h 3242474"/>
              <a:gd name="connsiteX3-631" fmla="*/ 2417830 w 3259303"/>
              <a:gd name="connsiteY3-632" fmla="*/ 560982 h 3242474"/>
              <a:gd name="connsiteX4-633" fmla="*/ 3259303 w 3259303"/>
              <a:gd name="connsiteY4-634" fmla="*/ 1828800 h 3242474"/>
              <a:gd name="connsiteX5-635" fmla="*/ 2311244 w 3259303"/>
              <a:gd name="connsiteY5-636" fmla="*/ 3107838 h 3242474"/>
              <a:gd name="connsiteX6-637" fmla="*/ 622689 w 3259303"/>
              <a:gd name="connsiteY6-638" fmla="*/ 2664663 h 3242474"/>
              <a:gd name="connsiteX7-639" fmla="*/ 398297 w 3259303"/>
              <a:gd name="connsiteY7-640" fmla="*/ 3242474 h 3242474"/>
              <a:gd name="connsiteX8-641" fmla="*/ 0 w 3259303"/>
              <a:gd name="connsiteY8-642" fmla="*/ 3236864 h 3242474"/>
              <a:gd name="connsiteX9-643" fmla="*/ 448785 w 3259303"/>
              <a:gd name="connsiteY9-644" fmla="*/ 2232708 h 3242474"/>
              <a:gd name="connsiteX10-645" fmla="*/ 1576358 w 3259303"/>
              <a:gd name="connsiteY10-646" fmla="*/ 1991485 h 3242474"/>
              <a:gd name="connsiteX11-647" fmla="*/ 1250989 w 3259303"/>
              <a:gd name="connsiteY11-648" fmla="*/ 959279 h 3242474"/>
              <a:gd name="connsiteX12-649" fmla="*/ 1065864 w 3259303"/>
              <a:gd name="connsiteY12-650" fmla="*/ 16828 h 3242474"/>
              <a:gd name="connsiteX0-651" fmla="*/ 1004156 w 3197595"/>
              <a:gd name="connsiteY0-652" fmla="*/ 16828 h 3242474"/>
              <a:gd name="connsiteX1-653" fmla="*/ 1402454 w 3197595"/>
              <a:gd name="connsiteY1-654" fmla="*/ 0 h 3242474"/>
              <a:gd name="connsiteX2-655" fmla="*/ 1621237 w 3197595"/>
              <a:gd name="connsiteY2-656" fmla="*/ 734886 h 3242474"/>
              <a:gd name="connsiteX3-657" fmla="*/ 2356122 w 3197595"/>
              <a:gd name="connsiteY3-658" fmla="*/ 560982 h 3242474"/>
              <a:gd name="connsiteX4-659" fmla="*/ 3197595 w 3197595"/>
              <a:gd name="connsiteY4-660" fmla="*/ 1828800 h 3242474"/>
              <a:gd name="connsiteX5-661" fmla="*/ 2249536 w 3197595"/>
              <a:gd name="connsiteY5-662" fmla="*/ 3107838 h 3242474"/>
              <a:gd name="connsiteX6-663" fmla="*/ 560981 w 3197595"/>
              <a:gd name="connsiteY6-664" fmla="*/ 2664663 h 3242474"/>
              <a:gd name="connsiteX7-665" fmla="*/ 336589 w 3197595"/>
              <a:gd name="connsiteY7-666" fmla="*/ 3242474 h 3242474"/>
              <a:gd name="connsiteX8-667" fmla="*/ 0 w 3197595"/>
              <a:gd name="connsiteY8-668" fmla="*/ 3236864 h 3242474"/>
              <a:gd name="connsiteX9-669" fmla="*/ 387077 w 3197595"/>
              <a:gd name="connsiteY9-670" fmla="*/ 2232708 h 3242474"/>
              <a:gd name="connsiteX10-671" fmla="*/ 1514650 w 3197595"/>
              <a:gd name="connsiteY10-672" fmla="*/ 1991485 h 3242474"/>
              <a:gd name="connsiteX11-673" fmla="*/ 1189281 w 3197595"/>
              <a:gd name="connsiteY11-674" fmla="*/ 959279 h 3242474"/>
              <a:gd name="connsiteX12-675" fmla="*/ 1004156 w 3197595"/>
              <a:gd name="connsiteY12-676" fmla="*/ 16828 h 3242474"/>
              <a:gd name="connsiteX0-677" fmla="*/ 1011476 w 3204915"/>
              <a:gd name="connsiteY0-678" fmla="*/ 16828 h 3242474"/>
              <a:gd name="connsiteX1-679" fmla="*/ 1409774 w 3204915"/>
              <a:gd name="connsiteY1-680" fmla="*/ 0 h 3242474"/>
              <a:gd name="connsiteX2-681" fmla="*/ 1628557 w 3204915"/>
              <a:gd name="connsiteY2-682" fmla="*/ 734886 h 3242474"/>
              <a:gd name="connsiteX3-683" fmla="*/ 2363442 w 3204915"/>
              <a:gd name="connsiteY3-684" fmla="*/ 560982 h 3242474"/>
              <a:gd name="connsiteX4-685" fmla="*/ 3204915 w 3204915"/>
              <a:gd name="connsiteY4-686" fmla="*/ 1828800 h 3242474"/>
              <a:gd name="connsiteX5-687" fmla="*/ 2256856 w 3204915"/>
              <a:gd name="connsiteY5-688" fmla="*/ 3107838 h 3242474"/>
              <a:gd name="connsiteX6-689" fmla="*/ 568301 w 3204915"/>
              <a:gd name="connsiteY6-690" fmla="*/ 2664663 h 3242474"/>
              <a:gd name="connsiteX7-691" fmla="*/ 343909 w 3204915"/>
              <a:gd name="connsiteY7-692" fmla="*/ 3242474 h 3242474"/>
              <a:gd name="connsiteX8-693" fmla="*/ 7320 w 3204915"/>
              <a:gd name="connsiteY8-694" fmla="*/ 3236864 h 3242474"/>
              <a:gd name="connsiteX9-695" fmla="*/ 394397 w 3204915"/>
              <a:gd name="connsiteY9-696" fmla="*/ 2232708 h 3242474"/>
              <a:gd name="connsiteX10-697" fmla="*/ 1521970 w 3204915"/>
              <a:gd name="connsiteY10-698" fmla="*/ 1991485 h 3242474"/>
              <a:gd name="connsiteX11-699" fmla="*/ 1196601 w 3204915"/>
              <a:gd name="connsiteY11-700" fmla="*/ 959279 h 3242474"/>
              <a:gd name="connsiteX12-701" fmla="*/ 1011476 w 3204915"/>
              <a:gd name="connsiteY12-702" fmla="*/ 16828 h 3242474"/>
              <a:gd name="connsiteX0-703" fmla="*/ 1007292 w 3200731"/>
              <a:gd name="connsiteY0-704" fmla="*/ 16828 h 3242474"/>
              <a:gd name="connsiteX1-705" fmla="*/ 1405590 w 3200731"/>
              <a:gd name="connsiteY1-706" fmla="*/ 0 h 3242474"/>
              <a:gd name="connsiteX2-707" fmla="*/ 1624373 w 3200731"/>
              <a:gd name="connsiteY2-708" fmla="*/ 734886 h 3242474"/>
              <a:gd name="connsiteX3-709" fmla="*/ 2359258 w 3200731"/>
              <a:gd name="connsiteY3-710" fmla="*/ 560982 h 3242474"/>
              <a:gd name="connsiteX4-711" fmla="*/ 3200731 w 3200731"/>
              <a:gd name="connsiteY4-712" fmla="*/ 1828800 h 3242474"/>
              <a:gd name="connsiteX5-713" fmla="*/ 2252672 w 3200731"/>
              <a:gd name="connsiteY5-714" fmla="*/ 3107838 h 3242474"/>
              <a:gd name="connsiteX6-715" fmla="*/ 564117 w 3200731"/>
              <a:gd name="connsiteY6-716" fmla="*/ 2664663 h 3242474"/>
              <a:gd name="connsiteX7-717" fmla="*/ 339725 w 3200731"/>
              <a:gd name="connsiteY7-718" fmla="*/ 3242474 h 3242474"/>
              <a:gd name="connsiteX8-719" fmla="*/ 3136 w 3200731"/>
              <a:gd name="connsiteY8-720" fmla="*/ 3236864 h 3242474"/>
              <a:gd name="connsiteX9-721" fmla="*/ 390213 w 3200731"/>
              <a:gd name="connsiteY9-722" fmla="*/ 2232708 h 3242474"/>
              <a:gd name="connsiteX10-723" fmla="*/ 1517786 w 3200731"/>
              <a:gd name="connsiteY10-724" fmla="*/ 1991485 h 3242474"/>
              <a:gd name="connsiteX11-725" fmla="*/ 1192417 w 3200731"/>
              <a:gd name="connsiteY11-726" fmla="*/ 959279 h 3242474"/>
              <a:gd name="connsiteX12-727" fmla="*/ 1007292 w 3200731"/>
              <a:gd name="connsiteY12-728" fmla="*/ 16828 h 3242474"/>
              <a:gd name="connsiteX0-729" fmla="*/ 1051443 w 3244882"/>
              <a:gd name="connsiteY0-730" fmla="*/ 16828 h 3242474"/>
              <a:gd name="connsiteX1-731" fmla="*/ 1449741 w 3244882"/>
              <a:gd name="connsiteY1-732" fmla="*/ 0 h 3242474"/>
              <a:gd name="connsiteX2-733" fmla="*/ 1668524 w 3244882"/>
              <a:gd name="connsiteY2-734" fmla="*/ 734886 h 3242474"/>
              <a:gd name="connsiteX3-735" fmla="*/ 2403409 w 3244882"/>
              <a:gd name="connsiteY3-736" fmla="*/ 560982 h 3242474"/>
              <a:gd name="connsiteX4-737" fmla="*/ 3244882 w 3244882"/>
              <a:gd name="connsiteY4-738" fmla="*/ 1828800 h 3242474"/>
              <a:gd name="connsiteX5-739" fmla="*/ 2296823 w 3244882"/>
              <a:gd name="connsiteY5-740" fmla="*/ 3107838 h 3242474"/>
              <a:gd name="connsiteX6-741" fmla="*/ 608268 w 3244882"/>
              <a:gd name="connsiteY6-742" fmla="*/ 2664663 h 3242474"/>
              <a:gd name="connsiteX7-743" fmla="*/ 383876 w 3244882"/>
              <a:gd name="connsiteY7-744" fmla="*/ 3242474 h 3242474"/>
              <a:gd name="connsiteX8-745" fmla="*/ 2408 w 3244882"/>
              <a:gd name="connsiteY8-746" fmla="*/ 3236864 h 3242474"/>
              <a:gd name="connsiteX9-747" fmla="*/ 434364 w 3244882"/>
              <a:gd name="connsiteY9-748" fmla="*/ 2232708 h 3242474"/>
              <a:gd name="connsiteX10-749" fmla="*/ 1561937 w 3244882"/>
              <a:gd name="connsiteY10-750" fmla="*/ 1991485 h 3242474"/>
              <a:gd name="connsiteX11-751" fmla="*/ 1236568 w 3244882"/>
              <a:gd name="connsiteY11-752" fmla="*/ 959279 h 3242474"/>
              <a:gd name="connsiteX12-753" fmla="*/ 1051443 w 3244882"/>
              <a:gd name="connsiteY12-754" fmla="*/ 16828 h 3242474"/>
              <a:gd name="connsiteX0-755" fmla="*/ 1049313 w 3242752"/>
              <a:gd name="connsiteY0-756" fmla="*/ 16828 h 3242474"/>
              <a:gd name="connsiteX1-757" fmla="*/ 1447611 w 3242752"/>
              <a:gd name="connsiteY1-758" fmla="*/ 0 h 3242474"/>
              <a:gd name="connsiteX2-759" fmla="*/ 1666394 w 3242752"/>
              <a:gd name="connsiteY2-760" fmla="*/ 734886 h 3242474"/>
              <a:gd name="connsiteX3-761" fmla="*/ 2401279 w 3242752"/>
              <a:gd name="connsiteY3-762" fmla="*/ 560982 h 3242474"/>
              <a:gd name="connsiteX4-763" fmla="*/ 3242752 w 3242752"/>
              <a:gd name="connsiteY4-764" fmla="*/ 1828800 h 3242474"/>
              <a:gd name="connsiteX5-765" fmla="*/ 2294693 w 3242752"/>
              <a:gd name="connsiteY5-766" fmla="*/ 3107838 h 3242474"/>
              <a:gd name="connsiteX6-767" fmla="*/ 606138 w 3242752"/>
              <a:gd name="connsiteY6-768" fmla="*/ 2664663 h 3242474"/>
              <a:gd name="connsiteX7-769" fmla="*/ 381746 w 3242752"/>
              <a:gd name="connsiteY7-770" fmla="*/ 3242474 h 3242474"/>
              <a:gd name="connsiteX8-771" fmla="*/ 278 w 3242752"/>
              <a:gd name="connsiteY8-772" fmla="*/ 3236864 h 3242474"/>
              <a:gd name="connsiteX9-773" fmla="*/ 432234 w 3242752"/>
              <a:gd name="connsiteY9-774" fmla="*/ 2232708 h 3242474"/>
              <a:gd name="connsiteX10-775" fmla="*/ 1559807 w 3242752"/>
              <a:gd name="connsiteY10-776" fmla="*/ 1991485 h 3242474"/>
              <a:gd name="connsiteX11-777" fmla="*/ 1234438 w 3242752"/>
              <a:gd name="connsiteY11-778" fmla="*/ 959279 h 3242474"/>
              <a:gd name="connsiteX12-779" fmla="*/ 1049313 w 3242752"/>
              <a:gd name="connsiteY12-780" fmla="*/ 16828 h 3242474"/>
              <a:gd name="connsiteX0-781" fmla="*/ 1049035 w 3242474"/>
              <a:gd name="connsiteY0-782" fmla="*/ 16828 h 3242474"/>
              <a:gd name="connsiteX1-783" fmla="*/ 1447333 w 3242474"/>
              <a:gd name="connsiteY1-784" fmla="*/ 0 h 3242474"/>
              <a:gd name="connsiteX2-785" fmla="*/ 1666116 w 3242474"/>
              <a:gd name="connsiteY2-786" fmla="*/ 734886 h 3242474"/>
              <a:gd name="connsiteX3-787" fmla="*/ 2401001 w 3242474"/>
              <a:gd name="connsiteY3-788" fmla="*/ 560982 h 3242474"/>
              <a:gd name="connsiteX4-789" fmla="*/ 3242474 w 3242474"/>
              <a:gd name="connsiteY4-790" fmla="*/ 1828800 h 3242474"/>
              <a:gd name="connsiteX5-791" fmla="*/ 2294415 w 3242474"/>
              <a:gd name="connsiteY5-792" fmla="*/ 3107838 h 3242474"/>
              <a:gd name="connsiteX6-793" fmla="*/ 605860 w 3242474"/>
              <a:gd name="connsiteY6-794" fmla="*/ 2664663 h 3242474"/>
              <a:gd name="connsiteX7-795" fmla="*/ 381468 w 3242474"/>
              <a:gd name="connsiteY7-796" fmla="*/ 3242474 h 3242474"/>
              <a:gd name="connsiteX8-797" fmla="*/ 0 w 3242474"/>
              <a:gd name="connsiteY8-798" fmla="*/ 3236864 h 3242474"/>
              <a:gd name="connsiteX9-799" fmla="*/ 431956 w 3242474"/>
              <a:gd name="connsiteY9-800" fmla="*/ 2232708 h 3242474"/>
              <a:gd name="connsiteX10-801" fmla="*/ 1559529 w 3242474"/>
              <a:gd name="connsiteY10-802" fmla="*/ 1991485 h 3242474"/>
              <a:gd name="connsiteX11-803" fmla="*/ 1234160 w 3242474"/>
              <a:gd name="connsiteY11-804" fmla="*/ 959279 h 3242474"/>
              <a:gd name="connsiteX12-805" fmla="*/ 1049035 w 3242474"/>
              <a:gd name="connsiteY12-806" fmla="*/ 16828 h 3242474"/>
              <a:gd name="connsiteX0-807" fmla="*/ 1049035 w 3242474"/>
              <a:gd name="connsiteY0-808" fmla="*/ 16828 h 3242474"/>
              <a:gd name="connsiteX1-809" fmla="*/ 1447333 w 3242474"/>
              <a:gd name="connsiteY1-810" fmla="*/ 0 h 3242474"/>
              <a:gd name="connsiteX2-811" fmla="*/ 1666116 w 3242474"/>
              <a:gd name="connsiteY2-812" fmla="*/ 734886 h 3242474"/>
              <a:gd name="connsiteX3-813" fmla="*/ 2401001 w 3242474"/>
              <a:gd name="connsiteY3-814" fmla="*/ 560982 h 3242474"/>
              <a:gd name="connsiteX4-815" fmla="*/ 3242474 w 3242474"/>
              <a:gd name="connsiteY4-816" fmla="*/ 1828800 h 3242474"/>
              <a:gd name="connsiteX5-817" fmla="*/ 2294415 w 3242474"/>
              <a:gd name="connsiteY5-818" fmla="*/ 3107838 h 3242474"/>
              <a:gd name="connsiteX6-819" fmla="*/ 605860 w 3242474"/>
              <a:gd name="connsiteY6-820" fmla="*/ 2664663 h 3242474"/>
              <a:gd name="connsiteX7-821" fmla="*/ 381468 w 3242474"/>
              <a:gd name="connsiteY7-822" fmla="*/ 3242474 h 3242474"/>
              <a:gd name="connsiteX8-823" fmla="*/ 0 w 3242474"/>
              <a:gd name="connsiteY8-824" fmla="*/ 3236864 h 3242474"/>
              <a:gd name="connsiteX9-825" fmla="*/ 431956 w 3242474"/>
              <a:gd name="connsiteY9-826" fmla="*/ 2232708 h 3242474"/>
              <a:gd name="connsiteX10-827" fmla="*/ 1559529 w 3242474"/>
              <a:gd name="connsiteY10-828" fmla="*/ 1991485 h 3242474"/>
              <a:gd name="connsiteX11-829" fmla="*/ 1234160 w 3242474"/>
              <a:gd name="connsiteY11-830" fmla="*/ 959279 h 3242474"/>
              <a:gd name="connsiteX12-831" fmla="*/ 1049035 w 3242474"/>
              <a:gd name="connsiteY12-832" fmla="*/ 16828 h 3242474"/>
              <a:gd name="connsiteX0-833" fmla="*/ 1049035 w 3242474"/>
              <a:gd name="connsiteY0-834" fmla="*/ 16828 h 3242474"/>
              <a:gd name="connsiteX1-835" fmla="*/ 1447333 w 3242474"/>
              <a:gd name="connsiteY1-836" fmla="*/ 0 h 3242474"/>
              <a:gd name="connsiteX2-837" fmla="*/ 1666116 w 3242474"/>
              <a:gd name="connsiteY2-838" fmla="*/ 734886 h 3242474"/>
              <a:gd name="connsiteX3-839" fmla="*/ 2401001 w 3242474"/>
              <a:gd name="connsiteY3-840" fmla="*/ 560982 h 3242474"/>
              <a:gd name="connsiteX4-841" fmla="*/ 3242474 w 3242474"/>
              <a:gd name="connsiteY4-842" fmla="*/ 1828800 h 3242474"/>
              <a:gd name="connsiteX5-843" fmla="*/ 2294415 w 3242474"/>
              <a:gd name="connsiteY5-844" fmla="*/ 3107838 h 3242474"/>
              <a:gd name="connsiteX6-845" fmla="*/ 605860 w 3242474"/>
              <a:gd name="connsiteY6-846" fmla="*/ 2664663 h 3242474"/>
              <a:gd name="connsiteX7-847" fmla="*/ 381468 w 3242474"/>
              <a:gd name="connsiteY7-848" fmla="*/ 3242474 h 3242474"/>
              <a:gd name="connsiteX8-849" fmla="*/ 0 w 3242474"/>
              <a:gd name="connsiteY8-850" fmla="*/ 3236864 h 3242474"/>
              <a:gd name="connsiteX9-851" fmla="*/ 431956 w 3242474"/>
              <a:gd name="connsiteY9-852" fmla="*/ 2232708 h 3242474"/>
              <a:gd name="connsiteX10-853" fmla="*/ 1559529 w 3242474"/>
              <a:gd name="connsiteY10-854" fmla="*/ 1991485 h 3242474"/>
              <a:gd name="connsiteX11-855" fmla="*/ 1234160 w 3242474"/>
              <a:gd name="connsiteY11-856" fmla="*/ 959279 h 3242474"/>
              <a:gd name="connsiteX12-857" fmla="*/ 1049035 w 3242474"/>
              <a:gd name="connsiteY12-858" fmla="*/ 16828 h 3242474"/>
              <a:gd name="connsiteX0-859" fmla="*/ 1049035 w 3242474"/>
              <a:gd name="connsiteY0-860" fmla="*/ 16828 h 3242474"/>
              <a:gd name="connsiteX1-861" fmla="*/ 1447333 w 3242474"/>
              <a:gd name="connsiteY1-862" fmla="*/ 0 h 3242474"/>
              <a:gd name="connsiteX2-863" fmla="*/ 1666116 w 3242474"/>
              <a:gd name="connsiteY2-864" fmla="*/ 734886 h 3242474"/>
              <a:gd name="connsiteX3-865" fmla="*/ 2401001 w 3242474"/>
              <a:gd name="connsiteY3-866" fmla="*/ 560982 h 3242474"/>
              <a:gd name="connsiteX4-867" fmla="*/ 3242474 w 3242474"/>
              <a:gd name="connsiteY4-868" fmla="*/ 1828800 h 3242474"/>
              <a:gd name="connsiteX5-869" fmla="*/ 2294415 w 3242474"/>
              <a:gd name="connsiteY5-870" fmla="*/ 3107838 h 3242474"/>
              <a:gd name="connsiteX6-871" fmla="*/ 605860 w 3242474"/>
              <a:gd name="connsiteY6-872" fmla="*/ 2664663 h 3242474"/>
              <a:gd name="connsiteX7-873" fmla="*/ 381468 w 3242474"/>
              <a:gd name="connsiteY7-874" fmla="*/ 3242474 h 3242474"/>
              <a:gd name="connsiteX8-875" fmla="*/ 0 w 3242474"/>
              <a:gd name="connsiteY8-876" fmla="*/ 3236864 h 3242474"/>
              <a:gd name="connsiteX9-877" fmla="*/ 431956 w 3242474"/>
              <a:gd name="connsiteY9-878" fmla="*/ 2232708 h 3242474"/>
              <a:gd name="connsiteX10-879" fmla="*/ 1559529 w 3242474"/>
              <a:gd name="connsiteY10-880" fmla="*/ 1991485 h 3242474"/>
              <a:gd name="connsiteX11-881" fmla="*/ 1234160 w 3242474"/>
              <a:gd name="connsiteY11-882" fmla="*/ 959279 h 3242474"/>
              <a:gd name="connsiteX12-883" fmla="*/ 1049035 w 3242474"/>
              <a:gd name="connsiteY12-884" fmla="*/ 16828 h 3242474"/>
              <a:gd name="connsiteX0-885" fmla="*/ 1049035 w 3242474"/>
              <a:gd name="connsiteY0-886" fmla="*/ 16828 h 3242474"/>
              <a:gd name="connsiteX1-887" fmla="*/ 1447333 w 3242474"/>
              <a:gd name="connsiteY1-888" fmla="*/ 0 h 3242474"/>
              <a:gd name="connsiteX2-889" fmla="*/ 1666116 w 3242474"/>
              <a:gd name="connsiteY2-890" fmla="*/ 734886 h 3242474"/>
              <a:gd name="connsiteX3-891" fmla="*/ 2401001 w 3242474"/>
              <a:gd name="connsiteY3-892" fmla="*/ 560982 h 3242474"/>
              <a:gd name="connsiteX4-893" fmla="*/ 3242474 w 3242474"/>
              <a:gd name="connsiteY4-894" fmla="*/ 1828800 h 3242474"/>
              <a:gd name="connsiteX5-895" fmla="*/ 2300025 w 3242474"/>
              <a:gd name="connsiteY5-896" fmla="*/ 3046130 h 3242474"/>
              <a:gd name="connsiteX6-897" fmla="*/ 605860 w 3242474"/>
              <a:gd name="connsiteY6-898" fmla="*/ 2664663 h 3242474"/>
              <a:gd name="connsiteX7-899" fmla="*/ 381468 w 3242474"/>
              <a:gd name="connsiteY7-900" fmla="*/ 3242474 h 3242474"/>
              <a:gd name="connsiteX8-901" fmla="*/ 0 w 3242474"/>
              <a:gd name="connsiteY8-902" fmla="*/ 3236864 h 3242474"/>
              <a:gd name="connsiteX9-903" fmla="*/ 431956 w 3242474"/>
              <a:gd name="connsiteY9-904" fmla="*/ 2232708 h 3242474"/>
              <a:gd name="connsiteX10-905" fmla="*/ 1559529 w 3242474"/>
              <a:gd name="connsiteY10-906" fmla="*/ 1991485 h 3242474"/>
              <a:gd name="connsiteX11-907" fmla="*/ 1234160 w 3242474"/>
              <a:gd name="connsiteY11-908" fmla="*/ 959279 h 3242474"/>
              <a:gd name="connsiteX12-909" fmla="*/ 1049035 w 3242474"/>
              <a:gd name="connsiteY12-910" fmla="*/ 16828 h 3242474"/>
              <a:gd name="connsiteX0-911" fmla="*/ 1049035 w 3242474"/>
              <a:gd name="connsiteY0-912" fmla="*/ 16828 h 3242474"/>
              <a:gd name="connsiteX1-913" fmla="*/ 1447333 w 3242474"/>
              <a:gd name="connsiteY1-914" fmla="*/ 0 h 3242474"/>
              <a:gd name="connsiteX2-915" fmla="*/ 1666116 w 3242474"/>
              <a:gd name="connsiteY2-916" fmla="*/ 734886 h 3242474"/>
              <a:gd name="connsiteX3-917" fmla="*/ 2401001 w 3242474"/>
              <a:gd name="connsiteY3-918" fmla="*/ 560982 h 3242474"/>
              <a:gd name="connsiteX4-919" fmla="*/ 3242474 w 3242474"/>
              <a:gd name="connsiteY4-920" fmla="*/ 1828800 h 3242474"/>
              <a:gd name="connsiteX5-921" fmla="*/ 2300025 w 3242474"/>
              <a:gd name="connsiteY5-922" fmla="*/ 3046130 h 3242474"/>
              <a:gd name="connsiteX6-923" fmla="*/ 605860 w 3242474"/>
              <a:gd name="connsiteY6-924" fmla="*/ 2664663 h 3242474"/>
              <a:gd name="connsiteX7-925" fmla="*/ 381468 w 3242474"/>
              <a:gd name="connsiteY7-926" fmla="*/ 3242474 h 3242474"/>
              <a:gd name="connsiteX8-927" fmla="*/ 0 w 3242474"/>
              <a:gd name="connsiteY8-928" fmla="*/ 3236864 h 3242474"/>
              <a:gd name="connsiteX9-929" fmla="*/ 431956 w 3242474"/>
              <a:gd name="connsiteY9-930" fmla="*/ 2232708 h 3242474"/>
              <a:gd name="connsiteX10-931" fmla="*/ 1559529 w 3242474"/>
              <a:gd name="connsiteY10-932" fmla="*/ 1991485 h 3242474"/>
              <a:gd name="connsiteX11-933" fmla="*/ 1234160 w 3242474"/>
              <a:gd name="connsiteY11-934" fmla="*/ 959279 h 3242474"/>
              <a:gd name="connsiteX12-935" fmla="*/ 1049035 w 3242474"/>
              <a:gd name="connsiteY12-936" fmla="*/ 16828 h 3242474"/>
              <a:gd name="connsiteX0-937" fmla="*/ 1049035 w 3242474"/>
              <a:gd name="connsiteY0-938" fmla="*/ 16828 h 3242474"/>
              <a:gd name="connsiteX1-939" fmla="*/ 1447333 w 3242474"/>
              <a:gd name="connsiteY1-940" fmla="*/ 0 h 3242474"/>
              <a:gd name="connsiteX2-941" fmla="*/ 1666116 w 3242474"/>
              <a:gd name="connsiteY2-942" fmla="*/ 734886 h 3242474"/>
              <a:gd name="connsiteX3-943" fmla="*/ 2401001 w 3242474"/>
              <a:gd name="connsiteY3-944" fmla="*/ 560982 h 3242474"/>
              <a:gd name="connsiteX4-945" fmla="*/ 3242474 w 3242474"/>
              <a:gd name="connsiteY4-946" fmla="*/ 1828800 h 3242474"/>
              <a:gd name="connsiteX5-947" fmla="*/ 2300025 w 3242474"/>
              <a:gd name="connsiteY5-948" fmla="*/ 3046130 h 3242474"/>
              <a:gd name="connsiteX6-949" fmla="*/ 605860 w 3242474"/>
              <a:gd name="connsiteY6-950" fmla="*/ 2664663 h 3242474"/>
              <a:gd name="connsiteX7-951" fmla="*/ 381468 w 3242474"/>
              <a:gd name="connsiteY7-952" fmla="*/ 3242474 h 3242474"/>
              <a:gd name="connsiteX8-953" fmla="*/ 0 w 3242474"/>
              <a:gd name="connsiteY8-954" fmla="*/ 3236864 h 3242474"/>
              <a:gd name="connsiteX9-955" fmla="*/ 431956 w 3242474"/>
              <a:gd name="connsiteY9-956" fmla="*/ 2232708 h 3242474"/>
              <a:gd name="connsiteX10-957" fmla="*/ 1559529 w 3242474"/>
              <a:gd name="connsiteY10-958" fmla="*/ 1991485 h 3242474"/>
              <a:gd name="connsiteX11-959" fmla="*/ 1234160 w 3242474"/>
              <a:gd name="connsiteY11-960" fmla="*/ 959279 h 3242474"/>
              <a:gd name="connsiteX12-961" fmla="*/ 1049035 w 3242474"/>
              <a:gd name="connsiteY12-962" fmla="*/ 16828 h 3242474"/>
              <a:gd name="connsiteX0-963" fmla="*/ 1049035 w 3242474"/>
              <a:gd name="connsiteY0-964" fmla="*/ 16828 h 3242474"/>
              <a:gd name="connsiteX1-965" fmla="*/ 1447333 w 3242474"/>
              <a:gd name="connsiteY1-966" fmla="*/ 0 h 3242474"/>
              <a:gd name="connsiteX2-967" fmla="*/ 1666116 w 3242474"/>
              <a:gd name="connsiteY2-968" fmla="*/ 734886 h 3242474"/>
              <a:gd name="connsiteX3-969" fmla="*/ 2401001 w 3242474"/>
              <a:gd name="connsiteY3-970" fmla="*/ 560982 h 3242474"/>
              <a:gd name="connsiteX4-971" fmla="*/ 3242474 w 3242474"/>
              <a:gd name="connsiteY4-972" fmla="*/ 1828800 h 3242474"/>
              <a:gd name="connsiteX5-973" fmla="*/ 2300025 w 3242474"/>
              <a:gd name="connsiteY5-974" fmla="*/ 3046130 h 3242474"/>
              <a:gd name="connsiteX6-975" fmla="*/ 605860 w 3242474"/>
              <a:gd name="connsiteY6-976" fmla="*/ 2664663 h 3242474"/>
              <a:gd name="connsiteX7-977" fmla="*/ 381468 w 3242474"/>
              <a:gd name="connsiteY7-978" fmla="*/ 3242474 h 3242474"/>
              <a:gd name="connsiteX8-979" fmla="*/ 0 w 3242474"/>
              <a:gd name="connsiteY8-980" fmla="*/ 3236864 h 3242474"/>
              <a:gd name="connsiteX9-981" fmla="*/ 431956 w 3242474"/>
              <a:gd name="connsiteY9-982" fmla="*/ 2232708 h 3242474"/>
              <a:gd name="connsiteX10-983" fmla="*/ 1559529 w 3242474"/>
              <a:gd name="connsiteY10-984" fmla="*/ 1991485 h 3242474"/>
              <a:gd name="connsiteX11-985" fmla="*/ 1234160 w 3242474"/>
              <a:gd name="connsiteY11-986" fmla="*/ 959279 h 3242474"/>
              <a:gd name="connsiteX12-987" fmla="*/ 1049035 w 3242474"/>
              <a:gd name="connsiteY12-988" fmla="*/ 16828 h 3242474"/>
              <a:gd name="connsiteX0-989" fmla="*/ 1049035 w 3186376"/>
              <a:gd name="connsiteY0-990" fmla="*/ 16828 h 3242474"/>
              <a:gd name="connsiteX1-991" fmla="*/ 1447333 w 3186376"/>
              <a:gd name="connsiteY1-992" fmla="*/ 0 h 3242474"/>
              <a:gd name="connsiteX2-993" fmla="*/ 1666116 w 3186376"/>
              <a:gd name="connsiteY2-994" fmla="*/ 734886 h 3242474"/>
              <a:gd name="connsiteX3-995" fmla="*/ 2401001 w 3186376"/>
              <a:gd name="connsiteY3-996" fmla="*/ 560982 h 3242474"/>
              <a:gd name="connsiteX4-997" fmla="*/ 3186376 w 3186376"/>
              <a:gd name="connsiteY4-998" fmla="*/ 1828800 h 3242474"/>
              <a:gd name="connsiteX5-999" fmla="*/ 2300025 w 3186376"/>
              <a:gd name="connsiteY5-1000" fmla="*/ 3046130 h 3242474"/>
              <a:gd name="connsiteX6-1001" fmla="*/ 605860 w 3186376"/>
              <a:gd name="connsiteY6-1002" fmla="*/ 2664663 h 3242474"/>
              <a:gd name="connsiteX7-1003" fmla="*/ 381468 w 3186376"/>
              <a:gd name="connsiteY7-1004" fmla="*/ 3242474 h 3242474"/>
              <a:gd name="connsiteX8-1005" fmla="*/ 0 w 3186376"/>
              <a:gd name="connsiteY8-1006" fmla="*/ 3236864 h 3242474"/>
              <a:gd name="connsiteX9-1007" fmla="*/ 431956 w 3186376"/>
              <a:gd name="connsiteY9-1008" fmla="*/ 2232708 h 3242474"/>
              <a:gd name="connsiteX10-1009" fmla="*/ 1559529 w 3186376"/>
              <a:gd name="connsiteY10-1010" fmla="*/ 1991485 h 3242474"/>
              <a:gd name="connsiteX11-1011" fmla="*/ 1234160 w 3186376"/>
              <a:gd name="connsiteY11-1012" fmla="*/ 959279 h 3242474"/>
              <a:gd name="connsiteX12-1013" fmla="*/ 1049035 w 3186376"/>
              <a:gd name="connsiteY12-1014" fmla="*/ 16828 h 3242474"/>
              <a:gd name="connsiteX0-1015" fmla="*/ 1049035 w 3186376"/>
              <a:gd name="connsiteY0-1016" fmla="*/ 16828 h 3242474"/>
              <a:gd name="connsiteX1-1017" fmla="*/ 1447333 w 3186376"/>
              <a:gd name="connsiteY1-1018" fmla="*/ 0 h 3242474"/>
              <a:gd name="connsiteX2-1019" fmla="*/ 1666116 w 3186376"/>
              <a:gd name="connsiteY2-1020" fmla="*/ 734886 h 3242474"/>
              <a:gd name="connsiteX3-1021" fmla="*/ 2401001 w 3186376"/>
              <a:gd name="connsiteY3-1022" fmla="*/ 560982 h 3242474"/>
              <a:gd name="connsiteX4-1023" fmla="*/ 3186376 w 3186376"/>
              <a:gd name="connsiteY4-1024" fmla="*/ 1828800 h 3242474"/>
              <a:gd name="connsiteX5-1025" fmla="*/ 2300025 w 3186376"/>
              <a:gd name="connsiteY5-1026" fmla="*/ 3046130 h 3242474"/>
              <a:gd name="connsiteX6-1027" fmla="*/ 605860 w 3186376"/>
              <a:gd name="connsiteY6-1028" fmla="*/ 2664663 h 3242474"/>
              <a:gd name="connsiteX7-1029" fmla="*/ 381468 w 3186376"/>
              <a:gd name="connsiteY7-1030" fmla="*/ 3242474 h 3242474"/>
              <a:gd name="connsiteX8-1031" fmla="*/ 0 w 3186376"/>
              <a:gd name="connsiteY8-1032" fmla="*/ 3236864 h 3242474"/>
              <a:gd name="connsiteX9-1033" fmla="*/ 431956 w 3186376"/>
              <a:gd name="connsiteY9-1034" fmla="*/ 2232708 h 3242474"/>
              <a:gd name="connsiteX10-1035" fmla="*/ 1559529 w 3186376"/>
              <a:gd name="connsiteY10-1036" fmla="*/ 1991485 h 3242474"/>
              <a:gd name="connsiteX11-1037" fmla="*/ 1234160 w 3186376"/>
              <a:gd name="connsiteY11-1038" fmla="*/ 959279 h 3242474"/>
              <a:gd name="connsiteX12-1039" fmla="*/ 1049035 w 3186376"/>
              <a:gd name="connsiteY12-1040" fmla="*/ 16828 h 3242474"/>
              <a:gd name="connsiteX0-1041" fmla="*/ 1049035 w 3186376"/>
              <a:gd name="connsiteY0-1042" fmla="*/ 16828 h 3242474"/>
              <a:gd name="connsiteX1-1043" fmla="*/ 1447333 w 3186376"/>
              <a:gd name="connsiteY1-1044" fmla="*/ 0 h 3242474"/>
              <a:gd name="connsiteX2-1045" fmla="*/ 1666116 w 3186376"/>
              <a:gd name="connsiteY2-1046" fmla="*/ 734886 h 3242474"/>
              <a:gd name="connsiteX3-1047" fmla="*/ 2401001 w 3186376"/>
              <a:gd name="connsiteY3-1048" fmla="*/ 560982 h 3242474"/>
              <a:gd name="connsiteX4-1049" fmla="*/ 3186376 w 3186376"/>
              <a:gd name="connsiteY4-1050" fmla="*/ 1828800 h 3242474"/>
              <a:gd name="connsiteX5-1051" fmla="*/ 2300025 w 3186376"/>
              <a:gd name="connsiteY5-1052" fmla="*/ 3046130 h 3242474"/>
              <a:gd name="connsiteX6-1053" fmla="*/ 605860 w 3186376"/>
              <a:gd name="connsiteY6-1054" fmla="*/ 2664663 h 3242474"/>
              <a:gd name="connsiteX7-1055" fmla="*/ 381468 w 3186376"/>
              <a:gd name="connsiteY7-1056" fmla="*/ 3242474 h 3242474"/>
              <a:gd name="connsiteX8-1057" fmla="*/ 0 w 3186376"/>
              <a:gd name="connsiteY8-1058" fmla="*/ 3236864 h 3242474"/>
              <a:gd name="connsiteX9-1059" fmla="*/ 431956 w 3186376"/>
              <a:gd name="connsiteY9-1060" fmla="*/ 2232708 h 3242474"/>
              <a:gd name="connsiteX10-1061" fmla="*/ 1559529 w 3186376"/>
              <a:gd name="connsiteY10-1062" fmla="*/ 1991485 h 3242474"/>
              <a:gd name="connsiteX11-1063" fmla="*/ 1234160 w 3186376"/>
              <a:gd name="connsiteY11-1064" fmla="*/ 959279 h 3242474"/>
              <a:gd name="connsiteX12-1065" fmla="*/ 1049035 w 3186376"/>
              <a:gd name="connsiteY12-1066" fmla="*/ 16828 h 3242474"/>
              <a:gd name="connsiteX0-1067" fmla="*/ 1049035 w 3203206"/>
              <a:gd name="connsiteY0-1068" fmla="*/ 16828 h 3242474"/>
              <a:gd name="connsiteX1-1069" fmla="*/ 1447333 w 3203206"/>
              <a:gd name="connsiteY1-1070" fmla="*/ 0 h 3242474"/>
              <a:gd name="connsiteX2-1071" fmla="*/ 1666116 w 3203206"/>
              <a:gd name="connsiteY2-1072" fmla="*/ 734886 h 3242474"/>
              <a:gd name="connsiteX3-1073" fmla="*/ 2401001 w 3203206"/>
              <a:gd name="connsiteY3-1074" fmla="*/ 560982 h 3242474"/>
              <a:gd name="connsiteX4-1075" fmla="*/ 3203206 w 3203206"/>
              <a:gd name="connsiteY4-1076" fmla="*/ 1823190 h 3242474"/>
              <a:gd name="connsiteX5-1077" fmla="*/ 2300025 w 3203206"/>
              <a:gd name="connsiteY5-1078" fmla="*/ 3046130 h 3242474"/>
              <a:gd name="connsiteX6-1079" fmla="*/ 605860 w 3203206"/>
              <a:gd name="connsiteY6-1080" fmla="*/ 2664663 h 3242474"/>
              <a:gd name="connsiteX7-1081" fmla="*/ 381468 w 3203206"/>
              <a:gd name="connsiteY7-1082" fmla="*/ 3242474 h 3242474"/>
              <a:gd name="connsiteX8-1083" fmla="*/ 0 w 3203206"/>
              <a:gd name="connsiteY8-1084" fmla="*/ 3236864 h 3242474"/>
              <a:gd name="connsiteX9-1085" fmla="*/ 431956 w 3203206"/>
              <a:gd name="connsiteY9-1086" fmla="*/ 2232708 h 3242474"/>
              <a:gd name="connsiteX10-1087" fmla="*/ 1559529 w 3203206"/>
              <a:gd name="connsiteY10-1088" fmla="*/ 1991485 h 3242474"/>
              <a:gd name="connsiteX11-1089" fmla="*/ 1234160 w 3203206"/>
              <a:gd name="connsiteY11-1090" fmla="*/ 959279 h 3242474"/>
              <a:gd name="connsiteX12-1091" fmla="*/ 1049035 w 3203206"/>
              <a:gd name="connsiteY12-1092" fmla="*/ 16828 h 3242474"/>
              <a:gd name="connsiteX0-1093" fmla="*/ 1049035 w 3203206"/>
              <a:gd name="connsiteY0-1094" fmla="*/ 16828 h 3242474"/>
              <a:gd name="connsiteX1-1095" fmla="*/ 1447333 w 3203206"/>
              <a:gd name="connsiteY1-1096" fmla="*/ 0 h 3242474"/>
              <a:gd name="connsiteX2-1097" fmla="*/ 1666116 w 3203206"/>
              <a:gd name="connsiteY2-1098" fmla="*/ 734886 h 3242474"/>
              <a:gd name="connsiteX3-1099" fmla="*/ 2401001 w 3203206"/>
              <a:gd name="connsiteY3-1100" fmla="*/ 560982 h 3242474"/>
              <a:gd name="connsiteX4-1101" fmla="*/ 3203206 w 3203206"/>
              <a:gd name="connsiteY4-1102" fmla="*/ 1823190 h 3242474"/>
              <a:gd name="connsiteX5-1103" fmla="*/ 2300025 w 3203206"/>
              <a:gd name="connsiteY5-1104" fmla="*/ 3046130 h 3242474"/>
              <a:gd name="connsiteX6-1105" fmla="*/ 605860 w 3203206"/>
              <a:gd name="connsiteY6-1106" fmla="*/ 2664663 h 3242474"/>
              <a:gd name="connsiteX7-1107" fmla="*/ 381468 w 3203206"/>
              <a:gd name="connsiteY7-1108" fmla="*/ 3242474 h 3242474"/>
              <a:gd name="connsiteX8-1109" fmla="*/ 0 w 3203206"/>
              <a:gd name="connsiteY8-1110" fmla="*/ 3236864 h 3242474"/>
              <a:gd name="connsiteX9-1111" fmla="*/ 431956 w 3203206"/>
              <a:gd name="connsiteY9-1112" fmla="*/ 2232708 h 3242474"/>
              <a:gd name="connsiteX10-1113" fmla="*/ 1559529 w 3203206"/>
              <a:gd name="connsiteY10-1114" fmla="*/ 1991485 h 3242474"/>
              <a:gd name="connsiteX11-1115" fmla="*/ 1234160 w 3203206"/>
              <a:gd name="connsiteY11-1116" fmla="*/ 959279 h 3242474"/>
              <a:gd name="connsiteX12-1117" fmla="*/ 1049035 w 3203206"/>
              <a:gd name="connsiteY12-1118" fmla="*/ 16828 h 3242474"/>
              <a:gd name="connsiteX0-1119" fmla="*/ 1049035 w 3203206"/>
              <a:gd name="connsiteY0-1120" fmla="*/ 16828 h 3242474"/>
              <a:gd name="connsiteX1-1121" fmla="*/ 1447333 w 3203206"/>
              <a:gd name="connsiteY1-1122" fmla="*/ 0 h 3242474"/>
              <a:gd name="connsiteX2-1123" fmla="*/ 1666116 w 3203206"/>
              <a:gd name="connsiteY2-1124" fmla="*/ 734886 h 3242474"/>
              <a:gd name="connsiteX3-1125" fmla="*/ 2401001 w 3203206"/>
              <a:gd name="connsiteY3-1126" fmla="*/ 560982 h 3242474"/>
              <a:gd name="connsiteX4-1127" fmla="*/ 3203206 w 3203206"/>
              <a:gd name="connsiteY4-1128" fmla="*/ 1823190 h 3242474"/>
              <a:gd name="connsiteX5-1129" fmla="*/ 2300025 w 3203206"/>
              <a:gd name="connsiteY5-1130" fmla="*/ 3046130 h 3242474"/>
              <a:gd name="connsiteX6-1131" fmla="*/ 605860 w 3203206"/>
              <a:gd name="connsiteY6-1132" fmla="*/ 2664663 h 3242474"/>
              <a:gd name="connsiteX7-1133" fmla="*/ 381468 w 3203206"/>
              <a:gd name="connsiteY7-1134" fmla="*/ 3242474 h 3242474"/>
              <a:gd name="connsiteX8-1135" fmla="*/ 0 w 3203206"/>
              <a:gd name="connsiteY8-1136" fmla="*/ 3236864 h 3242474"/>
              <a:gd name="connsiteX9-1137" fmla="*/ 431956 w 3203206"/>
              <a:gd name="connsiteY9-1138" fmla="*/ 2232708 h 3242474"/>
              <a:gd name="connsiteX10-1139" fmla="*/ 1559529 w 3203206"/>
              <a:gd name="connsiteY10-1140" fmla="*/ 1991485 h 3242474"/>
              <a:gd name="connsiteX11-1141" fmla="*/ 1234160 w 3203206"/>
              <a:gd name="connsiteY11-1142" fmla="*/ 959279 h 3242474"/>
              <a:gd name="connsiteX12-1143" fmla="*/ 1049035 w 3203206"/>
              <a:gd name="connsiteY12-1144" fmla="*/ 16828 h 3242474"/>
              <a:gd name="connsiteX0-1145" fmla="*/ 1049035 w 3175157"/>
              <a:gd name="connsiteY0-1146" fmla="*/ 16828 h 3242474"/>
              <a:gd name="connsiteX1-1147" fmla="*/ 1447333 w 3175157"/>
              <a:gd name="connsiteY1-1148" fmla="*/ 0 h 3242474"/>
              <a:gd name="connsiteX2-1149" fmla="*/ 1666116 w 3175157"/>
              <a:gd name="connsiteY2-1150" fmla="*/ 734886 h 3242474"/>
              <a:gd name="connsiteX3-1151" fmla="*/ 2401001 w 3175157"/>
              <a:gd name="connsiteY3-1152" fmla="*/ 560982 h 3242474"/>
              <a:gd name="connsiteX4-1153" fmla="*/ 3175157 w 3175157"/>
              <a:gd name="connsiteY4-1154" fmla="*/ 1834409 h 3242474"/>
              <a:gd name="connsiteX5-1155" fmla="*/ 2300025 w 3175157"/>
              <a:gd name="connsiteY5-1156" fmla="*/ 3046130 h 3242474"/>
              <a:gd name="connsiteX6-1157" fmla="*/ 605860 w 3175157"/>
              <a:gd name="connsiteY6-1158" fmla="*/ 2664663 h 3242474"/>
              <a:gd name="connsiteX7-1159" fmla="*/ 381468 w 3175157"/>
              <a:gd name="connsiteY7-1160" fmla="*/ 3242474 h 3242474"/>
              <a:gd name="connsiteX8-1161" fmla="*/ 0 w 3175157"/>
              <a:gd name="connsiteY8-1162" fmla="*/ 3236864 h 3242474"/>
              <a:gd name="connsiteX9-1163" fmla="*/ 431956 w 3175157"/>
              <a:gd name="connsiteY9-1164" fmla="*/ 2232708 h 3242474"/>
              <a:gd name="connsiteX10-1165" fmla="*/ 1559529 w 3175157"/>
              <a:gd name="connsiteY10-1166" fmla="*/ 1991485 h 3242474"/>
              <a:gd name="connsiteX11-1167" fmla="*/ 1234160 w 3175157"/>
              <a:gd name="connsiteY11-1168" fmla="*/ 959279 h 3242474"/>
              <a:gd name="connsiteX12-1169" fmla="*/ 1049035 w 3175157"/>
              <a:gd name="connsiteY12-1170" fmla="*/ 16828 h 3242474"/>
              <a:gd name="connsiteX0-1171" fmla="*/ 1049035 w 3175157"/>
              <a:gd name="connsiteY0-1172" fmla="*/ 16828 h 3242474"/>
              <a:gd name="connsiteX1-1173" fmla="*/ 1447333 w 3175157"/>
              <a:gd name="connsiteY1-1174" fmla="*/ 0 h 3242474"/>
              <a:gd name="connsiteX2-1175" fmla="*/ 1666116 w 3175157"/>
              <a:gd name="connsiteY2-1176" fmla="*/ 734886 h 3242474"/>
              <a:gd name="connsiteX3-1177" fmla="*/ 2401001 w 3175157"/>
              <a:gd name="connsiteY3-1178" fmla="*/ 560982 h 3242474"/>
              <a:gd name="connsiteX4-1179" fmla="*/ 3175157 w 3175157"/>
              <a:gd name="connsiteY4-1180" fmla="*/ 1834409 h 3242474"/>
              <a:gd name="connsiteX5-1181" fmla="*/ 2300025 w 3175157"/>
              <a:gd name="connsiteY5-1182" fmla="*/ 3046130 h 3242474"/>
              <a:gd name="connsiteX6-1183" fmla="*/ 605860 w 3175157"/>
              <a:gd name="connsiteY6-1184" fmla="*/ 2664663 h 3242474"/>
              <a:gd name="connsiteX7-1185" fmla="*/ 381468 w 3175157"/>
              <a:gd name="connsiteY7-1186" fmla="*/ 3242474 h 3242474"/>
              <a:gd name="connsiteX8-1187" fmla="*/ 0 w 3175157"/>
              <a:gd name="connsiteY8-1188" fmla="*/ 3236864 h 3242474"/>
              <a:gd name="connsiteX9-1189" fmla="*/ 431956 w 3175157"/>
              <a:gd name="connsiteY9-1190" fmla="*/ 2232708 h 3242474"/>
              <a:gd name="connsiteX10-1191" fmla="*/ 1559529 w 3175157"/>
              <a:gd name="connsiteY10-1192" fmla="*/ 1991485 h 3242474"/>
              <a:gd name="connsiteX11-1193" fmla="*/ 1234160 w 3175157"/>
              <a:gd name="connsiteY11-1194" fmla="*/ 959279 h 3242474"/>
              <a:gd name="connsiteX12-1195" fmla="*/ 1049035 w 3175157"/>
              <a:gd name="connsiteY12-1196" fmla="*/ 16828 h 3242474"/>
              <a:gd name="connsiteX0-1197" fmla="*/ 1049035 w 3175157"/>
              <a:gd name="connsiteY0-1198" fmla="*/ 16828 h 3242474"/>
              <a:gd name="connsiteX1-1199" fmla="*/ 1447333 w 3175157"/>
              <a:gd name="connsiteY1-1200" fmla="*/ 0 h 3242474"/>
              <a:gd name="connsiteX2-1201" fmla="*/ 1666116 w 3175157"/>
              <a:gd name="connsiteY2-1202" fmla="*/ 734886 h 3242474"/>
              <a:gd name="connsiteX3-1203" fmla="*/ 2401001 w 3175157"/>
              <a:gd name="connsiteY3-1204" fmla="*/ 560982 h 3242474"/>
              <a:gd name="connsiteX4-1205" fmla="*/ 3175157 w 3175157"/>
              <a:gd name="connsiteY4-1206" fmla="*/ 1834409 h 3242474"/>
              <a:gd name="connsiteX5-1207" fmla="*/ 2300025 w 3175157"/>
              <a:gd name="connsiteY5-1208" fmla="*/ 3046130 h 3242474"/>
              <a:gd name="connsiteX6-1209" fmla="*/ 605860 w 3175157"/>
              <a:gd name="connsiteY6-1210" fmla="*/ 2664663 h 3242474"/>
              <a:gd name="connsiteX7-1211" fmla="*/ 381468 w 3175157"/>
              <a:gd name="connsiteY7-1212" fmla="*/ 3242474 h 3242474"/>
              <a:gd name="connsiteX8-1213" fmla="*/ 0 w 3175157"/>
              <a:gd name="connsiteY8-1214" fmla="*/ 3236864 h 3242474"/>
              <a:gd name="connsiteX9-1215" fmla="*/ 431956 w 3175157"/>
              <a:gd name="connsiteY9-1216" fmla="*/ 2232708 h 3242474"/>
              <a:gd name="connsiteX10-1217" fmla="*/ 1559529 w 3175157"/>
              <a:gd name="connsiteY10-1218" fmla="*/ 1991485 h 3242474"/>
              <a:gd name="connsiteX11-1219" fmla="*/ 1234160 w 3175157"/>
              <a:gd name="connsiteY11-1220" fmla="*/ 959279 h 3242474"/>
              <a:gd name="connsiteX12-1221" fmla="*/ 1049035 w 3175157"/>
              <a:gd name="connsiteY12-1222" fmla="*/ 16828 h 3242474"/>
              <a:gd name="connsiteX0-1223" fmla="*/ 1049035 w 3175157"/>
              <a:gd name="connsiteY0-1224" fmla="*/ 16828 h 3242474"/>
              <a:gd name="connsiteX1-1225" fmla="*/ 1447333 w 3175157"/>
              <a:gd name="connsiteY1-1226" fmla="*/ 0 h 3242474"/>
              <a:gd name="connsiteX2-1227" fmla="*/ 1666116 w 3175157"/>
              <a:gd name="connsiteY2-1228" fmla="*/ 734886 h 3242474"/>
              <a:gd name="connsiteX3-1229" fmla="*/ 2401001 w 3175157"/>
              <a:gd name="connsiteY3-1230" fmla="*/ 560982 h 3242474"/>
              <a:gd name="connsiteX4-1231" fmla="*/ 3175157 w 3175157"/>
              <a:gd name="connsiteY4-1232" fmla="*/ 1834409 h 3242474"/>
              <a:gd name="connsiteX5-1233" fmla="*/ 2300025 w 3175157"/>
              <a:gd name="connsiteY5-1234" fmla="*/ 3046130 h 3242474"/>
              <a:gd name="connsiteX6-1235" fmla="*/ 605860 w 3175157"/>
              <a:gd name="connsiteY6-1236" fmla="*/ 2664663 h 3242474"/>
              <a:gd name="connsiteX7-1237" fmla="*/ 381468 w 3175157"/>
              <a:gd name="connsiteY7-1238" fmla="*/ 3242474 h 3242474"/>
              <a:gd name="connsiteX8-1239" fmla="*/ 0 w 3175157"/>
              <a:gd name="connsiteY8-1240" fmla="*/ 3236864 h 3242474"/>
              <a:gd name="connsiteX9-1241" fmla="*/ 431956 w 3175157"/>
              <a:gd name="connsiteY9-1242" fmla="*/ 2232708 h 3242474"/>
              <a:gd name="connsiteX10-1243" fmla="*/ 1559529 w 3175157"/>
              <a:gd name="connsiteY10-1244" fmla="*/ 1991485 h 3242474"/>
              <a:gd name="connsiteX11-1245" fmla="*/ 1234160 w 3175157"/>
              <a:gd name="connsiteY11-1246" fmla="*/ 959279 h 3242474"/>
              <a:gd name="connsiteX12-1247" fmla="*/ 1049035 w 3175157"/>
              <a:gd name="connsiteY12-1248" fmla="*/ 16828 h 3242474"/>
              <a:gd name="connsiteX0-1249" fmla="*/ 1049035 w 3175157"/>
              <a:gd name="connsiteY0-1250" fmla="*/ 16828 h 3242474"/>
              <a:gd name="connsiteX1-1251" fmla="*/ 1447333 w 3175157"/>
              <a:gd name="connsiteY1-1252" fmla="*/ 0 h 3242474"/>
              <a:gd name="connsiteX2-1253" fmla="*/ 1666116 w 3175157"/>
              <a:gd name="connsiteY2-1254" fmla="*/ 734886 h 3242474"/>
              <a:gd name="connsiteX3-1255" fmla="*/ 2401001 w 3175157"/>
              <a:gd name="connsiteY3-1256" fmla="*/ 560982 h 3242474"/>
              <a:gd name="connsiteX4-1257" fmla="*/ 3175157 w 3175157"/>
              <a:gd name="connsiteY4-1258" fmla="*/ 1834409 h 3242474"/>
              <a:gd name="connsiteX5-1259" fmla="*/ 2300025 w 3175157"/>
              <a:gd name="connsiteY5-1260" fmla="*/ 3046130 h 3242474"/>
              <a:gd name="connsiteX6-1261" fmla="*/ 605860 w 3175157"/>
              <a:gd name="connsiteY6-1262" fmla="*/ 2664663 h 3242474"/>
              <a:gd name="connsiteX7-1263" fmla="*/ 381468 w 3175157"/>
              <a:gd name="connsiteY7-1264" fmla="*/ 3242474 h 3242474"/>
              <a:gd name="connsiteX8-1265" fmla="*/ 0 w 3175157"/>
              <a:gd name="connsiteY8-1266" fmla="*/ 3236864 h 3242474"/>
              <a:gd name="connsiteX9-1267" fmla="*/ 431956 w 3175157"/>
              <a:gd name="connsiteY9-1268" fmla="*/ 2232708 h 3242474"/>
              <a:gd name="connsiteX10-1269" fmla="*/ 1559529 w 3175157"/>
              <a:gd name="connsiteY10-1270" fmla="*/ 1991485 h 3242474"/>
              <a:gd name="connsiteX11-1271" fmla="*/ 1234160 w 3175157"/>
              <a:gd name="connsiteY11-1272" fmla="*/ 959279 h 3242474"/>
              <a:gd name="connsiteX12-1273" fmla="*/ 1049035 w 3175157"/>
              <a:gd name="connsiteY12-1274" fmla="*/ 16828 h 3242474"/>
              <a:gd name="connsiteX0-1275" fmla="*/ 1049035 w 3175157"/>
              <a:gd name="connsiteY0-1276" fmla="*/ 16828 h 3242474"/>
              <a:gd name="connsiteX1-1277" fmla="*/ 1447333 w 3175157"/>
              <a:gd name="connsiteY1-1278" fmla="*/ 0 h 3242474"/>
              <a:gd name="connsiteX2-1279" fmla="*/ 1666116 w 3175157"/>
              <a:gd name="connsiteY2-1280" fmla="*/ 734886 h 3242474"/>
              <a:gd name="connsiteX3-1281" fmla="*/ 2401001 w 3175157"/>
              <a:gd name="connsiteY3-1282" fmla="*/ 560982 h 3242474"/>
              <a:gd name="connsiteX4-1283" fmla="*/ 3175157 w 3175157"/>
              <a:gd name="connsiteY4-1284" fmla="*/ 1834409 h 3242474"/>
              <a:gd name="connsiteX5-1285" fmla="*/ 2300025 w 3175157"/>
              <a:gd name="connsiteY5-1286" fmla="*/ 3046130 h 3242474"/>
              <a:gd name="connsiteX6-1287" fmla="*/ 605860 w 3175157"/>
              <a:gd name="connsiteY6-1288" fmla="*/ 2664663 h 3242474"/>
              <a:gd name="connsiteX7-1289" fmla="*/ 381468 w 3175157"/>
              <a:gd name="connsiteY7-1290" fmla="*/ 3242474 h 3242474"/>
              <a:gd name="connsiteX8-1291" fmla="*/ 0 w 3175157"/>
              <a:gd name="connsiteY8-1292" fmla="*/ 3236864 h 3242474"/>
              <a:gd name="connsiteX9-1293" fmla="*/ 431956 w 3175157"/>
              <a:gd name="connsiteY9-1294" fmla="*/ 2232708 h 3242474"/>
              <a:gd name="connsiteX10-1295" fmla="*/ 1559529 w 3175157"/>
              <a:gd name="connsiteY10-1296" fmla="*/ 1991485 h 3242474"/>
              <a:gd name="connsiteX11-1297" fmla="*/ 1234160 w 3175157"/>
              <a:gd name="connsiteY11-1298" fmla="*/ 959279 h 3242474"/>
              <a:gd name="connsiteX12-1299" fmla="*/ 1049035 w 3175157"/>
              <a:gd name="connsiteY12-1300" fmla="*/ 16828 h 3242474"/>
              <a:gd name="connsiteX0-1301" fmla="*/ 1049035 w 3175157"/>
              <a:gd name="connsiteY0-1302" fmla="*/ 16828 h 3242474"/>
              <a:gd name="connsiteX1-1303" fmla="*/ 1447333 w 3175157"/>
              <a:gd name="connsiteY1-1304" fmla="*/ 0 h 3242474"/>
              <a:gd name="connsiteX2-1305" fmla="*/ 1666116 w 3175157"/>
              <a:gd name="connsiteY2-1306" fmla="*/ 734886 h 3242474"/>
              <a:gd name="connsiteX3-1307" fmla="*/ 2401001 w 3175157"/>
              <a:gd name="connsiteY3-1308" fmla="*/ 560982 h 3242474"/>
              <a:gd name="connsiteX4-1309" fmla="*/ 3175157 w 3175157"/>
              <a:gd name="connsiteY4-1310" fmla="*/ 1834409 h 3242474"/>
              <a:gd name="connsiteX5-1311" fmla="*/ 2300025 w 3175157"/>
              <a:gd name="connsiteY5-1312" fmla="*/ 3046130 h 3242474"/>
              <a:gd name="connsiteX6-1313" fmla="*/ 605860 w 3175157"/>
              <a:gd name="connsiteY6-1314" fmla="*/ 2664663 h 3242474"/>
              <a:gd name="connsiteX7-1315" fmla="*/ 381468 w 3175157"/>
              <a:gd name="connsiteY7-1316" fmla="*/ 3242474 h 3242474"/>
              <a:gd name="connsiteX8-1317" fmla="*/ 0 w 3175157"/>
              <a:gd name="connsiteY8-1318" fmla="*/ 3236864 h 3242474"/>
              <a:gd name="connsiteX9-1319" fmla="*/ 431956 w 3175157"/>
              <a:gd name="connsiteY9-1320" fmla="*/ 2232708 h 3242474"/>
              <a:gd name="connsiteX10-1321" fmla="*/ 1559529 w 3175157"/>
              <a:gd name="connsiteY10-1322" fmla="*/ 1991485 h 3242474"/>
              <a:gd name="connsiteX11-1323" fmla="*/ 1234160 w 3175157"/>
              <a:gd name="connsiteY11-1324" fmla="*/ 959279 h 3242474"/>
              <a:gd name="connsiteX12-1325" fmla="*/ 1049035 w 3175157"/>
              <a:gd name="connsiteY12-1326" fmla="*/ 16828 h 3242474"/>
              <a:gd name="connsiteX0-1327" fmla="*/ 1049035 w 3175157"/>
              <a:gd name="connsiteY0-1328" fmla="*/ 16828 h 3242474"/>
              <a:gd name="connsiteX1-1329" fmla="*/ 1447333 w 3175157"/>
              <a:gd name="connsiteY1-1330" fmla="*/ 0 h 3242474"/>
              <a:gd name="connsiteX2-1331" fmla="*/ 1666116 w 3175157"/>
              <a:gd name="connsiteY2-1332" fmla="*/ 734886 h 3242474"/>
              <a:gd name="connsiteX3-1333" fmla="*/ 2401001 w 3175157"/>
              <a:gd name="connsiteY3-1334" fmla="*/ 560982 h 3242474"/>
              <a:gd name="connsiteX4-1335" fmla="*/ 3175157 w 3175157"/>
              <a:gd name="connsiteY4-1336" fmla="*/ 1834409 h 3242474"/>
              <a:gd name="connsiteX5-1337" fmla="*/ 2300025 w 3175157"/>
              <a:gd name="connsiteY5-1338" fmla="*/ 3046130 h 3242474"/>
              <a:gd name="connsiteX6-1339" fmla="*/ 605860 w 3175157"/>
              <a:gd name="connsiteY6-1340" fmla="*/ 2664663 h 3242474"/>
              <a:gd name="connsiteX7-1341" fmla="*/ 381468 w 3175157"/>
              <a:gd name="connsiteY7-1342" fmla="*/ 3242474 h 3242474"/>
              <a:gd name="connsiteX8-1343" fmla="*/ 0 w 3175157"/>
              <a:gd name="connsiteY8-1344" fmla="*/ 3236864 h 3242474"/>
              <a:gd name="connsiteX9-1345" fmla="*/ 431956 w 3175157"/>
              <a:gd name="connsiteY9-1346" fmla="*/ 2232708 h 3242474"/>
              <a:gd name="connsiteX10-1347" fmla="*/ 1559529 w 3175157"/>
              <a:gd name="connsiteY10-1348" fmla="*/ 1991485 h 3242474"/>
              <a:gd name="connsiteX11-1349" fmla="*/ 1234160 w 3175157"/>
              <a:gd name="connsiteY11-1350" fmla="*/ 959279 h 3242474"/>
              <a:gd name="connsiteX12-1351" fmla="*/ 1049035 w 3175157"/>
              <a:gd name="connsiteY12-1352" fmla="*/ 16828 h 3242474"/>
              <a:gd name="connsiteX0-1353" fmla="*/ 1049035 w 3175157"/>
              <a:gd name="connsiteY0-1354" fmla="*/ 16828 h 3242474"/>
              <a:gd name="connsiteX1-1355" fmla="*/ 1447333 w 3175157"/>
              <a:gd name="connsiteY1-1356" fmla="*/ 0 h 3242474"/>
              <a:gd name="connsiteX2-1357" fmla="*/ 1666116 w 3175157"/>
              <a:gd name="connsiteY2-1358" fmla="*/ 734886 h 3242474"/>
              <a:gd name="connsiteX3-1359" fmla="*/ 2401001 w 3175157"/>
              <a:gd name="connsiteY3-1360" fmla="*/ 560982 h 3242474"/>
              <a:gd name="connsiteX4-1361" fmla="*/ 3175157 w 3175157"/>
              <a:gd name="connsiteY4-1362" fmla="*/ 1834409 h 3242474"/>
              <a:gd name="connsiteX5-1363" fmla="*/ 2300025 w 3175157"/>
              <a:gd name="connsiteY5-1364" fmla="*/ 3046130 h 3242474"/>
              <a:gd name="connsiteX6-1365" fmla="*/ 605860 w 3175157"/>
              <a:gd name="connsiteY6-1366" fmla="*/ 2664663 h 3242474"/>
              <a:gd name="connsiteX7-1367" fmla="*/ 381468 w 3175157"/>
              <a:gd name="connsiteY7-1368" fmla="*/ 3242474 h 3242474"/>
              <a:gd name="connsiteX8-1369" fmla="*/ 0 w 3175157"/>
              <a:gd name="connsiteY8-1370" fmla="*/ 3236864 h 3242474"/>
              <a:gd name="connsiteX9-1371" fmla="*/ 431956 w 3175157"/>
              <a:gd name="connsiteY9-1372" fmla="*/ 2232708 h 3242474"/>
              <a:gd name="connsiteX10-1373" fmla="*/ 1559529 w 3175157"/>
              <a:gd name="connsiteY10-1374" fmla="*/ 1991485 h 3242474"/>
              <a:gd name="connsiteX11-1375" fmla="*/ 1234160 w 3175157"/>
              <a:gd name="connsiteY11-1376" fmla="*/ 959279 h 3242474"/>
              <a:gd name="connsiteX12-1377" fmla="*/ 1049035 w 3175157"/>
              <a:gd name="connsiteY12-1378" fmla="*/ 16828 h 3242474"/>
              <a:gd name="connsiteX0-1379" fmla="*/ 1049035 w 3175157"/>
              <a:gd name="connsiteY0-1380" fmla="*/ 16828 h 3242474"/>
              <a:gd name="connsiteX1-1381" fmla="*/ 1447333 w 3175157"/>
              <a:gd name="connsiteY1-1382" fmla="*/ 0 h 3242474"/>
              <a:gd name="connsiteX2-1383" fmla="*/ 1666116 w 3175157"/>
              <a:gd name="connsiteY2-1384" fmla="*/ 734886 h 3242474"/>
              <a:gd name="connsiteX3-1385" fmla="*/ 2401001 w 3175157"/>
              <a:gd name="connsiteY3-1386" fmla="*/ 560982 h 3242474"/>
              <a:gd name="connsiteX4-1387" fmla="*/ 3175157 w 3175157"/>
              <a:gd name="connsiteY4-1388" fmla="*/ 1834409 h 3242474"/>
              <a:gd name="connsiteX5-1389" fmla="*/ 2300025 w 3175157"/>
              <a:gd name="connsiteY5-1390" fmla="*/ 3046130 h 3242474"/>
              <a:gd name="connsiteX6-1391" fmla="*/ 605860 w 3175157"/>
              <a:gd name="connsiteY6-1392" fmla="*/ 2664663 h 3242474"/>
              <a:gd name="connsiteX7-1393" fmla="*/ 381468 w 3175157"/>
              <a:gd name="connsiteY7-1394" fmla="*/ 3242474 h 3242474"/>
              <a:gd name="connsiteX8-1395" fmla="*/ 0 w 3175157"/>
              <a:gd name="connsiteY8-1396" fmla="*/ 3236864 h 3242474"/>
              <a:gd name="connsiteX9-1397" fmla="*/ 431956 w 3175157"/>
              <a:gd name="connsiteY9-1398" fmla="*/ 2232708 h 3242474"/>
              <a:gd name="connsiteX10-1399" fmla="*/ 1559529 w 3175157"/>
              <a:gd name="connsiteY10-1400" fmla="*/ 1991485 h 3242474"/>
              <a:gd name="connsiteX11-1401" fmla="*/ 1234160 w 3175157"/>
              <a:gd name="connsiteY11-1402" fmla="*/ 959279 h 3242474"/>
              <a:gd name="connsiteX12-1403" fmla="*/ 1049035 w 3175157"/>
              <a:gd name="connsiteY12-1404" fmla="*/ 16828 h 3242474"/>
              <a:gd name="connsiteX0-1405" fmla="*/ 1049035 w 3175157"/>
              <a:gd name="connsiteY0-1406" fmla="*/ 16828 h 3242474"/>
              <a:gd name="connsiteX1-1407" fmla="*/ 1447333 w 3175157"/>
              <a:gd name="connsiteY1-1408" fmla="*/ 0 h 3242474"/>
              <a:gd name="connsiteX2-1409" fmla="*/ 1666116 w 3175157"/>
              <a:gd name="connsiteY2-1410" fmla="*/ 734886 h 3242474"/>
              <a:gd name="connsiteX3-1411" fmla="*/ 2401001 w 3175157"/>
              <a:gd name="connsiteY3-1412" fmla="*/ 560982 h 3242474"/>
              <a:gd name="connsiteX4-1413" fmla="*/ 3175157 w 3175157"/>
              <a:gd name="connsiteY4-1414" fmla="*/ 1834409 h 3242474"/>
              <a:gd name="connsiteX5-1415" fmla="*/ 2300025 w 3175157"/>
              <a:gd name="connsiteY5-1416" fmla="*/ 3046130 h 3242474"/>
              <a:gd name="connsiteX6-1417" fmla="*/ 605860 w 3175157"/>
              <a:gd name="connsiteY6-1418" fmla="*/ 2664663 h 3242474"/>
              <a:gd name="connsiteX7-1419" fmla="*/ 381468 w 3175157"/>
              <a:gd name="connsiteY7-1420" fmla="*/ 3242474 h 3242474"/>
              <a:gd name="connsiteX8-1421" fmla="*/ 0 w 3175157"/>
              <a:gd name="connsiteY8-1422" fmla="*/ 3236864 h 3242474"/>
              <a:gd name="connsiteX9-1423" fmla="*/ 431956 w 3175157"/>
              <a:gd name="connsiteY9-1424" fmla="*/ 2232708 h 3242474"/>
              <a:gd name="connsiteX10-1425" fmla="*/ 1559529 w 3175157"/>
              <a:gd name="connsiteY10-1426" fmla="*/ 1991485 h 3242474"/>
              <a:gd name="connsiteX11-1427" fmla="*/ 1234160 w 3175157"/>
              <a:gd name="connsiteY11-1428" fmla="*/ 959279 h 3242474"/>
              <a:gd name="connsiteX12-1429" fmla="*/ 1049035 w 3175157"/>
              <a:gd name="connsiteY12-1430" fmla="*/ 16828 h 3242474"/>
              <a:gd name="connsiteX0-1431" fmla="*/ 1049035 w 3175157"/>
              <a:gd name="connsiteY0-1432" fmla="*/ 16828 h 3242474"/>
              <a:gd name="connsiteX1-1433" fmla="*/ 1447333 w 3175157"/>
              <a:gd name="connsiteY1-1434" fmla="*/ 0 h 3242474"/>
              <a:gd name="connsiteX2-1435" fmla="*/ 1666116 w 3175157"/>
              <a:gd name="connsiteY2-1436" fmla="*/ 734886 h 3242474"/>
              <a:gd name="connsiteX3-1437" fmla="*/ 2401001 w 3175157"/>
              <a:gd name="connsiteY3-1438" fmla="*/ 560982 h 3242474"/>
              <a:gd name="connsiteX4-1439" fmla="*/ 3175157 w 3175157"/>
              <a:gd name="connsiteY4-1440" fmla="*/ 1834409 h 3242474"/>
              <a:gd name="connsiteX5-1441" fmla="*/ 2300025 w 3175157"/>
              <a:gd name="connsiteY5-1442" fmla="*/ 3046130 h 3242474"/>
              <a:gd name="connsiteX6-1443" fmla="*/ 605860 w 3175157"/>
              <a:gd name="connsiteY6-1444" fmla="*/ 2664663 h 3242474"/>
              <a:gd name="connsiteX7-1445" fmla="*/ 381468 w 3175157"/>
              <a:gd name="connsiteY7-1446" fmla="*/ 3242474 h 3242474"/>
              <a:gd name="connsiteX8-1447" fmla="*/ 0 w 3175157"/>
              <a:gd name="connsiteY8-1448" fmla="*/ 3236864 h 3242474"/>
              <a:gd name="connsiteX9-1449" fmla="*/ 516103 w 3175157"/>
              <a:gd name="connsiteY9-1450" fmla="*/ 2249538 h 3242474"/>
              <a:gd name="connsiteX10-1451" fmla="*/ 1559529 w 3175157"/>
              <a:gd name="connsiteY10-1452" fmla="*/ 1991485 h 3242474"/>
              <a:gd name="connsiteX11-1453" fmla="*/ 1234160 w 3175157"/>
              <a:gd name="connsiteY11-1454" fmla="*/ 959279 h 3242474"/>
              <a:gd name="connsiteX12-1455" fmla="*/ 1049035 w 3175157"/>
              <a:gd name="connsiteY12-1456" fmla="*/ 16828 h 3242474"/>
              <a:gd name="connsiteX0-1457" fmla="*/ 1049035 w 3175157"/>
              <a:gd name="connsiteY0-1458" fmla="*/ 16828 h 3242474"/>
              <a:gd name="connsiteX1-1459" fmla="*/ 1447333 w 3175157"/>
              <a:gd name="connsiteY1-1460" fmla="*/ 0 h 3242474"/>
              <a:gd name="connsiteX2-1461" fmla="*/ 1666116 w 3175157"/>
              <a:gd name="connsiteY2-1462" fmla="*/ 734886 h 3242474"/>
              <a:gd name="connsiteX3-1463" fmla="*/ 2401001 w 3175157"/>
              <a:gd name="connsiteY3-1464" fmla="*/ 560982 h 3242474"/>
              <a:gd name="connsiteX4-1465" fmla="*/ 3175157 w 3175157"/>
              <a:gd name="connsiteY4-1466" fmla="*/ 1834409 h 3242474"/>
              <a:gd name="connsiteX5-1467" fmla="*/ 2300025 w 3175157"/>
              <a:gd name="connsiteY5-1468" fmla="*/ 3046130 h 3242474"/>
              <a:gd name="connsiteX6-1469" fmla="*/ 605860 w 3175157"/>
              <a:gd name="connsiteY6-1470" fmla="*/ 2664663 h 3242474"/>
              <a:gd name="connsiteX7-1471" fmla="*/ 381468 w 3175157"/>
              <a:gd name="connsiteY7-1472" fmla="*/ 3242474 h 3242474"/>
              <a:gd name="connsiteX8-1473" fmla="*/ 0 w 3175157"/>
              <a:gd name="connsiteY8-1474" fmla="*/ 3236864 h 3242474"/>
              <a:gd name="connsiteX9-1475" fmla="*/ 516103 w 3175157"/>
              <a:gd name="connsiteY9-1476" fmla="*/ 2249538 h 3242474"/>
              <a:gd name="connsiteX10-1477" fmla="*/ 1559529 w 3175157"/>
              <a:gd name="connsiteY10-1478" fmla="*/ 1991485 h 3242474"/>
              <a:gd name="connsiteX11-1479" fmla="*/ 1234160 w 3175157"/>
              <a:gd name="connsiteY11-1480" fmla="*/ 959279 h 3242474"/>
              <a:gd name="connsiteX12-1481" fmla="*/ 1049035 w 3175157"/>
              <a:gd name="connsiteY12-1482" fmla="*/ 16828 h 3242474"/>
              <a:gd name="connsiteX0-1483" fmla="*/ 1049035 w 3175157"/>
              <a:gd name="connsiteY0-1484" fmla="*/ 16828 h 3242474"/>
              <a:gd name="connsiteX1-1485" fmla="*/ 1447333 w 3175157"/>
              <a:gd name="connsiteY1-1486" fmla="*/ 0 h 3242474"/>
              <a:gd name="connsiteX2-1487" fmla="*/ 1666116 w 3175157"/>
              <a:gd name="connsiteY2-1488" fmla="*/ 734886 h 3242474"/>
              <a:gd name="connsiteX3-1489" fmla="*/ 2401001 w 3175157"/>
              <a:gd name="connsiteY3-1490" fmla="*/ 560982 h 3242474"/>
              <a:gd name="connsiteX4-1491" fmla="*/ 3175157 w 3175157"/>
              <a:gd name="connsiteY4-1492" fmla="*/ 1834409 h 3242474"/>
              <a:gd name="connsiteX5-1493" fmla="*/ 2300025 w 3175157"/>
              <a:gd name="connsiteY5-1494" fmla="*/ 3046130 h 3242474"/>
              <a:gd name="connsiteX6-1495" fmla="*/ 605860 w 3175157"/>
              <a:gd name="connsiteY6-1496" fmla="*/ 2664663 h 3242474"/>
              <a:gd name="connsiteX7-1497" fmla="*/ 381468 w 3175157"/>
              <a:gd name="connsiteY7-1498" fmla="*/ 3242474 h 3242474"/>
              <a:gd name="connsiteX8-1499" fmla="*/ 0 w 3175157"/>
              <a:gd name="connsiteY8-1500" fmla="*/ 3236864 h 3242474"/>
              <a:gd name="connsiteX9-1501" fmla="*/ 516103 w 3175157"/>
              <a:gd name="connsiteY9-1502" fmla="*/ 2249538 h 3242474"/>
              <a:gd name="connsiteX10-1503" fmla="*/ 1559529 w 3175157"/>
              <a:gd name="connsiteY10-1504" fmla="*/ 1991485 h 3242474"/>
              <a:gd name="connsiteX11-1505" fmla="*/ 1234160 w 3175157"/>
              <a:gd name="connsiteY11-1506" fmla="*/ 959279 h 3242474"/>
              <a:gd name="connsiteX12-1507" fmla="*/ 1049035 w 3175157"/>
              <a:gd name="connsiteY12-1508" fmla="*/ 16828 h 3242474"/>
              <a:gd name="connsiteX0-1509" fmla="*/ 1049035 w 3175157"/>
              <a:gd name="connsiteY0-1510" fmla="*/ 16828 h 3242474"/>
              <a:gd name="connsiteX1-1511" fmla="*/ 1447333 w 3175157"/>
              <a:gd name="connsiteY1-1512" fmla="*/ 0 h 3242474"/>
              <a:gd name="connsiteX2-1513" fmla="*/ 1666116 w 3175157"/>
              <a:gd name="connsiteY2-1514" fmla="*/ 734886 h 3242474"/>
              <a:gd name="connsiteX3-1515" fmla="*/ 2401001 w 3175157"/>
              <a:gd name="connsiteY3-1516" fmla="*/ 560982 h 3242474"/>
              <a:gd name="connsiteX4-1517" fmla="*/ 3175157 w 3175157"/>
              <a:gd name="connsiteY4-1518" fmla="*/ 1834409 h 3242474"/>
              <a:gd name="connsiteX5-1519" fmla="*/ 2300025 w 3175157"/>
              <a:gd name="connsiteY5-1520" fmla="*/ 3046130 h 3242474"/>
              <a:gd name="connsiteX6-1521" fmla="*/ 605860 w 3175157"/>
              <a:gd name="connsiteY6-1522" fmla="*/ 2664663 h 3242474"/>
              <a:gd name="connsiteX7-1523" fmla="*/ 381468 w 3175157"/>
              <a:gd name="connsiteY7-1524" fmla="*/ 3242474 h 3242474"/>
              <a:gd name="connsiteX8-1525" fmla="*/ 0 w 3175157"/>
              <a:gd name="connsiteY8-1526" fmla="*/ 3236864 h 3242474"/>
              <a:gd name="connsiteX9-1527" fmla="*/ 516103 w 3175157"/>
              <a:gd name="connsiteY9-1528" fmla="*/ 2249538 h 3242474"/>
              <a:gd name="connsiteX10-1529" fmla="*/ 1559529 w 3175157"/>
              <a:gd name="connsiteY10-1530" fmla="*/ 1991485 h 3242474"/>
              <a:gd name="connsiteX11-1531" fmla="*/ 1234160 w 3175157"/>
              <a:gd name="connsiteY11-1532" fmla="*/ 959279 h 3242474"/>
              <a:gd name="connsiteX12-1533" fmla="*/ 1049035 w 3175157"/>
              <a:gd name="connsiteY12-1534" fmla="*/ 16828 h 3242474"/>
              <a:gd name="connsiteX0-1535" fmla="*/ 1049035 w 3203206"/>
              <a:gd name="connsiteY0-1536" fmla="*/ 16828 h 3242474"/>
              <a:gd name="connsiteX1-1537" fmla="*/ 1447333 w 3203206"/>
              <a:gd name="connsiteY1-1538" fmla="*/ 0 h 3242474"/>
              <a:gd name="connsiteX2-1539" fmla="*/ 1666116 w 3203206"/>
              <a:gd name="connsiteY2-1540" fmla="*/ 734886 h 3242474"/>
              <a:gd name="connsiteX3-1541" fmla="*/ 2401001 w 3203206"/>
              <a:gd name="connsiteY3-1542" fmla="*/ 560982 h 3242474"/>
              <a:gd name="connsiteX4-1543" fmla="*/ 3203206 w 3203206"/>
              <a:gd name="connsiteY4-1544" fmla="*/ 1834409 h 3242474"/>
              <a:gd name="connsiteX5-1545" fmla="*/ 2300025 w 3203206"/>
              <a:gd name="connsiteY5-1546" fmla="*/ 3046130 h 3242474"/>
              <a:gd name="connsiteX6-1547" fmla="*/ 605860 w 3203206"/>
              <a:gd name="connsiteY6-1548" fmla="*/ 2664663 h 3242474"/>
              <a:gd name="connsiteX7-1549" fmla="*/ 381468 w 3203206"/>
              <a:gd name="connsiteY7-1550" fmla="*/ 3242474 h 3242474"/>
              <a:gd name="connsiteX8-1551" fmla="*/ 0 w 3203206"/>
              <a:gd name="connsiteY8-1552" fmla="*/ 3236864 h 3242474"/>
              <a:gd name="connsiteX9-1553" fmla="*/ 516103 w 3203206"/>
              <a:gd name="connsiteY9-1554" fmla="*/ 2249538 h 3242474"/>
              <a:gd name="connsiteX10-1555" fmla="*/ 1559529 w 3203206"/>
              <a:gd name="connsiteY10-1556" fmla="*/ 1991485 h 3242474"/>
              <a:gd name="connsiteX11-1557" fmla="*/ 1234160 w 3203206"/>
              <a:gd name="connsiteY11-1558" fmla="*/ 959279 h 3242474"/>
              <a:gd name="connsiteX12-1559" fmla="*/ 1049035 w 3203206"/>
              <a:gd name="connsiteY12-1560" fmla="*/ 16828 h 3242474"/>
              <a:gd name="connsiteX0-1561" fmla="*/ 1049035 w 3203570"/>
              <a:gd name="connsiteY0-1562" fmla="*/ 16828 h 3242474"/>
              <a:gd name="connsiteX1-1563" fmla="*/ 1447333 w 3203570"/>
              <a:gd name="connsiteY1-1564" fmla="*/ 0 h 3242474"/>
              <a:gd name="connsiteX2-1565" fmla="*/ 1666116 w 3203570"/>
              <a:gd name="connsiteY2-1566" fmla="*/ 734886 h 3242474"/>
              <a:gd name="connsiteX3-1567" fmla="*/ 2401001 w 3203570"/>
              <a:gd name="connsiteY3-1568" fmla="*/ 560982 h 3242474"/>
              <a:gd name="connsiteX4-1569" fmla="*/ 3203206 w 3203570"/>
              <a:gd name="connsiteY4-1570" fmla="*/ 1834409 h 3242474"/>
              <a:gd name="connsiteX5-1571" fmla="*/ 2300025 w 3203570"/>
              <a:gd name="connsiteY5-1572" fmla="*/ 3046130 h 3242474"/>
              <a:gd name="connsiteX6-1573" fmla="*/ 605860 w 3203570"/>
              <a:gd name="connsiteY6-1574" fmla="*/ 2664663 h 3242474"/>
              <a:gd name="connsiteX7-1575" fmla="*/ 381468 w 3203570"/>
              <a:gd name="connsiteY7-1576" fmla="*/ 3242474 h 3242474"/>
              <a:gd name="connsiteX8-1577" fmla="*/ 0 w 3203570"/>
              <a:gd name="connsiteY8-1578" fmla="*/ 3236864 h 3242474"/>
              <a:gd name="connsiteX9-1579" fmla="*/ 516103 w 3203570"/>
              <a:gd name="connsiteY9-1580" fmla="*/ 2249538 h 3242474"/>
              <a:gd name="connsiteX10-1581" fmla="*/ 1559529 w 3203570"/>
              <a:gd name="connsiteY10-1582" fmla="*/ 1991485 h 3242474"/>
              <a:gd name="connsiteX11-1583" fmla="*/ 1234160 w 3203570"/>
              <a:gd name="connsiteY11-1584" fmla="*/ 959279 h 3242474"/>
              <a:gd name="connsiteX12-1585" fmla="*/ 1049035 w 3203570"/>
              <a:gd name="connsiteY12-1586" fmla="*/ 16828 h 3242474"/>
              <a:gd name="connsiteX0-1587" fmla="*/ 1049035 w 3203570"/>
              <a:gd name="connsiteY0-1588" fmla="*/ 16828 h 3242474"/>
              <a:gd name="connsiteX1-1589" fmla="*/ 1447333 w 3203570"/>
              <a:gd name="connsiteY1-1590" fmla="*/ 0 h 3242474"/>
              <a:gd name="connsiteX2-1591" fmla="*/ 1666116 w 3203570"/>
              <a:gd name="connsiteY2-1592" fmla="*/ 734886 h 3242474"/>
              <a:gd name="connsiteX3-1593" fmla="*/ 2401001 w 3203570"/>
              <a:gd name="connsiteY3-1594" fmla="*/ 560982 h 3242474"/>
              <a:gd name="connsiteX4-1595" fmla="*/ 3203206 w 3203570"/>
              <a:gd name="connsiteY4-1596" fmla="*/ 1834409 h 3242474"/>
              <a:gd name="connsiteX5-1597" fmla="*/ 2300025 w 3203570"/>
              <a:gd name="connsiteY5-1598" fmla="*/ 3046130 h 3242474"/>
              <a:gd name="connsiteX6-1599" fmla="*/ 605860 w 3203570"/>
              <a:gd name="connsiteY6-1600" fmla="*/ 2664663 h 3242474"/>
              <a:gd name="connsiteX7-1601" fmla="*/ 381468 w 3203570"/>
              <a:gd name="connsiteY7-1602" fmla="*/ 3242474 h 3242474"/>
              <a:gd name="connsiteX8-1603" fmla="*/ 0 w 3203570"/>
              <a:gd name="connsiteY8-1604" fmla="*/ 3236864 h 3242474"/>
              <a:gd name="connsiteX9-1605" fmla="*/ 516103 w 3203570"/>
              <a:gd name="connsiteY9-1606" fmla="*/ 2249538 h 3242474"/>
              <a:gd name="connsiteX10-1607" fmla="*/ 1559529 w 3203570"/>
              <a:gd name="connsiteY10-1608" fmla="*/ 1991485 h 3242474"/>
              <a:gd name="connsiteX11-1609" fmla="*/ 1234160 w 3203570"/>
              <a:gd name="connsiteY11-1610" fmla="*/ 959279 h 3242474"/>
              <a:gd name="connsiteX12-1611" fmla="*/ 1049035 w 3203570"/>
              <a:gd name="connsiteY12-1612" fmla="*/ 16828 h 3242474"/>
              <a:gd name="connsiteX0-1613" fmla="*/ 1049035 w 3203570"/>
              <a:gd name="connsiteY0-1614" fmla="*/ 16828 h 3242474"/>
              <a:gd name="connsiteX1-1615" fmla="*/ 1447333 w 3203570"/>
              <a:gd name="connsiteY1-1616" fmla="*/ 0 h 3242474"/>
              <a:gd name="connsiteX2-1617" fmla="*/ 1666116 w 3203570"/>
              <a:gd name="connsiteY2-1618" fmla="*/ 734886 h 3242474"/>
              <a:gd name="connsiteX3-1619" fmla="*/ 2401001 w 3203570"/>
              <a:gd name="connsiteY3-1620" fmla="*/ 560982 h 3242474"/>
              <a:gd name="connsiteX4-1621" fmla="*/ 3203206 w 3203570"/>
              <a:gd name="connsiteY4-1622" fmla="*/ 1834409 h 3242474"/>
              <a:gd name="connsiteX5-1623" fmla="*/ 2300025 w 3203570"/>
              <a:gd name="connsiteY5-1624" fmla="*/ 3046130 h 3242474"/>
              <a:gd name="connsiteX6-1625" fmla="*/ 605860 w 3203570"/>
              <a:gd name="connsiteY6-1626" fmla="*/ 2664663 h 3242474"/>
              <a:gd name="connsiteX7-1627" fmla="*/ 381468 w 3203570"/>
              <a:gd name="connsiteY7-1628" fmla="*/ 3242474 h 3242474"/>
              <a:gd name="connsiteX8-1629" fmla="*/ 0 w 3203570"/>
              <a:gd name="connsiteY8-1630" fmla="*/ 3236864 h 3242474"/>
              <a:gd name="connsiteX9-1631" fmla="*/ 516103 w 3203570"/>
              <a:gd name="connsiteY9-1632" fmla="*/ 2249538 h 3242474"/>
              <a:gd name="connsiteX10-1633" fmla="*/ 1559529 w 3203570"/>
              <a:gd name="connsiteY10-1634" fmla="*/ 1991485 h 3242474"/>
              <a:gd name="connsiteX11-1635" fmla="*/ 1234160 w 3203570"/>
              <a:gd name="connsiteY11-1636" fmla="*/ 959279 h 3242474"/>
              <a:gd name="connsiteX12-1637" fmla="*/ 1049035 w 3203570"/>
              <a:gd name="connsiteY12-1638" fmla="*/ 16828 h 3242474"/>
              <a:gd name="connsiteX0-1639" fmla="*/ 1049035 w 3203570"/>
              <a:gd name="connsiteY0-1640" fmla="*/ 16828 h 3242474"/>
              <a:gd name="connsiteX1-1641" fmla="*/ 1447333 w 3203570"/>
              <a:gd name="connsiteY1-1642" fmla="*/ 0 h 3242474"/>
              <a:gd name="connsiteX2-1643" fmla="*/ 1666116 w 3203570"/>
              <a:gd name="connsiteY2-1644" fmla="*/ 734886 h 3242474"/>
              <a:gd name="connsiteX3-1645" fmla="*/ 2401001 w 3203570"/>
              <a:gd name="connsiteY3-1646" fmla="*/ 560982 h 3242474"/>
              <a:gd name="connsiteX4-1647" fmla="*/ 3203206 w 3203570"/>
              <a:gd name="connsiteY4-1648" fmla="*/ 1834409 h 3242474"/>
              <a:gd name="connsiteX5-1649" fmla="*/ 2300025 w 3203570"/>
              <a:gd name="connsiteY5-1650" fmla="*/ 3046130 h 3242474"/>
              <a:gd name="connsiteX6-1651" fmla="*/ 605860 w 3203570"/>
              <a:gd name="connsiteY6-1652" fmla="*/ 2664663 h 3242474"/>
              <a:gd name="connsiteX7-1653" fmla="*/ 381468 w 3203570"/>
              <a:gd name="connsiteY7-1654" fmla="*/ 3242474 h 3242474"/>
              <a:gd name="connsiteX8-1655" fmla="*/ 0 w 3203570"/>
              <a:gd name="connsiteY8-1656" fmla="*/ 3236864 h 3242474"/>
              <a:gd name="connsiteX9-1657" fmla="*/ 516103 w 3203570"/>
              <a:gd name="connsiteY9-1658" fmla="*/ 2249538 h 3242474"/>
              <a:gd name="connsiteX10-1659" fmla="*/ 1559529 w 3203570"/>
              <a:gd name="connsiteY10-1660" fmla="*/ 1991485 h 3242474"/>
              <a:gd name="connsiteX11-1661" fmla="*/ 1234160 w 3203570"/>
              <a:gd name="connsiteY11-1662" fmla="*/ 959279 h 3242474"/>
              <a:gd name="connsiteX12-1663" fmla="*/ 1049035 w 3203570"/>
              <a:gd name="connsiteY12-1664" fmla="*/ 16828 h 324247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7" name="Freeform 50"/>
          <p:cNvSpPr>
            <a:spLocks noChangeAspect="1"/>
          </p:cNvSpPr>
          <p:nvPr/>
        </p:nvSpPr>
        <p:spPr>
          <a:xfrm>
            <a:off x="4366700" y="1610796"/>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8" name="Teardrop 9"/>
          <p:cNvSpPr>
            <a:spLocks noChangeAspect="1"/>
          </p:cNvSpPr>
          <p:nvPr/>
        </p:nvSpPr>
        <p:spPr>
          <a:xfrm rot="18900000">
            <a:off x="6091469" y="2634169"/>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9" name="Freeform 97"/>
          <p:cNvSpPr>
            <a:spLocks noChangeAspect="1"/>
          </p:cNvSpPr>
          <p:nvPr/>
        </p:nvSpPr>
        <p:spPr>
          <a:xfrm>
            <a:off x="6811521" y="1603177"/>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0" name="Donut 22"/>
          <p:cNvSpPr>
            <a:spLocks noChangeAspect="1"/>
          </p:cNvSpPr>
          <p:nvPr/>
        </p:nvSpPr>
        <p:spPr>
          <a:xfrm>
            <a:off x="8528142" y="1698810"/>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61" name="Freeform 99"/>
          <p:cNvSpPr>
            <a:spLocks noChangeAspect="1"/>
          </p:cNvSpPr>
          <p:nvPr/>
        </p:nvSpPr>
        <p:spPr>
          <a:xfrm>
            <a:off x="6153523" y="1591274"/>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2" name="Oval 10"/>
          <p:cNvSpPr/>
          <p:nvPr/>
        </p:nvSpPr>
        <p:spPr>
          <a:xfrm>
            <a:off x="7711015" y="1592291"/>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3" name="Freeform 101"/>
          <p:cNvSpPr/>
          <p:nvPr/>
        </p:nvSpPr>
        <p:spPr>
          <a:xfrm>
            <a:off x="9431248" y="1644981"/>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1" fmla="*/ 143301 w 1910686"/>
              <a:gd name="connsiteY0-2" fmla="*/ 27296 h 3261815"/>
              <a:gd name="connsiteX1-3" fmla="*/ 0 w 1910686"/>
              <a:gd name="connsiteY1-4" fmla="*/ 1699146 h 3261815"/>
              <a:gd name="connsiteX2-5" fmla="*/ 436728 w 1910686"/>
              <a:gd name="connsiteY2-6" fmla="*/ 3261815 h 3261815"/>
              <a:gd name="connsiteX3-7" fmla="*/ 928047 w 1910686"/>
              <a:gd name="connsiteY3-8" fmla="*/ 1937982 h 3261815"/>
              <a:gd name="connsiteX4-9" fmla="*/ 1364776 w 1910686"/>
              <a:gd name="connsiteY4-10" fmla="*/ 3261815 h 3261815"/>
              <a:gd name="connsiteX5-11" fmla="*/ 1910686 w 1910686"/>
              <a:gd name="connsiteY5-12" fmla="*/ 1719618 h 3261815"/>
              <a:gd name="connsiteX6-13" fmla="*/ 1603612 w 1910686"/>
              <a:gd name="connsiteY6-14" fmla="*/ 0 h 3261815"/>
              <a:gd name="connsiteX7-15" fmla="*/ 1521725 w 1910686"/>
              <a:gd name="connsiteY7-16" fmla="*/ 13648 h 3261815"/>
              <a:gd name="connsiteX8-17" fmla="*/ 907576 w 1910686"/>
              <a:gd name="connsiteY8-18" fmla="*/ 156949 h 3261815"/>
              <a:gd name="connsiteX9-19" fmla="*/ 143301 w 1910686"/>
              <a:gd name="connsiteY9-20" fmla="*/ 27296 h 3261815"/>
              <a:gd name="connsiteX0-21" fmla="*/ 143301 w 1910686"/>
              <a:gd name="connsiteY0-22" fmla="*/ 27296 h 3261815"/>
              <a:gd name="connsiteX1-23" fmla="*/ 0 w 1910686"/>
              <a:gd name="connsiteY1-24" fmla="*/ 1699146 h 3261815"/>
              <a:gd name="connsiteX2-25" fmla="*/ 436728 w 1910686"/>
              <a:gd name="connsiteY2-26" fmla="*/ 3261815 h 3261815"/>
              <a:gd name="connsiteX3-27" fmla="*/ 928047 w 1910686"/>
              <a:gd name="connsiteY3-28" fmla="*/ 1937982 h 3261815"/>
              <a:gd name="connsiteX4-29" fmla="*/ 1364776 w 1910686"/>
              <a:gd name="connsiteY4-30" fmla="*/ 3261815 h 3261815"/>
              <a:gd name="connsiteX5-31" fmla="*/ 1910686 w 1910686"/>
              <a:gd name="connsiteY5-32" fmla="*/ 1719618 h 3261815"/>
              <a:gd name="connsiteX6-33" fmla="*/ 1603612 w 1910686"/>
              <a:gd name="connsiteY6-34" fmla="*/ 0 h 3261815"/>
              <a:gd name="connsiteX7-35" fmla="*/ 1521725 w 1910686"/>
              <a:gd name="connsiteY7-36" fmla="*/ 13648 h 3261815"/>
              <a:gd name="connsiteX8-37" fmla="*/ 907576 w 1910686"/>
              <a:gd name="connsiteY8-38" fmla="*/ 156949 h 3261815"/>
              <a:gd name="connsiteX9-39" fmla="*/ 143301 w 1910686"/>
              <a:gd name="connsiteY9-40" fmla="*/ 27296 h 3261815"/>
              <a:gd name="connsiteX0-41" fmla="*/ 326627 w 2094012"/>
              <a:gd name="connsiteY0-42" fmla="*/ 27296 h 3261815"/>
              <a:gd name="connsiteX1-43" fmla="*/ 183326 w 2094012"/>
              <a:gd name="connsiteY1-44" fmla="*/ 1699146 h 3261815"/>
              <a:gd name="connsiteX2-45" fmla="*/ 620054 w 2094012"/>
              <a:gd name="connsiteY2-46" fmla="*/ 3261815 h 3261815"/>
              <a:gd name="connsiteX3-47" fmla="*/ 1111373 w 2094012"/>
              <a:gd name="connsiteY3-48" fmla="*/ 1937982 h 3261815"/>
              <a:gd name="connsiteX4-49" fmla="*/ 1548102 w 2094012"/>
              <a:gd name="connsiteY4-50" fmla="*/ 3261815 h 3261815"/>
              <a:gd name="connsiteX5-51" fmla="*/ 2094012 w 2094012"/>
              <a:gd name="connsiteY5-52" fmla="*/ 1719618 h 3261815"/>
              <a:gd name="connsiteX6-53" fmla="*/ 1786938 w 2094012"/>
              <a:gd name="connsiteY6-54" fmla="*/ 0 h 3261815"/>
              <a:gd name="connsiteX7-55" fmla="*/ 1705051 w 2094012"/>
              <a:gd name="connsiteY7-56" fmla="*/ 13648 h 3261815"/>
              <a:gd name="connsiteX8-57" fmla="*/ 1090902 w 2094012"/>
              <a:gd name="connsiteY8-58" fmla="*/ 156949 h 3261815"/>
              <a:gd name="connsiteX9-59" fmla="*/ 326627 w 2094012"/>
              <a:gd name="connsiteY9-60" fmla="*/ 27296 h 3261815"/>
              <a:gd name="connsiteX0-61" fmla="*/ 402442 w 2169827"/>
              <a:gd name="connsiteY0-62" fmla="*/ 27296 h 3261815"/>
              <a:gd name="connsiteX1-63" fmla="*/ 259141 w 2169827"/>
              <a:gd name="connsiteY1-64" fmla="*/ 1699146 h 3261815"/>
              <a:gd name="connsiteX2-65" fmla="*/ 695869 w 2169827"/>
              <a:gd name="connsiteY2-66" fmla="*/ 3261815 h 3261815"/>
              <a:gd name="connsiteX3-67" fmla="*/ 1187188 w 2169827"/>
              <a:gd name="connsiteY3-68" fmla="*/ 1937982 h 3261815"/>
              <a:gd name="connsiteX4-69" fmla="*/ 1623917 w 2169827"/>
              <a:gd name="connsiteY4-70" fmla="*/ 3261815 h 3261815"/>
              <a:gd name="connsiteX5-71" fmla="*/ 2169827 w 2169827"/>
              <a:gd name="connsiteY5-72" fmla="*/ 1719618 h 3261815"/>
              <a:gd name="connsiteX6-73" fmla="*/ 1862753 w 2169827"/>
              <a:gd name="connsiteY6-74" fmla="*/ 0 h 3261815"/>
              <a:gd name="connsiteX7-75" fmla="*/ 1780866 w 2169827"/>
              <a:gd name="connsiteY7-76" fmla="*/ 13648 h 3261815"/>
              <a:gd name="connsiteX8-77" fmla="*/ 1166717 w 2169827"/>
              <a:gd name="connsiteY8-78" fmla="*/ 156949 h 3261815"/>
              <a:gd name="connsiteX9-79" fmla="*/ 402442 w 2169827"/>
              <a:gd name="connsiteY9-80" fmla="*/ 27296 h 3261815"/>
              <a:gd name="connsiteX0-81" fmla="*/ 402442 w 2169827"/>
              <a:gd name="connsiteY0-82" fmla="*/ 27296 h 3261815"/>
              <a:gd name="connsiteX1-83" fmla="*/ 259141 w 2169827"/>
              <a:gd name="connsiteY1-84" fmla="*/ 1699146 h 3261815"/>
              <a:gd name="connsiteX2-85" fmla="*/ 695869 w 2169827"/>
              <a:gd name="connsiteY2-86" fmla="*/ 3261815 h 3261815"/>
              <a:gd name="connsiteX3-87" fmla="*/ 1187188 w 2169827"/>
              <a:gd name="connsiteY3-88" fmla="*/ 1937982 h 3261815"/>
              <a:gd name="connsiteX4-89" fmla="*/ 1623917 w 2169827"/>
              <a:gd name="connsiteY4-90" fmla="*/ 3261815 h 3261815"/>
              <a:gd name="connsiteX5-91" fmla="*/ 2169827 w 2169827"/>
              <a:gd name="connsiteY5-92" fmla="*/ 1719618 h 3261815"/>
              <a:gd name="connsiteX6-93" fmla="*/ 1862753 w 2169827"/>
              <a:gd name="connsiteY6-94" fmla="*/ 0 h 3261815"/>
              <a:gd name="connsiteX7-95" fmla="*/ 1780866 w 2169827"/>
              <a:gd name="connsiteY7-96" fmla="*/ 13648 h 3261815"/>
              <a:gd name="connsiteX8-97" fmla="*/ 1166717 w 2169827"/>
              <a:gd name="connsiteY8-98" fmla="*/ 156949 h 3261815"/>
              <a:gd name="connsiteX9-99" fmla="*/ 402442 w 2169827"/>
              <a:gd name="connsiteY9-100" fmla="*/ 27296 h 3261815"/>
              <a:gd name="connsiteX0-101" fmla="*/ 377501 w 2144886"/>
              <a:gd name="connsiteY0-102" fmla="*/ 27296 h 3261815"/>
              <a:gd name="connsiteX1-103" fmla="*/ 295615 w 2144886"/>
              <a:gd name="connsiteY1-104" fmla="*/ 1774209 h 3261815"/>
              <a:gd name="connsiteX2-105" fmla="*/ 670928 w 2144886"/>
              <a:gd name="connsiteY2-106" fmla="*/ 3261815 h 3261815"/>
              <a:gd name="connsiteX3-107" fmla="*/ 1162247 w 2144886"/>
              <a:gd name="connsiteY3-108" fmla="*/ 1937982 h 3261815"/>
              <a:gd name="connsiteX4-109" fmla="*/ 1598976 w 2144886"/>
              <a:gd name="connsiteY4-110" fmla="*/ 3261815 h 3261815"/>
              <a:gd name="connsiteX5-111" fmla="*/ 2144886 w 2144886"/>
              <a:gd name="connsiteY5-112" fmla="*/ 1719618 h 3261815"/>
              <a:gd name="connsiteX6-113" fmla="*/ 1837812 w 2144886"/>
              <a:gd name="connsiteY6-114" fmla="*/ 0 h 3261815"/>
              <a:gd name="connsiteX7-115" fmla="*/ 1755925 w 2144886"/>
              <a:gd name="connsiteY7-116" fmla="*/ 13648 h 3261815"/>
              <a:gd name="connsiteX8-117" fmla="*/ 1141776 w 2144886"/>
              <a:gd name="connsiteY8-118" fmla="*/ 156949 h 3261815"/>
              <a:gd name="connsiteX9-119" fmla="*/ 377501 w 2144886"/>
              <a:gd name="connsiteY9-120" fmla="*/ 27296 h 3261815"/>
              <a:gd name="connsiteX0-121" fmla="*/ 408239 w 2175624"/>
              <a:gd name="connsiteY0-122" fmla="*/ 27296 h 3261815"/>
              <a:gd name="connsiteX1-123" fmla="*/ 326353 w 2175624"/>
              <a:gd name="connsiteY1-124" fmla="*/ 1774209 h 3261815"/>
              <a:gd name="connsiteX2-125" fmla="*/ 701666 w 2175624"/>
              <a:gd name="connsiteY2-126" fmla="*/ 3261815 h 3261815"/>
              <a:gd name="connsiteX3-127" fmla="*/ 1192985 w 2175624"/>
              <a:gd name="connsiteY3-128" fmla="*/ 1937982 h 3261815"/>
              <a:gd name="connsiteX4-129" fmla="*/ 1629714 w 2175624"/>
              <a:gd name="connsiteY4-130" fmla="*/ 3261815 h 3261815"/>
              <a:gd name="connsiteX5-131" fmla="*/ 2175624 w 2175624"/>
              <a:gd name="connsiteY5-132" fmla="*/ 1719618 h 3261815"/>
              <a:gd name="connsiteX6-133" fmla="*/ 1868550 w 2175624"/>
              <a:gd name="connsiteY6-134" fmla="*/ 0 h 3261815"/>
              <a:gd name="connsiteX7-135" fmla="*/ 1786663 w 2175624"/>
              <a:gd name="connsiteY7-136" fmla="*/ 13648 h 3261815"/>
              <a:gd name="connsiteX8-137" fmla="*/ 1172514 w 2175624"/>
              <a:gd name="connsiteY8-138" fmla="*/ 156949 h 3261815"/>
              <a:gd name="connsiteX9-139" fmla="*/ 408239 w 2175624"/>
              <a:gd name="connsiteY9-140" fmla="*/ 27296 h 3261815"/>
              <a:gd name="connsiteX0-141" fmla="*/ 408239 w 2175624"/>
              <a:gd name="connsiteY0-142" fmla="*/ 27296 h 3261815"/>
              <a:gd name="connsiteX1-143" fmla="*/ 326353 w 2175624"/>
              <a:gd name="connsiteY1-144" fmla="*/ 1774209 h 3261815"/>
              <a:gd name="connsiteX2-145" fmla="*/ 701666 w 2175624"/>
              <a:gd name="connsiteY2-146" fmla="*/ 3261815 h 3261815"/>
              <a:gd name="connsiteX3-147" fmla="*/ 1192985 w 2175624"/>
              <a:gd name="connsiteY3-148" fmla="*/ 1937982 h 3261815"/>
              <a:gd name="connsiteX4-149" fmla="*/ 1629714 w 2175624"/>
              <a:gd name="connsiteY4-150" fmla="*/ 3261815 h 3261815"/>
              <a:gd name="connsiteX5-151" fmla="*/ 2175624 w 2175624"/>
              <a:gd name="connsiteY5-152" fmla="*/ 1719618 h 3261815"/>
              <a:gd name="connsiteX6-153" fmla="*/ 1868550 w 2175624"/>
              <a:gd name="connsiteY6-154" fmla="*/ 0 h 3261815"/>
              <a:gd name="connsiteX7-155" fmla="*/ 1786663 w 2175624"/>
              <a:gd name="connsiteY7-156" fmla="*/ 13648 h 3261815"/>
              <a:gd name="connsiteX8-157" fmla="*/ 1172514 w 2175624"/>
              <a:gd name="connsiteY8-158" fmla="*/ 156949 h 3261815"/>
              <a:gd name="connsiteX9-159" fmla="*/ 408239 w 2175624"/>
              <a:gd name="connsiteY9-160" fmla="*/ 27296 h 3261815"/>
              <a:gd name="connsiteX0-161" fmla="*/ 408239 w 2175624"/>
              <a:gd name="connsiteY0-162" fmla="*/ 27296 h 3261815"/>
              <a:gd name="connsiteX1-163" fmla="*/ 326353 w 2175624"/>
              <a:gd name="connsiteY1-164" fmla="*/ 1774209 h 3261815"/>
              <a:gd name="connsiteX2-165" fmla="*/ 701666 w 2175624"/>
              <a:gd name="connsiteY2-166" fmla="*/ 3261815 h 3261815"/>
              <a:gd name="connsiteX3-167" fmla="*/ 1192985 w 2175624"/>
              <a:gd name="connsiteY3-168" fmla="*/ 1937982 h 3261815"/>
              <a:gd name="connsiteX4-169" fmla="*/ 1629714 w 2175624"/>
              <a:gd name="connsiteY4-170" fmla="*/ 3261815 h 3261815"/>
              <a:gd name="connsiteX5-171" fmla="*/ 2175624 w 2175624"/>
              <a:gd name="connsiteY5-172" fmla="*/ 1719618 h 3261815"/>
              <a:gd name="connsiteX6-173" fmla="*/ 1868550 w 2175624"/>
              <a:gd name="connsiteY6-174" fmla="*/ 0 h 3261815"/>
              <a:gd name="connsiteX7-175" fmla="*/ 1786663 w 2175624"/>
              <a:gd name="connsiteY7-176" fmla="*/ 13648 h 3261815"/>
              <a:gd name="connsiteX8-177" fmla="*/ 1172514 w 2175624"/>
              <a:gd name="connsiteY8-178" fmla="*/ 156949 h 3261815"/>
              <a:gd name="connsiteX9-179" fmla="*/ 408239 w 2175624"/>
              <a:gd name="connsiteY9-180" fmla="*/ 27296 h 3261815"/>
              <a:gd name="connsiteX0-181" fmla="*/ 408239 w 2175624"/>
              <a:gd name="connsiteY0-182" fmla="*/ 27296 h 3261815"/>
              <a:gd name="connsiteX1-183" fmla="*/ 326353 w 2175624"/>
              <a:gd name="connsiteY1-184" fmla="*/ 1774209 h 3261815"/>
              <a:gd name="connsiteX2-185" fmla="*/ 701666 w 2175624"/>
              <a:gd name="connsiteY2-186" fmla="*/ 3261815 h 3261815"/>
              <a:gd name="connsiteX3-187" fmla="*/ 1192985 w 2175624"/>
              <a:gd name="connsiteY3-188" fmla="*/ 1937982 h 3261815"/>
              <a:gd name="connsiteX4-189" fmla="*/ 1629714 w 2175624"/>
              <a:gd name="connsiteY4-190" fmla="*/ 3261815 h 3261815"/>
              <a:gd name="connsiteX5-191" fmla="*/ 2175624 w 2175624"/>
              <a:gd name="connsiteY5-192" fmla="*/ 1719618 h 3261815"/>
              <a:gd name="connsiteX6-193" fmla="*/ 1868550 w 2175624"/>
              <a:gd name="connsiteY6-194" fmla="*/ 0 h 3261815"/>
              <a:gd name="connsiteX7-195" fmla="*/ 1786663 w 2175624"/>
              <a:gd name="connsiteY7-196" fmla="*/ 13648 h 3261815"/>
              <a:gd name="connsiteX8-197" fmla="*/ 1172514 w 2175624"/>
              <a:gd name="connsiteY8-198" fmla="*/ 156949 h 3261815"/>
              <a:gd name="connsiteX9-199" fmla="*/ 408239 w 2175624"/>
              <a:gd name="connsiteY9-200" fmla="*/ 27296 h 3261815"/>
              <a:gd name="connsiteX0-201" fmla="*/ 411154 w 2178539"/>
              <a:gd name="connsiteY0-202" fmla="*/ 27296 h 3261815"/>
              <a:gd name="connsiteX1-203" fmla="*/ 322444 w 2178539"/>
              <a:gd name="connsiteY1-204" fmla="*/ 1801504 h 3261815"/>
              <a:gd name="connsiteX2-205" fmla="*/ 704581 w 2178539"/>
              <a:gd name="connsiteY2-206" fmla="*/ 3261815 h 3261815"/>
              <a:gd name="connsiteX3-207" fmla="*/ 1195900 w 2178539"/>
              <a:gd name="connsiteY3-208" fmla="*/ 1937982 h 3261815"/>
              <a:gd name="connsiteX4-209" fmla="*/ 1632629 w 2178539"/>
              <a:gd name="connsiteY4-210" fmla="*/ 3261815 h 3261815"/>
              <a:gd name="connsiteX5-211" fmla="*/ 2178539 w 2178539"/>
              <a:gd name="connsiteY5-212" fmla="*/ 1719618 h 3261815"/>
              <a:gd name="connsiteX6-213" fmla="*/ 1871465 w 2178539"/>
              <a:gd name="connsiteY6-214" fmla="*/ 0 h 3261815"/>
              <a:gd name="connsiteX7-215" fmla="*/ 1789578 w 2178539"/>
              <a:gd name="connsiteY7-216" fmla="*/ 13648 h 3261815"/>
              <a:gd name="connsiteX8-217" fmla="*/ 1175429 w 2178539"/>
              <a:gd name="connsiteY8-218" fmla="*/ 156949 h 3261815"/>
              <a:gd name="connsiteX9-219" fmla="*/ 411154 w 2178539"/>
              <a:gd name="connsiteY9-220" fmla="*/ 27296 h 3261815"/>
              <a:gd name="connsiteX0-221" fmla="*/ 411154 w 2178539"/>
              <a:gd name="connsiteY0-222" fmla="*/ 27296 h 3261815"/>
              <a:gd name="connsiteX1-223" fmla="*/ 322444 w 2178539"/>
              <a:gd name="connsiteY1-224" fmla="*/ 1801504 h 3261815"/>
              <a:gd name="connsiteX2-225" fmla="*/ 704581 w 2178539"/>
              <a:gd name="connsiteY2-226" fmla="*/ 3261815 h 3261815"/>
              <a:gd name="connsiteX3-227" fmla="*/ 1195900 w 2178539"/>
              <a:gd name="connsiteY3-228" fmla="*/ 1937982 h 3261815"/>
              <a:gd name="connsiteX4-229" fmla="*/ 1632629 w 2178539"/>
              <a:gd name="connsiteY4-230" fmla="*/ 3261815 h 3261815"/>
              <a:gd name="connsiteX5-231" fmla="*/ 2178539 w 2178539"/>
              <a:gd name="connsiteY5-232" fmla="*/ 1719618 h 3261815"/>
              <a:gd name="connsiteX6-233" fmla="*/ 1871465 w 2178539"/>
              <a:gd name="connsiteY6-234" fmla="*/ 0 h 3261815"/>
              <a:gd name="connsiteX7-235" fmla="*/ 1789578 w 2178539"/>
              <a:gd name="connsiteY7-236" fmla="*/ 13648 h 3261815"/>
              <a:gd name="connsiteX8-237" fmla="*/ 1175429 w 2178539"/>
              <a:gd name="connsiteY8-238" fmla="*/ 156949 h 3261815"/>
              <a:gd name="connsiteX9-239" fmla="*/ 411154 w 2178539"/>
              <a:gd name="connsiteY9-240" fmla="*/ 27296 h 3261815"/>
              <a:gd name="connsiteX0-241" fmla="*/ 411154 w 2178539"/>
              <a:gd name="connsiteY0-242" fmla="*/ 27296 h 3261815"/>
              <a:gd name="connsiteX1-243" fmla="*/ 322444 w 2178539"/>
              <a:gd name="connsiteY1-244" fmla="*/ 1801504 h 3261815"/>
              <a:gd name="connsiteX2-245" fmla="*/ 704581 w 2178539"/>
              <a:gd name="connsiteY2-246" fmla="*/ 3261815 h 3261815"/>
              <a:gd name="connsiteX3-247" fmla="*/ 1195900 w 2178539"/>
              <a:gd name="connsiteY3-248" fmla="*/ 1937982 h 3261815"/>
              <a:gd name="connsiteX4-249" fmla="*/ 1632629 w 2178539"/>
              <a:gd name="connsiteY4-250" fmla="*/ 3261815 h 3261815"/>
              <a:gd name="connsiteX5-251" fmla="*/ 2178539 w 2178539"/>
              <a:gd name="connsiteY5-252" fmla="*/ 1719618 h 3261815"/>
              <a:gd name="connsiteX6-253" fmla="*/ 1871465 w 2178539"/>
              <a:gd name="connsiteY6-254" fmla="*/ 0 h 3261815"/>
              <a:gd name="connsiteX7-255" fmla="*/ 1789578 w 2178539"/>
              <a:gd name="connsiteY7-256" fmla="*/ 13648 h 3261815"/>
              <a:gd name="connsiteX8-257" fmla="*/ 1175429 w 2178539"/>
              <a:gd name="connsiteY8-258" fmla="*/ 156949 h 3261815"/>
              <a:gd name="connsiteX9-259" fmla="*/ 411154 w 2178539"/>
              <a:gd name="connsiteY9-260" fmla="*/ 27296 h 3261815"/>
              <a:gd name="connsiteX0-261" fmla="*/ 411154 w 2178539"/>
              <a:gd name="connsiteY0-262" fmla="*/ 27296 h 3261815"/>
              <a:gd name="connsiteX1-263" fmla="*/ 322444 w 2178539"/>
              <a:gd name="connsiteY1-264" fmla="*/ 1801504 h 3261815"/>
              <a:gd name="connsiteX2-265" fmla="*/ 704581 w 2178539"/>
              <a:gd name="connsiteY2-266" fmla="*/ 3261815 h 3261815"/>
              <a:gd name="connsiteX3-267" fmla="*/ 1195900 w 2178539"/>
              <a:gd name="connsiteY3-268" fmla="*/ 1937982 h 3261815"/>
              <a:gd name="connsiteX4-269" fmla="*/ 1632629 w 2178539"/>
              <a:gd name="connsiteY4-270" fmla="*/ 3261815 h 3261815"/>
              <a:gd name="connsiteX5-271" fmla="*/ 2178539 w 2178539"/>
              <a:gd name="connsiteY5-272" fmla="*/ 1719618 h 3261815"/>
              <a:gd name="connsiteX6-273" fmla="*/ 1871465 w 2178539"/>
              <a:gd name="connsiteY6-274" fmla="*/ 0 h 3261815"/>
              <a:gd name="connsiteX7-275" fmla="*/ 1789578 w 2178539"/>
              <a:gd name="connsiteY7-276" fmla="*/ 13648 h 3261815"/>
              <a:gd name="connsiteX8-277" fmla="*/ 1175429 w 2178539"/>
              <a:gd name="connsiteY8-278" fmla="*/ 156949 h 3261815"/>
              <a:gd name="connsiteX9-279" fmla="*/ 411154 w 2178539"/>
              <a:gd name="connsiteY9-280" fmla="*/ 27296 h 3261815"/>
              <a:gd name="connsiteX0-281" fmla="*/ 411154 w 2178539"/>
              <a:gd name="connsiteY0-282" fmla="*/ 27296 h 3261815"/>
              <a:gd name="connsiteX1-283" fmla="*/ 322444 w 2178539"/>
              <a:gd name="connsiteY1-284" fmla="*/ 1801504 h 3261815"/>
              <a:gd name="connsiteX2-285" fmla="*/ 704581 w 2178539"/>
              <a:gd name="connsiteY2-286" fmla="*/ 3261815 h 3261815"/>
              <a:gd name="connsiteX3-287" fmla="*/ 1195900 w 2178539"/>
              <a:gd name="connsiteY3-288" fmla="*/ 1937982 h 3261815"/>
              <a:gd name="connsiteX4-289" fmla="*/ 1632629 w 2178539"/>
              <a:gd name="connsiteY4-290" fmla="*/ 3261815 h 3261815"/>
              <a:gd name="connsiteX5-291" fmla="*/ 2178539 w 2178539"/>
              <a:gd name="connsiteY5-292" fmla="*/ 1719618 h 3261815"/>
              <a:gd name="connsiteX6-293" fmla="*/ 1871465 w 2178539"/>
              <a:gd name="connsiteY6-294" fmla="*/ 0 h 3261815"/>
              <a:gd name="connsiteX7-295" fmla="*/ 1789578 w 2178539"/>
              <a:gd name="connsiteY7-296" fmla="*/ 13648 h 3261815"/>
              <a:gd name="connsiteX8-297" fmla="*/ 1175429 w 2178539"/>
              <a:gd name="connsiteY8-298" fmla="*/ 156949 h 3261815"/>
              <a:gd name="connsiteX9-299" fmla="*/ 411154 w 2178539"/>
              <a:gd name="connsiteY9-300" fmla="*/ 27296 h 3261815"/>
              <a:gd name="connsiteX0-301" fmla="*/ 411154 w 2178539"/>
              <a:gd name="connsiteY0-302" fmla="*/ 27296 h 3261815"/>
              <a:gd name="connsiteX1-303" fmla="*/ 322444 w 2178539"/>
              <a:gd name="connsiteY1-304" fmla="*/ 1801504 h 3261815"/>
              <a:gd name="connsiteX2-305" fmla="*/ 704581 w 2178539"/>
              <a:gd name="connsiteY2-306" fmla="*/ 3261815 h 3261815"/>
              <a:gd name="connsiteX3-307" fmla="*/ 1195900 w 2178539"/>
              <a:gd name="connsiteY3-308" fmla="*/ 1937982 h 3261815"/>
              <a:gd name="connsiteX4-309" fmla="*/ 1632629 w 2178539"/>
              <a:gd name="connsiteY4-310" fmla="*/ 3261815 h 3261815"/>
              <a:gd name="connsiteX5-311" fmla="*/ 2178539 w 2178539"/>
              <a:gd name="connsiteY5-312" fmla="*/ 1719618 h 3261815"/>
              <a:gd name="connsiteX6-313" fmla="*/ 1871465 w 2178539"/>
              <a:gd name="connsiteY6-314" fmla="*/ 0 h 3261815"/>
              <a:gd name="connsiteX7-315" fmla="*/ 1789578 w 2178539"/>
              <a:gd name="connsiteY7-316" fmla="*/ 13648 h 3261815"/>
              <a:gd name="connsiteX8-317" fmla="*/ 1175429 w 2178539"/>
              <a:gd name="connsiteY8-318" fmla="*/ 156949 h 3261815"/>
              <a:gd name="connsiteX9-319" fmla="*/ 411154 w 2178539"/>
              <a:gd name="connsiteY9-320" fmla="*/ 27296 h 3261815"/>
              <a:gd name="connsiteX0-321" fmla="*/ 411154 w 2178539"/>
              <a:gd name="connsiteY0-322" fmla="*/ 27296 h 3261815"/>
              <a:gd name="connsiteX1-323" fmla="*/ 322444 w 2178539"/>
              <a:gd name="connsiteY1-324" fmla="*/ 1801504 h 3261815"/>
              <a:gd name="connsiteX2-325" fmla="*/ 704581 w 2178539"/>
              <a:gd name="connsiteY2-326" fmla="*/ 3261815 h 3261815"/>
              <a:gd name="connsiteX3-327" fmla="*/ 1216372 w 2178539"/>
              <a:gd name="connsiteY3-328" fmla="*/ 1951629 h 3261815"/>
              <a:gd name="connsiteX4-329" fmla="*/ 1632629 w 2178539"/>
              <a:gd name="connsiteY4-330" fmla="*/ 3261815 h 3261815"/>
              <a:gd name="connsiteX5-331" fmla="*/ 2178539 w 2178539"/>
              <a:gd name="connsiteY5-332" fmla="*/ 1719618 h 3261815"/>
              <a:gd name="connsiteX6-333" fmla="*/ 1871465 w 2178539"/>
              <a:gd name="connsiteY6-334" fmla="*/ 0 h 3261815"/>
              <a:gd name="connsiteX7-335" fmla="*/ 1789578 w 2178539"/>
              <a:gd name="connsiteY7-336" fmla="*/ 13648 h 3261815"/>
              <a:gd name="connsiteX8-337" fmla="*/ 1175429 w 2178539"/>
              <a:gd name="connsiteY8-338" fmla="*/ 156949 h 3261815"/>
              <a:gd name="connsiteX9-339" fmla="*/ 411154 w 2178539"/>
              <a:gd name="connsiteY9-340" fmla="*/ 27296 h 3261815"/>
              <a:gd name="connsiteX0-341" fmla="*/ 411154 w 2178539"/>
              <a:gd name="connsiteY0-342" fmla="*/ 27296 h 3261815"/>
              <a:gd name="connsiteX1-343" fmla="*/ 322444 w 2178539"/>
              <a:gd name="connsiteY1-344" fmla="*/ 1801504 h 3261815"/>
              <a:gd name="connsiteX2-345" fmla="*/ 704581 w 2178539"/>
              <a:gd name="connsiteY2-346" fmla="*/ 3261815 h 3261815"/>
              <a:gd name="connsiteX3-347" fmla="*/ 1216372 w 2178539"/>
              <a:gd name="connsiteY3-348" fmla="*/ 1951629 h 3261815"/>
              <a:gd name="connsiteX4-349" fmla="*/ 1632629 w 2178539"/>
              <a:gd name="connsiteY4-350" fmla="*/ 3261815 h 3261815"/>
              <a:gd name="connsiteX5-351" fmla="*/ 2178539 w 2178539"/>
              <a:gd name="connsiteY5-352" fmla="*/ 1719618 h 3261815"/>
              <a:gd name="connsiteX6-353" fmla="*/ 1871465 w 2178539"/>
              <a:gd name="connsiteY6-354" fmla="*/ 0 h 3261815"/>
              <a:gd name="connsiteX7-355" fmla="*/ 1789578 w 2178539"/>
              <a:gd name="connsiteY7-356" fmla="*/ 13648 h 3261815"/>
              <a:gd name="connsiteX8-357" fmla="*/ 1175429 w 2178539"/>
              <a:gd name="connsiteY8-358" fmla="*/ 156949 h 3261815"/>
              <a:gd name="connsiteX9-359" fmla="*/ 411154 w 2178539"/>
              <a:gd name="connsiteY9-360" fmla="*/ 27296 h 3261815"/>
              <a:gd name="connsiteX0-361" fmla="*/ 411154 w 2178539"/>
              <a:gd name="connsiteY0-362" fmla="*/ 27296 h 3261815"/>
              <a:gd name="connsiteX1-363" fmla="*/ 322444 w 2178539"/>
              <a:gd name="connsiteY1-364" fmla="*/ 1801504 h 3261815"/>
              <a:gd name="connsiteX2-365" fmla="*/ 704581 w 2178539"/>
              <a:gd name="connsiteY2-366" fmla="*/ 3261815 h 3261815"/>
              <a:gd name="connsiteX3-367" fmla="*/ 1216372 w 2178539"/>
              <a:gd name="connsiteY3-368" fmla="*/ 1951629 h 3261815"/>
              <a:gd name="connsiteX4-369" fmla="*/ 1632629 w 2178539"/>
              <a:gd name="connsiteY4-370" fmla="*/ 3261815 h 3261815"/>
              <a:gd name="connsiteX5-371" fmla="*/ 2178539 w 2178539"/>
              <a:gd name="connsiteY5-372" fmla="*/ 1719618 h 3261815"/>
              <a:gd name="connsiteX6-373" fmla="*/ 1871465 w 2178539"/>
              <a:gd name="connsiteY6-374" fmla="*/ 0 h 3261815"/>
              <a:gd name="connsiteX7-375" fmla="*/ 1789578 w 2178539"/>
              <a:gd name="connsiteY7-376" fmla="*/ 13648 h 3261815"/>
              <a:gd name="connsiteX8-377" fmla="*/ 1175429 w 2178539"/>
              <a:gd name="connsiteY8-378" fmla="*/ 156949 h 3261815"/>
              <a:gd name="connsiteX9-379" fmla="*/ 411154 w 2178539"/>
              <a:gd name="connsiteY9-380" fmla="*/ 27296 h 3261815"/>
              <a:gd name="connsiteX0-381" fmla="*/ 411154 w 2178539"/>
              <a:gd name="connsiteY0-382" fmla="*/ 27296 h 3261815"/>
              <a:gd name="connsiteX1-383" fmla="*/ 322444 w 2178539"/>
              <a:gd name="connsiteY1-384" fmla="*/ 1801504 h 3261815"/>
              <a:gd name="connsiteX2-385" fmla="*/ 704581 w 2178539"/>
              <a:gd name="connsiteY2-386" fmla="*/ 3261815 h 3261815"/>
              <a:gd name="connsiteX3-387" fmla="*/ 1216372 w 2178539"/>
              <a:gd name="connsiteY3-388" fmla="*/ 1951629 h 3261815"/>
              <a:gd name="connsiteX4-389" fmla="*/ 1632629 w 2178539"/>
              <a:gd name="connsiteY4-390" fmla="*/ 3261815 h 3261815"/>
              <a:gd name="connsiteX5-391" fmla="*/ 2178539 w 2178539"/>
              <a:gd name="connsiteY5-392" fmla="*/ 1719618 h 3261815"/>
              <a:gd name="connsiteX6-393" fmla="*/ 1871465 w 2178539"/>
              <a:gd name="connsiteY6-394" fmla="*/ 0 h 3261815"/>
              <a:gd name="connsiteX7-395" fmla="*/ 1789578 w 2178539"/>
              <a:gd name="connsiteY7-396" fmla="*/ 13648 h 3261815"/>
              <a:gd name="connsiteX8-397" fmla="*/ 1175429 w 2178539"/>
              <a:gd name="connsiteY8-398" fmla="*/ 156949 h 3261815"/>
              <a:gd name="connsiteX9-399" fmla="*/ 411154 w 2178539"/>
              <a:gd name="connsiteY9-400" fmla="*/ 27296 h 3261815"/>
              <a:gd name="connsiteX0-401" fmla="*/ 411154 w 2178539"/>
              <a:gd name="connsiteY0-402" fmla="*/ 27296 h 3261815"/>
              <a:gd name="connsiteX1-403" fmla="*/ 322444 w 2178539"/>
              <a:gd name="connsiteY1-404" fmla="*/ 1801504 h 3261815"/>
              <a:gd name="connsiteX2-405" fmla="*/ 704581 w 2178539"/>
              <a:gd name="connsiteY2-406" fmla="*/ 3261815 h 3261815"/>
              <a:gd name="connsiteX3-407" fmla="*/ 1216372 w 2178539"/>
              <a:gd name="connsiteY3-408" fmla="*/ 1951629 h 3261815"/>
              <a:gd name="connsiteX4-409" fmla="*/ 1632629 w 2178539"/>
              <a:gd name="connsiteY4-410" fmla="*/ 3261815 h 3261815"/>
              <a:gd name="connsiteX5-411" fmla="*/ 2178539 w 2178539"/>
              <a:gd name="connsiteY5-412" fmla="*/ 1719618 h 3261815"/>
              <a:gd name="connsiteX6-413" fmla="*/ 1871465 w 2178539"/>
              <a:gd name="connsiteY6-414" fmla="*/ 0 h 3261815"/>
              <a:gd name="connsiteX7-415" fmla="*/ 1789578 w 2178539"/>
              <a:gd name="connsiteY7-416" fmla="*/ 13648 h 3261815"/>
              <a:gd name="connsiteX8-417" fmla="*/ 1175429 w 2178539"/>
              <a:gd name="connsiteY8-418" fmla="*/ 156949 h 3261815"/>
              <a:gd name="connsiteX9-419" fmla="*/ 411154 w 2178539"/>
              <a:gd name="connsiteY9-420" fmla="*/ 27296 h 3261815"/>
              <a:gd name="connsiteX0-421" fmla="*/ 411154 w 2178539"/>
              <a:gd name="connsiteY0-422" fmla="*/ 27296 h 3261815"/>
              <a:gd name="connsiteX1-423" fmla="*/ 322444 w 2178539"/>
              <a:gd name="connsiteY1-424" fmla="*/ 1801504 h 3261815"/>
              <a:gd name="connsiteX2-425" fmla="*/ 704581 w 2178539"/>
              <a:gd name="connsiteY2-426" fmla="*/ 3261815 h 3261815"/>
              <a:gd name="connsiteX3-427" fmla="*/ 1216372 w 2178539"/>
              <a:gd name="connsiteY3-428" fmla="*/ 1951629 h 3261815"/>
              <a:gd name="connsiteX4-429" fmla="*/ 1632629 w 2178539"/>
              <a:gd name="connsiteY4-430" fmla="*/ 3261815 h 3261815"/>
              <a:gd name="connsiteX5-431" fmla="*/ 2178539 w 2178539"/>
              <a:gd name="connsiteY5-432" fmla="*/ 1719618 h 3261815"/>
              <a:gd name="connsiteX6-433" fmla="*/ 1871465 w 2178539"/>
              <a:gd name="connsiteY6-434" fmla="*/ 0 h 3261815"/>
              <a:gd name="connsiteX7-435" fmla="*/ 1789578 w 2178539"/>
              <a:gd name="connsiteY7-436" fmla="*/ 13648 h 3261815"/>
              <a:gd name="connsiteX8-437" fmla="*/ 1175429 w 2178539"/>
              <a:gd name="connsiteY8-438" fmla="*/ 156949 h 3261815"/>
              <a:gd name="connsiteX9-439" fmla="*/ 411154 w 2178539"/>
              <a:gd name="connsiteY9-440" fmla="*/ 27296 h 3261815"/>
              <a:gd name="connsiteX0-441" fmla="*/ 411154 w 2178539"/>
              <a:gd name="connsiteY0-442" fmla="*/ 27296 h 3261815"/>
              <a:gd name="connsiteX1-443" fmla="*/ 322444 w 2178539"/>
              <a:gd name="connsiteY1-444" fmla="*/ 1801504 h 3261815"/>
              <a:gd name="connsiteX2-445" fmla="*/ 704581 w 2178539"/>
              <a:gd name="connsiteY2-446" fmla="*/ 3261815 h 3261815"/>
              <a:gd name="connsiteX3-447" fmla="*/ 1216372 w 2178539"/>
              <a:gd name="connsiteY3-448" fmla="*/ 1951629 h 3261815"/>
              <a:gd name="connsiteX4-449" fmla="*/ 1680396 w 2178539"/>
              <a:gd name="connsiteY4-450" fmla="*/ 3261815 h 3261815"/>
              <a:gd name="connsiteX5-451" fmla="*/ 2178539 w 2178539"/>
              <a:gd name="connsiteY5-452" fmla="*/ 1719618 h 3261815"/>
              <a:gd name="connsiteX6-453" fmla="*/ 1871465 w 2178539"/>
              <a:gd name="connsiteY6-454" fmla="*/ 0 h 3261815"/>
              <a:gd name="connsiteX7-455" fmla="*/ 1789578 w 2178539"/>
              <a:gd name="connsiteY7-456" fmla="*/ 13648 h 3261815"/>
              <a:gd name="connsiteX8-457" fmla="*/ 1175429 w 2178539"/>
              <a:gd name="connsiteY8-458" fmla="*/ 156949 h 3261815"/>
              <a:gd name="connsiteX9-459" fmla="*/ 411154 w 2178539"/>
              <a:gd name="connsiteY9-460" fmla="*/ 27296 h 3261815"/>
              <a:gd name="connsiteX0-461" fmla="*/ 411154 w 2178539"/>
              <a:gd name="connsiteY0-462" fmla="*/ 27296 h 3261815"/>
              <a:gd name="connsiteX1-463" fmla="*/ 322444 w 2178539"/>
              <a:gd name="connsiteY1-464" fmla="*/ 1801504 h 3261815"/>
              <a:gd name="connsiteX2-465" fmla="*/ 704581 w 2178539"/>
              <a:gd name="connsiteY2-466" fmla="*/ 3261815 h 3261815"/>
              <a:gd name="connsiteX3-467" fmla="*/ 1216372 w 2178539"/>
              <a:gd name="connsiteY3-468" fmla="*/ 1951629 h 3261815"/>
              <a:gd name="connsiteX4-469" fmla="*/ 1707692 w 2178539"/>
              <a:gd name="connsiteY4-470" fmla="*/ 3254991 h 3261815"/>
              <a:gd name="connsiteX5-471" fmla="*/ 2178539 w 2178539"/>
              <a:gd name="connsiteY5-472" fmla="*/ 1719618 h 3261815"/>
              <a:gd name="connsiteX6-473" fmla="*/ 1871465 w 2178539"/>
              <a:gd name="connsiteY6-474" fmla="*/ 0 h 3261815"/>
              <a:gd name="connsiteX7-475" fmla="*/ 1789578 w 2178539"/>
              <a:gd name="connsiteY7-476" fmla="*/ 13648 h 3261815"/>
              <a:gd name="connsiteX8-477" fmla="*/ 1175429 w 2178539"/>
              <a:gd name="connsiteY8-478" fmla="*/ 156949 h 3261815"/>
              <a:gd name="connsiteX9-479" fmla="*/ 411154 w 2178539"/>
              <a:gd name="connsiteY9-480" fmla="*/ 27296 h 3261815"/>
              <a:gd name="connsiteX0-481" fmla="*/ 411154 w 2178539"/>
              <a:gd name="connsiteY0-482" fmla="*/ 27296 h 3261815"/>
              <a:gd name="connsiteX1-483" fmla="*/ 322444 w 2178539"/>
              <a:gd name="connsiteY1-484" fmla="*/ 1801504 h 3261815"/>
              <a:gd name="connsiteX2-485" fmla="*/ 704581 w 2178539"/>
              <a:gd name="connsiteY2-486" fmla="*/ 3261815 h 3261815"/>
              <a:gd name="connsiteX3-487" fmla="*/ 1216372 w 2178539"/>
              <a:gd name="connsiteY3-488" fmla="*/ 1951629 h 3261815"/>
              <a:gd name="connsiteX4-489" fmla="*/ 1707692 w 2178539"/>
              <a:gd name="connsiteY4-490" fmla="*/ 3254991 h 3261815"/>
              <a:gd name="connsiteX5-491" fmla="*/ 2178539 w 2178539"/>
              <a:gd name="connsiteY5-492" fmla="*/ 1719618 h 3261815"/>
              <a:gd name="connsiteX6-493" fmla="*/ 1871465 w 2178539"/>
              <a:gd name="connsiteY6-494" fmla="*/ 0 h 3261815"/>
              <a:gd name="connsiteX7-495" fmla="*/ 1789578 w 2178539"/>
              <a:gd name="connsiteY7-496" fmla="*/ 13648 h 3261815"/>
              <a:gd name="connsiteX8-497" fmla="*/ 1175429 w 2178539"/>
              <a:gd name="connsiteY8-498" fmla="*/ 156949 h 3261815"/>
              <a:gd name="connsiteX9-499" fmla="*/ 411154 w 2178539"/>
              <a:gd name="connsiteY9-500" fmla="*/ 27296 h 3261815"/>
              <a:gd name="connsiteX0-501" fmla="*/ 411154 w 2178539"/>
              <a:gd name="connsiteY0-502" fmla="*/ 27296 h 3261815"/>
              <a:gd name="connsiteX1-503" fmla="*/ 322444 w 2178539"/>
              <a:gd name="connsiteY1-504" fmla="*/ 1801504 h 3261815"/>
              <a:gd name="connsiteX2-505" fmla="*/ 704581 w 2178539"/>
              <a:gd name="connsiteY2-506" fmla="*/ 3261815 h 3261815"/>
              <a:gd name="connsiteX3-507" fmla="*/ 1216372 w 2178539"/>
              <a:gd name="connsiteY3-508" fmla="*/ 1951629 h 3261815"/>
              <a:gd name="connsiteX4-509" fmla="*/ 1707692 w 2178539"/>
              <a:gd name="connsiteY4-510" fmla="*/ 3254991 h 3261815"/>
              <a:gd name="connsiteX5-511" fmla="*/ 2178539 w 2178539"/>
              <a:gd name="connsiteY5-512" fmla="*/ 1719618 h 3261815"/>
              <a:gd name="connsiteX6-513" fmla="*/ 1871465 w 2178539"/>
              <a:gd name="connsiteY6-514" fmla="*/ 0 h 3261815"/>
              <a:gd name="connsiteX7-515" fmla="*/ 1789578 w 2178539"/>
              <a:gd name="connsiteY7-516" fmla="*/ 13648 h 3261815"/>
              <a:gd name="connsiteX8-517" fmla="*/ 1175429 w 2178539"/>
              <a:gd name="connsiteY8-518" fmla="*/ 156949 h 3261815"/>
              <a:gd name="connsiteX9-519" fmla="*/ 411154 w 2178539"/>
              <a:gd name="connsiteY9-520" fmla="*/ 27296 h 3261815"/>
              <a:gd name="connsiteX0-521" fmla="*/ 411154 w 2178539"/>
              <a:gd name="connsiteY0-522" fmla="*/ 27296 h 3261815"/>
              <a:gd name="connsiteX1-523" fmla="*/ 322444 w 2178539"/>
              <a:gd name="connsiteY1-524" fmla="*/ 1801504 h 3261815"/>
              <a:gd name="connsiteX2-525" fmla="*/ 704581 w 2178539"/>
              <a:gd name="connsiteY2-526" fmla="*/ 3261815 h 3261815"/>
              <a:gd name="connsiteX3-527" fmla="*/ 1216372 w 2178539"/>
              <a:gd name="connsiteY3-528" fmla="*/ 1951629 h 3261815"/>
              <a:gd name="connsiteX4-529" fmla="*/ 1707692 w 2178539"/>
              <a:gd name="connsiteY4-530" fmla="*/ 3254991 h 3261815"/>
              <a:gd name="connsiteX5-531" fmla="*/ 2178539 w 2178539"/>
              <a:gd name="connsiteY5-532" fmla="*/ 1719618 h 3261815"/>
              <a:gd name="connsiteX6-533" fmla="*/ 1871465 w 2178539"/>
              <a:gd name="connsiteY6-534" fmla="*/ 0 h 3261815"/>
              <a:gd name="connsiteX7-535" fmla="*/ 1789578 w 2178539"/>
              <a:gd name="connsiteY7-536" fmla="*/ 13648 h 3261815"/>
              <a:gd name="connsiteX8-537" fmla="*/ 1175429 w 2178539"/>
              <a:gd name="connsiteY8-538" fmla="*/ 156949 h 3261815"/>
              <a:gd name="connsiteX9-539" fmla="*/ 411154 w 2178539"/>
              <a:gd name="connsiteY9-540" fmla="*/ 27296 h 3261815"/>
              <a:gd name="connsiteX0-541" fmla="*/ 411154 w 2178539"/>
              <a:gd name="connsiteY0-542" fmla="*/ 27296 h 3261815"/>
              <a:gd name="connsiteX1-543" fmla="*/ 322444 w 2178539"/>
              <a:gd name="connsiteY1-544" fmla="*/ 1801504 h 3261815"/>
              <a:gd name="connsiteX2-545" fmla="*/ 704581 w 2178539"/>
              <a:gd name="connsiteY2-546" fmla="*/ 3261815 h 3261815"/>
              <a:gd name="connsiteX3-547" fmla="*/ 1216372 w 2178539"/>
              <a:gd name="connsiteY3-548" fmla="*/ 1951629 h 3261815"/>
              <a:gd name="connsiteX4-549" fmla="*/ 1707692 w 2178539"/>
              <a:gd name="connsiteY4-550" fmla="*/ 3254991 h 3261815"/>
              <a:gd name="connsiteX5-551" fmla="*/ 2178539 w 2178539"/>
              <a:gd name="connsiteY5-552" fmla="*/ 1719618 h 3261815"/>
              <a:gd name="connsiteX6-553" fmla="*/ 1871465 w 2178539"/>
              <a:gd name="connsiteY6-554" fmla="*/ 0 h 3261815"/>
              <a:gd name="connsiteX7-555" fmla="*/ 1789578 w 2178539"/>
              <a:gd name="connsiteY7-556" fmla="*/ 13648 h 3261815"/>
              <a:gd name="connsiteX8-557" fmla="*/ 1175429 w 2178539"/>
              <a:gd name="connsiteY8-558" fmla="*/ 156949 h 3261815"/>
              <a:gd name="connsiteX9-559" fmla="*/ 411154 w 2178539"/>
              <a:gd name="connsiteY9-560" fmla="*/ 27296 h 3261815"/>
              <a:gd name="connsiteX0-561" fmla="*/ 411154 w 2178539"/>
              <a:gd name="connsiteY0-562" fmla="*/ 27296 h 3261815"/>
              <a:gd name="connsiteX1-563" fmla="*/ 322444 w 2178539"/>
              <a:gd name="connsiteY1-564" fmla="*/ 1801504 h 3261815"/>
              <a:gd name="connsiteX2-565" fmla="*/ 704581 w 2178539"/>
              <a:gd name="connsiteY2-566" fmla="*/ 3261815 h 3261815"/>
              <a:gd name="connsiteX3-567" fmla="*/ 1216372 w 2178539"/>
              <a:gd name="connsiteY3-568" fmla="*/ 1951629 h 3261815"/>
              <a:gd name="connsiteX4-569" fmla="*/ 1707692 w 2178539"/>
              <a:gd name="connsiteY4-570" fmla="*/ 3254991 h 3261815"/>
              <a:gd name="connsiteX5-571" fmla="*/ 2178539 w 2178539"/>
              <a:gd name="connsiteY5-572" fmla="*/ 1719618 h 3261815"/>
              <a:gd name="connsiteX6-573" fmla="*/ 1871465 w 2178539"/>
              <a:gd name="connsiteY6-574" fmla="*/ 0 h 3261815"/>
              <a:gd name="connsiteX7-575" fmla="*/ 1789578 w 2178539"/>
              <a:gd name="connsiteY7-576" fmla="*/ 13648 h 3261815"/>
              <a:gd name="connsiteX8-577" fmla="*/ 1175429 w 2178539"/>
              <a:gd name="connsiteY8-578" fmla="*/ 156949 h 3261815"/>
              <a:gd name="connsiteX9-579" fmla="*/ 411154 w 2178539"/>
              <a:gd name="connsiteY9-580" fmla="*/ 27296 h 3261815"/>
              <a:gd name="connsiteX0-581" fmla="*/ 411154 w 2144420"/>
              <a:gd name="connsiteY0-582" fmla="*/ 27296 h 3261815"/>
              <a:gd name="connsiteX1-583" fmla="*/ 322444 w 2144420"/>
              <a:gd name="connsiteY1-584" fmla="*/ 1801504 h 3261815"/>
              <a:gd name="connsiteX2-585" fmla="*/ 704581 w 2144420"/>
              <a:gd name="connsiteY2-586" fmla="*/ 3261815 h 3261815"/>
              <a:gd name="connsiteX3-587" fmla="*/ 1216372 w 2144420"/>
              <a:gd name="connsiteY3-588" fmla="*/ 1951629 h 3261815"/>
              <a:gd name="connsiteX4-589" fmla="*/ 1707692 w 2144420"/>
              <a:gd name="connsiteY4-590" fmla="*/ 3254991 h 3261815"/>
              <a:gd name="connsiteX5-591" fmla="*/ 2144420 w 2144420"/>
              <a:gd name="connsiteY5-592" fmla="*/ 1753737 h 3261815"/>
              <a:gd name="connsiteX6-593" fmla="*/ 1871465 w 2144420"/>
              <a:gd name="connsiteY6-594" fmla="*/ 0 h 3261815"/>
              <a:gd name="connsiteX7-595" fmla="*/ 1789578 w 2144420"/>
              <a:gd name="connsiteY7-596" fmla="*/ 13648 h 3261815"/>
              <a:gd name="connsiteX8-597" fmla="*/ 1175429 w 2144420"/>
              <a:gd name="connsiteY8-598" fmla="*/ 156949 h 3261815"/>
              <a:gd name="connsiteX9-599" fmla="*/ 411154 w 2144420"/>
              <a:gd name="connsiteY9-600" fmla="*/ 27296 h 3261815"/>
              <a:gd name="connsiteX0-601" fmla="*/ 411154 w 2144420"/>
              <a:gd name="connsiteY0-602" fmla="*/ 27296 h 3261815"/>
              <a:gd name="connsiteX1-603" fmla="*/ 322444 w 2144420"/>
              <a:gd name="connsiteY1-604" fmla="*/ 1801504 h 3261815"/>
              <a:gd name="connsiteX2-605" fmla="*/ 704581 w 2144420"/>
              <a:gd name="connsiteY2-606" fmla="*/ 3261815 h 3261815"/>
              <a:gd name="connsiteX3-607" fmla="*/ 1216372 w 2144420"/>
              <a:gd name="connsiteY3-608" fmla="*/ 1951629 h 3261815"/>
              <a:gd name="connsiteX4-609" fmla="*/ 1707692 w 2144420"/>
              <a:gd name="connsiteY4-610" fmla="*/ 3254991 h 3261815"/>
              <a:gd name="connsiteX5-611" fmla="*/ 2144420 w 2144420"/>
              <a:gd name="connsiteY5-612" fmla="*/ 1753737 h 3261815"/>
              <a:gd name="connsiteX6-613" fmla="*/ 1871465 w 2144420"/>
              <a:gd name="connsiteY6-614" fmla="*/ 0 h 3261815"/>
              <a:gd name="connsiteX7-615" fmla="*/ 1789578 w 2144420"/>
              <a:gd name="connsiteY7-616" fmla="*/ 13648 h 3261815"/>
              <a:gd name="connsiteX8-617" fmla="*/ 1175429 w 2144420"/>
              <a:gd name="connsiteY8-618" fmla="*/ 156949 h 3261815"/>
              <a:gd name="connsiteX9-619" fmla="*/ 411154 w 2144420"/>
              <a:gd name="connsiteY9-620" fmla="*/ 27296 h 3261815"/>
              <a:gd name="connsiteX0-621" fmla="*/ 411154 w 2144420"/>
              <a:gd name="connsiteY0-622" fmla="*/ 27296 h 3261815"/>
              <a:gd name="connsiteX1-623" fmla="*/ 322444 w 2144420"/>
              <a:gd name="connsiteY1-624" fmla="*/ 1801504 h 3261815"/>
              <a:gd name="connsiteX2-625" fmla="*/ 704581 w 2144420"/>
              <a:gd name="connsiteY2-626" fmla="*/ 3261815 h 3261815"/>
              <a:gd name="connsiteX3-627" fmla="*/ 1216372 w 2144420"/>
              <a:gd name="connsiteY3-628" fmla="*/ 1951629 h 3261815"/>
              <a:gd name="connsiteX4-629" fmla="*/ 1707692 w 2144420"/>
              <a:gd name="connsiteY4-630" fmla="*/ 3254991 h 3261815"/>
              <a:gd name="connsiteX5-631" fmla="*/ 2144420 w 2144420"/>
              <a:gd name="connsiteY5-632" fmla="*/ 1753737 h 3261815"/>
              <a:gd name="connsiteX6-633" fmla="*/ 1871465 w 2144420"/>
              <a:gd name="connsiteY6-634" fmla="*/ 0 h 3261815"/>
              <a:gd name="connsiteX7-635" fmla="*/ 1789578 w 2144420"/>
              <a:gd name="connsiteY7-636" fmla="*/ 13648 h 3261815"/>
              <a:gd name="connsiteX8-637" fmla="*/ 1175429 w 2144420"/>
              <a:gd name="connsiteY8-638" fmla="*/ 156949 h 3261815"/>
              <a:gd name="connsiteX9-639" fmla="*/ 411154 w 2144420"/>
              <a:gd name="connsiteY9-640" fmla="*/ 27296 h 3261815"/>
              <a:gd name="connsiteX0-641" fmla="*/ 411154 w 2205171"/>
              <a:gd name="connsiteY0-642" fmla="*/ 27296 h 3261815"/>
              <a:gd name="connsiteX1-643" fmla="*/ 322444 w 2205171"/>
              <a:gd name="connsiteY1-644" fmla="*/ 1801504 h 3261815"/>
              <a:gd name="connsiteX2-645" fmla="*/ 704581 w 2205171"/>
              <a:gd name="connsiteY2-646" fmla="*/ 3261815 h 3261815"/>
              <a:gd name="connsiteX3-647" fmla="*/ 1216372 w 2205171"/>
              <a:gd name="connsiteY3-648" fmla="*/ 1951629 h 3261815"/>
              <a:gd name="connsiteX4-649" fmla="*/ 1707692 w 2205171"/>
              <a:gd name="connsiteY4-650" fmla="*/ 3254991 h 3261815"/>
              <a:gd name="connsiteX5-651" fmla="*/ 2144420 w 2205171"/>
              <a:gd name="connsiteY5-652" fmla="*/ 1753737 h 3261815"/>
              <a:gd name="connsiteX6-653" fmla="*/ 1871465 w 2205171"/>
              <a:gd name="connsiteY6-654" fmla="*/ 0 h 3261815"/>
              <a:gd name="connsiteX7-655" fmla="*/ 1789578 w 2205171"/>
              <a:gd name="connsiteY7-656" fmla="*/ 13648 h 3261815"/>
              <a:gd name="connsiteX8-657" fmla="*/ 1175429 w 2205171"/>
              <a:gd name="connsiteY8-658" fmla="*/ 156949 h 3261815"/>
              <a:gd name="connsiteX9-659" fmla="*/ 411154 w 2205171"/>
              <a:gd name="connsiteY9-660" fmla="*/ 27296 h 3261815"/>
              <a:gd name="connsiteX0-661" fmla="*/ 411154 w 2145061"/>
              <a:gd name="connsiteY0-662" fmla="*/ 23869 h 3258388"/>
              <a:gd name="connsiteX1-663" fmla="*/ 322444 w 2145061"/>
              <a:gd name="connsiteY1-664" fmla="*/ 1798077 h 3258388"/>
              <a:gd name="connsiteX2-665" fmla="*/ 704581 w 2145061"/>
              <a:gd name="connsiteY2-666" fmla="*/ 3258388 h 3258388"/>
              <a:gd name="connsiteX3-667" fmla="*/ 1216372 w 2145061"/>
              <a:gd name="connsiteY3-668" fmla="*/ 1948202 h 3258388"/>
              <a:gd name="connsiteX4-669" fmla="*/ 1707692 w 2145061"/>
              <a:gd name="connsiteY4-670" fmla="*/ 3251564 h 3258388"/>
              <a:gd name="connsiteX5-671" fmla="*/ 2144420 w 2145061"/>
              <a:gd name="connsiteY5-672" fmla="*/ 1750310 h 3258388"/>
              <a:gd name="connsiteX6-673" fmla="*/ 1789578 w 2145061"/>
              <a:gd name="connsiteY6-674" fmla="*/ 10221 h 3258388"/>
              <a:gd name="connsiteX7-675" fmla="*/ 1175429 w 2145061"/>
              <a:gd name="connsiteY7-676" fmla="*/ 153522 h 3258388"/>
              <a:gd name="connsiteX8-677" fmla="*/ 411154 w 2145061"/>
              <a:gd name="connsiteY8-678" fmla="*/ 23869 h 3258388"/>
              <a:gd name="connsiteX0-679" fmla="*/ 411154 w 2146076"/>
              <a:gd name="connsiteY0-680" fmla="*/ 23869 h 3258388"/>
              <a:gd name="connsiteX1-681" fmla="*/ 322444 w 2146076"/>
              <a:gd name="connsiteY1-682" fmla="*/ 1798077 h 3258388"/>
              <a:gd name="connsiteX2-683" fmla="*/ 704581 w 2146076"/>
              <a:gd name="connsiteY2-684" fmla="*/ 3258388 h 3258388"/>
              <a:gd name="connsiteX3-685" fmla="*/ 1216372 w 2146076"/>
              <a:gd name="connsiteY3-686" fmla="*/ 1948202 h 3258388"/>
              <a:gd name="connsiteX4-687" fmla="*/ 1707692 w 2146076"/>
              <a:gd name="connsiteY4-688" fmla="*/ 3251564 h 3258388"/>
              <a:gd name="connsiteX5-689" fmla="*/ 2144420 w 2146076"/>
              <a:gd name="connsiteY5-690" fmla="*/ 1750310 h 3258388"/>
              <a:gd name="connsiteX6-691" fmla="*/ 1926056 w 2146076"/>
              <a:gd name="connsiteY6-692" fmla="*/ 17045 h 3258388"/>
              <a:gd name="connsiteX7-693" fmla="*/ 1175429 w 2146076"/>
              <a:gd name="connsiteY7-694" fmla="*/ 153522 h 3258388"/>
              <a:gd name="connsiteX8-695" fmla="*/ 411154 w 2146076"/>
              <a:gd name="connsiteY8-696" fmla="*/ 23869 h 3258388"/>
              <a:gd name="connsiteX0-697" fmla="*/ 411154 w 2374416"/>
              <a:gd name="connsiteY0-698" fmla="*/ 23869 h 3258388"/>
              <a:gd name="connsiteX1-699" fmla="*/ 322444 w 2374416"/>
              <a:gd name="connsiteY1-700" fmla="*/ 1798077 h 3258388"/>
              <a:gd name="connsiteX2-701" fmla="*/ 704581 w 2374416"/>
              <a:gd name="connsiteY2-702" fmla="*/ 3258388 h 3258388"/>
              <a:gd name="connsiteX3-703" fmla="*/ 1216372 w 2374416"/>
              <a:gd name="connsiteY3-704" fmla="*/ 1948202 h 3258388"/>
              <a:gd name="connsiteX4-705" fmla="*/ 1707692 w 2374416"/>
              <a:gd name="connsiteY4-706" fmla="*/ 3251564 h 3258388"/>
              <a:gd name="connsiteX5-707" fmla="*/ 2144420 w 2374416"/>
              <a:gd name="connsiteY5-708" fmla="*/ 1750310 h 3258388"/>
              <a:gd name="connsiteX6-709" fmla="*/ 1926056 w 2374416"/>
              <a:gd name="connsiteY6-710" fmla="*/ 17045 h 3258388"/>
              <a:gd name="connsiteX7-711" fmla="*/ 1175429 w 2374416"/>
              <a:gd name="connsiteY7-712" fmla="*/ 153522 h 3258388"/>
              <a:gd name="connsiteX8-713" fmla="*/ 411154 w 2374416"/>
              <a:gd name="connsiteY8-714" fmla="*/ 23869 h 3258388"/>
              <a:gd name="connsiteX0-715" fmla="*/ 411154 w 2441693"/>
              <a:gd name="connsiteY0-716" fmla="*/ 23869 h 3258388"/>
              <a:gd name="connsiteX1-717" fmla="*/ 322444 w 2441693"/>
              <a:gd name="connsiteY1-718" fmla="*/ 1798077 h 3258388"/>
              <a:gd name="connsiteX2-719" fmla="*/ 704581 w 2441693"/>
              <a:gd name="connsiteY2-720" fmla="*/ 3258388 h 3258388"/>
              <a:gd name="connsiteX3-721" fmla="*/ 1216372 w 2441693"/>
              <a:gd name="connsiteY3-722" fmla="*/ 1948202 h 3258388"/>
              <a:gd name="connsiteX4-723" fmla="*/ 1707692 w 2441693"/>
              <a:gd name="connsiteY4-724" fmla="*/ 3251564 h 3258388"/>
              <a:gd name="connsiteX5-725" fmla="*/ 2144420 w 2441693"/>
              <a:gd name="connsiteY5-726" fmla="*/ 1750310 h 3258388"/>
              <a:gd name="connsiteX6-727" fmla="*/ 1926056 w 2441693"/>
              <a:gd name="connsiteY6-728" fmla="*/ 17045 h 3258388"/>
              <a:gd name="connsiteX7-729" fmla="*/ 1175429 w 2441693"/>
              <a:gd name="connsiteY7-730" fmla="*/ 153522 h 3258388"/>
              <a:gd name="connsiteX8-731" fmla="*/ 411154 w 2441693"/>
              <a:gd name="connsiteY8-732" fmla="*/ 23869 h 3258388"/>
              <a:gd name="connsiteX0-733" fmla="*/ 411154 w 2377348"/>
              <a:gd name="connsiteY0-734" fmla="*/ 23869 h 3258388"/>
              <a:gd name="connsiteX1-735" fmla="*/ 322444 w 2377348"/>
              <a:gd name="connsiteY1-736" fmla="*/ 1798077 h 3258388"/>
              <a:gd name="connsiteX2-737" fmla="*/ 704581 w 2377348"/>
              <a:gd name="connsiteY2-738" fmla="*/ 3258388 h 3258388"/>
              <a:gd name="connsiteX3-739" fmla="*/ 1216372 w 2377348"/>
              <a:gd name="connsiteY3-740" fmla="*/ 1948202 h 3258388"/>
              <a:gd name="connsiteX4-741" fmla="*/ 1707692 w 2377348"/>
              <a:gd name="connsiteY4-742" fmla="*/ 3251564 h 3258388"/>
              <a:gd name="connsiteX5-743" fmla="*/ 2144420 w 2377348"/>
              <a:gd name="connsiteY5-744" fmla="*/ 1750310 h 3258388"/>
              <a:gd name="connsiteX6-745" fmla="*/ 1926056 w 2377348"/>
              <a:gd name="connsiteY6-746" fmla="*/ 17045 h 3258388"/>
              <a:gd name="connsiteX7-747" fmla="*/ 1175429 w 2377348"/>
              <a:gd name="connsiteY7-748" fmla="*/ 153522 h 3258388"/>
              <a:gd name="connsiteX8-749" fmla="*/ 411154 w 2377348"/>
              <a:gd name="connsiteY8-750" fmla="*/ 23869 h 3258388"/>
              <a:gd name="connsiteX0-751" fmla="*/ 411154 w 2424220"/>
              <a:gd name="connsiteY0-752" fmla="*/ 23869 h 3258388"/>
              <a:gd name="connsiteX1-753" fmla="*/ 322444 w 2424220"/>
              <a:gd name="connsiteY1-754" fmla="*/ 1798077 h 3258388"/>
              <a:gd name="connsiteX2-755" fmla="*/ 704581 w 2424220"/>
              <a:gd name="connsiteY2-756" fmla="*/ 3258388 h 3258388"/>
              <a:gd name="connsiteX3-757" fmla="*/ 1216372 w 2424220"/>
              <a:gd name="connsiteY3-758" fmla="*/ 1948202 h 3258388"/>
              <a:gd name="connsiteX4-759" fmla="*/ 1707692 w 2424220"/>
              <a:gd name="connsiteY4-760" fmla="*/ 3251564 h 3258388"/>
              <a:gd name="connsiteX5-761" fmla="*/ 2144420 w 2424220"/>
              <a:gd name="connsiteY5-762" fmla="*/ 1750310 h 3258388"/>
              <a:gd name="connsiteX6-763" fmla="*/ 1926056 w 2424220"/>
              <a:gd name="connsiteY6-764" fmla="*/ 17045 h 3258388"/>
              <a:gd name="connsiteX7-765" fmla="*/ 1175429 w 2424220"/>
              <a:gd name="connsiteY7-766" fmla="*/ 153522 h 3258388"/>
              <a:gd name="connsiteX8-767" fmla="*/ 411154 w 2424220"/>
              <a:gd name="connsiteY8-768" fmla="*/ 23869 h 3258388"/>
              <a:gd name="connsiteX0-769" fmla="*/ 411154 w 2449010"/>
              <a:gd name="connsiteY0-770" fmla="*/ 23869 h 3258388"/>
              <a:gd name="connsiteX1-771" fmla="*/ 322444 w 2449010"/>
              <a:gd name="connsiteY1-772" fmla="*/ 1798077 h 3258388"/>
              <a:gd name="connsiteX2-773" fmla="*/ 704581 w 2449010"/>
              <a:gd name="connsiteY2-774" fmla="*/ 3258388 h 3258388"/>
              <a:gd name="connsiteX3-775" fmla="*/ 1216372 w 2449010"/>
              <a:gd name="connsiteY3-776" fmla="*/ 1948202 h 3258388"/>
              <a:gd name="connsiteX4-777" fmla="*/ 1707692 w 2449010"/>
              <a:gd name="connsiteY4-778" fmla="*/ 3251564 h 3258388"/>
              <a:gd name="connsiteX5-779" fmla="*/ 2144420 w 2449010"/>
              <a:gd name="connsiteY5-780" fmla="*/ 1750310 h 3258388"/>
              <a:gd name="connsiteX6-781" fmla="*/ 1926056 w 2449010"/>
              <a:gd name="connsiteY6-782" fmla="*/ 17045 h 3258388"/>
              <a:gd name="connsiteX7-783" fmla="*/ 1175429 w 2449010"/>
              <a:gd name="connsiteY7-784" fmla="*/ 153522 h 3258388"/>
              <a:gd name="connsiteX8-785" fmla="*/ 411154 w 2449010"/>
              <a:gd name="connsiteY8-786" fmla="*/ 23869 h 3258388"/>
              <a:gd name="connsiteX0-787" fmla="*/ 411154 w 2433593"/>
              <a:gd name="connsiteY0-788" fmla="*/ 23869 h 3258388"/>
              <a:gd name="connsiteX1-789" fmla="*/ 322444 w 2433593"/>
              <a:gd name="connsiteY1-790" fmla="*/ 1798077 h 3258388"/>
              <a:gd name="connsiteX2-791" fmla="*/ 704581 w 2433593"/>
              <a:gd name="connsiteY2-792" fmla="*/ 3258388 h 3258388"/>
              <a:gd name="connsiteX3-793" fmla="*/ 1216372 w 2433593"/>
              <a:gd name="connsiteY3-794" fmla="*/ 1948202 h 3258388"/>
              <a:gd name="connsiteX4-795" fmla="*/ 1707692 w 2433593"/>
              <a:gd name="connsiteY4-796" fmla="*/ 3251564 h 3258388"/>
              <a:gd name="connsiteX5-797" fmla="*/ 2144420 w 2433593"/>
              <a:gd name="connsiteY5-798" fmla="*/ 1750310 h 3258388"/>
              <a:gd name="connsiteX6-799" fmla="*/ 1926056 w 2433593"/>
              <a:gd name="connsiteY6-800" fmla="*/ 17045 h 3258388"/>
              <a:gd name="connsiteX7-801" fmla="*/ 1175429 w 2433593"/>
              <a:gd name="connsiteY7-802" fmla="*/ 153522 h 3258388"/>
              <a:gd name="connsiteX8-803" fmla="*/ 411154 w 2433593"/>
              <a:gd name="connsiteY8-804" fmla="*/ 23869 h 3258388"/>
              <a:gd name="connsiteX0-805" fmla="*/ 411154 w 2433593"/>
              <a:gd name="connsiteY0-806" fmla="*/ 23869 h 3258388"/>
              <a:gd name="connsiteX1-807" fmla="*/ 322444 w 2433593"/>
              <a:gd name="connsiteY1-808" fmla="*/ 1798077 h 3258388"/>
              <a:gd name="connsiteX2-809" fmla="*/ 704581 w 2433593"/>
              <a:gd name="connsiteY2-810" fmla="*/ 3258388 h 3258388"/>
              <a:gd name="connsiteX3-811" fmla="*/ 1216372 w 2433593"/>
              <a:gd name="connsiteY3-812" fmla="*/ 1948202 h 3258388"/>
              <a:gd name="connsiteX4-813" fmla="*/ 1707692 w 2433593"/>
              <a:gd name="connsiteY4-814" fmla="*/ 3251564 h 3258388"/>
              <a:gd name="connsiteX5-815" fmla="*/ 2144420 w 2433593"/>
              <a:gd name="connsiteY5-816" fmla="*/ 1750310 h 3258388"/>
              <a:gd name="connsiteX6-817" fmla="*/ 1926056 w 2433593"/>
              <a:gd name="connsiteY6-818" fmla="*/ 17045 h 3258388"/>
              <a:gd name="connsiteX7-819" fmla="*/ 1175429 w 2433593"/>
              <a:gd name="connsiteY7-820" fmla="*/ 153522 h 3258388"/>
              <a:gd name="connsiteX8-821" fmla="*/ 411154 w 2433593"/>
              <a:gd name="connsiteY8-822" fmla="*/ 23869 h 3258388"/>
              <a:gd name="connsiteX0-823" fmla="*/ 411154 w 2433593"/>
              <a:gd name="connsiteY0-824" fmla="*/ 23869 h 3258388"/>
              <a:gd name="connsiteX1-825" fmla="*/ 322444 w 2433593"/>
              <a:gd name="connsiteY1-826" fmla="*/ 1798077 h 3258388"/>
              <a:gd name="connsiteX2-827" fmla="*/ 704581 w 2433593"/>
              <a:gd name="connsiteY2-828" fmla="*/ 3258388 h 3258388"/>
              <a:gd name="connsiteX3-829" fmla="*/ 1216372 w 2433593"/>
              <a:gd name="connsiteY3-830" fmla="*/ 1948202 h 3258388"/>
              <a:gd name="connsiteX4-831" fmla="*/ 1707692 w 2433593"/>
              <a:gd name="connsiteY4-832" fmla="*/ 3251564 h 3258388"/>
              <a:gd name="connsiteX5-833" fmla="*/ 2144420 w 2433593"/>
              <a:gd name="connsiteY5-834" fmla="*/ 1750310 h 3258388"/>
              <a:gd name="connsiteX6-835" fmla="*/ 1926056 w 2433593"/>
              <a:gd name="connsiteY6-836" fmla="*/ 17045 h 3258388"/>
              <a:gd name="connsiteX7-837" fmla="*/ 1175429 w 2433593"/>
              <a:gd name="connsiteY7-838" fmla="*/ 153522 h 3258388"/>
              <a:gd name="connsiteX8-839" fmla="*/ 411154 w 2433593"/>
              <a:gd name="connsiteY8-840" fmla="*/ 23869 h 3258388"/>
              <a:gd name="connsiteX0-841" fmla="*/ 411154 w 2433593"/>
              <a:gd name="connsiteY0-842" fmla="*/ 23869 h 3258388"/>
              <a:gd name="connsiteX1-843" fmla="*/ 322444 w 2433593"/>
              <a:gd name="connsiteY1-844" fmla="*/ 1798077 h 3258388"/>
              <a:gd name="connsiteX2-845" fmla="*/ 704581 w 2433593"/>
              <a:gd name="connsiteY2-846" fmla="*/ 3258388 h 3258388"/>
              <a:gd name="connsiteX3-847" fmla="*/ 1216372 w 2433593"/>
              <a:gd name="connsiteY3-848" fmla="*/ 1948202 h 3258388"/>
              <a:gd name="connsiteX4-849" fmla="*/ 1707692 w 2433593"/>
              <a:gd name="connsiteY4-850" fmla="*/ 3251564 h 3258388"/>
              <a:gd name="connsiteX5-851" fmla="*/ 2144420 w 2433593"/>
              <a:gd name="connsiteY5-852" fmla="*/ 1750310 h 3258388"/>
              <a:gd name="connsiteX6-853" fmla="*/ 1926056 w 2433593"/>
              <a:gd name="connsiteY6-854" fmla="*/ 17045 h 3258388"/>
              <a:gd name="connsiteX7-855" fmla="*/ 1175429 w 2433593"/>
              <a:gd name="connsiteY7-856" fmla="*/ 153522 h 3258388"/>
              <a:gd name="connsiteX8-857" fmla="*/ 411154 w 2433593"/>
              <a:gd name="connsiteY8-858" fmla="*/ 23869 h 32583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64" name="Group 102"/>
          <p:cNvGrpSpPr>
            <a:grpSpLocks noChangeAspect="1"/>
          </p:cNvGrpSpPr>
          <p:nvPr/>
        </p:nvGrpSpPr>
        <p:grpSpPr>
          <a:xfrm>
            <a:off x="6958207" y="2588127"/>
            <a:ext cx="325734" cy="529812"/>
            <a:chOff x="2071598" y="2060848"/>
            <a:chExt cx="1917605" cy="3137144"/>
          </a:xfrm>
          <a:solidFill>
            <a:schemeClr val="accent4"/>
          </a:solidFill>
        </p:grpSpPr>
        <p:sp>
          <p:nvSpPr>
            <p:cNvPr id="65" name="Freeform 103"/>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1" fmla="*/ 812042 w 1535373"/>
                <a:gd name="connsiteY0-2" fmla="*/ 191663 h 901346"/>
                <a:gd name="connsiteX1-3" fmla="*/ 208099 w 1535373"/>
                <a:gd name="connsiteY1-4" fmla="*/ 0 h 901346"/>
                <a:gd name="connsiteX2-5" fmla="*/ 143301 w 1535373"/>
                <a:gd name="connsiteY2-6" fmla="*/ 273549 h 901346"/>
                <a:gd name="connsiteX3-7" fmla="*/ 0 w 1535373"/>
                <a:gd name="connsiteY3-8" fmla="*/ 457794 h 901346"/>
                <a:gd name="connsiteX4-9" fmla="*/ 600501 w 1535373"/>
                <a:gd name="connsiteY4-10" fmla="*/ 744397 h 901346"/>
                <a:gd name="connsiteX5-11" fmla="*/ 709684 w 1535373"/>
                <a:gd name="connsiteY5-12" fmla="*/ 635215 h 901346"/>
                <a:gd name="connsiteX6-13" fmla="*/ 887104 w 1535373"/>
                <a:gd name="connsiteY6-14" fmla="*/ 682982 h 901346"/>
                <a:gd name="connsiteX7-15" fmla="*/ 1201003 w 1535373"/>
                <a:gd name="connsiteY7-16" fmla="*/ 901346 h 901346"/>
                <a:gd name="connsiteX8-17" fmla="*/ 1535373 w 1535373"/>
                <a:gd name="connsiteY8-18" fmla="*/ 805812 h 901346"/>
                <a:gd name="connsiteX9-19" fmla="*/ 1201003 w 1535373"/>
                <a:gd name="connsiteY9-20" fmla="*/ 669334 h 901346"/>
                <a:gd name="connsiteX10-21" fmla="*/ 1262418 w 1535373"/>
                <a:gd name="connsiteY10-22" fmla="*/ 437322 h 901346"/>
                <a:gd name="connsiteX11-23" fmla="*/ 996287 w 1535373"/>
                <a:gd name="connsiteY11-24" fmla="*/ 328140 h 901346"/>
                <a:gd name="connsiteX12-25" fmla="*/ 921224 w 1535373"/>
                <a:gd name="connsiteY12-26" fmla="*/ 437322 h 901346"/>
                <a:gd name="connsiteX13-27" fmla="*/ 777922 w 1535373"/>
                <a:gd name="connsiteY13-28" fmla="*/ 375907 h 901346"/>
                <a:gd name="connsiteX14-29" fmla="*/ 812042 w 1535373"/>
                <a:gd name="connsiteY14-30" fmla="*/ 191663 h 901346"/>
                <a:gd name="connsiteX0-31" fmla="*/ 812042 w 1535373"/>
                <a:gd name="connsiteY0-32" fmla="*/ 204349 h 914032"/>
                <a:gd name="connsiteX1-33" fmla="*/ 208099 w 1535373"/>
                <a:gd name="connsiteY1-34" fmla="*/ 12686 h 914032"/>
                <a:gd name="connsiteX2-35" fmla="*/ 143301 w 1535373"/>
                <a:gd name="connsiteY2-36" fmla="*/ 286235 h 914032"/>
                <a:gd name="connsiteX3-37" fmla="*/ 0 w 1535373"/>
                <a:gd name="connsiteY3-38" fmla="*/ 470480 h 914032"/>
                <a:gd name="connsiteX4-39" fmla="*/ 600501 w 1535373"/>
                <a:gd name="connsiteY4-40" fmla="*/ 757083 h 914032"/>
                <a:gd name="connsiteX5-41" fmla="*/ 709684 w 1535373"/>
                <a:gd name="connsiteY5-42" fmla="*/ 647901 h 914032"/>
                <a:gd name="connsiteX6-43" fmla="*/ 887104 w 1535373"/>
                <a:gd name="connsiteY6-44" fmla="*/ 695668 h 914032"/>
                <a:gd name="connsiteX7-45" fmla="*/ 1201003 w 1535373"/>
                <a:gd name="connsiteY7-46" fmla="*/ 914032 h 914032"/>
                <a:gd name="connsiteX8-47" fmla="*/ 1535373 w 1535373"/>
                <a:gd name="connsiteY8-48" fmla="*/ 818498 h 914032"/>
                <a:gd name="connsiteX9-49" fmla="*/ 1201003 w 1535373"/>
                <a:gd name="connsiteY9-50" fmla="*/ 682020 h 914032"/>
                <a:gd name="connsiteX10-51" fmla="*/ 1262418 w 1535373"/>
                <a:gd name="connsiteY10-52" fmla="*/ 450008 h 914032"/>
                <a:gd name="connsiteX11-53" fmla="*/ 996287 w 1535373"/>
                <a:gd name="connsiteY11-54" fmla="*/ 340826 h 914032"/>
                <a:gd name="connsiteX12-55" fmla="*/ 921224 w 1535373"/>
                <a:gd name="connsiteY12-56" fmla="*/ 450008 h 914032"/>
                <a:gd name="connsiteX13-57" fmla="*/ 777922 w 1535373"/>
                <a:gd name="connsiteY13-58" fmla="*/ 388593 h 914032"/>
                <a:gd name="connsiteX14-59" fmla="*/ 812042 w 1535373"/>
                <a:gd name="connsiteY14-60" fmla="*/ 204349 h 914032"/>
                <a:gd name="connsiteX0-61" fmla="*/ 812042 w 1535373"/>
                <a:gd name="connsiteY0-62" fmla="*/ 204349 h 914032"/>
                <a:gd name="connsiteX1-63" fmla="*/ 208099 w 1535373"/>
                <a:gd name="connsiteY1-64" fmla="*/ 12686 h 914032"/>
                <a:gd name="connsiteX2-65" fmla="*/ 143301 w 1535373"/>
                <a:gd name="connsiteY2-66" fmla="*/ 286235 h 914032"/>
                <a:gd name="connsiteX3-67" fmla="*/ 0 w 1535373"/>
                <a:gd name="connsiteY3-68" fmla="*/ 470480 h 914032"/>
                <a:gd name="connsiteX4-69" fmla="*/ 600501 w 1535373"/>
                <a:gd name="connsiteY4-70" fmla="*/ 757083 h 914032"/>
                <a:gd name="connsiteX5-71" fmla="*/ 709684 w 1535373"/>
                <a:gd name="connsiteY5-72" fmla="*/ 647901 h 914032"/>
                <a:gd name="connsiteX6-73" fmla="*/ 887104 w 1535373"/>
                <a:gd name="connsiteY6-74" fmla="*/ 695668 h 914032"/>
                <a:gd name="connsiteX7-75" fmla="*/ 1201003 w 1535373"/>
                <a:gd name="connsiteY7-76" fmla="*/ 914032 h 914032"/>
                <a:gd name="connsiteX8-77" fmla="*/ 1535373 w 1535373"/>
                <a:gd name="connsiteY8-78" fmla="*/ 818498 h 914032"/>
                <a:gd name="connsiteX9-79" fmla="*/ 1201003 w 1535373"/>
                <a:gd name="connsiteY9-80" fmla="*/ 682020 h 914032"/>
                <a:gd name="connsiteX10-81" fmla="*/ 1262418 w 1535373"/>
                <a:gd name="connsiteY10-82" fmla="*/ 450008 h 914032"/>
                <a:gd name="connsiteX11-83" fmla="*/ 996287 w 1535373"/>
                <a:gd name="connsiteY11-84" fmla="*/ 340826 h 914032"/>
                <a:gd name="connsiteX12-85" fmla="*/ 921224 w 1535373"/>
                <a:gd name="connsiteY12-86" fmla="*/ 450008 h 914032"/>
                <a:gd name="connsiteX13-87" fmla="*/ 777922 w 1535373"/>
                <a:gd name="connsiteY13-88" fmla="*/ 388593 h 914032"/>
                <a:gd name="connsiteX14-89" fmla="*/ 812042 w 1535373"/>
                <a:gd name="connsiteY14-90" fmla="*/ 204349 h 914032"/>
                <a:gd name="connsiteX0-91" fmla="*/ 812042 w 1535373"/>
                <a:gd name="connsiteY0-92" fmla="*/ 204349 h 914032"/>
                <a:gd name="connsiteX1-93" fmla="*/ 208099 w 1535373"/>
                <a:gd name="connsiteY1-94" fmla="*/ 12686 h 914032"/>
                <a:gd name="connsiteX2-95" fmla="*/ 159203 w 1535373"/>
                <a:gd name="connsiteY2-96" fmla="*/ 306113 h 914032"/>
                <a:gd name="connsiteX3-97" fmla="*/ 0 w 1535373"/>
                <a:gd name="connsiteY3-98" fmla="*/ 470480 h 914032"/>
                <a:gd name="connsiteX4-99" fmla="*/ 600501 w 1535373"/>
                <a:gd name="connsiteY4-100" fmla="*/ 757083 h 914032"/>
                <a:gd name="connsiteX5-101" fmla="*/ 709684 w 1535373"/>
                <a:gd name="connsiteY5-102" fmla="*/ 647901 h 914032"/>
                <a:gd name="connsiteX6-103" fmla="*/ 887104 w 1535373"/>
                <a:gd name="connsiteY6-104" fmla="*/ 695668 h 914032"/>
                <a:gd name="connsiteX7-105" fmla="*/ 1201003 w 1535373"/>
                <a:gd name="connsiteY7-106" fmla="*/ 914032 h 914032"/>
                <a:gd name="connsiteX8-107" fmla="*/ 1535373 w 1535373"/>
                <a:gd name="connsiteY8-108" fmla="*/ 818498 h 914032"/>
                <a:gd name="connsiteX9-109" fmla="*/ 1201003 w 1535373"/>
                <a:gd name="connsiteY9-110" fmla="*/ 682020 h 914032"/>
                <a:gd name="connsiteX10-111" fmla="*/ 1262418 w 1535373"/>
                <a:gd name="connsiteY10-112" fmla="*/ 450008 h 914032"/>
                <a:gd name="connsiteX11-113" fmla="*/ 996287 w 1535373"/>
                <a:gd name="connsiteY11-114" fmla="*/ 340826 h 914032"/>
                <a:gd name="connsiteX12-115" fmla="*/ 921224 w 1535373"/>
                <a:gd name="connsiteY12-116" fmla="*/ 450008 h 914032"/>
                <a:gd name="connsiteX13-117" fmla="*/ 777922 w 1535373"/>
                <a:gd name="connsiteY13-118" fmla="*/ 388593 h 914032"/>
                <a:gd name="connsiteX14-119" fmla="*/ 812042 w 1535373"/>
                <a:gd name="connsiteY14-120" fmla="*/ 204349 h 914032"/>
                <a:gd name="connsiteX0-121" fmla="*/ 788188 w 1511519"/>
                <a:gd name="connsiteY0-122" fmla="*/ 204349 h 914032"/>
                <a:gd name="connsiteX1-123" fmla="*/ 184245 w 1511519"/>
                <a:gd name="connsiteY1-124" fmla="*/ 12686 h 914032"/>
                <a:gd name="connsiteX2-125" fmla="*/ 135349 w 1511519"/>
                <a:gd name="connsiteY2-126" fmla="*/ 306113 h 914032"/>
                <a:gd name="connsiteX3-127" fmla="*/ 0 w 1511519"/>
                <a:gd name="connsiteY3-128" fmla="*/ 518188 h 914032"/>
                <a:gd name="connsiteX4-129" fmla="*/ 576647 w 1511519"/>
                <a:gd name="connsiteY4-130" fmla="*/ 757083 h 914032"/>
                <a:gd name="connsiteX5-131" fmla="*/ 685830 w 1511519"/>
                <a:gd name="connsiteY5-132" fmla="*/ 647901 h 914032"/>
                <a:gd name="connsiteX6-133" fmla="*/ 863250 w 1511519"/>
                <a:gd name="connsiteY6-134" fmla="*/ 695668 h 914032"/>
                <a:gd name="connsiteX7-135" fmla="*/ 1177149 w 1511519"/>
                <a:gd name="connsiteY7-136" fmla="*/ 914032 h 914032"/>
                <a:gd name="connsiteX8-137" fmla="*/ 1511519 w 1511519"/>
                <a:gd name="connsiteY8-138" fmla="*/ 818498 h 914032"/>
                <a:gd name="connsiteX9-139" fmla="*/ 1177149 w 1511519"/>
                <a:gd name="connsiteY9-140" fmla="*/ 682020 h 914032"/>
                <a:gd name="connsiteX10-141" fmla="*/ 1238564 w 1511519"/>
                <a:gd name="connsiteY10-142" fmla="*/ 450008 h 914032"/>
                <a:gd name="connsiteX11-143" fmla="*/ 972433 w 1511519"/>
                <a:gd name="connsiteY11-144" fmla="*/ 340826 h 914032"/>
                <a:gd name="connsiteX12-145" fmla="*/ 897370 w 1511519"/>
                <a:gd name="connsiteY12-146" fmla="*/ 450008 h 914032"/>
                <a:gd name="connsiteX13-147" fmla="*/ 754068 w 1511519"/>
                <a:gd name="connsiteY13-148" fmla="*/ 388593 h 914032"/>
                <a:gd name="connsiteX14-149" fmla="*/ 788188 w 1511519"/>
                <a:gd name="connsiteY14-150" fmla="*/ 204349 h 914032"/>
                <a:gd name="connsiteX0-151" fmla="*/ 802902 w 1526233"/>
                <a:gd name="connsiteY0-152" fmla="*/ 204349 h 914032"/>
                <a:gd name="connsiteX1-153" fmla="*/ 198959 w 1526233"/>
                <a:gd name="connsiteY1-154" fmla="*/ 12686 h 914032"/>
                <a:gd name="connsiteX2-155" fmla="*/ 150063 w 1526233"/>
                <a:gd name="connsiteY2-156" fmla="*/ 306113 h 914032"/>
                <a:gd name="connsiteX3-157" fmla="*/ 14714 w 1526233"/>
                <a:gd name="connsiteY3-158" fmla="*/ 518188 h 914032"/>
                <a:gd name="connsiteX4-159" fmla="*/ 591361 w 1526233"/>
                <a:gd name="connsiteY4-160" fmla="*/ 757083 h 914032"/>
                <a:gd name="connsiteX5-161" fmla="*/ 700544 w 1526233"/>
                <a:gd name="connsiteY5-162" fmla="*/ 647901 h 914032"/>
                <a:gd name="connsiteX6-163" fmla="*/ 877964 w 1526233"/>
                <a:gd name="connsiteY6-164" fmla="*/ 695668 h 914032"/>
                <a:gd name="connsiteX7-165" fmla="*/ 1191863 w 1526233"/>
                <a:gd name="connsiteY7-166" fmla="*/ 914032 h 914032"/>
                <a:gd name="connsiteX8-167" fmla="*/ 1526233 w 1526233"/>
                <a:gd name="connsiteY8-168" fmla="*/ 818498 h 914032"/>
                <a:gd name="connsiteX9-169" fmla="*/ 1191863 w 1526233"/>
                <a:gd name="connsiteY9-170" fmla="*/ 682020 h 914032"/>
                <a:gd name="connsiteX10-171" fmla="*/ 1253278 w 1526233"/>
                <a:gd name="connsiteY10-172" fmla="*/ 450008 h 914032"/>
                <a:gd name="connsiteX11-173" fmla="*/ 987147 w 1526233"/>
                <a:gd name="connsiteY11-174" fmla="*/ 340826 h 914032"/>
                <a:gd name="connsiteX12-175" fmla="*/ 912084 w 1526233"/>
                <a:gd name="connsiteY12-176" fmla="*/ 450008 h 914032"/>
                <a:gd name="connsiteX13-177" fmla="*/ 768782 w 1526233"/>
                <a:gd name="connsiteY13-178" fmla="*/ 388593 h 914032"/>
                <a:gd name="connsiteX14-179" fmla="*/ 802902 w 1526233"/>
                <a:gd name="connsiteY14-180" fmla="*/ 204349 h 914032"/>
                <a:gd name="connsiteX0-181" fmla="*/ 802902 w 1526233"/>
                <a:gd name="connsiteY0-182" fmla="*/ 204349 h 914032"/>
                <a:gd name="connsiteX1-183" fmla="*/ 198959 w 1526233"/>
                <a:gd name="connsiteY1-184" fmla="*/ 12686 h 914032"/>
                <a:gd name="connsiteX2-185" fmla="*/ 150063 w 1526233"/>
                <a:gd name="connsiteY2-186" fmla="*/ 306113 h 914032"/>
                <a:gd name="connsiteX3-187" fmla="*/ 14714 w 1526233"/>
                <a:gd name="connsiteY3-188" fmla="*/ 518188 h 914032"/>
                <a:gd name="connsiteX4-189" fmla="*/ 591361 w 1526233"/>
                <a:gd name="connsiteY4-190" fmla="*/ 757083 h 914032"/>
                <a:gd name="connsiteX5-191" fmla="*/ 700544 w 1526233"/>
                <a:gd name="connsiteY5-192" fmla="*/ 647901 h 914032"/>
                <a:gd name="connsiteX6-193" fmla="*/ 877964 w 1526233"/>
                <a:gd name="connsiteY6-194" fmla="*/ 695668 h 914032"/>
                <a:gd name="connsiteX7-195" fmla="*/ 1191863 w 1526233"/>
                <a:gd name="connsiteY7-196" fmla="*/ 914032 h 914032"/>
                <a:gd name="connsiteX8-197" fmla="*/ 1526233 w 1526233"/>
                <a:gd name="connsiteY8-198" fmla="*/ 818498 h 914032"/>
                <a:gd name="connsiteX9-199" fmla="*/ 1191863 w 1526233"/>
                <a:gd name="connsiteY9-200" fmla="*/ 682020 h 914032"/>
                <a:gd name="connsiteX10-201" fmla="*/ 1253278 w 1526233"/>
                <a:gd name="connsiteY10-202" fmla="*/ 450008 h 914032"/>
                <a:gd name="connsiteX11-203" fmla="*/ 987147 w 1526233"/>
                <a:gd name="connsiteY11-204" fmla="*/ 340826 h 914032"/>
                <a:gd name="connsiteX12-205" fmla="*/ 912084 w 1526233"/>
                <a:gd name="connsiteY12-206" fmla="*/ 450008 h 914032"/>
                <a:gd name="connsiteX13-207" fmla="*/ 768782 w 1526233"/>
                <a:gd name="connsiteY13-208" fmla="*/ 388593 h 914032"/>
                <a:gd name="connsiteX14-209" fmla="*/ 802902 w 1526233"/>
                <a:gd name="connsiteY14-210" fmla="*/ 204349 h 914032"/>
                <a:gd name="connsiteX0-211" fmla="*/ 800209 w 1523540"/>
                <a:gd name="connsiteY0-212" fmla="*/ 204349 h 914032"/>
                <a:gd name="connsiteX1-213" fmla="*/ 196266 w 1523540"/>
                <a:gd name="connsiteY1-214" fmla="*/ 12686 h 914032"/>
                <a:gd name="connsiteX2-215" fmla="*/ 147370 w 1523540"/>
                <a:gd name="connsiteY2-216" fmla="*/ 306113 h 914032"/>
                <a:gd name="connsiteX3-217" fmla="*/ 12021 w 1523540"/>
                <a:gd name="connsiteY3-218" fmla="*/ 518188 h 914032"/>
                <a:gd name="connsiteX4-219" fmla="*/ 588668 w 1523540"/>
                <a:gd name="connsiteY4-220" fmla="*/ 757083 h 914032"/>
                <a:gd name="connsiteX5-221" fmla="*/ 697851 w 1523540"/>
                <a:gd name="connsiteY5-222" fmla="*/ 647901 h 914032"/>
                <a:gd name="connsiteX6-223" fmla="*/ 875271 w 1523540"/>
                <a:gd name="connsiteY6-224" fmla="*/ 695668 h 914032"/>
                <a:gd name="connsiteX7-225" fmla="*/ 1189170 w 1523540"/>
                <a:gd name="connsiteY7-226" fmla="*/ 914032 h 914032"/>
                <a:gd name="connsiteX8-227" fmla="*/ 1523540 w 1523540"/>
                <a:gd name="connsiteY8-228" fmla="*/ 818498 h 914032"/>
                <a:gd name="connsiteX9-229" fmla="*/ 1189170 w 1523540"/>
                <a:gd name="connsiteY9-230" fmla="*/ 682020 h 914032"/>
                <a:gd name="connsiteX10-231" fmla="*/ 1250585 w 1523540"/>
                <a:gd name="connsiteY10-232" fmla="*/ 450008 h 914032"/>
                <a:gd name="connsiteX11-233" fmla="*/ 984454 w 1523540"/>
                <a:gd name="connsiteY11-234" fmla="*/ 340826 h 914032"/>
                <a:gd name="connsiteX12-235" fmla="*/ 909391 w 1523540"/>
                <a:gd name="connsiteY12-236" fmla="*/ 450008 h 914032"/>
                <a:gd name="connsiteX13-237" fmla="*/ 766089 w 1523540"/>
                <a:gd name="connsiteY13-238" fmla="*/ 388593 h 914032"/>
                <a:gd name="connsiteX14-239" fmla="*/ 800209 w 1523540"/>
                <a:gd name="connsiteY14-240" fmla="*/ 204349 h 914032"/>
                <a:gd name="connsiteX0-241" fmla="*/ 800209 w 1523540"/>
                <a:gd name="connsiteY0-242" fmla="*/ 204349 h 914032"/>
                <a:gd name="connsiteX1-243" fmla="*/ 196266 w 1523540"/>
                <a:gd name="connsiteY1-244" fmla="*/ 12686 h 914032"/>
                <a:gd name="connsiteX2-245" fmla="*/ 147370 w 1523540"/>
                <a:gd name="connsiteY2-246" fmla="*/ 306113 h 914032"/>
                <a:gd name="connsiteX3-247" fmla="*/ 12021 w 1523540"/>
                <a:gd name="connsiteY3-248" fmla="*/ 518188 h 914032"/>
                <a:gd name="connsiteX4-249" fmla="*/ 652279 w 1523540"/>
                <a:gd name="connsiteY4-250" fmla="*/ 757083 h 914032"/>
                <a:gd name="connsiteX5-251" fmla="*/ 697851 w 1523540"/>
                <a:gd name="connsiteY5-252" fmla="*/ 647901 h 914032"/>
                <a:gd name="connsiteX6-253" fmla="*/ 875271 w 1523540"/>
                <a:gd name="connsiteY6-254" fmla="*/ 695668 h 914032"/>
                <a:gd name="connsiteX7-255" fmla="*/ 1189170 w 1523540"/>
                <a:gd name="connsiteY7-256" fmla="*/ 914032 h 914032"/>
                <a:gd name="connsiteX8-257" fmla="*/ 1523540 w 1523540"/>
                <a:gd name="connsiteY8-258" fmla="*/ 818498 h 914032"/>
                <a:gd name="connsiteX9-259" fmla="*/ 1189170 w 1523540"/>
                <a:gd name="connsiteY9-260" fmla="*/ 682020 h 914032"/>
                <a:gd name="connsiteX10-261" fmla="*/ 1250585 w 1523540"/>
                <a:gd name="connsiteY10-262" fmla="*/ 450008 h 914032"/>
                <a:gd name="connsiteX11-263" fmla="*/ 984454 w 1523540"/>
                <a:gd name="connsiteY11-264" fmla="*/ 340826 h 914032"/>
                <a:gd name="connsiteX12-265" fmla="*/ 909391 w 1523540"/>
                <a:gd name="connsiteY12-266" fmla="*/ 450008 h 914032"/>
                <a:gd name="connsiteX13-267" fmla="*/ 766089 w 1523540"/>
                <a:gd name="connsiteY13-268" fmla="*/ 388593 h 914032"/>
                <a:gd name="connsiteX14-269" fmla="*/ 800209 w 1523540"/>
                <a:gd name="connsiteY14-270" fmla="*/ 204349 h 914032"/>
                <a:gd name="connsiteX0-271" fmla="*/ 800209 w 1523540"/>
                <a:gd name="connsiteY0-272" fmla="*/ 204349 h 914032"/>
                <a:gd name="connsiteX1-273" fmla="*/ 196266 w 1523540"/>
                <a:gd name="connsiteY1-274" fmla="*/ 12686 h 914032"/>
                <a:gd name="connsiteX2-275" fmla="*/ 147370 w 1523540"/>
                <a:gd name="connsiteY2-276" fmla="*/ 306113 h 914032"/>
                <a:gd name="connsiteX3-277" fmla="*/ 12021 w 1523540"/>
                <a:gd name="connsiteY3-278" fmla="*/ 518188 h 914032"/>
                <a:gd name="connsiteX4-279" fmla="*/ 652279 w 1523540"/>
                <a:gd name="connsiteY4-280" fmla="*/ 757083 h 914032"/>
                <a:gd name="connsiteX5-281" fmla="*/ 697851 w 1523540"/>
                <a:gd name="connsiteY5-282" fmla="*/ 647901 h 914032"/>
                <a:gd name="connsiteX6-283" fmla="*/ 875271 w 1523540"/>
                <a:gd name="connsiteY6-284" fmla="*/ 695668 h 914032"/>
                <a:gd name="connsiteX7-285" fmla="*/ 1189170 w 1523540"/>
                <a:gd name="connsiteY7-286" fmla="*/ 914032 h 914032"/>
                <a:gd name="connsiteX8-287" fmla="*/ 1523540 w 1523540"/>
                <a:gd name="connsiteY8-288" fmla="*/ 818498 h 914032"/>
                <a:gd name="connsiteX9-289" fmla="*/ 1189170 w 1523540"/>
                <a:gd name="connsiteY9-290" fmla="*/ 682020 h 914032"/>
                <a:gd name="connsiteX10-291" fmla="*/ 1250585 w 1523540"/>
                <a:gd name="connsiteY10-292" fmla="*/ 450008 h 914032"/>
                <a:gd name="connsiteX11-293" fmla="*/ 984454 w 1523540"/>
                <a:gd name="connsiteY11-294" fmla="*/ 340826 h 914032"/>
                <a:gd name="connsiteX12-295" fmla="*/ 909391 w 1523540"/>
                <a:gd name="connsiteY12-296" fmla="*/ 450008 h 914032"/>
                <a:gd name="connsiteX13-297" fmla="*/ 766089 w 1523540"/>
                <a:gd name="connsiteY13-298" fmla="*/ 388593 h 914032"/>
                <a:gd name="connsiteX14-299" fmla="*/ 800209 w 1523540"/>
                <a:gd name="connsiteY14-300" fmla="*/ 204349 h 914032"/>
                <a:gd name="connsiteX0-301" fmla="*/ 800209 w 1523540"/>
                <a:gd name="connsiteY0-302" fmla="*/ 204349 h 914032"/>
                <a:gd name="connsiteX1-303" fmla="*/ 196266 w 1523540"/>
                <a:gd name="connsiteY1-304" fmla="*/ 12686 h 914032"/>
                <a:gd name="connsiteX2-305" fmla="*/ 147370 w 1523540"/>
                <a:gd name="connsiteY2-306" fmla="*/ 306113 h 914032"/>
                <a:gd name="connsiteX3-307" fmla="*/ 12021 w 1523540"/>
                <a:gd name="connsiteY3-308" fmla="*/ 518188 h 914032"/>
                <a:gd name="connsiteX4-309" fmla="*/ 652279 w 1523540"/>
                <a:gd name="connsiteY4-310" fmla="*/ 757083 h 914032"/>
                <a:gd name="connsiteX5-311" fmla="*/ 697851 w 1523540"/>
                <a:gd name="connsiteY5-312" fmla="*/ 647901 h 914032"/>
                <a:gd name="connsiteX6-313" fmla="*/ 875271 w 1523540"/>
                <a:gd name="connsiteY6-314" fmla="*/ 695668 h 914032"/>
                <a:gd name="connsiteX7-315" fmla="*/ 1189170 w 1523540"/>
                <a:gd name="connsiteY7-316" fmla="*/ 914032 h 914032"/>
                <a:gd name="connsiteX8-317" fmla="*/ 1523540 w 1523540"/>
                <a:gd name="connsiteY8-318" fmla="*/ 818498 h 914032"/>
                <a:gd name="connsiteX9-319" fmla="*/ 1189170 w 1523540"/>
                <a:gd name="connsiteY9-320" fmla="*/ 682020 h 914032"/>
                <a:gd name="connsiteX10-321" fmla="*/ 1250585 w 1523540"/>
                <a:gd name="connsiteY10-322" fmla="*/ 450008 h 914032"/>
                <a:gd name="connsiteX11-323" fmla="*/ 984454 w 1523540"/>
                <a:gd name="connsiteY11-324" fmla="*/ 340826 h 914032"/>
                <a:gd name="connsiteX12-325" fmla="*/ 909391 w 1523540"/>
                <a:gd name="connsiteY12-326" fmla="*/ 450008 h 914032"/>
                <a:gd name="connsiteX13-327" fmla="*/ 766089 w 1523540"/>
                <a:gd name="connsiteY13-328" fmla="*/ 388593 h 914032"/>
                <a:gd name="connsiteX14-329" fmla="*/ 800209 w 1523540"/>
                <a:gd name="connsiteY14-330" fmla="*/ 204349 h 914032"/>
                <a:gd name="connsiteX0-331" fmla="*/ 800209 w 1523540"/>
                <a:gd name="connsiteY0-332" fmla="*/ 204349 h 914032"/>
                <a:gd name="connsiteX1-333" fmla="*/ 196266 w 1523540"/>
                <a:gd name="connsiteY1-334" fmla="*/ 12686 h 914032"/>
                <a:gd name="connsiteX2-335" fmla="*/ 147370 w 1523540"/>
                <a:gd name="connsiteY2-336" fmla="*/ 306113 h 914032"/>
                <a:gd name="connsiteX3-337" fmla="*/ 12021 w 1523540"/>
                <a:gd name="connsiteY3-338" fmla="*/ 518188 h 914032"/>
                <a:gd name="connsiteX4-339" fmla="*/ 636377 w 1523540"/>
                <a:gd name="connsiteY4-340" fmla="*/ 741181 h 914032"/>
                <a:gd name="connsiteX5-341" fmla="*/ 697851 w 1523540"/>
                <a:gd name="connsiteY5-342" fmla="*/ 647901 h 914032"/>
                <a:gd name="connsiteX6-343" fmla="*/ 875271 w 1523540"/>
                <a:gd name="connsiteY6-344" fmla="*/ 695668 h 914032"/>
                <a:gd name="connsiteX7-345" fmla="*/ 1189170 w 1523540"/>
                <a:gd name="connsiteY7-346" fmla="*/ 914032 h 914032"/>
                <a:gd name="connsiteX8-347" fmla="*/ 1523540 w 1523540"/>
                <a:gd name="connsiteY8-348" fmla="*/ 818498 h 914032"/>
                <a:gd name="connsiteX9-349" fmla="*/ 1189170 w 1523540"/>
                <a:gd name="connsiteY9-350" fmla="*/ 682020 h 914032"/>
                <a:gd name="connsiteX10-351" fmla="*/ 1250585 w 1523540"/>
                <a:gd name="connsiteY10-352" fmla="*/ 450008 h 914032"/>
                <a:gd name="connsiteX11-353" fmla="*/ 984454 w 1523540"/>
                <a:gd name="connsiteY11-354" fmla="*/ 340826 h 914032"/>
                <a:gd name="connsiteX12-355" fmla="*/ 909391 w 1523540"/>
                <a:gd name="connsiteY12-356" fmla="*/ 450008 h 914032"/>
                <a:gd name="connsiteX13-357" fmla="*/ 766089 w 1523540"/>
                <a:gd name="connsiteY13-358" fmla="*/ 388593 h 914032"/>
                <a:gd name="connsiteX14-359" fmla="*/ 800209 w 1523540"/>
                <a:gd name="connsiteY14-360" fmla="*/ 204349 h 914032"/>
                <a:gd name="connsiteX0-361" fmla="*/ 800209 w 1523540"/>
                <a:gd name="connsiteY0-362" fmla="*/ 204349 h 914032"/>
                <a:gd name="connsiteX1-363" fmla="*/ 196266 w 1523540"/>
                <a:gd name="connsiteY1-364" fmla="*/ 12686 h 914032"/>
                <a:gd name="connsiteX2-365" fmla="*/ 147370 w 1523540"/>
                <a:gd name="connsiteY2-366" fmla="*/ 306113 h 914032"/>
                <a:gd name="connsiteX3-367" fmla="*/ 12021 w 1523540"/>
                <a:gd name="connsiteY3-368" fmla="*/ 518188 h 914032"/>
                <a:gd name="connsiteX4-369" fmla="*/ 636377 w 1523540"/>
                <a:gd name="connsiteY4-370" fmla="*/ 741181 h 914032"/>
                <a:gd name="connsiteX5-371" fmla="*/ 697851 w 1523540"/>
                <a:gd name="connsiteY5-372" fmla="*/ 647901 h 914032"/>
                <a:gd name="connsiteX6-373" fmla="*/ 875271 w 1523540"/>
                <a:gd name="connsiteY6-374" fmla="*/ 695668 h 914032"/>
                <a:gd name="connsiteX7-375" fmla="*/ 1189170 w 1523540"/>
                <a:gd name="connsiteY7-376" fmla="*/ 914032 h 914032"/>
                <a:gd name="connsiteX8-377" fmla="*/ 1523540 w 1523540"/>
                <a:gd name="connsiteY8-378" fmla="*/ 818498 h 914032"/>
                <a:gd name="connsiteX9-379" fmla="*/ 1189170 w 1523540"/>
                <a:gd name="connsiteY9-380" fmla="*/ 682020 h 914032"/>
                <a:gd name="connsiteX10-381" fmla="*/ 1250585 w 1523540"/>
                <a:gd name="connsiteY10-382" fmla="*/ 450008 h 914032"/>
                <a:gd name="connsiteX11-383" fmla="*/ 984454 w 1523540"/>
                <a:gd name="connsiteY11-384" fmla="*/ 340826 h 914032"/>
                <a:gd name="connsiteX12-385" fmla="*/ 909391 w 1523540"/>
                <a:gd name="connsiteY12-386" fmla="*/ 450008 h 914032"/>
                <a:gd name="connsiteX13-387" fmla="*/ 766089 w 1523540"/>
                <a:gd name="connsiteY13-388" fmla="*/ 388593 h 914032"/>
                <a:gd name="connsiteX14-389" fmla="*/ 800209 w 1523540"/>
                <a:gd name="connsiteY14-390" fmla="*/ 204349 h 914032"/>
                <a:gd name="connsiteX0-391" fmla="*/ 800209 w 1523540"/>
                <a:gd name="connsiteY0-392" fmla="*/ 204349 h 914032"/>
                <a:gd name="connsiteX1-393" fmla="*/ 196266 w 1523540"/>
                <a:gd name="connsiteY1-394" fmla="*/ 12686 h 914032"/>
                <a:gd name="connsiteX2-395" fmla="*/ 147370 w 1523540"/>
                <a:gd name="connsiteY2-396" fmla="*/ 306113 h 914032"/>
                <a:gd name="connsiteX3-397" fmla="*/ 12021 w 1523540"/>
                <a:gd name="connsiteY3-398" fmla="*/ 518188 h 914032"/>
                <a:gd name="connsiteX4-399" fmla="*/ 636377 w 1523540"/>
                <a:gd name="connsiteY4-400" fmla="*/ 741181 h 914032"/>
                <a:gd name="connsiteX5-401" fmla="*/ 697851 w 1523540"/>
                <a:gd name="connsiteY5-402" fmla="*/ 647901 h 914032"/>
                <a:gd name="connsiteX6-403" fmla="*/ 875271 w 1523540"/>
                <a:gd name="connsiteY6-404" fmla="*/ 695668 h 914032"/>
                <a:gd name="connsiteX7-405" fmla="*/ 1189170 w 1523540"/>
                <a:gd name="connsiteY7-406" fmla="*/ 914032 h 914032"/>
                <a:gd name="connsiteX8-407" fmla="*/ 1523540 w 1523540"/>
                <a:gd name="connsiteY8-408" fmla="*/ 818498 h 914032"/>
                <a:gd name="connsiteX9-409" fmla="*/ 1189170 w 1523540"/>
                <a:gd name="connsiteY9-410" fmla="*/ 682020 h 914032"/>
                <a:gd name="connsiteX10-411" fmla="*/ 1250585 w 1523540"/>
                <a:gd name="connsiteY10-412" fmla="*/ 450008 h 914032"/>
                <a:gd name="connsiteX11-413" fmla="*/ 984454 w 1523540"/>
                <a:gd name="connsiteY11-414" fmla="*/ 340826 h 914032"/>
                <a:gd name="connsiteX12-415" fmla="*/ 909391 w 1523540"/>
                <a:gd name="connsiteY12-416" fmla="*/ 450008 h 914032"/>
                <a:gd name="connsiteX13-417" fmla="*/ 766089 w 1523540"/>
                <a:gd name="connsiteY13-418" fmla="*/ 388593 h 914032"/>
                <a:gd name="connsiteX14-419" fmla="*/ 800209 w 1523540"/>
                <a:gd name="connsiteY14-420" fmla="*/ 204349 h 914032"/>
                <a:gd name="connsiteX0-421" fmla="*/ 800209 w 1523540"/>
                <a:gd name="connsiteY0-422" fmla="*/ 204349 h 914032"/>
                <a:gd name="connsiteX1-423" fmla="*/ 196266 w 1523540"/>
                <a:gd name="connsiteY1-424" fmla="*/ 12686 h 914032"/>
                <a:gd name="connsiteX2-425" fmla="*/ 147370 w 1523540"/>
                <a:gd name="connsiteY2-426" fmla="*/ 306113 h 914032"/>
                <a:gd name="connsiteX3-427" fmla="*/ 12021 w 1523540"/>
                <a:gd name="connsiteY3-428" fmla="*/ 518188 h 914032"/>
                <a:gd name="connsiteX4-429" fmla="*/ 636377 w 1523540"/>
                <a:gd name="connsiteY4-430" fmla="*/ 741181 h 914032"/>
                <a:gd name="connsiteX5-431" fmla="*/ 697851 w 1523540"/>
                <a:gd name="connsiteY5-432" fmla="*/ 647901 h 914032"/>
                <a:gd name="connsiteX6-433" fmla="*/ 875271 w 1523540"/>
                <a:gd name="connsiteY6-434" fmla="*/ 695668 h 914032"/>
                <a:gd name="connsiteX7-435" fmla="*/ 1189170 w 1523540"/>
                <a:gd name="connsiteY7-436" fmla="*/ 914032 h 914032"/>
                <a:gd name="connsiteX8-437" fmla="*/ 1523540 w 1523540"/>
                <a:gd name="connsiteY8-438" fmla="*/ 818498 h 914032"/>
                <a:gd name="connsiteX9-439" fmla="*/ 1189170 w 1523540"/>
                <a:gd name="connsiteY9-440" fmla="*/ 682020 h 914032"/>
                <a:gd name="connsiteX10-441" fmla="*/ 1250585 w 1523540"/>
                <a:gd name="connsiteY10-442" fmla="*/ 450008 h 914032"/>
                <a:gd name="connsiteX11-443" fmla="*/ 984454 w 1523540"/>
                <a:gd name="connsiteY11-444" fmla="*/ 340826 h 914032"/>
                <a:gd name="connsiteX12-445" fmla="*/ 909391 w 1523540"/>
                <a:gd name="connsiteY12-446" fmla="*/ 450008 h 914032"/>
                <a:gd name="connsiteX13-447" fmla="*/ 766089 w 1523540"/>
                <a:gd name="connsiteY13-448" fmla="*/ 388593 h 914032"/>
                <a:gd name="connsiteX14-449" fmla="*/ 800209 w 1523540"/>
                <a:gd name="connsiteY14-450" fmla="*/ 204349 h 914032"/>
                <a:gd name="connsiteX0-451" fmla="*/ 800209 w 1523540"/>
                <a:gd name="connsiteY0-452" fmla="*/ 204349 h 914032"/>
                <a:gd name="connsiteX1-453" fmla="*/ 196266 w 1523540"/>
                <a:gd name="connsiteY1-454" fmla="*/ 12686 h 914032"/>
                <a:gd name="connsiteX2-455" fmla="*/ 147370 w 1523540"/>
                <a:gd name="connsiteY2-456" fmla="*/ 306113 h 914032"/>
                <a:gd name="connsiteX3-457" fmla="*/ 12021 w 1523540"/>
                <a:gd name="connsiteY3-458" fmla="*/ 518188 h 914032"/>
                <a:gd name="connsiteX4-459" fmla="*/ 636377 w 1523540"/>
                <a:gd name="connsiteY4-460" fmla="*/ 741181 h 914032"/>
                <a:gd name="connsiteX5-461" fmla="*/ 697851 w 1523540"/>
                <a:gd name="connsiteY5-462" fmla="*/ 647901 h 914032"/>
                <a:gd name="connsiteX6-463" fmla="*/ 875271 w 1523540"/>
                <a:gd name="connsiteY6-464" fmla="*/ 695668 h 914032"/>
                <a:gd name="connsiteX7-465" fmla="*/ 1189170 w 1523540"/>
                <a:gd name="connsiteY7-466" fmla="*/ 914032 h 914032"/>
                <a:gd name="connsiteX8-467" fmla="*/ 1523540 w 1523540"/>
                <a:gd name="connsiteY8-468" fmla="*/ 818498 h 914032"/>
                <a:gd name="connsiteX9-469" fmla="*/ 1189170 w 1523540"/>
                <a:gd name="connsiteY9-470" fmla="*/ 682020 h 914032"/>
                <a:gd name="connsiteX10-471" fmla="*/ 1250585 w 1523540"/>
                <a:gd name="connsiteY10-472" fmla="*/ 450008 h 914032"/>
                <a:gd name="connsiteX11-473" fmla="*/ 984454 w 1523540"/>
                <a:gd name="connsiteY11-474" fmla="*/ 340826 h 914032"/>
                <a:gd name="connsiteX12-475" fmla="*/ 909391 w 1523540"/>
                <a:gd name="connsiteY12-476" fmla="*/ 450008 h 914032"/>
                <a:gd name="connsiteX13-477" fmla="*/ 766089 w 1523540"/>
                <a:gd name="connsiteY13-478" fmla="*/ 388593 h 914032"/>
                <a:gd name="connsiteX14-479" fmla="*/ 800209 w 1523540"/>
                <a:gd name="connsiteY14-480" fmla="*/ 204349 h 914032"/>
                <a:gd name="connsiteX0-481" fmla="*/ 800209 w 1523540"/>
                <a:gd name="connsiteY0-482" fmla="*/ 204349 h 914032"/>
                <a:gd name="connsiteX1-483" fmla="*/ 196266 w 1523540"/>
                <a:gd name="connsiteY1-484" fmla="*/ 12686 h 914032"/>
                <a:gd name="connsiteX2-485" fmla="*/ 147370 w 1523540"/>
                <a:gd name="connsiteY2-486" fmla="*/ 306113 h 914032"/>
                <a:gd name="connsiteX3-487" fmla="*/ 12021 w 1523540"/>
                <a:gd name="connsiteY3-488" fmla="*/ 518188 h 914032"/>
                <a:gd name="connsiteX4-489" fmla="*/ 636377 w 1523540"/>
                <a:gd name="connsiteY4-490" fmla="*/ 741181 h 914032"/>
                <a:gd name="connsiteX5-491" fmla="*/ 697851 w 1523540"/>
                <a:gd name="connsiteY5-492" fmla="*/ 647901 h 914032"/>
                <a:gd name="connsiteX6-493" fmla="*/ 875271 w 1523540"/>
                <a:gd name="connsiteY6-494" fmla="*/ 695668 h 914032"/>
                <a:gd name="connsiteX7-495" fmla="*/ 1189170 w 1523540"/>
                <a:gd name="connsiteY7-496" fmla="*/ 914032 h 914032"/>
                <a:gd name="connsiteX8-497" fmla="*/ 1523540 w 1523540"/>
                <a:gd name="connsiteY8-498" fmla="*/ 818498 h 914032"/>
                <a:gd name="connsiteX9-499" fmla="*/ 1189170 w 1523540"/>
                <a:gd name="connsiteY9-500" fmla="*/ 682020 h 914032"/>
                <a:gd name="connsiteX10-501" fmla="*/ 1250585 w 1523540"/>
                <a:gd name="connsiteY10-502" fmla="*/ 450008 h 914032"/>
                <a:gd name="connsiteX11-503" fmla="*/ 984454 w 1523540"/>
                <a:gd name="connsiteY11-504" fmla="*/ 340826 h 914032"/>
                <a:gd name="connsiteX12-505" fmla="*/ 909391 w 1523540"/>
                <a:gd name="connsiteY12-506" fmla="*/ 450008 h 914032"/>
                <a:gd name="connsiteX13-507" fmla="*/ 766089 w 1523540"/>
                <a:gd name="connsiteY13-508" fmla="*/ 388593 h 914032"/>
                <a:gd name="connsiteX14-509" fmla="*/ 800209 w 1523540"/>
                <a:gd name="connsiteY14-510" fmla="*/ 204349 h 914032"/>
                <a:gd name="connsiteX0-511" fmla="*/ 800209 w 1523540"/>
                <a:gd name="connsiteY0-512" fmla="*/ 204349 h 914032"/>
                <a:gd name="connsiteX1-513" fmla="*/ 196266 w 1523540"/>
                <a:gd name="connsiteY1-514" fmla="*/ 12686 h 914032"/>
                <a:gd name="connsiteX2-515" fmla="*/ 147370 w 1523540"/>
                <a:gd name="connsiteY2-516" fmla="*/ 306113 h 914032"/>
                <a:gd name="connsiteX3-517" fmla="*/ 12021 w 1523540"/>
                <a:gd name="connsiteY3-518" fmla="*/ 518188 h 914032"/>
                <a:gd name="connsiteX4-519" fmla="*/ 636377 w 1523540"/>
                <a:gd name="connsiteY4-520" fmla="*/ 741181 h 914032"/>
                <a:gd name="connsiteX5-521" fmla="*/ 705803 w 1523540"/>
                <a:gd name="connsiteY5-522" fmla="*/ 624047 h 914032"/>
                <a:gd name="connsiteX6-523" fmla="*/ 875271 w 1523540"/>
                <a:gd name="connsiteY6-524" fmla="*/ 695668 h 914032"/>
                <a:gd name="connsiteX7-525" fmla="*/ 1189170 w 1523540"/>
                <a:gd name="connsiteY7-526" fmla="*/ 914032 h 914032"/>
                <a:gd name="connsiteX8-527" fmla="*/ 1523540 w 1523540"/>
                <a:gd name="connsiteY8-528" fmla="*/ 818498 h 914032"/>
                <a:gd name="connsiteX9-529" fmla="*/ 1189170 w 1523540"/>
                <a:gd name="connsiteY9-530" fmla="*/ 682020 h 914032"/>
                <a:gd name="connsiteX10-531" fmla="*/ 1250585 w 1523540"/>
                <a:gd name="connsiteY10-532" fmla="*/ 450008 h 914032"/>
                <a:gd name="connsiteX11-533" fmla="*/ 984454 w 1523540"/>
                <a:gd name="connsiteY11-534" fmla="*/ 340826 h 914032"/>
                <a:gd name="connsiteX12-535" fmla="*/ 909391 w 1523540"/>
                <a:gd name="connsiteY12-536" fmla="*/ 450008 h 914032"/>
                <a:gd name="connsiteX13-537" fmla="*/ 766089 w 1523540"/>
                <a:gd name="connsiteY13-538" fmla="*/ 388593 h 914032"/>
                <a:gd name="connsiteX14-539" fmla="*/ 800209 w 1523540"/>
                <a:gd name="connsiteY14-540" fmla="*/ 204349 h 914032"/>
                <a:gd name="connsiteX0-541" fmla="*/ 800209 w 1523540"/>
                <a:gd name="connsiteY0-542" fmla="*/ 204349 h 914032"/>
                <a:gd name="connsiteX1-543" fmla="*/ 196266 w 1523540"/>
                <a:gd name="connsiteY1-544" fmla="*/ 12686 h 914032"/>
                <a:gd name="connsiteX2-545" fmla="*/ 147370 w 1523540"/>
                <a:gd name="connsiteY2-546" fmla="*/ 306113 h 914032"/>
                <a:gd name="connsiteX3-547" fmla="*/ 12021 w 1523540"/>
                <a:gd name="connsiteY3-548" fmla="*/ 518188 h 914032"/>
                <a:gd name="connsiteX4-549" fmla="*/ 636377 w 1523540"/>
                <a:gd name="connsiteY4-550" fmla="*/ 741181 h 914032"/>
                <a:gd name="connsiteX5-551" fmla="*/ 705803 w 1523540"/>
                <a:gd name="connsiteY5-552" fmla="*/ 624047 h 914032"/>
                <a:gd name="connsiteX6-553" fmla="*/ 875271 w 1523540"/>
                <a:gd name="connsiteY6-554" fmla="*/ 695668 h 914032"/>
                <a:gd name="connsiteX7-555" fmla="*/ 1189170 w 1523540"/>
                <a:gd name="connsiteY7-556" fmla="*/ 914032 h 914032"/>
                <a:gd name="connsiteX8-557" fmla="*/ 1523540 w 1523540"/>
                <a:gd name="connsiteY8-558" fmla="*/ 818498 h 914032"/>
                <a:gd name="connsiteX9-559" fmla="*/ 1189170 w 1523540"/>
                <a:gd name="connsiteY9-560" fmla="*/ 682020 h 914032"/>
                <a:gd name="connsiteX10-561" fmla="*/ 1250585 w 1523540"/>
                <a:gd name="connsiteY10-562" fmla="*/ 450008 h 914032"/>
                <a:gd name="connsiteX11-563" fmla="*/ 984454 w 1523540"/>
                <a:gd name="connsiteY11-564" fmla="*/ 340826 h 914032"/>
                <a:gd name="connsiteX12-565" fmla="*/ 909391 w 1523540"/>
                <a:gd name="connsiteY12-566" fmla="*/ 450008 h 914032"/>
                <a:gd name="connsiteX13-567" fmla="*/ 766089 w 1523540"/>
                <a:gd name="connsiteY13-568" fmla="*/ 388593 h 914032"/>
                <a:gd name="connsiteX14-569" fmla="*/ 800209 w 1523540"/>
                <a:gd name="connsiteY14-570" fmla="*/ 204349 h 914032"/>
                <a:gd name="connsiteX0-571" fmla="*/ 800209 w 1523540"/>
                <a:gd name="connsiteY0-572" fmla="*/ 204349 h 914032"/>
                <a:gd name="connsiteX1-573" fmla="*/ 196266 w 1523540"/>
                <a:gd name="connsiteY1-574" fmla="*/ 12686 h 914032"/>
                <a:gd name="connsiteX2-575" fmla="*/ 147370 w 1523540"/>
                <a:gd name="connsiteY2-576" fmla="*/ 306113 h 914032"/>
                <a:gd name="connsiteX3-577" fmla="*/ 12021 w 1523540"/>
                <a:gd name="connsiteY3-578" fmla="*/ 518188 h 914032"/>
                <a:gd name="connsiteX4-579" fmla="*/ 636377 w 1523540"/>
                <a:gd name="connsiteY4-580" fmla="*/ 741181 h 914032"/>
                <a:gd name="connsiteX5-581" fmla="*/ 705803 w 1523540"/>
                <a:gd name="connsiteY5-582" fmla="*/ 624047 h 914032"/>
                <a:gd name="connsiteX6-583" fmla="*/ 859369 w 1523540"/>
                <a:gd name="connsiteY6-584" fmla="*/ 679765 h 914032"/>
                <a:gd name="connsiteX7-585" fmla="*/ 1189170 w 1523540"/>
                <a:gd name="connsiteY7-586" fmla="*/ 914032 h 914032"/>
                <a:gd name="connsiteX8-587" fmla="*/ 1523540 w 1523540"/>
                <a:gd name="connsiteY8-588" fmla="*/ 818498 h 914032"/>
                <a:gd name="connsiteX9-589" fmla="*/ 1189170 w 1523540"/>
                <a:gd name="connsiteY9-590" fmla="*/ 682020 h 914032"/>
                <a:gd name="connsiteX10-591" fmla="*/ 1250585 w 1523540"/>
                <a:gd name="connsiteY10-592" fmla="*/ 450008 h 914032"/>
                <a:gd name="connsiteX11-593" fmla="*/ 984454 w 1523540"/>
                <a:gd name="connsiteY11-594" fmla="*/ 340826 h 914032"/>
                <a:gd name="connsiteX12-595" fmla="*/ 909391 w 1523540"/>
                <a:gd name="connsiteY12-596" fmla="*/ 450008 h 914032"/>
                <a:gd name="connsiteX13-597" fmla="*/ 766089 w 1523540"/>
                <a:gd name="connsiteY13-598" fmla="*/ 388593 h 914032"/>
                <a:gd name="connsiteX14-599" fmla="*/ 800209 w 1523540"/>
                <a:gd name="connsiteY14-600" fmla="*/ 204349 h 914032"/>
                <a:gd name="connsiteX0-601" fmla="*/ 800209 w 1523540"/>
                <a:gd name="connsiteY0-602" fmla="*/ 204349 h 914032"/>
                <a:gd name="connsiteX1-603" fmla="*/ 196266 w 1523540"/>
                <a:gd name="connsiteY1-604" fmla="*/ 12686 h 914032"/>
                <a:gd name="connsiteX2-605" fmla="*/ 147370 w 1523540"/>
                <a:gd name="connsiteY2-606" fmla="*/ 306113 h 914032"/>
                <a:gd name="connsiteX3-607" fmla="*/ 12021 w 1523540"/>
                <a:gd name="connsiteY3-608" fmla="*/ 518188 h 914032"/>
                <a:gd name="connsiteX4-609" fmla="*/ 636377 w 1523540"/>
                <a:gd name="connsiteY4-610" fmla="*/ 741181 h 914032"/>
                <a:gd name="connsiteX5-611" fmla="*/ 705803 w 1523540"/>
                <a:gd name="connsiteY5-612" fmla="*/ 624047 h 914032"/>
                <a:gd name="connsiteX6-613" fmla="*/ 859369 w 1523540"/>
                <a:gd name="connsiteY6-614" fmla="*/ 679765 h 914032"/>
                <a:gd name="connsiteX7-615" fmla="*/ 1189170 w 1523540"/>
                <a:gd name="connsiteY7-616" fmla="*/ 914032 h 914032"/>
                <a:gd name="connsiteX8-617" fmla="*/ 1523540 w 1523540"/>
                <a:gd name="connsiteY8-618" fmla="*/ 818498 h 914032"/>
                <a:gd name="connsiteX9-619" fmla="*/ 1189170 w 1523540"/>
                <a:gd name="connsiteY9-620" fmla="*/ 682020 h 914032"/>
                <a:gd name="connsiteX10-621" fmla="*/ 1250585 w 1523540"/>
                <a:gd name="connsiteY10-622" fmla="*/ 450008 h 914032"/>
                <a:gd name="connsiteX11-623" fmla="*/ 984454 w 1523540"/>
                <a:gd name="connsiteY11-624" fmla="*/ 340826 h 914032"/>
                <a:gd name="connsiteX12-625" fmla="*/ 909391 w 1523540"/>
                <a:gd name="connsiteY12-626" fmla="*/ 450008 h 914032"/>
                <a:gd name="connsiteX13-627" fmla="*/ 766089 w 1523540"/>
                <a:gd name="connsiteY13-628" fmla="*/ 388593 h 914032"/>
                <a:gd name="connsiteX14-629" fmla="*/ 800209 w 1523540"/>
                <a:gd name="connsiteY14-630" fmla="*/ 204349 h 914032"/>
                <a:gd name="connsiteX0-631" fmla="*/ 800209 w 1523540"/>
                <a:gd name="connsiteY0-632" fmla="*/ 204349 h 914032"/>
                <a:gd name="connsiteX1-633" fmla="*/ 196266 w 1523540"/>
                <a:gd name="connsiteY1-634" fmla="*/ 12686 h 914032"/>
                <a:gd name="connsiteX2-635" fmla="*/ 147370 w 1523540"/>
                <a:gd name="connsiteY2-636" fmla="*/ 306113 h 914032"/>
                <a:gd name="connsiteX3-637" fmla="*/ 12021 w 1523540"/>
                <a:gd name="connsiteY3-638" fmla="*/ 518188 h 914032"/>
                <a:gd name="connsiteX4-639" fmla="*/ 636377 w 1523540"/>
                <a:gd name="connsiteY4-640" fmla="*/ 741181 h 914032"/>
                <a:gd name="connsiteX5-641" fmla="*/ 705803 w 1523540"/>
                <a:gd name="connsiteY5-642" fmla="*/ 624047 h 914032"/>
                <a:gd name="connsiteX6-643" fmla="*/ 859369 w 1523540"/>
                <a:gd name="connsiteY6-644" fmla="*/ 679765 h 914032"/>
                <a:gd name="connsiteX7-645" fmla="*/ 1189170 w 1523540"/>
                <a:gd name="connsiteY7-646" fmla="*/ 914032 h 914032"/>
                <a:gd name="connsiteX8-647" fmla="*/ 1523540 w 1523540"/>
                <a:gd name="connsiteY8-648" fmla="*/ 818498 h 914032"/>
                <a:gd name="connsiteX9-649" fmla="*/ 1189170 w 1523540"/>
                <a:gd name="connsiteY9-650" fmla="*/ 682020 h 914032"/>
                <a:gd name="connsiteX10-651" fmla="*/ 1250585 w 1523540"/>
                <a:gd name="connsiteY10-652" fmla="*/ 450008 h 914032"/>
                <a:gd name="connsiteX11-653" fmla="*/ 984454 w 1523540"/>
                <a:gd name="connsiteY11-654" fmla="*/ 340826 h 914032"/>
                <a:gd name="connsiteX12-655" fmla="*/ 909391 w 1523540"/>
                <a:gd name="connsiteY12-656" fmla="*/ 450008 h 914032"/>
                <a:gd name="connsiteX13-657" fmla="*/ 766089 w 1523540"/>
                <a:gd name="connsiteY13-658" fmla="*/ 388593 h 914032"/>
                <a:gd name="connsiteX14-659" fmla="*/ 800209 w 1523540"/>
                <a:gd name="connsiteY14-660" fmla="*/ 204349 h 914032"/>
                <a:gd name="connsiteX0-661" fmla="*/ 800209 w 1523540"/>
                <a:gd name="connsiteY0-662" fmla="*/ 204349 h 982628"/>
                <a:gd name="connsiteX1-663" fmla="*/ 196266 w 1523540"/>
                <a:gd name="connsiteY1-664" fmla="*/ 12686 h 982628"/>
                <a:gd name="connsiteX2-665" fmla="*/ 147370 w 1523540"/>
                <a:gd name="connsiteY2-666" fmla="*/ 306113 h 982628"/>
                <a:gd name="connsiteX3-667" fmla="*/ 12021 w 1523540"/>
                <a:gd name="connsiteY3-668" fmla="*/ 518188 h 982628"/>
                <a:gd name="connsiteX4-669" fmla="*/ 636377 w 1523540"/>
                <a:gd name="connsiteY4-670" fmla="*/ 741181 h 982628"/>
                <a:gd name="connsiteX5-671" fmla="*/ 705803 w 1523540"/>
                <a:gd name="connsiteY5-672" fmla="*/ 624047 h 982628"/>
                <a:gd name="connsiteX6-673" fmla="*/ 859369 w 1523540"/>
                <a:gd name="connsiteY6-674" fmla="*/ 679765 h 982628"/>
                <a:gd name="connsiteX7-675" fmla="*/ 1189170 w 1523540"/>
                <a:gd name="connsiteY7-676" fmla="*/ 914032 h 982628"/>
                <a:gd name="connsiteX8-677" fmla="*/ 1523540 w 1523540"/>
                <a:gd name="connsiteY8-678" fmla="*/ 818498 h 982628"/>
                <a:gd name="connsiteX9-679" fmla="*/ 1189170 w 1523540"/>
                <a:gd name="connsiteY9-680" fmla="*/ 682020 h 982628"/>
                <a:gd name="connsiteX10-681" fmla="*/ 1250585 w 1523540"/>
                <a:gd name="connsiteY10-682" fmla="*/ 450008 h 982628"/>
                <a:gd name="connsiteX11-683" fmla="*/ 984454 w 1523540"/>
                <a:gd name="connsiteY11-684" fmla="*/ 340826 h 982628"/>
                <a:gd name="connsiteX12-685" fmla="*/ 909391 w 1523540"/>
                <a:gd name="connsiteY12-686" fmla="*/ 450008 h 982628"/>
                <a:gd name="connsiteX13-687" fmla="*/ 766089 w 1523540"/>
                <a:gd name="connsiteY13-688" fmla="*/ 388593 h 982628"/>
                <a:gd name="connsiteX14-689" fmla="*/ 800209 w 1523540"/>
                <a:gd name="connsiteY14-690" fmla="*/ 204349 h 982628"/>
                <a:gd name="connsiteX0-691" fmla="*/ 800209 w 1554538"/>
                <a:gd name="connsiteY0-692" fmla="*/ 204349 h 982009"/>
                <a:gd name="connsiteX1-693" fmla="*/ 196266 w 1554538"/>
                <a:gd name="connsiteY1-694" fmla="*/ 12686 h 982009"/>
                <a:gd name="connsiteX2-695" fmla="*/ 147370 w 1554538"/>
                <a:gd name="connsiteY2-696" fmla="*/ 306113 h 982009"/>
                <a:gd name="connsiteX3-697" fmla="*/ 12021 w 1554538"/>
                <a:gd name="connsiteY3-698" fmla="*/ 518188 h 982009"/>
                <a:gd name="connsiteX4-699" fmla="*/ 636377 w 1554538"/>
                <a:gd name="connsiteY4-700" fmla="*/ 741181 h 982009"/>
                <a:gd name="connsiteX5-701" fmla="*/ 705803 w 1554538"/>
                <a:gd name="connsiteY5-702" fmla="*/ 624047 h 982009"/>
                <a:gd name="connsiteX6-703" fmla="*/ 859369 w 1554538"/>
                <a:gd name="connsiteY6-704" fmla="*/ 679765 h 982009"/>
                <a:gd name="connsiteX7-705" fmla="*/ 1189170 w 1554538"/>
                <a:gd name="connsiteY7-706" fmla="*/ 914032 h 982009"/>
                <a:gd name="connsiteX8-707" fmla="*/ 1523540 w 1554538"/>
                <a:gd name="connsiteY8-708" fmla="*/ 818498 h 982009"/>
                <a:gd name="connsiteX9-709" fmla="*/ 1189170 w 1554538"/>
                <a:gd name="connsiteY9-710" fmla="*/ 682020 h 982009"/>
                <a:gd name="connsiteX10-711" fmla="*/ 1250585 w 1554538"/>
                <a:gd name="connsiteY10-712" fmla="*/ 450008 h 982009"/>
                <a:gd name="connsiteX11-713" fmla="*/ 984454 w 1554538"/>
                <a:gd name="connsiteY11-714" fmla="*/ 340826 h 982009"/>
                <a:gd name="connsiteX12-715" fmla="*/ 909391 w 1554538"/>
                <a:gd name="connsiteY12-716" fmla="*/ 450008 h 982009"/>
                <a:gd name="connsiteX13-717" fmla="*/ 766089 w 1554538"/>
                <a:gd name="connsiteY13-718" fmla="*/ 388593 h 982009"/>
                <a:gd name="connsiteX14-719" fmla="*/ 800209 w 1554538"/>
                <a:gd name="connsiteY14-720" fmla="*/ 204349 h 982009"/>
                <a:gd name="connsiteX0-721" fmla="*/ 800209 w 1554538"/>
                <a:gd name="connsiteY0-722" fmla="*/ 204349 h 982009"/>
                <a:gd name="connsiteX1-723" fmla="*/ 196266 w 1554538"/>
                <a:gd name="connsiteY1-724" fmla="*/ 12686 h 982009"/>
                <a:gd name="connsiteX2-725" fmla="*/ 147370 w 1554538"/>
                <a:gd name="connsiteY2-726" fmla="*/ 306113 h 982009"/>
                <a:gd name="connsiteX3-727" fmla="*/ 12021 w 1554538"/>
                <a:gd name="connsiteY3-728" fmla="*/ 518188 h 982009"/>
                <a:gd name="connsiteX4-729" fmla="*/ 636377 w 1554538"/>
                <a:gd name="connsiteY4-730" fmla="*/ 741181 h 982009"/>
                <a:gd name="connsiteX5-731" fmla="*/ 705803 w 1554538"/>
                <a:gd name="connsiteY5-732" fmla="*/ 624047 h 982009"/>
                <a:gd name="connsiteX6-733" fmla="*/ 859369 w 1554538"/>
                <a:gd name="connsiteY6-734" fmla="*/ 679765 h 982009"/>
                <a:gd name="connsiteX7-735" fmla="*/ 1189170 w 1554538"/>
                <a:gd name="connsiteY7-736" fmla="*/ 914032 h 982009"/>
                <a:gd name="connsiteX8-737" fmla="*/ 1523540 w 1554538"/>
                <a:gd name="connsiteY8-738" fmla="*/ 818498 h 982009"/>
                <a:gd name="connsiteX9-739" fmla="*/ 1189170 w 1554538"/>
                <a:gd name="connsiteY9-740" fmla="*/ 682020 h 982009"/>
                <a:gd name="connsiteX10-741" fmla="*/ 1250585 w 1554538"/>
                <a:gd name="connsiteY10-742" fmla="*/ 450008 h 982009"/>
                <a:gd name="connsiteX11-743" fmla="*/ 984454 w 1554538"/>
                <a:gd name="connsiteY11-744" fmla="*/ 340826 h 982009"/>
                <a:gd name="connsiteX12-745" fmla="*/ 909391 w 1554538"/>
                <a:gd name="connsiteY12-746" fmla="*/ 450008 h 982009"/>
                <a:gd name="connsiteX13-747" fmla="*/ 766089 w 1554538"/>
                <a:gd name="connsiteY13-748" fmla="*/ 388593 h 982009"/>
                <a:gd name="connsiteX14-749" fmla="*/ 800209 w 1554538"/>
                <a:gd name="connsiteY14-750" fmla="*/ 204349 h 982009"/>
                <a:gd name="connsiteX0-751" fmla="*/ 800209 w 1554538"/>
                <a:gd name="connsiteY0-752" fmla="*/ 204349 h 982009"/>
                <a:gd name="connsiteX1-753" fmla="*/ 196266 w 1554538"/>
                <a:gd name="connsiteY1-754" fmla="*/ 12686 h 982009"/>
                <a:gd name="connsiteX2-755" fmla="*/ 147370 w 1554538"/>
                <a:gd name="connsiteY2-756" fmla="*/ 306113 h 982009"/>
                <a:gd name="connsiteX3-757" fmla="*/ 12021 w 1554538"/>
                <a:gd name="connsiteY3-758" fmla="*/ 518188 h 982009"/>
                <a:gd name="connsiteX4-759" fmla="*/ 636377 w 1554538"/>
                <a:gd name="connsiteY4-760" fmla="*/ 741181 h 982009"/>
                <a:gd name="connsiteX5-761" fmla="*/ 705803 w 1554538"/>
                <a:gd name="connsiteY5-762" fmla="*/ 624047 h 982009"/>
                <a:gd name="connsiteX6-763" fmla="*/ 859369 w 1554538"/>
                <a:gd name="connsiteY6-764" fmla="*/ 679765 h 982009"/>
                <a:gd name="connsiteX7-765" fmla="*/ 1189170 w 1554538"/>
                <a:gd name="connsiteY7-766" fmla="*/ 914032 h 982009"/>
                <a:gd name="connsiteX8-767" fmla="*/ 1523540 w 1554538"/>
                <a:gd name="connsiteY8-768" fmla="*/ 818498 h 982009"/>
                <a:gd name="connsiteX9-769" fmla="*/ 1173267 w 1554538"/>
                <a:gd name="connsiteY9-770" fmla="*/ 634312 h 982009"/>
                <a:gd name="connsiteX10-771" fmla="*/ 1250585 w 1554538"/>
                <a:gd name="connsiteY10-772" fmla="*/ 450008 h 982009"/>
                <a:gd name="connsiteX11-773" fmla="*/ 984454 w 1554538"/>
                <a:gd name="connsiteY11-774" fmla="*/ 340826 h 982009"/>
                <a:gd name="connsiteX12-775" fmla="*/ 909391 w 1554538"/>
                <a:gd name="connsiteY12-776" fmla="*/ 450008 h 982009"/>
                <a:gd name="connsiteX13-777" fmla="*/ 766089 w 1554538"/>
                <a:gd name="connsiteY13-778" fmla="*/ 388593 h 982009"/>
                <a:gd name="connsiteX14-779" fmla="*/ 800209 w 1554538"/>
                <a:gd name="connsiteY14-780" fmla="*/ 204349 h 982009"/>
                <a:gd name="connsiteX0-781" fmla="*/ 800209 w 1554538"/>
                <a:gd name="connsiteY0-782" fmla="*/ 204349 h 982009"/>
                <a:gd name="connsiteX1-783" fmla="*/ 196266 w 1554538"/>
                <a:gd name="connsiteY1-784" fmla="*/ 12686 h 982009"/>
                <a:gd name="connsiteX2-785" fmla="*/ 147370 w 1554538"/>
                <a:gd name="connsiteY2-786" fmla="*/ 306113 h 982009"/>
                <a:gd name="connsiteX3-787" fmla="*/ 12021 w 1554538"/>
                <a:gd name="connsiteY3-788" fmla="*/ 518188 h 982009"/>
                <a:gd name="connsiteX4-789" fmla="*/ 636377 w 1554538"/>
                <a:gd name="connsiteY4-790" fmla="*/ 741181 h 982009"/>
                <a:gd name="connsiteX5-791" fmla="*/ 705803 w 1554538"/>
                <a:gd name="connsiteY5-792" fmla="*/ 624047 h 982009"/>
                <a:gd name="connsiteX6-793" fmla="*/ 859369 w 1554538"/>
                <a:gd name="connsiteY6-794" fmla="*/ 679765 h 982009"/>
                <a:gd name="connsiteX7-795" fmla="*/ 1189170 w 1554538"/>
                <a:gd name="connsiteY7-796" fmla="*/ 914032 h 982009"/>
                <a:gd name="connsiteX8-797" fmla="*/ 1523540 w 1554538"/>
                <a:gd name="connsiteY8-798" fmla="*/ 818498 h 982009"/>
                <a:gd name="connsiteX9-799" fmla="*/ 1173267 w 1554538"/>
                <a:gd name="connsiteY9-800" fmla="*/ 634312 h 982009"/>
                <a:gd name="connsiteX10-801" fmla="*/ 1250585 w 1554538"/>
                <a:gd name="connsiteY10-802" fmla="*/ 450008 h 982009"/>
                <a:gd name="connsiteX11-803" fmla="*/ 984454 w 1554538"/>
                <a:gd name="connsiteY11-804" fmla="*/ 340826 h 982009"/>
                <a:gd name="connsiteX12-805" fmla="*/ 909391 w 1554538"/>
                <a:gd name="connsiteY12-806" fmla="*/ 450008 h 982009"/>
                <a:gd name="connsiteX13-807" fmla="*/ 766089 w 1554538"/>
                <a:gd name="connsiteY13-808" fmla="*/ 388593 h 982009"/>
                <a:gd name="connsiteX14-809" fmla="*/ 800209 w 1554538"/>
                <a:gd name="connsiteY14-810" fmla="*/ 204349 h 982009"/>
                <a:gd name="connsiteX0-811" fmla="*/ 800209 w 1542543"/>
                <a:gd name="connsiteY0-812" fmla="*/ 204349 h 976908"/>
                <a:gd name="connsiteX1-813" fmla="*/ 196266 w 1542543"/>
                <a:gd name="connsiteY1-814" fmla="*/ 12686 h 976908"/>
                <a:gd name="connsiteX2-815" fmla="*/ 147370 w 1542543"/>
                <a:gd name="connsiteY2-816" fmla="*/ 306113 h 976908"/>
                <a:gd name="connsiteX3-817" fmla="*/ 12021 w 1542543"/>
                <a:gd name="connsiteY3-818" fmla="*/ 518188 h 976908"/>
                <a:gd name="connsiteX4-819" fmla="*/ 636377 w 1542543"/>
                <a:gd name="connsiteY4-820" fmla="*/ 741181 h 976908"/>
                <a:gd name="connsiteX5-821" fmla="*/ 705803 w 1542543"/>
                <a:gd name="connsiteY5-822" fmla="*/ 624047 h 976908"/>
                <a:gd name="connsiteX6-823" fmla="*/ 859369 w 1542543"/>
                <a:gd name="connsiteY6-824" fmla="*/ 679765 h 976908"/>
                <a:gd name="connsiteX7-825" fmla="*/ 1189170 w 1542543"/>
                <a:gd name="connsiteY7-826" fmla="*/ 914032 h 976908"/>
                <a:gd name="connsiteX8-827" fmla="*/ 1507637 w 1542543"/>
                <a:gd name="connsiteY8-828" fmla="*/ 786693 h 976908"/>
                <a:gd name="connsiteX9-829" fmla="*/ 1173267 w 1542543"/>
                <a:gd name="connsiteY9-830" fmla="*/ 634312 h 976908"/>
                <a:gd name="connsiteX10-831" fmla="*/ 1250585 w 1542543"/>
                <a:gd name="connsiteY10-832" fmla="*/ 450008 h 976908"/>
                <a:gd name="connsiteX11-833" fmla="*/ 984454 w 1542543"/>
                <a:gd name="connsiteY11-834" fmla="*/ 340826 h 976908"/>
                <a:gd name="connsiteX12-835" fmla="*/ 909391 w 1542543"/>
                <a:gd name="connsiteY12-836" fmla="*/ 450008 h 976908"/>
                <a:gd name="connsiteX13-837" fmla="*/ 766089 w 1542543"/>
                <a:gd name="connsiteY13-838" fmla="*/ 388593 h 976908"/>
                <a:gd name="connsiteX14-839" fmla="*/ 800209 w 1542543"/>
                <a:gd name="connsiteY14-840" fmla="*/ 204349 h 976908"/>
                <a:gd name="connsiteX0-841" fmla="*/ 800209 w 1542543"/>
                <a:gd name="connsiteY0-842" fmla="*/ 204349 h 976908"/>
                <a:gd name="connsiteX1-843" fmla="*/ 196266 w 1542543"/>
                <a:gd name="connsiteY1-844" fmla="*/ 12686 h 976908"/>
                <a:gd name="connsiteX2-845" fmla="*/ 147370 w 1542543"/>
                <a:gd name="connsiteY2-846" fmla="*/ 306113 h 976908"/>
                <a:gd name="connsiteX3-847" fmla="*/ 12021 w 1542543"/>
                <a:gd name="connsiteY3-848" fmla="*/ 518188 h 976908"/>
                <a:gd name="connsiteX4-849" fmla="*/ 636377 w 1542543"/>
                <a:gd name="connsiteY4-850" fmla="*/ 741181 h 976908"/>
                <a:gd name="connsiteX5-851" fmla="*/ 705803 w 1542543"/>
                <a:gd name="connsiteY5-852" fmla="*/ 624047 h 976908"/>
                <a:gd name="connsiteX6-853" fmla="*/ 859369 w 1542543"/>
                <a:gd name="connsiteY6-854" fmla="*/ 679765 h 976908"/>
                <a:gd name="connsiteX7-855" fmla="*/ 1189170 w 1542543"/>
                <a:gd name="connsiteY7-856" fmla="*/ 914032 h 976908"/>
                <a:gd name="connsiteX8-857" fmla="*/ 1507637 w 1542543"/>
                <a:gd name="connsiteY8-858" fmla="*/ 786693 h 976908"/>
                <a:gd name="connsiteX9-859" fmla="*/ 1173267 w 1542543"/>
                <a:gd name="connsiteY9-860" fmla="*/ 634312 h 976908"/>
                <a:gd name="connsiteX10-861" fmla="*/ 1250585 w 1542543"/>
                <a:gd name="connsiteY10-862" fmla="*/ 450008 h 976908"/>
                <a:gd name="connsiteX11-863" fmla="*/ 984454 w 1542543"/>
                <a:gd name="connsiteY11-864" fmla="*/ 340826 h 976908"/>
                <a:gd name="connsiteX12-865" fmla="*/ 909391 w 1542543"/>
                <a:gd name="connsiteY12-866" fmla="*/ 450008 h 976908"/>
                <a:gd name="connsiteX13-867" fmla="*/ 766089 w 1542543"/>
                <a:gd name="connsiteY13-868" fmla="*/ 388593 h 976908"/>
                <a:gd name="connsiteX14-869" fmla="*/ 800209 w 1542543"/>
                <a:gd name="connsiteY14-870" fmla="*/ 204349 h 976908"/>
                <a:gd name="connsiteX0-871" fmla="*/ 800209 w 1522966"/>
                <a:gd name="connsiteY0-872" fmla="*/ 204349 h 975249"/>
                <a:gd name="connsiteX1-873" fmla="*/ 196266 w 1522966"/>
                <a:gd name="connsiteY1-874" fmla="*/ 12686 h 975249"/>
                <a:gd name="connsiteX2-875" fmla="*/ 147370 w 1522966"/>
                <a:gd name="connsiteY2-876" fmla="*/ 306113 h 975249"/>
                <a:gd name="connsiteX3-877" fmla="*/ 12021 w 1522966"/>
                <a:gd name="connsiteY3-878" fmla="*/ 518188 h 975249"/>
                <a:gd name="connsiteX4-879" fmla="*/ 636377 w 1522966"/>
                <a:gd name="connsiteY4-880" fmla="*/ 741181 h 975249"/>
                <a:gd name="connsiteX5-881" fmla="*/ 705803 w 1522966"/>
                <a:gd name="connsiteY5-882" fmla="*/ 624047 h 975249"/>
                <a:gd name="connsiteX6-883" fmla="*/ 859369 w 1522966"/>
                <a:gd name="connsiteY6-884" fmla="*/ 679765 h 975249"/>
                <a:gd name="connsiteX7-885" fmla="*/ 1189170 w 1522966"/>
                <a:gd name="connsiteY7-886" fmla="*/ 914032 h 975249"/>
                <a:gd name="connsiteX8-887" fmla="*/ 1507637 w 1522966"/>
                <a:gd name="connsiteY8-888" fmla="*/ 786693 h 975249"/>
                <a:gd name="connsiteX9-889" fmla="*/ 1173267 w 1522966"/>
                <a:gd name="connsiteY9-890" fmla="*/ 634312 h 975249"/>
                <a:gd name="connsiteX10-891" fmla="*/ 1250585 w 1522966"/>
                <a:gd name="connsiteY10-892" fmla="*/ 450008 h 975249"/>
                <a:gd name="connsiteX11-893" fmla="*/ 984454 w 1522966"/>
                <a:gd name="connsiteY11-894" fmla="*/ 340826 h 975249"/>
                <a:gd name="connsiteX12-895" fmla="*/ 909391 w 1522966"/>
                <a:gd name="connsiteY12-896" fmla="*/ 450008 h 975249"/>
                <a:gd name="connsiteX13-897" fmla="*/ 766089 w 1522966"/>
                <a:gd name="connsiteY13-898" fmla="*/ 388593 h 975249"/>
                <a:gd name="connsiteX14-899" fmla="*/ 800209 w 1522966"/>
                <a:gd name="connsiteY14-900" fmla="*/ 204349 h 975249"/>
                <a:gd name="connsiteX0-901" fmla="*/ 800209 w 1538655"/>
                <a:gd name="connsiteY0-902" fmla="*/ 204349 h 976321"/>
                <a:gd name="connsiteX1-903" fmla="*/ 196266 w 1538655"/>
                <a:gd name="connsiteY1-904" fmla="*/ 12686 h 976321"/>
                <a:gd name="connsiteX2-905" fmla="*/ 147370 w 1538655"/>
                <a:gd name="connsiteY2-906" fmla="*/ 306113 h 976321"/>
                <a:gd name="connsiteX3-907" fmla="*/ 12021 w 1538655"/>
                <a:gd name="connsiteY3-908" fmla="*/ 518188 h 976321"/>
                <a:gd name="connsiteX4-909" fmla="*/ 636377 w 1538655"/>
                <a:gd name="connsiteY4-910" fmla="*/ 741181 h 976321"/>
                <a:gd name="connsiteX5-911" fmla="*/ 705803 w 1538655"/>
                <a:gd name="connsiteY5-912" fmla="*/ 624047 h 976321"/>
                <a:gd name="connsiteX6-913" fmla="*/ 859369 w 1538655"/>
                <a:gd name="connsiteY6-914" fmla="*/ 679765 h 976321"/>
                <a:gd name="connsiteX7-915" fmla="*/ 1189170 w 1538655"/>
                <a:gd name="connsiteY7-916" fmla="*/ 914032 h 976321"/>
                <a:gd name="connsiteX8-917" fmla="*/ 1507637 w 1538655"/>
                <a:gd name="connsiteY8-918" fmla="*/ 786693 h 976321"/>
                <a:gd name="connsiteX9-919" fmla="*/ 1173267 w 1538655"/>
                <a:gd name="connsiteY9-920" fmla="*/ 634312 h 976321"/>
                <a:gd name="connsiteX10-921" fmla="*/ 1250585 w 1538655"/>
                <a:gd name="connsiteY10-922" fmla="*/ 450008 h 976321"/>
                <a:gd name="connsiteX11-923" fmla="*/ 984454 w 1538655"/>
                <a:gd name="connsiteY11-924" fmla="*/ 340826 h 976321"/>
                <a:gd name="connsiteX12-925" fmla="*/ 909391 w 1538655"/>
                <a:gd name="connsiteY12-926" fmla="*/ 450008 h 976321"/>
                <a:gd name="connsiteX13-927" fmla="*/ 766089 w 1538655"/>
                <a:gd name="connsiteY13-928" fmla="*/ 388593 h 976321"/>
                <a:gd name="connsiteX14-929" fmla="*/ 800209 w 1538655"/>
                <a:gd name="connsiteY14-930" fmla="*/ 204349 h 976321"/>
                <a:gd name="connsiteX0-931" fmla="*/ 800209 w 1556774"/>
                <a:gd name="connsiteY0-932" fmla="*/ 204349 h 981339"/>
                <a:gd name="connsiteX1-933" fmla="*/ 196266 w 1556774"/>
                <a:gd name="connsiteY1-934" fmla="*/ 12686 h 981339"/>
                <a:gd name="connsiteX2-935" fmla="*/ 147370 w 1556774"/>
                <a:gd name="connsiteY2-936" fmla="*/ 306113 h 981339"/>
                <a:gd name="connsiteX3-937" fmla="*/ 12021 w 1556774"/>
                <a:gd name="connsiteY3-938" fmla="*/ 518188 h 981339"/>
                <a:gd name="connsiteX4-939" fmla="*/ 636377 w 1556774"/>
                <a:gd name="connsiteY4-940" fmla="*/ 741181 h 981339"/>
                <a:gd name="connsiteX5-941" fmla="*/ 705803 w 1556774"/>
                <a:gd name="connsiteY5-942" fmla="*/ 624047 h 981339"/>
                <a:gd name="connsiteX6-943" fmla="*/ 859369 w 1556774"/>
                <a:gd name="connsiteY6-944" fmla="*/ 679765 h 981339"/>
                <a:gd name="connsiteX7-945" fmla="*/ 1189170 w 1556774"/>
                <a:gd name="connsiteY7-946" fmla="*/ 914032 h 981339"/>
                <a:gd name="connsiteX8-947" fmla="*/ 1507637 w 1556774"/>
                <a:gd name="connsiteY8-948" fmla="*/ 786693 h 981339"/>
                <a:gd name="connsiteX9-949" fmla="*/ 1173267 w 1556774"/>
                <a:gd name="connsiteY9-950" fmla="*/ 634312 h 981339"/>
                <a:gd name="connsiteX10-951" fmla="*/ 1250585 w 1556774"/>
                <a:gd name="connsiteY10-952" fmla="*/ 450008 h 981339"/>
                <a:gd name="connsiteX11-953" fmla="*/ 984454 w 1556774"/>
                <a:gd name="connsiteY11-954" fmla="*/ 340826 h 981339"/>
                <a:gd name="connsiteX12-955" fmla="*/ 909391 w 1556774"/>
                <a:gd name="connsiteY12-956" fmla="*/ 450008 h 981339"/>
                <a:gd name="connsiteX13-957" fmla="*/ 766089 w 1556774"/>
                <a:gd name="connsiteY13-958" fmla="*/ 388593 h 981339"/>
                <a:gd name="connsiteX14-959" fmla="*/ 800209 w 1556774"/>
                <a:gd name="connsiteY14-960" fmla="*/ 204349 h 981339"/>
                <a:gd name="connsiteX0-961" fmla="*/ 800209 w 1556774"/>
                <a:gd name="connsiteY0-962" fmla="*/ 204349 h 981339"/>
                <a:gd name="connsiteX1-963" fmla="*/ 196266 w 1556774"/>
                <a:gd name="connsiteY1-964" fmla="*/ 12686 h 981339"/>
                <a:gd name="connsiteX2-965" fmla="*/ 147370 w 1556774"/>
                <a:gd name="connsiteY2-966" fmla="*/ 306113 h 981339"/>
                <a:gd name="connsiteX3-967" fmla="*/ 12021 w 1556774"/>
                <a:gd name="connsiteY3-968" fmla="*/ 518188 h 981339"/>
                <a:gd name="connsiteX4-969" fmla="*/ 636377 w 1556774"/>
                <a:gd name="connsiteY4-970" fmla="*/ 741181 h 981339"/>
                <a:gd name="connsiteX5-971" fmla="*/ 705803 w 1556774"/>
                <a:gd name="connsiteY5-972" fmla="*/ 624047 h 981339"/>
                <a:gd name="connsiteX6-973" fmla="*/ 859369 w 1556774"/>
                <a:gd name="connsiteY6-974" fmla="*/ 679765 h 981339"/>
                <a:gd name="connsiteX7-975" fmla="*/ 1189170 w 1556774"/>
                <a:gd name="connsiteY7-976" fmla="*/ 914032 h 981339"/>
                <a:gd name="connsiteX8-977" fmla="*/ 1507637 w 1556774"/>
                <a:gd name="connsiteY8-978" fmla="*/ 786693 h 981339"/>
                <a:gd name="connsiteX9-979" fmla="*/ 1173267 w 1556774"/>
                <a:gd name="connsiteY9-980" fmla="*/ 634312 h 981339"/>
                <a:gd name="connsiteX10-981" fmla="*/ 1250585 w 1556774"/>
                <a:gd name="connsiteY10-982" fmla="*/ 450008 h 981339"/>
                <a:gd name="connsiteX11-983" fmla="*/ 984454 w 1556774"/>
                <a:gd name="connsiteY11-984" fmla="*/ 340826 h 981339"/>
                <a:gd name="connsiteX12-985" fmla="*/ 909391 w 1556774"/>
                <a:gd name="connsiteY12-986" fmla="*/ 450008 h 981339"/>
                <a:gd name="connsiteX13-987" fmla="*/ 766089 w 1556774"/>
                <a:gd name="connsiteY13-988" fmla="*/ 388593 h 981339"/>
                <a:gd name="connsiteX14-989" fmla="*/ 800209 w 1556774"/>
                <a:gd name="connsiteY14-990" fmla="*/ 204349 h 981339"/>
                <a:gd name="connsiteX0-991" fmla="*/ 800209 w 1556774"/>
                <a:gd name="connsiteY0-992" fmla="*/ 204349 h 981339"/>
                <a:gd name="connsiteX1-993" fmla="*/ 196266 w 1556774"/>
                <a:gd name="connsiteY1-994" fmla="*/ 12686 h 981339"/>
                <a:gd name="connsiteX2-995" fmla="*/ 147370 w 1556774"/>
                <a:gd name="connsiteY2-996" fmla="*/ 306113 h 981339"/>
                <a:gd name="connsiteX3-997" fmla="*/ 12021 w 1556774"/>
                <a:gd name="connsiteY3-998" fmla="*/ 518188 h 981339"/>
                <a:gd name="connsiteX4-999" fmla="*/ 636377 w 1556774"/>
                <a:gd name="connsiteY4-1000" fmla="*/ 741181 h 981339"/>
                <a:gd name="connsiteX5-1001" fmla="*/ 705803 w 1556774"/>
                <a:gd name="connsiteY5-1002" fmla="*/ 624047 h 981339"/>
                <a:gd name="connsiteX6-1003" fmla="*/ 859369 w 1556774"/>
                <a:gd name="connsiteY6-1004" fmla="*/ 679765 h 981339"/>
                <a:gd name="connsiteX7-1005" fmla="*/ 1189170 w 1556774"/>
                <a:gd name="connsiteY7-1006" fmla="*/ 914032 h 981339"/>
                <a:gd name="connsiteX8-1007" fmla="*/ 1507637 w 1556774"/>
                <a:gd name="connsiteY8-1008" fmla="*/ 786693 h 981339"/>
                <a:gd name="connsiteX9-1009" fmla="*/ 1173267 w 1556774"/>
                <a:gd name="connsiteY9-1010" fmla="*/ 634312 h 981339"/>
                <a:gd name="connsiteX10-1011" fmla="*/ 1250585 w 1556774"/>
                <a:gd name="connsiteY10-1012" fmla="*/ 450008 h 981339"/>
                <a:gd name="connsiteX11-1013" fmla="*/ 984454 w 1556774"/>
                <a:gd name="connsiteY11-1014" fmla="*/ 340826 h 981339"/>
                <a:gd name="connsiteX12-1015" fmla="*/ 909391 w 1556774"/>
                <a:gd name="connsiteY12-1016" fmla="*/ 450008 h 981339"/>
                <a:gd name="connsiteX13-1017" fmla="*/ 766089 w 1556774"/>
                <a:gd name="connsiteY13-1018" fmla="*/ 388593 h 981339"/>
                <a:gd name="connsiteX14-1019" fmla="*/ 800209 w 1556774"/>
                <a:gd name="connsiteY14-1020" fmla="*/ 204349 h 981339"/>
                <a:gd name="connsiteX0-1021" fmla="*/ 800209 w 1556774"/>
                <a:gd name="connsiteY0-1022" fmla="*/ 204349 h 981339"/>
                <a:gd name="connsiteX1-1023" fmla="*/ 196266 w 1556774"/>
                <a:gd name="connsiteY1-1024" fmla="*/ 12686 h 981339"/>
                <a:gd name="connsiteX2-1025" fmla="*/ 147370 w 1556774"/>
                <a:gd name="connsiteY2-1026" fmla="*/ 306113 h 981339"/>
                <a:gd name="connsiteX3-1027" fmla="*/ 12021 w 1556774"/>
                <a:gd name="connsiteY3-1028" fmla="*/ 518188 h 981339"/>
                <a:gd name="connsiteX4-1029" fmla="*/ 636377 w 1556774"/>
                <a:gd name="connsiteY4-1030" fmla="*/ 741181 h 981339"/>
                <a:gd name="connsiteX5-1031" fmla="*/ 705803 w 1556774"/>
                <a:gd name="connsiteY5-1032" fmla="*/ 624047 h 981339"/>
                <a:gd name="connsiteX6-1033" fmla="*/ 859369 w 1556774"/>
                <a:gd name="connsiteY6-1034" fmla="*/ 679765 h 981339"/>
                <a:gd name="connsiteX7-1035" fmla="*/ 1189170 w 1556774"/>
                <a:gd name="connsiteY7-1036" fmla="*/ 914032 h 981339"/>
                <a:gd name="connsiteX8-1037" fmla="*/ 1507637 w 1556774"/>
                <a:gd name="connsiteY8-1038" fmla="*/ 786693 h 981339"/>
                <a:gd name="connsiteX9-1039" fmla="*/ 1173267 w 1556774"/>
                <a:gd name="connsiteY9-1040" fmla="*/ 634312 h 981339"/>
                <a:gd name="connsiteX10-1041" fmla="*/ 1250585 w 1556774"/>
                <a:gd name="connsiteY10-1042" fmla="*/ 450008 h 981339"/>
                <a:gd name="connsiteX11-1043" fmla="*/ 984454 w 1556774"/>
                <a:gd name="connsiteY11-1044" fmla="*/ 340826 h 981339"/>
                <a:gd name="connsiteX12-1045" fmla="*/ 909391 w 1556774"/>
                <a:gd name="connsiteY12-1046" fmla="*/ 450008 h 981339"/>
                <a:gd name="connsiteX13-1047" fmla="*/ 766089 w 1556774"/>
                <a:gd name="connsiteY13-1048" fmla="*/ 388593 h 981339"/>
                <a:gd name="connsiteX14-1049" fmla="*/ 800209 w 1556774"/>
                <a:gd name="connsiteY14-1050" fmla="*/ 204349 h 981339"/>
                <a:gd name="connsiteX0-1051" fmla="*/ 800209 w 1556774"/>
                <a:gd name="connsiteY0-1052" fmla="*/ 204349 h 981339"/>
                <a:gd name="connsiteX1-1053" fmla="*/ 196266 w 1556774"/>
                <a:gd name="connsiteY1-1054" fmla="*/ 12686 h 981339"/>
                <a:gd name="connsiteX2-1055" fmla="*/ 147370 w 1556774"/>
                <a:gd name="connsiteY2-1056" fmla="*/ 306113 h 981339"/>
                <a:gd name="connsiteX3-1057" fmla="*/ 12021 w 1556774"/>
                <a:gd name="connsiteY3-1058" fmla="*/ 518188 h 981339"/>
                <a:gd name="connsiteX4-1059" fmla="*/ 636377 w 1556774"/>
                <a:gd name="connsiteY4-1060" fmla="*/ 741181 h 981339"/>
                <a:gd name="connsiteX5-1061" fmla="*/ 705803 w 1556774"/>
                <a:gd name="connsiteY5-1062" fmla="*/ 624047 h 981339"/>
                <a:gd name="connsiteX6-1063" fmla="*/ 859369 w 1556774"/>
                <a:gd name="connsiteY6-1064" fmla="*/ 679765 h 981339"/>
                <a:gd name="connsiteX7-1065" fmla="*/ 1189170 w 1556774"/>
                <a:gd name="connsiteY7-1066" fmla="*/ 914032 h 981339"/>
                <a:gd name="connsiteX8-1067" fmla="*/ 1507637 w 1556774"/>
                <a:gd name="connsiteY8-1068" fmla="*/ 786693 h 981339"/>
                <a:gd name="connsiteX9-1069" fmla="*/ 1173267 w 1556774"/>
                <a:gd name="connsiteY9-1070" fmla="*/ 634312 h 981339"/>
                <a:gd name="connsiteX10-1071" fmla="*/ 1250585 w 1556774"/>
                <a:gd name="connsiteY10-1072" fmla="*/ 450008 h 981339"/>
                <a:gd name="connsiteX11-1073" fmla="*/ 964576 w 1556774"/>
                <a:gd name="connsiteY11-1074" fmla="*/ 344802 h 981339"/>
                <a:gd name="connsiteX12-1075" fmla="*/ 909391 w 1556774"/>
                <a:gd name="connsiteY12-1076" fmla="*/ 450008 h 981339"/>
                <a:gd name="connsiteX13-1077" fmla="*/ 766089 w 1556774"/>
                <a:gd name="connsiteY13-1078" fmla="*/ 388593 h 981339"/>
                <a:gd name="connsiteX14-1079" fmla="*/ 800209 w 1556774"/>
                <a:gd name="connsiteY14-1080" fmla="*/ 204349 h 981339"/>
                <a:gd name="connsiteX0-1081" fmla="*/ 800209 w 1556774"/>
                <a:gd name="connsiteY0-1082" fmla="*/ 204349 h 981339"/>
                <a:gd name="connsiteX1-1083" fmla="*/ 196266 w 1556774"/>
                <a:gd name="connsiteY1-1084" fmla="*/ 12686 h 981339"/>
                <a:gd name="connsiteX2-1085" fmla="*/ 147370 w 1556774"/>
                <a:gd name="connsiteY2-1086" fmla="*/ 306113 h 981339"/>
                <a:gd name="connsiteX3-1087" fmla="*/ 12021 w 1556774"/>
                <a:gd name="connsiteY3-1088" fmla="*/ 518188 h 981339"/>
                <a:gd name="connsiteX4-1089" fmla="*/ 636377 w 1556774"/>
                <a:gd name="connsiteY4-1090" fmla="*/ 741181 h 981339"/>
                <a:gd name="connsiteX5-1091" fmla="*/ 705803 w 1556774"/>
                <a:gd name="connsiteY5-1092" fmla="*/ 624047 h 981339"/>
                <a:gd name="connsiteX6-1093" fmla="*/ 859369 w 1556774"/>
                <a:gd name="connsiteY6-1094" fmla="*/ 679765 h 981339"/>
                <a:gd name="connsiteX7-1095" fmla="*/ 1189170 w 1556774"/>
                <a:gd name="connsiteY7-1096" fmla="*/ 914032 h 981339"/>
                <a:gd name="connsiteX8-1097" fmla="*/ 1507637 w 1556774"/>
                <a:gd name="connsiteY8-1098" fmla="*/ 786693 h 981339"/>
                <a:gd name="connsiteX9-1099" fmla="*/ 1173267 w 1556774"/>
                <a:gd name="connsiteY9-1100" fmla="*/ 634312 h 981339"/>
                <a:gd name="connsiteX10-1101" fmla="*/ 1250585 w 1556774"/>
                <a:gd name="connsiteY10-1102" fmla="*/ 450008 h 981339"/>
                <a:gd name="connsiteX11-1103" fmla="*/ 964576 w 1556774"/>
                <a:gd name="connsiteY11-1104" fmla="*/ 344802 h 981339"/>
                <a:gd name="connsiteX12-1105" fmla="*/ 909391 w 1556774"/>
                <a:gd name="connsiteY12-1106" fmla="*/ 450008 h 981339"/>
                <a:gd name="connsiteX13-1107" fmla="*/ 766089 w 1556774"/>
                <a:gd name="connsiteY13-1108" fmla="*/ 388593 h 981339"/>
                <a:gd name="connsiteX14-1109" fmla="*/ 800209 w 1556774"/>
                <a:gd name="connsiteY14-1110" fmla="*/ 204349 h 981339"/>
                <a:gd name="connsiteX0-1111" fmla="*/ 800209 w 1556774"/>
                <a:gd name="connsiteY0-1112" fmla="*/ 204349 h 981339"/>
                <a:gd name="connsiteX1-1113" fmla="*/ 196266 w 1556774"/>
                <a:gd name="connsiteY1-1114" fmla="*/ 12686 h 981339"/>
                <a:gd name="connsiteX2-1115" fmla="*/ 147370 w 1556774"/>
                <a:gd name="connsiteY2-1116" fmla="*/ 306113 h 981339"/>
                <a:gd name="connsiteX3-1117" fmla="*/ 12021 w 1556774"/>
                <a:gd name="connsiteY3-1118" fmla="*/ 518188 h 981339"/>
                <a:gd name="connsiteX4-1119" fmla="*/ 636377 w 1556774"/>
                <a:gd name="connsiteY4-1120" fmla="*/ 741181 h 981339"/>
                <a:gd name="connsiteX5-1121" fmla="*/ 705803 w 1556774"/>
                <a:gd name="connsiteY5-1122" fmla="*/ 624047 h 981339"/>
                <a:gd name="connsiteX6-1123" fmla="*/ 859369 w 1556774"/>
                <a:gd name="connsiteY6-1124" fmla="*/ 679765 h 981339"/>
                <a:gd name="connsiteX7-1125" fmla="*/ 1189170 w 1556774"/>
                <a:gd name="connsiteY7-1126" fmla="*/ 914032 h 981339"/>
                <a:gd name="connsiteX8-1127" fmla="*/ 1507637 w 1556774"/>
                <a:gd name="connsiteY8-1128" fmla="*/ 786693 h 981339"/>
                <a:gd name="connsiteX9-1129" fmla="*/ 1173267 w 1556774"/>
                <a:gd name="connsiteY9-1130" fmla="*/ 634312 h 981339"/>
                <a:gd name="connsiteX10-1131" fmla="*/ 1250585 w 1556774"/>
                <a:gd name="connsiteY10-1132" fmla="*/ 450008 h 981339"/>
                <a:gd name="connsiteX11-1133" fmla="*/ 964576 w 1556774"/>
                <a:gd name="connsiteY11-1134" fmla="*/ 344802 h 981339"/>
                <a:gd name="connsiteX12-1135" fmla="*/ 909391 w 1556774"/>
                <a:gd name="connsiteY12-1136" fmla="*/ 450008 h 981339"/>
                <a:gd name="connsiteX13-1137" fmla="*/ 766089 w 1556774"/>
                <a:gd name="connsiteY13-1138" fmla="*/ 388593 h 981339"/>
                <a:gd name="connsiteX14-1139" fmla="*/ 800209 w 1556774"/>
                <a:gd name="connsiteY14-1140" fmla="*/ 204349 h 981339"/>
                <a:gd name="connsiteX0-1141" fmla="*/ 800209 w 1556774"/>
                <a:gd name="connsiteY0-1142" fmla="*/ 204349 h 981339"/>
                <a:gd name="connsiteX1-1143" fmla="*/ 196266 w 1556774"/>
                <a:gd name="connsiteY1-1144" fmla="*/ 12686 h 981339"/>
                <a:gd name="connsiteX2-1145" fmla="*/ 147370 w 1556774"/>
                <a:gd name="connsiteY2-1146" fmla="*/ 306113 h 981339"/>
                <a:gd name="connsiteX3-1147" fmla="*/ 12021 w 1556774"/>
                <a:gd name="connsiteY3-1148" fmla="*/ 518188 h 981339"/>
                <a:gd name="connsiteX4-1149" fmla="*/ 636377 w 1556774"/>
                <a:gd name="connsiteY4-1150" fmla="*/ 741181 h 981339"/>
                <a:gd name="connsiteX5-1151" fmla="*/ 705803 w 1556774"/>
                <a:gd name="connsiteY5-1152" fmla="*/ 624047 h 981339"/>
                <a:gd name="connsiteX6-1153" fmla="*/ 859369 w 1556774"/>
                <a:gd name="connsiteY6-1154" fmla="*/ 679765 h 981339"/>
                <a:gd name="connsiteX7-1155" fmla="*/ 1189170 w 1556774"/>
                <a:gd name="connsiteY7-1156" fmla="*/ 914032 h 981339"/>
                <a:gd name="connsiteX8-1157" fmla="*/ 1507637 w 1556774"/>
                <a:gd name="connsiteY8-1158" fmla="*/ 786693 h 981339"/>
                <a:gd name="connsiteX9-1159" fmla="*/ 1173267 w 1556774"/>
                <a:gd name="connsiteY9-1160" fmla="*/ 634312 h 981339"/>
                <a:gd name="connsiteX10-1161" fmla="*/ 1250585 w 1556774"/>
                <a:gd name="connsiteY10-1162" fmla="*/ 450008 h 981339"/>
                <a:gd name="connsiteX11-1163" fmla="*/ 964576 w 1556774"/>
                <a:gd name="connsiteY11-1164" fmla="*/ 344802 h 981339"/>
                <a:gd name="connsiteX12-1165" fmla="*/ 909391 w 1556774"/>
                <a:gd name="connsiteY12-1166" fmla="*/ 450008 h 981339"/>
                <a:gd name="connsiteX13-1167" fmla="*/ 766089 w 1556774"/>
                <a:gd name="connsiteY13-1168" fmla="*/ 388593 h 981339"/>
                <a:gd name="connsiteX14-1169" fmla="*/ 800209 w 1556774"/>
                <a:gd name="connsiteY14-1170" fmla="*/ 204349 h 981339"/>
                <a:gd name="connsiteX0-1171" fmla="*/ 800209 w 1556774"/>
                <a:gd name="connsiteY0-1172" fmla="*/ 204349 h 981339"/>
                <a:gd name="connsiteX1-1173" fmla="*/ 196266 w 1556774"/>
                <a:gd name="connsiteY1-1174" fmla="*/ 12686 h 981339"/>
                <a:gd name="connsiteX2-1175" fmla="*/ 147370 w 1556774"/>
                <a:gd name="connsiteY2-1176" fmla="*/ 306113 h 981339"/>
                <a:gd name="connsiteX3-1177" fmla="*/ 12021 w 1556774"/>
                <a:gd name="connsiteY3-1178" fmla="*/ 518188 h 981339"/>
                <a:gd name="connsiteX4-1179" fmla="*/ 636377 w 1556774"/>
                <a:gd name="connsiteY4-1180" fmla="*/ 741181 h 981339"/>
                <a:gd name="connsiteX5-1181" fmla="*/ 705803 w 1556774"/>
                <a:gd name="connsiteY5-1182" fmla="*/ 624047 h 981339"/>
                <a:gd name="connsiteX6-1183" fmla="*/ 859369 w 1556774"/>
                <a:gd name="connsiteY6-1184" fmla="*/ 679765 h 981339"/>
                <a:gd name="connsiteX7-1185" fmla="*/ 1189170 w 1556774"/>
                <a:gd name="connsiteY7-1186" fmla="*/ 914032 h 981339"/>
                <a:gd name="connsiteX8-1187" fmla="*/ 1507637 w 1556774"/>
                <a:gd name="connsiteY8-1188" fmla="*/ 786693 h 981339"/>
                <a:gd name="connsiteX9-1189" fmla="*/ 1173267 w 1556774"/>
                <a:gd name="connsiteY9-1190" fmla="*/ 634312 h 981339"/>
                <a:gd name="connsiteX10-1191" fmla="*/ 1250585 w 1556774"/>
                <a:gd name="connsiteY10-1192" fmla="*/ 438081 h 981339"/>
                <a:gd name="connsiteX11-1193" fmla="*/ 964576 w 1556774"/>
                <a:gd name="connsiteY11-1194" fmla="*/ 344802 h 981339"/>
                <a:gd name="connsiteX12-1195" fmla="*/ 909391 w 1556774"/>
                <a:gd name="connsiteY12-1196" fmla="*/ 450008 h 981339"/>
                <a:gd name="connsiteX13-1197" fmla="*/ 766089 w 1556774"/>
                <a:gd name="connsiteY13-1198" fmla="*/ 388593 h 981339"/>
                <a:gd name="connsiteX14-1199" fmla="*/ 800209 w 1556774"/>
                <a:gd name="connsiteY14-1200" fmla="*/ 204349 h 981339"/>
                <a:gd name="connsiteX0-1201" fmla="*/ 800209 w 1556774"/>
                <a:gd name="connsiteY0-1202" fmla="*/ 204349 h 981339"/>
                <a:gd name="connsiteX1-1203" fmla="*/ 196266 w 1556774"/>
                <a:gd name="connsiteY1-1204" fmla="*/ 12686 h 981339"/>
                <a:gd name="connsiteX2-1205" fmla="*/ 147370 w 1556774"/>
                <a:gd name="connsiteY2-1206" fmla="*/ 306113 h 981339"/>
                <a:gd name="connsiteX3-1207" fmla="*/ 12021 w 1556774"/>
                <a:gd name="connsiteY3-1208" fmla="*/ 518188 h 981339"/>
                <a:gd name="connsiteX4-1209" fmla="*/ 636377 w 1556774"/>
                <a:gd name="connsiteY4-1210" fmla="*/ 741181 h 981339"/>
                <a:gd name="connsiteX5-1211" fmla="*/ 705803 w 1556774"/>
                <a:gd name="connsiteY5-1212" fmla="*/ 624047 h 981339"/>
                <a:gd name="connsiteX6-1213" fmla="*/ 859369 w 1556774"/>
                <a:gd name="connsiteY6-1214" fmla="*/ 679765 h 981339"/>
                <a:gd name="connsiteX7-1215" fmla="*/ 1189170 w 1556774"/>
                <a:gd name="connsiteY7-1216" fmla="*/ 914032 h 981339"/>
                <a:gd name="connsiteX8-1217" fmla="*/ 1507637 w 1556774"/>
                <a:gd name="connsiteY8-1218" fmla="*/ 786693 h 981339"/>
                <a:gd name="connsiteX9-1219" fmla="*/ 1173267 w 1556774"/>
                <a:gd name="connsiteY9-1220" fmla="*/ 634312 h 981339"/>
                <a:gd name="connsiteX10-1221" fmla="*/ 1250585 w 1556774"/>
                <a:gd name="connsiteY10-1222" fmla="*/ 438081 h 981339"/>
                <a:gd name="connsiteX11-1223" fmla="*/ 964576 w 1556774"/>
                <a:gd name="connsiteY11-1224" fmla="*/ 344802 h 981339"/>
                <a:gd name="connsiteX12-1225" fmla="*/ 909391 w 1556774"/>
                <a:gd name="connsiteY12-1226" fmla="*/ 450008 h 981339"/>
                <a:gd name="connsiteX13-1227" fmla="*/ 766089 w 1556774"/>
                <a:gd name="connsiteY13-1228" fmla="*/ 388593 h 981339"/>
                <a:gd name="connsiteX14-1229" fmla="*/ 800209 w 1556774"/>
                <a:gd name="connsiteY14-1230" fmla="*/ 204349 h 981339"/>
                <a:gd name="connsiteX0-1231" fmla="*/ 800209 w 1556774"/>
                <a:gd name="connsiteY0-1232" fmla="*/ 204349 h 981339"/>
                <a:gd name="connsiteX1-1233" fmla="*/ 196266 w 1556774"/>
                <a:gd name="connsiteY1-1234" fmla="*/ 12686 h 981339"/>
                <a:gd name="connsiteX2-1235" fmla="*/ 147370 w 1556774"/>
                <a:gd name="connsiteY2-1236" fmla="*/ 306113 h 981339"/>
                <a:gd name="connsiteX3-1237" fmla="*/ 12021 w 1556774"/>
                <a:gd name="connsiteY3-1238" fmla="*/ 518188 h 981339"/>
                <a:gd name="connsiteX4-1239" fmla="*/ 636377 w 1556774"/>
                <a:gd name="connsiteY4-1240" fmla="*/ 741181 h 981339"/>
                <a:gd name="connsiteX5-1241" fmla="*/ 705803 w 1556774"/>
                <a:gd name="connsiteY5-1242" fmla="*/ 624047 h 981339"/>
                <a:gd name="connsiteX6-1243" fmla="*/ 859369 w 1556774"/>
                <a:gd name="connsiteY6-1244" fmla="*/ 679765 h 981339"/>
                <a:gd name="connsiteX7-1245" fmla="*/ 1189170 w 1556774"/>
                <a:gd name="connsiteY7-1246" fmla="*/ 914032 h 981339"/>
                <a:gd name="connsiteX8-1247" fmla="*/ 1507637 w 1556774"/>
                <a:gd name="connsiteY8-1248" fmla="*/ 786693 h 981339"/>
                <a:gd name="connsiteX9-1249" fmla="*/ 1173267 w 1556774"/>
                <a:gd name="connsiteY9-1250" fmla="*/ 634312 h 981339"/>
                <a:gd name="connsiteX10-1251" fmla="*/ 1250585 w 1556774"/>
                <a:gd name="connsiteY10-1252" fmla="*/ 438081 h 981339"/>
                <a:gd name="connsiteX11-1253" fmla="*/ 964576 w 1556774"/>
                <a:gd name="connsiteY11-1254" fmla="*/ 344802 h 981339"/>
                <a:gd name="connsiteX12-1255" fmla="*/ 909391 w 1556774"/>
                <a:gd name="connsiteY12-1256" fmla="*/ 450008 h 981339"/>
                <a:gd name="connsiteX13-1257" fmla="*/ 766089 w 1556774"/>
                <a:gd name="connsiteY13-1258" fmla="*/ 388593 h 981339"/>
                <a:gd name="connsiteX14-1259" fmla="*/ 800209 w 1556774"/>
                <a:gd name="connsiteY14-1260" fmla="*/ 204349 h 981339"/>
                <a:gd name="connsiteX0-1261" fmla="*/ 800209 w 1527868"/>
                <a:gd name="connsiteY0-1262" fmla="*/ 204349 h 975126"/>
                <a:gd name="connsiteX1-1263" fmla="*/ 196266 w 1527868"/>
                <a:gd name="connsiteY1-1264" fmla="*/ 12686 h 975126"/>
                <a:gd name="connsiteX2-1265" fmla="*/ 147370 w 1527868"/>
                <a:gd name="connsiteY2-1266" fmla="*/ 306113 h 975126"/>
                <a:gd name="connsiteX3-1267" fmla="*/ 12021 w 1527868"/>
                <a:gd name="connsiteY3-1268" fmla="*/ 518188 h 975126"/>
                <a:gd name="connsiteX4-1269" fmla="*/ 636377 w 1527868"/>
                <a:gd name="connsiteY4-1270" fmla="*/ 741181 h 975126"/>
                <a:gd name="connsiteX5-1271" fmla="*/ 705803 w 1527868"/>
                <a:gd name="connsiteY5-1272" fmla="*/ 624047 h 975126"/>
                <a:gd name="connsiteX6-1273" fmla="*/ 859369 w 1527868"/>
                <a:gd name="connsiteY6-1274" fmla="*/ 679765 h 975126"/>
                <a:gd name="connsiteX7-1275" fmla="*/ 1189170 w 1527868"/>
                <a:gd name="connsiteY7-1276" fmla="*/ 914032 h 975126"/>
                <a:gd name="connsiteX8-1277" fmla="*/ 1467881 w 1527868"/>
                <a:gd name="connsiteY8-1278" fmla="*/ 742961 h 975126"/>
                <a:gd name="connsiteX9-1279" fmla="*/ 1173267 w 1527868"/>
                <a:gd name="connsiteY9-1280" fmla="*/ 634312 h 975126"/>
                <a:gd name="connsiteX10-1281" fmla="*/ 1250585 w 1527868"/>
                <a:gd name="connsiteY10-1282" fmla="*/ 438081 h 975126"/>
                <a:gd name="connsiteX11-1283" fmla="*/ 964576 w 1527868"/>
                <a:gd name="connsiteY11-1284" fmla="*/ 344802 h 975126"/>
                <a:gd name="connsiteX12-1285" fmla="*/ 909391 w 1527868"/>
                <a:gd name="connsiteY12-1286" fmla="*/ 450008 h 975126"/>
                <a:gd name="connsiteX13-1287" fmla="*/ 766089 w 1527868"/>
                <a:gd name="connsiteY13-1288" fmla="*/ 388593 h 975126"/>
                <a:gd name="connsiteX14-1289" fmla="*/ 800209 w 1527868"/>
                <a:gd name="connsiteY14-1290" fmla="*/ 204349 h 975126"/>
                <a:gd name="connsiteX0-1291" fmla="*/ 800209 w 1527868"/>
                <a:gd name="connsiteY0-1292" fmla="*/ 204349 h 975126"/>
                <a:gd name="connsiteX1-1293" fmla="*/ 196266 w 1527868"/>
                <a:gd name="connsiteY1-1294" fmla="*/ 12686 h 975126"/>
                <a:gd name="connsiteX2-1295" fmla="*/ 147370 w 1527868"/>
                <a:gd name="connsiteY2-1296" fmla="*/ 306113 h 975126"/>
                <a:gd name="connsiteX3-1297" fmla="*/ 12021 w 1527868"/>
                <a:gd name="connsiteY3-1298" fmla="*/ 518188 h 975126"/>
                <a:gd name="connsiteX4-1299" fmla="*/ 636377 w 1527868"/>
                <a:gd name="connsiteY4-1300" fmla="*/ 741181 h 975126"/>
                <a:gd name="connsiteX5-1301" fmla="*/ 705803 w 1527868"/>
                <a:gd name="connsiteY5-1302" fmla="*/ 624047 h 975126"/>
                <a:gd name="connsiteX6-1303" fmla="*/ 859369 w 1527868"/>
                <a:gd name="connsiteY6-1304" fmla="*/ 679765 h 975126"/>
                <a:gd name="connsiteX7-1305" fmla="*/ 1189170 w 1527868"/>
                <a:gd name="connsiteY7-1306" fmla="*/ 914032 h 975126"/>
                <a:gd name="connsiteX8-1307" fmla="*/ 1467881 w 1527868"/>
                <a:gd name="connsiteY8-1308" fmla="*/ 742961 h 975126"/>
                <a:gd name="connsiteX9-1309" fmla="*/ 1173267 w 1527868"/>
                <a:gd name="connsiteY9-1310" fmla="*/ 634312 h 975126"/>
                <a:gd name="connsiteX10-1311" fmla="*/ 1250585 w 1527868"/>
                <a:gd name="connsiteY10-1312" fmla="*/ 438081 h 975126"/>
                <a:gd name="connsiteX11-1313" fmla="*/ 964576 w 1527868"/>
                <a:gd name="connsiteY11-1314" fmla="*/ 344802 h 975126"/>
                <a:gd name="connsiteX12-1315" fmla="*/ 909391 w 1527868"/>
                <a:gd name="connsiteY12-1316" fmla="*/ 450008 h 975126"/>
                <a:gd name="connsiteX13-1317" fmla="*/ 766089 w 1527868"/>
                <a:gd name="connsiteY13-1318" fmla="*/ 388593 h 975126"/>
                <a:gd name="connsiteX14-1319" fmla="*/ 800209 w 1527868"/>
                <a:gd name="connsiteY14-1320" fmla="*/ 204349 h 975126"/>
                <a:gd name="connsiteX0-1321" fmla="*/ 800209 w 1499884"/>
                <a:gd name="connsiteY0-1322" fmla="*/ 204349 h 986483"/>
                <a:gd name="connsiteX1-1323" fmla="*/ 196266 w 1499884"/>
                <a:gd name="connsiteY1-1324" fmla="*/ 12686 h 986483"/>
                <a:gd name="connsiteX2-1325" fmla="*/ 147370 w 1499884"/>
                <a:gd name="connsiteY2-1326" fmla="*/ 306113 h 986483"/>
                <a:gd name="connsiteX3-1327" fmla="*/ 12021 w 1499884"/>
                <a:gd name="connsiteY3-1328" fmla="*/ 518188 h 986483"/>
                <a:gd name="connsiteX4-1329" fmla="*/ 636377 w 1499884"/>
                <a:gd name="connsiteY4-1330" fmla="*/ 741181 h 986483"/>
                <a:gd name="connsiteX5-1331" fmla="*/ 705803 w 1499884"/>
                <a:gd name="connsiteY5-1332" fmla="*/ 624047 h 986483"/>
                <a:gd name="connsiteX6-1333" fmla="*/ 859369 w 1499884"/>
                <a:gd name="connsiteY6-1334" fmla="*/ 679765 h 986483"/>
                <a:gd name="connsiteX7-1335" fmla="*/ 1189170 w 1499884"/>
                <a:gd name="connsiteY7-1336" fmla="*/ 914032 h 986483"/>
                <a:gd name="connsiteX8-1337" fmla="*/ 1467881 w 1499884"/>
                <a:gd name="connsiteY8-1338" fmla="*/ 742961 h 986483"/>
                <a:gd name="connsiteX9-1339" fmla="*/ 1173267 w 1499884"/>
                <a:gd name="connsiteY9-1340" fmla="*/ 634312 h 986483"/>
                <a:gd name="connsiteX10-1341" fmla="*/ 1250585 w 1499884"/>
                <a:gd name="connsiteY10-1342" fmla="*/ 438081 h 986483"/>
                <a:gd name="connsiteX11-1343" fmla="*/ 964576 w 1499884"/>
                <a:gd name="connsiteY11-1344" fmla="*/ 344802 h 986483"/>
                <a:gd name="connsiteX12-1345" fmla="*/ 909391 w 1499884"/>
                <a:gd name="connsiteY12-1346" fmla="*/ 450008 h 986483"/>
                <a:gd name="connsiteX13-1347" fmla="*/ 766089 w 1499884"/>
                <a:gd name="connsiteY13-1348" fmla="*/ 388593 h 986483"/>
                <a:gd name="connsiteX14-1349" fmla="*/ 800209 w 1499884"/>
                <a:gd name="connsiteY14-1350" fmla="*/ 204349 h 986483"/>
                <a:gd name="connsiteX0-1351" fmla="*/ 800209 w 1505435"/>
                <a:gd name="connsiteY0-1352" fmla="*/ 204349 h 1015754"/>
                <a:gd name="connsiteX1-1353" fmla="*/ 196266 w 1505435"/>
                <a:gd name="connsiteY1-1354" fmla="*/ 12686 h 1015754"/>
                <a:gd name="connsiteX2-1355" fmla="*/ 147370 w 1505435"/>
                <a:gd name="connsiteY2-1356" fmla="*/ 306113 h 1015754"/>
                <a:gd name="connsiteX3-1357" fmla="*/ 12021 w 1505435"/>
                <a:gd name="connsiteY3-1358" fmla="*/ 518188 h 1015754"/>
                <a:gd name="connsiteX4-1359" fmla="*/ 636377 w 1505435"/>
                <a:gd name="connsiteY4-1360" fmla="*/ 741181 h 1015754"/>
                <a:gd name="connsiteX5-1361" fmla="*/ 705803 w 1505435"/>
                <a:gd name="connsiteY5-1362" fmla="*/ 624047 h 1015754"/>
                <a:gd name="connsiteX6-1363" fmla="*/ 859369 w 1505435"/>
                <a:gd name="connsiteY6-1364" fmla="*/ 679765 h 1015754"/>
                <a:gd name="connsiteX7-1365" fmla="*/ 1189170 w 1505435"/>
                <a:gd name="connsiteY7-1366" fmla="*/ 914032 h 1015754"/>
                <a:gd name="connsiteX8-1367" fmla="*/ 1467881 w 1505435"/>
                <a:gd name="connsiteY8-1368" fmla="*/ 742961 h 1015754"/>
                <a:gd name="connsiteX9-1369" fmla="*/ 1173267 w 1505435"/>
                <a:gd name="connsiteY9-1370" fmla="*/ 634312 h 1015754"/>
                <a:gd name="connsiteX10-1371" fmla="*/ 1250585 w 1505435"/>
                <a:gd name="connsiteY10-1372" fmla="*/ 438081 h 1015754"/>
                <a:gd name="connsiteX11-1373" fmla="*/ 964576 w 1505435"/>
                <a:gd name="connsiteY11-1374" fmla="*/ 344802 h 1015754"/>
                <a:gd name="connsiteX12-1375" fmla="*/ 909391 w 1505435"/>
                <a:gd name="connsiteY12-1376" fmla="*/ 450008 h 1015754"/>
                <a:gd name="connsiteX13-1377" fmla="*/ 766089 w 1505435"/>
                <a:gd name="connsiteY13-1378" fmla="*/ 388593 h 1015754"/>
                <a:gd name="connsiteX14-1379" fmla="*/ 800209 w 1505435"/>
                <a:gd name="connsiteY14-1380" fmla="*/ 204349 h 101575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6" name="Freeform 104"/>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1" fmla="*/ 812042 w 1535373"/>
                <a:gd name="connsiteY0-2" fmla="*/ 191663 h 901346"/>
                <a:gd name="connsiteX1-3" fmla="*/ 208099 w 1535373"/>
                <a:gd name="connsiteY1-4" fmla="*/ 0 h 901346"/>
                <a:gd name="connsiteX2-5" fmla="*/ 143301 w 1535373"/>
                <a:gd name="connsiteY2-6" fmla="*/ 273549 h 901346"/>
                <a:gd name="connsiteX3-7" fmla="*/ 0 w 1535373"/>
                <a:gd name="connsiteY3-8" fmla="*/ 457794 h 901346"/>
                <a:gd name="connsiteX4-9" fmla="*/ 600501 w 1535373"/>
                <a:gd name="connsiteY4-10" fmla="*/ 744397 h 901346"/>
                <a:gd name="connsiteX5-11" fmla="*/ 709684 w 1535373"/>
                <a:gd name="connsiteY5-12" fmla="*/ 635215 h 901346"/>
                <a:gd name="connsiteX6-13" fmla="*/ 887104 w 1535373"/>
                <a:gd name="connsiteY6-14" fmla="*/ 682982 h 901346"/>
                <a:gd name="connsiteX7-15" fmla="*/ 1201003 w 1535373"/>
                <a:gd name="connsiteY7-16" fmla="*/ 901346 h 901346"/>
                <a:gd name="connsiteX8-17" fmla="*/ 1535373 w 1535373"/>
                <a:gd name="connsiteY8-18" fmla="*/ 805812 h 901346"/>
                <a:gd name="connsiteX9-19" fmla="*/ 1201003 w 1535373"/>
                <a:gd name="connsiteY9-20" fmla="*/ 669334 h 901346"/>
                <a:gd name="connsiteX10-21" fmla="*/ 1262418 w 1535373"/>
                <a:gd name="connsiteY10-22" fmla="*/ 437322 h 901346"/>
                <a:gd name="connsiteX11-23" fmla="*/ 996287 w 1535373"/>
                <a:gd name="connsiteY11-24" fmla="*/ 328140 h 901346"/>
                <a:gd name="connsiteX12-25" fmla="*/ 921224 w 1535373"/>
                <a:gd name="connsiteY12-26" fmla="*/ 437322 h 901346"/>
                <a:gd name="connsiteX13-27" fmla="*/ 777922 w 1535373"/>
                <a:gd name="connsiteY13-28" fmla="*/ 375907 h 901346"/>
                <a:gd name="connsiteX14-29" fmla="*/ 812042 w 1535373"/>
                <a:gd name="connsiteY14-30" fmla="*/ 191663 h 901346"/>
                <a:gd name="connsiteX0-31" fmla="*/ 812042 w 1535373"/>
                <a:gd name="connsiteY0-32" fmla="*/ 204349 h 914032"/>
                <a:gd name="connsiteX1-33" fmla="*/ 208099 w 1535373"/>
                <a:gd name="connsiteY1-34" fmla="*/ 12686 h 914032"/>
                <a:gd name="connsiteX2-35" fmla="*/ 143301 w 1535373"/>
                <a:gd name="connsiteY2-36" fmla="*/ 286235 h 914032"/>
                <a:gd name="connsiteX3-37" fmla="*/ 0 w 1535373"/>
                <a:gd name="connsiteY3-38" fmla="*/ 470480 h 914032"/>
                <a:gd name="connsiteX4-39" fmla="*/ 600501 w 1535373"/>
                <a:gd name="connsiteY4-40" fmla="*/ 757083 h 914032"/>
                <a:gd name="connsiteX5-41" fmla="*/ 709684 w 1535373"/>
                <a:gd name="connsiteY5-42" fmla="*/ 647901 h 914032"/>
                <a:gd name="connsiteX6-43" fmla="*/ 887104 w 1535373"/>
                <a:gd name="connsiteY6-44" fmla="*/ 695668 h 914032"/>
                <a:gd name="connsiteX7-45" fmla="*/ 1201003 w 1535373"/>
                <a:gd name="connsiteY7-46" fmla="*/ 914032 h 914032"/>
                <a:gd name="connsiteX8-47" fmla="*/ 1535373 w 1535373"/>
                <a:gd name="connsiteY8-48" fmla="*/ 818498 h 914032"/>
                <a:gd name="connsiteX9-49" fmla="*/ 1201003 w 1535373"/>
                <a:gd name="connsiteY9-50" fmla="*/ 682020 h 914032"/>
                <a:gd name="connsiteX10-51" fmla="*/ 1262418 w 1535373"/>
                <a:gd name="connsiteY10-52" fmla="*/ 450008 h 914032"/>
                <a:gd name="connsiteX11-53" fmla="*/ 996287 w 1535373"/>
                <a:gd name="connsiteY11-54" fmla="*/ 340826 h 914032"/>
                <a:gd name="connsiteX12-55" fmla="*/ 921224 w 1535373"/>
                <a:gd name="connsiteY12-56" fmla="*/ 450008 h 914032"/>
                <a:gd name="connsiteX13-57" fmla="*/ 777922 w 1535373"/>
                <a:gd name="connsiteY13-58" fmla="*/ 388593 h 914032"/>
                <a:gd name="connsiteX14-59" fmla="*/ 812042 w 1535373"/>
                <a:gd name="connsiteY14-60" fmla="*/ 204349 h 914032"/>
                <a:gd name="connsiteX0-61" fmla="*/ 812042 w 1535373"/>
                <a:gd name="connsiteY0-62" fmla="*/ 204349 h 914032"/>
                <a:gd name="connsiteX1-63" fmla="*/ 208099 w 1535373"/>
                <a:gd name="connsiteY1-64" fmla="*/ 12686 h 914032"/>
                <a:gd name="connsiteX2-65" fmla="*/ 143301 w 1535373"/>
                <a:gd name="connsiteY2-66" fmla="*/ 286235 h 914032"/>
                <a:gd name="connsiteX3-67" fmla="*/ 0 w 1535373"/>
                <a:gd name="connsiteY3-68" fmla="*/ 470480 h 914032"/>
                <a:gd name="connsiteX4-69" fmla="*/ 600501 w 1535373"/>
                <a:gd name="connsiteY4-70" fmla="*/ 757083 h 914032"/>
                <a:gd name="connsiteX5-71" fmla="*/ 709684 w 1535373"/>
                <a:gd name="connsiteY5-72" fmla="*/ 647901 h 914032"/>
                <a:gd name="connsiteX6-73" fmla="*/ 887104 w 1535373"/>
                <a:gd name="connsiteY6-74" fmla="*/ 695668 h 914032"/>
                <a:gd name="connsiteX7-75" fmla="*/ 1201003 w 1535373"/>
                <a:gd name="connsiteY7-76" fmla="*/ 914032 h 914032"/>
                <a:gd name="connsiteX8-77" fmla="*/ 1535373 w 1535373"/>
                <a:gd name="connsiteY8-78" fmla="*/ 818498 h 914032"/>
                <a:gd name="connsiteX9-79" fmla="*/ 1201003 w 1535373"/>
                <a:gd name="connsiteY9-80" fmla="*/ 682020 h 914032"/>
                <a:gd name="connsiteX10-81" fmla="*/ 1262418 w 1535373"/>
                <a:gd name="connsiteY10-82" fmla="*/ 450008 h 914032"/>
                <a:gd name="connsiteX11-83" fmla="*/ 996287 w 1535373"/>
                <a:gd name="connsiteY11-84" fmla="*/ 340826 h 914032"/>
                <a:gd name="connsiteX12-85" fmla="*/ 921224 w 1535373"/>
                <a:gd name="connsiteY12-86" fmla="*/ 450008 h 914032"/>
                <a:gd name="connsiteX13-87" fmla="*/ 777922 w 1535373"/>
                <a:gd name="connsiteY13-88" fmla="*/ 388593 h 914032"/>
                <a:gd name="connsiteX14-89" fmla="*/ 812042 w 1535373"/>
                <a:gd name="connsiteY14-90" fmla="*/ 204349 h 914032"/>
                <a:gd name="connsiteX0-91" fmla="*/ 812042 w 1535373"/>
                <a:gd name="connsiteY0-92" fmla="*/ 204349 h 914032"/>
                <a:gd name="connsiteX1-93" fmla="*/ 208099 w 1535373"/>
                <a:gd name="connsiteY1-94" fmla="*/ 12686 h 914032"/>
                <a:gd name="connsiteX2-95" fmla="*/ 159203 w 1535373"/>
                <a:gd name="connsiteY2-96" fmla="*/ 306113 h 914032"/>
                <a:gd name="connsiteX3-97" fmla="*/ 0 w 1535373"/>
                <a:gd name="connsiteY3-98" fmla="*/ 470480 h 914032"/>
                <a:gd name="connsiteX4-99" fmla="*/ 600501 w 1535373"/>
                <a:gd name="connsiteY4-100" fmla="*/ 757083 h 914032"/>
                <a:gd name="connsiteX5-101" fmla="*/ 709684 w 1535373"/>
                <a:gd name="connsiteY5-102" fmla="*/ 647901 h 914032"/>
                <a:gd name="connsiteX6-103" fmla="*/ 887104 w 1535373"/>
                <a:gd name="connsiteY6-104" fmla="*/ 695668 h 914032"/>
                <a:gd name="connsiteX7-105" fmla="*/ 1201003 w 1535373"/>
                <a:gd name="connsiteY7-106" fmla="*/ 914032 h 914032"/>
                <a:gd name="connsiteX8-107" fmla="*/ 1535373 w 1535373"/>
                <a:gd name="connsiteY8-108" fmla="*/ 818498 h 914032"/>
                <a:gd name="connsiteX9-109" fmla="*/ 1201003 w 1535373"/>
                <a:gd name="connsiteY9-110" fmla="*/ 682020 h 914032"/>
                <a:gd name="connsiteX10-111" fmla="*/ 1262418 w 1535373"/>
                <a:gd name="connsiteY10-112" fmla="*/ 450008 h 914032"/>
                <a:gd name="connsiteX11-113" fmla="*/ 996287 w 1535373"/>
                <a:gd name="connsiteY11-114" fmla="*/ 340826 h 914032"/>
                <a:gd name="connsiteX12-115" fmla="*/ 921224 w 1535373"/>
                <a:gd name="connsiteY12-116" fmla="*/ 450008 h 914032"/>
                <a:gd name="connsiteX13-117" fmla="*/ 777922 w 1535373"/>
                <a:gd name="connsiteY13-118" fmla="*/ 388593 h 914032"/>
                <a:gd name="connsiteX14-119" fmla="*/ 812042 w 1535373"/>
                <a:gd name="connsiteY14-120" fmla="*/ 204349 h 914032"/>
                <a:gd name="connsiteX0-121" fmla="*/ 788188 w 1511519"/>
                <a:gd name="connsiteY0-122" fmla="*/ 204349 h 914032"/>
                <a:gd name="connsiteX1-123" fmla="*/ 184245 w 1511519"/>
                <a:gd name="connsiteY1-124" fmla="*/ 12686 h 914032"/>
                <a:gd name="connsiteX2-125" fmla="*/ 135349 w 1511519"/>
                <a:gd name="connsiteY2-126" fmla="*/ 306113 h 914032"/>
                <a:gd name="connsiteX3-127" fmla="*/ 0 w 1511519"/>
                <a:gd name="connsiteY3-128" fmla="*/ 518188 h 914032"/>
                <a:gd name="connsiteX4-129" fmla="*/ 576647 w 1511519"/>
                <a:gd name="connsiteY4-130" fmla="*/ 757083 h 914032"/>
                <a:gd name="connsiteX5-131" fmla="*/ 685830 w 1511519"/>
                <a:gd name="connsiteY5-132" fmla="*/ 647901 h 914032"/>
                <a:gd name="connsiteX6-133" fmla="*/ 863250 w 1511519"/>
                <a:gd name="connsiteY6-134" fmla="*/ 695668 h 914032"/>
                <a:gd name="connsiteX7-135" fmla="*/ 1177149 w 1511519"/>
                <a:gd name="connsiteY7-136" fmla="*/ 914032 h 914032"/>
                <a:gd name="connsiteX8-137" fmla="*/ 1511519 w 1511519"/>
                <a:gd name="connsiteY8-138" fmla="*/ 818498 h 914032"/>
                <a:gd name="connsiteX9-139" fmla="*/ 1177149 w 1511519"/>
                <a:gd name="connsiteY9-140" fmla="*/ 682020 h 914032"/>
                <a:gd name="connsiteX10-141" fmla="*/ 1238564 w 1511519"/>
                <a:gd name="connsiteY10-142" fmla="*/ 450008 h 914032"/>
                <a:gd name="connsiteX11-143" fmla="*/ 972433 w 1511519"/>
                <a:gd name="connsiteY11-144" fmla="*/ 340826 h 914032"/>
                <a:gd name="connsiteX12-145" fmla="*/ 897370 w 1511519"/>
                <a:gd name="connsiteY12-146" fmla="*/ 450008 h 914032"/>
                <a:gd name="connsiteX13-147" fmla="*/ 754068 w 1511519"/>
                <a:gd name="connsiteY13-148" fmla="*/ 388593 h 914032"/>
                <a:gd name="connsiteX14-149" fmla="*/ 788188 w 1511519"/>
                <a:gd name="connsiteY14-150" fmla="*/ 204349 h 914032"/>
                <a:gd name="connsiteX0-151" fmla="*/ 802902 w 1526233"/>
                <a:gd name="connsiteY0-152" fmla="*/ 204349 h 914032"/>
                <a:gd name="connsiteX1-153" fmla="*/ 198959 w 1526233"/>
                <a:gd name="connsiteY1-154" fmla="*/ 12686 h 914032"/>
                <a:gd name="connsiteX2-155" fmla="*/ 150063 w 1526233"/>
                <a:gd name="connsiteY2-156" fmla="*/ 306113 h 914032"/>
                <a:gd name="connsiteX3-157" fmla="*/ 14714 w 1526233"/>
                <a:gd name="connsiteY3-158" fmla="*/ 518188 h 914032"/>
                <a:gd name="connsiteX4-159" fmla="*/ 591361 w 1526233"/>
                <a:gd name="connsiteY4-160" fmla="*/ 757083 h 914032"/>
                <a:gd name="connsiteX5-161" fmla="*/ 700544 w 1526233"/>
                <a:gd name="connsiteY5-162" fmla="*/ 647901 h 914032"/>
                <a:gd name="connsiteX6-163" fmla="*/ 877964 w 1526233"/>
                <a:gd name="connsiteY6-164" fmla="*/ 695668 h 914032"/>
                <a:gd name="connsiteX7-165" fmla="*/ 1191863 w 1526233"/>
                <a:gd name="connsiteY7-166" fmla="*/ 914032 h 914032"/>
                <a:gd name="connsiteX8-167" fmla="*/ 1526233 w 1526233"/>
                <a:gd name="connsiteY8-168" fmla="*/ 818498 h 914032"/>
                <a:gd name="connsiteX9-169" fmla="*/ 1191863 w 1526233"/>
                <a:gd name="connsiteY9-170" fmla="*/ 682020 h 914032"/>
                <a:gd name="connsiteX10-171" fmla="*/ 1253278 w 1526233"/>
                <a:gd name="connsiteY10-172" fmla="*/ 450008 h 914032"/>
                <a:gd name="connsiteX11-173" fmla="*/ 987147 w 1526233"/>
                <a:gd name="connsiteY11-174" fmla="*/ 340826 h 914032"/>
                <a:gd name="connsiteX12-175" fmla="*/ 912084 w 1526233"/>
                <a:gd name="connsiteY12-176" fmla="*/ 450008 h 914032"/>
                <a:gd name="connsiteX13-177" fmla="*/ 768782 w 1526233"/>
                <a:gd name="connsiteY13-178" fmla="*/ 388593 h 914032"/>
                <a:gd name="connsiteX14-179" fmla="*/ 802902 w 1526233"/>
                <a:gd name="connsiteY14-180" fmla="*/ 204349 h 914032"/>
                <a:gd name="connsiteX0-181" fmla="*/ 802902 w 1526233"/>
                <a:gd name="connsiteY0-182" fmla="*/ 204349 h 914032"/>
                <a:gd name="connsiteX1-183" fmla="*/ 198959 w 1526233"/>
                <a:gd name="connsiteY1-184" fmla="*/ 12686 h 914032"/>
                <a:gd name="connsiteX2-185" fmla="*/ 150063 w 1526233"/>
                <a:gd name="connsiteY2-186" fmla="*/ 306113 h 914032"/>
                <a:gd name="connsiteX3-187" fmla="*/ 14714 w 1526233"/>
                <a:gd name="connsiteY3-188" fmla="*/ 518188 h 914032"/>
                <a:gd name="connsiteX4-189" fmla="*/ 591361 w 1526233"/>
                <a:gd name="connsiteY4-190" fmla="*/ 757083 h 914032"/>
                <a:gd name="connsiteX5-191" fmla="*/ 700544 w 1526233"/>
                <a:gd name="connsiteY5-192" fmla="*/ 647901 h 914032"/>
                <a:gd name="connsiteX6-193" fmla="*/ 877964 w 1526233"/>
                <a:gd name="connsiteY6-194" fmla="*/ 695668 h 914032"/>
                <a:gd name="connsiteX7-195" fmla="*/ 1191863 w 1526233"/>
                <a:gd name="connsiteY7-196" fmla="*/ 914032 h 914032"/>
                <a:gd name="connsiteX8-197" fmla="*/ 1526233 w 1526233"/>
                <a:gd name="connsiteY8-198" fmla="*/ 818498 h 914032"/>
                <a:gd name="connsiteX9-199" fmla="*/ 1191863 w 1526233"/>
                <a:gd name="connsiteY9-200" fmla="*/ 682020 h 914032"/>
                <a:gd name="connsiteX10-201" fmla="*/ 1253278 w 1526233"/>
                <a:gd name="connsiteY10-202" fmla="*/ 450008 h 914032"/>
                <a:gd name="connsiteX11-203" fmla="*/ 987147 w 1526233"/>
                <a:gd name="connsiteY11-204" fmla="*/ 340826 h 914032"/>
                <a:gd name="connsiteX12-205" fmla="*/ 912084 w 1526233"/>
                <a:gd name="connsiteY12-206" fmla="*/ 450008 h 914032"/>
                <a:gd name="connsiteX13-207" fmla="*/ 768782 w 1526233"/>
                <a:gd name="connsiteY13-208" fmla="*/ 388593 h 914032"/>
                <a:gd name="connsiteX14-209" fmla="*/ 802902 w 1526233"/>
                <a:gd name="connsiteY14-210" fmla="*/ 204349 h 914032"/>
                <a:gd name="connsiteX0-211" fmla="*/ 800209 w 1523540"/>
                <a:gd name="connsiteY0-212" fmla="*/ 204349 h 914032"/>
                <a:gd name="connsiteX1-213" fmla="*/ 196266 w 1523540"/>
                <a:gd name="connsiteY1-214" fmla="*/ 12686 h 914032"/>
                <a:gd name="connsiteX2-215" fmla="*/ 147370 w 1523540"/>
                <a:gd name="connsiteY2-216" fmla="*/ 306113 h 914032"/>
                <a:gd name="connsiteX3-217" fmla="*/ 12021 w 1523540"/>
                <a:gd name="connsiteY3-218" fmla="*/ 518188 h 914032"/>
                <a:gd name="connsiteX4-219" fmla="*/ 588668 w 1523540"/>
                <a:gd name="connsiteY4-220" fmla="*/ 757083 h 914032"/>
                <a:gd name="connsiteX5-221" fmla="*/ 697851 w 1523540"/>
                <a:gd name="connsiteY5-222" fmla="*/ 647901 h 914032"/>
                <a:gd name="connsiteX6-223" fmla="*/ 875271 w 1523540"/>
                <a:gd name="connsiteY6-224" fmla="*/ 695668 h 914032"/>
                <a:gd name="connsiteX7-225" fmla="*/ 1189170 w 1523540"/>
                <a:gd name="connsiteY7-226" fmla="*/ 914032 h 914032"/>
                <a:gd name="connsiteX8-227" fmla="*/ 1523540 w 1523540"/>
                <a:gd name="connsiteY8-228" fmla="*/ 818498 h 914032"/>
                <a:gd name="connsiteX9-229" fmla="*/ 1189170 w 1523540"/>
                <a:gd name="connsiteY9-230" fmla="*/ 682020 h 914032"/>
                <a:gd name="connsiteX10-231" fmla="*/ 1250585 w 1523540"/>
                <a:gd name="connsiteY10-232" fmla="*/ 450008 h 914032"/>
                <a:gd name="connsiteX11-233" fmla="*/ 984454 w 1523540"/>
                <a:gd name="connsiteY11-234" fmla="*/ 340826 h 914032"/>
                <a:gd name="connsiteX12-235" fmla="*/ 909391 w 1523540"/>
                <a:gd name="connsiteY12-236" fmla="*/ 450008 h 914032"/>
                <a:gd name="connsiteX13-237" fmla="*/ 766089 w 1523540"/>
                <a:gd name="connsiteY13-238" fmla="*/ 388593 h 914032"/>
                <a:gd name="connsiteX14-239" fmla="*/ 800209 w 1523540"/>
                <a:gd name="connsiteY14-240" fmla="*/ 204349 h 914032"/>
                <a:gd name="connsiteX0-241" fmla="*/ 800209 w 1523540"/>
                <a:gd name="connsiteY0-242" fmla="*/ 204349 h 914032"/>
                <a:gd name="connsiteX1-243" fmla="*/ 196266 w 1523540"/>
                <a:gd name="connsiteY1-244" fmla="*/ 12686 h 914032"/>
                <a:gd name="connsiteX2-245" fmla="*/ 147370 w 1523540"/>
                <a:gd name="connsiteY2-246" fmla="*/ 306113 h 914032"/>
                <a:gd name="connsiteX3-247" fmla="*/ 12021 w 1523540"/>
                <a:gd name="connsiteY3-248" fmla="*/ 518188 h 914032"/>
                <a:gd name="connsiteX4-249" fmla="*/ 652279 w 1523540"/>
                <a:gd name="connsiteY4-250" fmla="*/ 757083 h 914032"/>
                <a:gd name="connsiteX5-251" fmla="*/ 697851 w 1523540"/>
                <a:gd name="connsiteY5-252" fmla="*/ 647901 h 914032"/>
                <a:gd name="connsiteX6-253" fmla="*/ 875271 w 1523540"/>
                <a:gd name="connsiteY6-254" fmla="*/ 695668 h 914032"/>
                <a:gd name="connsiteX7-255" fmla="*/ 1189170 w 1523540"/>
                <a:gd name="connsiteY7-256" fmla="*/ 914032 h 914032"/>
                <a:gd name="connsiteX8-257" fmla="*/ 1523540 w 1523540"/>
                <a:gd name="connsiteY8-258" fmla="*/ 818498 h 914032"/>
                <a:gd name="connsiteX9-259" fmla="*/ 1189170 w 1523540"/>
                <a:gd name="connsiteY9-260" fmla="*/ 682020 h 914032"/>
                <a:gd name="connsiteX10-261" fmla="*/ 1250585 w 1523540"/>
                <a:gd name="connsiteY10-262" fmla="*/ 450008 h 914032"/>
                <a:gd name="connsiteX11-263" fmla="*/ 984454 w 1523540"/>
                <a:gd name="connsiteY11-264" fmla="*/ 340826 h 914032"/>
                <a:gd name="connsiteX12-265" fmla="*/ 909391 w 1523540"/>
                <a:gd name="connsiteY12-266" fmla="*/ 450008 h 914032"/>
                <a:gd name="connsiteX13-267" fmla="*/ 766089 w 1523540"/>
                <a:gd name="connsiteY13-268" fmla="*/ 388593 h 914032"/>
                <a:gd name="connsiteX14-269" fmla="*/ 800209 w 1523540"/>
                <a:gd name="connsiteY14-270" fmla="*/ 204349 h 914032"/>
                <a:gd name="connsiteX0-271" fmla="*/ 800209 w 1523540"/>
                <a:gd name="connsiteY0-272" fmla="*/ 204349 h 914032"/>
                <a:gd name="connsiteX1-273" fmla="*/ 196266 w 1523540"/>
                <a:gd name="connsiteY1-274" fmla="*/ 12686 h 914032"/>
                <a:gd name="connsiteX2-275" fmla="*/ 147370 w 1523540"/>
                <a:gd name="connsiteY2-276" fmla="*/ 306113 h 914032"/>
                <a:gd name="connsiteX3-277" fmla="*/ 12021 w 1523540"/>
                <a:gd name="connsiteY3-278" fmla="*/ 518188 h 914032"/>
                <a:gd name="connsiteX4-279" fmla="*/ 652279 w 1523540"/>
                <a:gd name="connsiteY4-280" fmla="*/ 757083 h 914032"/>
                <a:gd name="connsiteX5-281" fmla="*/ 697851 w 1523540"/>
                <a:gd name="connsiteY5-282" fmla="*/ 647901 h 914032"/>
                <a:gd name="connsiteX6-283" fmla="*/ 875271 w 1523540"/>
                <a:gd name="connsiteY6-284" fmla="*/ 695668 h 914032"/>
                <a:gd name="connsiteX7-285" fmla="*/ 1189170 w 1523540"/>
                <a:gd name="connsiteY7-286" fmla="*/ 914032 h 914032"/>
                <a:gd name="connsiteX8-287" fmla="*/ 1523540 w 1523540"/>
                <a:gd name="connsiteY8-288" fmla="*/ 818498 h 914032"/>
                <a:gd name="connsiteX9-289" fmla="*/ 1189170 w 1523540"/>
                <a:gd name="connsiteY9-290" fmla="*/ 682020 h 914032"/>
                <a:gd name="connsiteX10-291" fmla="*/ 1250585 w 1523540"/>
                <a:gd name="connsiteY10-292" fmla="*/ 450008 h 914032"/>
                <a:gd name="connsiteX11-293" fmla="*/ 984454 w 1523540"/>
                <a:gd name="connsiteY11-294" fmla="*/ 340826 h 914032"/>
                <a:gd name="connsiteX12-295" fmla="*/ 909391 w 1523540"/>
                <a:gd name="connsiteY12-296" fmla="*/ 450008 h 914032"/>
                <a:gd name="connsiteX13-297" fmla="*/ 766089 w 1523540"/>
                <a:gd name="connsiteY13-298" fmla="*/ 388593 h 914032"/>
                <a:gd name="connsiteX14-299" fmla="*/ 800209 w 1523540"/>
                <a:gd name="connsiteY14-300" fmla="*/ 204349 h 914032"/>
                <a:gd name="connsiteX0-301" fmla="*/ 800209 w 1523540"/>
                <a:gd name="connsiteY0-302" fmla="*/ 204349 h 914032"/>
                <a:gd name="connsiteX1-303" fmla="*/ 196266 w 1523540"/>
                <a:gd name="connsiteY1-304" fmla="*/ 12686 h 914032"/>
                <a:gd name="connsiteX2-305" fmla="*/ 147370 w 1523540"/>
                <a:gd name="connsiteY2-306" fmla="*/ 306113 h 914032"/>
                <a:gd name="connsiteX3-307" fmla="*/ 12021 w 1523540"/>
                <a:gd name="connsiteY3-308" fmla="*/ 518188 h 914032"/>
                <a:gd name="connsiteX4-309" fmla="*/ 652279 w 1523540"/>
                <a:gd name="connsiteY4-310" fmla="*/ 757083 h 914032"/>
                <a:gd name="connsiteX5-311" fmla="*/ 697851 w 1523540"/>
                <a:gd name="connsiteY5-312" fmla="*/ 647901 h 914032"/>
                <a:gd name="connsiteX6-313" fmla="*/ 875271 w 1523540"/>
                <a:gd name="connsiteY6-314" fmla="*/ 695668 h 914032"/>
                <a:gd name="connsiteX7-315" fmla="*/ 1189170 w 1523540"/>
                <a:gd name="connsiteY7-316" fmla="*/ 914032 h 914032"/>
                <a:gd name="connsiteX8-317" fmla="*/ 1523540 w 1523540"/>
                <a:gd name="connsiteY8-318" fmla="*/ 818498 h 914032"/>
                <a:gd name="connsiteX9-319" fmla="*/ 1189170 w 1523540"/>
                <a:gd name="connsiteY9-320" fmla="*/ 682020 h 914032"/>
                <a:gd name="connsiteX10-321" fmla="*/ 1250585 w 1523540"/>
                <a:gd name="connsiteY10-322" fmla="*/ 450008 h 914032"/>
                <a:gd name="connsiteX11-323" fmla="*/ 984454 w 1523540"/>
                <a:gd name="connsiteY11-324" fmla="*/ 340826 h 914032"/>
                <a:gd name="connsiteX12-325" fmla="*/ 909391 w 1523540"/>
                <a:gd name="connsiteY12-326" fmla="*/ 450008 h 914032"/>
                <a:gd name="connsiteX13-327" fmla="*/ 766089 w 1523540"/>
                <a:gd name="connsiteY13-328" fmla="*/ 388593 h 914032"/>
                <a:gd name="connsiteX14-329" fmla="*/ 800209 w 1523540"/>
                <a:gd name="connsiteY14-330" fmla="*/ 204349 h 914032"/>
                <a:gd name="connsiteX0-331" fmla="*/ 800209 w 1523540"/>
                <a:gd name="connsiteY0-332" fmla="*/ 204349 h 914032"/>
                <a:gd name="connsiteX1-333" fmla="*/ 196266 w 1523540"/>
                <a:gd name="connsiteY1-334" fmla="*/ 12686 h 914032"/>
                <a:gd name="connsiteX2-335" fmla="*/ 147370 w 1523540"/>
                <a:gd name="connsiteY2-336" fmla="*/ 306113 h 914032"/>
                <a:gd name="connsiteX3-337" fmla="*/ 12021 w 1523540"/>
                <a:gd name="connsiteY3-338" fmla="*/ 518188 h 914032"/>
                <a:gd name="connsiteX4-339" fmla="*/ 636377 w 1523540"/>
                <a:gd name="connsiteY4-340" fmla="*/ 741181 h 914032"/>
                <a:gd name="connsiteX5-341" fmla="*/ 697851 w 1523540"/>
                <a:gd name="connsiteY5-342" fmla="*/ 647901 h 914032"/>
                <a:gd name="connsiteX6-343" fmla="*/ 875271 w 1523540"/>
                <a:gd name="connsiteY6-344" fmla="*/ 695668 h 914032"/>
                <a:gd name="connsiteX7-345" fmla="*/ 1189170 w 1523540"/>
                <a:gd name="connsiteY7-346" fmla="*/ 914032 h 914032"/>
                <a:gd name="connsiteX8-347" fmla="*/ 1523540 w 1523540"/>
                <a:gd name="connsiteY8-348" fmla="*/ 818498 h 914032"/>
                <a:gd name="connsiteX9-349" fmla="*/ 1189170 w 1523540"/>
                <a:gd name="connsiteY9-350" fmla="*/ 682020 h 914032"/>
                <a:gd name="connsiteX10-351" fmla="*/ 1250585 w 1523540"/>
                <a:gd name="connsiteY10-352" fmla="*/ 450008 h 914032"/>
                <a:gd name="connsiteX11-353" fmla="*/ 984454 w 1523540"/>
                <a:gd name="connsiteY11-354" fmla="*/ 340826 h 914032"/>
                <a:gd name="connsiteX12-355" fmla="*/ 909391 w 1523540"/>
                <a:gd name="connsiteY12-356" fmla="*/ 450008 h 914032"/>
                <a:gd name="connsiteX13-357" fmla="*/ 766089 w 1523540"/>
                <a:gd name="connsiteY13-358" fmla="*/ 388593 h 914032"/>
                <a:gd name="connsiteX14-359" fmla="*/ 800209 w 1523540"/>
                <a:gd name="connsiteY14-360" fmla="*/ 204349 h 914032"/>
                <a:gd name="connsiteX0-361" fmla="*/ 800209 w 1523540"/>
                <a:gd name="connsiteY0-362" fmla="*/ 204349 h 914032"/>
                <a:gd name="connsiteX1-363" fmla="*/ 196266 w 1523540"/>
                <a:gd name="connsiteY1-364" fmla="*/ 12686 h 914032"/>
                <a:gd name="connsiteX2-365" fmla="*/ 147370 w 1523540"/>
                <a:gd name="connsiteY2-366" fmla="*/ 306113 h 914032"/>
                <a:gd name="connsiteX3-367" fmla="*/ 12021 w 1523540"/>
                <a:gd name="connsiteY3-368" fmla="*/ 518188 h 914032"/>
                <a:gd name="connsiteX4-369" fmla="*/ 636377 w 1523540"/>
                <a:gd name="connsiteY4-370" fmla="*/ 741181 h 914032"/>
                <a:gd name="connsiteX5-371" fmla="*/ 697851 w 1523540"/>
                <a:gd name="connsiteY5-372" fmla="*/ 647901 h 914032"/>
                <a:gd name="connsiteX6-373" fmla="*/ 875271 w 1523540"/>
                <a:gd name="connsiteY6-374" fmla="*/ 695668 h 914032"/>
                <a:gd name="connsiteX7-375" fmla="*/ 1189170 w 1523540"/>
                <a:gd name="connsiteY7-376" fmla="*/ 914032 h 914032"/>
                <a:gd name="connsiteX8-377" fmla="*/ 1523540 w 1523540"/>
                <a:gd name="connsiteY8-378" fmla="*/ 818498 h 914032"/>
                <a:gd name="connsiteX9-379" fmla="*/ 1189170 w 1523540"/>
                <a:gd name="connsiteY9-380" fmla="*/ 682020 h 914032"/>
                <a:gd name="connsiteX10-381" fmla="*/ 1250585 w 1523540"/>
                <a:gd name="connsiteY10-382" fmla="*/ 450008 h 914032"/>
                <a:gd name="connsiteX11-383" fmla="*/ 984454 w 1523540"/>
                <a:gd name="connsiteY11-384" fmla="*/ 340826 h 914032"/>
                <a:gd name="connsiteX12-385" fmla="*/ 909391 w 1523540"/>
                <a:gd name="connsiteY12-386" fmla="*/ 450008 h 914032"/>
                <a:gd name="connsiteX13-387" fmla="*/ 766089 w 1523540"/>
                <a:gd name="connsiteY13-388" fmla="*/ 388593 h 914032"/>
                <a:gd name="connsiteX14-389" fmla="*/ 800209 w 1523540"/>
                <a:gd name="connsiteY14-390" fmla="*/ 204349 h 914032"/>
                <a:gd name="connsiteX0-391" fmla="*/ 800209 w 1523540"/>
                <a:gd name="connsiteY0-392" fmla="*/ 204349 h 914032"/>
                <a:gd name="connsiteX1-393" fmla="*/ 196266 w 1523540"/>
                <a:gd name="connsiteY1-394" fmla="*/ 12686 h 914032"/>
                <a:gd name="connsiteX2-395" fmla="*/ 147370 w 1523540"/>
                <a:gd name="connsiteY2-396" fmla="*/ 306113 h 914032"/>
                <a:gd name="connsiteX3-397" fmla="*/ 12021 w 1523540"/>
                <a:gd name="connsiteY3-398" fmla="*/ 518188 h 914032"/>
                <a:gd name="connsiteX4-399" fmla="*/ 636377 w 1523540"/>
                <a:gd name="connsiteY4-400" fmla="*/ 741181 h 914032"/>
                <a:gd name="connsiteX5-401" fmla="*/ 697851 w 1523540"/>
                <a:gd name="connsiteY5-402" fmla="*/ 647901 h 914032"/>
                <a:gd name="connsiteX6-403" fmla="*/ 875271 w 1523540"/>
                <a:gd name="connsiteY6-404" fmla="*/ 695668 h 914032"/>
                <a:gd name="connsiteX7-405" fmla="*/ 1189170 w 1523540"/>
                <a:gd name="connsiteY7-406" fmla="*/ 914032 h 914032"/>
                <a:gd name="connsiteX8-407" fmla="*/ 1523540 w 1523540"/>
                <a:gd name="connsiteY8-408" fmla="*/ 818498 h 914032"/>
                <a:gd name="connsiteX9-409" fmla="*/ 1189170 w 1523540"/>
                <a:gd name="connsiteY9-410" fmla="*/ 682020 h 914032"/>
                <a:gd name="connsiteX10-411" fmla="*/ 1250585 w 1523540"/>
                <a:gd name="connsiteY10-412" fmla="*/ 450008 h 914032"/>
                <a:gd name="connsiteX11-413" fmla="*/ 984454 w 1523540"/>
                <a:gd name="connsiteY11-414" fmla="*/ 340826 h 914032"/>
                <a:gd name="connsiteX12-415" fmla="*/ 909391 w 1523540"/>
                <a:gd name="connsiteY12-416" fmla="*/ 450008 h 914032"/>
                <a:gd name="connsiteX13-417" fmla="*/ 766089 w 1523540"/>
                <a:gd name="connsiteY13-418" fmla="*/ 388593 h 914032"/>
                <a:gd name="connsiteX14-419" fmla="*/ 800209 w 1523540"/>
                <a:gd name="connsiteY14-420" fmla="*/ 204349 h 914032"/>
                <a:gd name="connsiteX0-421" fmla="*/ 800209 w 1523540"/>
                <a:gd name="connsiteY0-422" fmla="*/ 204349 h 914032"/>
                <a:gd name="connsiteX1-423" fmla="*/ 196266 w 1523540"/>
                <a:gd name="connsiteY1-424" fmla="*/ 12686 h 914032"/>
                <a:gd name="connsiteX2-425" fmla="*/ 147370 w 1523540"/>
                <a:gd name="connsiteY2-426" fmla="*/ 306113 h 914032"/>
                <a:gd name="connsiteX3-427" fmla="*/ 12021 w 1523540"/>
                <a:gd name="connsiteY3-428" fmla="*/ 518188 h 914032"/>
                <a:gd name="connsiteX4-429" fmla="*/ 636377 w 1523540"/>
                <a:gd name="connsiteY4-430" fmla="*/ 741181 h 914032"/>
                <a:gd name="connsiteX5-431" fmla="*/ 697851 w 1523540"/>
                <a:gd name="connsiteY5-432" fmla="*/ 647901 h 914032"/>
                <a:gd name="connsiteX6-433" fmla="*/ 875271 w 1523540"/>
                <a:gd name="connsiteY6-434" fmla="*/ 695668 h 914032"/>
                <a:gd name="connsiteX7-435" fmla="*/ 1189170 w 1523540"/>
                <a:gd name="connsiteY7-436" fmla="*/ 914032 h 914032"/>
                <a:gd name="connsiteX8-437" fmla="*/ 1523540 w 1523540"/>
                <a:gd name="connsiteY8-438" fmla="*/ 818498 h 914032"/>
                <a:gd name="connsiteX9-439" fmla="*/ 1189170 w 1523540"/>
                <a:gd name="connsiteY9-440" fmla="*/ 682020 h 914032"/>
                <a:gd name="connsiteX10-441" fmla="*/ 1250585 w 1523540"/>
                <a:gd name="connsiteY10-442" fmla="*/ 450008 h 914032"/>
                <a:gd name="connsiteX11-443" fmla="*/ 984454 w 1523540"/>
                <a:gd name="connsiteY11-444" fmla="*/ 340826 h 914032"/>
                <a:gd name="connsiteX12-445" fmla="*/ 909391 w 1523540"/>
                <a:gd name="connsiteY12-446" fmla="*/ 450008 h 914032"/>
                <a:gd name="connsiteX13-447" fmla="*/ 766089 w 1523540"/>
                <a:gd name="connsiteY13-448" fmla="*/ 388593 h 914032"/>
                <a:gd name="connsiteX14-449" fmla="*/ 800209 w 1523540"/>
                <a:gd name="connsiteY14-450" fmla="*/ 204349 h 914032"/>
                <a:gd name="connsiteX0-451" fmla="*/ 800209 w 1523540"/>
                <a:gd name="connsiteY0-452" fmla="*/ 204349 h 914032"/>
                <a:gd name="connsiteX1-453" fmla="*/ 196266 w 1523540"/>
                <a:gd name="connsiteY1-454" fmla="*/ 12686 h 914032"/>
                <a:gd name="connsiteX2-455" fmla="*/ 147370 w 1523540"/>
                <a:gd name="connsiteY2-456" fmla="*/ 306113 h 914032"/>
                <a:gd name="connsiteX3-457" fmla="*/ 12021 w 1523540"/>
                <a:gd name="connsiteY3-458" fmla="*/ 518188 h 914032"/>
                <a:gd name="connsiteX4-459" fmla="*/ 636377 w 1523540"/>
                <a:gd name="connsiteY4-460" fmla="*/ 741181 h 914032"/>
                <a:gd name="connsiteX5-461" fmla="*/ 697851 w 1523540"/>
                <a:gd name="connsiteY5-462" fmla="*/ 647901 h 914032"/>
                <a:gd name="connsiteX6-463" fmla="*/ 875271 w 1523540"/>
                <a:gd name="connsiteY6-464" fmla="*/ 695668 h 914032"/>
                <a:gd name="connsiteX7-465" fmla="*/ 1189170 w 1523540"/>
                <a:gd name="connsiteY7-466" fmla="*/ 914032 h 914032"/>
                <a:gd name="connsiteX8-467" fmla="*/ 1523540 w 1523540"/>
                <a:gd name="connsiteY8-468" fmla="*/ 818498 h 914032"/>
                <a:gd name="connsiteX9-469" fmla="*/ 1189170 w 1523540"/>
                <a:gd name="connsiteY9-470" fmla="*/ 682020 h 914032"/>
                <a:gd name="connsiteX10-471" fmla="*/ 1250585 w 1523540"/>
                <a:gd name="connsiteY10-472" fmla="*/ 450008 h 914032"/>
                <a:gd name="connsiteX11-473" fmla="*/ 984454 w 1523540"/>
                <a:gd name="connsiteY11-474" fmla="*/ 340826 h 914032"/>
                <a:gd name="connsiteX12-475" fmla="*/ 909391 w 1523540"/>
                <a:gd name="connsiteY12-476" fmla="*/ 450008 h 914032"/>
                <a:gd name="connsiteX13-477" fmla="*/ 766089 w 1523540"/>
                <a:gd name="connsiteY13-478" fmla="*/ 388593 h 914032"/>
                <a:gd name="connsiteX14-479" fmla="*/ 800209 w 1523540"/>
                <a:gd name="connsiteY14-480" fmla="*/ 204349 h 914032"/>
                <a:gd name="connsiteX0-481" fmla="*/ 800209 w 1523540"/>
                <a:gd name="connsiteY0-482" fmla="*/ 204349 h 914032"/>
                <a:gd name="connsiteX1-483" fmla="*/ 196266 w 1523540"/>
                <a:gd name="connsiteY1-484" fmla="*/ 12686 h 914032"/>
                <a:gd name="connsiteX2-485" fmla="*/ 147370 w 1523540"/>
                <a:gd name="connsiteY2-486" fmla="*/ 306113 h 914032"/>
                <a:gd name="connsiteX3-487" fmla="*/ 12021 w 1523540"/>
                <a:gd name="connsiteY3-488" fmla="*/ 518188 h 914032"/>
                <a:gd name="connsiteX4-489" fmla="*/ 636377 w 1523540"/>
                <a:gd name="connsiteY4-490" fmla="*/ 741181 h 914032"/>
                <a:gd name="connsiteX5-491" fmla="*/ 697851 w 1523540"/>
                <a:gd name="connsiteY5-492" fmla="*/ 647901 h 914032"/>
                <a:gd name="connsiteX6-493" fmla="*/ 875271 w 1523540"/>
                <a:gd name="connsiteY6-494" fmla="*/ 695668 h 914032"/>
                <a:gd name="connsiteX7-495" fmla="*/ 1189170 w 1523540"/>
                <a:gd name="connsiteY7-496" fmla="*/ 914032 h 914032"/>
                <a:gd name="connsiteX8-497" fmla="*/ 1523540 w 1523540"/>
                <a:gd name="connsiteY8-498" fmla="*/ 818498 h 914032"/>
                <a:gd name="connsiteX9-499" fmla="*/ 1189170 w 1523540"/>
                <a:gd name="connsiteY9-500" fmla="*/ 682020 h 914032"/>
                <a:gd name="connsiteX10-501" fmla="*/ 1250585 w 1523540"/>
                <a:gd name="connsiteY10-502" fmla="*/ 450008 h 914032"/>
                <a:gd name="connsiteX11-503" fmla="*/ 984454 w 1523540"/>
                <a:gd name="connsiteY11-504" fmla="*/ 340826 h 914032"/>
                <a:gd name="connsiteX12-505" fmla="*/ 909391 w 1523540"/>
                <a:gd name="connsiteY12-506" fmla="*/ 450008 h 914032"/>
                <a:gd name="connsiteX13-507" fmla="*/ 766089 w 1523540"/>
                <a:gd name="connsiteY13-508" fmla="*/ 388593 h 914032"/>
                <a:gd name="connsiteX14-509" fmla="*/ 800209 w 1523540"/>
                <a:gd name="connsiteY14-510" fmla="*/ 204349 h 914032"/>
                <a:gd name="connsiteX0-511" fmla="*/ 800209 w 1523540"/>
                <a:gd name="connsiteY0-512" fmla="*/ 204349 h 914032"/>
                <a:gd name="connsiteX1-513" fmla="*/ 196266 w 1523540"/>
                <a:gd name="connsiteY1-514" fmla="*/ 12686 h 914032"/>
                <a:gd name="connsiteX2-515" fmla="*/ 147370 w 1523540"/>
                <a:gd name="connsiteY2-516" fmla="*/ 306113 h 914032"/>
                <a:gd name="connsiteX3-517" fmla="*/ 12021 w 1523540"/>
                <a:gd name="connsiteY3-518" fmla="*/ 518188 h 914032"/>
                <a:gd name="connsiteX4-519" fmla="*/ 636377 w 1523540"/>
                <a:gd name="connsiteY4-520" fmla="*/ 741181 h 914032"/>
                <a:gd name="connsiteX5-521" fmla="*/ 705803 w 1523540"/>
                <a:gd name="connsiteY5-522" fmla="*/ 624047 h 914032"/>
                <a:gd name="connsiteX6-523" fmla="*/ 875271 w 1523540"/>
                <a:gd name="connsiteY6-524" fmla="*/ 695668 h 914032"/>
                <a:gd name="connsiteX7-525" fmla="*/ 1189170 w 1523540"/>
                <a:gd name="connsiteY7-526" fmla="*/ 914032 h 914032"/>
                <a:gd name="connsiteX8-527" fmla="*/ 1523540 w 1523540"/>
                <a:gd name="connsiteY8-528" fmla="*/ 818498 h 914032"/>
                <a:gd name="connsiteX9-529" fmla="*/ 1189170 w 1523540"/>
                <a:gd name="connsiteY9-530" fmla="*/ 682020 h 914032"/>
                <a:gd name="connsiteX10-531" fmla="*/ 1250585 w 1523540"/>
                <a:gd name="connsiteY10-532" fmla="*/ 450008 h 914032"/>
                <a:gd name="connsiteX11-533" fmla="*/ 984454 w 1523540"/>
                <a:gd name="connsiteY11-534" fmla="*/ 340826 h 914032"/>
                <a:gd name="connsiteX12-535" fmla="*/ 909391 w 1523540"/>
                <a:gd name="connsiteY12-536" fmla="*/ 450008 h 914032"/>
                <a:gd name="connsiteX13-537" fmla="*/ 766089 w 1523540"/>
                <a:gd name="connsiteY13-538" fmla="*/ 388593 h 914032"/>
                <a:gd name="connsiteX14-539" fmla="*/ 800209 w 1523540"/>
                <a:gd name="connsiteY14-540" fmla="*/ 204349 h 914032"/>
                <a:gd name="connsiteX0-541" fmla="*/ 800209 w 1523540"/>
                <a:gd name="connsiteY0-542" fmla="*/ 204349 h 914032"/>
                <a:gd name="connsiteX1-543" fmla="*/ 196266 w 1523540"/>
                <a:gd name="connsiteY1-544" fmla="*/ 12686 h 914032"/>
                <a:gd name="connsiteX2-545" fmla="*/ 147370 w 1523540"/>
                <a:gd name="connsiteY2-546" fmla="*/ 306113 h 914032"/>
                <a:gd name="connsiteX3-547" fmla="*/ 12021 w 1523540"/>
                <a:gd name="connsiteY3-548" fmla="*/ 518188 h 914032"/>
                <a:gd name="connsiteX4-549" fmla="*/ 636377 w 1523540"/>
                <a:gd name="connsiteY4-550" fmla="*/ 741181 h 914032"/>
                <a:gd name="connsiteX5-551" fmla="*/ 705803 w 1523540"/>
                <a:gd name="connsiteY5-552" fmla="*/ 624047 h 914032"/>
                <a:gd name="connsiteX6-553" fmla="*/ 875271 w 1523540"/>
                <a:gd name="connsiteY6-554" fmla="*/ 695668 h 914032"/>
                <a:gd name="connsiteX7-555" fmla="*/ 1189170 w 1523540"/>
                <a:gd name="connsiteY7-556" fmla="*/ 914032 h 914032"/>
                <a:gd name="connsiteX8-557" fmla="*/ 1523540 w 1523540"/>
                <a:gd name="connsiteY8-558" fmla="*/ 818498 h 914032"/>
                <a:gd name="connsiteX9-559" fmla="*/ 1189170 w 1523540"/>
                <a:gd name="connsiteY9-560" fmla="*/ 682020 h 914032"/>
                <a:gd name="connsiteX10-561" fmla="*/ 1250585 w 1523540"/>
                <a:gd name="connsiteY10-562" fmla="*/ 450008 h 914032"/>
                <a:gd name="connsiteX11-563" fmla="*/ 984454 w 1523540"/>
                <a:gd name="connsiteY11-564" fmla="*/ 340826 h 914032"/>
                <a:gd name="connsiteX12-565" fmla="*/ 909391 w 1523540"/>
                <a:gd name="connsiteY12-566" fmla="*/ 450008 h 914032"/>
                <a:gd name="connsiteX13-567" fmla="*/ 766089 w 1523540"/>
                <a:gd name="connsiteY13-568" fmla="*/ 388593 h 914032"/>
                <a:gd name="connsiteX14-569" fmla="*/ 800209 w 1523540"/>
                <a:gd name="connsiteY14-570" fmla="*/ 204349 h 914032"/>
                <a:gd name="connsiteX0-571" fmla="*/ 800209 w 1523540"/>
                <a:gd name="connsiteY0-572" fmla="*/ 204349 h 914032"/>
                <a:gd name="connsiteX1-573" fmla="*/ 196266 w 1523540"/>
                <a:gd name="connsiteY1-574" fmla="*/ 12686 h 914032"/>
                <a:gd name="connsiteX2-575" fmla="*/ 147370 w 1523540"/>
                <a:gd name="connsiteY2-576" fmla="*/ 306113 h 914032"/>
                <a:gd name="connsiteX3-577" fmla="*/ 12021 w 1523540"/>
                <a:gd name="connsiteY3-578" fmla="*/ 518188 h 914032"/>
                <a:gd name="connsiteX4-579" fmla="*/ 636377 w 1523540"/>
                <a:gd name="connsiteY4-580" fmla="*/ 741181 h 914032"/>
                <a:gd name="connsiteX5-581" fmla="*/ 705803 w 1523540"/>
                <a:gd name="connsiteY5-582" fmla="*/ 624047 h 914032"/>
                <a:gd name="connsiteX6-583" fmla="*/ 859369 w 1523540"/>
                <a:gd name="connsiteY6-584" fmla="*/ 679765 h 914032"/>
                <a:gd name="connsiteX7-585" fmla="*/ 1189170 w 1523540"/>
                <a:gd name="connsiteY7-586" fmla="*/ 914032 h 914032"/>
                <a:gd name="connsiteX8-587" fmla="*/ 1523540 w 1523540"/>
                <a:gd name="connsiteY8-588" fmla="*/ 818498 h 914032"/>
                <a:gd name="connsiteX9-589" fmla="*/ 1189170 w 1523540"/>
                <a:gd name="connsiteY9-590" fmla="*/ 682020 h 914032"/>
                <a:gd name="connsiteX10-591" fmla="*/ 1250585 w 1523540"/>
                <a:gd name="connsiteY10-592" fmla="*/ 450008 h 914032"/>
                <a:gd name="connsiteX11-593" fmla="*/ 984454 w 1523540"/>
                <a:gd name="connsiteY11-594" fmla="*/ 340826 h 914032"/>
                <a:gd name="connsiteX12-595" fmla="*/ 909391 w 1523540"/>
                <a:gd name="connsiteY12-596" fmla="*/ 450008 h 914032"/>
                <a:gd name="connsiteX13-597" fmla="*/ 766089 w 1523540"/>
                <a:gd name="connsiteY13-598" fmla="*/ 388593 h 914032"/>
                <a:gd name="connsiteX14-599" fmla="*/ 800209 w 1523540"/>
                <a:gd name="connsiteY14-600" fmla="*/ 204349 h 914032"/>
                <a:gd name="connsiteX0-601" fmla="*/ 800209 w 1523540"/>
                <a:gd name="connsiteY0-602" fmla="*/ 204349 h 914032"/>
                <a:gd name="connsiteX1-603" fmla="*/ 196266 w 1523540"/>
                <a:gd name="connsiteY1-604" fmla="*/ 12686 h 914032"/>
                <a:gd name="connsiteX2-605" fmla="*/ 147370 w 1523540"/>
                <a:gd name="connsiteY2-606" fmla="*/ 306113 h 914032"/>
                <a:gd name="connsiteX3-607" fmla="*/ 12021 w 1523540"/>
                <a:gd name="connsiteY3-608" fmla="*/ 518188 h 914032"/>
                <a:gd name="connsiteX4-609" fmla="*/ 636377 w 1523540"/>
                <a:gd name="connsiteY4-610" fmla="*/ 741181 h 914032"/>
                <a:gd name="connsiteX5-611" fmla="*/ 705803 w 1523540"/>
                <a:gd name="connsiteY5-612" fmla="*/ 624047 h 914032"/>
                <a:gd name="connsiteX6-613" fmla="*/ 859369 w 1523540"/>
                <a:gd name="connsiteY6-614" fmla="*/ 679765 h 914032"/>
                <a:gd name="connsiteX7-615" fmla="*/ 1189170 w 1523540"/>
                <a:gd name="connsiteY7-616" fmla="*/ 914032 h 914032"/>
                <a:gd name="connsiteX8-617" fmla="*/ 1523540 w 1523540"/>
                <a:gd name="connsiteY8-618" fmla="*/ 818498 h 914032"/>
                <a:gd name="connsiteX9-619" fmla="*/ 1189170 w 1523540"/>
                <a:gd name="connsiteY9-620" fmla="*/ 682020 h 914032"/>
                <a:gd name="connsiteX10-621" fmla="*/ 1250585 w 1523540"/>
                <a:gd name="connsiteY10-622" fmla="*/ 450008 h 914032"/>
                <a:gd name="connsiteX11-623" fmla="*/ 984454 w 1523540"/>
                <a:gd name="connsiteY11-624" fmla="*/ 340826 h 914032"/>
                <a:gd name="connsiteX12-625" fmla="*/ 909391 w 1523540"/>
                <a:gd name="connsiteY12-626" fmla="*/ 450008 h 914032"/>
                <a:gd name="connsiteX13-627" fmla="*/ 766089 w 1523540"/>
                <a:gd name="connsiteY13-628" fmla="*/ 388593 h 914032"/>
                <a:gd name="connsiteX14-629" fmla="*/ 800209 w 1523540"/>
                <a:gd name="connsiteY14-630" fmla="*/ 204349 h 914032"/>
                <a:gd name="connsiteX0-631" fmla="*/ 800209 w 1523540"/>
                <a:gd name="connsiteY0-632" fmla="*/ 204349 h 914032"/>
                <a:gd name="connsiteX1-633" fmla="*/ 196266 w 1523540"/>
                <a:gd name="connsiteY1-634" fmla="*/ 12686 h 914032"/>
                <a:gd name="connsiteX2-635" fmla="*/ 147370 w 1523540"/>
                <a:gd name="connsiteY2-636" fmla="*/ 306113 h 914032"/>
                <a:gd name="connsiteX3-637" fmla="*/ 12021 w 1523540"/>
                <a:gd name="connsiteY3-638" fmla="*/ 518188 h 914032"/>
                <a:gd name="connsiteX4-639" fmla="*/ 636377 w 1523540"/>
                <a:gd name="connsiteY4-640" fmla="*/ 741181 h 914032"/>
                <a:gd name="connsiteX5-641" fmla="*/ 705803 w 1523540"/>
                <a:gd name="connsiteY5-642" fmla="*/ 624047 h 914032"/>
                <a:gd name="connsiteX6-643" fmla="*/ 859369 w 1523540"/>
                <a:gd name="connsiteY6-644" fmla="*/ 679765 h 914032"/>
                <a:gd name="connsiteX7-645" fmla="*/ 1189170 w 1523540"/>
                <a:gd name="connsiteY7-646" fmla="*/ 914032 h 914032"/>
                <a:gd name="connsiteX8-647" fmla="*/ 1523540 w 1523540"/>
                <a:gd name="connsiteY8-648" fmla="*/ 818498 h 914032"/>
                <a:gd name="connsiteX9-649" fmla="*/ 1189170 w 1523540"/>
                <a:gd name="connsiteY9-650" fmla="*/ 682020 h 914032"/>
                <a:gd name="connsiteX10-651" fmla="*/ 1250585 w 1523540"/>
                <a:gd name="connsiteY10-652" fmla="*/ 450008 h 914032"/>
                <a:gd name="connsiteX11-653" fmla="*/ 984454 w 1523540"/>
                <a:gd name="connsiteY11-654" fmla="*/ 340826 h 914032"/>
                <a:gd name="connsiteX12-655" fmla="*/ 909391 w 1523540"/>
                <a:gd name="connsiteY12-656" fmla="*/ 450008 h 914032"/>
                <a:gd name="connsiteX13-657" fmla="*/ 766089 w 1523540"/>
                <a:gd name="connsiteY13-658" fmla="*/ 388593 h 914032"/>
                <a:gd name="connsiteX14-659" fmla="*/ 800209 w 1523540"/>
                <a:gd name="connsiteY14-660" fmla="*/ 204349 h 914032"/>
                <a:gd name="connsiteX0-661" fmla="*/ 800209 w 1523540"/>
                <a:gd name="connsiteY0-662" fmla="*/ 204349 h 982628"/>
                <a:gd name="connsiteX1-663" fmla="*/ 196266 w 1523540"/>
                <a:gd name="connsiteY1-664" fmla="*/ 12686 h 982628"/>
                <a:gd name="connsiteX2-665" fmla="*/ 147370 w 1523540"/>
                <a:gd name="connsiteY2-666" fmla="*/ 306113 h 982628"/>
                <a:gd name="connsiteX3-667" fmla="*/ 12021 w 1523540"/>
                <a:gd name="connsiteY3-668" fmla="*/ 518188 h 982628"/>
                <a:gd name="connsiteX4-669" fmla="*/ 636377 w 1523540"/>
                <a:gd name="connsiteY4-670" fmla="*/ 741181 h 982628"/>
                <a:gd name="connsiteX5-671" fmla="*/ 705803 w 1523540"/>
                <a:gd name="connsiteY5-672" fmla="*/ 624047 h 982628"/>
                <a:gd name="connsiteX6-673" fmla="*/ 859369 w 1523540"/>
                <a:gd name="connsiteY6-674" fmla="*/ 679765 h 982628"/>
                <a:gd name="connsiteX7-675" fmla="*/ 1189170 w 1523540"/>
                <a:gd name="connsiteY7-676" fmla="*/ 914032 h 982628"/>
                <a:gd name="connsiteX8-677" fmla="*/ 1523540 w 1523540"/>
                <a:gd name="connsiteY8-678" fmla="*/ 818498 h 982628"/>
                <a:gd name="connsiteX9-679" fmla="*/ 1189170 w 1523540"/>
                <a:gd name="connsiteY9-680" fmla="*/ 682020 h 982628"/>
                <a:gd name="connsiteX10-681" fmla="*/ 1250585 w 1523540"/>
                <a:gd name="connsiteY10-682" fmla="*/ 450008 h 982628"/>
                <a:gd name="connsiteX11-683" fmla="*/ 984454 w 1523540"/>
                <a:gd name="connsiteY11-684" fmla="*/ 340826 h 982628"/>
                <a:gd name="connsiteX12-685" fmla="*/ 909391 w 1523540"/>
                <a:gd name="connsiteY12-686" fmla="*/ 450008 h 982628"/>
                <a:gd name="connsiteX13-687" fmla="*/ 766089 w 1523540"/>
                <a:gd name="connsiteY13-688" fmla="*/ 388593 h 982628"/>
                <a:gd name="connsiteX14-689" fmla="*/ 800209 w 1523540"/>
                <a:gd name="connsiteY14-690" fmla="*/ 204349 h 982628"/>
                <a:gd name="connsiteX0-691" fmla="*/ 800209 w 1554538"/>
                <a:gd name="connsiteY0-692" fmla="*/ 204349 h 982009"/>
                <a:gd name="connsiteX1-693" fmla="*/ 196266 w 1554538"/>
                <a:gd name="connsiteY1-694" fmla="*/ 12686 h 982009"/>
                <a:gd name="connsiteX2-695" fmla="*/ 147370 w 1554538"/>
                <a:gd name="connsiteY2-696" fmla="*/ 306113 h 982009"/>
                <a:gd name="connsiteX3-697" fmla="*/ 12021 w 1554538"/>
                <a:gd name="connsiteY3-698" fmla="*/ 518188 h 982009"/>
                <a:gd name="connsiteX4-699" fmla="*/ 636377 w 1554538"/>
                <a:gd name="connsiteY4-700" fmla="*/ 741181 h 982009"/>
                <a:gd name="connsiteX5-701" fmla="*/ 705803 w 1554538"/>
                <a:gd name="connsiteY5-702" fmla="*/ 624047 h 982009"/>
                <a:gd name="connsiteX6-703" fmla="*/ 859369 w 1554538"/>
                <a:gd name="connsiteY6-704" fmla="*/ 679765 h 982009"/>
                <a:gd name="connsiteX7-705" fmla="*/ 1189170 w 1554538"/>
                <a:gd name="connsiteY7-706" fmla="*/ 914032 h 982009"/>
                <a:gd name="connsiteX8-707" fmla="*/ 1523540 w 1554538"/>
                <a:gd name="connsiteY8-708" fmla="*/ 818498 h 982009"/>
                <a:gd name="connsiteX9-709" fmla="*/ 1189170 w 1554538"/>
                <a:gd name="connsiteY9-710" fmla="*/ 682020 h 982009"/>
                <a:gd name="connsiteX10-711" fmla="*/ 1250585 w 1554538"/>
                <a:gd name="connsiteY10-712" fmla="*/ 450008 h 982009"/>
                <a:gd name="connsiteX11-713" fmla="*/ 984454 w 1554538"/>
                <a:gd name="connsiteY11-714" fmla="*/ 340826 h 982009"/>
                <a:gd name="connsiteX12-715" fmla="*/ 909391 w 1554538"/>
                <a:gd name="connsiteY12-716" fmla="*/ 450008 h 982009"/>
                <a:gd name="connsiteX13-717" fmla="*/ 766089 w 1554538"/>
                <a:gd name="connsiteY13-718" fmla="*/ 388593 h 982009"/>
                <a:gd name="connsiteX14-719" fmla="*/ 800209 w 1554538"/>
                <a:gd name="connsiteY14-720" fmla="*/ 204349 h 982009"/>
                <a:gd name="connsiteX0-721" fmla="*/ 800209 w 1554538"/>
                <a:gd name="connsiteY0-722" fmla="*/ 204349 h 982009"/>
                <a:gd name="connsiteX1-723" fmla="*/ 196266 w 1554538"/>
                <a:gd name="connsiteY1-724" fmla="*/ 12686 h 982009"/>
                <a:gd name="connsiteX2-725" fmla="*/ 147370 w 1554538"/>
                <a:gd name="connsiteY2-726" fmla="*/ 306113 h 982009"/>
                <a:gd name="connsiteX3-727" fmla="*/ 12021 w 1554538"/>
                <a:gd name="connsiteY3-728" fmla="*/ 518188 h 982009"/>
                <a:gd name="connsiteX4-729" fmla="*/ 636377 w 1554538"/>
                <a:gd name="connsiteY4-730" fmla="*/ 741181 h 982009"/>
                <a:gd name="connsiteX5-731" fmla="*/ 705803 w 1554538"/>
                <a:gd name="connsiteY5-732" fmla="*/ 624047 h 982009"/>
                <a:gd name="connsiteX6-733" fmla="*/ 859369 w 1554538"/>
                <a:gd name="connsiteY6-734" fmla="*/ 679765 h 982009"/>
                <a:gd name="connsiteX7-735" fmla="*/ 1189170 w 1554538"/>
                <a:gd name="connsiteY7-736" fmla="*/ 914032 h 982009"/>
                <a:gd name="connsiteX8-737" fmla="*/ 1523540 w 1554538"/>
                <a:gd name="connsiteY8-738" fmla="*/ 818498 h 982009"/>
                <a:gd name="connsiteX9-739" fmla="*/ 1189170 w 1554538"/>
                <a:gd name="connsiteY9-740" fmla="*/ 682020 h 982009"/>
                <a:gd name="connsiteX10-741" fmla="*/ 1250585 w 1554538"/>
                <a:gd name="connsiteY10-742" fmla="*/ 450008 h 982009"/>
                <a:gd name="connsiteX11-743" fmla="*/ 984454 w 1554538"/>
                <a:gd name="connsiteY11-744" fmla="*/ 340826 h 982009"/>
                <a:gd name="connsiteX12-745" fmla="*/ 909391 w 1554538"/>
                <a:gd name="connsiteY12-746" fmla="*/ 450008 h 982009"/>
                <a:gd name="connsiteX13-747" fmla="*/ 766089 w 1554538"/>
                <a:gd name="connsiteY13-748" fmla="*/ 388593 h 982009"/>
                <a:gd name="connsiteX14-749" fmla="*/ 800209 w 1554538"/>
                <a:gd name="connsiteY14-750" fmla="*/ 204349 h 982009"/>
                <a:gd name="connsiteX0-751" fmla="*/ 800209 w 1554538"/>
                <a:gd name="connsiteY0-752" fmla="*/ 204349 h 982009"/>
                <a:gd name="connsiteX1-753" fmla="*/ 196266 w 1554538"/>
                <a:gd name="connsiteY1-754" fmla="*/ 12686 h 982009"/>
                <a:gd name="connsiteX2-755" fmla="*/ 147370 w 1554538"/>
                <a:gd name="connsiteY2-756" fmla="*/ 306113 h 982009"/>
                <a:gd name="connsiteX3-757" fmla="*/ 12021 w 1554538"/>
                <a:gd name="connsiteY3-758" fmla="*/ 518188 h 982009"/>
                <a:gd name="connsiteX4-759" fmla="*/ 636377 w 1554538"/>
                <a:gd name="connsiteY4-760" fmla="*/ 741181 h 982009"/>
                <a:gd name="connsiteX5-761" fmla="*/ 705803 w 1554538"/>
                <a:gd name="connsiteY5-762" fmla="*/ 624047 h 982009"/>
                <a:gd name="connsiteX6-763" fmla="*/ 859369 w 1554538"/>
                <a:gd name="connsiteY6-764" fmla="*/ 679765 h 982009"/>
                <a:gd name="connsiteX7-765" fmla="*/ 1189170 w 1554538"/>
                <a:gd name="connsiteY7-766" fmla="*/ 914032 h 982009"/>
                <a:gd name="connsiteX8-767" fmla="*/ 1523540 w 1554538"/>
                <a:gd name="connsiteY8-768" fmla="*/ 818498 h 982009"/>
                <a:gd name="connsiteX9-769" fmla="*/ 1173267 w 1554538"/>
                <a:gd name="connsiteY9-770" fmla="*/ 634312 h 982009"/>
                <a:gd name="connsiteX10-771" fmla="*/ 1250585 w 1554538"/>
                <a:gd name="connsiteY10-772" fmla="*/ 450008 h 982009"/>
                <a:gd name="connsiteX11-773" fmla="*/ 984454 w 1554538"/>
                <a:gd name="connsiteY11-774" fmla="*/ 340826 h 982009"/>
                <a:gd name="connsiteX12-775" fmla="*/ 909391 w 1554538"/>
                <a:gd name="connsiteY12-776" fmla="*/ 450008 h 982009"/>
                <a:gd name="connsiteX13-777" fmla="*/ 766089 w 1554538"/>
                <a:gd name="connsiteY13-778" fmla="*/ 388593 h 982009"/>
                <a:gd name="connsiteX14-779" fmla="*/ 800209 w 1554538"/>
                <a:gd name="connsiteY14-780" fmla="*/ 204349 h 982009"/>
                <a:gd name="connsiteX0-781" fmla="*/ 800209 w 1554538"/>
                <a:gd name="connsiteY0-782" fmla="*/ 204349 h 982009"/>
                <a:gd name="connsiteX1-783" fmla="*/ 196266 w 1554538"/>
                <a:gd name="connsiteY1-784" fmla="*/ 12686 h 982009"/>
                <a:gd name="connsiteX2-785" fmla="*/ 147370 w 1554538"/>
                <a:gd name="connsiteY2-786" fmla="*/ 306113 h 982009"/>
                <a:gd name="connsiteX3-787" fmla="*/ 12021 w 1554538"/>
                <a:gd name="connsiteY3-788" fmla="*/ 518188 h 982009"/>
                <a:gd name="connsiteX4-789" fmla="*/ 636377 w 1554538"/>
                <a:gd name="connsiteY4-790" fmla="*/ 741181 h 982009"/>
                <a:gd name="connsiteX5-791" fmla="*/ 705803 w 1554538"/>
                <a:gd name="connsiteY5-792" fmla="*/ 624047 h 982009"/>
                <a:gd name="connsiteX6-793" fmla="*/ 859369 w 1554538"/>
                <a:gd name="connsiteY6-794" fmla="*/ 679765 h 982009"/>
                <a:gd name="connsiteX7-795" fmla="*/ 1189170 w 1554538"/>
                <a:gd name="connsiteY7-796" fmla="*/ 914032 h 982009"/>
                <a:gd name="connsiteX8-797" fmla="*/ 1523540 w 1554538"/>
                <a:gd name="connsiteY8-798" fmla="*/ 818498 h 982009"/>
                <a:gd name="connsiteX9-799" fmla="*/ 1173267 w 1554538"/>
                <a:gd name="connsiteY9-800" fmla="*/ 634312 h 982009"/>
                <a:gd name="connsiteX10-801" fmla="*/ 1250585 w 1554538"/>
                <a:gd name="connsiteY10-802" fmla="*/ 450008 h 982009"/>
                <a:gd name="connsiteX11-803" fmla="*/ 984454 w 1554538"/>
                <a:gd name="connsiteY11-804" fmla="*/ 340826 h 982009"/>
                <a:gd name="connsiteX12-805" fmla="*/ 909391 w 1554538"/>
                <a:gd name="connsiteY12-806" fmla="*/ 450008 h 982009"/>
                <a:gd name="connsiteX13-807" fmla="*/ 766089 w 1554538"/>
                <a:gd name="connsiteY13-808" fmla="*/ 388593 h 982009"/>
                <a:gd name="connsiteX14-809" fmla="*/ 800209 w 1554538"/>
                <a:gd name="connsiteY14-810" fmla="*/ 204349 h 982009"/>
                <a:gd name="connsiteX0-811" fmla="*/ 800209 w 1542543"/>
                <a:gd name="connsiteY0-812" fmla="*/ 204349 h 976908"/>
                <a:gd name="connsiteX1-813" fmla="*/ 196266 w 1542543"/>
                <a:gd name="connsiteY1-814" fmla="*/ 12686 h 976908"/>
                <a:gd name="connsiteX2-815" fmla="*/ 147370 w 1542543"/>
                <a:gd name="connsiteY2-816" fmla="*/ 306113 h 976908"/>
                <a:gd name="connsiteX3-817" fmla="*/ 12021 w 1542543"/>
                <a:gd name="connsiteY3-818" fmla="*/ 518188 h 976908"/>
                <a:gd name="connsiteX4-819" fmla="*/ 636377 w 1542543"/>
                <a:gd name="connsiteY4-820" fmla="*/ 741181 h 976908"/>
                <a:gd name="connsiteX5-821" fmla="*/ 705803 w 1542543"/>
                <a:gd name="connsiteY5-822" fmla="*/ 624047 h 976908"/>
                <a:gd name="connsiteX6-823" fmla="*/ 859369 w 1542543"/>
                <a:gd name="connsiteY6-824" fmla="*/ 679765 h 976908"/>
                <a:gd name="connsiteX7-825" fmla="*/ 1189170 w 1542543"/>
                <a:gd name="connsiteY7-826" fmla="*/ 914032 h 976908"/>
                <a:gd name="connsiteX8-827" fmla="*/ 1507637 w 1542543"/>
                <a:gd name="connsiteY8-828" fmla="*/ 786693 h 976908"/>
                <a:gd name="connsiteX9-829" fmla="*/ 1173267 w 1542543"/>
                <a:gd name="connsiteY9-830" fmla="*/ 634312 h 976908"/>
                <a:gd name="connsiteX10-831" fmla="*/ 1250585 w 1542543"/>
                <a:gd name="connsiteY10-832" fmla="*/ 450008 h 976908"/>
                <a:gd name="connsiteX11-833" fmla="*/ 984454 w 1542543"/>
                <a:gd name="connsiteY11-834" fmla="*/ 340826 h 976908"/>
                <a:gd name="connsiteX12-835" fmla="*/ 909391 w 1542543"/>
                <a:gd name="connsiteY12-836" fmla="*/ 450008 h 976908"/>
                <a:gd name="connsiteX13-837" fmla="*/ 766089 w 1542543"/>
                <a:gd name="connsiteY13-838" fmla="*/ 388593 h 976908"/>
                <a:gd name="connsiteX14-839" fmla="*/ 800209 w 1542543"/>
                <a:gd name="connsiteY14-840" fmla="*/ 204349 h 976908"/>
                <a:gd name="connsiteX0-841" fmla="*/ 800209 w 1542543"/>
                <a:gd name="connsiteY0-842" fmla="*/ 204349 h 976908"/>
                <a:gd name="connsiteX1-843" fmla="*/ 196266 w 1542543"/>
                <a:gd name="connsiteY1-844" fmla="*/ 12686 h 976908"/>
                <a:gd name="connsiteX2-845" fmla="*/ 147370 w 1542543"/>
                <a:gd name="connsiteY2-846" fmla="*/ 306113 h 976908"/>
                <a:gd name="connsiteX3-847" fmla="*/ 12021 w 1542543"/>
                <a:gd name="connsiteY3-848" fmla="*/ 518188 h 976908"/>
                <a:gd name="connsiteX4-849" fmla="*/ 636377 w 1542543"/>
                <a:gd name="connsiteY4-850" fmla="*/ 741181 h 976908"/>
                <a:gd name="connsiteX5-851" fmla="*/ 705803 w 1542543"/>
                <a:gd name="connsiteY5-852" fmla="*/ 624047 h 976908"/>
                <a:gd name="connsiteX6-853" fmla="*/ 859369 w 1542543"/>
                <a:gd name="connsiteY6-854" fmla="*/ 679765 h 976908"/>
                <a:gd name="connsiteX7-855" fmla="*/ 1189170 w 1542543"/>
                <a:gd name="connsiteY7-856" fmla="*/ 914032 h 976908"/>
                <a:gd name="connsiteX8-857" fmla="*/ 1507637 w 1542543"/>
                <a:gd name="connsiteY8-858" fmla="*/ 786693 h 976908"/>
                <a:gd name="connsiteX9-859" fmla="*/ 1173267 w 1542543"/>
                <a:gd name="connsiteY9-860" fmla="*/ 634312 h 976908"/>
                <a:gd name="connsiteX10-861" fmla="*/ 1250585 w 1542543"/>
                <a:gd name="connsiteY10-862" fmla="*/ 450008 h 976908"/>
                <a:gd name="connsiteX11-863" fmla="*/ 984454 w 1542543"/>
                <a:gd name="connsiteY11-864" fmla="*/ 340826 h 976908"/>
                <a:gd name="connsiteX12-865" fmla="*/ 909391 w 1542543"/>
                <a:gd name="connsiteY12-866" fmla="*/ 450008 h 976908"/>
                <a:gd name="connsiteX13-867" fmla="*/ 766089 w 1542543"/>
                <a:gd name="connsiteY13-868" fmla="*/ 388593 h 976908"/>
                <a:gd name="connsiteX14-869" fmla="*/ 800209 w 1542543"/>
                <a:gd name="connsiteY14-870" fmla="*/ 204349 h 976908"/>
                <a:gd name="connsiteX0-871" fmla="*/ 800209 w 1522966"/>
                <a:gd name="connsiteY0-872" fmla="*/ 204349 h 975249"/>
                <a:gd name="connsiteX1-873" fmla="*/ 196266 w 1522966"/>
                <a:gd name="connsiteY1-874" fmla="*/ 12686 h 975249"/>
                <a:gd name="connsiteX2-875" fmla="*/ 147370 w 1522966"/>
                <a:gd name="connsiteY2-876" fmla="*/ 306113 h 975249"/>
                <a:gd name="connsiteX3-877" fmla="*/ 12021 w 1522966"/>
                <a:gd name="connsiteY3-878" fmla="*/ 518188 h 975249"/>
                <a:gd name="connsiteX4-879" fmla="*/ 636377 w 1522966"/>
                <a:gd name="connsiteY4-880" fmla="*/ 741181 h 975249"/>
                <a:gd name="connsiteX5-881" fmla="*/ 705803 w 1522966"/>
                <a:gd name="connsiteY5-882" fmla="*/ 624047 h 975249"/>
                <a:gd name="connsiteX6-883" fmla="*/ 859369 w 1522966"/>
                <a:gd name="connsiteY6-884" fmla="*/ 679765 h 975249"/>
                <a:gd name="connsiteX7-885" fmla="*/ 1189170 w 1522966"/>
                <a:gd name="connsiteY7-886" fmla="*/ 914032 h 975249"/>
                <a:gd name="connsiteX8-887" fmla="*/ 1507637 w 1522966"/>
                <a:gd name="connsiteY8-888" fmla="*/ 786693 h 975249"/>
                <a:gd name="connsiteX9-889" fmla="*/ 1173267 w 1522966"/>
                <a:gd name="connsiteY9-890" fmla="*/ 634312 h 975249"/>
                <a:gd name="connsiteX10-891" fmla="*/ 1250585 w 1522966"/>
                <a:gd name="connsiteY10-892" fmla="*/ 450008 h 975249"/>
                <a:gd name="connsiteX11-893" fmla="*/ 984454 w 1522966"/>
                <a:gd name="connsiteY11-894" fmla="*/ 340826 h 975249"/>
                <a:gd name="connsiteX12-895" fmla="*/ 909391 w 1522966"/>
                <a:gd name="connsiteY12-896" fmla="*/ 450008 h 975249"/>
                <a:gd name="connsiteX13-897" fmla="*/ 766089 w 1522966"/>
                <a:gd name="connsiteY13-898" fmla="*/ 388593 h 975249"/>
                <a:gd name="connsiteX14-899" fmla="*/ 800209 w 1522966"/>
                <a:gd name="connsiteY14-900" fmla="*/ 204349 h 975249"/>
                <a:gd name="connsiteX0-901" fmla="*/ 800209 w 1538655"/>
                <a:gd name="connsiteY0-902" fmla="*/ 204349 h 976321"/>
                <a:gd name="connsiteX1-903" fmla="*/ 196266 w 1538655"/>
                <a:gd name="connsiteY1-904" fmla="*/ 12686 h 976321"/>
                <a:gd name="connsiteX2-905" fmla="*/ 147370 w 1538655"/>
                <a:gd name="connsiteY2-906" fmla="*/ 306113 h 976321"/>
                <a:gd name="connsiteX3-907" fmla="*/ 12021 w 1538655"/>
                <a:gd name="connsiteY3-908" fmla="*/ 518188 h 976321"/>
                <a:gd name="connsiteX4-909" fmla="*/ 636377 w 1538655"/>
                <a:gd name="connsiteY4-910" fmla="*/ 741181 h 976321"/>
                <a:gd name="connsiteX5-911" fmla="*/ 705803 w 1538655"/>
                <a:gd name="connsiteY5-912" fmla="*/ 624047 h 976321"/>
                <a:gd name="connsiteX6-913" fmla="*/ 859369 w 1538655"/>
                <a:gd name="connsiteY6-914" fmla="*/ 679765 h 976321"/>
                <a:gd name="connsiteX7-915" fmla="*/ 1189170 w 1538655"/>
                <a:gd name="connsiteY7-916" fmla="*/ 914032 h 976321"/>
                <a:gd name="connsiteX8-917" fmla="*/ 1507637 w 1538655"/>
                <a:gd name="connsiteY8-918" fmla="*/ 786693 h 976321"/>
                <a:gd name="connsiteX9-919" fmla="*/ 1173267 w 1538655"/>
                <a:gd name="connsiteY9-920" fmla="*/ 634312 h 976321"/>
                <a:gd name="connsiteX10-921" fmla="*/ 1250585 w 1538655"/>
                <a:gd name="connsiteY10-922" fmla="*/ 450008 h 976321"/>
                <a:gd name="connsiteX11-923" fmla="*/ 984454 w 1538655"/>
                <a:gd name="connsiteY11-924" fmla="*/ 340826 h 976321"/>
                <a:gd name="connsiteX12-925" fmla="*/ 909391 w 1538655"/>
                <a:gd name="connsiteY12-926" fmla="*/ 450008 h 976321"/>
                <a:gd name="connsiteX13-927" fmla="*/ 766089 w 1538655"/>
                <a:gd name="connsiteY13-928" fmla="*/ 388593 h 976321"/>
                <a:gd name="connsiteX14-929" fmla="*/ 800209 w 1538655"/>
                <a:gd name="connsiteY14-930" fmla="*/ 204349 h 976321"/>
                <a:gd name="connsiteX0-931" fmla="*/ 800209 w 1556774"/>
                <a:gd name="connsiteY0-932" fmla="*/ 204349 h 981339"/>
                <a:gd name="connsiteX1-933" fmla="*/ 196266 w 1556774"/>
                <a:gd name="connsiteY1-934" fmla="*/ 12686 h 981339"/>
                <a:gd name="connsiteX2-935" fmla="*/ 147370 w 1556774"/>
                <a:gd name="connsiteY2-936" fmla="*/ 306113 h 981339"/>
                <a:gd name="connsiteX3-937" fmla="*/ 12021 w 1556774"/>
                <a:gd name="connsiteY3-938" fmla="*/ 518188 h 981339"/>
                <a:gd name="connsiteX4-939" fmla="*/ 636377 w 1556774"/>
                <a:gd name="connsiteY4-940" fmla="*/ 741181 h 981339"/>
                <a:gd name="connsiteX5-941" fmla="*/ 705803 w 1556774"/>
                <a:gd name="connsiteY5-942" fmla="*/ 624047 h 981339"/>
                <a:gd name="connsiteX6-943" fmla="*/ 859369 w 1556774"/>
                <a:gd name="connsiteY6-944" fmla="*/ 679765 h 981339"/>
                <a:gd name="connsiteX7-945" fmla="*/ 1189170 w 1556774"/>
                <a:gd name="connsiteY7-946" fmla="*/ 914032 h 981339"/>
                <a:gd name="connsiteX8-947" fmla="*/ 1507637 w 1556774"/>
                <a:gd name="connsiteY8-948" fmla="*/ 786693 h 981339"/>
                <a:gd name="connsiteX9-949" fmla="*/ 1173267 w 1556774"/>
                <a:gd name="connsiteY9-950" fmla="*/ 634312 h 981339"/>
                <a:gd name="connsiteX10-951" fmla="*/ 1250585 w 1556774"/>
                <a:gd name="connsiteY10-952" fmla="*/ 450008 h 981339"/>
                <a:gd name="connsiteX11-953" fmla="*/ 984454 w 1556774"/>
                <a:gd name="connsiteY11-954" fmla="*/ 340826 h 981339"/>
                <a:gd name="connsiteX12-955" fmla="*/ 909391 w 1556774"/>
                <a:gd name="connsiteY12-956" fmla="*/ 450008 h 981339"/>
                <a:gd name="connsiteX13-957" fmla="*/ 766089 w 1556774"/>
                <a:gd name="connsiteY13-958" fmla="*/ 388593 h 981339"/>
                <a:gd name="connsiteX14-959" fmla="*/ 800209 w 1556774"/>
                <a:gd name="connsiteY14-960" fmla="*/ 204349 h 981339"/>
                <a:gd name="connsiteX0-961" fmla="*/ 800209 w 1556774"/>
                <a:gd name="connsiteY0-962" fmla="*/ 204349 h 981339"/>
                <a:gd name="connsiteX1-963" fmla="*/ 196266 w 1556774"/>
                <a:gd name="connsiteY1-964" fmla="*/ 12686 h 981339"/>
                <a:gd name="connsiteX2-965" fmla="*/ 147370 w 1556774"/>
                <a:gd name="connsiteY2-966" fmla="*/ 306113 h 981339"/>
                <a:gd name="connsiteX3-967" fmla="*/ 12021 w 1556774"/>
                <a:gd name="connsiteY3-968" fmla="*/ 518188 h 981339"/>
                <a:gd name="connsiteX4-969" fmla="*/ 636377 w 1556774"/>
                <a:gd name="connsiteY4-970" fmla="*/ 741181 h 981339"/>
                <a:gd name="connsiteX5-971" fmla="*/ 705803 w 1556774"/>
                <a:gd name="connsiteY5-972" fmla="*/ 624047 h 981339"/>
                <a:gd name="connsiteX6-973" fmla="*/ 859369 w 1556774"/>
                <a:gd name="connsiteY6-974" fmla="*/ 679765 h 981339"/>
                <a:gd name="connsiteX7-975" fmla="*/ 1189170 w 1556774"/>
                <a:gd name="connsiteY7-976" fmla="*/ 914032 h 981339"/>
                <a:gd name="connsiteX8-977" fmla="*/ 1507637 w 1556774"/>
                <a:gd name="connsiteY8-978" fmla="*/ 786693 h 981339"/>
                <a:gd name="connsiteX9-979" fmla="*/ 1173267 w 1556774"/>
                <a:gd name="connsiteY9-980" fmla="*/ 634312 h 981339"/>
                <a:gd name="connsiteX10-981" fmla="*/ 1250585 w 1556774"/>
                <a:gd name="connsiteY10-982" fmla="*/ 450008 h 981339"/>
                <a:gd name="connsiteX11-983" fmla="*/ 984454 w 1556774"/>
                <a:gd name="connsiteY11-984" fmla="*/ 340826 h 981339"/>
                <a:gd name="connsiteX12-985" fmla="*/ 909391 w 1556774"/>
                <a:gd name="connsiteY12-986" fmla="*/ 450008 h 981339"/>
                <a:gd name="connsiteX13-987" fmla="*/ 766089 w 1556774"/>
                <a:gd name="connsiteY13-988" fmla="*/ 388593 h 981339"/>
                <a:gd name="connsiteX14-989" fmla="*/ 800209 w 1556774"/>
                <a:gd name="connsiteY14-990" fmla="*/ 204349 h 981339"/>
                <a:gd name="connsiteX0-991" fmla="*/ 800209 w 1556774"/>
                <a:gd name="connsiteY0-992" fmla="*/ 204349 h 981339"/>
                <a:gd name="connsiteX1-993" fmla="*/ 196266 w 1556774"/>
                <a:gd name="connsiteY1-994" fmla="*/ 12686 h 981339"/>
                <a:gd name="connsiteX2-995" fmla="*/ 147370 w 1556774"/>
                <a:gd name="connsiteY2-996" fmla="*/ 306113 h 981339"/>
                <a:gd name="connsiteX3-997" fmla="*/ 12021 w 1556774"/>
                <a:gd name="connsiteY3-998" fmla="*/ 518188 h 981339"/>
                <a:gd name="connsiteX4-999" fmla="*/ 636377 w 1556774"/>
                <a:gd name="connsiteY4-1000" fmla="*/ 741181 h 981339"/>
                <a:gd name="connsiteX5-1001" fmla="*/ 705803 w 1556774"/>
                <a:gd name="connsiteY5-1002" fmla="*/ 624047 h 981339"/>
                <a:gd name="connsiteX6-1003" fmla="*/ 859369 w 1556774"/>
                <a:gd name="connsiteY6-1004" fmla="*/ 679765 h 981339"/>
                <a:gd name="connsiteX7-1005" fmla="*/ 1189170 w 1556774"/>
                <a:gd name="connsiteY7-1006" fmla="*/ 914032 h 981339"/>
                <a:gd name="connsiteX8-1007" fmla="*/ 1507637 w 1556774"/>
                <a:gd name="connsiteY8-1008" fmla="*/ 786693 h 981339"/>
                <a:gd name="connsiteX9-1009" fmla="*/ 1173267 w 1556774"/>
                <a:gd name="connsiteY9-1010" fmla="*/ 634312 h 981339"/>
                <a:gd name="connsiteX10-1011" fmla="*/ 1250585 w 1556774"/>
                <a:gd name="connsiteY10-1012" fmla="*/ 450008 h 981339"/>
                <a:gd name="connsiteX11-1013" fmla="*/ 984454 w 1556774"/>
                <a:gd name="connsiteY11-1014" fmla="*/ 340826 h 981339"/>
                <a:gd name="connsiteX12-1015" fmla="*/ 909391 w 1556774"/>
                <a:gd name="connsiteY12-1016" fmla="*/ 450008 h 981339"/>
                <a:gd name="connsiteX13-1017" fmla="*/ 766089 w 1556774"/>
                <a:gd name="connsiteY13-1018" fmla="*/ 388593 h 981339"/>
                <a:gd name="connsiteX14-1019" fmla="*/ 800209 w 1556774"/>
                <a:gd name="connsiteY14-1020" fmla="*/ 204349 h 981339"/>
                <a:gd name="connsiteX0-1021" fmla="*/ 800209 w 1556774"/>
                <a:gd name="connsiteY0-1022" fmla="*/ 204349 h 981339"/>
                <a:gd name="connsiteX1-1023" fmla="*/ 196266 w 1556774"/>
                <a:gd name="connsiteY1-1024" fmla="*/ 12686 h 981339"/>
                <a:gd name="connsiteX2-1025" fmla="*/ 147370 w 1556774"/>
                <a:gd name="connsiteY2-1026" fmla="*/ 306113 h 981339"/>
                <a:gd name="connsiteX3-1027" fmla="*/ 12021 w 1556774"/>
                <a:gd name="connsiteY3-1028" fmla="*/ 518188 h 981339"/>
                <a:gd name="connsiteX4-1029" fmla="*/ 636377 w 1556774"/>
                <a:gd name="connsiteY4-1030" fmla="*/ 741181 h 981339"/>
                <a:gd name="connsiteX5-1031" fmla="*/ 705803 w 1556774"/>
                <a:gd name="connsiteY5-1032" fmla="*/ 624047 h 981339"/>
                <a:gd name="connsiteX6-1033" fmla="*/ 859369 w 1556774"/>
                <a:gd name="connsiteY6-1034" fmla="*/ 679765 h 981339"/>
                <a:gd name="connsiteX7-1035" fmla="*/ 1189170 w 1556774"/>
                <a:gd name="connsiteY7-1036" fmla="*/ 914032 h 981339"/>
                <a:gd name="connsiteX8-1037" fmla="*/ 1507637 w 1556774"/>
                <a:gd name="connsiteY8-1038" fmla="*/ 786693 h 981339"/>
                <a:gd name="connsiteX9-1039" fmla="*/ 1173267 w 1556774"/>
                <a:gd name="connsiteY9-1040" fmla="*/ 634312 h 981339"/>
                <a:gd name="connsiteX10-1041" fmla="*/ 1250585 w 1556774"/>
                <a:gd name="connsiteY10-1042" fmla="*/ 450008 h 981339"/>
                <a:gd name="connsiteX11-1043" fmla="*/ 984454 w 1556774"/>
                <a:gd name="connsiteY11-1044" fmla="*/ 340826 h 981339"/>
                <a:gd name="connsiteX12-1045" fmla="*/ 909391 w 1556774"/>
                <a:gd name="connsiteY12-1046" fmla="*/ 450008 h 981339"/>
                <a:gd name="connsiteX13-1047" fmla="*/ 766089 w 1556774"/>
                <a:gd name="connsiteY13-1048" fmla="*/ 388593 h 981339"/>
                <a:gd name="connsiteX14-1049" fmla="*/ 800209 w 1556774"/>
                <a:gd name="connsiteY14-1050" fmla="*/ 204349 h 981339"/>
                <a:gd name="connsiteX0-1051" fmla="*/ 800209 w 1556774"/>
                <a:gd name="connsiteY0-1052" fmla="*/ 204349 h 981339"/>
                <a:gd name="connsiteX1-1053" fmla="*/ 196266 w 1556774"/>
                <a:gd name="connsiteY1-1054" fmla="*/ 12686 h 981339"/>
                <a:gd name="connsiteX2-1055" fmla="*/ 147370 w 1556774"/>
                <a:gd name="connsiteY2-1056" fmla="*/ 306113 h 981339"/>
                <a:gd name="connsiteX3-1057" fmla="*/ 12021 w 1556774"/>
                <a:gd name="connsiteY3-1058" fmla="*/ 518188 h 981339"/>
                <a:gd name="connsiteX4-1059" fmla="*/ 636377 w 1556774"/>
                <a:gd name="connsiteY4-1060" fmla="*/ 741181 h 981339"/>
                <a:gd name="connsiteX5-1061" fmla="*/ 705803 w 1556774"/>
                <a:gd name="connsiteY5-1062" fmla="*/ 624047 h 981339"/>
                <a:gd name="connsiteX6-1063" fmla="*/ 859369 w 1556774"/>
                <a:gd name="connsiteY6-1064" fmla="*/ 679765 h 981339"/>
                <a:gd name="connsiteX7-1065" fmla="*/ 1189170 w 1556774"/>
                <a:gd name="connsiteY7-1066" fmla="*/ 914032 h 981339"/>
                <a:gd name="connsiteX8-1067" fmla="*/ 1507637 w 1556774"/>
                <a:gd name="connsiteY8-1068" fmla="*/ 786693 h 981339"/>
                <a:gd name="connsiteX9-1069" fmla="*/ 1173267 w 1556774"/>
                <a:gd name="connsiteY9-1070" fmla="*/ 634312 h 981339"/>
                <a:gd name="connsiteX10-1071" fmla="*/ 1250585 w 1556774"/>
                <a:gd name="connsiteY10-1072" fmla="*/ 450008 h 981339"/>
                <a:gd name="connsiteX11-1073" fmla="*/ 964576 w 1556774"/>
                <a:gd name="connsiteY11-1074" fmla="*/ 344802 h 981339"/>
                <a:gd name="connsiteX12-1075" fmla="*/ 909391 w 1556774"/>
                <a:gd name="connsiteY12-1076" fmla="*/ 450008 h 981339"/>
                <a:gd name="connsiteX13-1077" fmla="*/ 766089 w 1556774"/>
                <a:gd name="connsiteY13-1078" fmla="*/ 388593 h 981339"/>
                <a:gd name="connsiteX14-1079" fmla="*/ 800209 w 1556774"/>
                <a:gd name="connsiteY14-1080" fmla="*/ 204349 h 981339"/>
                <a:gd name="connsiteX0-1081" fmla="*/ 800209 w 1556774"/>
                <a:gd name="connsiteY0-1082" fmla="*/ 204349 h 981339"/>
                <a:gd name="connsiteX1-1083" fmla="*/ 196266 w 1556774"/>
                <a:gd name="connsiteY1-1084" fmla="*/ 12686 h 981339"/>
                <a:gd name="connsiteX2-1085" fmla="*/ 147370 w 1556774"/>
                <a:gd name="connsiteY2-1086" fmla="*/ 306113 h 981339"/>
                <a:gd name="connsiteX3-1087" fmla="*/ 12021 w 1556774"/>
                <a:gd name="connsiteY3-1088" fmla="*/ 518188 h 981339"/>
                <a:gd name="connsiteX4-1089" fmla="*/ 636377 w 1556774"/>
                <a:gd name="connsiteY4-1090" fmla="*/ 741181 h 981339"/>
                <a:gd name="connsiteX5-1091" fmla="*/ 705803 w 1556774"/>
                <a:gd name="connsiteY5-1092" fmla="*/ 624047 h 981339"/>
                <a:gd name="connsiteX6-1093" fmla="*/ 859369 w 1556774"/>
                <a:gd name="connsiteY6-1094" fmla="*/ 679765 h 981339"/>
                <a:gd name="connsiteX7-1095" fmla="*/ 1189170 w 1556774"/>
                <a:gd name="connsiteY7-1096" fmla="*/ 914032 h 981339"/>
                <a:gd name="connsiteX8-1097" fmla="*/ 1507637 w 1556774"/>
                <a:gd name="connsiteY8-1098" fmla="*/ 786693 h 981339"/>
                <a:gd name="connsiteX9-1099" fmla="*/ 1173267 w 1556774"/>
                <a:gd name="connsiteY9-1100" fmla="*/ 634312 h 981339"/>
                <a:gd name="connsiteX10-1101" fmla="*/ 1250585 w 1556774"/>
                <a:gd name="connsiteY10-1102" fmla="*/ 450008 h 981339"/>
                <a:gd name="connsiteX11-1103" fmla="*/ 964576 w 1556774"/>
                <a:gd name="connsiteY11-1104" fmla="*/ 344802 h 981339"/>
                <a:gd name="connsiteX12-1105" fmla="*/ 909391 w 1556774"/>
                <a:gd name="connsiteY12-1106" fmla="*/ 450008 h 981339"/>
                <a:gd name="connsiteX13-1107" fmla="*/ 766089 w 1556774"/>
                <a:gd name="connsiteY13-1108" fmla="*/ 388593 h 981339"/>
                <a:gd name="connsiteX14-1109" fmla="*/ 800209 w 1556774"/>
                <a:gd name="connsiteY14-1110" fmla="*/ 204349 h 981339"/>
                <a:gd name="connsiteX0-1111" fmla="*/ 800209 w 1556774"/>
                <a:gd name="connsiteY0-1112" fmla="*/ 204349 h 981339"/>
                <a:gd name="connsiteX1-1113" fmla="*/ 196266 w 1556774"/>
                <a:gd name="connsiteY1-1114" fmla="*/ 12686 h 981339"/>
                <a:gd name="connsiteX2-1115" fmla="*/ 147370 w 1556774"/>
                <a:gd name="connsiteY2-1116" fmla="*/ 306113 h 981339"/>
                <a:gd name="connsiteX3-1117" fmla="*/ 12021 w 1556774"/>
                <a:gd name="connsiteY3-1118" fmla="*/ 518188 h 981339"/>
                <a:gd name="connsiteX4-1119" fmla="*/ 636377 w 1556774"/>
                <a:gd name="connsiteY4-1120" fmla="*/ 741181 h 981339"/>
                <a:gd name="connsiteX5-1121" fmla="*/ 705803 w 1556774"/>
                <a:gd name="connsiteY5-1122" fmla="*/ 624047 h 981339"/>
                <a:gd name="connsiteX6-1123" fmla="*/ 859369 w 1556774"/>
                <a:gd name="connsiteY6-1124" fmla="*/ 679765 h 981339"/>
                <a:gd name="connsiteX7-1125" fmla="*/ 1189170 w 1556774"/>
                <a:gd name="connsiteY7-1126" fmla="*/ 914032 h 981339"/>
                <a:gd name="connsiteX8-1127" fmla="*/ 1507637 w 1556774"/>
                <a:gd name="connsiteY8-1128" fmla="*/ 786693 h 981339"/>
                <a:gd name="connsiteX9-1129" fmla="*/ 1173267 w 1556774"/>
                <a:gd name="connsiteY9-1130" fmla="*/ 634312 h 981339"/>
                <a:gd name="connsiteX10-1131" fmla="*/ 1250585 w 1556774"/>
                <a:gd name="connsiteY10-1132" fmla="*/ 450008 h 981339"/>
                <a:gd name="connsiteX11-1133" fmla="*/ 964576 w 1556774"/>
                <a:gd name="connsiteY11-1134" fmla="*/ 344802 h 981339"/>
                <a:gd name="connsiteX12-1135" fmla="*/ 909391 w 1556774"/>
                <a:gd name="connsiteY12-1136" fmla="*/ 450008 h 981339"/>
                <a:gd name="connsiteX13-1137" fmla="*/ 766089 w 1556774"/>
                <a:gd name="connsiteY13-1138" fmla="*/ 388593 h 981339"/>
                <a:gd name="connsiteX14-1139" fmla="*/ 800209 w 1556774"/>
                <a:gd name="connsiteY14-1140" fmla="*/ 204349 h 981339"/>
                <a:gd name="connsiteX0-1141" fmla="*/ 800209 w 1556774"/>
                <a:gd name="connsiteY0-1142" fmla="*/ 204349 h 981339"/>
                <a:gd name="connsiteX1-1143" fmla="*/ 196266 w 1556774"/>
                <a:gd name="connsiteY1-1144" fmla="*/ 12686 h 981339"/>
                <a:gd name="connsiteX2-1145" fmla="*/ 147370 w 1556774"/>
                <a:gd name="connsiteY2-1146" fmla="*/ 306113 h 981339"/>
                <a:gd name="connsiteX3-1147" fmla="*/ 12021 w 1556774"/>
                <a:gd name="connsiteY3-1148" fmla="*/ 518188 h 981339"/>
                <a:gd name="connsiteX4-1149" fmla="*/ 636377 w 1556774"/>
                <a:gd name="connsiteY4-1150" fmla="*/ 741181 h 981339"/>
                <a:gd name="connsiteX5-1151" fmla="*/ 705803 w 1556774"/>
                <a:gd name="connsiteY5-1152" fmla="*/ 624047 h 981339"/>
                <a:gd name="connsiteX6-1153" fmla="*/ 859369 w 1556774"/>
                <a:gd name="connsiteY6-1154" fmla="*/ 679765 h 981339"/>
                <a:gd name="connsiteX7-1155" fmla="*/ 1189170 w 1556774"/>
                <a:gd name="connsiteY7-1156" fmla="*/ 914032 h 981339"/>
                <a:gd name="connsiteX8-1157" fmla="*/ 1507637 w 1556774"/>
                <a:gd name="connsiteY8-1158" fmla="*/ 786693 h 981339"/>
                <a:gd name="connsiteX9-1159" fmla="*/ 1173267 w 1556774"/>
                <a:gd name="connsiteY9-1160" fmla="*/ 634312 h 981339"/>
                <a:gd name="connsiteX10-1161" fmla="*/ 1250585 w 1556774"/>
                <a:gd name="connsiteY10-1162" fmla="*/ 450008 h 981339"/>
                <a:gd name="connsiteX11-1163" fmla="*/ 964576 w 1556774"/>
                <a:gd name="connsiteY11-1164" fmla="*/ 344802 h 981339"/>
                <a:gd name="connsiteX12-1165" fmla="*/ 909391 w 1556774"/>
                <a:gd name="connsiteY12-1166" fmla="*/ 450008 h 981339"/>
                <a:gd name="connsiteX13-1167" fmla="*/ 766089 w 1556774"/>
                <a:gd name="connsiteY13-1168" fmla="*/ 388593 h 981339"/>
                <a:gd name="connsiteX14-1169" fmla="*/ 800209 w 1556774"/>
                <a:gd name="connsiteY14-1170" fmla="*/ 204349 h 981339"/>
                <a:gd name="connsiteX0-1171" fmla="*/ 800209 w 1556774"/>
                <a:gd name="connsiteY0-1172" fmla="*/ 204349 h 981339"/>
                <a:gd name="connsiteX1-1173" fmla="*/ 196266 w 1556774"/>
                <a:gd name="connsiteY1-1174" fmla="*/ 12686 h 981339"/>
                <a:gd name="connsiteX2-1175" fmla="*/ 147370 w 1556774"/>
                <a:gd name="connsiteY2-1176" fmla="*/ 306113 h 981339"/>
                <a:gd name="connsiteX3-1177" fmla="*/ 12021 w 1556774"/>
                <a:gd name="connsiteY3-1178" fmla="*/ 518188 h 981339"/>
                <a:gd name="connsiteX4-1179" fmla="*/ 636377 w 1556774"/>
                <a:gd name="connsiteY4-1180" fmla="*/ 741181 h 981339"/>
                <a:gd name="connsiteX5-1181" fmla="*/ 705803 w 1556774"/>
                <a:gd name="connsiteY5-1182" fmla="*/ 624047 h 981339"/>
                <a:gd name="connsiteX6-1183" fmla="*/ 859369 w 1556774"/>
                <a:gd name="connsiteY6-1184" fmla="*/ 679765 h 981339"/>
                <a:gd name="connsiteX7-1185" fmla="*/ 1189170 w 1556774"/>
                <a:gd name="connsiteY7-1186" fmla="*/ 914032 h 981339"/>
                <a:gd name="connsiteX8-1187" fmla="*/ 1507637 w 1556774"/>
                <a:gd name="connsiteY8-1188" fmla="*/ 786693 h 981339"/>
                <a:gd name="connsiteX9-1189" fmla="*/ 1173267 w 1556774"/>
                <a:gd name="connsiteY9-1190" fmla="*/ 634312 h 981339"/>
                <a:gd name="connsiteX10-1191" fmla="*/ 1250585 w 1556774"/>
                <a:gd name="connsiteY10-1192" fmla="*/ 438081 h 981339"/>
                <a:gd name="connsiteX11-1193" fmla="*/ 964576 w 1556774"/>
                <a:gd name="connsiteY11-1194" fmla="*/ 344802 h 981339"/>
                <a:gd name="connsiteX12-1195" fmla="*/ 909391 w 1556774"/>
                <a:gd name="connsiteY12-1196" fmla="*/ 450008 h 981339"/>
                <a:gd name="connsiteX13-1197" fmla="*/ 766089 w 1556774"/>
                <a:gd name="connsiteY13-1198" fmla="*/ 388593 h 981339"/>
                <a:gd name="connsiteX14-1199" fmla="*/ 800209 w 1556774"/>
                <a:gd name="connsiteY14-1200" fmla="*/ 204349 h 981339"/>
                <a:gd name="connsiteX0-1201" fmla="*/ 800209 w 1556774"/>
                <a:gd name="connsiteY0-1202" fmla="*/ 204349 h 981339"/>
                <a:gd name="connsiteX1-1203" fmla="*/ 196266 w 1556774"/>
                <a:gd name="connsiteY1-1204" fmla="*/ 12686 h 981339"/>
                <a:gd name="connsiteX2-1205" fmla="*/ 147370 w 1556774"/>
                <a:gd name="connsiteY2-1206" fmla="*/ 306113 h 981339"/>
                <a:gd name="connsiteX3-1207" fmla="*/ 12021 w 1556774"/>
                <a:gd name="connsiteY3-1208" fmla="*/ 518188 h 981339"/>
                <a:gd name="connsiteX4-1209" fmla="*/ 636377 w 1556774"/>
                <a:gd name="connsiteY4-1210" fmla="*/ 741181 h 981339"/>
                <a:gd name="connsiteX5-1211" fmla="*/ 705803 w 1556774"/>
                <a:gd name="connsiteY5-1212" fmla="*/ 624047 h 981339"/>
                <a:gd name="connsiteX6-1213" fmla="*/ 859369 w 1556774"/>
                <a:gd name="connsiteY6-1214" fmla="*/ 679765 h 981339"/>
                <a:gd name="connsiteX7-1215" fmla="*/ 1189170 w 1556774"/>
                <a:gd name="connsiteY7-1216" fmla="*/ 914032 h 981339"/>
                <a:gd name="connsiteX8-1217" fmla="*/ 1507637 w 1556774"/>
                <a:gd name="connsiteY8-1218" fmla="*/ 786693 h 981339"/>
                <a:gd name="connsiteX9-1219" fmla="*/ 1173267 w 1556774"/>
                <a:gd name="connsiteY9-1220" fmla="*/ 634312 h 981339"/>
                <a:gd name="connsiteX10-1221" fmla="*/ 1250585 w 1556774"/>
                <a:gd name="connsiteY10-1222" fmla="*/ 438081 h 981339"/>
                <a:gd name="connsiteX11-1223" fmla="*/ 964576 w 1556774"/>
                <a:gd name="connsiteY11-1224" fmla="*/ 344802 h 981339"/>
                <a:gd name="connsiteX12-1225" fmla="*/ 909391 w 1556774"/>
                <a:gd name="connsiteY12-1226" fmla="*/ 450008 h 981339"/>
                <a:gd name="connsiteX13-1227" fmla="*/ 766089 w 1556774"/>
                <a:gd name="connsiteY13-1228" fmla="*/ 388593 h 981339"/>
                <a:gd name="connsiteX14-1229" fmla="*/ 800209 w 1556774"/>
                <a:gd name="connsiteY14-1230" fmla="*/ 204349 h 981339"/>
                <a:gd name="connsiteX0-1231" fmla="*/ 800209 w 1556774"/>
                <a:gd name="connsiteY0-1232" fmla="*/ 204349 h 981339"/>
                <a:gd name="connsiteX1-1233" fmla="*/ 196266 w 1556774"/>
                <a:gd name="connsiteY1-1234" fmla="*/ 12686 h 981339"/>
                <a:gd name="connsiteX2-1235" fmla="*/ 147370 w 1556774"/>
                <a:gd name="connsiteY2-1236" fmla="*/ 306113 h 981339"/>
                <a:gd name="connsiteX3-1237" fmla="*/ 12021 w 1556774"/>
                <a:gd name="connsiteY3-1238" fmla="*/ 518188 h 981339"/>
                <a:gd name="connsiteX4-1239" fmla="*/ 636377 w 1556774"/>
                <a:gd name="connsiteY4-1240" fmla="*/ 741181 h 981339"/>
                <a:gd name="connsiteX5-1241" fmla="*/ 705803 w 1556774"/>
                <a:gd name="connsiteY5-1242" fmla="*/ 624047 h 981339"/>
                <a:gd name="connsiteX6-1243" fmla="*/ 859369 w 1556774"/>
                <a:gd name="connsiteY6-1244" fmla="*/ 679765 h 981339"/>
                <a:gd name="connsiteX7-1245" fmla="*/ 1189170 w 1556774"/>
                <a:gd name="connsiteY7-1246" fmla="*/ 914032 h 981339"/>
                <a:gd name="connsiteX8-1247" fmla="*/ 1507637 w 1556774"/>
                <a:gd name="connsiteY8-1248" fmla="*/ 786693 h 981339"/>
                <a:gd name="connsiteX9-1249" fmla="*/ 1173267 w 1556774"/>
                <a:gd name="connsiteY9-1250" fmla="*/ 634312 h 981339"/>
                <a:gd name="connsiteX10-1251" fmla="*/ 1250585 w 1556774"/>
                <a:gd name="connsiteY10-1252" fmla="*/ 438081 h 981339"/>
                <a:gd name="connsiteX11-1253" fmla="*/ 964576 w 1556774"/>
                <a:gd name="connsiteY11-1254" fmla="*/ 344802 h 981339"/>
                <a:gd name="connsiteX12-1255" fmla="*/ 909391 w 1556774"/>
                <a:gd name="connsiteY12-1256" fmla="*/ 450008 h 981339"/>
                <a:gd name="connsiteX13-1257" fmla="*/ 766089 w 1556774"/>
                <a:gd name="connsiteY13-1258" fmla="*/ 388593 h 981339"/>
                <a:gd name="connsiteX14-1259" fmla="*/ 800209 w 1556774"/>
                <a:gd name="connsiteY14-1260" fmla="*/ 204349 h 981339"/>
                <a:gd name="connsiteX0-1261" fmla="*/ 800209 w 1527868"/>
                <a:gd name="connsiteY0-1262" fmla="*/ 204349 h 975126"/>
                <a:gd name="connsiteX1-1263" fmla="*/ 196266 w 1527868"/>
                <a:gd name="connsiteY1-1264" fmla="*/ 12686 h 975126"/>
                <a:gd name="connsiteX2-1265" fmla="*/ 147370 w 1527868"/>
                <a:gd name="connsiteY2-1266" fmla="*/ 306113 h 975126"/>
                <a:gd name="connsiteX3-1267" fmla="*/ 12021 w 1527868"/>
                <a:gd name="connsiteY3-1268" fmla="*/ 518188 h 975126"/>
                <a:gd name="connsiteX4-1269" fmla="*/ 636377 w 1527868"/>
                <a:gd name="connsiteY4-1270" fmla="*/ 741181 h 975126"/>
                <a:gd name="connsiteX5-1271" fmla="*/ 705803 w 1527868"/>
                <a:gd name="connsiteY5-1272" fmla="*/ 624047 h 975126"/>
                <a:gd name="connsiteX6-1273" fmla="*/ 859369 w 1527868"/>
                <a:gd name="connsiteY6-1274" fmla="*/ 679765 h 975126"/>
                <a:gd name="connsiteX7-1275" fmla="*/ 1189170 w 1527868"/>
                <a:gd name="connsiteY7-1276" fmla="*/ 914032 h 975126"/>
                <a:gd name="connsiteX8-1277" fmla="*/ 1467881 w 1527868"/>
                <a:gd name="connsiteY8-1278" fmla="*/ 742961 h 975126"/>
                <a:gd name="connsiteX9-1279" fmla="*/ 1173267 w 1527868"/>
                <a:gd name="connsiteY9-1280" fmla="*/ 634312 h 975126"/>
                <a:gd name="connsiteX10-1281" fmla="*/ 1250585 w 1527868"/>
                <a:gd name="connsiteY10-1282" fmla="*/ 438081 h 975126"/>
                <a:gd name="connsiteX11-1283" fmla="*/ 964576 w 1527868"/>
                <a:gd name="connsiteY11-1284" fmla="*/ 344802 h 975126"/>
                <a:gd name="connsiteX12-1285" fmla="*/ 909391 w 1527868"/>
                <a:gd name="connsiteY12-1286" fmla="*/ 450008 h 975126"/>
                <a:gd name="connsiteX13-1287" fmla="*/ 766089 w 1527868"/>
                <a:gd name="connsiteY13-1288" fmla="*/ 388593 h 975126"/>
                <a:gd name="connsiteX14-1289" fmla="*/ 800209 w 1527868"/>
                <a:gd name="connsiteY14-1290" fmla="*/ 204349 h 975126"/>
                <a:gd name="connsiteX0-1291" fmla="*/ 800209 w 1527868"/>
                <a:gd name="connsiteY0-1292" fmla="*/ 204349 h 975126"/>
                <a:gd name="connsiteX1-1293" fmla="*/ 196266 w 1527868"/>
                <a:gd name="connsiteY1-1294" fmla="*/ 12686 h 975126"/>
                <a:gd name="connsiteX2-1295" fmla="*/ 147370 w 1527868"/>
                <a:gd name="connsiteY2-1296" fmla="*/ 306113 h 975126"/>
                <a:gd name="connsiteX3-1297" fmla="*/ 12021 w 1527868"/>
                <a:gd name="connsiteY3-1298" fmla="*/ 518188 h 975126"/>
                <a:gd name="connsiteX4-1299" fmla="*/ 636377 w 1527868"/>
                <a:gd name="connsiteY4-1300" fmla="*/ 741181 h 975126"/>
                <a:gd name="connsiteX5-1301" fmla="*/ 705803 w 1527868"/>
                <a:gd name="connsiteY5-1302" fmla="*/ 624047 h 975126"/>
                <a:gd name="connsiteX6-1303" fmla="*/ 859369 w 1527868"/>
                <a:gd name="connsiteY6-1304" fmla="*/ 679765 h 975126"/>
                <a:gd name="connsiteX7-1305" fmla="*/ 1189170 w 1527868"/>
                <a:gd name="connsiteY7-1306" fmla="*/ 914032 h 975126"/>
                <a:gd name="connsiteX8-1307" fmla="*/ 1467881 w 1527868"/>
                <a:gd name="connsiteY8-1308" fmla="*/ 742961 h 975126"/>
                <a:gd name="connsiteX9-1309" fmla="*/ 1173267 w 1527868"/>
                <a:gd name="connsiteY9-1310" fmla="*/ 634312 h 975126"/>
                <a:gd name="connsiteX10-1311" fmla="*/ 1250585 w 1527868"/>
                <a:gd name="connsiteY10-1312" fmla="*/ 438081 h 975126"/>
                <a:gd name="connsiteX11-1313" fmla="*/ 964576 w 1527868"/>
                <a:gd name="connsiteY11-1314" fmla="*/ 344802 h 975126"/>
                <a:gd name="connsiteX12-1315" fmla="*/ 909391 w 1527868"/>
                <a:gd name="connsiteY12-1316" fmla="*/ 450008 h 975126"/>
                <a:gd name="connsiteX13-1317" fmla="*/ 766089 w 1527868"/>
                <a:gd name="connsiteY13-1318" fmla="*/ 388593 h 975126"/>
                <a:gd name="connsiteX14-1319" fmla="*/ 800209 w 1527868"/>
                <a:gd name="connsiteY14-1320" fmla="*/ 204349 h 975126"/>
                <a:gd name="connsiteX0-1321" fmla="*/ 800209 w 1499884"/>
                <a:gd name="connsiteY0-1322" fmla="*/ 204349 h 986483"/>
                <a:gd name="connsiteX1-1323" fmla="*/ 196266 w 1499884"/>
                <a:gd name="connsiteY1-1324" fmla="*/ 12686 h 986483"/>
                <a:gd name="connsiteX2-1325" fmla="*/ 147370 w 1499884"/>
                <a:gd name="connsiteY2-1326" fmla="*/ 306113 h 986483"/>
                <a:gd name="connsiteX3-1327" fmla="*/ 12021 w 1499884"/>
                <a:gd name="connsiteY3-1328" fmla="*/ 518188 h 986483"/>
                <a:gd name="connsiteX4-1329" fmla="*/ 636377 w 1499884"/>
                <a:gd name="connsiteY4-1330" fmla="*/ 741181 h 986483"/>
                <a:gd name="connsiteX5-1331" fmla="*/ 705803 w 1499884"/>
                <a:gd name="connsiteY5-1332" fmla="*/ 624047 h 986483"/>
                <a:gd name="connsiteX6-1333" fmla="*/ 859369 w 1499884"/>
                <a:gd name="connsiteY6-1334" fmla="*/ 679765 h 986483"/>
                <a:gd name="connsiteX7-1335" fmla="*/ 1189170 w 1499884"/>
                <a:gd name="connsiteY7-1336" fmla="*/ 914032 h 986483"/>
                <a:gd name="connsiteX8-1337" fmla="*/ 1467881 w 1499884"/>
                <a:gd name="connsiteY8-1338" fmla="*/ 742961 h 986483"/>
                <a:gd name="connsiteX9-1339" fmla="*/ 1173267 w 1499884"/>
                <a:gd name="connsiteY9-1340" fmla="*/ 634312 h 986483"/>
                <a:gd name="connsiteX10-1341" fmla="*/ 1250585 w 1499884"/>
                <a:gd name="connsiteY10-1342" fmla="*/ 438081 h 986483"/>
                <a:gd name="connsiteX11-1343" fmla="*/ 964576 w 1499884"/>
                <a:gd name="connsiteY11-1344" fmla="*/ 344802 h 986483"/>
                <a:gd name="connsiteX12-1345" fmla="*/ 909391 w 1499884"/>
                <a:gd name="connsiteY12-1346" fmla="*/ 450008 h 986483"/>
                <a:gd name="connsiteX13-1347" fmla="*/ 766089 w 1499884"/>
                <a:gd name="connsiteY13-1348" fmla="*/ 388593 h 986483"/>
                <a:gd name="connsiteX14-1349" fmla="*/ 800209 w 1499884"/>
                <a:gd name="connsiteY14-1350" fmla="*/ 204349 h 986483"/>
                <a:gd name="connsiteX0-1351" fmla="*/ 800209 w 1505435"/>
                <a:gd name="connsiteY0-1352" fmla="*/ 204349 h 1015754"/>
                <a:gd name="connsiteX1-1353" fmla="*/ 196266 w 1505435"/>
                <a:gd name="connsiteY1-1354" fmla="*/ 12686 h 1015754"/>
                <a:gd name="connsiteX2-1355" fmla="*/ 147370 w 1505435"/>
                <a:gd name="connsiteY2-1356" fmla="*/ 306113 h 1015754"/>
                <a:gd name="connsiteX3-1357" fmla="*/ 12021 w 1505435"/>
                <a:gd name="connsiteY3-1358" fmla="*/ 518188 h 1015754"/>
                <a:gd name="connsiteX4-1359" fmla="*/ 636377 w 1505435"/>
                <a:gd name="connsiteY4-1360" fmla="*/ 741181 h 1015754"/>
                <a:gd name="connsiteX5-1361" fmla="*/ 705803 w 1505435"/>
                <a:gd name="connsiteY5-1362" fmla="*/ 624047 h 1015754"/>
                <a:gd name="connsiteX6-1363" fmla="*/ 859369 w 1505435"/>
                <a:gd name="connsiteY6-1364" fmla="*/ 679765 h 1015754"/>
                <a:gd name="connsiteX7-1365" fmla="*/ 1189170 w 1505435"/>
                <a:gd name="connsiteY7-1366" fmla="*/ 914032 h 1015754"/>
                <a:gd name="connsiteX8-1367" fmla="*/ 1467881 w 1505435"/>
                <a:gd name="connsiteY8-1368" fmla="*/ 742961 h 1015754"/>
                <a:gd name="connsiteX9-1369" fmla="*/ 1173267 w 1505435"/>
                <a:gd name="connsiteY9-1370" fmla="*/ 634312 h 1015754"/>
                <a:gd name="connsiteX10-1371" fmla="*/ 1250585 w 1505435"/>
                <a:gd name="connsiteY10-1372" fmla="*/ 438081 h 1015754"/>
                <a:gd name="connsiteX11-1373" fmla="*/ 964576 w 1505435"/>
                <a:gd name="connsiteY11-1374" fmla="*/ 344802 h 1015754"/>
                <a:gd name="connsiteX12-1375" fmla="*/ 909391 w 1505435"/>
                <a:gd name="connsiteY12-1376" fmla="*/ 450008 h 1015754"/>
                <a:gd name="connsiteX13-1377" fmla="*/ 766089 w 1505435"/>
                <a:gd name="connsiteY13-1378" fmla="*/ 388593 h 1015754"/>
                <a:gd name="connsiteX14-1379" fmla="*/ 800209 w 1505435"/>
                <a:gd name="connsiteY14-1380" fmla="*/ 204349 h 101575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7" name="Freeform 105"/>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1" fmla="*/ 812042 w 1535373"/>
                <a:gd name="connsiteY0-2" fmla="*/ 191663 h 901346"/>
                <a:gd name="connsiteX1-3" fmla="*/ 208099 w 1535373"/>
                <a:gd name="connsiteY1-4" fmla="*/ 0 h 901346"/>
                <a:gd name="connsiteX2-5" fmla="*/ 143301 w 1535373"/>
                <a:gd name="connsiteY2-6" fmla="*/ 273549 h 901346"/>
                <a:gd name="connsiteX3-7" fmla="*/ 0 w 1535373"/>
                <a:gd name="connsiteY3-8" fmla="*/ 457794 h 901346"/>
                <a:gd name="connsiteX4-9" fmla="*/ 600501 w 1535373"/>
                <a:gd name="connsiteY4-10" fmla="*/ 744397 h 901346"/>
                <a:gd name="connsiteX5-11" fmla="*/ 709684 w 1535373"/>
                <a:gd name="connsiteY5-12" fmla="*/ 635215 h 901346"/>
                <a:gd name="connsiteX6-13" fmla="*/ 887104 w 1535373"/>
                <a:gd name="connsiteY6-14" fmla="*/ 682982 h 901346"/>
                <a:gd name="connsiteX7-15" fmla="*/ 1201003 w 1535373"/>
                <a:gd name="connsiteY7-16" fmla="*/ 901346 h 901346"/>
                <a:gd name="connsiteX8-17" fmla="*/ 1535373 w 1535373"/>
                <a:gd name="connsiteY8-18" fmla="*/ 805812 h 901346"/>
                <a:gd name="connsiteX9-19" fmla="*/ 1201003 w 1535373"/>
                <a:gd name="connsiteY9-20" fmla="*/ 669334 h 901346"/>
                <a:gd name="connsiteX10-21" fmla="*/ 1262418 w 1535373"/>
                <a:gd name="connsiteY10-22" fmla="*/ 437322 h 901346"/>
                <a:gd name="connsiteX11-23" fmla="*/ 996287 w 1535373"/>
                <a:gd name="connsiteY11-24" fmla="*/ 328140 h 901346"/>
                <a:gd name="connsiteX12-25" fmla="*/ 921224 w 1535373"/>
                <a:gd name="connsiteY12-26" fmla="*/ 437322 h 901346"/>
                <a:gd name="connsiteX13-27" fmla="*/ 777922 w 1535373"/>
                <a:gd name="connsiteY13-28" fmla="*/ 375907 h 901346"/>
                <a:gd name="connsiteX14-29" fmla="*/ 812042 w 1535373"/>
                <a:gd name="connsiteY14-30" fmla="*/ 191663 h 901346"/>
                <a:gd name="connsiteX0-31" fmla="*/ 812042 w 1535373"/>
                <a:gd name="connsiteY0-32" fmla="*/ 204349 h 914032"/>
                <a:gd name="connsiteX1-33" fmla="*/ 208099 w 1535373"/>
                <a:gd name="connsiteY1-34" fmla="*/ 12686 h 914032"/>
                <a:gd name="connsiteX2-35" fmla="*/ 143301 w 1535373"/>
                <a:gd name="connsiteY2-36" fmla="*/ 286235 h 914032"/>
                <a:gd name="connsiteX3-37" fmla="*/ 0 w 1535373"/>
                <a:gd name="connsiteY3-38" fmla="*/ 470480 h 914032"/>
                <a:gd name="connsiteX4-39" fmla="*/ 600501 w 1535373"/>
                <a:gd name="connsiteY4-40" fmla="*/ 757083 h 914032"/>
                <a:gd name="connsiteX5-41" fmla="*/ 709684 w 1535373"/>
                <a:gd name="connsiteY5-42" fmla="*/ 647901 h 914032"/>
                <a:gd name="connsiteX6-43" fmla="*/ 887104 w 1535373"/>
                <a:gd name="connsiteY6-44" fmla="*/ 695668 h 914032"/>
                <a:gd name="connsiteX7-45" fmla="*/ 1201003 w 1535373"/>
                <a:gd name="connsiteY7-46" fmla="*/ 914032 h 914032"/>
                <a:gd name="connsiteX8-47" fmla="*/ 1535373 w 1535373"/>
                <a:gd name="connsiteY8-48" fmla="*/ 818498 h 914032"/>
                <a:gd name="connsiteX9-49" fmla="*/ 1201003 w 1535373"/>
                <a:gd name="connsiteY9-50" fmla="*/ 682020 h 914032"/>
                <a:gd name="connsiteX10-51" fmla="*/ 1262418 w 1535373"/>
                <a:gd name="connsiteY10-52" fmla="*/ 450008 h 914032"/>
                <a:gd name="connsiteX11-53" fmla="*/ 996287 w 1535373"/>
                <a:gd name="connsiteY11-54" fmla="*/ 340826 h 914032"/>
                <a:gd name="connsiteX12-55" fmla="*/ 921224 w 1535373"/>
                <a:gd name="connsiteY12-56" fmla="*/ 450008 h 914032"/>
                <a:gd name="connsiteX13-57" fmla="*/ 777922 w 1535373"/>
                <a:gd name="connsiteY13-58" fmla="*/ 388593 h 914032"/>
                <a:gd name="connsiteX14-59" fmla="*/ 812042 w 1535373"/>
                <a:gd name="connsiteY14-60" fmla="*/ 204349 h 914032"/>
                <a:gd name="connsiteX0-61" fmla="*/ 812042 w 1535373"/>
                <a:gd name="connsiteY0-62" fmla="*/ 204349 h 914032"/>
                <a:gd name="connsiteX1-63" fmla="*/ 208099 w 1535373"/>
                <a:gd name="connsiteY1-64" fmla="*/ 12686 h 914032"/>
                <a:gd name="connsiteX2-65" fmla="*/ 143301 w 1535373"/>
                <a:gd name="connsiteY2-66" fmla="*/ 286235 h 914032"/>
                <a:gd name="connsiteX3-67" fmla="*/ 0 w 1535373"/>
                <a:gd name="connsiteY3-68" fmla="*/ 470480 h 914032"/>
                <a:gd name="connsiteX4-69" fmla="*/ 600501 w 1535373"/>
                <a:gd name="connsiteY4-70" fmla="*/ 757083 h 914032"/>
                <a:gd name="connsiteX5-71" fmla="*/ 709684 w 1535373"/>
                <a:gd name="connsiteY5-72" fmla="*/ 647901 h 914032"/>
                <a:gd name="connsiteX6-73" fmla="*/ 887104 w 1535373"/>
                <a:gd name="connsiteY6-74" fmla="*/ 695668 h 914032"/>
                <a:gd name="connsiteX7-75" fmla="*/ 1201003 w 1535373"/>
                <a:gd name="connsiteY7-76" fmla="*/ 914032 h 914032"/>
                <a:gd name="connsiteX8-77" fmla="*/ 1535373 w 1535373"/>
                <a:gd name="connsiteY8-78" fmla="*/ 818498 h 914032"/>
                <a:gd name="connsiteX9-79" fmla="*/ 1201003 w 1535373"/>
                <a:gd name="connsiteY9-80" fmla="*/ 682020 h 914032"/>
                <a:gd name="connsiteX10-81" fmla="*/ 1262418 w 1535373"/>
                <a:gd name="connsiteY10-82" fmla="*/ 450008 h 914032"/>
                <a:gd name="connsiteX11-83" fmla="*/ 996287 w 1535373"/>
                <a:gd name="connsiteY11-84" fmla="*/ 340826 h 914032"/>
                <a:gd name="connsiteX12-85" fmla="*/ 921224 w 1535373"/>
                <a:gd name="connsiteY12-86" fmla="*/ 450008 h 914032"/>
                <a:gd name="connsiteX13-87" fmla="*/ 777922 w 1535373"/>
                <a:gd name="connsiteY13-88" fmla="*/ 388593 h 914032"/>
                <a:gd name="connsiteX14-89" fmla="*/ 812042 w 1535373"/>
                <a:gd name="connsiteY14-90" fmla="*/ 204349 h 914032"/>
                <a:gd name="connsiteX0-91" fmla="*/ 812042 w 1535373"/>
                <a:gd name="connsiteY0-92" fmla="*/ 204349 h 914032"/>
                <a:gd name="connsiteX1-93" fmla="*/ 208099 w 1535373"/>
                <a:gd name="connsiteY1-94" fmla="*/ 12686 h 914032"/>
                <a:gd name="connsiteX2-95" fmla="*/ 159203 w 1535373"/>
                <a:gd name="connsiteY2-96" fmla="*/ 306113 h 914032"/>
                <a:gd name="connsiteX3-97" fmla="*/ 0 w 1535373"/>
                <a:gd name="connsiteY3-98" fmla="*/ 470480 h 914032"/>
                <a:gd name="connsiteX4-99" fmla="*/ 600501 w 1535373"/>
                <a:gd name="connsiteY4-100" fmla="*/ 757083 h 914032"/>
                <a:gd name="connsiteX5-101" fmla="*/ 709684 w 1535373"/>
                <a:gd name="connsiteY5-102" fmla="*/ 647901 h 914032"/>
                <a:gd name="connsiteX6-103" fmla="*/ 887104 w 1535373"/>
                <a:gd name="connsiteY6-104" fmla="*/ 695668 h 914032"/>
                <a:gd name="connsiteX7-105" fmla="*/ 1201003 w 1535373"/>
                <a:gd name="connsiteY7-106" fmla="*/ 914032 h 914032"/>
                <a:gd name="connsiteX8-107" fmla="*/ 1535373 w 1535373"/>
                <a:gd name="connsiteY8-108" fmla="*/ 818498 h 914032"/>
                <a:gd name="connsiteX9-109" fmla="*/ 1201003 w 1535373"/>
                <a:gd name="connsiteY9-110" fmla="*/ 682020 h 914032"/>
                <a:gd name="connsiteX10-111" fmla="*/ 1262418 w 1535373"/>
                <a:gd name="connsiteY10-112" fmla="*/ 450008 h 914032"/>
                <a:gd name="connsiteX11-113" fmla="*/ 996287 w 1535373"/>
                <a:gd name="connsiteY11-114" fmla="*/ 340826 h 914032"/>
                <a:gd name="connsiteX12-115" fmla="*/ 921224 w 1535373"/>
                <a:gd name="connsiteY12-116" fmla="*/ 450008 h 914032"/>
                <a:gd name="connsiteX13-117" fmla="*/ 777922 w 1535373"/>
                <a:gd name="connsiteY13-118" fmla="*/ 388593 h 914032"/>
                <a:gd name="connsiteX14-119" fmla="*/ 812042 w 1535373"/>
                <a:gd name="connsiteY14-120" fmla="*/ 204349 h 914032"/>
                <a:gd name="connsiteX0-121" fmla="*/ 788188 w 1511519"/>
                <a:gd name="connsiteY0-122" fmla="*/ 204349 h 914032"/>
                <a:gd name="connsiteX1-123" fmla="*/ 184245 w 1511519"/>
                <a:gd name="connsiteY1-124" fmla="*/ 12686 h 914032"/>
                <a:gd name="connsiteX2-125" fmla="*/ 135349 w 1511519"/>
                <a:gd name="connsiteY2-126" fmla="*/ 306113 h 914032"/>
                <a:gd name="connsiteX3-127" fmla="*/ 0 w 1511519"/>
                <a:gd name="connsiteY3-128" fmla="*/ 518188 h 914032"/>
                <a:gd name="connsiteX4-129" fmla="*/ 576647 w 1511519"/>
                <a:gd name="connsiteY4-130" fmla="*/ 757083 h 914032"/>
                <a:gd name="connsiteX5-131" fmla="*/ 685830 w 1511519"/>
                <a:gd name="connsiteY5-132" fmla="*/ 647901 h 914032"/>
                <a:gd name="connsiteX6-133" fmla="*/ 863250 w 1511519"/>
                <a:gd name="connsiteY6-134" fmla="*/ 695668 h 914032"/>
                <a:gd name="connsiteX7-135" fmla="*/ 1177149 w 1511519"/>
                <a:gd name="connsiteY7-136" fmla="*/ 914032 h 914032"/>
                <a:gd name="connsiteX8-137" fmla="*/ 1511519 w 1511519"/>
                <a:gd name="connsiteY8-138" fmla="*/ 818498 h 914032"/>
                <a:gd name="connsiteX9-139" fmla="*/ 1177149 w 1511519"/>
                <a:gd name="connsiteY9-140" fmla="*/ 682020 h 914032"/>
                <a:gd name="connsiteX10-141" fmla="*/ 1238564 w 1511519"/>
                <a:gd name="connsiteY10-142" fmla="*/ 450008 h 914032"/>
                <a:gd name="connsiteX11-143" fmla="*/ 972433 w 1511519"/>
                <a:gd name="connsiteY11-144" fmla="*/ 340826 h 914032"/>
                <a:gd name="connsiteX12-145" fmla="*/ 897370 w 1511519"/>
                <a:gd name="connsiteY12-146" fmla="*/ 450008 h 914032"/>
                <a:gd name="connsiteX13-147" fmla="*/ 754068 w 1511519"/>
                <a:gd name="connsiteY13-148" fmla="*/ 388593 h 914032"/>
                <a:gd name="connsiteX14-149" fmla="*/ 788188 w 1511519"/>
                <a:gd name="connsiteY14-150" fmla="*/ 204349 h 914032"/>
                <a:gd name="connsiteX0-151" fmla="*/ 802902 w 1526233"/>
                <a:gd name="connsiteY0-152" fmla="*/ 204349 h 914032"/>
                <a:gd name="connsiteX1-153" fmla="*/ 198959 w 1526233"/>
                <a:gd name="connsiteY1-154" fmla="*/ 12686 h 914032"/>
                <a:gd name="connsiteX2-155" fmla="*/ 150063 w 1526233"/>
                <a:gd name="connsiteY2-156" fmla="*/ 306113 h 914032"/>
                <a:gd name="connsiteX3-157" fmla="*/ 14714 w 1526233"/>
                <a:gd name="connsiteY3-158" fmla="*/ 518188 h 914032"/>
                <a:gd name="connsiteX4-159" fmla="*/ 591361 w 1526233"/>
                <a:gd name="connsiteY4-160" fmla="*/ 757083 h 914032"/>
                <a:gd name="connsiteX5-161" fmla="*/ 700544 w 1526233"/>
                <a:gd name="connsiteY5-162" fmla="*/ 647901 h 914032"/>
                <a:gd name="connsiteX6-163" fmla="*/ 877964 w 1526233"/>
                <a:gd name="connsiteY6-164" fmla="*/ 695668 h 914032"/>
                <a:gd name="connsiteX7-165" fmla="*/ 1191863 w 1526233"/>
                <a:gd name="connsiteY7-166" fmla="*/ 914032 h 914032"/>
                <a:gd name="connsiteX8-167" fmla="*/ 1526233 w 1526233"/>
                <a:gd name="connsiteY8-168" fmla="*/ 818498 h 914032"/>
                <a:gd name="connsiteX9-169" fmla="*/ 1191863 w 1526233"/>
                <a:gd name="connsiteY9-170" fmla="*/ 682020 h 914032"/>
                <a:gd name="connsiteX10-171" fmla="*/ 1253278 w 1526233"/>
                <a:gd name="connsiteY10-172" fmla="*/ 450008 h 914032"/>
                <a:gd name="connsiteX11-173" fmla="*/ 987147 w 1526233"/>
                <a:gd name="connsiteY11-174" fmla="*/ 340826 h 914032"/>
                <a:gd name="connsiteX12-175" fmla="*/ 912084 w 1526233"/>
                <a:gd name="connsiteY12-176" fmla="*/ 450008 h 914032"/>
                <a:gd name="connsiteX13-177" fmla="*/ 768782 w 1526233"/>
                <a:gd name="connsiteY13-178" fmla="*/ 388593 h 914032"/>
                <a:gd name="connsiteX14-179" fmla="*/ 802902 w 1526233"/>
                <a:gd name="connsiteY14-180" fmla="*/ 204349 h 914032"/>
                <a:gd name="connsiteX0-181" fmla="*/ 802902 w 1526233"/>
                <a:gd name="connsiteY0-182" fmla="*/ 204349 h 914032"/>
                <a:gd name="connsiteX1-183" fmla="*/ 198959 w 1526233"/>
                <a:gd name="connsiteY1-184" fmla="*/ 12686 h 914032"/>
                <a:gd name="connsiteX2-185" fmla="*/ 150063 w 1526233"/>
                <a:gd name="connsiteY2-186" fmla="*/ 306113 h 914032"/>
                <a:gd name="connsiteX3-187" fmla="*/ 14714 w 1526233"/>
                <a:gd name="connsiteY3-188" fmla="*/ 518188 h 914032"/>
                <a:gd name="connsiteX4-189" fmla="*/ 591361 w 1526233"/>
                <a:gd name="connsiteY4-190" fmla="*/ 757083 h 914032"/>
                <a:gd name="connsiteX5-191" fmla="*/ 700544 w 1526233"/>
                <a:gd name="connsiteY5-192" fmla="*/ 647901 h 914032"/>
                <a:gd name="connsiteX6-193" fmla="*/ 877964 w 1526233"/>
                <a:gd name="connsiteY6-194" fmla="*/ 695668 h 914032"/>
                <a:gd name="connsiteX7-195" fmla="*/ 1191863 w 1526233"/>
                <a:gd name="connsiteY7-196" fmla="*/ 914032 h 914032"/>
                <a:gd name="connsiteX8-197" fmla="*/ 1526233 w 1526233"/>
                <a:gd name="connsiteY8-198" fmla="*/ 818498 h 914032"/>
                <a:gd name="connsiteX9-199" fmla="*/ 1191863 w 1526233"/>
                <a:gd name="connsiteY9-200" fmla="*/ 682020 h 914032"/>
                <a:gd name="connsiteX10-201" fmla="*/ 1253278 w 1526233"/>
                <a:gd name="connsiteY10-202" fmla="*/ 450008 h 914032"/>
                <a:gd name="connsiteX11-203" fmla="*/ 987147 w 1526233"/>
                <a:gd name="connsiteY11-204" fmla="*/ 340826 h 914032"/>
                <a:gd name="connsiteX12-205" fmla="*/ 912084 w 1526233"/>
                <a:gd name="connsiteY12-206" fmla="*/ 450008 h 914032"/>
                <a:gd name="connsiteX13-207" fmla="*/ 768782 w 1526233"/>
                <a:gd name="connsiteY13-208" fmla="*/ 388593 h 914032"/>
                <a:gd name="connsiteX14-209" fmla="*/ 802902 w 1526233"/>
                <a:gd name="connsiteY14-210" fmla="*/ 204349 h 914032"/>
                <a:gd name="connsiteX0-211" fmla="*/ 800209 w 1523540"/>
                <a:gd name="connsiteY0-212" fmla="*/ 204349 h 914032"/>
                <a:gd name="connsiteX1-213" fmla="*/ 196266 w 1523540"/>
                <a:gd name="connsiteY1-214" fmla="*/ 12686 h 914032"/>
                <a:gd name="connsiteX2-215" fmla="*/ 147370 w 1523540"/>
                <a:gd name="connsiteY2-216" fmla="*/ 306113 h 914032"/>
                <a:gd name="connsiteX3-217" fmla="*/ 12021 w 1523540"/>
                <a:gd name="connsiteY3-218" fmla="*/ 518188 h 914032"/>
                <a:gd name="connsiteX4-219" fmla="*/ 588668 w 1523540"/>
                <a:gd name="connsiteY4-220" fmla="*/ 757083 h 914032"/>
                <a:gd name="connsiteX5-221" fmla="*/ 697851 w 1523540"/>
                <a:gd name="connsiteY5-222" fmla="*/ 647901 h 914032"/>
                <a:gd name="connsiteX6-223" fmla="*/ 875271 w 1523540"/>
                <a:gd name="connsiteY6-224" fmla="*/ 695668 h 914032"/>
                <a:gd name="connsiteX7-225" fmla="*/ 1189170 w 1523540"/>
                <a:gd name="connsiteY7-226" fmla="*/ 914032 h 914032"/>
                <a:gd name="connsiteX8-227" fmla="*/ 1523540 w 1523540"/>
                <a:gd name="connsiteY8-228" fmla="*/ 818498 h 914032"/>
                <a:gd name="connsiteX9-229" fmla="*/ 1189170 w 1523540"/>
                <a:gd name="connsiteY9-230" fmla="*/ 682020 h 914032"/>
                <a:gd name="connsiteX10-231" fmla="*/ 1250585 w 1523540"/>
                <a:gd name="connsiteY10-232" fmla="*/ 450008 h 914032"/>
                <a:gd name="connsiteX11-233" fmla="*/ 984454 w 1523540"/>
                <a:gd name="connsiteY11-234" fmla="*/ 340826 h 914032"/>
                <a:gd name="connsiteX12-235" fmla="*/ 909391 w 1523540"/>
                <a:gd name="connsiteY12-236" fmla="*/ 450008 h 914032"/>
                <a:gd name="connsiteX13-237" fmla="*/ 766089 w 1523540"/>
                <a:gd name="connsiteY13-238" fmla="*/ 388593 h 914032"/>
                <a:gd name="connsiteX14-239" fmla="*/ 800209 w 1523540"/>
                <a:gd name="connsiteY14-240" fmla="*/ 204349 h 914032"/>
                <a:gd name="connsiteX0-241" fmla="*/ 800209 w 1523540"/>
                <a:gd name="connsiteY0-242" fmla="*/ 204349 h 914032"/>
                <a:gd name="connsiteX1-243" fmla="*/ 196266 w 1523540"/>
                <a:gd name="connsiteY1-244" fmla="*/ 12686 h 914032"/>
                <a:gd name="connsiteX2-245" fmla="*/ 147370 w 1523540"/>
                <a:gd name="connsiteY2-246" fmla="*/ 306113 h 914032"/>
                <a:gd name="connsiteX3-247" fmla="*/ 12021 w 1523540"/>
                <a:gd name="connsiteY3-248" fmla="*/ 518188 h 914032"/>
                <a:gd name="connsiteX4-249" fmla="*/ 652279 w 1523540"/>
                <a:gd name="connsiteY4-250" fmla="*/ 757083 h 914032"/>
                <a:gd name="connsiteX5-251" fmla="*/ 697851 w 1523540"/>
                <a:gd name="connsiteY5-252" fmla="*/ 647901 h 914032"/>
                <a:gd name="connsiteX6-253" fmla="*/ 875271 w 1523540"/>
                <a:gd name="connsiteY6-254" fmla="*/ 695668 h 914032"/>
                <a:gd name="connsiteX7-255" fmla="*/ 1189170 w 1523540"/>
                <a:gd name="connsiteY7-256" fmla="*/ 914032 h 914032"/>
                <a:gd name="connsiteX8-257" fmla="*/ 1523540 w 1523540"/>
                <a:gd name="connsiteY8-258" fmla="*/ 818498 h 914032"/>
                <a:gd name="connsiteX9-259" fmla="*/ 1189170 w 1523540"/>
                <a:gd name="connsiteY9-260" fmla="*/ 682020 h 914032"/>
                <a:gd name="connsiteX10-261" fmla="*/ 1250585 w 1523540"/>
                <a:gd name="connsiteY10-262" fmla="*/ 450008 h 914032"/>
                <a:gd name="connsiteX11-263" fmla="*/ 984454 w 1523540"/>
                <a:gd name="connsiteY11-264" fmla="*/ 340826 h 914032"/>
                <a:gd name="connsiteX12-265" fmla="*/ 909391 w 1523540"/>
                <a:gd name="connsiteY12-266" fmla="*/ 450008 h 914032"/>
                <a:gd name="connsiteX13-267" fmla="*/ 766089 w 1523540"/>
                <a:gd name="connsiteY13-268" fmla="*/ 388593 h 914032"/>
                <a:gd name="connsiteX14-269" fmla="*/ 800209 w 1523540"/>
                <a:gd name="connsiteY14-270" fmla="*/ 204349 h 914032"/>
                <a:gd name="connsiteX0-271" fmla="*/ 800209 w 1523540"/>
                <a:gd name="connsiteY0-272" fmla="*/ 204349 h 914032"/>
                <a:gd name="connsiteX1-273" fmla="*/ 196266 w 1523540"/>
                <a:gd name="connsiteY1-274" fmla="*/ 12686 h 914032"/>
                <a:gd name="connsiteX2-275" fmla="*/ 147370 w 1523540"/>
                <a:gd name="connsiteY2-276" fmla="*/ 306113 h 914032"/>
                <a:gd name="connsiteX3-277" fmla="*/ 12021 w 1523540"/>
                <a:gd name="connsiteY3-278" fmla="*/ 518188 h 914032"/>
                <a:gd name="connsiteX4-279" fmla="*/ 652279 w 1523540"/>
                <a:gd name="connsiteY4-280" fmla="*/ 757083 h 914032"/>
                <a:gd name="connsiteX5-281" fmla="*/ 697851 w 1523540"/>
                <a:gd name="connsiteY5-282" fmla="*/ 647901 h 914032"/>
                <a:gd name="connsiteX6-283" fmla="*/ 875271 w 1523540"/>
                <a:gd name="connsiteY6-284" fmla="*/ 695668 h 914032"/>
                <a:gd name="connsiteX7-285" fmla="*/ 1189170 w 1523540"/>
                <a:gd name="connsiteY7-286" fmla="*/ 914032 h 914032"/>
                <a:gd name="connsiteX8-287" fmla="*/ 1523540 w 1523540"/>
                <a:gd name="connsiteY8-288" fmla="*/ 818498 h 914032"/>
                <a:gd name="connsiteX9-289" fmla="*/ 1189170 w 1523540"/>
                <a:gd name="connsiteY9-290" fmla="*/ 682020 h 914032"/>
                <a:gd name="connsiteX10-291" fmla="*/ 1250585 w 1523540"/>
                <a:gd name="connsiteY10-292" fmla="*/ 450008 h 914032"/>
                <a:gd name="connsiteX11-293" fmla="*/ 984454 w 1523540"/>
                <a:gd name="connsiteY11-294" fmla="*/ 340826 h 914032"/>
                <a:gd name="connsiteX12-295" fmla="*/ 909391 w 1523540"/>
                <a:gd name="connsiteY12-296" fmla="*/ 450008 h 914032"/>
                <a:gd name="connsiteX13-297" fmla="*/ 766089 w 1523540"/>
                <a:gd name="connsiteY13-298" fmla="*/ 388593 h 914032"/>
                <a:gd name="connsiteX14-299" fmla="*/ 800209 w 1523540"/>
                <a:gd name="connsiteY14-300" fmla="*/ 204349 h 914032"/>
                <a:gd name="connsiteX0-301" fmla="*/ 800209 w 1523540"/>
                <a:gd name="connsiteY0-302" fmla="*/ 204349 h 914032"/>
                <a:gd name="connsiteX1-303" fmla="*/ 196266 w 1523540"/>
                <a:gd name="connsiteY1-304" fmla="*/ 12686 h 914032"/>
                <a:gd name="connsiteX2-305" fmla="*/ 147370 w 1523540"/>
                <a:gd name="connsiteY2-306" fmla="*/ 306113 h 914032"/>
                <a:gd name="connsiteX3-307" fmla="*/ 12021 w 1523540"/>
                <a:gd name="connsiteY3-308" fmla="*/ 518188 h 914032"/>
                <a:gd name="connsiteX4-309" fmla="*/ 652279 w 1523540"/>
                <a:gd name="connsiteY4-310" fmla="*/ 757083 h 914032"/>
                <a:gd name="connsiteX5-311" fmla="*/ 697851 w 1523540"/>
                <a:gd name="connsiteY5-312" fmla="*/ 647901 h 914032"/>
                <a:gd name="connsiteX6-313" fmla="*/ 875271 w 1523540"/>
                <a:gd name="connsiteY6-314" fmla="*/ 695668 h 914032"/>
                <a:gd name="connsiteX7-315" fmla="*/ 1189170 w 1523540"/>
                <a:gd name="connsiteY7-316" fmla="*/ 914032 h 914032"/>
                <a:gd name="connsiteX8-317" fmla="*/ 1523540 w 1523540"/>
                <a:gd name="connsiteY8-318" fmla="*/ 818498 h 914032"/>
                <a:gd name="connsiteX9-319" fmla="*/ 1189170 w 1523540"/>
                <a:gd name="connsiteY9-320" fmla="*/ 682020 h 914032"/>
                <a:gd name="connsiteX10-321" fmla="*/ 1250585 w 1523540"/>
                <a:gd name="connsiteY10-322" fmla="*/ 450008 h 914032"/>
                <a:gd name="connsiteX11-323" fmla="*/ 984454 w 1523540"/>
                <a:gd name="connsiteY11-324" fmla="*/ 340826 h 914032"/>
                <a:gd name="connsiteX12-325" fmla="*/ 909391 w 1523540"/>
                <a:gd name="connsiteY12-326" fmla="*/ 450008 h 914032"/>
                <a:gd name="connsiteX13-327" fmla="*/ 766089 w 1523540"/>
                <a:gd name="connsiteY13-328" fmla="*/ 388593 h 914032"/>
                <a:gd name="connsiteX14-329" fmla="*/ 800209 w 1523540"/>
                <a:gd name="connsiteY14-330" fmla="*/ 204349 h 914032"/>
                <a:gd name="connsiteX0-331" fmla="*/ 800209 w 1523540"/>
                <a:gd name="connsiteY0-332" fmla="*/ 204349 h 914032"/>
                <a:gd name="connsiteX1-333" fmla="*/ 196266 w 1523540"/>
                <a:gd name="connsiteY1-334" fmla="*/ 12686 h 914032"/>
                <a:gd name="connsiteX2-335" fmla="*/ 147370 w 1523540"/>
                <a:gd name="connsiteY2-336" fmla="*/ 306113 h 914032"/>
                <a:gd name="connsiteX3-337" fmla="*/ 12021 w 1523540"/>
                <a:gd name="connsiteY3-338" fmla="*/ 518188 h 914032"/>
                <a:gd name="connsiteX4-339" fmla="*/ 636377 w 1523540"/>
                <a:gd name="connsiteY4-340" fmla="*/ 741181 h 914032"/>
                <a:gd name="connsiteX5-341" fmla="*/ 697851 w 1523540"/>
                <a:gd name="connsiteY5-342" fmla="*/ 647901 h 914032"/>
                <a:gd name="connsiteX6-343" fmla="*/ 875271 w 1523540"/>
                <a:gd name="connsiteY6-344" fmla="*/ 695668 h 914032"/>
                <a:gd name="connsiteX7-345" fmla="*/ 1189170 w 1523540"/>
                <a:gd name="connsiteY7-346" fmla="*/ 914032 h 914032"/>
                <a:gd name="connsiteX8-347" fmla="*/ 1523540 w 1523540"/>
                <a:gd name="connsiteY8-348" fmla="*/ 818498 h 914032"/>
                <a:gd name="connsiteX9-349" fmla="*/ 1189170 w 1523540"/>
                <a:gd name="connsiteY9-350" fmla="*/ 682020 h 914032"/>
                <a:gd name="connsiteX10-351" fmla="*/ 1250585 w 1523540"/>
                <a:gd name="connsiteY10-352" fmla="*/ 450008 h 914032"/>
                <a:gd name="connsiteX11-353" fmla="*/ 984454 w 1523540"/>
                <a:gd name="connsiteY11-354" fmla="*/ 340826 h 914032"/>
                <a:gd name="connsiteX12-355" fmla="*/ 909391 w 1523540"/>
                <a:gd name="connsiteY12-356" fmla="*/ 450008 h 914032"/>
                <a:gd name="connsiteX13-357" fmla="*/ 766089 w 1523540"/>
                <a:gd name="connsiteY13-358" fmla="*/ 388593 h 914032"/>
                <a:gd name="connsiteX14-359" fmla="*/ 800209 w 1523540"/>
                <a:gd name="connsiteY14-360" fmla="*/ 204349 h 914032"/>
                <a:gd name="connsiteX0-361" fmla="*/ 800209 w 1523540"/>
                <a:gd name="connsiteY0-362" fmla="*/ 204349 h 914032"/>
                <a:gd name="connsiteX1-363" fmla="*/ 196266 w 1523540"/>
                <a:gd name="connsiteY1-364" fmla="*/ 12686 h 914032"/>
                <a:gd name="connsiteX2-365" fmla="*/ 147370 w 1523540"/>
                <a:gd name="connsiteY2-366" fmla="*/ 306113 h 914032"/>
                <a:gd name="connsiteX3-367" fmla="*/ 12021 w 1523540"/>
                <a:gd name="connsiteY3-368" fmla="*/ 518188 h 914032"/>
                <a:gd name="connsiteX4-369" fmla="*/ 636377 w 1523540"/>
                <a:gd name="connsiteY4-370" fmla="*/ 741181 h 914032"/>
                <a:gd name="connsiteX5-371" fmla="*/ 697851 w 1523540"/>
                <a:gd name="connsiteY5-372" fmla="*/ 647901 h 914032"/>
                <a:gd name="connsiteX6-373" fmla="*/ 875271 w 1523540"/>
                <a:gd name="connsiteY6-374" fmla="*/ 695668 h 914032"/>
                <a:gd name="connsiteX7-375" fmla="*/ 1189170 w 1523540"/>
                <a:gd name="connsiteY7-376" fmla="*/ 914032 h 914032"/>
                <a:gd name="connsiteX8-377" fmla="*/ 1523540 w 1523540"/>
                <a:gd name="connsiteY8-378" fmla="*/ 818498 h 914032"/>
                <a:gd name="connsiteX9-379" fmla="*/ 1189170 w 1523540"/>
                <a:gd name="connsiteY9-380" fmla="*/ 682020 h 914032"/>
                <a:gd name="connsiteX10-381" fmla="*/ 1250585 w 1523540"/>
                <a:gd name="connsiteY10-382" fmla="*/ 450008 h 914032"/>
                <a:gd name="connsiteX11-383" fmla="*/ 984454 w 1523540"/>
                <a:gd name="connsiteY11-384" fmla="*/ 340826 h 914032"/>
                <a:gd name="connsiteX12-385" fmla="*/ 909391 w 1523540"/>
                <a:gd name="connsiteY12-386" fmla="*/ 450008 h 914032"/>
                <a:gd name="connsiteX13-387" fmla="*/ 766089 w 1523540"/>
                <a:gd name="connsiteY13-388" fmla="*/ 388593 h 914032"/>
                <a:gd name="connsiteX14-389" fmla="*/ 800209 w 1523540"/>
                <a:gd name="connsiteY14-390" fmla="*/ 204349 h 914032"/>
                <a:gd name="connsiteX0-391" fmla="*/ 800209 w 1523540"/>
                <a:gd name="connsiteY0-392" fmla="*/ 204349 h 914032"/>
                <a:gd name="connsiteX1-393" fmla="*/ 196266 w 1523540"/>
                <a:gd name="connsiteY1-394" fmla="*/ 12686 h 914032"/>
                <a:gd name="connsiteX2-395" fmla="*/ 147370 w 1523540"/>
                <a:gd name="connsiteY2-396" fmla="*/ 306113 h 914032"/>
                <a:gd name="connsiteX3-397" fmla="*/ 12021 w 1523540"/>
                <a:gd name="connsiteY3-398" fmla="*/ 518188 h 914032"/>
                <a:gd name="connsiteX4-399" fmla="*/ 636377 w 1523540"/>
                <a:gd name="connsiteY4-400" fmla="*/ 741181 h 914032"/>
                <a:gd name="connsiteX5-401" fmla="*/ 697851 w 1523540"/>
                <a:gd name="connsiteY5-402" fmla="*/ 647901 h 914032"/>
                <a:gd name="connsiteX6-403" fmla="*/ 875271 w 1523540"/>
                <a:gd name="connsiteY6-404" fmla="*/ 695668 h 914032"/>
                <a:gd name="connsiteX7-405" fmla="*/ 1189170 w 1523540"/>
                <a:gd name="connsiteY7-406" fmla="*/ 914032 h 914032"/>
                <a:gd name="connsiteX8-407" fmla="*/ 1523540 w 1523540"/>
                <a:gd name="connsiteY8-408" fmla="*/ 818498 h 914032"/>
                <a:gd name="connsiteX9-409" fmla="*/ 1189170 w 1523540"/>
                <a:gd name="connsiteY9-410" fmla="*/ 682020 h 914032"/>
                <a:gd name="connsiteX10-411" fmla="*/ 1250585 w 1523540"/>
                <a:gd name="connsiteY10-412" fmla="*/ 450008 h 914032"/>
                <a:gd name="connsiteX11-413" fmla="*/ 984454 w 1523540"/>
                <a:gd name="connsiteY11-414" fmla="*/ 340826 h 914032"/>
                <a:gd name="connsiteX12-415" fmla="*/ 909391 w 1523540"/>
                <a:gd name="connsiteY12-416" fmla="*/ 450008 h 914032"/>
                <a:gd name="connsiteX13-417" fmla="*/ 766089 w 1523540"/>
                <a:gd name="connsiteY13-418" fmla="*/ 388593 h 914032"/>
                <a:gd name="connsiteX14-419" fmla="*/ 800209 w 1523540"/>
                <a:gd name="connsiteY14-420" fmla="*/ 204349 h 914032"/>
                <a:gd name="connsiteX0-421" fmla="*/ 800209 w 1523540"/>
                <a:gd name="connsiteY0-422" fmla="*/ 204349 h 914032"/>
                <a:gd name="connsiteX1-423" fmla="*/ 196266 w 1523540"/>
                <a:gd name="connsiteY1-424" fmla="*/ 12686 h 914032"/>
                <a:gd name="connsiteX2-425" fmla="*/ 147370 w 1523540"/>
                <a:gd name="connsiteY2-426" fmla="*/ 306113 h 914032"/>
                <a:gd name="connsiteX3-427" fmla="*/ 12021 w 1523540"/>
                <a:gd name="connsiteY3-428" fmla="*/ 518188 h 914032"/>
                <a:gd name="connsiteX4-429" fmla="*/ 636377 w 1523540"/>
                <a:gd name="connsiteY4-430" fmla="*/ 741181 h 914032"/>
                <a:gd name="connsiteX5-431" fmla="*/ 697851 w 1523540"/>
                <a:gd name="connsiteY5-432" fmla="*/ 647901 h 914032"/>
                <a:gd name="connsiteX6-433" fmla="*/ 875271 w 1523540"/>
                <a:gd name="connsiteY6-434" fmla="*/ 695668 h 914032"/>
                <a:gd name="connsiteX7-435" fmla="*/ 1189170 w 1523540"/>
                <a:gd name="connsiteY7-436" fmla="*/ 914032 h 914032"/>
                <a:gd name="connsiteX8-437" fmla="*/ 1523540 w 1523540"/>
                <a:gd name="connsiteY8-438" fmla="*/ 818498 h 914032"/>
                <a:gd name="connsiteX9-439" fmla="*/ 1189170 w 1523540"/>
                <a:gd name="connsiteY9-440" fmla="*/ 682020 h 914032"/>
                <a:gd name="connsiteX10-441" fmla="*/ 1250585 w 1523540"/>
                <a:gd name="connsiteY10-442" fmla="*/ 450008 h 914032"/>
                <a:gd name="connsiteX11-443" fmla="*/ 984454 w 1523540"/>
                <a:gd name="connsiteY11-444" fmla="*/ 340826 h 914032"/>
                <a:gd name="connsiteX12-445" fmla="*/ 909391 w 1523540"/>
                <a:gd name="connsiteY12-446" fmla="*/ 450008 h 914032"/>
                <a:gd name="connsiteX13-447" fmla="*/ 766089 w 1523540"/>
                <a:gd name="connsiteY13-448" fmla="*/ 388593 h 914032"/>
                <a:gd name="connsiteX14-449" fmla="*/ 800209 w 1523540"/>
                <a:gd name="connsiteY14-450" fmla="*/ 204349 h 914032"/>
                <a:gd name="connsiteX0-451" fmla="*/ 800209 w 1523540"/>
                <a:gd name="connsiteY0-452" fmla="*/ 204349 h 914032"/>
                <a:gd name="connsiteX1-453" fmla="*/ 196266 w 1523540"/>
                <a:gd name="connsiteY1-454" fmla="*/ 12686 h 914032"/>
                <a:gd name="connsiteX2-455" fmla="*/ 147370 w 1523540"/>
                <a:gd name="connsiteY2-456" fmla="*/ 306113 h 914032"/>
                <a:gd name="connsiteX3-457" fmla="*/ 12021 w 1523540"/>
                <a:gd name="connsiteY3-458" fmla="*/ 518188 h 914032"/>
                <a:gd name="connsiteX4-459" fmla="*/ 636377 w 1523540"/>
                <a:gd name="connsiteY4-460" fmla="*/ 741181 h 914032"/>
                <a:gd name="connsiteX5-461" fmla="*/ 697851 w 1523540"/>
                <a:gd name="connsiteY5-462" fmla="*/ 647901 h 914032"/>
                <a:gd name="connsiteX6-463" fmla="*/ 875271 w 1523540"/>
                <a:gd name="connsiteY6-464" fmla="*/ 695668 h 914032"/>
                <a:gd name="connsiteX7-465" fmla="*/ 1189170 w 1523540"/>
                <a:gd name="connsiteY7-466" fmla="*/ 914032 h 914032"/>
                <a:gd name="connsiteX8-467" fmla="*/ 1523540 w 1523540"/>
                <a:gd name="connsiteY8-468" fmla="*/ 818498 h 914032"/>
                <a:gd name="connsiteX9-469" fmla="*/ 1189170 w 1523540"/>
                <a:gd name="connsiteY9-470" fmla="*/ 682020 h 914032"/>
                <a:gd name="connsiteX10-471" fmla="*/ 1250585 w 1523540"/>
                <a:gd name="connsiteY10-472" fmla="*/ 450008 h 914032"/>
                <a:gd name="connsiteX11-473" fmla="*/ 984454 w 1523540"/>
                <a:gd name="connsiteY11-474" fmla="*/ 340826 h 914032"/>
                <a:gd name="connsiteX12-475" fmla="*/ 909391 w 1523540"/>
                <a:gd name="connsiteY12-476" fmla="*/ 450008 h 914032"/>
                <a:gd name="connsiteX13-477" fmla="*/ 766089 w 1523540"/>
                <a:gd name="connsiteY13-478" fmla="*/ 388593 h 914032"/>
                <a:gd name="connsiteX14-479" fmla="*/ 800209 w 1523540"/>
                <a:gd name="connsiteY14-480" fmla="*/ 204349 h 914032"/>
                <a:gd name="connsiteX0-481" fmla="*/ 800209 w 1523540"/>
                <a:gd name="connsiteY0-482" fmla="*/ 204349 h 914032"/>
                <a:gd name="connsiteX1-483" fmla="*/ 196266 w 1523540"/>
                <a:gd name="connsiteY1-484" fmla="*/ 12686 h 914032"/>
                <a:gd name="connsiteX2-485" fmla="*/ 147370 w 1523540"/>
                <a:gd name="connsiteY2-486" fmla="*/ 306113 h 914032"/>
                <a:gd name="connsiteX3-487" fmla="*/ 12021 w 1523540"/>
                <a:gd name="connsiteY3-488" fmla="*/ 518188 h 914032"/>
                <a:gd name="connsiteX4-489" fmla="*/ 636377 w 1523540"/>
                <a:gd name="connsiteY4-490" fmla="*/ 741181 h 914032"/>
                <a:gd name="connsiteX5-491" fmla="*/ 697851 w 1523540"/>
                <a:gd name="connsiteY5-492" fmla="*/ 647901 h 914032"/>
                <a:gd name="connsiteX6-493" fmla="*/ 875271 w 1523540"/>
                <a:gd name="connsiteY6-494" fmla="*/ 695668 h 914032"/>
                <a:gd name="connsiteX7-495" fmla="*/ 1189170 w 1523540"/>
                <a:gd name="connsiteY7-496" fmla="*/ 914032 h 914032"/>
                <a:gd name="connsiteX8-497" fmla="*/ 1523540 w 1523540"/>
                <a:gd name="connsiteY8-498" fmla="*/ 818498 h 914032"/>
                <a:gd name="connsiteX9-499" fmla="*/ 1189170 w 1523540"/>
                <a:gd name="connsiteY9-500" fmla="*/ 682020 h 914032"/>
                <a:gd name="connsiteX10-501" fmla="*/ 1250585 w 1523540"/>
                <a:gd name="connsiteY10-502" fmla="*/ 450008 h 914032"/>
                <a:gd name="connsiteX11-503" fmla="*/ 984454 w 1523540"/>
                <a:gd name="connsiteY11-504" fmla="*/ 340826 h 914032"/>
                <a:gd name="connsiteX12-505" fmla="*/ 909391 w 1523540"/>
                <a:gd name="connsiteY12-506" fmla="*/ 450008 h 914032"/>
                <a:gd name="connsiteX13-507" fmla="*/ 766089 w 1523540"/>
                <a:gd name="connsiteY13-508" fmla="*/ 388593 h 914032"/>
                <a:gd name="connsiteX14-509" fmla="*/ 800209 w 1523540"/>
                <a:gd name="connsiteY14-510" fmla="*/ 204349 h 914032"/>
                <a:gd name="connsiteX0-511" fmla="*/ 800209 w 1523540"/>
                <a:gd name="connsiteY0-512" fmla="*/ 204349 h 914032"/>
                <a:gd name="connsiteX1-513" fmla="*/ 196266 w 1523540"/>
                <a:gd name="connsiteY1-514" fmla="*/ 12686 h 914032"/>
                <a:gd name="connsiteX2-515" fmla="*/ 147370 w 1523540"/>
                <a:gd name="connsiteY2-516" fmla="*/ 306113 h 914032"/>
                <a:gd name="connsiteX3-517" fmla="*/ 12021 w 1523540"/>
                <a:gd name="connsiteY3-518" fmla="*/ 518188 h 914032"/>
                <a:gd name="connsiteX4-519" fmla="*/ 636377 w 1523540"/>
                <a:gd name="connsiteY4-520" fmla="*/ 741181 h 914032"/>
                <a:gd name="connsiteX5-521" fmla="*/ 705803 w 1523540"/>
                <a:gd name="connsiteY5-522" fmla="*/ 624047 h 914032"/>
                <a:gd name="connsiteX6-523" fmla="*/ 875271 w 1523540"/>
                <a:gd name="connsiteY6-524" fmla="*/ 695668 h 914032"/>
                <a:gd name="connsiteX7-525" fmla="*/ 1189170 w 1523540"/>
                <a:gd name="connsiteY7-526" fmla="*/ 914032 h 914032"/>
                <a:gd name="connsiteX8-527" fmla="*/ 1523540 w 1523540"/>
                <a:gd name="connsiteY8-528" fmla="*/ 818498 h 914032"/>
                <a:gd name="connsiteX9-529" fmla="*/ 1189170 w 1523540"/>
                <a:gd name="connsiteY9-530" fmla="*/ 682020 h 914032"/>
                <a:gd name="connsiteX10-531" fmla="*/ 1250585 w 1523540"/>
                <a:gd name="connsiteY10-532" fmla="*/ 450008 h 914032"/>
                <a:gd name="connsiteX11-533" fmla="*/ 984454 w 1523540"/>
                <a:gd name="connsiteY11-534" fmla="*/ 340826 h 914032"/>
                <a:gd name="connsiteX12-535" fmla="*/ 909391 w 1523540"/>
                <a:gd name="connsiteY12-536" fmla="*/ 450008 h 914032"/>
                <a:gd name="connsiteX13-537" fmla="*/ 766089 w 1523540"/>
                <a:gd name="connsiteY13-538" fmla="*/ 388593 h 914032"/>
                <a:gd name="connsiteX14-539" fmla="*/ 800209 w 1523540"/>
                <a:gd name="connsiteY14-540" fmla="*/ 204349 h 914032"/>
                <a:gd name="connsiteX0-541" fmla="*/ 800209 w 1523540"/>
                <a:gd name="connsiteY0-542" fmla="*/ 204349 h 914032"/>
                <a:gd name="connsiteX1-543" fmla="*/ 196266 w 1523540"/>
                <a:gd name="connsiteY1-544" fmla="*/ 12686 h 914032"/>
                <a:gd name="connsiteX2-545" fmla="*/ 147370 w 1523540"/>
                <a:gd name="connsiteY2-546" fmla="*/ 306113 h 914032"/>
                <a:gd name="connsiteX3-547" fmla="*/ 12021 w 1523540"/>
                <a:gd name="connsiteY3-548" fmla="*/ 518188 h 914032"/>
                <a:gd name="connsiteX4-549" fmla="*/ 636377 w 1523540"/>
                <a:gd name="connsiteY4-550" fmla="*/ 741181 h 914032"/>
                <a:gd name="connsiteX5-551" fmla="*/ 705803 w 1523540"/>
                <a:gd name="connsiteY5-552" fmla="*/ 624047 h 914032"/>
                <a:gd name="connsiteX6-553" fmla="*/ 875271 w 1523540"/>
                <a:gd name="connsiteY6-554" fmla="*/ 695668 h 914032"/>
                <a:gd name="connsiteX7-555" fmla="*/ 1189170 w 1523540"/>
                <a:gd name="connsiteY7-556" fmla="*/ 914032 h 914032"/>
                <a:gd name="connsiteX8-557" fmla="*/ 1523540 w 1523540"/>
                <a:gd name="connsiteY8-558" fmla="*/ 818498 h 914032"/>
                <a:gd name="connsiteX9-559" fmla="*/ 1189170 w 1523540"/>
                <a:gd name="connsiteY9-560" fmla="*/ 682020 h 914032"/>
                <a:gd name="connsiteX10-561" fmla="*/ 1250585 w 1523540"/>
                <a:gd name="connsiteY10-562" fmla="*/ 450008 h 914032"/>
                <a:gd name="connsiteX11-563" fmla="*/ 984454 w 1523540"/>
                <a:gd name="connsiteY11-564" fmla="*/ 340826 h 914032"/>
                <a:gd name="connsiteX12-565" fmla="*/ 909391 w 1523540"/>
                <a:gd name="connsiteY12-566" fmla="*/ 450008 h 914032"/>
                <a:gd name="connsiteX13-567" fmla="*/ 766089 w 1523540"/>
                <a:gd name="connsiteY13-568" fmla="*/ 388593 h 914032"/>
                <a:gd name="connsiteX14-569" fmla="*/ 800209 w 1523540"/>
                <a:gd name="connsiteY14-570" fmla="*/ 204349 h 914032"/>
                <a:gd name="connsiteX0-571" fmla="*/ 800209 w 1523540"/>
                <a:gd name="connsiteY0-572" fmla="*/ 204349 h 914032"/>
                <a:gd name="connsiteX1-573" fmla="*/ 196266 w 1523540"/>
                <a:gd name="connsiteY1-574" fmla="*/ 12686 h 914032"/>
                <a:gd name="connsiteX2-575" fmla="*/ 147370 w 1523540"/>
                <a:gd name="connsiteY2-576" fmla="*/ 306113 h 914032"/>
                <a:gd name="connsiteX3-577" fmla="*/ 12021 w 1523540"/>
                <a:gd name="connsiteY3-578" fmla="*/ 518188 h 914032"/>
                <a:gd name="connsiteX4-579" fmla="*/ 636377 w 1523540"/>
                <a:gd name="connsiteY4-580" fmla="*/ 741181 h 914032"/>
                <a:gd name="connsiteX5-581" fmla="*/ 705803 w 1523540"/>
                <a:gd name="connsiteY5-582" fmla="*/ 624047 h 914032"/>
                <a:gd name="connsiteX6-583" fmla="*/ 859369 w 1523540"/>
                <a:gd name="connsiteY6-584" fmla="*/ 679765 h 914032"/>
                <a:gd name="connsiteX7-585" fmla="*/ 1189170 w 1523540"/>
                <a:gd name="connsiteY7-586" fmla="*/ 914032 h 914032"/>
                <a:gd name="connsiteX8-587" fmla="*/ 1523540 w 1523540"/>
                <a:gd name="connsiteY8-588" fmla="*/ 818498 h 914032"/>
                <a:gd name="connsiteX9-589" fmla="*/ 1189170 w 1523540"/>
                <a:gd name="connsiteY9-590" fmla="*/ 682020 h 914032"/>
                <a:gd name="connsiteX10-591" fmla="*/ 1250585 w 1523540"/>
                <a:gd name="connsiteY10-592" fmla="*/ 450008 h 914032"/>
                <a:gd name="connsiteX11-593" fmla="*/ 984454 w 1523540"/>
                <a:gd name="connsiteY11-594" fmla="*/ 340826 h 914032"/>
                <a:gd name="connsiteX12-595" fmla="*/ 909391 w 1523540"/>
                <a:gd name="connsiteY12-596" fmla="*/ 450008 h 914032"/>
                <a:gd name="connsiteX13-597" fmla="*/ 766089 w 1523540"/>
                <a:gd name="connsiteY13-598" fmla="*/ 388593 h 914032"/>
                <a:gd name="connsiteX14-599" fmla="*/ 800209 w 1523540"/>
                <a:gd name="connsiteY14-600" fmla="*/ 204349 h 914032"/>
                <a:gd name="connsiteX0-601" fmla="*/ 800209 w 1523540"/>
                <a:gd name="connsiteY0-602" fmla="*/ 204349 h 914032"/>
                <a:gd name="connsiteX1-603" fmla="*/ 196266 w 1523540"/>
                <a:gd name="connsiteY1-604" fmla="*/ 12686 h 914032"/>
                <a:gd name="connsiteX2-605" fmla="*/ 147370 w 1523540"/>
                <a:gd name="connsiteY2-606" fmla="*/ 306113 h 914032"/>
                <a:gd name="connsiteX3-607" fmla="*/ 12021 w 1523540"/>
                <a:gd name="connsiteY3-608" fmla="*/ 518188 h 914032"/>
                <a:gd name="connsiteX4-609" fmla="*/ 636377 w 1523540"/>
                <a:gd name="connsiteY4-610" fmla="*/ 741181 h 914032"/>
                <a:gd name="connsiteX5-611" fmla="*/ 705803 w 1523540"/>
                <a:gd name="connsiteY5-612" fmla="*/ 624047 h 914032"/>
                <a:gd name="connsiteX6-613" fmla="*/ 859369 w 1523540"/>
                <a:gd name="connsiteY6-614" fmla="*/ 679765 h 914032"/>
                <a:gd name="connsiteX7-615" fmla="*/ 1189170 w 1523540"/>
                <a:gd name="connsiteY7-616" fmla="*/ 914032 h 914032"/>
                <a:gd name="connsiteX8-617" fmla="*/ 1523540 w 1523540"/>
                <a:gd name="connsiteY8-618" fmla="*/ 818498 h 914032"/>
                <a:gd name="connsiteX9-619" fmla="*/ 1189170 w 1523540"/>
                <a:gd name="connsiteY9-620" fmla="*/ 682020 h 914032"/>
                <a:gd name="connsiteX10-621" fmla="*/ 1250585 w 1523540"/>
                <a:gd name="connsiteY10-622" fmla="*/ 450008 h 914032"/>
                <a:gd name="connsiteX11-623" fmla="*/ 984454 w 1523540"/>
                <a:gd name="connsiteY11-624" fmla="*/ 340826 h 914032"/>
                <a:gd name="connsiteX12-625" fmla="*/ 909391 w 1523540"/>
                <a:gd name="connsiteY12-626" fmla="*/ 450008 h 914032"/>
                <a:gd name="connsiteX13-627" fmla="*/ 766089 w 1523540"/>
                <a:gd name="connsiteY13-628" fmla="*/ 388593 h 914032"/>
                <a:gd name="connsiteX14-629" fmla="*/ 800209 w 1523540"/>
                <a:gd name="connsiteY14-630" fmla="*/ 204349 h 914032"/>
                <a:gd name="connsiteX0-631" fmla="*/ 800209 w 1523540"/>
                <a:gd name="connsiteY0-632" fmla="*/ 204349 h 914032"/>
                <a:gd name="connsiteX1-633" fmla="*/ 196266 w 1523540"/>
                <a:gd name="connsiteY1-634" fmla="*/ 12686 h 914032"/>
                <a:gd name="connsiteX2-635" fmla="*/ 147370 w 1523540"/>
                <a:gd name="connsiteY2-636" fmla="*/ 306113 h 914032"/>
                <a:gd name="connsiteX3-637" fmla="*/ 12021 w 1523540"/>
                <a:gd name="connsiteY3-638" fmla="*/ 518188 h 914032"/>
                <a:gd name="connsiteX4-639" fmla="*/ 636377 w 1523540"/>
                <a:gd name="connsiteY4-640" fmla="*/ 741181 h 914032"/>
                <a:gd name="connsiteX5-641" fmla="*/ 705803 w 1523540"/>
                <a:gd name="connsiteY5-642" fmla="*/ 624047 h 914032"/>
                <a:gd name="connsiteX6-643" fmla="*/ 859369 w 1523540"/>
                <a:gd name="connsiteY6-644" fmla="*/ 679765 h 914032"/>
                <a:gd name="connsiteX7-645" fmla="*/ 1189170 w 1523540"/>
                <a:gd name="connsiteY7-646" fmla="*/ 914032 h 914032"/>
                <a:gd name="connsiteX8-647" fmla="*/ 1523540 w 1523540"/>
                <a:gd name="connsiteY8-648" fmla="*/ 818498 h 914032"/>
                <a:gd name="connsiteX9-649" fmla="*/ 1189170 w 1523540"/>
                <a:gd name="connsiteY9-650" fmla="*/ 682020 h 914032"/>
                <a:gd name="connsiteX10-651" fmla="*/ 1250585 w 1523540"/>
                <a:gd name="connsiteY10-652" fmla="*/ 450008 h 914032"/>
                <a:gd name="connsiteX11-653" fmla="*/ 984454 w 1523540"/>
                <a:gd name="connsiteY11-654" fmla="*/ 340826 h 914032"/>
                <a:gd name="connsiteX12-655" fmla="*/ 909391 w 1523540"/>
                <a:gd name="connsiteY12-656" fmla="*/ 450008 h 914032"/>
                <a:gd name="connsiteX13-657" fmla="*/ 766089 w 1523540"/>
                <a:gd name="connsiteY13-658" fmla="*/ 388593 h 914032"/>
                <a:gd name="connsiteX14-659" fmla="*/ 800209 w 1523540"/>
                <a:gd name="connsiteY14-660" fmla="*/ 204349 h 914032"/>
                <a:gd name="connsiteX0-661" fmla="*/ 800209 w 1523540"/>
                <a:gd name="connsiteY0-662" fmla="*/ 204349 h 982628"/>
                <a:gd name="connsiteX1-663" fmla="*/ 196266 w 1523540"/>
                <a:gd name="connsiteY1-664" fmla="*/ 12686 h 982628"/>
                <a:gd name="connsiteX2-665" fmla="*/ 147370 w 1523540"/>
                <a:gd name="connsiteY2-666" fmla="*/ 306113 h 982628"/>
                <a:gd name="connsiteX3-667" fmla="*/ 12021 w 1523540"/>
                <a:gd name="connsiteY3-668" fmla="*/ 518188 h 982628"/>
                <a:gd name="connsiteX4-669" fmla="*/ 636377 w 1523540"/>
                <a:gd name="connsiteY4-670" fmla="*/ 741181 h 982628"/>
                <a:gd name="connsiteX5-671" fmla="*/ 705803 w 1523540"/>
                <a:gd name="connsiteY5-672" fmla="*/ 624047 h 982628"/>
                <a:gd name="connsiteX6-673" fmla="*/ 859369 w 1523540"/>
                <a:gd name="connsiteY6-674" fmla="*/ 679765 h 982628"/>
                <a:gd name="connsiteX7-675" fmla="*/ 1189170 w 1523540"/>
                <a:gd name="connsiteY7-676" fmla="*/ 914032 h 982628"/>
                <a:gd name="connsiteX8-677" fmla="*/ 1523540 w 1523540"/>
                <a:gd name="connsiteY8-678" fmla="*/ 818498 h 982628"/>
                <a:gd name="connsiteX9-679" fmla="*/ 1189170 w 1523540"/>
                <a:gd name="connsiteY9-680" fmla="*/ 682020 h 982628"/>
                <a:gd name="connsiteX10-681" fmla="*/ 1250585 w 1523540"/>
                <a:gd name="connsiteY10-682" fmla="*/ 450008 h 982628"/>
                <a:gd name="connsiteX11-683" fmla="*/ 984454 w 1523540"/>
                <a:gd name="connsiteY11-684" fmla="*/ 340826 h 982628"/>
                <a:gd name="connsiteX12-685" fmla="*/ 909391 w 1523540"/>
                <a:gd name="connsiteY12-686" fmla="*/ 450008 h 982628"/>
                <a:gd name="connsiteX13-687" fmla="*/ 766089 w 1523540"/>
                <a:gd name="connsiteY13-688" fmla="*/ 388593 h 982628"/>
                <a:gd name="connsiteX14-689" fmla="*/ 800209 w 1523540"/>
                <a:gd name="connsiteY14-690" fmla="*/ 204349 h 982628"/>
                <a:gd name="connsiteX0-691" fmla="*/ 800209 w 1554538"/>
                <a:gd name="connsiteY0-692" fmla="*/ 204349 h 982009"/>
                <a:gd name="connsiteX1-693" fmla="*/ 196266 w 1554538"/>
                <a:gd name="connsiteY1-694" fmla="*/ 12686 h 982009"/>
                <a:gd name="connsiteX2-695" fmla="*/ 147370 w 1554538"/>
                <a:gd name="connsiteY2-696" fmla="*/ 306113 h 982009"/>
                <a:gd name="connsiteX3-697" fmla="*/ 12021 w 1554538"/>
                <a:gd name="connsiteY3-698" fmla="*/ 518188 h 982009"/>
                <a:gd name="connsiteX4-699" fmla="*/ 636377 w 1554538"/>
                <a:gd name="connsiteY4-700" fmla="*/ 741181 h 982009"/>
                <a:gd name="connsiteX5-701" fmla="*/ 705803 w 1554538"/>
                <a:gd name="connsiteY5-702" fmla="*/ 624047 h 982009"/>
                <a:gd name="connsiteX6-703" fmla="*/ 859369 w 1554538"/>
                <a:gd name="connsiteY6-704" fmla="*/ 679765 h 982009"/>
                <a:gd name="connsiteX7-705" fmla="*/ 1189170 w 1554538"/>
                <a:gd name="connsiteY7-706" fmla="*/ 914032 h 982009"/>
                <a:gd name="connsiteX8-707" fmla="*/ 1523540 w 1554538"/>
                <a:gd name="connsiteY8-708" fmla="*/ 818498 h 982009"/>
                <a:gd name="connsiteX9-709" fmla="*/ 1189170 w 1554538"/>
                <a:gd name="connsiteY9-710" fmla="*/ 682020 h 982009"/>
                <a:gd name="connsiteX10-711" fmla="*/ 1250585 w 1554538"/>
                <a:gd name="connsiteY10-712" fmla="*/ 450008 h 982009"/>
                <a:gd name="connsiteX11-713" fmla="*/ 984454 w 1554538"/>
                <a:gd name="connsiteY11-714" fmla="*/ 340826 h 982009"/>
                <a:gd name="connsiteX12-715" fmla="*/ 909391 w 1554538"/>
                <a:gd name="connsiteY12-716" fmla="*/ 450008 h 982009"/>
                <a:gd name="connsiteX13-717" fmla="*/ 766089 w 1554538"/>
                <a:gd name="connsiteY13-718" fmla="*/ 388593 h 982009"/>
                <a:gd name="connsiteX14-719" fmla="*/ 800209 w 1554538"/>
                <a:gd name="connsiteY14-720" fmla="*/ 204349 h 982009"/>
                <a:gd name="connsiteX0-721" fmla="*/ 800209 w 1554538"/>
                <a:gd name="connsiteY0-722" fmla="*/ 204349 h 982009"/>
                <a:gd name="connsiteX1-723" fmla="*/ 196266 w 1554538"/>
                <a:gd name="connsiteY1-724" fmla="*/ 12686 h 982009"/>
                <a:gd name="connsiteX2-725" fmla="*/ 147370 w 1554538"/>
                <a:gd name="connsiteY2-726" fmla="*/ 306113 h 982009"/>
                <a:gd name="connsiteX3-727" fmla="*/ 12021 w 1554538"/>
                <a:gd name="connsiteY3-728" fmla="*/ 518188 h 982009"/>
                <a:gd name="connsiteX4-729" fmla="*/ 636377 w 1554538"/>
                <a:gd name="connsiteY4-730" fmla="*/ 741181 h 982009"/>
                <a:gd name="connsiteX5-731" fmla="*/ 705803 w 1554538"/>
                <a:gd name="connsiteY5-732" fmla="*/ 624047 h 982009"/>
                <a:gd name="connsiteX6-733" fmla="*/ 859369 w 1554538"/>
                <a:gd name="connsiteY6-734" fmla="*/ 679765 h 982009"/>
                <a:gd name="connsiteX7-735" fmla="*/ 1189170 w 1554538"/>
                <a:gd name="connsiteY7-736" fmla="*/ 914032 h 982009"/>
                <a:gd name="connsiteX8-737" fmla="*/ 1523540 w 1554538"/>
                <a:gd name="connsiteY8-738" fmla="*/ 818498 h 982009"/>
                <a:gd name="connsiteX9-739" fmla="*/ 1189170 w 1554538"/>
                <a:gd name="connsiteY9-740" fmla="*/ 682020 h 982009"/>
                <a:gd name="connsiteX10-741" fmla="*/ 1250585 w 1554538"/>
                <a:gd name="connsiteY10-742" fmla="*/ 450008 h 982009"/>
                <a:gd name="connsiteX11-743" fmla="*/ 984454 w 1554538"/>
                <a:gd name="connsiteY11-744" fmla="*/ 340826 h 982009"/>
                <a:gd name="connsiteX12-745" fmla="*/ 909391 w 1554538"/>
                <a:gd name="connsiteY12-746" fmla="*/ 450008 h 982009"/>
                <a:gd name="connsiteX13-747" fmla="*/ 766089 w 1554538"/>
                <a:gd name="connsiteY13-748" fmla="*/ 388593 h 982009"/>
                <a:gd name="connsiteX14-749" fmla="*/ 800209 w 1554538"/>
                <a:gd name="connsiteY14-750" fmla="*/ 204349 h 982009"/>
                <a:gd name="connsiteX0-751" fmla="*/ 800209 w 1554538"/>
                <a:gd name="connsiteY0-752" fmla="*/ 204349 h 982009"/>
                <a:gd name="connsiteX1-753" fmla="*/ 196266 w 1554538"/>
                <a:gd name="connsiteY1-754" fmla="*/ 12686 h 982009"/>
                <a:gd name="connsiteX2-755" fmla="*/ 147370 w 1554538"/>
                <a:gd name="connsiteY2-756" fmla="*/ 306113 h 982009"/>
                <a:gd name="connsiteX3-757" fmla="*/ 12021 w 1554538"/>
                <a:gd name="connsiteY3-758" fmla="*/ 518188 h 982009"/>
                <a:gd name="connsiteX4-759" fmla="*/ 636377 w 1554538"/>
                <a:gd name="connsiteY4-760" fmla="*/ 741181 h 982009"/>
                <a:gd name="connsiteX5-761" fmla="*/ 705803 w 1554538"/>
                <a:gd name="connsiteY5-762" fmla="*/ 624047 h 982009"/>
                <a:gd name="connsiteX6-763" fmla="*/ 859369 w 1554538"/>
                <a:gd name="connsiteY6-764" fmla="*/ 679765 h 982009"/>
                <a:gd name="connsiteX7-765" fmla="*/ 1189170 w 1554538"/>
                <a:gd name="connsiteY7-766" fmla="*/ 914032 h 982009"/>
                <a:gd name="connsiteX8-767" fmla="*/ 1523540 w 1554538"/>
                <a:gd name="connsiteY8-768" fmla="*/ 818498 h 982009"/>
                <a:gd name="connsiteX9-769" fmla="*/ 1173267 w 1554538"/>
                <a:gd name="connsiteY9-770" fmla="*/ 634312 h 982009"/>
                <a:gd name="connsiteX10-771" fmla="*/ 1250585 w 1554538"/>
                <a:gd name="connsiteY10-772" fmla="*/ 450008 h 982009"/>
                <a:gd name="connsiteX11-773" fmla="*/ 984454 w 1554538"/>
                <a:gd name="connsiteY11-774" fmla="*/ 340826 h 982009"/>
                <a:gd name="connsiteX12-775" fmla="*/ 909391 w 1554538"/>
                <a:gd name="connsiteY12-776" fmla="*/ 450008 h 982009"/>
                <a:gd name="connsiteX13-777" fmla="*/ 766089 w 1554538"/>
                <a:gd name="connsiteY13-778" fmla="*/ 388593 h 982009"/>
                <a:gd name="connsiteX14-779" fmla="*/ 800209 w 1554538"/>
                <a:gd name="connsiteY14-780" fmla="*/ 204349 h 982009"/>
                <a:gd name="connsiteX0-781" fmla="*/ 800209 w 1554538"/>
                <a:gd name="connsiteY0-782" fmla="*/ 204349 h 982009"/>
                <a:gd name="connsiteX1-783" fmla="*/ 196266 w 1554538"/>
                <a:gd name="connsiteY1-784" fmla="*/ 12686 h 982009"/>
                <a:gd name="connsiteX2-785" fmla="*/ 147370 w 1554538"/>
                <a:gd name="connsiteY2-786" fmla="*/ 306113 h 982009"/>
                <a:gd name="connsiteX3-787" fmla="*/ 12021 w 1554538"/>
                <a:gd name="connsiteY3-788" fmla="*/ 518188 h 982009"/>
                <a:gd name="connsiteX4-789" fmla="*/ 636377 w 1554538"/>
                <a:gd name="connsiteY4-790" fmla="*/ 741181 h 982009"/>
                <a:gd name="connsiteX5-791" fmla="*/ 705803 w 1554538"/>
                <a:gd name="connsiteY5-792" fmla="*/ 624047 h 982009"/>
                <a:gd name="connsiteX6-793" fmla="*/ 859369 w 1554538"/>
                <a:gd name="connsiteY6-794" fmla="*/ 679765 h 982009"/>
                <a:gd name="connsiteX7-795" fmla="*/ 1189170 w 1554538"/>
                <a:gd name="connsiteY7-796" fmla="*/ 914032 h 982009"/>
                <a:gd name="connsiteX8-797" fmla="*/ 1523540 w 1554538"/>
                <a:gd name="connsiteY8-798" fmla="*/ 818498 h 982009"/>
                <a:gd name="connsiteX9-799" fmla="*/ 1173267 w 1554538"/>
                <a:gd name="connsiteY9-800" fmla="*/ 634312 h 982009"/>
                <a:gd name="connsiteX10-801" fmla="*/ 1250585 w 1554538"/>
                <a:gd name="connsiteY10-802" fmla="*/ 450008 h 982009"/>
                <a:gd name="connsiteX11-803" fmla="*/ 984454 w 1554538"/>
                <a:gd name="connsiteY11-804" fmla="*/ 340826 h 982009"/>
                <a:gd name="connsiteX12-805" fmla="*/ 909391 w 1554538"/>
                <a:gd name="connsiteY12-806" fmla="*/ 450008 h 982009"/>
                <a:gd name="connsiteX13-807" fmla="*/ 766089 w 1554538"/>
                <a:gd name="connsiteY13-808" fmla="*/ 388593 h 982009"/>
                <a:gd name="connsiteX14-809" fmla="*/ 800209 w 1554538"/>
                <a:gd name="connsiteY14-810" fmla="*/ 204349 h 982009"/>
                <a:gd name="connsiteX0-811" fmla="*/ 800209 w 1542543"/>
                <a:gd name="connsiteY0-812" fmla="*/ 204349 h 976908"/>
                <a:gd name="connsiteX1-813" fmla="*/ 196266 w 1542543"/>
                <a:gd name="connsiteY1-814" fmla="*/ 12686 h 976908"/>
                <a:gd name="connsiteX2-815" fmla="*/ 147370 w 1542543"/>
                <a:gd name="connsiteY2-816" fmla="*/ 306113 h 976908"/>
                <a:gd name="connsiteX3-817" fmla="*/ 12021 w 1542543"/>
                <a:gd name="connsiteY3-818" fmla="*/ 518188 h 976908"/>
                <a:gd name="connsiteX4-819" fmla="*/ 636377 w 1542543"/>
                <a:gd name="connsiteY4-820" fmla="*/ 741181 h 976908"/>
                <a:gd name="connsiteX5-821" fmla="*/ 705803 w 1542543"/>
                <a:gd name="connsiteY5-822" fmla="*/ 624047 h 976908"/>
                <a:gd name="connsiteX6-823" fmla="*/ 859369 w 1542543"/>
                <a:gd name="connsiteY6-824" fmla="*/ 679765 h 976908"/>
                <a:gd name="connsiteX7-825" fmla="*/ 1189170 w 1542543"/>
                <a:gd name="connsiteY7-826" fmla="*/ 914032 h 976908"/>
                <a:gd name="connsiteX8-827" fmla="*/ 1507637 w 1542543"/>
                <a:gd name="connsiteY8-828" fmla="*/ 786693 h 976908"/>
                <a:gd name="connsiteX9-829" fmla="*/ 1173267 w 1542543"/>
                <a:gd name="connsiteY9-830" fmla="*/ 634312 h 976908"/>
                <a:gd name="connsiteX10-831" fmla="*/ 1250585 w 1542543"/>
                <a:gd name="connsiteY10-832" fmla="*/ 450008 h 976908"/>
                <a:gd name="connsiteX11-833" fmla="*/ 984454 w 1542543"/>
                <a:gd name="connsiteY11-834" fmla="*/ 340826 h 976908"/>
                <a:gd name="connsiteX12-835" fmla="*/ 909391 w 1542543"/>
                <a:gd name="connsiteY12-836" fmla="*/ 450008 h 976908"/>
                <a:gd name="connsiteX13-837" fmla="*/ 766089 w 1542543"/>
                <a:gd name="connsiteY13-838" fmla="*/ 388593 h 976908"/>
                <a:gd name="connsiteX14-839" fmla="*/ 800209 w 1542543"/>
                <a:gd name="connsiteY14-840" fmla="*/ 204349 h 976908"/>
                <a:gd name="connsiteX0-841" fmla="*/ 800209 w 1542543"/>
                <a:gd name="connsiteY0-842" fmla="*/ 204349 h 976908"/>
                <a:gd name="connsiteX1-843" fmla="*/ 196266 w 1542543"/>
                <a:gd name="connsiteY1-844" fmla="*/ 12686 h 976908"/>
                <a:gd name="connsiteX2-845" fmla="*/ 147370 w 1542543"/>
                <a:gd name="connsiteY2-846" fmla="*/ 306113 h 976908"/>
                <a:gd name="connsiteX3-847" fmla="*/ 12021 w 1542543"/>
                <a:gd name="connsiteY3-848" fmla="*/ 518188 h 976908"/>
                <a:gd name="connsiteX4-849" fmla="*/ 636377 w 1542543"/>
                <a:gd name="connsiteY4-850" fmla="*/ 741181 h 976908"/>
                <a:gd name="connsiteX5-851" fmla="*/ 705803 w 1542543"/>
                <a:gd name="connsiteY5-852" fmla="*/ 624047 h 976908"/>
                <a:gd name="connsiteX6-853" fmla="*/ 859369 w 1542543"/>
                <a:gd name="connsiteY6-854" fmla="*/ 679765 h 976908"/>
                <a:gd name="connsiteX7-855" fmla="*/ 1189170 w 1542543"/>
                <a:gd name="connsiteY7-856" fmla="*/ 914032 h 976908"/>
                <a:gd name="connsiteX8-857" fmla="*/ 1507637 w 1542543"/>
                <a:gd name="connsiteY8-858" fmla="*/ 786693 h 976908"/>
                <a:gd name="connsiteX9-859" fmla="*/ 1173267 w 1542543"/>
                <a:gd name="connsiteY9-860" fmla="*/ 634312 h 976908"/>
                <a:gd name="connsiteX10-861" fmla="*/ 1250585 w 1542543"/>
                <a:gd name="connsiteY10-862" fmla="*/ 450008 h 976908"/>
                <a:gd name="connsiteX11-863" fmla="*/ 984454 w 1542543"/>
                <a:gd name="connsiteY11-864" fmla="*/ 340826 h 976908"/>
                <a:gd name="connsiteX12-865" fmla="*/ 909391 w 1542543"/>
                <a:gd name="connsiteY12-866" fmla="*/ 450008 h 976908"/>
                <a:gd name="connsiteX13-867" fmla="*/ 766089 w 1542543"/>
                <a:gd name="connsiteY13-868" fmla="*/ 388593 h 976908"/>
                <a:gd name="connsiteX14-869" fmla="*/ 800209 w 1542543"/>
                <a:gd name="connsiteY14-870" fmla="*/ 204349 h 976908"/>
                <a:gd name="connsiteX0-871" fmla="*/ 800209 w 1522966"/>
                <a:gd name="connsiteY0-872" fmla="*/ 204349 h 975249"/>
                <a:gd name="connsiteX1-873" fmla="*/ 196266 w 1522966"/>
                <a:gd name="connsiteY1-874" fmla="*/ 12686 h 975249"/>
                <a:gd name="connsiteX2-875" fmla="*/ 147370 w 1522966"/>
                <a:gd name="connsiteY2-876" fmla="*/ 306113 h 975249"/>
                <a:gd name="connsiteX3-877" fmla="*/ 12021 w 1522966"/>
                <a:gd name="connsiteY3-878" fmla="*/ 518188 h 975249"/>
                <a:gd name="connsiteX4-879" fmla="*/ 636377 w 1522966"/>
                <a:gd name="connsiteY4-880" fmla="*/ 741181 h 975249"/>
                <a:gd name="connsiteX5-881" fmla="*/ 705803 w 1522966"/>
                <a:gd name="connsiteY5-882" fmla="*/ 624047 h 975249"/>
                <a:gd name="connsiteX6-883" fmla="*/ 859369 w 1522966"/>
                <a:gd name="connsiteY6-884" fmla="*/ 679765 h 975249"/>
                <a:gd name="connsiteX7-885" fmla="*/ 1189170 w 1522966"/>
                <a:gd name="connsiteY7-886" fmla="*/ 914032 h 975249"/>
                <a:gd name="connsiteX8-887" fmla="*/ 1507637 w 1522966"/>
                <a:gd name="connsiteY8-888" fmla="*/ 786693 h 975249"/>
                <a:gd name="connsiteX9-889" fmla="*/ 1173267 w 1522966"/>
                <a:gd name="connsiteY9-890" fmla="*/ 634312 h 975249"/>
                <a:gd name="connsiteX10-891" fmla="*/ 1250585 w 1522966"/>
                <a:gd name="connsiteY10-892" fmla="*/ 450008 h 975249"/>
                <a:gd name="connsiteX11-893" fmla="*/ 984454 w 1522966"/>
                <a:gd name="connsiteY11-894" fmla="*/ 340826 h 975249"/>
                <a:gd name="connsiteX12-895" fmla="*/ 909391 w 1522966"/>
                <a:gd name="connsiteY12-896" fmla="*/ 450008 h 975249"/>
                <a:gd name="connsiteX13-897" fmla="*/ 766089 w 1522966"/>
                <a:gd name="connsiteY13-898" fmla="*/ 388593 h 975249"/>
                <a:gd name="connsiteX14-899" fmla="*/ 800209 w 1522966"/>
                <a:gd name="connsiteY14-900" fmla="*/ 204349 h 975249"/>
                <a:gd name="connsiteX0-901" fmla="*/ 800209 w 1538655"/>
                <a:gd name="connsiteY0-902" fmla="*/ 204349 h 976321"/>
                <a:gd name="connsiteX1-903" fmla="*/ 196266 w 1538655"/>
                <a:gd name="connsiteY1-904" fmla="*/ 12686 h 976321"/>
                <a:gd name="connsiteX2-905" fmla="*/ 147370 w 1538655"/>
                <a:gd name="connsiteY2-906" fmla="*/ 306113 h 976321"/>
                <a:gd name="connsiteX3-907" fmla="*/ 12021 w 1538655"/>
                <a:gd name="connsiteY3-908" fmla="*/ 518188 h 976321"/>
                <a:gd name="connsiteX4-909" fmla="*/ 636377 w 1538655"/>
                <a:gd name="connsiteY4-910" fmla="*/ 741181 h 976321"/>
                <a:gd name="connsiteX5-911" fmla="*/ 705803 w 1538655"/>
                <a:gd name="connsiteY5-912" fmla="*/ 624047 h 976321"/>
                <a:gd name="connsiteX6-913" fmla="*/ 859369 w 1538655"/>
                <a:gd name="connsiteY6-914" fmla="*/ 679765 h 976321"/>
                <a:gd name="connsiteX7-915" fmla="*/ 1189170 w 1538655"/>
                <a:gd name="connsiteY7-916" fmla="*/ 914032 h 976321"/>
                <a:gd name="connsiteX8-917" fmla="*/ 1507637 w 1538655"/>
                <a:gd name="connsiteY8-918" fmla="*/ 786693 h 976321"/>
                <a:gd name="connsiteX9-919" fmla="*/ 1173267 w 1538655"/>
                <a:gd name="connsiteY9-920" fmla="*/ 634312 h 976321"/>
                <a:gd name="connsiteX10-921" fmla="*/ 1250585 w 1538655"/>
                <a:gd name="connsiteY10-922" fmla="*/ 450008 h 976321"/>
                <a:gd name="connsiteX11-923" fmla="*/ 984454 w 1538655"/>
                <a:gd name="connsiteY11-924" fmla="*/ 340826 h 976321"/>
                <a:gd name="connsiteX12-925" fmla="*/ 909391 w 1538655"/>
                <a:gd name="connsiteY12-926" fmla="*/ 450008 h 976321"/>
                <a:gd name="connsiteX13-927" fmla="*/ 766089 w 1538655"/>
                <a:gd name="connsiteY13-928" fmla="*/ 388593 h 976321"/>
                <a:gd name="connsiteX14-929" fmla="*/ 800209 w 1538655"/>
                <a:gd name="connsiteY14-930" fmla="*/ 204349 h 976321"/>
                <a:gd name="connsiteX0-931" fmla="*/ 800209 w 1556774"/>
                <a:gd name="connsiteY0-932" fmla="*/ 204349 h 981339"/>
                <a:gd name="connsiteX1-933" fmla="*/ 196266 w 1556774"/>
                <a:gd name="connsiteY1-934" fmla="*/ 12686 h 981339"/>
                <a:gd name="connsiteX2-935" fmla="*/ 147370 w 1556774"/>
                <a:gd name="connsiteY2-936" fmla="*/ 306113 h 981339"/>
                <a:gd name="connsiteX3-937" fmla="*/ 12021 w 1556774"/>
                <a:gd name="connsiteY3-938" fmla="*/ 518188 h 981339"/>
                <a:gd name="connsiteX4-939" fmla="*/ 636377 w 1556774"/>
                <a:gd name="connsiteY4-940" fmla="*/ 741181 h 981339"/>
                <a:gd name="connsiteX5-941" fmla="*/ 705803 w 1556774"/>
                <a:gd name="connsiteY5-942" fmla="*/ 624047 h 981339"/>
                <a:gd name="connsiteX6-943" fmla="*/ 859369 w 1556774"/>
                <a:gd name="connsiteY6-944" fmla="*/ 679765 h 981339"/>
                <a:gd name="connsiteX7-945" fmla="*/ 1189170 w 1556774"/>
                <a:gd name="connsiteY7-946" fmla="*/ 914032 h 981339"/>
                <a:gd name="connsiteX8-947" fmla="*/ 1507637 w 1556774"/>
                <a:gd name="connsiteY8-948" fmla="*/ 786693 h 981339"/>
                <a:gd name="connsiteX9-949" fmla="*/ 1173267 w 1556774"/>
                <a:gd name="connsiteY9-950" fmla="*/ 634312 h 981339"/>
                <a:gd name="connsiteX10-951" fmla="*/ 1250585 w 1556774"/>
                <a:gd name="connsiteY10-952" fmla="*/ 450008 h 981339"/>
                <a:gd name="connsiteX11-953" fmla="*/ 984454 w 1556774"/>
                <a:gd name="connsiteY11-954" fmla="*/ 340826 h 981339"/>
                <a:gd name="connsiteX12-955" fmla="*/ 909391 w 1556774"/>
                <a:gd name="connsiteY12-956" fmla="*/ 450008 h 981339"/>
                <a:gd name="connsiteX13-957" fmla="*/ 766089 w 1556774"/>
                <a:gd name="connsiteY13-958" fmla="*/ 388593 h 981339"/>
                <a:gd name="connsiteX14-959" fmla="*/ 800209 w 1556774"/>
                <a:gd name="connsiteY14-960" fmla="*/ 204349 h 981339"/>
                <a:gd name="connsiteX0-961" fmla="*/ 800209 w 1556774"/>
                <a:gd name="connsiteY0-962" fmla="*/ 204349 h 981339"/>
                <a:gd name="connsiteX1-963" fmla="*/ 196266 w 1556774"/>
                <a:gd name="connsiteY1-964" fmla="*/ 12686 h 981339"/>
                <a:gd name="connsiteX2-965" fmla="*/ 147370 w 1556774"/>
                <a:gd name="connsiteY2-966" fmla="*/ 306113 h 981339"/>
                <a:gd name="connsiteX3-967" fmla="*/ 12021 w 1556774"/>
                <a:gd name="connsiteY3-968" fmla="*/ 518188 h 981339"/>
                <a:gd name="connsiteX4-969" fmla="*/ 636377 w 1556774"/>
                <a:gd name="connsiteY4-970" fmla="*/ 741181 h 981339"/>
                <a:gd name="connsiteX5-971" fmla="*/ 705803 w 1556774"/>
                <a:gd name="connsiteY5-972" fmla="*/ 624047 h 981339"/>
                <a:gd name="connsiteX6-973" fmla="*/ 859369 w 1556774"/>
                <a:gd name="connsiteY6-974" fmla="*/ 679765 h 981339"/>
                <a:gd name="connsiteX7-975" fmla="*/ 1189170 w 1556774"/>
                <a:gd name="connsiteY7-976" fmla="*/ 914032 h 981339"/>
                <a:gd name="connsiteX8-977" fmla="*/ 1507637 w 1556774"/>
                <a:gd name="connsiteY8-978" fmla="*/ 786693 h 981339"/>
                <a:gd name="connsiteX9-979" fmla="*/ 1173267 w 1556774"/>
                <a:gd name="connsiteY9-980" fmla="*/ 634312 h 981339"/>
                <a:gd name="connsiteX10-981" fmla="*/ 1250585 w 1556774"/>
                <a:gd name="connsiteY10-982" fmla="*/ 450008 h 981339"/>
                <a:gd name="connsiteX11-983" fmla="*/ 984454 w 1556774"/>
                <a:gd name="connsiteY11-984" fmla="*/ 340826 h 981339"/>
                <a:gd name="connsiteX12-985" fmla="*/ 909391 w 1556774"/>
                <a:gd name="connsiteY12-986" fmla="*/ 450008 h 981339"/>
                <a:gd name="connsiteX13-987" fmla="*/ 766089 w 1556774"/>
                <a:gd name="connsiteY13-988" fmla="*/ 388593 h 981339"/>
                <a:gd name="connsiteX14-989" fmla="*/ 800209 w 1556774"/>
                <a:gd name="connsiteY14-990" fmla="*/ 204349 h 981339"/>
                <a:gd name="connsiteX0-991" fmla="*/ 800209 w 1556774"/>
                <a:gd name="connsiteY0-992" fmla="*/ 204349 h 981339"/>
                <a:gd name="connsiteX1-993" fmla="*/ 196266 w 1556774"/>
                <a:gd name="connsiteY1-994" fmla="*/ 12686 h 981339"/>
                <a:gd name="connsiteX2-995" fmla="*/ 147370 w 1556774"/>
                <a:gd name="connsiteY2-996" fmla="*/ 306113 h 981339"/>
                <a:gd name="connsiteX3-997" fmla="*/ 12021 w 1556774"/>
                <a:gd name="connsiteY3-998" fmla="*/ 518188 h 981339"/>
                <a:gd name="connsiteX4-999" fmla="*/ 636377 w 1556774"/>
                <a:gd name="connsiteY4-1000" fmla="*/ 741181 h 981339"/>
                <a:gd name="connsiteX5-1001" fmla="*/ 705803 w 1556774"/>
                <a:gd name="connsiteY5-1002" fmla="*/ 624047 h 981339"/>
                <a:gd name="connsiteX6-1003" fmla="*/ 859369 w 1556774"/>
                <a:gd name="connsiteY6-1004" fmla="*/ 679765 h 981339"/>
                <a:gd name="connsiteX7-1005" fmla="*/ 1189170 w 1556774"/>
                <a:gd name="connsiteY7-1006" fmla="*/ 914032 h 981339"/>
                <a:gd name="connsiteX8-1007" fmla="*/ 1507637 w 1556774"/>
                <a:gd name="connsiteY8-1008" fmla="*/ 786693 h 981339"/>
                <a:gd name="connsiteX9-1009" fmla="*/ 1173267 w 1556774"/>
                <a:gd name="connsiteY9-1010" fmla="*/ 634312 h 981339"/>
                <a:gd name="connsiteX10-1011" fmla="*/ 1250585 w 1556774"/>
                <a:gd name="connsiteY10-1012" fmla="*/ 450008 h 981339"/>
                <a:gd name="connsiteX11-1013" fmla="*/ 984454 w 1556774"/>
                <a:gd name="connsiteY11-1014" fmla="*/ 340826 h 981339"/>
                <a:gd name="connsiteX12-1015" fmla="*/ 909391 w 1556774"/>
                <a:gd name="connsiteY12-1016" fmla="*/ 450008 h 981339"/>
                <a:gd name="connsiteX13-1017" fmla="*/ 766089 w 1556774"/>
                <a:gd name="connsiteY13-1018" fmla="*/ 388593 h 981339"/>
                <a:gd name="connsiteX14-1019" fmla="*/ 800209 w 1556774"/>
                <a:gd name="connsiteY14-1020" fmla="*/ 204349 h 981339"/>
                <a:gd name="connsiteX0-1021" fmla="*/ 800209 w 1556774"/>
                <a:gd name="connsiteY0-1022" fmla="*/ 204349 h 981339"/>
                <a:gd name="connsiteX1-1023" fmla="*/ 196266 w 1556774"/>
                <a:gd name="connsiteY1-1024" fmla="*/ 12686 h 981339"/>
                <a:gd name="connsiteX2-1025" fmla="*/ 147370 w 1556774"/>
                <a:gd name="connsiteY2-1026" fmla="*/ 306113 h 981339"/>
                <a:gd name="connsiteX3-1027" fmla="*/ 12021 w 1556774"/>
                <a:gd name="connsiteY3-1028" fmla="*/ 518188 h 981339"/>
                <a:gd name="connsiteX4-1029" fmla="*/ 636377 w 1556774"/>
                <a:gd name="connsiteY4-1030" fmla="*/ 741181 h 981339"/>
                <a:gd name="connsiteX5-1031" fmla="*/ 705803 w 1556774"/>
                <a:gd name="connsiteY5-1032" fmla="*/ 624047 h 981339"/>
                <a:gd name="connsiteX6-1033" fmla="*/ 859369 w 1556774"/>
                <a:gd name="connsiteY6-1034" fmla="*/ 679765 h 981339"/>
                <a:gd name="connsiteX7-1035" fmla="*/ 1189170 w 1556774"/>
                <a:gd name="connsiteY7-1036" fmla="*/ 914032 h 981339"/>
                <a:gd name="connsiteX8-1037" fmla="*/ 1507637 w 1556774"/>
                <a:gd name="connsiteY8-1038" fmla="*/ 786693 h 981339"/>
                <a:gd name="connsiteX9-1039" fmla="*/ 1173267 w 1556774"/>
                <a:gd name="connsiteY9-1040" fmla="*/ 634312 h 981339"/>
                <a:gd name="connsiteX10-1041" fmla="*/ 1250585 w 1556774"/>
                <a:gd name="connsiteY10-1042" fmla="*/ 450008 h 981339"/>
                <a:gd name="connsiteX11-1043" fmla="*/ 984454 w 1556774"/>
                <a:gd name="connsiteY11-1044" fmla="*/ 340826 h 981339"/>
                <a:gd name="connsiteX12-1045" fmla="*/ 909391 w 1556774"/>
                <a:gd name="connsiteY12-1046" fmla="*/ 450008 h 981339"/>
                <a:gd name="connsiteX13-1047" fmla="*/ 766089 w 1556774"/>
                <a:gd name="connsiteY13-1048" fmla="*/ 388593 h 981339"/>
                <a:gd name="connsiteX14-1049" fmla="*/ 800209 w 1556774"/>
                <a:gd name="connsiteY14-1050" fmla="*/ 204349 h 981339"/>
                <a:gd name="connsiteX0-1051" fmla="*/ 800209 w 1556774"/>
                <a:gd name="connsiteY0-1052" fmla="*/ 204349 h 981339"/>
                <a:gd name="connsiteX1-1053" fmla="*/ 196266 w 1556774"/>
                <a:gd name="connsiteY1-1054" fmla="*/ 12686 h 981339"/>
                <a:gd name="connsiteX2-1055" fmla="*/ 147370 w 1556774"/>
                <a:gd name="connsiteY2-1056" fmla="*/ 306113 h 981339"/>
                <a:gd name="connsiteX3-1057" fmla="*/ 12021 w 1556774"/>
                <a:gd name="connsiteY3-1058" fmla="*/ 518188 h 981339"/>
                <a:gd name="connsiteX4-1059" fmla="*/ 636377 w 1556774"/>
                <a:gd name="connsiteY4-1060" fmla="*/ 741181 h 981339"/>
                <a:gd name="connsiteX5-1061" fmla="*/ 705803 w 1556774"/>
                <a:gd name="connsiteY5-1062" fmla="*/ 624047 h 981339"/>
                <a:gd name="connsiteX6-1063" fmla="*/ 859369 w 1556774"/>
                <a:gd name="connsiteY6-1064" fmla="*/ 679765 h 981339"/>
                <a:gd name="connsiteX7-1065" fmla="*/ 1189170 w 1556774"/>
                <a:gd name="connsiteY7-1066" fmla="*/ 914032 h 981339"/>
                <a:gd name="connsiteX8-1067" fmla="*/ 1507637 w 1556774"/>
                <a:gd name="connsiteY8-1068" fmla="*/ 786693 h 981339"/>
                <a:gd name="connsiteX9-1069" fmla="*/ 1173267 w 1556774"/>
                <a:gd name="connsiteY9-1070" fmla="*/ 634312 h 981339"/>
                <a:gd name="connsiteX10-1071" fmla="*/ 1250585 w 1556774"/>
                <a:gd name="connsiteY10-1072" fmla="*/ 450008 h 981339"/>
                <a:gd name="connsiteX11-1073" fmla="*/ 964576 w 1556774"/>
                <a:gd name="connsiteY11-1074" fmla="*/ 344802 h 981339"/>
                <a:gd name="connsiteX12-1075" fmla="*/ 909391 w 1556774"/>
                <a:gd name="connsiteY12-1076" fmla="*/ 450008 h 981339"/>
                <a:gd name="connsiteX13-1077" fmla="*/ 766089 w 1556774"/>
                <a:gd name="connsiteY13-1078" fmla="*/ 388593 h 981339"/>
                <a:gd name="connsiteX14-1079" fmla="*/ 800209 w 1556774"/>
                <a:gd name="connsiteY14-1080" fmla="*/ 204349 h 981339"/>
                <a:gd name="connsiteX0-1081" fmla="*/ 800209 w 1556774"/>
                <a:gd name="connsiteY0-1082" fmla="*/ 204349 h 981339"/>
                <a:gd name="connsiteX1-1083" fmla="*/ 196266 w 1556774"/>
                <a:gd name="connsiteY1-1084" fmla="*/ 12686 h 981339"/>
                <a:gd name="connsiteX2-1085" fmla="*/ 147370 w 1556774"/>
                <a:gd name="connsiteY2-1086" fmla="*/ 306113 h 981339"/>
                <a:gd name="connsiteX3-1087" fmla="*/ 12021 w 1556774"/>
                <a:gd name="connsiteY3-1088" fmla="*/ 518188 h 981339"/>
                <a:gd name="connsiteX4-1089" fmla="*/ 636377 w 1556774"/>
                <a:gd name="connsiteY4-1090" fmla="*/ 741181 h 981339"/>
                <a:gd name="connsiteX5-1091" fmla="*/ 705803 w 1556774"/>
                <a:gd name="connsiteY5-1092" fmla="*/ 624047 h 981339"/>
                <a:gd name="connsiteX6-1093" fmla="*/ 859369 w 1556774"/>
                <a:gd name="connsiteY6-1094" fmla="*/ 679765 h 981339"/>
                <a:gd name="connsiteX7-1095" fmla="*/ 1189170 w 1556774"/>
                <a:gd name="connsiteY7-1096" fmla="*/ 914032 h 981339"/>
                <a:gd name="connsiteX8-1097" fmla="*/ 1507637 w 1556774"/>
                <a:gd name="connsiteY8-1098" fmla="*/ 786693 h 981339"/>
                <a:gd name="connsiteX9-1099" fmla="*/ 1173267 w 1556774"/>
                <a:gd name="connsiteY9-1100" fmla="*/ 634312 h 981339"/>
                <a:gd name="connsiteX10-1101" fmla="*/ 1250585 w 1556774"/>
                <a:gd name="connsiteY10-1102" fmla="*/ 450008 h 981339"/>
                <a:gd name="connsiteX11-1103" fmla="*/ 964576 w 1556774"/>
                <a:gd name="connsiteY11-1104" fmla="*/ 344802 h 981339"/>
                <a:gd name="connsiteX12-1105" fmla="*/ 909391 w 1556774"/>
                <a:gd name="connsiteY12-1106" fmla="*/ 450008 h 981339"/>
                <a:gd name="connsiteX13-1107" fmla="*/ 766089 w 1556774"/>
                <a:gd name="connsiteY13-1108" fmla="*/ 388593 h 981339"/>
                <a:gd name="connsiteX14-1109" fmla="*/ 800209 w 1556774"/>
                <a:gd name="connsiteY14-1110" fmla="*/ 204349 h 981339"/>
                <a:gd name="connsiteX0-1111" fmla="*/ 800209 w 1556774"/>
                <a:gd name="connsiteY0-1112" fmla="*/ 204349 h 981339"/>
                <a:gd name="connsiteX1-1113" fmla="*/ 196266 w 1556774"/>
                <a:gd name="connsiteY1-1114" fmla="*/ 12686 h 981339"/>
                <a:gd name="connsiteX2-1115" fmla="*/ 147370 w 1556774"/>
                <a:gd name="connsiteY2-1116" fmla="*/ 306113 h 981339"/>
                <a:gd name="connsiteX3-1117" fmla="*/ 12021 w 1556774"/>
                <a:gd name="connsiteY3-1118" fmla="*/ 518188 h 981339"/>
                <a:gd name="connsiteX4-1119" fmla="*/ 636377 w 1556774"/>
                <a:gd name="connsiteY4-1120" fmla="*/ 741181 h 981339"/>
                <a:gd name="connsiteX5-1121" fmla="*/ 705803 w 1556774"/>
                <a:gd name="connsiteY5-1122" fmla="*/ 624047 h 981339"/>
                <a:gd name="connsiteX6-1123" fmla="*/ 859369 w 1556774"/>
                <a:gd name="connsiteY6-1124" fmla="*/ 679765 h 981339"/>
                <a:gd name="connsiteX7-1125" fmla="*/ 1189170 w 1556774"/>
                <a:gd name="connsiteY7-1126" fmla="*/ 914032 h 981339"/>
                <a:gd name="connsiteX8-1127" fmla="*/ 1507637 w 1556774"/>
                <a:gd name="connsiteY8-1128" fmla="*/ 786693 h 981339"/>
                <a:gd name="connsiteX9-1129" fmla="*/ 1173267 w 1556774"/>
                <a:gd name="connsiteY9-1130" fmla="*/ 634312 h 981339"/>
                <a:gd name="connsiteX10-1131" fmla="*/ 1250585 w 1556774"/>
                <a:gd name="connsiteY10-1132" fmla="*/ 450008 h 981339"/>
                <a:gd name="connsiteX11-1133" fmla="*/ 964576 w 1556774"/>
                <a:gd name="connsiteY11-1134" fmla="*/ 344802 h 981339"/>
                <a:gd name="connsiteX12-1135" fmla="*/ 909391 w 1556774"/>
                <a:gd name="connsiteY12-1136" fmla="*/ 450008 h 981339"/>
                <a:gd name="connsiteX13-1137" fmla="*/ 766089 w 1556774"/>
                <a:gd name="connsiteY13-1138" fmla="*/ 388593 h 981339"/>
                <a:gd name="connsiteX14-1139" fmla="*/ 800209 w 1556774"/>
                <a:gd name="connsiteY14-1140" fmla="*/ 204349 h 981339"/>
                <a:gd name="connsiteX0-1141" fmla="*/ 800209 w 1556774"/>
                <a:gd name="connsiteY0-1142" fmla="*/ 204349 h 981339"/>
                <a:gd name="connsiteX1-1143" fmla="*/ 196266 w 1556774"/>
                <a:gd name="connsiteY1-1144" fmla="*/ 12686 h 981339"/>
                <a:gd name="connsiteX2-1145" fmla="*/ 147370 w 1556774"/>
                <a:gd name="connsiteY2-1146" fmla="*/ 306113 h 981339"/>
                <a:gd name="connsiteX3-1147" fmla="*/ 12021 w 1556774"/>
                <a:gd name="connsiteY3-1148" fmla="*/ 518188 h 981339"/>
                <a:gd name="connsiteX4-1149" fmla="*/ 636377 w 1556774"/>
                <a:gd name="connsiteY4-1150" fmla="*/ 741181 h 981339"/>
                <a:gd name="connsiteX5-1151" fmla="*/ 705803 w 1556774"/>
                <a:gd name="connsiteY5-1152" fmla="*/ 624047 h 981339"/>
                <a:gd name="connsiteX6-1153" fmla="*/ 859369 w 1556774"/>
                <a:gd name="connsiteY6-1154" fmla="*/ 679765 h 981339"/>
                <a:gd name="connsiteX7-1155" fmla="*/ 1189170 w 1556774"/>
                <a:gd name="connsiteY7-1156" fmla="*/ 914032 h 981339"/>
                <a:gd name="connsiteX8-1157" fmla="*/ 1507637 w 1556774"/>
                <a:gd name="connsiteY8-1158" fmla="*/ 786693 h 981339"/>
                <a:gd name="connsiteX9-1159" fmla="*/ 1173267 w 1556774"/>
                <a:gd name="connsiteY9-1160" fmla="*/ 634312 h 981339"/>
                <a:gd name="connsiteX10-1161" fmla="*/ 1250585 w 1556774"/>
                <a:gd name="connsiteY10-1162" fmla="*/ 450008 h 981339"/>
                <a:gd name="connsiteX11-1163" fmla="*/ 964576 w 1556774"/>
                <a:gd name="connsiteY11-1164" fmla="*/ 344802 h 981339"/>
                <a:gd name="connsiteX12-1165" fmla="*/ 909391 w 1556774"/>
                <a:gd name="connsiteY12-1166" fmla="*/ 450008 h 981339"/>
                <a:gd name="connsiteX13-1167" fmla="*/ 766089 w 1556774"/>
                <a:gd name="connsiteY13-1168" fmla="*/ 388593 h 981339"/>
                <a:gd name="connsiteX14-1169" fmla="*/ 800209 w 1556774"/>
                <a:gd name="connsiteY14-1170" fmla="*/ 204349 h 981339"/>
                <a:gd name="connsiteX0-1171" fmla="*/ 800209 w 1556774"/>
                <a:gd name="connsiteY0-1172" fmla="*/ 204349 h 981339"/>
                <a:gd name="connsiteX1-1173" fmla="*/ 196266 w 1556774"/>
                <a:gd name="connsiteY1-1174" fmla="*/ 12686 h 981339"/>
                <a:gd name="connsiteX2-1175" fmla="*/ 147370 w 1556774"/>
                <a:gd name="connsiteY2-1176" fmla="*/ 306113 h 981339"/>
                <a:gd name="connsiteX3-1177" fmla="*/ 12021 w 1556774"/>
                <a:gd name="connsiteY3-1178" fmla="*/ 518188 h 981339"/>
                <a:gd name="connsiteX4-1179" fmla="*/ 636377 w 1556774"/>
                <a:gd name="connsiteY4-1180" fmla="*/ 741181 h 981339"/>
                <a:gd name="connsiteX5-1181" fmla="*/ 705803 w 1556774"/>
                <a:gd name="connsiteY5-1182" fmla="*/ 624047 h 981339"/>
                <a:gd name="connsiteX6-1183" fmla="*/ 859369 w 1556774"/>
                <a:gd name="connsiteY6-1184" fmla="*/ 679765 h 981339"/>
                <a:gd name="connsiteX7-1185" fmla="*/ 1189170 w 1556774"/>
                <a:gd name="connsiteY7-1186" fmla="*/ 914032 h 981339"/>
                <a:gd name="connsiteX8-1187" fmla="*/ 1507637 w 1556774"/>
                <a:gd name="connsiteY8-1188" fmla="*/ 786693 h 981339"/>
                <a:gd name="connsiteX9-1189" fmla="*/ 1173267 w 1556774"/>
                <a:gd name="connsiteY9-1190" fmla="*/ 634312 h 981339"/>
                <a:gd name="connsiteX10-1191" fmla="*/ 1250585 w 1556774"/>
                <a:gd name="connsiteY10-1192" fmla="*/ 438081 h 981339"/>
                <a:gd name="connsiteX11-1193" fmla="*/ 964576 w 1556774"/>
                <a:gd name="connsiteY11-1194" fmla="*/ 344802 h 981339"/>
                <a:gd name="connsiteX12-1195" fmla="*/ 909391 w 1556774"/>
                <a:gd name="connsiteY12-1196" fmla="*/ 450008 h 981339"/>
                <a:gd name="connsiteX13-1197" fmla="*/ 766089 w 1556774"/>
                <a:gd name="connsiteY13-1198" fmla="*/ 388593 h 981339"/>
                <a:gd name="connsiteX14-1199" fmla="*/ 800209 w 1556774"/>
                <a:gd name="connsiteY14-1200" fmla="*/ 204349 h 981339"/>
                <a:gd name="connsiteX0-1201" fmla="*/ 800209 w 1556774"/>
                <a:gd name="connsiteY0-1202" fmla="*/ 204349 h 981339"/>
                <a:gd name="connsiteX1-1203" fmla="*/ 196266 w 1556774"/>
                <a:gd name="connsiteY1-1204" fmla="*/ 12686 h 981339"/>
                <a:gd name="connsiteX2-1205" fmla="*/ 147370 w 1556774"/>
                <a:gd name="connsiteY2-1206" fmla="*/ 306113 h 981339"/>
                <a:gd name="connsiteX3-1207" fmla="*/ 12021 w 1556774"/>
                <a:gd name="connsiteY3-1208" fmla="*/ 518188 h 981339"/>
                <a:gd name="connsiteX4-1209" fmla="*/ 636377 w 1556774"/>
                <a:gd name="connsiteY4-1210" fmla="*/ 741181 h 981339"/>
                <a:gd name="connsiteX5-1211" fmla="*/ 705803 w 1556774"/>
                <a:gd name="connsiteY5-1212" fmla="*/ 624047 h 981339"/>
                <a:gd name="connsiteX6-1213" fmla="*/ 859369 w 1556774"/>
                <a:gd name="connsiteY6-1214" fmla="*/ 679765 h 981339"/>
                <a:gd name="connsiteX7-1215" fmla="*/ 1189170 w 1556774"/>
                <a:gd name="connsiteY7-1216" fmla="*/ 914032 h 981339"/>
                <a:gd name="connsiteX8-1217" fmla="*/ 1507637 w 1556774"/>
                <a:gd name="connsiteY8-1218" fmla="*/ 786693 h 981339"/>
                <a:gd name="connsiteX9-1219" fmla="*/ 1173267 w 1556774"/>
                <a:gd name="connsiteY9-1220" fmla="*/ 634312 h 981339"/>
                <a:gd name="connsiteX10-1221" fmla="*/ 1250585 w 1556774"/>
                <a:gd name="connsiteY10-1222" fmla="*/ 438081 h 981339"/>
                <a:gd name="connsiteX11-1223" fmla="*/ 964576 w 1556774"/>
                <a:gd name="connsiteY11-1224" fmla="*/ 344802 h 981339"/>
                <a:gd name="connsiteX12-1225" fmla="*/ 909391 w 1556774"/>
                <a:gd name="connsiteY12-1226" fmla="*/ 450008 h 981339"/>
                <a:gd name="connsiteX13-1227" fmla="*/ 766089 w 1556774"/>
                <a:gd name="connsiteY13-1228" fmla="*/ 388593 h 981339"/>
                <a:gd name="connsiteX14-1229" fmla="*/ 800209 w 1556774"/>
                <a:gd name="connsiteY14-1230" fmla="*/ 204349 h 981339"/>
                <a:gd name="connsiteX0-1231" fmla="*/ 800209 w 1556774"/>
                <a:gd name="connsiteY0-1232" fmla="*/ 204349 h 981339"/>
                <a:gd name="connsiteX1-1233" fmla="*/ 196266 w 1556774"/>
                <a:gd name="connsiteY1-1234" fmla="*/ 12686 h 981339"/>
                <a:gd name="connsiteX2-1235" fmla="*/ 147370 w 1556774"/>
                <a:gd name="connsiteY2-1236" fmla="*/ 306113 h 981339"/>
                <a:gd name="connsiteX3-1237" fmla="*/ 12021 w 1556774"/>
                <a:gd name="connsiteY3-1238" fmla="*/ 518188 h 981339"/>
                <a:gd name="connsiteX4-1239" fmla="*/ 636377 w 1556774"/>
                <a:gd name="connsiteY4-1240" fmla="*/ 741181 h 981339"/>
                <a:gd name="connsiteX5-1241" fmla="*/ 705803 w 1556774"/>
                <a:gd name="connsiteY5-1242" fmla="*/ 624047 h 981339"/>
                <a:gd name="connsiteX6-1243" fmla="*/ 859369 w 1556774"/>
                <a:gd name="connsiteY6-1244" fmla="*/ 679765 h 981339"/>
                <a:gd name="connsiteX7-1245" fmla="*/ 1189170 w 1556774"/>
                <a:gd name="connsiteY7-1246" fmla="*/ 914032 h 981339"/>
                <a:gd name="connsiteX8-1247" fmla="*/ 1507637 w 1556774"/>
                <a:gd name="connsiteY8-1248" fmla="*/ 786693 h 981339"/>
                <a:gd name="connsiteX9-1249" fmla="*/ 1173267 w 1556774"/>
                <a:gd name="connsiteY9-1250" fmla="*/ 634312 h 981339"/>
                <a:gd name="connsiteX10-1251" fmla="*/ 1250585 w 1556774"/>
                <a:gd name="connsiteY10-1252" fmla="*/ 438081 h 981339"/>
                <a:gd name="connsiteX11-1253" fmla="*/ 964576 w 1556774"/>
                <a:gd name="connsiteY11-1254" fmla="*/ 344802 h 981339"/>
                <a:gd name="connsiteX12-1255" fmla="*/ 909391 w 1556774"/>
                <a:gd name="connsiteY12-1256" fmla="*/ 450008 h 981339"/>
                <a:gd name="connsiteX13-1257" fmla="*/ 766089 w 1556774"/>
                <a:gd name="connsiteY13-1258" fmla="*/ 388593 h 981339"/>
                <a:gd name="connsiteX14-1259" fmla="*/ 800209 w 1556774"/>
                <a:gd name="connsiteY14-1260" fmla="*/ 204349 h 981339"/>
                <a:gd name="connsiteX0-1261" fmla="*/ 800209 w 1527868"/>
                <a:gd name="connsiteY0-1262" fmla="*/ 204349 h 975126"/>
                <a:gd name="connsiteX1-1263" fmla="*/ 196266 w 1527868"/>
                <a:gd name="connsiteY1-1264" fmla="*/ 12686 h 975126"/>
                <a:gd name="connsiteX2-1265" fmla="*/ 147370 w 1527868"/>
                <a:gd name="connsiteY2-1266" fmla="*/ 306113 h 975126"/>
                <a:gd name="connsiteX3-1267" fmla="*/ 12021 w 1527868"/>
                <a:gd name="connsiteY3-1268" fmla="*/ 518188 h 975126"/>
                <a:gd name="connsiteX4-1269" fmla="*/ 636377 w 1527868"/>
                <a:gd name="connsiteY4-1270" fmla="*/ 741181 h 975126"/>
                <a:gd name="connsiteX5-1271" fmla="*/ 705803 w 1527868"/>
                <a:gd name="connsiteY5-1272" fmla="*/ 624047 h 975126"/>
                <a:gd name="connsiteX6-1273" fmla="*/ 859369 w 1527868"/>
                <a:gd name="connsiteY6-1274" fmla="*/ 679765 h 975126"/>
                <a:gd name="connsiteX7-1275" fmla="*/ 1189170 w 1527868"/>
                <a:gd name="connsiteY7-1276" fmla="*/ 914032 h 975126"/>
                <a:gd name="connsiteX8-1277" fmla="*/ 1467881 w 1527868"/>
                <a:gd name="connsiteY8-1278" fmla="*/ 742961 h 975126"/>
                <a:gd name="connsiteX9-1279" fmla="*/ 1173267 w 1527868"/>
                <a:gd name="connsiteY9-1280" fmla="*/ 634312 h 975126"/>
                <a:gd name="connsiteX10-1281" fmla="*/ 1250585 w 1527868"/>
                <a:gd name="connsiteY10-1282" fmla="*/ 438081 h 975126"/>
                <a:gd name="connsiteX11-1283" fmla="*/ 964576 w 1527868"/>
                <a:gd name="connsiteY11-1284" fmla="*/ 344802 h 975126"/>
                <a:gd name="connsiteX12-1285" fmla="*/ 909391 w 1527868"/>
                <a:gd name="connsiteY12-1286" fmla="*/ 450008 h 975126"/>
                <a:gd name="connsiteX13-1287" fmla="*/ 766089 w 1527868"/>
                <a:gd name="connsiteY13-1288" fmla="*/ 388593 h 975126"/>
                <a:gd name="connsiteX14-1289" fmla="*/ 800209 w 1527868"/>
                <a:gd name="connsiteY14-1290" fmla="*/ 204349 h 975126"/>
                <a:gd name="connsiteX0-1291" fmla="*/ 800209 w 1527868"/>
                <a:gd name="connsiteY0-1292" fmla="*/ 204349 h 975126"/>
                <a:gd name="connsiteX1-1293" fmla="*/ 196266 w 1527868"/>
                <a:gd name="connsiteY1-1294" fmla="*/ 12686 h 975126"/>
                <a:gd name="connsiteX2-1295" fmla="*/ 147370 w 1527868"/>
                <a:gd name="connsiteY2-1296" fmla="*/ 306113 h 975126"/>
                <a:gd name="connsiteX3-1297" fmla="*/ 12021 w 1527868"/>
                <a:gd name="connsiteY3-1298" fmla="*/ 518188 h 975126"/>
                <a:gd name="connsiteX4-1299" fmla="*/ 636377 w 1527868"/>
                <a:gd name="connsiteY4-1300" fmla="*/ 741181 h 975126"/>
                <a:gd name="connsiteX5-1301" fmla="*/ 705803 w 1527868"/>
                <a:gd name="connsiteY5-1302" fmla="*/ 624047 h 975126"/>
                <a:gd name="connsiteX6-1303" fmla="*/ 859369 w 1527868"/>
                <a:gd name="connsiteY6-1304" fmla="*/ 679765 h 975126"/>
                <a:gd name="connsiteX7-1305" fmla="*/ 1189170 w 1527868"/>
                <a:gd name="connsiteY7-1306" fmla="*/ 914032 h 975126"/>
                <a:gd name="connsiteX8-1307" fmla="*/ 1467881 w 1527868"/>
                <a:gd name="connsiteY8-1308" fmla="*/ 742961 h 975126"/>
                <a:gd name="connsiteX9-1309" fmla="*/ 1173267 w 1527868"/>
                <a:gd name="connsiteY9-1310" fmla="*/ 634312 h 975126"/>
                <a:gd name="connsiteX10-1311" fmla="*/ 1250585 w 1527868"/>
                <a:gd name="connsiteY10-1312" fmla="*/ 438081 h 975126"/>
                <a:gd name="connsiteX11-1313" fmla="*/ 964576 w 1527868"/>
                <a:gd name="connsiteY11-1314" fmla="*/ 344802 h 975126"/>
                <a:gd name="connsiteX12-1315" fmla="*/ 909391 w 1527868"/>
                <a:gd name="connsiteY12-1316" fmla="*/ 450008 h 975126"/>
                <a:gd name="connsiteX13-1317" fmla="*/ 766089 w 1527868"/>
                <a:gd name="connsiteY13-1318" fmla="*/ 388593 h 975126"/>
                <a:gd name="connsiteX14-1319" fmla="*/ 800209 w 1527868"/>
                <a:gd name="connsiteY14-1320" fmla="*/ 204349 h 975126"/>
                <a:gd name="connsiteX0-1321" fmla="*/ 800209 w 1499884"/>
                <a:gd name="connsiteY0-1322" fmla="*/ 204349 h 986483"/>
                <a:gd name="connsiteX1-1323" fmla="*/ 196266 w 1499884"/>
                <a:gd name="connsiteY1-1324" fmla="*/ 12686 h 986483"/>
                <a:gd name="connsiteX2-1325" fmla="*/ 147370 w 1499884"/>
                <a:gd name="connsiteY2-1326" fmla="*/ 306113 h 986483"/>
                <a:gd name="connsiteX3-1327" fmla="*/ 12021 w 1499884"/>
                <a:gd name="connsiteY3-1328" fmla="*/ 518188 h 986483"/>
                <a:gd name="connsiteX4-1329" fmla="*/ 636377 w 1499884"/>
                <a:gd name="connsiteY4-1330" fmla="*/ 741181 h 986483"/>
                <a:gd name="connsiteX5-1331" fmla="*/ 705803 w 1499884"/>
                <a:gd name="connsiteY5-1332" fmla="*/ 624047 h 986483"/>
                <a:gd name="connsiteX6-1333" fmla="*/ 859369 w 1499884"/>
                <a:gd name="connsiteY6-1334" fmla="*/ 679765 h 986483"/>
                <a:gd name="connsiteX7-1335" fmla="*/ 1189170 w 1499884"/>
                <a:gd name="connsiteY7-1336" fmla="*/ 914032 h 986483"/>
                <a:gd name="connsiteX8-1337" fmla="*/ 1467881 w 1499884"/>
                <a:gd name="connsiteY8-1338" fmla="*/ 742961 h 986483"/>
                <a:gd name="connsiteX9-1339" fmla="*/ 1173267 w 1499884"/>
                <a:gd name="connsiteY9-1340" fmla="*/ 634312 h 986483"/>
                <a:gd name="connsiteX10-1341" fmla="*/ 1250585 w 1499884"/>
                <a:gd name="connsiteY10-1342" fmla="*/ 438081 h 986483"/>
                <a:gd name="connsiteX11-1343" fmla="*/ 964576 w 1499884"/>
                <a:gd name="connsiteY11-1344" fmla="*/ 344802 h 986483"/>
                <a:gd name="connsiteX12-1345" fmla="*/ 909391 w 1499884"/>
                <a:gd name="connsiteY12-1346" fmla="*/ 450008 h 986483"/>
                <a:gd name="connsiteX13-1347" fmla="*/ 766089 w 1499884"/>
                <a:gd name="connsiteY13-1348" fmla="*/ 388593 h 986483"/>
                <a:gd name="connsiteX14-1349" fmla="*/ 800209 w 1499884"/>
                <a:gd name="connsiteY14-1350" fmla="*/ 204349 h 986483"/>
                <a:gd name="connsiteX0-1351" fmla="*/ 800209 w 1505435"/>
                <a:gd name="connsiteY0-1352" fmla="*/ 204349 h 1015754"/>
                <a:gd name="connsiteX1-1353" fmla="*/ 196266 w 1505435"/>
                <a:gd name="connsiteY1-1354" fmla="*/ 12686 h 1015754"/>
                <a:gd name="connsiteX2-1355" fmla="*/ 147370 w 1505435"/>
                <a:gd name="connsiteY2-1356" fmla="*/ 306113 h 1015754"/>
                <a:gd name="connsiteX3-1357" fmla="*/ 12021 w 1505435"/>
                <a:gd name="connsiteY3-1358" fmla="*/ 518188 h 1015754"/>
                <a:gd name="connsiteX4-1359" fmla="*/ 636377 w 1505435"/>
                <a:gd name="connsiteY4-1360" fmla="*/ 741181 h 1015754"/>
                <a:gd name="connsiteX5-1361" fmla="*/ 705803 w 1505435"/>
                <a:gd name="connsiteY5-1362" fmla="*/ 624047 h 1015754"/>
                <a:gd name="connsiteX6-1363" fmla="*/ 859369 w 1505435"/>
                <a:gd name="connsiteY6-1364" fmla="*/ 679765 h 1015754"/>
                <a:gd name="connsiteX7-1365" fmla="*/ 1189170 w 1505435"/>
                <a:gd name="connsiteY7-1366" fmla="*/ 914032 h 1015754"/>
                <a:gd name="connsiteX8-1367" fmla="*/ 1467881 w 1505435"/>
                <a:gd name="connsiteY8-1368" fmla="*/ 742961 h 1015754"/>
                <a:gd name="connsiteX9-1369" fmla="*/ 1173267 w 1505435"/>
                <a:gd name="connsiteY9-1370" fmla="*/ 634312 h 1015754"/>
                <a:gd name="connsiteX10-1371" fmla="*/ 1250585 w 1505435"/>
                <a:gd name="connsiteY10-1372" fmla="*/ 438081 h 1015754"/>
                <a:gd name="connsiteX11-1373" fmla="*/ 964576 w 1505435"/>
                <a:gd name="connsiteY11-1374" fmla="*/ 344802 h 1015754"/>
                <a:gd name="connsiteX12-1375" fmla="*/ 909391 w 1505435"/>
                <a:gd name="connsiteY12-1376" fmla="*/ 450008 h 1015754"/>
                <a:gd name="connsiteX13-1377" fmla="*/ 766089 w 1505435"/>
                <a:gd name="connsiteY13-1378" fmla="*/ 388593 h 1015754"/>
                <a:gd name="connsiteX14-1379" fmla="*/ 800209 w 1505435"/>
                <a:gd name="connsiteY14-1380" fmla="*/ 204349 h 101575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68" name="Freeform 106"/>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1" fmla="*/ 812042 w 1535373"/>
                <a:gd name="connsiteY0-2" fmla="*/ 191663 h 901346"/>
                <a:gd name="connsiteX1-3" fmla="*/ 208099 w 1535373"/>
                <a:gd name="connsiteY1-4" fmla="*/ 0 h 901346"/>
                <a:gd name="connsiteX2-5" fmla="*/ 143301 w 1535373"/>
                <a:gd name="connsiteY2-6" fmla="*/ 273549 h 901346"/>
                <a:gd name="connsiteX3-7" fmla="*/ 0 w 1535373"/>
                <a:gd name="connsiteY3-8" fmla="*/ 457794 h 901346"/>
                <a:gd name="connsiteX4-9" fmla="*/ 600501 w 1535373"/>
                <a:gd name="connsiteY4-10" fmla="*/ 744397 h 901346"/>
                <a:gd name="connsiteX5-11" fmla="*/ 709684 w 1535373"/>
                <a:gd name="connsiteY5-12" fmla="*/ 635215 h 901346"/>
                <a:gd name="connsiteX6-13" fmla="*/ 887104 w 1535373"/>
                <a:gd name="connsiteY6-14" fmla="*/ 682982 h 901346"/>
                <a:gd name="connsiteX7-15" fmla="*/ 1201003 w 1535373"/>
                <a:gd name="connsiteY7-16" fmla="*/ 901346 h 901346"/>
                <a:gd name="connsiteX8-17" fmla="*/ 1535373 w 1535373"/>
                <a:gd name="connsiteY8-18" fmla="*/ 805812 h 901346"/>
                <a:gd name="connsiteX9-19" fmla="*/ 1201003 w 1535373"/>
                <a:gd name="connsiteY9-20" fmla="*/ 669334 h 901346"/>
                <a:gd name="connsiteX10-21" fmla="*/ 1262418 w 1535373"/>
                <a:gd name="connsiteY10-22" fmla="*/ 437322 h 901346"/>
                <a:gd name="connsiteX11-23" fmla="*/ 996287 w 1535373"/>
                <a:gd name="connsiteY11-24" fmla="*/ 328140 h 901346"/>
                <a:gd name="connsiteX12-25" fmla="*/ 921224 w 1535373"/>
                <a:gd name="connsiteY12-26" fmla="*/ 437322 h 901346"/>
                <a:gd name="connsiteX13-27" fmla="*/ 777922 w 1535373"/>
                <a:gd name="connsiteY13-28" fmla="*/ 375907 h 901346"/>
                <a:gd name="connsiteX14-29" fmla="*/ 812042 w 1535373"/>
                <a:gd name="connsiteY14-30" fmla="*/ 191663 h 901346"/>
                <a:gd name="connsiteX0-31" fmla="*/ 812042 w 1535373"/>
                <a:gd name="connsiteY0-32" fmla="*/ 204349 h 914032"/>
                <a:gd name="connsiteX1-33" fmla="*/ 208099 w 1535373"/>
                <a:gd name="connsiteY1-34" fmla="*/ 12686 h 914032"/>
                <a:gd name="connsiteX2-35" fmla="*/ 143301 w 1535373"/>
                <a:gd name="connsiteY2-36" fmla="*/ 286235 h 914032"/>
                <a:gd name="connsiteX3-37" fmla="*/ 0 w 1535373"/>
                <a:gd name="connsiteY3-38" fmla="*/ 470480 h 914032"/>
                <a:gd name="connsiteX4-39" fmla="*/ 600501 w 1535373"/>
                <a:gd name="connsiteY4-40" fmla="*/ 757083 h 914032"/>
                <a:gd name="connsiteX5-41" fmla="*/ 709684 w 1535373"/>
                <a:gd name="connsiteY5-42" fmla="*/ 647901 h 914032"/>
                <a:gd name="connsiteX6-43" fmla="*/ 887104 w 1535373"/>
                <a:gd name="connsiteY6-44" fmla="*/ 695668 h 914032"/>
                <a:gd name="connsiteX7-45" fmla="*/ 1201003 w 1535373"/>
                <a:gd name="connsiteY7-46" fmla="*/ 914032 h 914032"/>
                <a:gd name="connsiteX8-47" fmla="*/ 1535373 w 1535373"/>
                <a:gd name="connsiteY8-48" fmla="*/ 818498 h 914032"/>
                <a:gd name="connsiteX9-49" fmla="*/ 1201003 w 1535373"/>
                <a:gd name="connsiteY9-50" fmla="*/ 682020 h 914032"/>
                <a:gd name="connsiteX10-51" fmla="*/ 1262418 w 1535373"/>
                <a:gd name="connsiteY10-52" fmla="*/ 450008 h 914032"/>
                <a:gd name="connsiteX11-53" fmla="*/ 996287 w 1535373"/>
                <a:gd name="connsiteY11-54" fmla="*/ 340826 h 914032"/>
                <a:gd name="connsiteX12-55" fmla="*/ 921224 w 1535373"/>
                <a:gd name="connsiteY12-56" fmla="*/ 450008 h 914032"/>
                <a:gd name="connsiteX13-57" fmla="*/ 777922 w 1535373"/>
                <a:gd name="connsiteY13-58" fmla="*/ 388593 h 914032"/>
                <a:gd name="connsiteX14-59" fmla="*/ 812042 w 1535373"/>
                <a:gd name="connsiteY14-60" fmla="*/ 204349 h 914032"/>
                <a:gd name="connsiteX0-61" fmla="*/ 812042 w 1535373"/>
                <a:gd name="connsiteY0-62" fmla="*/ 204349 h 914032"/>
                <a:gd name="connsiteX1-63" fmla="*/ 208099 w 1535373"/>
                <a:gd name="connsiteY1-64" fmla="*/ 12686 h 914032"/>
                <a:gd name="connsiteX2-65" fmla="*/ 143301 w 1535373"/>
                <a:gd name="connsiteY2-66" fmla="*/ 286235 h 914032"/>
                <a:gd name="connsiteX3-67" fmla="*/ 0 w 1535373"/>
                <a:gd name="connsiteY3-68" fmla="*/ 470480 h 914032"/>
                <a:gd name="connsiteX4-69" fmla="*/ 600501 w 1535373"/>
                <a:gd name="connsiteY4-70" fmla="*/ 757083 h 914032"/>
                <a:gd name="connsiteX5-71" fmla="*/ 709684 w 1535373"/>
                <a:gd name="connsiteY5-72" fmla="*/ 647901 h 914032"/>
                <a:gd name="connsiteX6-73" fmla="*/ 887104 w 1535373"/>
                <a:gd name="connsiteY6-74" fmla="*/ 695668 h 914032"/>
                <a:gd name="connsiteX7-75" fmla="*/ 1201003 w 1535373"/>
                <a:gd name="connsiteY7-76" fmla="*/ 914032 h 914032"/>
                <a:gd name="connsiteX8-77" fmla="*/ 1535373 w 1535373"/>
                <a:gd name="connsiteY8-78" fmla="*/ 818498 h 914032"/>
                <a:gd name="connsiteX9-79" fmla="*/ 1201003 w 1535373"/>
                <a:gd name="connsiteY9-80" fmla="*/ 682020 h 914032"/>
                <a:gd name="connsiteX10-81" fmla="*/ 1262418 w 1535373"/>
                <a:gd name="connsiteY10-82" fmla="*/ 450008 h 914032"/>
                <a:gd name="connsiteX11-83" fmla="*/ 996287 w 1535373"/>
                <a:gd name="connsiteY11-84" fmla="*/ 340826 h 914032"/>
                <a:gd name="connsiteX12-85" fmla="*/ 921224 w 1535373"/>
                <a:gd name="connsiteY12-86" fmla="*/ 450008 h 914032"/>
                <a:gd name="connsiteX13-87" fmla="*/ 777922 w 1535373"/>
                <a:gd name="connsiteY13-88" fmla="*/ 388593 h 914032"/>
                <a:gd name="connsiteX14-89" fmla="*/ 812042 w 1535373"/>
                <a:gd name="connsiteY14-90" fmla="*/ 204349 h 914032"/>
                <a:gd name="connsiteX0-91" fmla="*/ 812042 w 1535373"/>
                <a:gd name="connsiteY0-92" fmla="*/ 204349 h 914032"/>
                <a:gd name="connsiteX1-93" fmla="*/ 208099 w 1535373"/>
                <a:gd name="connsiteY1-94" fmla="*/ 12686 h 914032"/>
                <a:gd name="connsiteX2-95" fmla="*/ 159203 w 1535373"/>
                <a:gd name="connsiteY2-96" fmla="*/ 306113 h 914032"/>
                <a:gd name="connsiteX3-97" fmla="*/ 0 w 1535373"/>
                <a:gd name="connsiteY3-98" fmla="*/ 470480 h 914032"/>
                <a:gd name="connsiteX4-99" fmla="*/ 600501 w 1535373"/>
                <a:gd name="connsiteY4-100" fmla="*/ 757083 h 914032"/>
                <a:gd name="connsiteX5-101" fmla="*/ 709684 w 1535373"/>
                <a:gd name="connsiteY5-102" fmla="*/ 647901 h 914032"/>
                <a:gd name="connsiteX6-103" fmla="*/ 887104 w 1535373"/>
                <a:gd name="connsiteY6-104" fmla="*/ 695668 h 914032"/>
                <a:gd name="connsiteX7-105" fmla="*/ 1201003 w 1535373"/>
                <a:gd name="connsiteY7-106" fmla="*/ 914032 h 914032"/>
                <a:gd name="connsiteX8-107" fmla="*/ 1535373 w 1535373"/>
                <a:gd name="connsiteY8-108" fmla="*/ 818498 h 914032"/>
                <a:gd name="connsiteX9-109" fmla="*/ 1201003 w 1535373"/>
                <a:gd name="connsiteY9-110" fmla="*/ 682020 h 914032"/>
                <a:gd name="connsiteX10-111" fmla="*/ 1262418 w 1535373"/>
                <a:gd name="connsiteY10-112" fmla="*/ 450008 h 914032"/>
                <a:gd name="connsiteX11-113" fmla="*/ 996287 w 1535373"/>
                <a:gd name="connsiteY11-114" fmla="*/ 340826 h 914032"/>
                <a:gd name="connsiteX12-115" fmla="*/ 921224 w 1535373"/>
                <a:gd name="connsiteY12-116" fmla="*/ 450008 h 914032"/>
                <a:gd name="connsiteX13-117" fmla="*/ 777922 w 1535373"/>
                <a:gd name="connsiteY13-118" fmla="*/ 388593 h 914032"/>
                <a:gd name="connsiteX14-119" fmla="*/ 812042 w 1535373"/>
                <a:gd name="connsiteY14-120" fmla="*/ 204349 h 914032"/>
                <a:gd name="connsiteX0-121" fmla="*/ 788188 w 1511519"/>
                <a:gd name="connsiteY0-122" fmla="*/ 204349 h 914032"/>
                <a:gd name="connsiteX1-123" fmla="*/ 184245 w 1511519"/>
                <a:gd name="connsiteY1-124" fmla="*/ 12686 h 914032"/>
                <a:gd name="connsiteX2-125" fmla="*/ 135349 w 1511519"/>
                <a:gd name="connsiteY2-126" fmla="*/ 306113 h 914032"/>
                <a:gd name="connsiteX3-127" fmla="*/ 0 w 1511519"/>
                <a:gd name="connsiteY3-128" fmla="*/ 518188 h 914032"/>
                <a:gd name="connsiteX4-129" fmla="*/ 576647 w 1511519"/>
                <a:gd name="connsiteY4-130" fmla="*/ 757083 h 914032"/>
                <a:gd name="connsiteX5-131" fmla="*/ 685830 w 1511519"/>
                <a:gd name="connsiteY5-132" fmla="*/ 647901 h 914032"/>
                <a:gd name="connsiteX6-133" fmla="*/ 863250 w 1511519"/>
                <a:gd name="connsiteY6-134" fmla="*/ 695668 h 914032"/>
                <a:gd name="connsiteX7-135" fmla="*/ 1177149 w 1511519"/>
                <a:gd name="connsiteY7-136" fmla="*/ 914032 h 914032"/>
                <a:gd name="connsiteX8-137" fmla="*/ 1511519 w 1511519"/>
                <a:gd name="connsiteY8-138" fmla="*/ 818498 h 914032"/>
                <a:gd name="connsiteX9-139" fmla="*/ 1177149 w 1511519"/>
                <a:gd name="connsiteY9-140" fmla="*/ 682020 h 914032"/>
                <a:gd name="connsiteX10-141" fmla="*/ 1238564 w 1511519"/>
                <a:gd name="connsiteY10-142" fmla="*/ 450008 h 914032"/>
                <a:gd name="connsiteX11-143" fmla="*/ 972433 w 1511519"/>
                <a:gd name="connsiteY11-144" fmla="*/ 340826 h 914032"/>
                <a:gd name="connsiteX12-145" fmla="*/ 897370 w 1511519"/>
                <a:gd name="connsiteY12-146" fmla="*/ 450008 h 914032"/>
                <a:gd name="connsiteX13-147" fmla="*/ 754068 w 1511519"/>
                <a:gd name="connsiteY13-148" fmla="*/ 388593 h 914032"/>
                <a:gd name="connsiteX14-149" fmla="*/ 788188 w 1511519"/>
                <a:gd name="connsiteY14-150" fmla="*/ 204349 h 914032"/>
                <a:gd name="connsiteX0-151" fmla="*/ 802902 w 1526233"/>
                <a:gd name="connsiteY0-152" fmla="*/ 204349 h 914032"/>
                <a:gd name="connsiteX1-153" fmla="*/ 198959 w 1526233"/>
                <a:gd name="connsiteY1-154" fmla="*/ 12686 h 914032"/>
                <a:gd name="connsiteX2-155" fmla="*/ 150063 w 1526233"/>
                <a:gd name="connsiteY2-156" fmla="*/ 306113 h 914032"/>
                <a:gd name="connsiteX3-157" fmla="*/ 14714 w 1526233"/>
                <a:gd name="connsiteY3-158" fmla="*/ 518188 h 914032"/>
                <a:gd name="connsiteX4-159" fmla="*/ 591361 w 1526233"/>
                <a:gd name="connsiteY4-160" fmla="*/ 757083 h 914032"/>
                <a:gd name="connsiteX5-161" fmla="*/ 700544 w 1526233"/>
                <a:gd name="connsiteY5-162" fmla="*/ 647901 h 914032"/>
                <a:gd name="connsiteX6-163" fmla="*/ 877964 w 1526233"/>
                <a:gd name="connsiteY6-164" fmla="*/ 695668 h 914032"/>
                <a:gd name="connsiteX7-165" fmla="*/ 1191863 w 1526233"/>
                <a:gd name="connsiteY7-166" fmla="*/ 914032 h 914032"/>
                <a:gd name="connsiteX8-167" fmla="*/ 1526233 w 1526233"/>
                <a:gd name="connsiteY8-168" fmla="*/ 818498 h 914032"/>
                <a:gd name="connsiteX9-169" fmla="*/ 1191863 w 1526233"/>
                <a:gd name="connsiteY9-170" fmla="*/ 682020 h 914032"/>
                <a:gd name="connsiteX10-171" fmla="*/ 1253278 w 1526233"/>
                <a:gd name="connsiteY10-172" fmla="*/ 450008 h 914032"/>
                <a:gd name="connsiteX11-173" fmla="*/ 987147 w 1526233"/>
                <a:gd name="connsiteY11-174" fmla="*/ 340826 h 914032"/>
                <a:gd name="connsiteX12-175" fmla="*/ 912084 w 1526233"/>
                <a:gd name="connsiteY12-176" fmla="*/ 450008 h 914032"/>
                <a:gd name="connsiteX13-177" fmla="*/ 768782 w 1526233"/>
                <a:gd name="connsiteY13-178" fmla="*/ 388593 h 914032"/>
                <a:gd name="connsiteX14-179" fmla="*/ 802902 w 1526233"/>
                <a:gd name="connsiteY14-180" fmla="*/ 204349 h 914032"/>
                <a:gd name="connsiteX0-181" fmla="*/ 802902 w 1526233"/>
                <a:gd name="connsiteY0-182" fmla="*/ 204349 h 914032"/>
                <a:gd name="connsiteX1-183" fmla="*/ 198959 w 1526233"/>
                <a:gd name="connsiteY1-184" fmla="*/ 12686 h 914032"/>
                <a:gd name="connsiteX2-185" fmla="*/ 150063 w 1526233"/>
                <a:gd name="connsiteY2-186" fmla="*/ 306113 h 914032"/>
                <a:gd name="connsiteX3-187" fmla="*/ 14714 w 1526233"/>
                <a:gd name="connsiteY3-188" fmla="*/ 518188 h 914032"/>
                <a:gd name="connsiteX4-189" fmla="*/ 591361 w 1526233"/>
                <a:gd name="connsiteY4-190" fmla="*/ 757083 h 914032"/>
                <a:gd name="connsiteX5-191" fmla="*/ 700544 w 1526233"/>
                <a:gd name="connsiteY5-192" fmla="*/ 647901 h 914032"/>
                <a:gd name="connsiteX6-193" fmla="*/ 877964 w 1526233"/>
                <a:gd name="connsiteY6-194" fmla="*/ 695668 h 914032"/>
                <a:gd name="connsiteX7-195" fmla="*/ 1191863 w 1526233"/>
                <a:gd name="connsiteY7-196" fmla="*/ 914032 h 914032"/>
                <a:gd name="connsiteX8-197" fmla="*/ 1526233 w 1526233"/>
                <a:gd name="connsiteY8-198" fmla="*/ 818498 h 914032"/>
                <a:gd name="connsiteX9-199" fmla="*/ 1191863 w 1526233"/>
                <a:gd name="connsiteY9-200" fmla="*/ 682020 h 914032"/>
                <a:gd name="connsiteX10-201" fmla="*/ 1253278 w 1526233"/>
                <a:gd name="connsiteY10-202" fmla="*/ 450008 h 914032"/>
                <a:gd name="connsiteX11-203" fmla="*/ 987147 w 1526233"/>
                <a:gd name="connsiteY11-204" fmla="*/ 340826 h 914032"/>
                <a:gd name="connsiteX12-205" fmla="*/ 912084 w 1526233"/>
                <a:gd name="connsiteY12-206" fmla="*/ 450008 h 914032"/>
                <a:gd name="connsiteX13-207" fmla="*/ 768782 w 1526233"/>
                <a:gd name="connsiteY13-208" fmla="*/ 388593 h 914032"/>
                <a:gd name="connsiteX14-209" fmla="*/ 802902 w 1526233"/>
                <a:gd name="connsiteY14-210" fmla="*/ 204349 h 914032"/>
                <a:gd name="connsiteX0-211" fmla="*/ 800209 w 1523540"/>
                <a:gd name="connsiteY0-212" fmla="*/ 204349 h 914032"/>
                <a:gd name="connsiteX1-213" fmla="*/ 196266 w 1523540"/>
                <a:gd name="connsiteY1-214" fmla="*/ 12686 h 914032"/>
                <a:gd name="connsiteX2-215" fmla="*/ 147370 w 1523540"/>
                <a:gd name="connsiteY2-216" fmla="*/ 306113 h 914032"/>
                <a:gd name="connsiteX3-217" fmla="*/ 12021 w 1523540"/>
                <a:gd name="connsiteY3-218" fmla="*/ 518188 h 914032"/>
                <a:gd name="connsiteX4-219" fmla="*/ 588668 w 1523540"/>
                <a:gd name="connsiteY4-220" fmla="*/ 757083 h 914032"/>
                <a:gd name="connsiteX5-221" fmla="*/ 697851 w 1523540"/>
                <a:gd name="connsiteY5-222" fmla="*/ 647901 h 914032"/>
                <a:gd name="connsiteX6-223" fmla="*/ 875271 w 1523540"/>
                <a:gd name="connsiteY6-224" fmla="*/ 695668 h 914032"/>
                <a:gd name="connsiteX7-225" fmla="*/ 1189170 w 1523540"/>
                <a:gd name="connsiteY7-226" fmla="*/ 914032 h 914032"/>
                <a:gd name="connsiteX8-227" fmla="*/ 1523540 w 1523540"/>
                <a:gd name="connsiteY8-228" fmla="*/ 818498 h 914032"/>
                <a:gd name="connsiteX9-229" fmla="*/ 1189170 w 1523540"/>
                <a:gd name="connsiteY9-230" fmla="*/ 682020 h 914032"/>
                <a:gd name="connsiteX10-231" fmla="*/ 1250585 w 1523540"/>
                <a:gd name="connsiteY10-232" fmla="*/ 450008 h 914032"/>
                <a:gd name="connsiteX11-233" fmla="*/ 984454 w 1523540"/>
                <a:gd name="connsiteY11-234" fmla="*/ 340826 h 914032"/>
                <a:gd name="connsiteX12-235" fmla="*/ 909391 w 1523540"/>
                <a:gd name="connsiteY12-236" fmla="*/ 450008 h 914032"/>
                <a:gd name="connsiteX13-237" fmla="*/ 766089 w 1523540"/>
                <a:gd name="connsiteY13-238" fmla="*/ 388593 h 914032"/>
                <a:gd name="connsiteX14-239" fmla="*/ 800209 w 1523540"/>
                <a:gd name="connsiteY14-240" fmla="*/ 204349 h 914032"/>
                <a:gd name="connsiteX0-241" fmla="*/ 800209 w 1523540"/>
                <a:gd name="connsiteY0-242" fmla="*/ 204349 h 914032"/>
                <a:gd name="connsiteX1-243" fmla="*/ 196266 w 1523540"/>
                <a:gd name="connsiteY1-244" fmla="*/ 12686 h 914032"/>
                <a:gd name="connsiteX2-245" fmla="*/ 147370 w 1523540"/>
                <a:gd name="connsiteY2-246" fmla="*/ 306113 h 914032"/>
                <a:gd name="connsiteX3-247" fmla="*/ 12021 w 1523540"/>
                <a:gd name="connsiteY3-248" fmla="*/ 518188 h 914032"/>
                <a:gd name="connsiteX4-249" fmla="*/ 652279 w 1523540"/>
                <a:gd name="connsiteY4-250" fmla="*/ 757083 h 914032"/>
                <a:gd name="connsiteX5-251" fmla="*/ 697851 w 1523540"/>
                <a:gd name="connsiteY5-252" fmla="*/ 647901 h 914032"/>
                <a:gd name="connsiteX6-253" fmla="*/ 875271 w 1523540"/>
                <a:gd name="connsiteY6-254" fmla="*/ 695668 h 914032"/>
                <a:gd name="connsiteX7-255" fmla="*/ 1189170 w 1523540"/>
                <a:gd name="connsiteY7-256" fmla="*/ 914032 h 914032"/>
                <a:gd name="connsiteX8-257" fmla="*/ 1523540 w 1523540"/>
                <a:gd name="connsiteY8-258" fmla="*/ 818498 h 914032"/>
                <a:gd name="connsiteX9-259" fmla="*/ 1189170 w 1523540"/>
                <a:gd name="connsiteY9-260" fmla="*/ 682020 h 914032"/>
                <a:gd name="connsiteX10-261" fmla="*/ 1250585 w 1523540"/>
                <a:gd name="connsiteY10-262" fmla="*/ 450008 h 914032"/>
                <a:gd name="connsiteX11-263" fmla="*/ 984454 w 1523540"/>
                <a:gd name="connsiteY11-264" fmla="*/ 340826 h 914032"/>
                <a:gd name="connsiteX12-265" fmla="*/ 909391 w 1523540"/>
                <a:gd name="connsiteY12-266" fmla="*/ 450008 h 914032"/>
                <a:gd name="connsiteX13-267" fmla="*/ 766089 w 1523540"/>
                <a:gd name="connsiteY13-268" fmla="*/ 388593 h 914032"/>
                <a:gd name="connsiteX14-269" fmla="*/ 800209 w 1523540"/>
                <a:gd name="connsiteY14-270" fmla="*/ 204349 h 914032"/>
                <a:gd name="connsiteX0-271" fmla="*/ 800209 w 1523540"/>
                <a:gd name="connsiteY0-272" fmla="*/ 204349 h 914032"/>
                <a:gd name="connsiteX1-273" fmla="*/ 196266 w 1523540"/>
                <a:gd name="connsiteY1-274" fmla="*/ 12686 h 914032"/>
                <a:gd name="connsiteX2-275" fmla="*/ 147370 w 1523540"/>
                <a:gd name="connsiteY2-276" fmla="*/ 306113 h 914032"/>
                <a:gd name="connsiteX3-277" fmla="*/ 12021 w 1523540"/>
                <a:gd name="connsiteY3-278" fmla="*/ 518188 h 914032"/>
                <a:gd name="connsiteX4-279" fmla="*/ 652279 w 1523540"/>
                <a:gd name="connsiteY4-280" fmla="*/ 757083 h 914032"/>
                <a:gd name="connsiteX5-281" fmla="*/ 697851 w 1523540"/>
                <a:gd name="connsiteY5-282" fmla="*/ 647901 h 914032"/>
                <a:gd name="connsiteX6-283" fmla="*/ 875271 w 1523540"/>
                <a:gd name="connsiteY6-284" fmla="*/ 695668 h 914032"/>
                <a:gd name="connsiteX7-285" fmla="*/ 1189170 w 1523540"/>
                <a:gd name="connsiteY7-286" fmla="*/ 914032 h 914032"/>
                <a:gd name="connsiteX8-287" fmla="*/ 1523540 w 1523540"/>
                <a:gd name="connsiteY8-288" fmla="*/ 818498 h 914032"/>
                <a:gd name="connsiteX9-289" fmla="*/ 1189170 w 1523540"/>
                <a:gd name="connsiteY9-290" fmla="*/ 682020 h 914032"/>
                <a:gd name="connsiteX10-291" fmla="*/ 1250585 w 1523540"/>
                <a:gd name="connsiteY10-292" fmla="*/ 450008 h 914032"/>
                <a:gd name="connsiteX11-293" fmla="*/ 984454 w 1523540"/>
                <a:gd name="connsiteY11-294" fmla="*/ 340826 h 914032"/>
                <a:gd name="connsiteX12-295" fmla="*/ 909391 w 1523540"/>
                <a:gd name="connsiteY12-296" fmla="*/ 450008 h 914032"/>
                <a:gd name="connsiteX13-297" fmla="*/ 766089 w 1523540"/>
                <a:gd name="connsiteY13-298" fmla="*/ 388593 h 914032"/>
                <a:gd name="connsiteX14-299" fmla="*/ 800209 w 1523540"/>
                <a:gd name="connsiteY14-300" fmla="*/ 204349 h 914032"/>
                <a:gd name="connsiteX0-301" fmla="*/ 800209 w 1523540"/>
                <a:gd name="connsiteY0-302" fmla="*/ 204349 h 914032"/>
                <a:gd name="connsiteX1-303" fmla="*/ 196266 w 1523540"/>
                <a:gd name="connsiteY1-304" fmla="*/ 12686 h 914032"/>
                <a:gd name="connsiteX2-305" fmla="*/ 147370 w 1523540"/>
                <a:gd name="connsiteY2-306" fmla="*/ 306113 h 914032"/>
                <a:gd name="connsiteX3-307" fmla="*/ 12021 w 1523540"/>
                <a:gd name="connsiteY3-308" fmla="*/ 518188 h 914032"/>
                <a:gd name="connsiteX4-309" fmla="*/ 652279 w 1523540"/>
                <a:gd name="connsiteY4-310" fmla="*/ 757083 h 914032"/>
                <a:gd name="connsiteX5-311" fmla="*/ 697851 w 1523540"/>
                <a:gd name="connsiteY5-312" fmla="*/ 647901 h 914032"/>
                <a:gd name="connsiteX6-313" fmla="*/ 875271 w 1523540"/>
                <a:gd name="connsiteY6-314" fmla="*/ 695668 h 914032"/>
                <a:gd name="connsiteX7-315" fmla="*/ 1189170 w 1523540"/>
                <a:gd name="connsiteY7-316" fmla="*/ 914032 h 914032"/>
                <a:gd name="connsiteX8-317" fmla="*/ 1523540 w 1523540"/>
                <a:gd name="connsiteY8-318" fmla="*/ 818498 h 914032"/>
                <a:gd name="connsiteX9-319" fmla="*/ 1189170 w 1523540"/>
                <a:gd name="connsiteY9-320" fmla="*/ 682020 h 914032"/>
                <a:gd name="connsiteX10-321" fmla="*/ 1250585 w 1523540"/>
                <a:gd name="connsiteY10-322" fmla="*/ 450008 h 914032"/>
                <a:gd name="connsiteX11-323" fmla="*/ 984454 w 1523540"/>
                <a:gd name="connsiteY11-324" fmla="*/ 340826 h 914032"/>
                <a:gd name="connsiteX12-325" fmla="*/ 909391 w 1523540"/>
                <a:gd name="connsiteY12-326" fmla="*/ 450008 h 914032"/>
                <a:gd name="connsiteX13-327" fmla="*/ 766089 w 1523540"/>
                <a:gd name="connsiteY13-328" fmla="*/ 388593 h 914032"/>
                <a:gd name="connsiteX14-329" fmla="*/ 800209 w 1523540"/>
                <a:gd name="connsiteY14-330" fmla="*/ 204349 h 914032"/>
                <a:gd name="connsiteX0-331" fmla="*/ 800209 w 1523540"/>
                <a:gd name="connsiteY0-332" fmla="*/ 204349 h 914032"/>
                <a:gd name="connsiteX1-333" fmla="*/ 196266 w 1523540"/>
                <a:gd name="connsiteY1-334" fmla="*/ 12686 h 914032"/>
                <a:gd name="connsiteX2-335" fmla="*/ 147370 w 1523540"/>
                <a:gd name="connsiteY2-336" fmla="*/ 306113 h 914032"/>
                <a:gd name="connsiteX3-337" fmla="*/ 12021 w 1523540"/>
                <a:gd name="connsiteY3-338" fmla="*/ 518188 h 914032"/>
                <a:gd name="connsiteX4-339" fmla="*/ 636377 w 1523540"/>
                <a:gd name="connsiteY4-340" fmla="*/ 741181 h 914032"/>
                <a:gd name="connsiteX5-341" fmla="*/ 697851 w 1523540"/>
                <a:gd name="connsiteY5-342" fmla="*/ 647901 h 914032"/>
                <a:gd name="connsiteX6-343" fmla="*/ 875271 w 1523540"/>
                <a:gd name="connsiteY6-344" fmla="*/ 695668 h 914032"/>
                <a:gd name="connsiteX7-345" fmla="*/ 1189170 w 1523540"/>
                <a:gd name="connsiteY7-346" fmla="*/ 914032 h 914032"/>
                <a:gd name="connsiteX8-347" fmla="*/ 1523540 w 1523540"/>
                <a:gd name="connsiteY8-348" fmla="*/ 818498 h 914032"/>
                <a:gd name="connsiteX9-349" fmla="*/ 1189170 w 1523540"/>
                <a:gd name="connsiteY9-350" fmla="*/ 682020 h 914032"/>
                <a:gd name="connsiteX10-351" fmla="*/ 1250585 w 1523540"/>
                <a:gd name="connsiteY10-352" fmla="*/ 450008 h 914032"/>
                <a:gd name="connsiteX11-353" fmla="*/ 984454 w 1523540"/>
                <a:gd name="connsiteY11-354" fmla="*/ 340826 h 914032"/>
                <a:gd name="connsiteX12-355" fmla="*/ 909391 w 1523540"/>
                <a:gd name="connsiteY12-356" fmla="*/ 450008 h 914032"/>
                <a:gd name="connsiteX13-357" fmla="*/ 766089 w 1523540"/>
                <a:gd name="connsiteY13-358" fmla="*/ 388593 h 914032"/>
                <a:gd name="connsiteX14-359" fmla="*/ 800209 w 1523540"/>
                <a:gd name="connsiteY14-360" fmla="*/ 204349 h 914032"/>
                <a:gd name="connsiteX0-361" fmla="*/ 800209 w 1523540"/>
                <a:gd name="connsiteY0-362" fmla="*/ 204349 h 914032"/>
                <a:gd name="connsiteX1-363" fmla="*/ 196266 w 1523540"/>
                <a:gd name="connsiteY1-364" fmla="*/ 12686 h 914032"/>
                <a:gd name="connsiteX2-365" fmla="*/ 147370 w 1523540"/>
                <a:gd name="connsiteY2-366" fmla="*/ 306113 h 914032"/>
                <a:gd name="connsiteX3-367" fmla="*/ 12021 w 1523540"/>
                <a:gd name="connsiteY3-368" fmla="*/ 518188 h 914032"/>
                <a:gd name="connsiteX4-369" fmla="*/ 636377 w 1523540"/>
                <a:gd name="connsiteY4-370" fmla="*/ 741181 h 914032"/>
                <a:gd name="connsiteX5-371" fmla="*/ 697851 w 1523540"/>
                <a:gd name="connsiteY5-372" fmla="*/ 647901 h 914032"/>
                <a:gd name="connsiteX6-373" fmla="*/ 875271 w 1523540"/>
                <a:gd name="connsiteY6-374" fmla="*/ 695668 h 914032"/>
                <a:gd name="connsiteX7-375" fmla="*/ 1189170 w 1523540"/>
                <a:gd name="connsiteY7-376" fmla="*/ 914032 h 914032"/>
                <a:gd name="connsiteX8-377" fmla="*/ 1523540 w 1523540"/>
                <a:gd name="connsiteY8-378" fmla="*/ 818498 h 914032"/>
                <a:gd name="connsiteX9-379" fmla="*/ 1189170 w 1523540"/>
                <a:gd name="connsiteY9-380" fmla="*/ 682020 h 914032"/>
                <a:gd name="connsiteX10-381" fmla="*/ 1250585 w 1523540"/>
                <a:gd name="connsiteY10-382" fmla="*/ 450008 h 914032"/>
                <a:gd name="connsiteX11-383" fmla="*/ 984454 w 1523540"/>
                <a:gd name="connsiteY11-384" fmla="*/ 340826 h 914032"/>
                <a:gd name="connsiteX12-385" fmla="*/ 909391 w 1523540"/>
                <a:gd name="connsiteY12-386" fmla="*/ 450008 h 914032"/>
                <a:gd name="connsiteX13-387" fmla="*/ 766089 w 1523540"/>
                <a:gd name="connsiteY13-388" fmla="*/ 388593 h 914032"/>
                <a:gd name="connsiteX14-389" fmla="*/ 800209 w 1523540"/>
                <a:gd name="connsiteY14-390" fmla="*/ 204349 h 914032"/>
                <a:gd name="connsiteX0-391" fmla="*/ 800209 w 1523540"/>
                <a:gd name="connsiteY0-392" fmla="*/ 204349 h 914032"/>
                <a:gd name="connsiteX1-393" fmla="*/ 196266 w 1523540"/>
                <a:gd name="connsiteY1-394" fmla="*/ 12686 h 914032"/>
                <a:gd name="connsiteX2-395" fmla="*/ 147370 w 1523540"/>
                <a:gd name="connsiteY2-396" fmla="*/ 306113 h 914032"/>
                <a:gd name="connsiteX3-397" fmla="*/ 12021 w 1523540"/>
                <a:gd name="connsiteY3-398" fmla="*/ 518188 h 914032"/>
                <a:gd name="connsiteX4-399" fmla="*/ 636377 w 1523540"/>
                <a:gd name="connsiteY4-400" fmla="*/ 741181 h 914032"/>
                <a:gd name="connsiteX5-401" fmla="*/ 697851 w 1523540"/>
                <a:gd name="connsiteY5-402" fmla="*/ 647901 h 914032"/>
                <a:gd name="connsiteX6-403" fmla="*/ 875271 w 1523540"/>
                <a:gd name="connsiteY6-404" fmla="*/ 695668 h 914032"/>
                <a:gd name="connsiteX7-405" fmla="*/ 1189170 w 1523540"/>
                <a:gd name="connsiteY7-406" fmla="*/ 914032 h 914032"/>
                <a:gd name="connsiteX8-407" fmla="*/ 1523540 w 1523540"/>
                <a:gd name="connsiteY8-408" fmla="*/ 818498 h 914032"/>
                <a:gd name="connsiteX9-409" fmla="*/ 1189170 w 1523540"/>
                <a:gd name="connsiteY9-410" fmla="*/ 682020 h 914032"/>
                <a:gd name="connsiteX10-411" fmla="*/ 1250585 w 1523540"/>
                <a:gd name="connsiteY10-412" fmla="*/ 450008 h 914032"/>
                <a:gd name="connsiteX11-413" fmla="*/ 984454 w 1523540"/>
                <a:gd name="connsiteY11-414" fmla="*/ 340826 h 914032"/>
                <a:gd name="connsiteX12-415" fmla="*/ 909391 w 1523540"/>
                <a:gd name="connsiteY12-416" fmla="*/ 450008 h 914032"/>
                <a:gd name="connsiteX13-417" fmla="*/ 766089 w 1523540"/>
                <a:gd name="connsiteY13-418" fmla="*/ 388593 h 914032"/>
                <a:gd name="connsiteX14-419" fmla="*/ 800209 w 1523540"/>
                <a:gd name="connsiteY14-420" fmla="*/ 204349 h 914032"/>
                <a:gd name="connsiteX0-421" fmla="*/ 800209 w 1523540"/>
                <a:gd name="connsiteY0-422" fmla="*/ 204349 h 914032"/>
                <a:gd name="connsiteX1-423" fmla="*/ 196266 w 1523540"/>
                <a:gd name="connsiteY1-424" fmla="*/ 12686 h 914032"/>
                <a:gd name="connsiteX2-425" fmla="*/ 147370 w 1523540"/>
                <a:gd name="connsiteY2-426" fmla="*/ 306113 h 914032"/>
                <a:gd name="connsiteX3-427" fmla="*/ 12021 w 1523540"/>
                <a:gd name="connsiteY3-428" fmla="*/ 518188 h 914032"/>
                <a:gd name="connsiteX4-429" fmla="*/ 636377 w 1523540"/>
                <a:gd name="connsiteY4-430" fmla="*/ 741181 h 914032"/>
                <a:gd name="connsiteX5-431" fmla="*/ 697851 w 1523540"/>
                <a:gd name="connsiteY5-432" fmla="*/ 647901 h 914032"/>
                <a:gd name="connsiteX6-433" fmla="*/ 875271 w 1523540"/>
                <a:gd name="connsiteY6-434" fmla="*/ 695668 h 914032"/>
                <a:gd name="connsiteX7-435" fmla="*/ 1189170 w 1523540"/>
                <a:gd name="connsiteY7-436" fmla="*/ 914032 h 914032"/>
                <a:gd name="connsiteX8-437" fmla="*/ 1523540 w 1523540"/>
                <a:gd name="connsiteY8-438" fmla="*/ 818498 h 914032"/>
                <a:gd name="connsiteX9-439" fmla="*/ 1189170 w 1523540"/>
                <a:gd name="connsiteY9-440" fmla="*/ 682020 h 914032"/>
                <a:gd name="connsiteX10-441" fmla="*/ 1250585 w 1523540"/>
                <a:gd name="connsiteY10-442" fmla="*/ 450008 h 914032"/>
                <a:gd name="connsiteX11-443" fmla="*/ 984454 w 1523540"/>
                <a:gd name="connsiteY11-444" fmla="*/ 340826 h 914032"/>
                <a:gd name="connsiteX12-445" fmla="*/ 909391 w 1523540"/>
                <a:gd name="connsiteY12-446" fmla="*/ 450008 h 914032"/>
                <a:gd name="connsiteX13-447" fmla="*/ 766089 w 1523540"/>
                <a:gd name="connsiteY13-448" fmla="*/ 388593 h 914032"/>
                <a:gd name="connsiteX14-449" fmla="*/ 800209 w 1523540"/>
                <a:gd name="connsiteY14-450" fmla="*/ 204349 h 914032"/>
                <a:gd name="connsiteX0-451" fmla="*/ 800209 w 1523540"/>
                <a:gd name="connsiteY0-452" fmla="*/ 204349 h 914032"/>
                <a:gd name="connsiteX1-453" fmla="*/ 196266 w 1523540"/>
                <a:gd name="connsiteY1-454" fmla="*/ 12686 h 914032"/>
                <a:gd name="connsiteX2-455" fmla="*/ 147370 w 1523540"/>
                <a:gd name="connsiteY2-456" fmla="*/ 306113 h 914032"/>
                <a:gd name="connsiteX3-457" fmla="*/ 12021 w 1523540"/>
                <a:gd name="connsiteY3-458" fmla="*/ 518188 h 914032"/>
                <a:gd name="connsiteX4-459" fmla="*/ 636377 w 1523540"/>
                <a:gd name="connsiteY4-460" fmla="*/ 741181 h 914032"/>
                <a:gd name="connsiteX5-461" fmla="*/ 697851 w 1523540"/>
                <a:gd name="connsiteY5-462" fmla="*/ 647901 h 914032"/>
                <a:gd name="connsiteX6-463" fmla="*/ 875271 w 1523540"/>
                <a:gd name="connsiteY6-464" fmla="*/ 695668 h 914032"/>
                <a:gd name="connsiteX7-465" fmla="*/ 1189170 w 1523540"/>
                <a:gd name="connsiteY7-466" fmla="*/ 914032 h 914032"/>
                <a:gd name="connsiteX8-467" fmla="*/ 1523540 w 1523540"/>
                <a:gd name="connsiteY8-468" fmla="*/ 818498 h 914032"/>
                <a:gd name="connsiteX9-469" fmla="*/ 1189170 w 1523540"/>
                <a:gd name="connsiteY9-470" fmla="*/ 682020 h 914032"/>
                <a:gd name="connsiteX10-471" fmla="*/ 1250585 w 1523540"/>
                <a:gd name="connsiteY10-472" fmla="*/ 450008 h 914032"/>
                <a:gd name="connsiteX11-473" fmla="*/ 984454 w 1523540"/>
                <a:gd name="connsiteY11-474" fmla="*/ 340826 h 914032"/>
                <a:gd name="connsiteX12-475" fmla="*/ 909391 w 1523540"/>
                <a:gd name="connsiteY12-476" fmla="*/ 450008 h 914032"/>
                <a:gd name="connsiteX13-477" fmla="*/ 766089 w 1523540"/>
                <a:gd name="connsiteY13-478" fmla="*/ 388593 h 914032"/>
                <a:gd name="connsiteX14-479" fmla="*/ 800209 w 1523540"/>
                <a:gd name="connsiteY14-480" fmla="*/ 204349 h 914032"/>
                <a:gd name="connsiteX0-481" fmla="*/ 800209 w 1523540"/>
                <a:gd name="connsiteY0-482" fmla="*/ 204349 h 914032"/>
                <a:gd name="connsiteX1-483" fmla="*/ 196266 w 1523540"/>
                <a:gd name="connsiteY1-484" fmla="*/ 12686 h 914032"/>
                <a:gd name="connsiteX2-485" fmla="*/ 147370 w 1523540"/>
                <a:gd name="connsiteY2-486" fmla="*/ 306113 h 914032"/>
                <a:gd name="connsiteX3-487" fmla="*/ 12021 w 1523540"/>
                <a:gd name="connsiteY3-488" fmla="*/ 518188 h 914032"/>
                <a:gd name="connsiteX4-489" fmla="*/ 636377 w 1523540"/>
                <a:gd name="connsiteY4-490" fmla="*/ 741181 h 914032"/>
                <a:gd name="connsiteX5-491" fmla="*/ 697851 w 1523540"/>
                <a:gd name="connsiteY5-492" fmla="*/ 647901 h 914032"/>
                <a:gd name="connsiteX6-493" fmla="*/ 875271 w 1523540"/>
                <a:gd name="connsiteY6-494" fmla="*/ 695668 h 914032"/>
                <a:gd name="connsiteX7-495" fmla="*/ 1189170 w 1523540"/>
                <a:gd name="connsiteY7-496" fmla="*/ 914032 h 914032"/>
                <a:gd name="connsiteX8-497" fmla="*/ 1523540 w 1523540"/>
                <a:gd name="connsiteY8-498" fmla="*/ 818498 h 914032"/>
                <a:gd name="connsiteX9-499" fmla="*/ 1189170 w 1523540"/>
                <a:gd name="connsiteY9-500" fmla="*/ 682020 h 914032"/>
                <a:gd name="connsiteX10-501" fmla="*/ 1250585 w 1523540"/>
                <a:gd name="connsiteY10-502" fmla="*/ 450008 h 914032"/>
                <a:gd name="connsiteX11-503" fmla="*/ 984454 w 1523540"/>
                <a:gd name="connsiteY11-504" fmla="*/ 340826 h 914032"/>
                <a:gd name="connsiteX12-505" fmla="*/ 909391 w 1523540"/>
                <a:gd name="connsiteY12-506" fmla="*/ 450008 h 914032"/>
                <a:gd name="connsiteX13-507" fmla="*/ 766089 w 1523540"/>
                <a:gd name="connsiteY13-508" fmla="*/ 388593 h 914032"/>
                <a:gd name="connsiteX14-509" fmla="*/ 800209 w 1523540"/>
                <a:gd name="connsiteY14-510" fmla="*/ 204349 h 914032"/>
                <a:gd name="connsiteX0-511" fmla="*/ 800209 w 1523540"/>
                <a:gd name="connsiteY0-512" fmla="*/ 204349 h 914032"/>
                <a:gd name="connsiteX1-513" fmla="*/ 196266 w 1523540"/>
                <a:gd name="connsiteY1-514" fmla="*/ 12686 h 914032"/>
                <a:gd name="connsiteX2-515" fmla="*/ 147370 w 1523540"/>
                <a:gd name="connsiteY2-516" fmla="*/ 306113 h 914032"/>
                <a:gd name="connsiteX3-517" fmla="*/ 12021 w 1523540"/>
                <a:gd name="connsiteY3-518" fmla="*/ 518188 h 914032"/>
                <a:gd name="connsiteX4-519" fmla="*/ 636377 w 1523540"/>
                <a:gd name="connsiteY4-520" fmla="*/ 741181 h 914032"/>
                <a:gd name="connsiteX5-521" fmla="*/ 705803 w 1523540"/>
                <a:gd name="connsiteY5-522" fmla="*/ 624047 h 914032"/>
                <a:gd name="connsiteX6-523" fmla="*/ 875271 w 1523540"/>
                <a:gd name="connsiteY6-524" fmla="*/ 695668 h 914032"/>
                <a:gd name="connsiteX7-525" fmla="*/ 1189170 w 1523540"/>
                <a:gd name="connsiteY7-526" fmla="*/ 914032 h 914032"/>
                <a:gd name="connsiteX8-527" fmla="*/ 1523540 w 1523540"/>
                <a:gd name="connsiteY8-528" fmla="*/ 818498 h 914032"/>
                <a:gd name="connsiteX9-529" fmla="*/ 1189170 w 1523540"/>
                <a:gd name="connsiteY9-530" fmla="*/ 682020 h 914032"/>
                <a:gd name="connsiteX10-531" fmla="*/ 1250585 w 1523540"/>
                <a:gd name="connsiteY10-532" fmla="*/ 450008 h 914032"/>
                <a:gd name="connsiteX11-533" fmla="*/ 984454 w 1523540"/>
                <a:gd name="connsiteY11-534" fmla="*/ 340826 h 914032"/>
                <a:gd name="connsiteX12-535" fmla="*/ 909391 w 1523540"/>
                <a:gd name="connsiteY12-536" fmla="*/ 450008 h 914032"/>
                <a:gd name="connsiteX13-537" fmla="*/ 766089 w 1523540"/>
                <a:gd name="connsiteY13-538" fmla="*/ 388593 h 914032"/>
                <a:gd name="connsiteX14-539" fmla="*/ 800209 w 1523540"/>
                <a:gd name="connsiteY14-540" fmla="*/ 204349 h 914032"/>
                <a:gd name="connsiteX0-541" fmla="*/ 800209 w 1523540"/>
                <a:gd name="connsiteY0-542" fmla="*/ 204349 h 914032"/>
                <a:gd name="connsiteX1-543" fmla="*/ 196266 w 1523540"/>
                <a:gd name="connsiteY1-544" fmla="*/ 12686 h 914032"/>
                <a:gd name="connsiteX2-545" fmla="*/ 147370 w 1523540"/>
                <a:gd name="connsiteY2-546" fmla="*/ 306113 h 914032"/>
                <a:gd name="connsiteX3-547" fmla="*/ 12021 w 1523540"/>
                <a:gd name="connsiteY3-548" fmla="*/ 518188 h 914032"/>
                <a:gd name="connsiteX4-549" fmla="*/ 636377 w 1523540"/>
                <a:gd name="connsiteY4-550" fmla="*/ 741181 h 914032"/>
                <a:gd name="connsiteX5-551" fmla="*/ 705803 w 1523540"/>
                <a:gd name="connsiteY5-552" fmla="*/ 624047 h 914032"/>
                <a:gd name="connsiteX6-553" fmla="*/ 875271 w 1523540"/>
                <a:gd name="connsiteY6-554" fmla="*/ 695668 h 914032"/>
                <a:gd name="connsiteX7-555" fmla="*/ 1189170 w 1523540"/>
                <a:gd name="connsiteY7-556" fmla="*/ 914032 h 914032"/>
                <a:gd name="connsiteX8-557" fmla="*/ 1523540 w 1523540"/>
                <a:gd name="connsiteY8-558" fmla="*/ 818498 h 914032"/>
                <a:gd name="connsiteX9-559" fmla="*/ 1189170 w 1523540"/>
                <a:gd name="connsiteY9-560" fmla="*/ 682020 h 914032"/>
                <a:gd name="connsiteX10-561" fmla="*/ 1250585 w 1523540"/>
                <a:gd name="connsiteY10-562" fmla="*/ 450008 h 914032"/>
                <a:gd name="connsiteX11-563" fmla="*/ 984454 w 1523540"/>
                <a:gd name="connsiteY11-564" fmla="*/ 340826 h 914032"/>
                <a:gd name="connsiteX12-565" fmla="*/ 909391 w 1523540"/>
                <a:gd name="connsiteY12-566" fmla="*/ 450008 h 914032"/>
                <a:gd name="connsiteX13-567" fmla="*/ 766089 w 1523540"/>
                <a:gd name="connsiteY13-568" fmla="*/ 388593 h 914032"/>
                <a:gd name="connsiteX14-569" fmla="*/ 800209 w 1523540"/>
                <a:gd name="connsiteY14-570" fmla="*/ 204349 h 914032"/>
                <a:gd name="connsiteX0-571" fmla="*/ 800209 w 1523540"/>
                <a:gd name="connsiteY0-572" fmla="*/ 204349 h 914032"/>
                <a:gd name="connsiteX1-573" fmla="*/ 196266 w 1523540"/>
                <a:gd name="connsiteY1-574" fmla="*/ 12686 h 914032"/>
                <a:gd name="connsiteX2-575" fmla="*/ 147370 w 1523540"/>
                <a:gd name="connsiteY2-576" fmla="*/ 306113 h 914032"/>
                <a:gd name="connsiteX3-577" fmla="*/ 12021 w 1523540"/>
                <a:gd name="connsiteY3-578" fmla="*/ 518188 h 914032"/>
                <a:gd name="connsiteX4-579" fmla="*/ 636377 w 1523540"/>
                <a:gd name="connsiteY4-580" fmla="*/ 741181 h 914032"/>
                <a:gd name="connsiteX5-581" fmla="*/ 705803 w 1523540"/>
                <a:gd name="connsiteY5-582" fmla="*/ 624047 h 914032"/>
                <a:gd name="connsiteX6-583" fmla="*/ 859369 w 1523540"/>
                <a:gd name="connsiteY6-584" fmla="*/ 679765 h 914032"/>
                <a:gd name="connsiteX7-585" fmla="*/ 1189170 w 1523540"/>
                <a:gd name="connsiteY7-586" fmla="*/ 914032 h 914032"/>
                <a:gd name="connsiteX8-587" fmla="*/ 1523540 w 1523540"/>
                <a:gd name="connsiteY8-588" fmla="*/ 818498 h 914032"/>
                <a:gd name="connsiteX9-589" fmla="*/ 1189170 w 1523540"/>
                <a:gd name="connsiteY9-590" fmla="*/ 682020 h 914032"/>
                <a:gd name="connsiteX10-591" fmla="*/ 1250585 w 1523540"/>
                <a:gd name="connsiteY10-592" fmla="*/ 450008 h 914032"/>
                <a:gd name="connsiteX11-593" fmla="*/ 984454 w 1523540"/>
                <a:gd name="connsiteY11-594" fmla="*/ 340826 h 914032"/>
                <a:gd name="connsiteX12-595" fmla="*/ 909391 w 1523540"/>
                <a:gd name="connsiteY12-596" fmla="*/ 450008 h 914032"/>
                <a:gd name="connsiteX13-597" fmla="*/ 766089 w 1523540"/>
                <a:gd name="connsiteY13-598" fmla="*/ 388593 h 914032"/>
                <a:gd name="connsiteX14-599" fmla="*/ 800209 w 1523540"/>
                <a:gd name="connsiteY14-600" fmla="*/ 204349 h 914032"/>
                <a:gd name="connsiteX0-601" fmla="*/ 800209 w 1523540"/>
                <a:gd name="connsiteY0-602" fmla="*/ 204349 h 914032"/>
                <a:gd name="connsiteX1-603" fmla="*/ 196266 w 1523540"/>
                <a:gd name="connsiteY1-604" fmla="*/ 12686 h 914032"/>
                <a:gd name="connsiteX2-605" fmla="*/ 147370 w 1523540"/>
                <a:gd name="connsiteY2-606" fmla="*/ 306113 h 914032"/>
                <a:gd name="connsiteX3-607" fmla="*/ 12021 w 1523540"/>
                <a:gd name="connsiteY3-608" fmla="*/ 518188 h 914032"/>
                <a:gd name="connsiteX4-609" fmla="*/ 636377 w 1523540"/>
                <a:gd name="connsiteY4-610" fmla="*/ 741181 h 914032"/>
                <a:gd name="connsiteX5-611" fmla="*/ 705803 w 1523540"/>
                <a:gd name="connsiteY5-612" fmla="*/ 624047 h 914032"/>
                <a:gd name="connsiteX6-613" fmla="*/ 859369 w 1523540"/>
                <a:gd name="connsiteY6-614" fmla="*/ 679765 h 914032"/>
                <a:gd name="connsiteX7-615" fmla="*/ 1189170 w 1523540"/>
                <a:gd name="connsiteY7-616" fmla="*/ 914032 h 914032"/>
                <a:gd name="connsiteX8-617" fmla="*/ 1523540 w 1523540"/>
                <a:gd name="connsiteY8-618" fmla="*/ 818498 h 914032"/>
                <a:gd name="connsiteX9-619" fmla="*/ 1189170 w 1523540"/>
                <a:gd name="connsiteY9-620" fmla="*/ 682020 h 914032"/>
                <a:gd name="connsiteX10-621" fmla="*/ 1250585 w 1523540"/>
                <a:gd name="connsiteY10-622" fmla="*/ 450008 h 914032"/>
                <a:gd name="connsiteX11-623" fmla="*/ 984454 w 1523540"/>
                <a:gd name="connsiteY11-624" fmla="*/ 340826 h 914032"/>
                <a:gd name="connsiteX12-625" fmla="*/ 909391 w 1523540"/>
                <a:gd name="connsiteY12-626" fmla="*/ 450008 h 914032"/>
                <a:gd name="connsiteX13-627" fmla="*/ 766089 w 1523540"/>
                <a:gd name="connsiteY13-628" fmla="*/ 388593 h 914032"/>
                <a:gd name="connsiteX14-629" fmla="*/ 800209 w 1523540"/>
                <a:gd name="connsiteY14-630" fmla="*/ 204349 h 914032"/>
                <a:gd name="connsiteX0-631" fmla="*/ 800209 w 1523540"/>
                <a:gd name="connsiteY0-632" fmla="*/ 204349 h 914032"/>
                <a:gd name="connsiteX1-633" fmla="*/ 196266 w 1523540"/>
                <a:gd name="connsiteY1-634" fmla="*/ 12686 h 914032"/>
                <a:gd name="connsiteX2-635" fmla="*/ 147370 w 1523540"/>
                <a:gd name="connsiteY2-636" fmla="*/ 306113 h 914032"/>
                <a:gd name="connsiteX3-637" fmla="*/ 12021 w 1523540"/>
                <a:gd name="connsiteY3-638" fmla="*/ 518188 h 914032"/>
                <a:gd name="connsiteX4-639" fmla="*/ 636377 w 1523540"/>
                <a:gd name="connsiteY4-640" fmla="*/ 741181 h 914032"/>
                <a:gd name="connsiteX5-641" fmla="*/ 705803 w 1523540"/>
                <a:gd name="connsiteY5-642" fmla="*/ 624047 h 914032"/>
                <a:gd name="connsiteX6-643" fmla="*/ 859369 w 1523540"/>
                <a:gd name="connsiteY6-644" fmla="*/ 679765 h 914032"/>
                <a:gd name="connsiteX7-645" fmla="*/ 1189170 w 1523540"/>
                <a:gd name="connsiteY7-646" fmla="*/ 914032 h 914032"/>
                <a:gd name="connsiteX8-647" fmla="*/ 1523540 w 1523540"/>
                <a:gd name="connsiteY8-648" fmla="*/ 818498 h 914032"/>
                <a:gd name="connsiteX9-649" fmla="*/ 1189170 w 1523540"/>
                <a:gd name="connsiteY9-650" fmla="*/ 682020 h 914032"/>
                <a:gd name="connsiteX10-651" fmla="*/ 1250585 w 1523540"/>
                <a:gd name="connsiteY10-652" fmla="*/ 450008 h 914032"/>
                <a:gd name="connsiteX11-653" fmla="*/ 984454 w 1523540"/>
                <a:gd name="connsiteY11-654" fmla="*/ 340826 h 914032"/>
                <a:gd name="connsiteX12-655" fmla="*/ 909391 w 1523540"/>
                <a:gd name="connsiteY12-656" fmla="*/ 450008 h 914032"/>
                <a:gd name="connsiteX13-657" fmla="*/ 766089 w 1523540"/>
                <a:gd name="connsiteY13-658" fmla="*/ 388593 h 914032"/>
                <a:gd name="connsiteX14-659" fmla="*/ 800209 w 1523540"/>
                <a:gd name="connsiteY14-660" fmla="*/ 204349 h 914032"/>
                <a:gd name="connsiteX0-661" fmla="*/ 800209 w 1523540"/>
                <a:gd name="connsiteY0-662" fmla="*/ 204349 h 982628"/>
                <a:gd name="connsiteX1-663" fmla="*/ 196266 w 1523540"/>
                <a:gd name="connsiteY1-664" fmla="*/ 12686 h 982628"/>
                <a:gd name="connsiteX2-665" fmla="*/ 147370 w 1523540"/>
                <a:gd name="connsiteY2-666" fmla="*/ 306113 h 982628"/>
                <a:gd name="connsiteX3-667" fmla="*/ 12021 w 1523540"/>
                <a:gd name="connsiteY3-668" fmla="*/ 518188 h 982628"/>
                <a:gd name="connsiteX4-669" fmla="*/ 636377 w 1523540"/>
                <a:gd name="connsiteY4-670" fmla="*/ 741181 h 982628"/>
                <a:gd name="connsiteX5-671" fmla="*/ 705803 w 1523540"/>
                <a:gd name="connsiteY5-672" fmla="*/ 624047 h 982628"/>
                <a:gd name="connsiteX6-673" fmla="*/ 859369 w 1523540"/>
                <a:gd name="connsiteY6-674" fmla="*/ 679765 h 982628"/>
                <a:gd name="connsiteX7-675" fmla="*/ 1189170 w 1523540"/>
                <a:gd name="connsiteY7-676" fmla="*/ 914032 h 982628"/>
                <a:gd name="connsiteX8-677" fmla="*/ 1523540 w 1523540"/>
                <a:gd name="connsiteY8-678" fmla="*/ 818498 h 982628"/>
                <a:gd name="connsiteX9-679" fmla="*/ 1189170 w 1523540"/>
                <a:gd name="connsiteY9-680" fmla="*/ 682020 h 982628"/>
                <a:gd name="connsiteX10-681" fmla="*/ 1250585 w 1523540"/>
                <a:gd name="connsiteY10-682" fmla="*/ 450008 h 982628"/>
                <a:gd name="connsiteX11-683" fmla="*/ 984454 w 1523540"/>
                <a:gd name="connsiteY11-684" fmla="*/ 340826 h 982628"/>
                <a:gd name="connsiteX12-685" fmla="*/ 909391 w 1523540"/>
                <a:gd name="connsiteY12-686" fmla="*/ 450008 h 982628"/>
                <a:gd name="connsiteX13-687" fmla="*/ 766089 w 1523540"/>
                <a:gd name="connsiteY13-688" fmla="*/ 388593 h 982628"/>
                <a:gd name="connsiteX14-689" fmla="*/ 800209 w 1523540"/>
                <a:gd name="connsiteY14-690" fmla="*/ 204349 h 982628"/>
                <a:gd name="connsiteX0-691" fmla="*/ 800209 w 1554538"/>
                <a:gd name="connsiteY0-692" fmla="*/ 204349 h 982009"/>
                <a:gd name="connsiteX1-693" fmla="*/ 196266 w 1554538"/>
                <a:gd name="connsiteY1-694" fmla="*/ 12686 h 982009"/>
                <a:gd name="connsiteX2-695" fmla="*/ 147370 w 1554538"/>
                <a:gd name="connsiteY2-696" fmla="*/ 306113 h 982009"/>
                <a:gd name="connsiteX3-697" fmla="*/ 12021 w 1554538"/>
                <a:gd name="connsiteY3-698" fmla="*/ 518188 h 982009"/>
                <a:gd name="connsiteX4-699" fmla="*/ 636377 w 1554538"/>
                <a:gd name="connsiteY4-700" fmla="*/ 741181 h 982009"/>
                <a:gd name="connsiteX5-701" fmla="*/ 705803 w 1554538"/>
                <a:gd name="connsiteY5-702" fmla="*/ 624047 h 982009"/>
                <a:gd name="connsiteX6-703" fmla="*/ 859369 w 1554538"/>
                <a:gd name="connsiteY6-704" fmla="*/ 679765 h 982009"/>
                <a:gd name="connsiteX7-705" fmla="*/ 1189170 w 1554538"/>
                <a:gd name="connsiteY7-706" fmla="*/ 914032 h 982009"/>
                <a:gd name="connsiteX8-707" fmla="*/ 1523540 w 1554538"/>
                <a:gd name="connsiteY8-708" fmla="*/ 818498 h 982009"/>
                <a:gd name="connsiteX9-709" fmla="*/ 1189170 w 1554538"/>
                <a:gd name="connsiteY9-710" fmla="*/ 682020 h 982009"/>
                <a:gd name="connsiteX10-711" fmla="*/ 1250585 w 1554538"/>
                <a:gd name="connsiteY10-712" fmla="*/ 450008 h 982009"/>
                <a:gd name="connsiteX11-713" fmla="*/ 984454 w 1554538"/>
                <a:gd name="connsiteY11-714" fmla="*/ 340826 h 982009"/>
                <a:gd name="connsiteX12-715" fmla="*/ 909391 w 1554538"/>
                <a:gd name="connsiteY12-716" fmla="*/ 450008 h 982009"/>
                <a:gd name="connsiteX13-717" fmla="*/ 766089 w 1554538"/>
                <a:gd name="connsiteY13-718" fmla="*/ 388593 h 982009"/>
                <a:gd name="connsiteX14-719" fmla="*/ 800209 w 1554538"/>
                <a:gd name="connsiteY14-720" fmla="*/ 204349 h 982009"/>
                <a:gd name="connsiteX0-721" fmla="*/ 800209 w 1554538"/>
                <a:gd name="connsiteY0-722" fmla="*/ 204349 h 982009"/>
                <a:gd name="connsiteX1-723" fmla="*/ 196266 w 1554538"/>
                <a:gd name="connsiteY1-724" fmla="*/ 12686 h 982009"/>
                <a:gd name="connsiteX2-725" fmla="*/ 147370 w 1554538"/>
                <a:gd name="connsiteY2-726" fmla="*/ 306113 h 982009"/>
                <a:gd name="connsiteX3-727" fmla="*/ 12021 w 1554538"/>
                <a:gd name="connsiteY3-728" fmla="*/ 518188 h 982009"/>
                <a:gd name="connsiteX4-729" fmla="*/ 636377 w 1554538"/>
                <a:gd name="connsiteY4-730" fmla="*/ 741181 h 982009"/>
                <a:gd name="connsiteX5-731" fmla="*/ 705803 w 1554538"/>
                <a:gd name="connsiteY5-732" fmla="*/ 624047 h 982009"/>
                <a:gd name="connsiteX6-733" fmla="*/ 859369 w 1554538"/>
                <a:gd name="connsiteY6-734" fmla="*/ 679765 h 982009"/>
                <a:gd name="connsiteX7-735" fmla="*/ 1189170 w 1554538"/>
                <a:gd name="connsiteY7-736" fmla="*/ 914032 h 982009"/>
                <a:gd name="connsiteX8-737" fmla="*/ 1523540 w 1554538"/>
                <a:gd name="connsiteY8-738" fmla="*/ 818498 h 982009"/>
                <a:gd name="connsiteX9-739" fmla="*/ 1189170 w 1554538"/>
                <a:gd name="connsiteY9-740" fmla="*/ 682020 h 982009"/>
                <a:gd name="connsiteX10-741" fmla="*/ 1250585 w 1554538"/>
                <a:gd name="connsiteY10-742" fmla="*/ 450008 h 982009"/>
                <a:gd name="connsiteX11-743" fmla="*/ 984454 w 1554538"/>
                <a:gd name="connsiteY11-744" fmla="*/ 340826 h 982009"/>
                <a:gd name="connsiteX12-745" fmla="*/ 909391 w 1554538"/>
                <a:gd name="connsiteY12-746" fmla="*/ 450008 h 982009"/>
                <a:gd name="connsiteX13-747" fmla="*/ 766089 w 1554538"/>
                <a:gd name="connsiteY13-748" fmla="*/ 388593 h 982009"/>
                <a:gd name="connsiteX14-749" fmla="*/ 800209 w 1554538"/>
                <a:gd name="connsiteY14-750" fmla="*/ 204349 h 982009"/>
                <a:gd name="connsiteX0-751" fmla="*/ 800209 w 1554538"/>
                <a:gd name="connsiteY0-752" fmla="*/ 204349 h 982009"/>
                <a:gd name="connsiteX1-753" fmla="*/ 196266 w 1554538"/>
                <a:gd name="connsiteY1-754" fmla="*/ 12686 h 982009"/>
                <a:gd name="connsiteX2-755" fmla="*/ 147370 w 1554538"/>
                <a:gd name="connsiteY2-756" fmla="*/ 306113 h 982009"/>
                <a:gd name="connsiteX3-757" fmla="*/ 12021 w 1554538"/>
                <a:gd name="connsiteY3-758" fmla="*/ 518188 h 982009"/>
                <a:gd name="connsiteX4-759" fmla="*/ 636377 w 1554538"/>
                <a:gd name="connsiteY4-760" fmla="*/ 741181 h 982009"/>
                <a:gd name="connsiteX5-761" fmla="*/ 705803 w 1554538"/>
                <a:gd name="connsiteY5-762" fmla="*/ 624047 h 982009"/>
                <a:gd name="connsiteX6-763" fmla="*/ 859369 w 1554538"/>
                <a:gd name="connsiteY6-764" fmla="*/ 679765 h 982009"/>
                <a:gd name="connsiteX7-765" fmla="*/ 1189170 w 1554538"/>
                <a:gd name="connsiteY7-766" fmla="*/ 914032 h 982009"/>
                <a:gd name="connsiteX8-767" fmla="*/ 1523540 w 1554538"/>
                <a:gd name="connsiteY8-768" fmla="*/ 818498 h 982009"/>
                <a:gd name="connsiteX9-769" fmla="*/ 1173267 w 1554538"/>
                <a:gd name="connsiteY9-770" fmla="*/ 634312 h 982009"/>
                <a:gd name="connsiteX10-771" fmla="*/ 1250585 w 1554538"/>
                <a:gd name="connsiteY10-772" fmla="*/ 450008 h 982009"/>
                <a:gd name="connsiteX11-773" fmla="*/ 984454 w 1554538"/>
                <a:gd name="connsiteY11-774" fmla="*/ 340826 h 982009"/>
                <a:gd name="connsiteX12-775" fmla="*/ 909391 w 1554538"/>
                <a:gd name="connsiteY12-776" fmla="*/ 450008 h 982009"/>
                <a:gd name="connsiteX13-777" fmla="*/ 766089 w 1554538"/>
                <a:gd name="connsiteY13-778" fmla="*/ 388593 h 982009"/>
                <a:gd name="connsiteX14-779" fmla="*/ 800209 w 1554538"/>
                <a:gd name="connsiteY14-780" fmla="*/ 204349 h 982009"/>
                <a:gd name="connsiteX0-781" fmla="*/ 800209 w 1554538"/>
                <a:gd name="connsiteY0-782" fmla="*/ 204349 h 982009"/>
                <a:gd name="connsiteX1-783" fmla="*/ 196266 w 1554538"/>
                <a:gd name="connsiteY1-784" fmla="*/ 12686 h 982009"/>
                <a:gd name="connsiteX2-785" fmla="*/ 147370 w 1554538"/>
                <a:gd name="connsiteY2-786" fmla="*/ 306113 h 982009"/>
                <a:gd name="connsiteX3-787" fmla="*/ 12021 w 1554538"/>
                <a:gd name="connsiteY3-788" fmla="*/ 518188 h 982009"/>
                <a:gd name="connsiteX4-789" fmla="*/ 636377 w 1554538"/>
                <a:gd name="connsiteY4-790" fmla="*/ 741181 h 982009"/>
                <a:gd name="connsiteX5-791" fmla="*/ 705803 w 1554538"/>
                <a:gd name="connsiteY5-792" fmla="*/ 624047 h 982009"/>
                <a:gd name="connsiteX6-793" fmla="*/ 859369 w 1554538"/>
                <a:gd name="connsiteY6-794" fmla="*/ 679765 h 982009"/>
                <a:gd name="connsiteX7-795" fmla="*/ 1189170 w 1554538"/>
                <a:gd name="connsiteY7-796" fmla="*/ 914032 h 982009"/>
                <a:gd name="connsiteX8-797" fmla="*/ 1523540 w 1554538"/>
                <a:gd name="connsiteY8-798" fmla="*/ 818498 h 982009"/>
                <a:gd name="connsiteX9-799" fmla="*/ 1173267 w 1554538"/>
                <a:gd name="connsiteY9-800" fmla="*/ 634312 h 982009"/>
                <a:gd name="connsiteX10-801" fmla="*/ 1250585 w 1554538"/>
                <a:gd name="connsiteY10-802" fmla="*/ 450008 h 982009"/>
                <a:gd name="connsiteX11-803" fmla="*/ 984454 w 1554538"/>
                <a:gd name="connsiteY11-804" fmla="*/ 340826 h 982009"/>
                <a:gd name="connsiteX12-805" fmla="*/ 909391 w 1554538"/>
                <a:gd name="connsiteY12-806" fmla="*/ 450008 h 982009"/>
                <a:gd name="connsiteX13-807" fmla="*/ 766089 w 1554538"/>
                <a:gd name="connsiteY13-808" fmla="*/ 388593 h 982009"/>
                <a:gd name="connsiteX14-809" fmla="*/ 800209 w 1554538"/>
                <a:gd name="connsiteY14-810" fmla="*/ 204349 h 982009"/>
                <a:gd name="connsiteX0-811" fmla="*/ 800209 w 1542543"/>
                <a:gd name="connsiteY0-812" fmla="*/ 204349 h 976908"/>
                <a:gd name="connsiteX1-813" fmla="*/ 196266 w 1542543"/>
                <a:gd name="connsiteY1-814" fmla="*/ 12686 h 976908"/>
                <a:gd name="connsiteX2-815" fmla="*/ 147370 w 1542543"/>
                <a:gd name="connsiteY2-816" fmla="*/ 306113 h 976908"/>
                <a:gd name="connsiteX3-817" fmla="*/ 12021 w 1542543"/>
                <a:gd name="connsiteY3-818" fmla="*/ 518188 h 976908"/>
                <a:gd name="connsiteX4-819" fmla="*/ 636377 w 1542543"/>
                <a:gd name="connsiteY4-820" fmla="*/ 741181 h 976908"/>
                <a:gd name="connsiteX5-821" fmla="*/ 705803 w 1542543"/>
                <a:gd name="connsiteY5-822" fmla="*/ 624047 h 976908"/>
                <a:gd name="connsiteX6-823" fmla="*/ 859369 w 1542543"/>
                <a:gd name="connsiteY6-824" fmla="*/ 679765 h 976908"/>
                <a:gd name="connsiteX7-825" fmla="*/ 1189170 w 1542543"/>
                <a:gd name="connsiteY7-826" fmla="*/ 914032 h 976908"/>
                <a:gd name="connsiteX8-827" fmla="*/ 1507637 w 1542543"/>
                <a:gd name="connsiteY8-828" fmla="*/ 786693 h 976908"/>
                <a:gd name="connsiteX9-829" fmla="*/ 1173267 w 1542543"/>
                <a:gd name="connsiteY9-830" fmla="*/ 634312 h 976908"/>
                <a:gd name="connsiteX10-831" fmla="*/ 1250585 w 1542543"/>
                <a:gd name="connsiteY10-832" fmla="*/ 450008 h 976908"/>
                <a:gd name="connsiteX11-833" fmla="*/ 984454 w 1542543"/>
                <a:gd name="connsiteY11-834" fmla="*/ 340826 h 976908"/>
                <a:gd name="connsiteX12-835" fmla="*/ 909391 w 1542543"/>
                <a:gd name="connsiteY12-836" fmla="*/ 450008 h 976908"/>
                <a:gd name="connsiteX13-837" fmla="*/ 766089 w 1542543"/>
                <a:gd name="connsiteY13-838" fmla="*/ 388593 h 976908"/>
                <a:gd name="connsiteX14-839" fmla="*/ 800209 w 1542543"/>
                <a:gd name="connsiteY14-840" fmla="*/ 204349 h 976908"/>
                <a:gd name="connsiteX0-841" fmla="*/ 800209 w 1542543"/>
                <a:gd name="connsiteY0-842" fmla="*/ 204349 h 976908"/>
                <a:gd name="connsiteX1-843" fmla="*/ 196266 w 1542543"/>
                <a:gd name="connsiteY1-844" fmla="*/ 12686 h 976908"/>
                <a:gd name="connsiteX2-845" fmla="*/ 147370 w 1542543"/>
                <a:gd name="connsiteY2-846" fmla="*/ 306113 h 976908"/>
                <a:gd name="connsiteX3-847" fmla="*/ 12021 w 1542543"/>
                <a:gd name="connsiteY3-848" fmla="*/ 518188 h 976908"/>
                <a:gd name="connsiteX4-849" fmla="*/ 636377 w 1542543"/>
                <a:gd name="connsiteY4-850" fmla="*/ 741181 h 976908"/>
                <a:gd name="connsiteX5-851" fmla="*/ 705803 w 1542543"/>
                <a:gd name="connsiteY5-852" fmla="*/ 624047 h 976908"/>
                <a:gd name="connsiteX6-853" fmla="*/ 859369 w 1542543"/>
                <a:gd name="connsiteY6-854" fmla="*/ 679765 h 976908"/>
                <a:gd name="connsiteX7-855" fmla="*/ 1189170 w 1542543"/>
                <a:gd name="connsiteY7-856" fmla="*/ 914032 h 976908"/>
                <a:gd name="connsiteX8-857" fmla="*/ 1507637 w 1542543"/>
                <a:gd name="connsiteY8-858" fmla="*/ 786693 h 976908"/>
                <a:gd name="connsiteX9-859" fmla="*/ 1173267 w 1542543"/>
                <a:gd name="connsiteY9-860" fmla="*/ 634312 h 976908"/>
                <a:gd name="connsiteX10-861" fmla="*/ 1250585 w 1542543"/>
                <a:gd name="connsiteY10-862" fmla="*/ 450008 h 976908"/>
                <a:gd name="connsiteX11-863" fmla="*/ 984454 w 1542543"/>
                <a:gd name="connsiteY11-864" fmla="*/ 340826 h 976908"/>
                <a:gd name="connsiteX12-865" fmla="*/ 909391 w 1542543"/>
                <a:gd name="connsiteY12-866" fmla="*/ 450008 h 976908"/>
                <a:gd name="connsiteX13-867" fmla="*/ 766089 w 1542543"/>
                <a:gd name="connsiteY13-868" fmla="*/ 388593 h 976908"/>
                <a:gd name="connsiteX14-869" fmla="*/ 800209 w 1542543"/>
                <a:gd name="connsiteY14-870" fmla="*/ 204349 h 976908"/>
                <a:gd name="connsiteX0-871" fmla="*/ 800209 w 1522966"/>
                <a:gd name="connsiteY0-872" fmla="*/ 204349 h 975249"/>
                <a:gd name="connsiteX1-873" fmla="*/ 196266 w 1522966"/>
                <a:gd name="connsiteY1-874" fmla="*/ 12686 h 975249"/>
                <a:gd name="connsiteX2-875" fmla="*/ 147370 w 1522966"/>
                <a:gd name="connsiteY2-876" fmla="*/ 306113 h 975249"/>
                <a:gd name="connsiteX3-877" fmla="*/ 12021 w 1522966"/>
                <a:gd name="connsiteY3-878" fmla="*/ 518188 h 975249"/>
                <a:gd name="connsiteX4-879" fmla="*/ 636377 w 1522966"/>
                <a:gd name="connsiteY4-880" fmla="*/ 741181 h 975249"/>
                <a:gd name="connsiteX5-881" fmla="*/ 705803 w 1522966"/>
                <a:gd name="connsiteY5-882" fmla="*/ 624047 h 975249"/>
                <a:gd name="connsiteX6-883" fmla="*/ 859369 w 1522966"/>
                <a:gd name="connsiteY6-884" fmla="*/ 679765 h 975249"/>
                <a:gd name="connsiteX7-885" fmla="*/ 1189170 w 1522966"/>
                <a:gd name="connsiteY7-886" fmla="*/ 914032 h 975249"/>
                <a:gd name="connsiteX8-887" fmla="*/ 1507637 w 1522966"/>
                <a:gd name="connsiteY8-888" fmla="*/ 786693 h 975249"/>
                <a:gd name="connsiteX9-889" fmla="*/ 1173267 w 1522966"/>
                <a:gd name="connsiteY9-890" fmla="*/ 634312 h 975249"/>
                <a:gd name="connsiteX10-891" fmla="*/ 1250585 w 1522966"/>
                <a:gd name="connsiteY10-892" fmla="*/ 450008 h 975249"/>
                <a:gd name="connsiteX11-893" fmla="*/ 984454 w 1522966"/>
                <a:gd name="connsiteY11-894" fmla="*/ 340826 h 975249"/>
                <a:gd name="connsiteX12-895" fmla="*/ 909391 w 1522966"/>
                <a:gd name="connsiteY12-896" fmla="*/ 450008 h 975249"/>
                <a:gd name="connsiteX13-897" fmla="*/ 766089 w 1522966"/>
                <a:gd name="connsiteY13-898" fmla="*/ 388593 h 975249"/>
                <a:gd name="connsiteX14-899" fmla="*/ 800209 w 1522966"/>
                <a:gd name="connsiteY14-900" fmla="*/ 204349 h 975249"/>
                <a:gd name="connsiteX0-901" fmla="*/ 800209 w 1538655"/>
                <a:gd name="connsiteY0-902" fmla="*/ 204349 h 976321"/>
                <a:gd name="connsiteX1-903" fmla="*/ 196266 w 1538655"/>
                <a:gd name="connsiteY1-904" fmla="*/ 12686 h 976321"/>
                <a:gd name="connsiteX2-905" fmla="*/ 147370 w 1538655"/>
                <a:gd name="connsiteY2-906" fmla="*/ 306113 h 976321"/>
                <a:gd name="connsiteX3-907" fmla="*/ 12021 w 1538655"/>
                <a:gd name="connsiteY3-908" fmla="*/ 518188 h 976321"/>
                <a:gd name="connsiteX4-909" fmla="*/ 636377 w 1538655"/>
                <a:gd name="connsiteY4-910" fmla="*/ 741181 h 976321"/>
                <a:gd name="connsiteX5-911" fmla="*/ 705803 w 1538655"/>
                <a:gd name="connsiteY5-912" fmla="*/ 624047 h 976321"/>
                <a:gd name="connsiteX6-913" fmla="*/ 859369 w 1538655"/>
                <a:gd name="connsiteY6-914" fmla="*/ 679765 h 976321"/>
                <a:gd name="connsiteX7-915" fmla="*/ 1189170 w 1538655"/>
                <a:gd name="connsiteY7-916" fmla="*/ 914032 h 976321"/>
                <a:gd name="connsiteX8-917" fmla="*/ 1507637 w 1538655"/>
                <a:gd name="connsiteY8-918" fmla="*/ 786693 h 976321"/>
                <a:gd name="connsiteX9-919" fmla="*/ 1173267 w 1538655"/>
                <a:gd name="connsiteY9-920" fmla="*/ 634312 h 976321"/>
                <a:gd name="connsiteX10-921" fmla="*/ 1250585 w 1538655"/>
                <a:gd name="connsiteY10-922" fmla="*/ 450008 h 976321"/>
                <a:gd name="connsiteX11-923" fmla="*/ 984454 w 1538655"/>
                <a:gd name="connsiteY11-924" fmla="*/ 340826 h 976321"/>
                <a:gd name="connsiteX12-925" fmla="*/ 909391 w 1538655"/>
                <a:gd name="connsiteY12-926" fmla="*/ 450008 h 976321"/>
                <a:gd name="connsiteX13-927" fmla="*/ 766089 w 1538655"/>
                <a:gd name="connsiteY13-928" fmla="*/ 388593 h 976321"/>
                <a:gd name="connsiteX14-929" fmla="*/ 800209 w 1538655"/>
                <a:gd name="connsiteY14-930" fmla="*/ 204349 h 976321"/>
                <a:gd name="connsiteX0-931" fmla="*/ 800209 w 1556774"/>
                <a:gd name="connsiteY0-932" fmla="*/ 204349 h 981339"/>
                <a:gd name="connsiteX1-933" fmla="*/ 196266 w 1556774"/>
                <a:gd name="connsiteY1-934" fmla="*/ 12686 h 981339"/>
                <a:gd name="connsiteX2-935" fmla="*/ 147370 w 1556774"/>
                <a:gd name="connsiteY2-936" fmla="*/ 306113 h 981339"/>
                <a:gd name="connsiteX3-937" fmla="*/ 12021 w 1556774"/>
                <a:gd name="connsiteY3-938" fmla="*/ 518188 h 981339"/>
                <a:gd name="connsiteX4-939" fmla="*/ 636377 w 1556774"/>
                <a:gd name="connsiteY4-940" fmla="*/ 741181 h 981339"/>
                <a:gd name="connsiteX5-941" fmla="*/ 705803 w 1556774"/>
                <a:gd name="connsiteY5-942" fmla="*/ 624047 h 981339"/>
                <a:gd name="connsiteX6-943" fmla="*/ 859369 w 1556774"/>
                <a:gd name="connsiteY6-944" fmla="*/ 679765 h 981339"/>
                <a:gd name="connsiteX7-945" fmla="*/ 1189170 w 1556774"/>
                <a:gd name="connsiteY7-946" fmla="*/ 914032 h 981339"/>
                <a:gd name="connsiteX8-947" fmla="*/ 1507637 w 1556774"/>
                <a:gd name="connsiteY8-948" fmla="*/ 786693 h 981339"/>
                <a:gd name="connsiteX9-949" fmla="*/ 1173267 w 1556774"/>
                <a:gd name="connsiteY9-950" fmla="*/ 634312 h 981339"/>
                <a:gd name="connsiteX10-951" fmla="*/ 1250585 w 1556774"/>
                <a:gd name="connsiteY10-952" fmla="*/ 450008 h 981339"/>
                <a:gd name="connsiteX11-953" fmla="*/ 984454 w 1556774"/>
                <a:gd name="connsiteY11-954" fmla="*/ 340826 h 981339"/>
                <a:gd name="connsiteX12-955" fmla="*/ 909391 w 1556774"/>
                <a:gd name="connsiteY12-956" fmla="*/ 450008 h 981339"/>
                <a:gd name="connsiteX13-957" fmla="*/ 766089 w 1556774"/>
                <a:gd name="connsiteY13-958" fmla="*/ 388593 h 981339"/>
                <a:gd name="connsiteX14-959" fmla="*/ 800209 w 1556774"/>
                <a:gd name="connsiteY14-960" fmla="*/ 204349 h 981339"/>
                <a:gd name="connsiteX0-961" fmla="*/ 800209 w 1556774"/>
                <a:gd name="connsiteY0-962" fmla="*/ 204349 h 981339"/>
                <a:gd name="connsiteX1-963" fmla="*/ 196266 w 1556774"/>
                <a:gd name="connsiteY1-964" fmla="*/ 12686 h 981339"/>
                <a:gd name="connsiteX2-965" fmla="*/ 147370 w 1556774"/>
                <a:gd name="connsiteY2-966" fmla="*/ 306113 h 981339"/>
                <a:gd name="connsiteX3-967" fmla="*/ 12021 w 1556774"/>
                <a:gd name="connsiteY3-968" fmla="*/ 518188 h 981339"/>
                <a:gd name="connsiteX4-969" fmla="*/ 636377 w 1556774"/>
                <a:gd name="connsiteY4-970" fmla="*/ 741181 h 981339"/>
                <a:gd name="connsiteX5-971" fmla="*/ 705803 w 1556774"/>
                <a:gd name="connsiteY5-972" fmla="*/ 624047 h 981339"/>
                <a:gd name="connsiteX6-973" fmla="*/ 859369 w 1556774"/>
                <a:gd name="connsiteY6-974" fmla="*/ 679765 h 981339"/>
                <a:gd name="connsiteX7-975" fmla="*/ 1189170 w 1556774"/>
                <a:gd name="connsiteY7-976" fmla="*/ 914032 h 981339"/>
                <a:gd name="connsiteX8-977" fmla="*/ 1507637 w 1556774"/>
                <a:gd name="connsiteY8-978" fmla="*/ 786693 h 981339"/>
                <a:gd name="connsiteX9-979" fmla="*/ 1173267 w 1556774"/>
                <a:gd name="connsiteY9-980" fmla="*/ 634312 h 981339"/>
                <a:gd name="connsiteX10-981" fmla="*/ 1250585 w 1556774"/>
                <a:gd name="connsiteY10-982" fmla="*/ 450008 h 981339"/>
                <a:gd name="connsiteX11-983" fmla="*/ 984454 w 1556774"/>
                <a:gd name="connsiteY11-984" fmla="*/ 340826 h 981339"/>
                <a:gd name="connsiteX12-985" fmla="*/ 909391 w 1556774"/>
                <a:gd name="connsiteY12-986" fmla="*/ 450008 h 981339"/>
                <a:gd name="connsiteX13-987" fmla="*/ 766089 w 1556774"/>
                <a:gd name="connsiteY13-988" fmla="*/ 388593 h 981339"/>
                <a:gd name="connsiteX14-989" fmla="*/ 800209 w 1556774"/>
                <a:gd name="connsiteY14-990" fmla="*/ 204349 h 981339"/>
                <a:gd name="connsiteX0-991" fmla="*/ 800209 w 1556774"/>
                <a:gd name="connsiteY0-992" fmla="*/ 204349 h 981339"/>
                <a:gd name="connsiteX1-993" fmla="*/ 196266 w 1556774"/>
                <a:gd name="connsiteY1-994" fmla="*/ 12686 h 981339"/>
                <a:gd name="connsiteX2-995" fmla="*/ 147370 w 1556774"/>
                <a:gd name="connsiteY2-996" fmla="*/ 306113 h 981339"/>
                <a:gd name="connsiteX3-997" fmla="*/ 12021 w 1556774"/>
                <a:gd name="connsiteY3-998" fmla="*/ 518188 h 981339"/>
                <a:gd name="connsiteX4-999" fmla="*/ 636377 w 1556774"/>
                <a:gd name="connsiteY4-1000" fmla="*/ 741181 h 981339"/>
                <a:gd name="connsiteX5-1001" fmla="*/ 705803 w 1556774"/>
                <a:gd name="connsiteY5-1002" fmla="*/ 624047 h 981339"/>
                <a:gd name="connsiteX6-1003" fmla="*/ 859369 w 1556774"/>
                <a:gd name="connsiteY6-1004" fmla="*/ 679765 h 981339"/>
                <a:gd name="connsiteX7-1005" fmla="*/ 1189170 w 1556774"/>
                <a:gd name="connsiteY7-1006" fmla="*/ 914032 h 981339"/>
                <a:gd name="connsiteX8-1007" fmla="*/ 1507637 w 1556774"/>
                <a:gd name="connsiteY8-1008" fmla="*/ 786693 h 981339"/>
                <a:gd name="connsiteX9-1009" fmla="*/ 1173267 w 1556774"/>
                <a:gd name="connsiteY9-1010" fmla="*/ 634312 h 981339"/>
                <a:gd name="connsiteX10-1011" fmla="*/ 1250585 w 1556774"/>
                <a:gd name="connsiteY10-1012" fmla="*/ 450008 h 981339"/>
                <a:gd name="connsiteX11-1013" fmla="*/ 984454 w 1556774"/>
                <a:gd name="connsiteY11-1014" fmla="*/ 340826 h 981339"/>
                <a:gd name="connsiteX12-1015" fmla="*/ 909391 w 1556774"/>
                <a:gd name="connsiteY12-1016" fmla="*/ 450008 h 981339"/>
                <a:gd name="connsiteX13-1017" fmla="*/ 766089 w 1556774"/>
                <a:gd name="connsiteY13-1018" fmla="*/ 388593 h 981339"/>
                <a:gd name="connsiteX14-1019" fmla="*/ 800209 w 1556774"/>
                <a:gd name="connsiteY14-1020" fmla="*/ 204349 h 981339"/>
                <a:gd name="connsiteX0-1021" fmla="*/ 800209 w 1556774"/>
                <a:gd name="connsiteY0-1022" fmla="*/ 204349 h 981339"/>
                <a:gd name="connsiteX1-1023" fmla="*/ 196266 w 1556774"/>
                <a:gd name="connsiteY1-1024" fmla="*/ 12686 h 981339"/>
                <a:gd name="connsiteX2-1025" fmla="*/ 147370 w 1556774"/>
                <a:gd name="connsiteY2-1026" fmla="*/ 306113 h 981339"/>
                <a:gd name="connsiteX3-1027" fmla="*/ 12021 w 1556774"/>
                <a:gd name="connsiteY3-1028" fmla="*/ 518188 h 981339"/>
                <a:gd name="connsiteX4-1029" fmla="*/ 636377 w 1556774"/>
                <a:gd name="connsiteY4-1030" fmla="*/ 741181 h 981339"/>
                <a:gd name="connsiteX5-1031" fmla="*/ 705803 w 1556774"/>
                <a:gd name="connsiteY5-1032" fmla="*/ 624047 h 981339"/>
                <a:gd name="connsiteX6-1033" fmla="*/ 859369 w 1556774"/>
                <a:gd name="connsiteY6-1034" fmla="*/ 679765 h 981339"/>
                <a:gd name="connsiteX7-1035" fmla="*/ 1189170 w 1556774"/>
                <a:gd name="connsiteY7-1036" fmla="*/ 914032 h 981339"/>
                <a:gd name="connsiteX8-1037" fmla="*/ 1507637 w 1556774"/>
                <a:gd name="connsiteY8-1038" fmla="*/ 786693 h 981339"/>
                <a:gd name="connsiteX9-1039" fmla="*/ 1173267 w 1556774"/>
                <a:gd name="connsiteY9-1040" fmla="*/ 634312 h 981339"/>
                <a:gd name="connsiteX10-1041" fmla="*/ 1250585 w 1556774"/>
                <a:gd name="connsiteY10-1042" fmla="*/ 450008 h 981339"/>
                <a:gd name="connsiteX11-1043" fmla="*/ 984454 w 1556774"/>
                <a:gd name="connsiteY11-1044" fmla="*/ 340826 h 981339"/>
                <a:gd name="connsiteX12-1045" fmla="*/ 909391 w 1556774"/>
                <a:gd name="connsiteY12-1046" fmla="*/ 450008 h 981339"/>
                <a:gd name="connsiteX13-1047" fmla="*/ 766089 w 1556774"/>
                <a:gd name="connsiteY13-1048" fmla="*/ 388593 h 981339"/>
                <a:gd name="connsiteX14-1049" fmla="*/ 800209 w 1556774"/>
                <a:gd name="connsiteY14-1050" fmla="*/ 204349 h 981339"/>
                <a:gd name="connsiteX0-1051" fmla="*/ 800209 w 1556774"/>
                <a:gd name="connsiteY0-1052" fmla="*/ 204349 h 981339"/>
                <a:gd name="connsiteX1-1053" fmla="*/ 196266 w 1556774"/>
                <a:gd name="connsiteY1-1054" fmla="*/ 12686 h 981339"/>
                <a:gd name="connsiteX2-1055" fmla="*/ 147370 w 1556774"/>
                <a:gd name="connsiteY2-1056" fmla="*/ 306113 h 981339"/>
                <a:gd name="connsiteX3-1057" fmla="*/ 12021 w 1556774"/>
                <a:gd name="connsiteY3-1058" fmla="*/ 518188 h 981339"/>
                <a:gd name="connsiteX4-1059" fmla="*/ 636377 w 1556774"/>
                <a:gd name="connsiteY4-1060" fmla="*/ 741181 h 981339"/>
                <a:gd name="connsiteX5-1061" fmla="*/ 705803 w 1556774"/>
                <a:gd name="connsiteY5-1062" fmla="*/ 624047 h 981339"/>
                <a:gd name="connsiteX6-1063" fmla="*/ 859369 w 1556774"/>
                <a:gd name="connsiteY6-1064" fmla="*/ 679765 h 981339"/>
                <a:gd name="connsiteX7-1065" fmla="*/ 1189170 w 1556774"/>
                <a:gd name="connsiteY7-1066" fmla="*/ 914032 h 981339"/>
                <a:gd name="connsiteX8-1067" fmla="*/ 1507637 w 1556774"/>
                <a:gd name="connsiteY8-1068" fmla="*/ 786693 h 981339"/>
                <a:gd name="connsiteX9-1069" fmla="*/ 1173267 w 1556774"/>
                <a:gd name="connsiteY9-1070" fmla="*/ 634312 h 981339"/>
                <a:gd name="connsiteX10-1071" fmla="*/ 1250585 w 1556774"/>
                <a:gd name="connsiteY10-1072" fmla="*/ 450008 h 981339"/>
                <a:gd name="connsiteX11-1073" fmla="*/ 964576 w 1556774"/>
                <a:gd name="connsiteY11-1074" fmla="*/ 344802 h 981339"/>
                <a:gd name="connsiteX12-1075" fmla="*/ 909391 w 1556774"/>
                <a:gd name="connsiteY12-1076" fmla="*/ 450008 h 981339"/>
                <a:gd name="connsiteX13-1077" fmla="*/ 766089 w 1556774"/>
                <a:gd name="connsiteY13-1078" fmla="*/ 388593 h 981339"/>
                <a:gd name="connsiteX14-1079" fmla="*/ 800209 w 1556774"/>
                <a:gd name="connsiteY14-1080" fmla="*/ 204349 h 981339"/>
                <a:gd name="connsiteX0-1081" fmla="*/ 800209 w 1556774"/>
                <a:gd name="connsiteY0-1082" fmla="*/ 204349 h 981339"/>
                <a:gd name="connsiteX1-1083" fmla="*/ 196266 w 1556774"/>
                <a:gd name="connsiteY1-1084" fmla="*/ 12686 h 981339"/>
                <a:gd name="connsiteX2-1085" fmla="*/ 147370 w 1556774"/>
                <a:gd name="connsiteY2-1086" fmla="*/ 306113 h 981339"/>
                <a:gd name="connsiteX3-1087" fmla="*/ 12021 w 1556774"/>
                <a:gd name="connsiteY3-1088" fmla="*/ 518188 h 981339"/>
                <a:gd name="connsiteX4-1089" fmla="*/ 636377 w 1556774"/>
                <a:gd name="connsiteY4-1090" fmla="*/ 741181 h 981339"/>
                <a:gd name="connsiteX5-1091" fmla="*/ 705803 w 1556774"/>
                <a:gd name="connsiteY5-1092" fmla="*/ 624047 h 981339"/>
                <a:gd name="connsiteX6-1093" fmla="*/ 859369 w 1556774"/>
                <a:gd name="connsiteY6-1094" fmla="*/ 679765 h 981339"/>
                <a:gd name="connsiteX7-1095" fmla="*/ 1189170 w 1556774"/>
                <a:gd name="connsiteY7-1096" fmla="*/ 914032 h 981339"/>
                <a:gd name="connsiteX8-1097" fmla="*/ 1507637 w 1556774"/>
                <a:gd name="connsiteY8-1098" fmla="*/ 786693 h 981339"/>
                <a:gd name="connsiteX9-1099" fmla="*/ 1173267 w 1556774"/>
                <a:gd name="connsiteY9-1100" fmla="*/ 634312 h 981339"/>
                <a:gd name="connsiteX10-1101" fmla="*/ 1250585 w 1556774"/>
                <a:gd name="connsiteY10-1102" fmla="*/ 450008 h 981339"/>
                <a:gd name="connsiteX11-1103" fmla="*/ 964576 w 1556774"/>
                <a:gd name="connsiteY11-1104" fmla="*/ 344802 h 981339"/>
                <a:gd name="connsiteX12-1105" fmla="*/ 909391 w 1556774"/>
                <a:gd name="connsiteY12-1106" fmla="*/ 450008 h 981339"/>
                <a:gd name="connsiteX13-1107" fmla="*/ 766089 w 1556774"/>
                <a:gd name="connsiteY13-1108" fmla="*/ 388593 h 981339"/>
                <a:gd name="connsiteX14-1109" fmla="*/ 800209 w 1556774"/>
                <a:gd name="connsiteY14-1110" fmla="*/ 204349 h 981339"/>
                <a:gd name="connsiteX0-1111" fmla="*/ 800209 w 1556774"/>
                <a:gd name="connsiteY0-1112" fmla="*/ 204349 h 981339"/>
                <a:gd name="connsiteX1-1113" fmla="*/ 196266 w 1556774"/>
                <a:gd name="connsiteY1-1114" fmla="*/ 12686 h 981339"/>
                <a:gd name="connsiteX2-1115" fmla="*/ 147370 w 1556774"/>
                <a:gd name="connsiteY2-1116" fmla="*/ 306113 h 981339"/>
                <a:gd name="connsiteX3-1117" fmla="*/ 12021 w 1556774"/>
                <a:gd name="connsiteY3-1118" fmla="*/ 518188 h 981339"/>
                <a:gd name="connsiteX4-1119" fmla="*/ 636377 w 1556774"/>
                <a:gd name="connsiteY4-1120" fmla="*/ 741181 h 981339"/>
                <a:gd name="connsiteX5-1121" fmla="*/ 705803 w 1556774"/>
                <a:gd name="connsiteY5-1122" fmla="*/ 624047 h 981339"/>
                <a:gd name="connsiteX6-1123" fmla="*/ 859369 w 1556774"/>
                <a:gd name="connsiteY6-1124" fmla="*/ 679765 h 981339"/>
                <a:gd name="connsiteX7-1125" fmla="*/ 1189170 w 1556774"/>
                <a:gd name="connsiteY7-1126" fmla="*/ 914032 h 981339"/>
                <a:gd name="connsiteX8-1127" fmla="*/ 1507637 w 1556774"/>
                <a:gd name="connsiteY8-1128" fmla="*/ 786693 h 981339"/>
                <a:gd name="connsiteX9-1129" fmla="*/ 1173267 w 1556774"/>
                <a:gd name="connsiteY9-1130" fmla="*/ 634312 h 981339"/>
                <a:gd name="connsiteX10-1131" fmla="*/ 1250585 w 1556774"/>
                <a:gd name="connsiteY10-1132" fmla="*/ 450008 h 981339"/>
                <a:gd name="connsiteX11-1133" fmla="*/ 964576 w 1556774"/>
                <a:gd name="connsiteY11-1134" fmla="*/ 344802 h 981339"/>
                <a:gd name="connsiteX12-1135" fmla="*/ 909391 w 1556774"/>
                <a:gd name="connsiteY12-1136" fmla="*/ 450008 h 981339"/>
                <a:gd name="connsiteX13-1137" fmla="*/ 766089 w 1556774"/>
                <a:gd name="connsiteY13-1138" fmla="*/ 388593 h 981339"/>
                <a:gd name="connsiteX14-1139" fmla="*/ 800209 w 1556774"/>
                <a:gd name="connsiteY14-1140" fmla="*/ 204349 h 981339"/>
                <a:gd name="connsiteX0-1141" fmla="*/ 800209 w 1556774"/>
                <a:gd name="connsiteY0-1142" fmla="*/ 204349 h 981339"/>
                <a:gd name="connsiteX1-1143" fmla="*/ 196266 w 1556774"/>
                <a:gd name="connsiteY1-1144" fmla="*/ 12686 h 981339"/>
                <a:gd name="connsiteX2-1145" fmla="*/ 147370 w 1556774"/>
                <a:gd name="connsiteY2-1146" fmla="*/ 306113 h 981339"/>
                <a:gd name="connsiteX3-1147" fmla="*/ 12021 w 1556774"/>
                <a:gd name="connsiteY3-1148" fmla="*/ 518188 h 981339"/>
                <a:gd name="connsiteX4-1149" fmla="*/ 636377 w 1556774"/>
                <a:gd name="connsiteY4-1150" fmla="*/ 741181 h 981339"/>
                <a:gd name="connsiteX5-1151" fmla="*/ 705803 w 1556774"/>
                <a:gd name="connsiteY5-1152" fmla="*/ 624047 h 981339"/>
                <a:gd name="connsiteX6-1153" fmla="*/ 859369 w 1556774"/>
                <a:gd name="connsiteY6-1154" fmla="*/ 679765 h 981339"/>
                <a:gd name="connsiteX7-1155" fmla="*/ 1189170 w 1556774"/>
                <a:gd name="connsiteY7-1156" fmla="*/ 914032 h 981339"/>
                <a:gd name="connsiteX8-1157" fmla="*/ 1507637 w 1556774"/>
                <a:gd name="connsiteY8-1158" fmla="*/ 786693 h 981339"/>
                <a:gd name="connsiteX9-1159" fmla="*/ 1173267 w 1556774"/>
                <a:gd name="connsiteY9-1160" fmla="*/ 634312 h 981339"/>
                <a:gd name="connsiteX10-1161" fmla="*/ 1250585 w 1556774"/>
                <a:gd name="connsiteY10-1162" fmla="*/ 450008 h 981339"/>
                <a:gd name="connsiteX11-1163" fmla="*/ 964576 w 1556774"/>
                <a:gd name="connsiteY11-1164" fmla="*/ 344802 h 981339"/>
                <a:gd name="connsiteX12-1165" fmla="*/ 909391 w 1556774"/>
                <a:gd name="connsiteY12-1166" fmla="*/ 450008 h 981339"/>
                <a:gd name="connsiteX13-1167" fmla="*/ 766089 w 1556774"/>
                <a:gd name="connsiteY13-1168" fmla="*/ 388593 h 981339"/>
                <a:gd name="connsiteX14-1169" fmla="*/ 800209 w 1556774"/>
                <a:gd name="connsiteY14-1170" fmla="*/ 204349 h 981339"/>
                <a:gd name="connsiteX0-1171" fmla="*/ 800209 w 1556774"/>
                <a:gd name="connsiteY0-1172" fmla="*/ 204349 h 981339"/>
                <a:gd name="connsiteX1-1173" fmla="*/ 196266 w 1556774"/>
                <a:gd name="connsiteY1-1174" fmla="*/ 12686 h 981339"/>
                <a:gd name="connsiteX2-1175" fmla="*/ 147370 w 1556774"/>
                <a:gd name="connsiteY2-1176" fmla="*/ 306113 h 981339"/>
                <a:gd name="connsiteX3-1177" fmla="*/ 12021 w 1556774"/>
                <a:gd name="connsiteY3-1178" fmla="*/ 518188 h 981339"/>
                <a:gd name="connsiteX4-1179" fmla="*/ 636377 w 1556774"/>
                <a:gd name="connsiteY4-1180" fmla="*/ 741181 h 981339"/>
                <a:gd name="connsiteX5-1181" fmla="*/ 705803 w 1556774"/>
                <a:gd name="connsiteY5-1182" fmla="*/ 624047 h 981339"/>
                <a:gd name="connsiteX6-1183" fmla="*/ 859369 w 1556774"/>
                <a:gd name="connsiteY6-1184" fmla="*/ 679765 h 981339"/>
                <a:gd name="connsiteX7-1185" fmla="*/ 1189170 w 1556774"/>
                <a:gd name="connsiteY7-1186" fmla="*/ 914032 h 981339"/>
                <a:gd name="connsiteX8-1187" fmla="*/ 1507637 w 1556774"/>
                <a:gd name="connsiteY8-1188" fmla="*/ 786693 h 981339"/>
                <a:gd name="connsiteX9-1189" fmla="*/ 1173267 w 1556774"/>
                <a:gd name="connsiteY9-1190" fmla="*/ 634312 h 981339"/>
                <a:gd name="connsiteX10-1191" fmla="*/ 1250585 w 1556774"/>
                <a:gd name="connsiteY10-1192" fmla="*/ 438081 h 981339"/>
                <a:gd name="connsiteX11-1193" fmla="*/ 964576 w 1556774"/>
                <a:gd name="connsiteY11-1194" fmla="*/ 344802 h 981339"/>
                <a:gd name="connsiteX12-1195" fmla="*/ 909391 w 1556774"/>
                <a:gd name="connsiteY12-1196" fmla="*/ 450008 h 981339"/>
                <a:gd name="connsiteX13-1197" fmla="*/ 766089 w 1556774"/>
                <a:gd name="connsiteY13-1198" fmla="*/ 388593 h 981339"/>
                <a:gd name="connsiteX14-1199" fmla="*/ 800209 w 1556774"/>
                <a:gd name="connsiteY14-1200" fmla="*/ 204349 h 981339"/>
                <a:gd name="connsiteX0-1201" fmla="*/ 800209 w 1556774"/>
                <a:gd name="connsiteY0-1202" fmla="*/ 204349 h 981339"/>
                <a:gd name="connsiteX1-1203" fmla="*/ 196266 w 1556774"/>
                <a:gd name="connsiteY1-1204" fmla="*/ 12686 h 981339"/>
                <a:gd name="connsiteX2-1205" fmla="*/ 147370 w 1556774"/>
                <a:gd name="connsiteY2-1206" fmla="*/ 306113 h 981339"/>
                <a:gd name="connsiteX3-1207" fmla="*/ 12021 w 1556774"/>
                <a:gd name="connsiteY3-1208" fmla="*/ 518188 h 981339"/>
                <a:gd name="connsiteX4-1209" fmla="*/ 636377 w 1556774"/>
                <a:gd name="connsiteY4-1210" fmla="*/ 741181 h 981339"/>
                <a:gd name="connsiteX5-1211" fmla="*/ 705803 w 1556774"/>
                <a:gd name="connsiteY5-1212" fmla="*/ 624047 h 981339"/>
                <a:gd name="connsiteX6-1213" fmla="*/ 859369 w 1556774"/>
                <a:gd name="connsiteY6-1214" fmla="*/ 679765 h 981339"/>
                <a:gd name="connsiteX7-1215" fmla="*/ 1189170 w 1556774"/>
                <a:gd name="connsiteY7-1216" fmla="*/ 914032 h 981339"/>
                <a:gd name="connsiteX8-1217" fmla="*/ 1507637 w 1556774"/>
                <a:gd name="connsiteY8-1218" fmla="*/ 786693 h 981339"/>
                <a:gd name="connsiteX9-1219" fmla="*/ 1173267 w 1556774"/>
                <a:gd name="connsiteY9-1220" fmla="*/ 634312 h 981339"/>
                <a:gd name="connsiteX10-1221" fmla="*/ 1250585 w 1556774"/>
                <a:gd name="connsiteY10-1222" fmla="*/ 438081 h 981339"/>
                <a:gd name="connsiteX11-1223" fmla="*/ 964576 w 1556774"/>
                <a:gd name="connsiteY11-1224" fmla="*/ 344802 h 981339"/>
                <a:gd name="connsiteX12-1225" fmla="*/ 909391 w 1556774"/>
                <a:gd name="connsiteY12-1226" fmla="*/ 450008 h 981339"/>
                <a:gd name="connsiteX13-1227" fmla="*/ 766089 w 1556774"/>
                <a:gd name="connsiteY13-1228" fmla="*/ 388593 h 981339"/>
                <a:gd name="connsiteX14-1229" fmla="*/ 800209 w 1556774"/>
                <a:gd name="connsiteY14-1230" fmla="*/ 204349 h 981339"/>
                <a:gd name="connsiteX0-1231" fmla="*/ 800209 w 1556774"/>
                <a:gd name="connsiteY0-1232" fmla="*/ 204349 h 981339"/>
                <a:gd name="connsiteX1-1233" fmla="*/ 196266 w 1556774"/>
                <a:gd name="connsiteY1-1234" fmla="*/ 12686 h 981339"/>
                <a:gd name="connsiteX2-1235" fmla="*/ 147370 w 1556774"/>
                <a:gd name="connsiteY2-1236" fmla="*/ 306113 h 981339"/>
                <a:gd name="connsiteX3-1237" fmla="*/ 12021 w 1556774"/>
                <a:gd name="connsiteY3-1238" fmla="*/ 518188 h 981339"/>
                <a:gd name="connsiteX4-1239" fmla="*/ 636377 w 1556774"/>
                <a:gd name="connsiteY4-1240" fmla="*/ 741181 h 981339"/>
                <a:gd name="connsiteX5-1241" fmla="*/ 705803 w 1556774"/>
                <a:gd name="connsiteY5-1242" fmla="*/ 624047 h 981339"/>
                <a:gd name="connsiteX6-1243" fmla="*/ 859369 w 1556774"/>
                <a:gd name="connsiteY6-1244" fmla="*/ 679765 h 981339"/>
                <a:gd name="connsiteX7-1245" fmla="*/ 1189170 w 1556774"/>
                <a:gd name="connsiteY7-1246" fmla="*/ 914032 h 981339"/>
                <a:gd name="connsiteX8-1247" fmla="*/ 1507637 w 1556774"/>
                <a:gd name="connsiteY8-1248" fmla="*/ 786693 h 981339"/>
                <a:gd name="connsiteX9-1249" fmla="*/ 1173267 w 1556774"/>
                <a:gd name="connsiteY9-1250" fmla="*/ 634312 h 981339"/>
                <a:gd name="connsiteX10-1251" fmla="*/ 1250585 w 1556774"/>
                <a:gd name="connsiteY10-1252" fmla="*/ 438081 h 981339"/>
                <a:gd name="connsiteX11-1253" fmla="*/ 964576 w 1556774"/>
                <a:gd name="connsiteY11-1254" fmla="*/ 344802 h 981339"/>
                <a:gd name="connsiteX12-1255" fmla="*/ 909391 w 1556774"/>
                <a:gd name="connsiteY12-1256" fmla="*/ 450008 h 981339"/>
                <a:gd name="connsiteX13-1257" fmla="*/ 766089 w 1556774"/>
                <a:gd name="connsiteY13-1258" fmla="*/ 388593 h 981339"/>
                <a:gd name="connsiteX14-1259" fmla="*/ 800209 w 1556774"/>
                <a:gd name="connsiteY14-1260" fmla="*/ 204349 h 981339"/>
                <a:gd name="connsiteX0-1261" fmla="*/ 800209 w 1527868"/>
                <a:gd name="connsiteY0-1262" fmla="*/ 204349 h 975126"/>
                <a:gd name="connsiteX1-1263" fmla="*/ 196266 w 1527868"/>
                <a:gd name="connsiteY1-1264" fmla="*/ 12686 h 975126"/>
                <a:gd name="connsiteX2-1265" fmla="*/ 147370 w 1527868"/>
                <a:gd name="connsiteY2-1266" fmla="*/ 306113 h 975126"/>
                <a:gd name="connsiteX3-1267" fmla="*/ 12021 w 1527868"/>
                <a:gd name="connsiteY3-1268" fmla="*/ 518188 h 975126"/>
                <a:gd name="connsiteX4-1269" fmla="*/ 636377 w 1527868"/>
                <a:gd name="connsiteY4-1270" fmla="*/ 741181 h 975126"/>
                <a:gd name="connsiteX5-1271" fmla="*/ 705803 w 1527868"/>
                <a:gd name="connsiteY5-1272" fmla="*/ 624047 h 975126"/>
                <a:gd name="connsiteX6-1273" fmla="*/ 859369 w 1527868"/>
                <a:gd name="connsiteY6-1274" fmla="*/ 679765 h 975126"/>
                <a:gd name="connsiteX7-1275" fmla="*/ 1189170 w 1527868"/>
                <a:gd name="connsiteY7-1276" fmla="*/ 914032 h 975126"/>
                <a:gd name="connsiteX8-1277" fmla="*/ 1467881 w 1527868"/>
                <a:gd name="connsiteY8-1278" fmla="*/ 742961 h 975126"/>
                <a:gd name="connsiteX9-1279" fmla="*/ 1173267 w 1527868"/>
                <a:gd name="connsiteY9-1280" fmla="*/ 634312 h 975126"/>
                <a:gd name="connsiteX10-1281" fmla="*/ 1250585 w 1527868"/>
                <a:gd name="connsiteY10-1282" fmla="*/ 438081 h 975126"/>
                <a:gd name="connsiteX11-1283" fmla="*/ 964576 w 1527868"/>
                <a:gd name="connsiteY11-1284" fmla="*/ 344802 h 975126"/>
                <a:gd name="connsiteX12-1285" fmla="*/ 909391 w 1527868"/>
                <a:gd name="connsiteY12-1286" fmla="*/ 450008 h 975126"/>
                <a:gd name="connsiteX13-1287" fmla="*/ 766089 w 1527868"/>
                <a:gd name="connsiteY13-1288" fmla="*/ 388593 h 975126"/>
                <a:gd name="connsiteX14-1289" fmla="*/ 800209 w 1527868"/>
                <a:gd name="connsiteY14-1290" fmla="*/ 204349 h 975126"/>
                <a:gd name="connsiteX0-1291" fmla="*/ 800209 w 1527868"/>
                <a:gd name="connsiteY0-1292" fmla="*/ 204349 h 975126"/>
                <a:gd name="connsiteX1-1293" fmla="*/ 196266 w 1527868"/>
                <a:gd name="connsiteY1-1294" fmla="*/ 12686 h 975126"/>
                <a:gd name="connsiteX2-1295" fmla="*/ 147370 w 1527868"/>
                <a:gd name="connsiteY2-1296" fmla="*/ 306113 h 975126"/>
                <a:gd name="connsiteX3-1297" fmla="*/ 12021 w 1527868"/>
                <a:gd name="connsiteY3-1298" fmla="*/ 518188 h 975126"/>
                <a:gd name="connsiteX4-1299" fmla="*/ 636377 w 1527868"/>
                <a:gd name="connsiteY4-1300" fmla="*/ 741181 h 975126"/>
                <a:gd name="connsiteX5-1301" fmla="*/ 705803 w 1527868"/>
                <a:gd name="connsiteY5-1302" fmla="*/ 624047 h 975126"/>
                <a:gd name="connsiteX6-1303" fmla="*/ 859369 w 1527868"/>
                <a:gd name="connsiteY6-1304" fmla="*/ 679765 h 975126"/>
                <a:gd name="connsiteX7-1305" fmla="*/ 1189170 w 1527868"/>
                <a:gd name="connsiteY7-1306" fmla="*/ 914032 h 975126"/>
                <a:gd name="connsiteX8-1307" fmla="*/ 1467881 w 1527868"/>
                <a:gd name="connsiteY8-1308" fmla="*/ 742961 h 975126"/>
                <a:gd name="connsiteX9-1309" fmla="*/ 1173267 w 1527868"/>
                <a:gd name="connsiteY9-1310" fmla="*/ 634312 h 975126"/>
                <a:gd name="connsiteX10-1311" fmla="*/ 1250585 w 1527868"/>
                <a:gd name="connsiteY10-1312" fmla="*/ 438081 h 975126"/>
                <a:gd name="connsiteX11-1313" fmla="*/ 964576 w 1527868"/>
                <a:gd name="connsiteY11-1314" fmla="*/ 344802 h 975126"/>
                <a:gd name="connsiteX12-1315" fmla="*/ 909391 w 1527868"/>
                <a:gd name="connsiteY12-1316" fmla="*/ 450008 h 975126"/>
                <a:gd name="connsiteX13-1317" fmla="*/ 766089 w 1527868"/>
                <a:gd name="connsiteY13-1318" fmla="*/ 388593 h 975126"/>
                <a:gd name="connsiteX14-1319" fmla="*/ 800209 w 1527868"/>
                <a:gd name="connsiteY14-1320" fmla="*/ 204349 h 975126"/>
                <a:gd name="connsiteX0-1321" fmla="*/ 800209 w 1499884"/>
                <a:gd name="connsiteY0-1322" fmla="*/ 204349 h 986483"/>
                <a:gd name="connsiteX1-1323" fmla="*/ 196266 w 1499884"/>
                <a:gd name="connsiteY1-1324" fmla="*/ 12686 h 986483"/>
                <a:gd name="connsiteX2-1325" fmla="*/ 147370 w 1499884"/>
                <a:gd name="connsiteY2-1326" fmla="*/ 306113 h 986483"/>
                <a:gd name="connsiteX3-1327" fmla="*/ 12021 w 1499884"/>
                <a:gd name="connsiteY3-1328" fmla="*/ 518188 h 986483"/>
                <a:gd name="connsiteX4-1329" fmla="*/ 636377 w 1499884"/>
                <a:gd name="connsiteY4-1330" fmla="*/ 741181 h 986483"/>
                <a:gd name="connsiteX5-1331" fmla="*/ 705803 w 1499884"/>
                <a:gd name="connsiteY5-1332" fmla="*/ 624047 h 986483"/>
                <a:gd name="connsiteX6-1333" fmla="*/ 859369 w 1499884"/>
                <a:gd name="connsiteY6-1334" fmla="*/ 679765 h 986483"/>
                <a:gd name="connsiteX7-1335" fmla="*/ 1189170 w 1499884"/>
                <a:gd name="connsiteY7-1336" fmla="*/ 914032 h 986483"/>
                <a:gd name="connsiteX8-1337" fmla="*/ 1467881 w 1499884"/>
                <a:gd name="connsiteY8-1338" fmla="*/ 742961 h 986483"/>
                <a:gd name="connsiteX9-1339" fmla="*/ 1173267 w 1499884"/>
                <a:gd name="connsiteY9-1340" fmla="*/ 634312 h 986483"/>
                <a:gd name="connsiteX10-1341" fmla="*/ 1250585 w 1499884"/>
                <a:gd name="connsiteY10-1342" fmla="*/ 438081 h 986483"/>
                <a:gd name="connsiteX11-1343" fmla="*/ 964576 w 1499884"/>
                <a:gd name="connsiteY11-1344" fmla="*/ 344802 h 986483"/>
                <a:gd name="connsiteX12-1345" fmla="*/ 909391 w 1499884"/>
                <a:gd name="connsiteY12-1346" fmla="*/ 450008 h 986483"/>
                <a:gd name="connsiteX13-1347" fmla="*/ 766089 w 1499884"/>
                <a:gd name="connsiteY13-1348" fmla="*/ 388593 h 986483"/>
                <a:gd name="connsiteX14-1349" fmla="*/ 800209 w 1499884"/>
                <a:gd name="connsiteY14-1350" fmla="*/ 204349 h 986483"/>
                <a:gd name="connsiteX0-1351" fmla="*/ 800209 w 1505435"/>
                <a:gd name="connsiteY0-1352" fmla="*/ 204349 h 1015754"/>
                <a:gd name="connsiteX1-1353" fmla="*/ 196266 w 1505435"/>
                <a:gd name="connsiteY1-1354" fmla="*/ 12686 h 1015754"/>
                <a:gd name="connsiteX2-1355" fmla="*/ 147370 w 1505435"/>
                <a:gd name="connsiteY2-1356" fmla="*/ 306113 h 1015754"/>
                <a:gd name="connsiteX3-1357" fmla="*/ 12021 w 1505435"/>
                <a:gd name="connsiteY3-1358" fmla="*/ 518188 h 1015754"/>
                <a:gd name="connsiteX4-1359" fmla="*/ 636377 w 1505435"/>
                <a:gd name="connsiteY4-1360" fmla="*/ 741181 h 1015754"/>
                <a:gd name="connsiteX5-1361" fmla="*/ 705803 w 1505435"/>
                <a:gd name="connsiteY5-1362" fmla="*/ 624047 h 1015754"/>
                <a:gd name="connsiteX6-1363" fmla="*/ 859369 w 1505435"/>
                <a:gd name="connsiteY6-1364" fmla="*/ 679765 h 1015754"/>
                <a:gd name="connsiteX7-1365" fmla="*/ 1189170 w 1505435"/>
                <a:gd name="connsiteY7-1366" fmla="*/ 914032 h 1015754"/>
                <a:gd name="connsiteX8-1367" fmla="*/ 1467881 w 1505435"/>
                <a:gd name="connsiteY8-1368" fmla="*/ 742961 h 1015754"/>
                <a:gd name="connsiteX9-1369" fmla="*/ 1173267 w 1505435"/>
                <a:gd name="connsiteY9-1370" fmla="*/ 634312 h 1015754"/>
                <a:gd name="connsiteX10-1371" fmla="*/ 1250585 w 1505435"/>
                <a:gd name="connsiteY10-1372" fmla="*/ 438081 h 1015754"/>
                <a:gd name="connsiteX11-1373" fmla="*/ 964576 w 1505435"/>
                <a:gd name="connsiteY11-1374" fmla="*/ 344802 h 1015754"/>
                <a:gd name="connsiteX12-1375" fmla="*/ 909391 w 1505435"/>
                <a:gd name="connsiteY12-1376" fmla="*/ 450008 h 1015754"/>
                <a:gd name="connsiteX13-1377" fmla="*/ 766089 w 1505435"/>
                <a:gd name="connsiteY13-1378" fmla="*/ 388593 h 1015754"/>
                <a:gd name="connsiteX14-1379" fmla="*/ 800209 w 1505435"/>
                <a:gd name="connsiteY14-1380" fmla="*/ 204349 h 101575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69" name="Freeform 107"/>
          <p:cNvSpPr>
            <a:spLocks noChangeAspect="1"/>
          </p:cNvSpPr>
          <p:nvPr/>
        </p:nvSpPr>
        <p:spPr>
          <a:xfrm>
            <a:off x="7869395" y="2588127"/>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1" fmla="*/ 430619 w 798902"/>
              <a:gd name="connsiteY0-2" fmla="*/ 1331843 h 2449001"/>
              <a:gd name="connsiteX1-3" fmla="*/ 541938 w 798902"/>
              <a:gd name="connsiteY1-4" fmla="*/ 1379551 h 2449001"/>
              <a:gd name="connsiteX2-5" fmla="*/ 780476 w 798902"/>
              <a:gd name="connsiteY2-6" fmla="*/ 1375575 h 2449001"/>
              <a:gd name="connsiteX3-7" fmla="*/ 625426 w 798902"/>
              <a:gd name="connsiteY3-8" fmla="*/ 1741335 h 2449001"/>
              <a:gd name="connsiteX4-9" fmla="*/ 609523 w 798902"/>
              <a:gd name="connsiteY4-10" fmla="*/ 2441050 h 2449001"/>
              <a:gd name="connsiteX5-11" fmla="*/ 319301 w 798902"/>
              <a:gd name="connsiteY5-12" fmla="*/ 2445025 h 2449001"/>
              <a:gd name="connsiteX6-13" fmla="*/ 211958 w 798902"/>
              <a:gd name="connsiteY6-14" fmla="*/ 1673750 h 2449001"/>
              <a:gd name="connsiteX7-15" fmla="*/ 207983 w 798902"/>
              <a:gd name="connsiteY7-16" fmla="*/ 2441050 h 2449001"/>
              <a:gd name="connsiteX8-17" fmla="*/ 136421 w 798902"/>
              <a:gd name="connsiteY8-18" fmla="*/ 2449001 h 2449001"/>
              <a:gd name="connsiteX9-19" fmla="*/ 5224 w 798902"/>
              <a:gd name="connsiteY9-20" fmla="*/ 1701579 h 2449001"/>
              <a:gd name="connsiteX10-21" fmla="*/ 37029 w 798902"/>
              <a:gd name="connsiteY10-22" fmla="*/ 1582309 h 2449001"/>
              <a:gd name="connsiteX11-23" fmla="*/ 76786 w 798902"/>
              <a:gd name="connsiteY11-24" fmla="*/ 1566407 h 2449001"/>
              <a:gd name="connsiteX12-25" fmla="*/ 89266 w 798902"/>
              <a:gd name="connsiteY12-26" fmla="*/ 1389262 h 2449001"/>
              <a:gd name="connsiteX13-27" fmla="*/ 339179 w 798902"/>
              <a:gd name="connsiteY13-28" fmla="*/ 1375575 h 2449001"/>
              <a:gd name="connsiteX14-29" fmla="*/ 430619 w 798902"/>
              <a:gd name="connsiteY14-30" fmla="*/ 1331843 h 2449001"/>
              <a:gd name="connsiteX15-31" fmla="*/ 243762 w 798902"/>
              <a:gd name="connsiteY15-32" fmla="*/ 0 h 2449001"/>
              <a:gd name="connsiteX16-33" fmla="*/ 557838 w 798902"/>
              <a:gd name="connsiteY16-34" fmla="*/ 0 h 2449001"/>
              <a:gd name="connsiteX17-35" fmla="*/ 689036 w 798902"/>
              <a:gd name="connsiteY17-36" fmla="*/ 962108 h 2449001"/>
              <a:gd name="connsiteX18-37" fmla="*/ 724816 w 798902"/>
              <a:gd name="connsiteY18-38" fmla="*/ 1307990 h 2449001"/>
              <a:gd name="connsiteX19-39" fmla="*/ 414715 w 798902"/>
              <a:gd name="connsiteY19-40" fmla="*/ 1268233 h 2449001"/>
              <a:gd name="connsiteX20-41" fmla="*/ 104615 w 798902"/>
              <a:gd name="connsiteY20-42" fmla="*/ 1288111 h 2449001"/>
              <a:gd name="connsiteX21-43" fmla="*/ 124493 w 798902"/>
              <a:gd name="connsiteY21-44" fmla="*/ 1017766 h 2449001"/>
              <a:gd name="connsiteX22-45" fmla="*/ 243762 w 798902"/>
              <a:gd name="connsiteY22-46" fmla="*/ 0 h 2449001"/>
              <a:gd name="connsiteX0-47" fmla="*/ 430619 w 784764"/>
              <a:gd name="connsiteY0-48" fmla="*/ 1331843 h 2449001"/>
              <a:gd name="connsiteX1-49" fmla="*/ 541938 w 784764"/>
              <a:gd name="connsiteY1-50" fmla="*/ 1379551 h 2449001"/>
              <a:gd name="connsiteX2-51" fmla="*/ 763368 w 784764"/>
              <a:gd name="connsiteY2-52" fmla="*/ 1406369 h 2449001"/>
              <a:gd name="connsiteX3-53" fmla="*/ 625426 w 784764"/>
              <a:gd name="connsiteY3-54" fmla="*/ 1741335 h 2449001"/>
              <a:gd name="connsiteX4-55" fmla="*/ 609523 w 784764"/>
              <a:gd name="connsiteY4-56" fmla="*/ 2441050 h 2449001"/>
              <a:gd name="connsiteX5-57" fmla="*/ 319301 w 784764"/>
              <a:gd name="connsiteY5-58" fmla="*/ 2445025 h 2449001"/>
              <a:gd name="connsiteX6-59" fmla="*/ 211958 w 784764"/>
              <a:gd name="connsiteY6-60" fmla="*/ 1673750 h 2449001"/>
              <a:gd name="connsiteX7-61" fmla="*/ 207983 w 784764"/>
              <a:gd name="connsiteY7-62" fmla="*/ 2441050 h 2449001"/>
              <a:gd name="connsiteX8-63" fmla="*/ 136421 w 784764"/>
              <a:gd name="connsiteY8-64" fmla="*/ 2449001 h 2449001"/>
              <a:gd name="connsiteX9-65" fmla="*/ 5224 w 784764"/>
              <a:gd name="connsiteY9-66" fmla="*/ 1701579 h 2449001"/>
              <a:gd name="connsiteX10-67" fmla="*/ 37029 w 784764"/>
              <a:gd name="connsiteY10-68" fmla="*/ 1582309 h 2449001"/>
              <a:gd name="connsiteX11-69" fmla="*/ 76786 w 784764"/>
              <a:gd name="connsiteY11-70" fmla="*/ 1566407 h 2449001"/>
              <a:gd name="connsiteX12-71" fmla="*/ 89266 w 784764"/>
              <a:gd name="connsiteY12-72" fmla="*/ 1389262 h 2449001"/>
              <a:gd name="connsiteX13-73" fmla="*/ 339179 w 784764"/>
              <a:gd name="connsiteY13-74" fmla="*/ 1375575 h 2449001"/>
              <a:gd name="connsiteX14-75" fmla="*/ 430619 w 784764"/>
              <a:gd name="connsiteY14-76" fmla="*/ 1331843 h 2449001"/>
              <a:gd name="connsiteX15-77" fmla="*/ 243762 w 784764"/>
              <a:gd name="connsiteY15-78" fmla="*/ 0 h 2449001"/>
              <a:gd name="connsiteX16-79" fmla="*/ 557838 w 784764"/>
              <a:gd name="connsiteY16-80" fmla="*/ 0 h 2449001"/>
              <a:gd name="connsiteX17-81" fmla="*/ 689036 w 784764"/>
              <a:gd name="connsiteY17-82" fmla="*/ 962108 h 2449001"/>
              <a:gd name="connsiteX18-83" fmla="*/ 724816 w 784764"/>
              <a:gd name="connsiteY18-84" fmla="*/ 1307990 h 2449001"/>
              <a:gd name="connsiteX19-85" fmla="*/ 414715 w 784764"/>
              <a:gd name="connsiteY19-86" fmla="*/ 1268233 h 2449001"/>
              <a:gd name="connsiteX20-87" fmla="*/ 104615 w 784764"/>
              <a:gd name="connsiteY20-88" fmla="*/ 1288111 h 2449001"/>
              <a:gd name="connsiteX21-89" fmla="*/ 124493 w 784764"/>
              <a:gd name="connsiteY21-90" fmla="*/ 1017766 h 2449001"/>
              <a:gd name="connsiteX22-91" fmla="*/ 243762 w 784764"/>
              <a:gd name="connsiteY22-92" fmla="*/ 0 h 2449001"/>
              <a:gd name="connsiteX0-93" fmla="*/ 430619 w 784764"/>
              <a:gd name="connsiteY0-94" fmla="*/ 1331843 h 2449001"/>
              <a:gd name="connsiteX1-95" fmla="*/ 541938 w 784764"/>
              <a:gd name="connsiteY1-96" fmla="*/ 1379551 h 2449001"/>
              <a:gd name="connsiteX2-97" fmla="*/ 763368 w 784764"/>
              <a:gd name="connsiteY2-98" fmla="*/ 1406369 h 2449001"/>
              <a:gd name="connsiteX3-99" fmla="*/ 625426 w 784764"/>
              <a:gd name="connsiteY3-100" fmla="*/ 1741335 h 2449001"/>
              <a:gd name="connsiteX4-101" fmla="*/ 609523 w 784764"/>
              <a:gd name="connsiteY4-102" fmla="*/ 2441050 h 2449001"/>
              <a:gd name="connsiteX5-103" fmla="*/ 319301 w 784764"/>
              <a:gd name="connsiteY5-104" fmla="*/ 2445025 h 2449001"/>
              <a:gd name="connsiteX6-105" fmla="*/ 211958 w 784764"/>
              <a:gd name="connsiteY6-106" fmla="*/ 1673750 h 2449001"/>
              <a:gd name="connsiteX7-107" fmla="*/ 207983 w 784764"/>
              <a:gd name="connsiteY7-108" fmla="*/ 2441050 h 2449001"/>
              <a:gd name="connsiteX8-109" fmla="*/ 136421 w 784764"/>
              <a:gd name="connsiteY8-110" fmla="*/ 2449001 h 2449001"/>
              <a:gd name="connsiteX9-111" fmla="*/ 5224 w 784764"/>
              <a:gd name="connsiteY9-112" fmla="*/ 1701579 h 2449001"/>
              <a:gd name="connsiteX10-113" fmla="*/ 37029 w 784764"/>
              <a:gd name="connsiteY10-114" fmla="*/ 1582309 h 2449001"/>
              <a:gd name="connsiteX11-115" fmla="*/ 76786 w 784764"/>
              <a:gd name="connsiteY11-116" fmla="*/ 1566407 h 2449001"/>
              <a:gd name="connsiteX12-117" fmla="*/ 89266 w 784764"/>
              <a:gd name="connsiteY12-118" fmla="*/ 1389262 h 2449001"/>
              <a:gd name="connsiteX13-119" fmla="*/ 339179 w 784764"/>
              <a:gd name="connsiteY13-120" fmla="*/ 1375575 h 2449001"/>
              <a:gd name="connsiteX14-121" fmla="*/ 430619 w 784764"/>
              <a:gd name="connsiteY14-122" fmla="*/ 1331843 h 2449001"/>
              <a:gd name="connsiteX15-123" fmla="*/ 243762 w 784764"/>
              <a:gd name="connsiteY15-124" fmla="*/ 0 h 2449001"/>
              <a:gd name="connsiteX16-125" fmla="*/ 557838 w 784764"/>
              <a:gd name="connsiteY16-126" fmla="*/ 0 h 2449001"/>
              <a:gd name="connsiteX17-127" fmla="*/ 689036 w 784764"/>
              <a:gd name="connsiteY17-128" fmla="*/ 962108 h 2449001"/>
              <a:gd name="connsiteX18-129" fmla="*/ 724816 w 784764"/>
              <a:gd name="connsiteY18-130" fmla="*/ 1307990 h 2449001"/>
              <a:gd name="connsiteX19-131" fmla="*/ 414715 w 784764"/>
              <a:gd name="connsiteY19-132" fmla="*/ 1268233 h 2449001"/>
              <a:gd name="connsiteX20-133" fmla="*/ 104615 w 784764"/>
              <a:gd name="connsiteY20-134" fmla="*/ 1288111 h 2449001"/>
              <a:gd name="connsiteX21-135" fmla="*/ 124493 w 784764"/>
              <a:gd name="connsiteY21-136" fmla="*/ 1017766 h 2449001"/>
              <a:gd name="connsiteX22-137" fmla="*/ 243762 w 784764"/>
              <a:gd name="connsiteY22-138" fmla="*/ 0 h 2449001"/>
              <a:gd name="connsiteX0-139" fmla="*/ 430619 w 784764"/>
              <a:gd name="connsiteY0-140" fmla="*/ 1331843 h 2449001"/>
              <a:gd name="connsiteX1-141" fmla="*/ 541938 w 784764"/>
              <a:gd name="connsiteY1-142" fmla="*/ 1379551 h 2449001"/>
              <a:gd name="connsiteX2-143" fmla="*/ 763368 w 784764"/>
              <a:gd name="connsiteY2-144" fmla="*/ 1406369 h 2449001"/>
              <a:gd name="connsiteX3-145" fmla="*/ 625426 w 784764"/>
              <a:gd name="connsiteY3-146" fmla="*/ 1741335 h 2449001"/>
              <a:gd name="connsiteX4-147" fmla="*/ 609523 w 784764"/>
              <a:gd name="connsiteY4-148" fmla="*/ 2441050 h 2449001"/>
              <a:gd name="connsiteX5-149" fmla="*/ 319301 w 784764"/>
              <a:gd name="connsiteY5-150" fmla="*/ 2445025 h 2449001"/>
              <a:gd name="connsiteX6-151" fmla="*/ 211958 w 784764"/>
              <a:gd name="connsiteY6-152" fmla="*/ 1673750 h 2449001"/>
              <a:gd name="connsiteX7-153" fmla="*/ 207983 w 784764"/>
              <a:gd name="connsiteY7-154" fmla="*/ 2441050 h 2449001"/>
              <a:gd name="connsiteX8-155" fmla="*/ 136421 w 784764"/>
              <a:gd name="connsiteY8-156" fmla="*/ 2449001 h 2449001"/>
              <a:gd name="connsiteX9-157" fmla="*/ 5224 w 784764"/>
              <a:gd name="connsiteY9-158" fmla="*/ 1701579 h 2449001"/>
              <a:gd name="connsiteX10-159" fmla="*/ 37029 w 784764"/>
              <a:gd name="connsiteY10-160" fmla="*/ 1582309 h 2449001"/>
              <a:gd name="connsiteX11-161" fmla="*/ 76786 w 784764"/>
              <a:gd name="connsiteY11-162" fmla="*/ 1566407 h 2449001"/>
              <a:gd name="connsiteX12-163" fmla="*/ 89266 w 784764"/>
              <a:gd name="connsiteY12-164" fmla="*/ 1389262 h 2449001"/>
              <a:gd name="connsiteX13-165" fmla="*/ 339179 w 784764"/>
              <a:gd name="connsiteY13-166" fmla="*/ 1375575 h 2449001"/>
              <a:gd name="connsiteX14-167" fmla="*/ 430619 w 784764"/>
              <a:gd name="connsiteY14-168" fmla="*/ 1331843 h 2449001"/>
              <a:gd name="connsiteX15-169" fmla="*/ 243762 w 784764"/>
              <a:gd name="connsiteY15-170" fmla="*/ 0 h 2449001"/>
              <a:gd name="connsiteX16-171" fmla="*/ 557838 w 784764"/>
              <a:gd name="connsiteY16-172" fmla="*/ 0 h 2449001"/>
              <a:gd name="connsiteX17-173" fmla="*/ 689036 w 784764"/>
              <a:gd name="connsiteY17-174" fmla="*/ 962108 h 2449001"/>
              <a:gd name="connsiteX18-175" fmla="*/ 724816 w 784764"/>
              <a:gd name="connsiteY18-176" fmla="*/ 1307990 h 2449001"/>
              <a:gd name="connsiteX19-177" fmla="*/ 414715 w 784764"/>
              <a:gd name="connsiteY19-178" fmla="*/ 1268233 h 2449001"/>
              <a:gd name="connsiteX20-179" fmla="*/ 104615 w 784764"/>
              <a:gd name="connsiteY20-180" fmla="*/ 1288111 h 2449001"/>
              <a:gd name="connsiteX21-181" fmla="*/ 124493 w 784764"/>
              <a:gd name="connsiteY21-182" fmla="*/ 1017766 h 2449001"/>
              <a:gd name="connsiteX22-183" fmla="*/ 243762 w 784764"/>
              <a:gd name="connsiteY22-184" fmla="*/ 0 h 2449001"/>
              <a:gd name="connsiteX0-185" fmla="*/ 430997 w 785142"/>
              <a:gd name="connsiteY0-186" fmla="*/ 1331843 h 2449001"/>
              <a:gd name="connsiteX1-187" fmla="*/ 542316 w 785142"/>
              <a:gd name="connsiteY1-188" fmla="*/ 1379551 h 2449001"/>
              <a:gd name="connsiteX2-189" fmla="*/ 763746 w 785142"/>
              <a:gd name="connsiteY2-190" fmla="*/ 1406369 h 2449001"/>
              <a:gd name="connsiteX3-191" fmla="*/ 625804 w 785142"/>
              <a:gd name="connsiteY3-192" fmla="*/ 1741335 h 2449001"/>
              <a:gd name="connsiteX4-193" fmla="*/ 609901 w 785142"/>
              <a:gd name="connsiteY4-194" fmla="*/ 2441050 h 2449001"/>
              <a:gd name="connsiteX5-195" fmla="*/ 319679 w 785142"/>
              <a:gd name="connsiteY5-196" fmla="*/ 2445025 h 2449001"/>
              <a:gd name="connsiteX6-197" fmla="*/ 212336 w 785142"/>
              <a:gd name="connsiteY6-198" fmla="*/ 1673750 h 2449001"/>
              <a:gd name="connsiteX7-199" fmla="*/ 208361 w 785142"/>
              <a:gd name="connsiteY7-200" fmla="*/ 2441050 h 2449001"/>
              <a:gd name="connsiteX8-201" fmla="*/ 136799 w 785142"/>
              <a:gd name="connsiteY8-202" fmla="*/ 2449001 h 2449001"/>
              <a:gd name="connsiteX9-203" fmla="*/ 5602 w 785142"/>
              <a:gd name="connsiteY9-204" fmla="*/ 1701579 h 2449001"/>
              <a:gd name="connsiteX10-205" fmla="*/ 37407 w 785142"/>
              <a:gd name="connsiteY10-206" fmla="*/ 1582309 h 2449001"/>
              <a:gd name="connsiteX11-207" fmla="*/ 101115 w 785142"/>
              <a:gd name="connsiteY11-208" fmla="*/ 1597201 h 2449001"/>
              <a:gd name="connsiteX12-209" fmla="*/ 89644 w 785142"/>
              <a:gd name="connsiteY12-210" fmla="*/ 1389262 h 2449001"/>
              <a:gd name="connsiteX13-211" fmla="*/ 339557 w 785142"/>
              <a:gd name="connsiteY13-212" fmla="*/ 1375575 h 2449001"/>
              <a:gd name="connsiteX14-213" fmla="*/ 430997 w 785142"/>
              <a:gd name="connsiteY14-214" fmla="*/ 1331843 h 2449001"/>
              <a:gd name="connsiteX15-215" fmla="*/ 244140 w 785142"/>
              <a:gd name="connsiteY15-216" fmla="*/ 0 h 2449001"/>
              <a:gd name="connsiteX16-217" fmla="*/ 558216 w 785142"/>
              <a:gd name="connsiteY16-218" fmla="*/ 0 h 2449001"/>
              <a:gd name="connsiteX17-219" fmla="*/ 689414 w 785142"/>
              <a:gd name="connsiteY17-220" fmla="*/ 962108 h 2449001"/>
              <a:gd name="connsiteX18-221" fmla="*/ 725194 w 785142"/>
              <a:gd name="connsiteY18-222" fmla="*/ 1307990 h 2449001"/>
              <a:gd name="connsiteX19-223" fmla="*/ 415093 w 785142"/>
              <a:gd name="connsiteY19-224" fmla="*/ 1268233 h 2449001"/>
              <a:gd name="connsiteX20-225" fmla="*/ 104993 w 785142"/>
              <a:gd name="connsiteY20-226" fmla="*/ 1288111 h 2449001"/>
              <a:gd name="connsiteX21-227" fmla="*/ 124871 w 785142"/>
              <a:gd name="connsiteY21-228" fmla="*/ 1017766 h 2449001"/>
              <a:gd name="connsiteX22-229" fmla="*/ 244140 w 785142"/>
              <a:gd name="connsiteY22-230" fmla="*/ 0 h 2449001"/>
              <a:gd name="connsiteX0-231" fmla="*/ 430997 w 785142"/>
              <a:gd name="connsiteY0-232" fmla="*/ 1331843 h 2449001"/>
              <a:gd name="connsiteX1-233" fmla="*/ 542316 w 785142"/>
              <a:gd name="connsiteY1-234" fmla="*/ 1379551 h 2449001"/>
              <a:gd name="connsiteX2-235" fmla="*/ 763746 w 785142"/>
              <a:gd name="connsiteY2-236" fmla="*/ 1406369 h 2449001"/>
              <a:gd name="connsiteX3-237" fmla="*/ 625804 w 785142"/>
              <a:gd name="connsiteY3-238" fmla="*/ 1741335 h 2449001"/>
              <a:gd name="connsiteX4-239" fmla="*/ 609901 w 785142"/>
              <a:gd name="connsiteY4-240" fmla="*/ 2441050 h 2449001"/>
              <a:gd name="connsiteX5-241" fmla="*/ 319679 w 785142"/>
              <a:gd name="connsiteY5-242" fmla="*/ 2445025 h 2449001"/>
              <a:gd name="connsiteX6-243" fmla="*/ 212336 w 785142"/>
              <a:gd name="connsiteY6-244" fmla="*/ 1673750 h 2449001"/>
              <a:gd name="connsiteX7-245" fmla="*/ 208361 w 785142"/>
              <a:gd name="connsiteY7-246" fmla="*/ 2441050 h 2449001"/>
              <a:gd name="connsiteX8-247" fmla="*/ 136799 w 785142"/>
              <a:gd name="connsiteY8-248" fmla="*/ 2449001 h 2449001"/>
              <a:gd name="connsiteX9-249" fmla="*/ 5602 w 785142"/>
              <a:gd name="connsiteY9-250" fmla="*/ 1701579 h 2449001"/>
              <a:gd name="connsiteX10-251" fmla="*/ 37407 w 785142"/>
              <a:gd name="connsiteY10-252" fmla="*/ 1582309 h 2449001"/>
              <a:gd name="connsiteX11-253" fmla="*/ 101115 w 785142"/>
              <a:gd name="connsiteY11-254" fmla="*/ 1597201 h 2449001"/>
              <a:gd name="connsiteX12-255" fmla="*/ 89644 w 785142"/>
              <a:gd name="connsiteY12-256" fmla="*/ 1389262 h 2449001"/>
              <a:gd name="connsiteX13-257" fmla="*/ 339557 w 785142"/>
              <a:gd name="connsiteY13-258" fmla="*/ 1375575 h 2449001"/>
              <a:gd name="connsiteX14-259" fmla="*/ 430997 w 785142"/>
              <a:gd name="connsiteY14-260" fmla="*/ 1331843 h 2449001"/>
              <a:gd name="connsiteX15-261" fmla="*/ 244140 w 785142"/>
              <a:gd name="connsiteY15-262" fmla="*/ 0 h 2449001"/>
              <a:gd name="connsiteX16-263" fmla="*/ 558216 w 785142"/>
              <a:gd name="connsiteY16-264" fmla="*/ 0 h 2449001"/>
              <a:gd name="connsiteX17-265" fmla="*/ 689414 w 785142"/>
              <a:gd name="connsiteY17-266" fmla="*/ 962108 h 2449001"/>
              <a:gd name="connsiteX18-267" fmla="*/ 725194 w 785142"/>
              <a:gd name="connsiteY18-268" fmla="*/ 1307990 h 2449001"/>
              <a:gd name="connsiteX19-269" fmla="*/ 415093 w 785142"/>
              <a:gd name="connsiteY19-270" fmla="*/ 1268233 h 2449001"/>
              <a:gd name="connsiteX20-271" fmla="*/ 104993 w 785142"/>
              <a:gd name="connsiteY20-272" fmla="*/ 1288111 h 2449001"/>
              <a:gd name="connsiteX21-273" fmla="*/ 124871 w 785142"/>
              <a:gd name="connsiteY21-274" fmla="*/ 1017766 h 2449001"/>
              <a:gd name="connsiteX22-275" fmla="*/ 244140 w 785142"/>
              <a:gd name="connsiteY22-276" fmla="*/ 0 h 2449001"/>
              <a:gd name="connsiteX0-277" fmla="*/ 425685 w 779830"/>
              <a:gd name="connsiteY0-278" fmla="*/ 1331843 h 2449001"/>
              <a:gd name="connsiteX1-279" fmla="*/ 537004 w 779830"/>
              <a:gd name="connsiteY1-280" fmla="*/ 1379551 h 2449001"/>
              <a:gd name="connsiteX2-281" fmla="*/ 758434 w 779830"/>
              <a:gd name="connsiteY2-282" fmla="*/ 1406369 h 2449001"/>
              <a:gd name="connsiteX3-283" fmla="*/ 620492 w 779830"/>
              <a:gd name="connsiteY3-284" fmla="*/ 1741335 h 2449001"/>
              <a:gd name="connsiteX4-285" fmla="*/ 604589 w 779830"/>
              <a:gd name="connsiteY4-286" fmla="*/ 2441050 h 2449001"/>
              <a:gd name="connsiteX5-287" fmla="*/ 314367 w 779830"/>
              <a:gd name="connsiteY5-288" fmla="*/ 2445025 h 2449001"/>
              <a:gd name="connsiteX6-289" fmla="*/ 207024 w 779830"/>
              <a:gd name="connsiteY6-290" fmla="*/ 1673750 h 2449001"/>
              <a:gd name="connsiteX7-291" fmla="*/ 203049 w 779830"/>
              <a:gd name="connsiteY7-292" fmla="*/ 2441050 h 2449001"/>
              <a:gd name="connsiteX8-293" fmla="*/ 131487 w 779830"/>
              <a:gd name="connsiteY8-294" fmla="*/ 2449001 h 2449001"/>
              <a:gd name="connsiteX9-295" fmla="*/ 290 w 779830"/>
              <a:gd name="connsiteY9-296" fmla="*/ 1701579 h 2449001"/>
              <a:gd name="connsiteX10-297" fmla="*/ 95803 w 779830"/>
              <a:gd name="connsiteY10-298" fmla="*/ 1597201 h 2449001"/>
              <a:gd name="connsiteX11-299" fmla="*/ 84332 w 779830"/>
              <a:gd name="connsiteY11-300" fmla="*/ 1389262 h 2449001"/>
              <a:gd name="connsiteX12-301" fmla="*/ 334245 w 779830"/>
              <a:gd name="connsiteY12-302" fmla="*/ 1375575 h 2449001"/>
              <a:gd name="connsiteX13-303" fmla="*/ 425685 w 779830"/>
              <a:gd name="connsiteY13-304" fmla="*/ 1331843 h 2449001"/>
              <a:gd name="connsiteX14-305" fmla="*/ 238828 w 779830"/>
              <a:gd name="connsiteY14-306" fmla="*/ 0 h 2449001"/>
              <a:gd name="connsiteX15-307" fmla="*/ 552904 w 779830"/>
              <a:gd name="connsiteY15-308" fmla="*/ 0 h 2449001"/>
              <a:gd name="connsiteX16-309" fmla="*/ 684102 w 779830"/>
              <a:gd name="connsiteY16-310" fmla="*/ 962108 h 2449001"/>
              <a:gd name="connsiteX17-311" fmla="*/ 719882 w 779830"/>
              <a:gd name="connsiteY17-312" fmla="*/ 1307990 h 2449001"/>
              <a:gd name="connsiteX18-313" fmla="*/ 409781 w 779830"/>
              <a:gd name="connsiteY18-314" fmla="*/ 1268233 h 2449001"/>
              <a:gd name="connsiteX19-315" fmla="*/ 99681 w 779830"/>
              <a:gd name="connsiteY19-316" fmla="*/ 1288111 h 2449001"/>
              <a:gd name="connsiteX20-317" fmla="*/ 119559 w 779830"/>
              <a:gd name="connsiteY20-318" fmla="*/ 1017766 h 2449001"/>
              <a:gd name="connsiteX21-319" fmla="*/ 238828 w 779830"/>
              <a:gd name="connsiteY21-320" fmla="*/ 0 h 2449001"/>
              <a:gd name="connsiteX0-321" fmla="*/ 425766 w 779911"/>
              <a:gd name="connsiteY0-322" fmla="*/ 1331843 h 2449001"/>
              <a:gd name="connsiteX1-323" fmla="*/ 537085 w 779911"/>
              <a:gd name="connsiteY1-324" fmla="*/ 1379551 h 2449001"/>
              <a:gd name="connsiteX2-325" fmla="*/ 758515 w 779911"/>
              <a:gd name="connsiteY2-326" fmla="*/ 1406369 h 2449001"/>
              <a:gd name="connsiteX3-327" fmla="*/ 620573 w 779911"/>
              <a:gd name="connsiteY3-328" fmla="*/ 1741335 h 2449001"/>
              <a:gd name="connsiteX4-329" fmla="*/ 604670 w 779911"/>
              <a:gd name="connsiteY4-330" fmla="*/ 2441050 h 2449001"/>
              <a:gd name="connsiteX5-331" fmla="*/ 314448 w 779911"/>
              <a:gd name="connsiteY5-332" fmla="*/ 2445025 h 2449001"/>
              <a:gd name="connsiteX6-333" fmla="*/ 207105 w 779911"/>
              <a:gd name="connsiteY6-334" fmla="*/ 1673750 h 2449001"/>
              <a:gd name="connsiteX7-335" fmla="*/ 203130 w 779911"/>
              <a:gd name="connsiteY7-336" fmla="*/ 2441050 h 2449001"/>
              <a:gd name="connsiteX8-337" fmla="*/ 131568 w 779911"/>
              <a:gd name="connsiteY8-338" fmla="*/ 2449001 h 2449001"/>
              <a:gd name="connsiteX9-339" fmla="*/ 371 w 779911"/>
              <a:gd name="connsiteY9-340" fmla="*/ 1701579 h 2449001"/>
              <a:gd name="connsiteX10-341" fmla="*/ 95884 w 779911"/>
              <a:gd name="connsiteY10-342" fmla="*/ 1597201 h 2449001"/>
              <a:gd name="connsiteX11-343" fmla="*/ 84413 w 779911"/>
              <a:gd name="connsiteY11-344" fmla="*/ 1389262 h 2449001"/>
              <a:gd name="connsiteX12-345" fmla="*/ 334326 w 779911"/>
              <a:gd name="connsiteY12-346" fmla="*/ 1375575 h 2449001"/>
              <a:gd name="connsiteX13-347" fmla="*/ 425766 w 779911"/>
              <a:gd name="connsiteY13-348" fmla="*/ 1331843 h 2449001"/>
              <a:gd name="connsiteX14-349" fmla="*/ 238909 w 779911"/>
              <a:gd name="connsiteY14-350" fmla="*/ 0 h 2449001"/>
              <a:gd name="connsiteX15-351" fmla="*/ 552985 w 779911"/>
              <a:gd name="connsiteY15-352" fmla="*/ 0 h 2449001"/>
              <a:gd name="connsiteX16-353" fmla="*/ 684183 w 779911"/>
              <a:gd name="connsiteY16-354" fmla="*/ 962108 h 2449001"/>
              <a:gd name="connsiteX17-355" fmla="*/ 719963 w 779911"/>
              <a:gd name="connsiteY17-356" fmla="*/ 1307990 h 2449001"/>
              <a:gd name="connsiteX18-357" fmla="*/ 409862 w 779911"/>
              <a:gd name="connsiteY18-358" fmla="*/ 1268233 h 2449001"/>
              <a:gd name="connsiteX19-359" fmla="*/ 99762 w 779911"/>
              <a:gd name="connsiteY19-360" fmla="*/ 1288111 h 2449001"/>
              <a:gd name="connsiteX20-361" fmla="*/ 119640 w 779911"/>
              <a:gd name="connsiteY20-362" fmla="*/ 1017766 h 2449001"/>
              <a:gd name="connsiteX21-363" fmla="*/ 238909 w 779911"/>
              <a:gd name="connsiteY21-364" fmla="*/ 0 h 2449001"/>
              <a:gd name="connsiteX0-365" fmla="*/ 425696 w 779841"/>
              <a:gd name="connsiteY0-366" fmla="*/ 1331843 h 2449001"/>
              <a:gd name="connsiteX1-367" fmla="*/ 537015 w 779841"/>
              <a:gd name="connsiteY1-368" fmla="*/ 1379551 h 2449001"/>
              <a:gd name="connsiteX2-369" fmla="*/ 758445 w 779841"/>
              <a:gd name="connsiteY2-370" fmla="*/ 1406369 h 2449001"/>
              <a:gd name="connsiteX3-371" fmla="*/ 620503 w 779841"/>
              <a:gd name="connsiteY3-372" fmla="*/ 1741335 h 2449001"/>
              <a:gd name="connsiteX4-373" fmla="*/ 604600 w 779841"/>
              <a:gd name="connsiteY4-374" fmla="*/ 2441050 h 2449001"/>
              <a:gd name="connsiteX5-375" fmla="*/ 314378 w 779841"/>
              <a:gd name="connsiteY5-376" fmla="*/ 2445025 h 2449001"/>
              <a:gd name="connsiteX6-377" fmla="*/ 207035 w 779841"/>
              <a:gd name="connsiteY6-378" fmla="*/ 1673750 h 2449001"/>
              <a:gd name="connsiteX7-379" fmla="*/ 203060 w 779841"/>
              <a:gd name="connsiteY7-380" fmla="*/ 2441050 h 2449001"/>
              <a:gd name="connsiteX8-381" fmla="*/ 131498 w 779841"/>
              <a:gd name="connsiteY8-382" fmla="*/ 2449001 h 2449001"/>
              <a:gd name="connsiteX9-383" fmla="*/ 301 w 779841"/>
              <a:gd name="connsiteY9-384" fmla="*/ 1701579 h 2449001"/>
              <a:gd name="connsiteX10-385" fmla="*/ 95814 w 779841"/>
              <a:gd name="connsiteY10-386" fmla="*/ 1597201 h 2449001"/>
              <a:gd name="connsiteX11-387" fmla="*/ 84343 w 779841"/>
              <a:gd name="connsiteY11-388" fmla="*/ 1389262 h 2449001"/>
              <a:gd name="connsiteX12-389" fmla="*/ 334256 w 779841"/>
              <a:gd name="connsiteY12-390" fmla="*/ 1375575 h 2449001"/>
              <a:gd name="connsiteX13-391" fmla="*/ 425696 w 779841"/>
              <a:gd name="connsiteY13-392" fmla="*/ 1331843 h 2449001"/>
              <a:gd name="connsiteX14-393" fmla="*/ 238839 w 779841"/>
              <a:gd name="connsiteY14-394" fmla="*/ 0 h 2449001"/>
              <a:gd name="connsiteX15-395" fmla="*/ 552915 w 779841"/>
              <a:gd name="connsiteY15-396" fmla="*/ 0 h 2449001"/>
              <a:gd name="connsiteX16-397" fmla="*/ 684113 w 779841"/>
              <a:gd name="connsiteY16-398" fmla="*/ 962108 h 2449001"/>
              <a:gd name="connsiteX17-399" fmla="*/ 719893 w 779841"/>
              <a:gd name="connsiteY17-400" fmla="*/ 1307990 h 2449001"/>
              <a:gd name="connsiteX18-401" fmla="*/ 409792 w 779841"/>
              <a:gd name="connsiteY18-402" fmla="*/ 1268233 h 2449001"/>
              <a:gd name="connsiteX19-403" fmla="*/ 99692 w 779841"/>
              <a:gd name="connsiteY19-404" fmla="*/ 1288111 h 2449001"/>
              <a:gd name="connsiteX20-405" fmla="*/ 119570 w 779841"/>
              <a:gd name="connsiteY20-406" fmla="*/ 1017766 h 2449001"/>
              <a:gd name="connsiteX21-407" fmla="*/ 238839 w 779841"/>
              <a:gd name="connsiteY21-408" fmla="*/ 0 h 2449001"/>
              <a:gd name="connsiteX0-409" fmla="*/ 425696 w 794874"/>
              <a:gd name="connsiteY0-410" fmla="*/ 1331843 h 2449001"/>
              <a:gd name="connsiteX1-411" fmla="*/ 537015 w 794874"/>
              <a:gd name="connsiteY1-412" fmla="*/ 1379551 h 2449001"/>
              <a:gd name="connsiteX2-413" fmla="*/ 758445 w 794874"/>
              <a:gd name="connsiteY2-414" fmla="*/ 1406369 h 2449001"/>
              <a:gd name="connsiteX3-415" fmla="*/ 620503 w 794874"/>
              <a:gd name="connsiteY3-416" fmla="*/ 1741335 h 2449001"/>
              <a:gd name="connsiteX4-417" fmla="*/ 604600 w 794874"/>
              <a:gd name="connsiteY4-418" fmla="*/ 2441050 h 2449001"/>
              <a:gd name="connsiteX5-419" fmla="*/ 314378 w 794874"/>
              <a:gd name="connsiteY5-420" fmla="*/ 2445025 h 2449001"/>
              <a:gd name="connsiteX6-421" fmla="*/ 207035 w 794874"/>
              <a:gd name="connsiteY6-422" fmla="*/ 1673750 h 2449001"/>
              <a:gd name="connsiteX7-423" fmla="*/ 203060 w 794874"/>
              <a:gd name="connsiteY7-424" fmla="*/ 2441050 h 2449001"/>
              <a:gd name="connsiteX8-425" fmla="*/ 131498 w 794874"/>
              <a:gd name="connsiteY8-426" fmla="*/ 2449001 h 2449001"/>
              <a:gd name="connsiteX9-427" fmla="*/ 301 w 794874"/>
              <a:gd name="connsiteY9-428" fmla="*/ 1701579 h 2449001"/>
              <a:gd name="connsiteX10-429" fmla="*/ 95814 w 794874"/>
              <a:gd name="connsiteY10-430" fmla="*/ 1597201 h 2449001"/>
              <a:gd name="connsiteX11-431" fmla="*/ 84343 w 794874"/>
              <a:gd name="connsiteY11-432" fmla="*/ 1389262 h 2449001"/>
              <a:gd name="connsiteX12-433" fmla="*/ 334256 w 794874"/>
              <a:gd name="connsiteY12-434" fmla="*/ 1375575 h 2449001"/>
              <a:gd name="connsiteX13-435" fmla="*/ 425696 w 794874"/>
              <a:gd name="connsiteY13-436" fmla="*/ 1331843 h 2449001"/>
              <a:gd name="connsiteX14-437" fmla="*/ 238839 w 794874"/>
              <a:gd name="connsiteY14-438" fmla="*/ 0 h 2449001"/>
              <a:gd name="connsiteX15-439" fmla="*/ 552915 w 794874"/>
              <a:gd name="connsiteY15-440" fmla="*/ 0 h 2449001"/>
              <a:gd name="connsiteX16-441" fmla="*/ 684113 w 794874"/>
              <a:gd name="connsiteY16-442" fmla="*/ 962108 h 2449001"/>
              <a:gd name="connsiteX17-443" fmla="*/ 719893 w 794874"/>
              <a:gd name="connsiteY17-444" fmla="*/ 1307990 h 2449001"/>
              <a:gd name="connsiteX18-445" fmla="*/ 409792 w 794874"/>
              <a:gd name="connsiteY18-446" fmla="*/ 1268233 h 2449001"/>
              <a:gd name="connsiteX19-447" fmla="*/ 99692 w 794874"/>
              <a:gd name="connsiteY19-448" fmla="*/ 1288111 h 2449001"/>
              <a:gd name="connsiteX20-449" fmla="*/ 119570 w 794874"/>
              <a:gd name="connsiteY20-450" fmla="*/ 1017766 h 2449001"/>
              <a:gd name="connsiteX21-451" fmla="*/ 238839 w 794874"/>
              <a:gd name="connsiteY21-452" fmla="*/ 0 h 2449001"/>
              <a:gd name="connsiteX0-453" fmla="*/ 425696 w 794874"/>
              <a:gd name="connsiteY0-454" fmla="*/ 1331843 h 2449001"/>
              <a:gd name="connsiteX1-455" fmla="*/ 537015 w 794874"/>
              <a:gd name="connsiteY1-456" fmla="*/ 1379551 h 2449001"/>
              <a:gd name="connsiteX2-457" fmla="*/ 758445 w 794874"/>
              <a:gd name="connsiteY2-458" fmla="*/ 1406369 h 2449001"/>
              <a:gd name="connsiteX3-459" fmla="*/ 620503 w 794874"/>
              <a:gd name="connsiteY3-460" fmla="*/ 1741335 h 2449001"/>
              <a:gd name="connsiteX4-461" fmla="*/ 604600 w 794874"/>
              <a:gd name="connsiteY4-462" fmla="*/ 2441050 h 2449001"/>
              <a:gd name="connsiteX5-463" fmla="*/ 314378 w 794874"/>
              <a:gd name="connsiteY5-464" fmla="*/ 2445025 h 2449001"/>
              <a:gd name="connsiteX6-465" fmla="*/ 207035 w 794874"/>
              <a:gd name="connsiteY6-466" fmla="*/ 1673750 h 2449001"/>
              <a:gd name="connsiteX7-467" fmla="*/ 203060 w 794874"/>
              <a:gd name="connsiteY7-468" fmla="*/ 2441050 h 2449001"/>
              <a:gd name="connsiteX8-469" fmla="*/ 131498 w 794874"/>
              <a:gd name="connsiteY8-470" fmla="*/ 2449001 h 2449001"/>
              <a:gd name="connsiteX9-471" fmla="*/ 301 w 794874"/>
              <a:gd name="connsiteY9-472" fmla="*/ 1701579 h 2449001"/>
              <a:gd name="connsiteX10-473" fmla="*/ 95814 w 794874"/>
              <a:gd name="connsiteY10-474" fmla="*/ 1597201 h 2449001"/>
              <a:gd name="connsiteX11-475" fmla="*/ 84343 w 794874"/>
              <a:gd name="connsiteY11-476" fmla="*/ 1389262 h 2449001"/>
              <a:gd name="connsiteX12-477" fmla="*/ 334256 w 794874"/>
              <a:gd name="connsiteY12-478" fmla="*/ 1375575 h 2449001"/>
              <a:gd name="connsiteX13-479" fmla="*/ 425696 w 794874"/>
              <a:gd name="connsiteY13-480" fmla="*/ 1331843 h 2449001"/>
              <a:gd name="connsiteX14-481" fmla="*/ 238839 w 794874"/>
              <a:gd name="connsiteY14-482" fmla="*/ 0 h 2449001"/>
              <a:gd name="connsiteX15-483" fmla="*/ 552915 w 794874"/>
              <a:gd name="connsiteY15-484" fmla="*/ 0 h 2449001"/>
              <a:gd name="connsiteX16-485" fmla="*/ 684113 w 794874"/>
              <a:gd name="connsiteY16-486" fmla="*/ 962108 h 2449001"/>
              <a:gd name="connsiteX17-487" fmla="*/ 719893 w 794874"/>
              <a:gd name="connsiteY17-488" fmla="*/ 1307990 h 2449001"/>
              <a:gd name="connsiteX18-489" fmla="*/ 409792 w 794874"/>
              <a:gd name="connsiteY18-490" fmla="*/ 1268233 h 2449001"/>
              <a:gd name="connsiteX19-491" fmla="*/ 99692 w 794874"/>
              <a:gd name="connsiteY19-492" fmla="*/ 1288111 h 2449001"/>
              <a:gd name="connsiteX20-493" fmla="*/ 133257 w 794874"/>
              <a:gd name="connsiteY20-494" fmla="*/ 945913 h 2449001"/>
              <a:gd name="connsiteX21-495" fmla="*/ 238839 w 794874"/>
              <a:gd name="connsiteY21-496" fmla="*/ 0 h 2449001"/>
              <a:gd name="connsiteX0-497" fmla="*/ 425696 w 794874"/>
              <a:gd name="connsiteY0-498" fmla="*/ 1331843 h 2449001"/>
              <a:gd name="connsiteX1-499" fmla="*/ 537015 w 794874"/>
              <a:gd name="connsiteY1-500" fmla="*/ 1379551 h 2449001"/>
              <a:gd name="connsiteX2-501" fmla="*/ 758445 w 794874"/>
              <a:gd name="connsiteY2-502" fmla="*/ 1406369 h 2449001"/>
              <a:gd name="connsiteX3-503" fmla="*/ 620503 w 794874"/>
              <a:gd name="connsiteY3-504" fmla="*/ 1741335 h 2449001"/>
              <a:gd name="connsiteX4-505" fmla="*/ 604600 w 794874"/>
              <a:gd name="connsiteY4-506" fmla="*/ 2441050 h 2449001"/>
              <a:gd name="connsiteX5-507" fmla="*/ 314378 w 794874"/>
              <a:gd name="connsiteY5-508" fmla="*/ 2445025 h 2449001"/>
              <a:gd name="connsiteX6-509" fmla="*/ 207035 w 794874"/>
              <a:gd name="connsiteY6-510" fmla="*/ 1673750 h 2449001"/>
              <a:gd name="connsiteX7-511" fmla="*/ 203060 w 794874"/>
              <a:gd name="connsiteY7-512" fmla="*/ 2441050 h 2449001"/>
              <a:gd name="connsiteX8-513" fmla="*/ 131498 w 794874"/>
              <a:gd name="connsiteY8-514" fmla="*/ 2449001 h 2449001"/>
              <a:gd name="connsiteX9-515" fmla="*/ 301 w 794874"/>
              <a:gd name="connsiteY9-516" fmla="*/ 1701579 h 2449001"/>
              <a:gd name="connsiteX10-517" fmla="*/ 95814 w 794874"/>
              <a:gd name="connsiteY10-518" fmla="*/ 1597201 h 2449001"/>
              <a:gd name="connsiteX11-519" fmla="*/ 84343 w 794874"/>
              <a:gd name="connsiteY11-520" fmla="*/ 1389262 h 2449001"/>
              <a:gd name="connsiteX12-521" fmla="*/ 334256 w 794874"/>
              <a:gd name="connsiteY12-522" fmla="*/ 1375575 h 2449001"/>
              <a:gd name="connsiteX13-523" fmla="*/ 425696 w 794874"/>
              <a:gd name="connsiteY13-524" fmla="*/ 1331843 h 2449001"/>
              <a:gd name="connsiteX14-525" fmla="*/ 238839 w 794874"/>
              <a:gd name="connsiteY14-526" fmla="*/ 0 h 2449001"/>
              <a:gd name="connsiteX15-527" fmla="*/ 552915 w 794874"/>
              <a:gd name="connsiteY15-528" fmla="*/ 0 h 2449001"/>
              <a:gd name="connsiteX16-529" fmla="*/ 684113 w 794874"/>
              <a:gd name="connsiteY16-530" fmla="*/ 962108 h 2449001"/>
              <a:gd name="connsiteX17-531" fmla="*/ 719893 w 794874"/>
              <a:gd name="connsiteY17-532" fmla="*/ 1307990 h 2449001"/>
              <a:gd name="connsiteX18-533" fmla="*/ 409792 w 794874"/>
              <a:gd name="connsiteY18-534" fmla="*/ 1268233 h 2449001"/>
              <a:gd name="connsiteX19-535" fmla="*/ 99692 w 794874"/>
              <a:gd name="connsiteY19-536" fmla="*/ 1288111 h 2449001"/>
              <a:gd name="connsiteX20-537" fmla="*/ 133257 w 794874"/>
              <a:gd name="connsiteY20-538" fmla="*/ 945913 h 2449001"/>
              <a:gd name="connsiteX21-539" fmla="*/ 238839 w 794874"/>
              <a:gd name="connsiteY21-540" fmla="*/ 0 h 2449001"/>
              <a:gd name="connsiteX0-541" fmla="*/ 425696 w 794874"/>
              <a:gd name="connsiteY0-542" fmla="*/ 1331843 h 2449001"/>
              <a:gd name="connsiteX1-543" fmla="*/ 537015 w 794874"/>
              <a:gd name="connsiteY1-544" fmla="*/ 1379551 h 2449001"/>
              <a:gd name="connsiteX2-545" fmla="*/ 758445 w 794874"/>
              <a:gd name="connsiteY2-546" fmla="*/ 1406369 h 2449001"/>
              <a:gd name="connsiteX3-547" fmla="*/ 620503 w 794874"/>
              <a:gd name="connsiteY3-548" fmla="*/ 1741335 h 2449001"/>
              <a:gd name="connsiteX4-549" fmla="*/ 604600 w 794874"/>
              <a:gd name="connsiteY4-550" fmla="*/ 2441050 h 2449001"/>
              <a:gd name="connsiteX5-551" fmla="*/ 314378 w 794874"/>
              <a:gd name="connsiteY5-552" fmla="*/ 2445025 h 2449001"/>
              <a:gd name="connsiteX6-553" fmla="*/ 207035 w 794874"/>
              <a:gd name="connsiteY6-554" fmla="*/ 1673750 h 2449001"/>
              <a:gd name="connsiteX7-555" fmla="*/ 203060 w 794874"/>
              <a:gd name="connsiteY7-556" fmla="*/ 2441050 h 2449001"/>
              <a:gd name="connsiteX8-557" fmla="*/ 131498 w 794874"/>
              <a:gd name="connsiteY8-558" fmla="*/ 2449001 h 2449001"/>
              <a:gd name="connsiteX9-559" fmla="*/ 301 w 794874"/>
              <a:gd name="connsiteY9-560" fmla="*/ 1701579 h 2449001"/>
              <a:gd name="connsiteX10-561" fmla="*/ 95814 w 794874"/>
              <a:gd name="connsiteY10-562" fmla="*/ 1597201 h 2449001"/>
              <a:gd name="connsiteX11-563" fmla="*/ 84343 w 794874"/>
              <a:gd name="connsiteY11-564" fmla="*/ 1389262 h 2449001"/>
              <a:gd name="connsiteX12-565" fmla="*/ 334256 w 794874"/>
              <a:gd name="connsiteY12-566" fmla="*/ 1375575 h 2449001"/>
              <a:gd name="connsiteX13-567" fmla="*/ 425696 w 794874"/>
              <a:gd name="connsiteY13-568" fmla="*/ 1331843 h 2449001"/>
              <a:gd name="connsiteX14-569" fmla="*/ 218310 w 794874"/>
              <a:gd name="connsiteY14-570" fmla="*/ 0 h 2449001"/>
              <a:gd name="connsiteX15-571" fmla="*/ 552915 w 794874"/>
              <a:gd name="connsiteY15-572" fmla="*/ 0 h 2449001"/>
              <a:gd name="connsiteX16-573" fmla="*/ 684113 w 794874"/>
              <a:gd name="connsiteY16-574" fmla="*/ 962108 h 2449001"/>
              <a:gd name="connsiteX17-575" fmla="*/ 719893 w 794874"/>
              <a:gd name="connsiteY17-576" fmla="*/ 1307990 h 2449001"/>
              <a:gd name="connsiteX18-577" fmla="*/ 409792 w 794874"/>
              <a:gd name="connsiteY18-578" fmla="*/ 1268233 h 2449001"/>
              <a:gd name="connsiteX19-579" fmla="*/ 99692 w 794874"/>
              <a:gd name="connsiteY19-580" fmla="*/ 1288111 h 2449001"/>
              <a:gd name="connsiteX20-581" fmla="*/ 133257 w 794874"/>
              <a:gd name="connsiteY20-582" fmla="*/ 945913 h 2449001"/>
              <a:gd name="connsiteX21-583" fmla="*/ 218310 w 794874"/>
              <a:gd name="connsiteY21-584" fmla="*/ 0 h 2449001"/>
              <a:gd name="connsiteX0-585" fmla="*/ 425696 w 794874"/>
              <a:gd name="connsiteY0-586" fmla="*/ 1331843 h 2449001"/>
              <a:gd name="connsiteX1-587" fmla="*/ 537015 w 794874"/>
              <a:gd name="connsiteY1-588" fmla="*/ 1379551 h 2449001"/>
              <a:gd name="connsiteX2-589" fmla="*/ 758445 w 794874"/>
              <a:gd name="connsiteY2-590" fmla="*/ 1406369 h 2449001"/>
              <a:gd name="connsiteX3-591" fmla="*/ 620503 w 794874"/>
              <a:gd name="connsiteY3-592" fmla="*/ 1741335 h 2449001"/>
              <a:gd name="connsiteX4-593" fmla="*/ 604600 w 794874"/>
              <a:gd name="connsiteY4-594" fmla="*/ 2441050 h 2449001"/>
              <a:gd name="connsiteX5-595" fmla="*/ 314378 w 794874"/>
              <a:gd name="connsiteY5-596" fmla="*/ 2445025 h 2449001"/>
              <a:gd name="connsiteX6-597" fmla="*/ 207035 w 794874"/>
              <a:gd name="connsiteY6-598" fmla="*/ 1673750 h 2449001"/>
              <a:gd name="connsiteX7-599" fmla="*/ 203060 w 794874"/>
              <a:gd name="connsiteY7-600" fmla="*/ 2441050 h 2449001"/>
              <a:gd name="connsiteX8-601" fmla="*/ 131498 w 794874"/>
              <a:gd name="connsiteY8-602" fmla="*/ 2449001 h 2449001"/>
              <a:gd name="connsiteX9-603" fmla="*/ 301 w 794874"/>
              <a:gd name="connsiteY9-604" fmla="*/ 1701579 h 2449001"/>
              <a:gd name="connsiteX10-605" fmla="*/ 95814 w 794874"/>
              <a:gd name="connsiteY10-606" fmla="*/ 1597201 h 2449001"/>
              <a:gd name="connsiteX11-607" fmla="*/ 84343 w 794874"/>
              <a:gd name="connsiteY11-608" fmla="*/ 1389262 h 2449001"/>
              <a:gd name="connsiteX12-609" fmla="*/ 334256 w 794874"/>
              <a:gd name="connsiteY12-610" fmla="*/ 1375575 h 2449001"/>
              <a:gd name="connsiteX13-611" fmla="*/ 425696 w 794874"/>
              <a:gd name="connsiteY13-612" fmla="*/ 1331843 h 2449001"/>
              <a:gd name="connsiteX14-613" fmla="*/ 218310 w 794874"/>
              <a:gd name="connsiteY14-614" fmla="*/ 0 h 2449001"/>
              <a:gd name="connsiteX15-615" fmla="*/ 570023 w 794874"/>
              <a:gd name="connsiteY15-616" fmla="*/ 3422 h 2449001"/>
              <a:gd name="connsiteX16-617" fmla="*/ 684113 w 794874"/>
              <a:gd name="connsiteY16-618" fmla="*/ 962108 h 2449001"/>
              <a:gd name="connsiteX17-619" fmla="*/ 719893 w 794874"/>
              <a:gd name="connsiteY17-620" fmla="*/ 1307990 h 2449001"/>
              <a:gd name="connsiteX18-621" fmla="*/ 409792 w 794874"/>
              <a:gd name="connsiteY18-622" fmla="*/ 1268233 h 2449001"/>
              <a:gd name="connsiteX19-623" fmla="*/ 99692 w 794874"/>
              <a:gd name="connsiteY19-624" fmla="*/ 1288111 h 2449001"/>
              <a:gd name="connsiteX20-625" fmla="*/ 133257 w 794874"/>
              <a:gd name="connsiteY20-626" fmla="*/ 945913 h 2449001"/>
              <a:gd name="connsiteX21-627" fmla="*/ 218310 w 794874"/>
              <a:gd name="connsiteY21-628" fmla="*/ 0 h 2449001"/>
              <a:gd name="connsiteX0-629" fmla="*/ 425696 w 794874"/>
              <a:gd name="connsiteY0-630" fmla="*/ 1331843 h 2449001"/>
              <a:gd name="connsiteX1-631" fmla="*/ 537015 w 794874"/>
              <a:gd name="connsiteY1-632" fmla="*/ 1379551 h 2449001"/>
              <a:gd name="connsiteX2-633" fmla="*/ 758445 w 794874"/>
              <a:gd name="connsiteY2-634" fmla="*/ 1406369 h 2449001"/>
              <a:gd name="connsiteX3-635" fmla="*/ 620503 w 794874"/>
              <a:gd name="connsiteY3-636" fmla="*/ 1741335 h 2449001"/>
              <a:gd name="connsiteX4-637" fmla="*/ 604600 w 794874"/>
              <a:gd name="connsiteY4-638" fmla="*/ 2441050 h 2449001"/>
              <a:gd name="connsiteX5-639" fmla="*/ 314378 w 794874"/>
              <a:gd name="connsiteY5-640" fmla="*/ 2445025 h 2449001"/>
              <a:gd name="connsiteX6-641" fmla="*/ 207035 w 794874"/>
              <a:gd name="connsiteY6-642" fmla="*/ 1673750 h 2449001"/>
              <a:gd name="connsiteX7-643" fmla="*/ 203060 w 794874"/>
              <a:gd name="connsiteY7-644" fmla="*/ 2441050 h 2449001"/>
              <a:gd name="connsiteX8-645" fmla="*/ 131498 w 794874"/>
              <a:gd name="connsiteY8-646" fmla="*/ 2449001 h 2449001"/>
              <a:gd name="connsiteX9-647" fmla="*/ 301 w 794874"/>
              <a:gd name="connsiteY9-648" fmla="*/ 1701579 h 2449001"/>
              <a:gd name="connsiteX10-649" fmla="*/ 95814 w 794874"/>
              <a:gd name="connsiteY10-650" fmla="*/ 1597201 h 2449001"/>
              <a:gd name="connsiteX11-651" fmla="*/ 84343 w 794874"/>
              <a:gd name="connsiteY11-652" fmla="*/ 1389262 h 2449001"/>
              <a:gd name="connsiteX12-653" fmla="*/ 334256 w 794874"/>
              <a:gd name="connsiteY12-654" fmla="*/ 1375575 h 2449001"/>
              <a:gd name="connsiteX13-655" fmla="*/ 425696 w 794874"/>
              <a:gd name="connsiteY13-656" fmla="*/ 1331843 h 2449001"/>
              <a:gd name="connsiteX14-657" fmla="*/ 218310 w 794874"/>
              <a:gd name="connsiteY14-658" fmla="*/ 0 h 2449001"/>
              <a:gd name="connsiteX15-659" fmla="*/ 570023 w 794874"/>
              <a:gd name="connsiteY15-660" fmla="*/ 3422 h 2449001"/>
              <a:gd name="connsiteX16-661" fmla="*/ 684113 w 794874"/>
              <a:gd name="connsiteY16-662" fmla="*/ 962108 h 2449001"/>
              <a:gd name="connsiteX17-663" fmla="*/ 719893 w 794874"/>
              <a:gd name="connsiteY17-664" fmla="*/ 1307990 h 2449001"/>
              <a:gd name="connsiteX18-665" fmla="*/ 409792 w 794874"/>
              <a:gd name="connsiteY18-666" fmla="*/ 1268233 h 2449001"/>
              <a:gd name="connsiteX19-667" fmla="*/ 99692 w 794874"/>
              <a:gd name="connsiteY19-668" fmla="*/ 1288111 h 2449001"/>
              <a:gd name="connsiteX20-669" fmla="*/ 133257 w 794874"/>
              <a:gd name="connsiteY20-670" fmla="*/ 945913 h 2449001"/>
              <a:gd name="connsiteX21-671" fmla="*/ 218310 w 794874"/>
              <a:gd name="connsiteY21-672" fmla="*/ 0 h 2449001"/>
              <a:gd name="connsiteX0-673" fmla="*/ 425696 w 794874"/>
              <a:gd name="connsiteY0-674" fmla="*/ 1331843 h 2449001"/>
              <a:gd name="connsiteX1-675" fmla="*/ 537015 w 794874"/>
              <a:gd name="connsiteY1-676" fmla="*/ 1379551 h 2449001"/>
              <a:gd name="connsiteX2-677" fmla="*/ 758445 w 794874"/>
              <a:gd name="connsiteY2-678" fmla="*/ 1406369 h 2449001"/>
              <a:gd name="connsiteX3-679" fmla="*/ 620503 w 794874"/>
              <a:gd name="connsiteY3-680" fmla="*/ 1741335 h 2449001"/>
              <a:gd name="connsiteX4-681" fmla="*/ 604600 w 794874"/>
              <a:gd name="connsiteY4-682" fmla="*/ 2441050 h 2449001"/>
              <a:gd name="connsiteX5-683" fmla="*/ 314378 w 794874"/>
              <a:gd name="connsiteY5-684" fmla="*/ 2445025 h 2449001"/>
              <a:gd name="connsiteX6-685" fmla="*/ 207035 w 794874"/>
              <a:gd name="connsiteY6-686" fmla="*/ 1673750 h 2449001"/>
              <a:gd name="connsiteX7-687" fmla="*/ 203060 w 794874"/>
              <a:gd name="connsiteY7-688" fmla="*/ 2441050 h 2449001"/>
              <a:gd name="connsiteX8-689" fmla="*/ 131498 w 794874"/>
              <a:gd name="connsiteY8-690" fmla="*/ 2449001 h 2449001"/>
              <a:gd name="connsiteX9-691" fmla="*/ 301 w 794874"/>
              <a:gd name="connsiteY9-692" fmla="*/ 1701579 h 2449001"/>
              <a:gd name="connsiteX10-693" fmla="*/ 95814 w 794874"/>
              <a:gd name="connsiteY10-694" fmla="*/ 1597201 h 2449001"/>
              <a:gd name="connsiteX11-695" fmla="*/ 84343 w 794874"/>
              <a:gd name="connsiteY11-696" fmla="*/ 1389262 h 2449001"/>
              <a:gd name="connsiteX12-697" fmla="*/ 334256 w 794874"/>
              <a:gd name="connsiteY12-698" fmla="*/ 1375575 h 2449001"/>
              <a:gd name="connsiteX13-699" fmla="*/ 425696 w 794874"/>
              <a:gd name="connsiteY13-700" fmla="*/ 1331843 h 2449001"/>
              <a:gd name="connsiteX14-701" fmla="*/ 218310 w 794874"/>
              <a:gd name="connsiteY14-702" fmla="*/ 0 h 2449001"/>
              <a:gd name="connsiteX15-703" fmla="*/ 570023 w 794874"/>
              <a:gd name="connsiteY15-704" fmla="*/ 3422 h 2449001"/>
              <a:gd name="connsiteX16-705" fmla="*/ 684113 w 794874"/>
              <a:gd name="connsiteY16-706" fmla="*/ 962108 h 2449001"/>
              <a:gd name="connsiteX17-707" fmla="*/ 719893 w 794874"/>
              <a:gd name="connsiteY17-708" fmla="*/ 1307990 h 2449001"/>
              <a:gd name="connsiteX18-709" fmla="*/ 409792 w 794874"/>
              <a:gd name="connsiteY18-710" fmla="*/ 1268233 h 2449001"/>
              <a:gd name="connsiteX19-711" fmla="*/ 99692 w 794874"/>
              <a:gd name="connsiteY19-712" fmla="*/ 1288111 h 2449001"/>
              <a:gd name="connsiteX20-713" fmla="*/ 133257 w 794874"/>
              <a:gd name="connsiteY20-714" fmla="*/ 945913 h 2449001"/>
              <a:gd name="connsiteX21-715" fmla="*/ 218310 w 794874"/>
              <a:gd name="connsiteY21-716" fmla="*/ 0 h 2449001"/>
              <a:gd name="connsiteX0-717" fmla="*/ 425696 w 791314"/>
              <a:gd name="connsiteY0-718" fmla="*/ 1331843 h 2449001"/>
              <a:gd name="connsiteX1-719" fmla="*/ 537015 w 791314"/>
              <a:gd name="connsiteY1-720" fmla="*/ 1379551 h 2449001"/>
              <a:gd name="connsiteX2-721" fmla="*/ 758445 w 791314"/>
              <a:gd name="connsiteY2-722" fmla="*/ 1406369 h 2449001"/>
              <a:gd name="connsiteX3-723" fmla="*/ 620503 w 791314"/>
              <a:gd name="connsiteY3-724" fmla="*/ 1741335 h 2449001"/>
              <a:gd name="connsiteX4-725" fmla="*/ 604600 w 791314"/>
              <a:gd name="connsiteY4-726" fmla="*/ 2441050 h 2449001"/>
              <a:gd name="connsiteX5-727" fmla="*/ 314378 w 791314"/>
              <a:gd name="connsiteY5-728" fmla="*/ 2445025 h 2449001"/>
              <a:gd name="connsiteX6-729" fmla="*/ 207035 w 791314"/>
              <a:gd name="connsiteY6-730" fmla="*/ 1673750 h 2449001"/>
              <a:gd name="connsiteX7-731" fmla="*/ 203060 w 791314"/>
              <a:gd name="connsiteY7-732" fmla="*/ 2441050 h 2449001"/>
              <a:gd name="connsiteX8-733" fmla="*/ 131498 w 791314"/>
              <a:gd name="connsiteY8-734" fmla="*/ 2449001 h 2449001"/>
              <a:gd name="connsiteX9-735" fmla="*/ 301 w 791314"/>
              <a:gd name="connsiteY9-736" fmla="*/ 1701579 h 2449001"/>
              <a:gd name="connsiteX10-737" fmla="*/ 95814 w 791314"/>
              <a:gd name="connsiteY10-738" fmla="*/ 1597201 h 2449001"/>
              <a:gd name="connsiteX11-739" fmla="*/ 84343 w 791314"/>
              <a:gd name="connsiteY11-740" fmla="*/ 1389262 h 2449001"/>
              <a:gd name="connsiteX12-741" fmla="*/ 334256 w 791314"/>
              <a:gd name="connsiteY12-742" fmla="*/ 1375575 h 2449001"/>
              <a:gd name="connsiteX13-743" fmla="*/ 425696 w 791314"/>
              <a:gd name="connsiteY13-744" fmla="*/ 1331843 h 2449001"/>
              <a:gd name="connsiteX14-745" fmla="*/ 218310 w 791314"/>
              <a:gd name="connsiteY14-746" fmla="*/ 0 h 2449001"/>
              <a:gd name="connsiteX15-747" fmla="*/ 570023 w 791314"/>
              <a:gd name="connsiteY15-748" fmla="*/ 3422 h 2449001"/>
              <a:gd name="connsiteX16-749" fmla="*/ 677271 w 791314"/>
              <a:gd name="connsiteY16-750" fmla="*/ 938156 h 2449001"/>
              <a:gd name="connsiteX17-751" fmla="*/ 719893 w 791314"/>
              <a:gd name="connsiteY17-752" fmla="*/ 1307990 h 2449001"/>
              <a:gd name="connsiteX18-753" fmla="*/ 409792 w 791314"/>
              <a:gd name="connsiteY18-754" fmla="*/ 1268233 h 2449001"/>
              <a:gd name="connsiteX19-755" fmla="*/ 99692 w 791314"/>
              <a:gd name="connsiteY19-756" fmla="*/ 1288111 h 2449001"/>
              <a:gd name="connsiteX20-757" fmla="*/ 133257 w 791314"/>
              <a:gd name="connsiteY20-758" fmla="*/ 945913 h 2449001"/>
              <a:gd name="connsiteX21-759" fmla="*/ 218310 w 791314"/>
              <a:gd name="connsiteY21-760" fmla="*/ 0 h 2449001"/>
              <a:gd name="connsiteX0-761" fmla="*/ 425696 w 791740"/>
              <a:gd name="connsiteY0-762" fmla="*/ 1331843 h 2449001"/>
              <a:gd name="connsiteX1-763" fmla="*/ 537015 w 791740"/>
              <a:gd name="connsiteY1-764" fmla="*/ 1379551 h 2449001"/>
              <a:gd name="connsiteX2-765" fmla="*/ 775553 w 791740"/>
              <a:gd name="connsiteY2-766" fmla="*/ 1406369 h 2449001"/>
              <a:gd name="connsiteX3-767" fmla="*/ 620503 w 791740"/>
              <a:gd name="connsiteY3-768" fmla="*/ 1741335 h 2449001"/>
              <a:gd name="connsiteX4-769" fmla="*/ 604600 w 791740"/>
              <a:gd name="connsiteY4-770" fmla="*/ 2441050 h 2449001"/>
              <a:gd name="connsiteX5-771" fmla="*/ 314378 w 791740"/>
              <a:gd name="connsiteY5-772" fmla="*/ 2445025 h 2449001"/>
              <a:gd name="connsiteX6-773" fmla="*/ 207035 w 791740"/>
              <a:gd name="connsiteY6-774" fmla="*/ 1673750 h 2449001"/>
              <a:gd name="connsiteX7-775" fmla="*/ 203060 w 791740"/>
              <a:gd name="connsiteY7-776" fmla="*/ 2441050 h 2449001"/>
              <a:gd name="connsiteX8-777" fmla="*/ 131498 w 791740"/>
              <a:gd name="connsiteY8-778" fmla="*/ 2449001 h 2449001"/>
              <a:gd name="connsiteX9-779" fmla="*/ 301 w 791740"/>
              <a:gd name="connsiteY9-780" fmla="*/ 1701579 h 2449001"/>
              <a:gd name="connsiteX10-781" fmla="*/ 95814 w 791740"/>
              <a:gd name="connsiteY10-782" fmla="*/ 1597201 h 2449001"/>
              <a:gd name="connsiteX11-783" fmla="*/ 84343 w 791740"/>
              <a:gd name="connsiteY11-784" fmla="*/ 1389262 h 2449001"/>
              <a:gd name="connsiteX12-785" fmla="*/ 334256 w 791740"/>
              <a:gd name="connsiteY12-786" fmla="*/ 1375575 h 2449001"/>
              <a:gd name="connsiteX13-787" fmla="*/ 425696 w 791740"/>
              <a:gd name="connsiteY13-788" fmla="*/ 1331843 h 2449001"/>
              <a:gd name="connsiteX14-789" fmla="*/ 218310 w 791740"/>
              <a:gd name="connsiteY14-790" fmla="*/ 0 h 2449001"/>
              <a:gd name="connsiteX15-791" fmla="*/ 570023 w 791740"/>
              <a:gd name="connsiteY15-792" fmla="*/ 3422 h 2449001"/>
              <a:gd name="connsiteX16-793" fmla="*/ 677271 w 791740"/>
              <a:gd name="connsiteY16-794" fmla="*/ 938156 h 2449001"/>
              <a:gd name="connsiteX17-795" fmla="*/ 719893 w 791740"/>
              <a:gd name="connsiteY17-796" fmla="*/ 1307990 h 2449001"/>
              <a:gd name="connsiteX18-797" fmla="*/ 409792 w 791740"/>
              <a:gd name="connsiteY18-798" fmla="*/ 1268233 h 2449001"/>
              <a:gd name="connsiteX19-799" fmla="*/ 99692 w 791740"/>
              <a:gd name="connsiteY19-800" fmla="*/ 1288111 h 2449001"/>
              <a:gd name="connsiteX20-801" fmla="*/ 133257 w 791740"/>
              <a:gd name="connsiteY20-802" fmla="*/ 945913 h 2449001"/>
              <a:gd name="connsiteX21-803" fmla="*/ 218310 w 791740"/>
              <a:gd name="connsiteY21-804" fmla="*/ 0 h 2449001"/>
              <a:gd name="connsiteX0-805" fmla="*/ 425696 w 798638"/>
              <a:gd name="connsiteY0-806" fmla="*/ 1331843 h 2449001"/>
              <a:gd name="connsiteX1-807" fmla="*/ 537015 w 798638"/>
              <a:gd name="connsiteY1-808" fmla="*/ 1379551 h 2449001"/>
              <a:gd name="connsiteX2-809" fmla="*/ 775553 w 798638"/>
              <a:gd name="connsiteY2-810" fmla="*/ 1406369 h 2449001"/>
              <a:gd name="connsiteX3-811" fmla="*/ 620503 w 798638"/>
              <a:gd name="connsiteY3-812" fmla="*/ 1741335 h 2449001"/>
              <a:gd name="connsiteX4-813" fmla="*/ 604600 w 798638"/>
              <a:gd name="connsiteY4-814" fmla="*/ 2441050 h 2449001"/>
              <a:gd name="connsiteX5-815" fmla="*/ 314378 w 798638"/>
              <a:gd name="connsiteY5-816" fmla="*/ 2445025 h 2449001"/>
              <a:gd name="connsiteX6-817" fmla="*/ 207035 w 798638"/>
              <a:gd name="connsiteY6-818" fmla="*/ 1673750 h 2449001"/>
              <a:gd name="connsiteX7-819" fmla="*/ 203060 w 798638"/>
              <a:gd name="connsiteY7-820" fmla="*/ 2441050 h 2449001"/>
              <a:gd name="connsiteX8-821" fmla="*/ 131498 w 798638"/>
              <a:gd name="connsiteY8-822" fmla="*/ 2449001 h 2449001"/>
              <a:gd name="connsiteX9-823" fmla="*/ 301 w 798638"/>
              <a:gd name="connsiteY9-824" fmla="*/ 1701579 h 2449001"/>
              <a:gd name="connsiteX10-825" fmla="*/ 95814 w 798638"/>
              <a:gd name="connsiteY10-826" fmla="*/ 1597201 h 2449001"/>
              <a:gd name="connsiteX11-827" fmla="*/ 84343 w 798638"/>
              <a:gd name="connsiteY11-828" fmla="*/ 1389262 h 2449001"/>
              <a:gd name="connsiteX12-829" fmla="*/ 334256 w 798638"/>
              <a:gd name="connsiteY12-830" fmla="*/ 1375575 h 2449001"/>
              <a:gd name="connsiteX13-831" fmla="*/ 425696 w 798638"/>
              <a:gd name="connsiteY13-832" fmla="*/ 1331843 h 2449001"/>
              <a:gd name="connsiteX14-833" fmla="*/ 218310 w 798638"/>
              <a:gd name="connsiteY14-834" fmla="*/ 0 h 2449001"/>
              <a:gd name="connsiteX15-835" fmla="*/ 570023 w 798638"/>
              <a:gd name="connsiteY15-836" fmla="*/ 3422 h 2449001"/>
              <a:gd name="connsiteX16-837" fmla="*/ 677271 w 798638"/>
              <a:gd name="connsiteY16-838" fmla="*/ 938156 h 2449001"/>
              <a:gd name="connsiteX17-839" fmla="*/ 719893 w 798638"/>
              <a:gd name="connsiteY17-840" fmla="*/ 1307990 h 2449001"/>
              <a:gd name="connsiteX18-841" fmla="*/ 409792 w 798638"/>
              <a:gd name="connsiteY18-842" fmla="*/ 1268233 h 2449001"/>
              <a:gd name="connsiteX19-843" fmla="*/ 99692 w 798638"/>
              <a:gd name="connsiteY19-844" fmla="*/ 1288111 h 2449001"/>
              <a:gd name="connsiteX20-845" fmla="*/ 133257 w 798638"/>
              <a:gd name="connsiteY20-846" fmla="*/ 945913 h 2449001"/>
              <a:gd name="connsiteX21-847" fmla="*/ 218310 w 798638"/>
              <a:gd name="connsiteY21-848" fmla="*/ 0 h 2449001"/>
              <a:gd name="connsiteX0-849" fmla="*/ 425696 w 798137"/>
              <a:gd name="connsiteY0-850" fmla="*/ 1331843 h 2449001"/>
              <a:gd name="connsiteX1-851" fmla="*/ 537015 w 798137"/>
              <a:gd name="connsiteY1-852" fmla="*/ 1379551 h 2449001"/>
              <a:gd name="connsiteX2-853" fmla="*/ 775553 w 798137"/>
              <a:gd name="connsiteY2-854" fmla="*/ 1406369 h 2449001"/>
              <a:gd name="connsiteX3-855" fmla="*/ 613659 w 798137"/>
              <a:gd name="connsiteY3-856" fmla="*/ 1785816 h 2449001"/>
              <a:gd name="connsiteX4-857" fmla="*/ 604600 w 798137"/>
              <a:gd name="connsiteY4-858" fmla="*/ 2441050 h 2449001"/>
              <a:gd name="connsiteX5-859" fmla="*/ 314378 w 798137"/>
              <a:gd name="connsiteY5-860" fmla="*/ 2445025 h 2449001"/>
              <a:gd name="connsiteX6-861" fmla="*/ 207035 w 798137"/>
              <a:gd name="connsiteY6-862" fmla="*/ 1673750 h 2449001"/>
              <a:gd name="connsiteX7-863" fmla="*/ 203060 w 798137"/>
              <a:gd name="connsiteY7-864" fmla="*/ 2441050 h 2449001"/>
              <a:gd name="connsiteX8-865" fmla="*/ 131498 w 798137"/>
              <a:gd name="connsiteY8-866" fmla="*/ 2449001 h 2449001"/>
              <a:gd name="connsiteX9-867" fmla="*/ 301 w 798137"/>
              <a:gd name="connsiteY9-868" fmla="*/ 1701579 h 2449001"/>
              <a:gd name="connsiteX10-869" fmla="*/ 95814 w 798137"/>
              <a:gd name="connsiteY10-870" fmla="*/ 1597201 h 2449001"/>
              <a:gd name="connsiteX11-871" fmla="*/ 84343 w 798137"/>
              <a:gd name="connsiteY11-872" fmla="*/ 1389262 h 2449001"/>
              <a:gd name="connsiteX12-873" fmla="*/ 334256 w 798137"/>
              <a:gd name="connsiteY12-874" fmla="*/ 1375575 h 2449001"/>
              <a:gd name="connsiteX13-875" fmla="*/ 425696 w 798137"/>
              <a:gd name="connsiteY13-876" fmla="*/ 1331843 h 2449001"/>
              <a:gd name="connsiteX14-877" fmla="*/ 218310 w 798137"/>
              <a:gd name="connsiteY14-878" fmla="*/ 0 h 2449001"/>
              <a:gd name="connsiteX15-879" fmla="*/ 570023 w 798137"/>
              <a:gd name="connsiteY15-880" fmla="*/ 3422 h 2449001"/>
              <a:gd name="connsiteX16-881" fmla="*/ 677271 w 798137"/>
              <a:gd name="connsiteY16-882" fmla="*/ 938156 h 2449001"/>
              <a:gd name="connsiteX17-883" fmla="*/ 719893 w 798137"/>
              <a:gd name="connsiteY17-884" fmla="*/ 1307990 h 2449001"/>
              <a:gd name="connsiteX18-885" fmla="*/ 409792 w 798137"/>
              <a:gd name="connsiteY18-886" fmla="*/ 1268233 h 2449001"/>
              <a:gd name="connsiteX19-887" fmla="*/ 99692 w 798137"/>
              <a:gd name="connsiteY19-888" fmla="*/ 1288111 h 2449001"/>
              <a:gd name="connsiteX20-889" fmla="*/ 133257 w 798137"/>
              <a:gd name="connsiteY20-890" fmla="*/ 945913 h 2449001"/>
              <a:gd name="connsiteX21-891" fmla="*/ 218310 w 798137"/>
              <a:gd name="connsiteY21-892" fmla="*/ 0 h 2449001"/>
              <a:gd name="connsiteX0-893" fmla="*/ 425696 w 797686"/>
              <a:gd name="connsiteY0-894" fmla="*/ 1331843 h 2449001"/>
              <a:gd name="connsiteX1-895" fmla="*/ 537015 w 797686"/>
              <a:gd name="connsiteY1-896" fmla="*/ 1379551 h 2449001"/>
              <a:gd name="connsiteX2-897" fmla="*/ 775553 w 797686"/>
              <a:gd name="connsiteY2-898" fmla="*/ 1406369 h 2449001"/>
              <a:gd name="connsiteX3-899" fmla="*/ 613659 w 797686"/>
              <a:gd name="connsiteY3-900" fmla="*/ 1785816 h 2449001"/>
              <a:gd name="connsiteX4-901" fmla="*/ 604600 w 797686"/>
              <a:gd name="connsiteY4-902" fmla="*/ 2441050 h 2449001"/>
              <a:gd name="connsiteX5-903" fmla="*/ 314378 w 797686"/>
              <a:gd name="connsiteY5-904" fmla="*/ 2445025 h 2449001"/>
              <a:gd name="connsiteX6-905" fmla="*/ 207035 w 797686"/>
              <a:gd name="connsiteY6-906" fmla="*/ 1673750 h 2449001"/>
              <a:gd name="connsiteX7-907" fmla="*/ 203060 w 797686"/>
              <a:gd name="connsiteY7-908" fmla="*/ 2441050 h 2449001"/>
              <a:gd name="connsiteX8-909" fmla="*/ 131498 w 797686"/>
              <a:gd name="connsiteY8-910" fmla="*/ 2449001 h 2449001"/>
              <a:gd name="connsiteX9-911" fmla="*/ 301 w 797686"/>
              <a:gd name="connsiteY9-912" fmla="*/ 1701579 h 2449001"/>
              <a:gd name="connsiteX10-913" fmla="*/ 95814 w 797686"/>
              <a:gd name="connsiteY10-914" fmla="*/ 1597201 h 2449001"/>
              <a:gd name="connsiteX11-915" fmla="*/ 84343 w 797686"/>
              <a:gd name="connsiteY11-916" fmla="*/ 1389262 h 2449001"/>
              <a:gd name="connsiteX12-917" fmla="*/ 334256 w 797686"/>
              <a:gd name="connsiteY12-918" fmla="*/ 1375575 h 2449001"/>
              <a:gd name="connsiteX13-919" fmla="*/ 425696 w 797686"/>
              <a:gd name="connsiteY13-920" fmla="*/ 1331843 h 2449001"/>
              <a:gd name="connsiteX14-921" fmla="*/ 218310 w 797686"/>
              <a:gd name="connsiteY14-922" fmla="*/ 0 h 2449001"/>
              <a:gd name="connsiteX15-923" fmla="*/ 570023 w 797686"/>
              <a:gd name="connsiteY15-924" fmla="*/ 3422 h 2449001"/>
              <a:gd name="connsiteX16-925" fmla="*/ 677271 w 797686"/>
              <a:gd name="connsiteY16-926" fmla="*/ 938156 h 2449001"/>
              <a:gd name="connsiteX17-927" fmla="*/ 719893 w 797686"/>
              <a:gd name="connsiteY17-928" fmla="*/ 1307990 h 2449001"/>
              <a:gd name="connsiteX18-929" fmla="*/ 409792 w 797686"/>
              <a:gd name="connsiteY18-930" fmla="*/ 1268233 h 2449001"/>
              <a:gd name="connsiteX19-931" fmla="*/ 99692 w 797686"/>
              <a:gd name="connsiteY19-932" fmla="*/ 1288111 h 2449001"/>
              <a:gd name="connsiteX20-933" fmla="*/ 133257 w 797686"/>
              <a:gd name="connsiteY20-934" fmla="*/ 945913 h 2449001"/>
              <a:gd name="connsiteX21-935" fmla="*/ 218310 w 797686"/>
              <a:gd name="connsiteY21-936" fmla="*/ 0 h 2449001"/>
              <a:gd name="connsiteX0-937" fmla="*/ 425696 w 797686"/>
              <a:gd name="connsiteY0-938" fmla="*/ 1331843 h 2449001"/>
              <a:gd name="connsiteX1-939" fmla="*/ 537015 w 797686"/>
              <a:gd name="connsiteY1-940" fmla="*/ 1379551 h 2449001"/>
              <a:gd name="connsiteX2-941" fmla="*/ 775553 w 797686"/>
              <a:gd name="connsiteY2-942" fmla="*/ 1406369 h 2449001"/>
              <a:gd name="connsiteX3-943" fmla="*/ 613659 w 797686"/>
              <a:gd name="connsiteY3-944" fmla="*/ 1785816 h 2449001"/>
              <a:gd name="connsiteX4-945" fmla="*/ 604600 w 797686"/>
              <a:gd name="connsiteY4-946" fmla="*/ 2441050 h 2449001"/>
              <a:gd name="connsiteX5-947" fmla="*/ 314378 w 797686"/>
              <a:gd name="connsiteY5-948" fmla="*/ 2445025 h 2449001"/>
              <a:gd name="connsiteX6-949" fmla="*/ 213878 w 797686"/>
              <a:gd name="connsiteY6-950" fmla="*/ 1707967 h 2449001"/>
              <a:gd name="connsiteX7-951" fmla="*/ 203060 w 797686"/>
              <a:gd name="connsiteY7-952" fmla="*/ 2441050 h 2449001"/>
              <a:gd name="connsiteX8-953" fmla="*/ 131498 w 797686"/>
              <a:gd name="connsiteY8-954" fmla="*/ 2449001 h 2449001"/>
              <a:gd name="connsiteX9-955" fmla="*/ 301 w 797686"/>
              <a:gd name="connsiteY9-956" fmla="*/ 1701579 h 2449001"/>
              <a:gd name="connsiteX10-957" fmla="*/ 95814 w 797686"/>
              <a:gd name="connsiteY10-958" fmla="*/ 1597201 h 2449001"/>
              <a:gd name="connsiteX11-959" fmla="*/ 84343 w 797686"/>
              <a:gd name="connsiteY11-960" fmla="*/ 1389262 h 2449001"/>
              <a:gd name="connsiteX12-961" fmla="*/ 334256 w 797686"/>
              <a:gd name="connsiteY12-962" fmla="*/ 1375575 h 2449001"/>
              <a:gd name="connsiteX13-963" fmla="*/ 425696 w 797686"/>
              <a:gd name="connsiteY13-964" fmla="*/ 1331843 h 2449001"/>
              <a:gd name="connsiteX14-965" fmla="*/ 218310 w 797686"/>
              <a:gd name="connsiteY14-966" fmla="*/ 0 h 2449001"/>
              <a:gd name="connsiteX15-967" fmla="*/ 570023 w 797686"/>
              <a:gd name="connsiteY15-968" fmla="*/ 3422 h 2449001"/>
              <a:gd name="connsiteX16-969" fmla="*/ 677271 w 797686"/>
              <a:gd name="connsiteY16-970" fmla="*/ 938156 h 2449001"/>
              <a:gd name="connsiteX17-971" fmla="*/ 719893 w 797686"/>
              <a:gd name="connsiteY17-972" fmla="*/ 1307990 h 2449001"/>
              <a:gd name="connsiteX18-973" fmla="*/ 409792 w 797686"/>
              <a:gd name="connsiteY18-974" fmla="*/ 1268233 h 2449001"/>
              <a:gd name="connsiteX19-975" fmla="*/ 99692 w 797686"/>
              <a:gd name="connsiteY19-976" fmla="*/ 1288111 h 2449001"/>
              <a:gd name="connsiteX20-977" fmla="*/ 133257 w 797686"/>
              <a:gd name="connsiteY20-978" fmla="*/ 945913 h 2449001"/>
              <a:gd name="connsiteX21-979" fmla="*/ 218310 w 797686"/>
              <a:gd name="connsiteY21-980" fmla="*/ 0 h 2449001"/>
              <a:gd name="connsiteX0-981" fmla="*/ 425696 w 797686"/>
              <a:gd name="connsiteY0-982" fmla="*/ 1331843 h 2449001"/>
              <a:gd name="connsiteX1-983" fmla="*/ 537015 w 797686"/>
              <a:gd name="connsiteY1-984" fmla="*/ 1379551 h 2449001"/>
              <a:gd name="connsiteX2-985" fmla="*/ 775553 w 797686"/>
              <a:gd name="connsiteY2-986" fmla="*/ 1406369 h 2449001"/>
              <a:gd name="connsiteX3-987" fmla="*/ 613659 w 797686"/>
              <a:gd name="connsiteY3-988" fmla="*/ 1785816 h 2449001"/>
              <a:gd name="connsiteX4-989" fmla="*/ 604600 w 797686"/>
              <a:gd name="connsiteY4-990" fmla="*/ 2441050 h 2449001"/>
              <a:gd name="connsiteX5-991" fmla="*/ 314378 w 797686"/>
              <a:gd name="connsiteY5-992" fmla="*/ 2445025 h 2449001"/>
              <a:gd name="connsiteX6-993" fmla="*/ 213878 w 797686"/>
              <a:gd name="connsiteY6-994" fmla="*/ 1707967 h 2449001"/>
              <a:gd name="connsiteX7-995" fmla="*/ 203060 w 797686"/>
              <a:gd name="connsiteY7-996" fmla="*/ 2441050 h 2449001"/>
              <a:gd name="connsiteX8-997" fmla="*/ 131498 w 797686"/>
              <a:gd name="connsiteY8-998" fmla="*/ 2449001 h 2449001"/>
              <a:gd name="connsiteX9-999" fmla="*/ 301 w 797686"/>
              <a:gd name="connsiteY9-1000" fmla="*/ 1701579 h 2449001"/>
              <a:gd name="connsiteX10-1001" fmla="*/ 95814 w 797686"/>
              <a:gd name="connsiteY10-1002" fmla="*/ 1597201 h 2449001"/>
              <a:gd name="connsiteX11-1003" fmla="*/ 84343 w 797686"/>
              <a:gd name="connsiteY11-1004" fmla="*/ 1389262 h 2449001"/>
              <a:gd name="connsiteX12-1005" fmla="*/ 334256 w 797686"/>
              <a:gd name="connsiteY12-1006" fmla="*/ 1375575 h 2449001"/>
              <a:gd name="connsiteX13-1007" fmla="*/ 425696 w 797686"/>
              <a:gd name="connsiteY13-1008" fmla="*/ 1331843 h 2449001"/>
              <a:gd name="connsiteX14-1009" fmla="*/ 218310 w 797686"/>
              <a:gd name="connsiteY14-1010" fmla="*/ 0 h 2449001"/>
              <a:gd name="connsiteX15-1011" fmla="*/ 570023 w 797686"/>
              <a:gd name="connsiteY15-1012" fmla="*/ 3422 h 2449001"/>
              <a:gd name="connsiteX16-1013" fmla="*/ 677271 w 797686"/>
              <a:gd name="connsiteY16-1014" fmla="*/ 938156 h 2449001"/>
              <a:gd name="connsiteX17-1015" fmla="*/ 719893 w 797686"/>
              <a:gd name="connsiteY17-1016" fmla="*/ 1307990 h 2449001"/>
              <a:gd name="connsiteX18-1017" fmla="*/ 409792 w 797686"/>
              <a:gd name="connsiteY18-1018" fmla="*/ 1268233 h 2449001"/>
              <a:gd name="connsiteX19-1019" fmla="*/ 99692 w 797686"/>
              <a:gd name="connsiteY19-1020" fmla="*/ 1288111 h 2449001"/>
              <a:gd name="connsiteX20-1021" fmla="*/ 133257 w 797686"/>
              <a:gd name="connsiteY20-1022" fmla="*/ 945913 h 2449001"/>
              <a:gd name="connsiteX21-1023" fmla="*/ 218310 w 797686"/>
              <a:gd name="connsiteY21-1024" fmla="*/ 0 h 2449001"/>
              <a:gd name="connsiteX0-1025" fmla="*/ 425696 w 797686"/>
              <a:gd name="connsiteY0-1026" fmla="*/ 1331843 h 2449001"/>
              <a:gd name="connsiteX1-1027" fmla="*/ 537015 w 797686"/>
              <a:gd name="connsiteY1-1028" fmla="*/ 1379551 h 2449001"/>
              <a:gd name="connsiteX2-1029" fmla="*/ 775553 w 797686"/>
              <a:gd name="connsiteY2-1030" fmla="*/ 1406369 h 2449001"/>
              <a:gd name="connsiteX3-1031" fmla="*/ 613659 w 797686"/>
              <a:gd name="connsiteY3-1032" fmla="*/ 1785816 h 2449001"/>
              <a:gd name="connsiteX4-1033" fmla="*/ 604600 w 797686"/>
              <a:gd name="connsiteY4-1034" fmla="*/ 2441050 h 2449001"/>
              <a:gd name="connsiteX5-1035" fmla="*/ 314378 w 797686"/>
              <a:gd name="connsiteY5-1036" fmla="*/ 2445025 h 2449001"/>
              <a:gd name="connsiteX6-1037" fmla="*/ 224143 w 797686"/>
              <a:gd name="connsiteY6-1038" fmla="*/ 1721654 h 2449001"/>
              <a:gd name="connsiteX7-1039" fmla="*/ 203060 w 797686"/>
              <a:gd name="connsiteY7-1040" fmla="*/ 2441050 h 2449001"/>
              <a:gd name="connsiteX8-1041" fmla="*/ 131498 w 797686"/>
              <a:gd name="connsiteY8-1042" fmla="*/ 2449001 h 2449001"/>
              <a:gd name="connsiteX9-1043" fmla="*/ 301 w 797686"/>
              <a:gd name="connsiteY9-1044" fmla="*/ 1701579 h 2449001"/>
              <a:gd name="connsiteX10-1045" fmla="*/ 95814 w 797686"/>
              <a:gd name="connsiteY10-1046" fmla="*/ 1597201 h 2449001"/>
              <a:gd name="connsiteX11-1047" fmla="*/ 84343 w 797686"/>
              <a:gd name="connsiteY11-1048" fmla="*/ 1389262 h 2449001"/>
              <a:gd name="connsiteX12-1049" fmla="*/ 334256 w 797686"/>
              <a:gd name="connsiteY12-1050" fmla="*/ 1375575 h 2449001"/>
              <a:gd name="connsiteX13-1051" fmla="*/ 425696 w 797686"/>
              <a:gd name="connsiteY13-1052" fmla="*/ 1331843 h 2449001"/>
              <a:gd name="connsiteX14-1053" fmla="*/ 218310 w 797686"/>
              <a:gd name="connsiteY14-1054" fmla="*/ 0 h 2449001"/>
              <a:gd name="connsiteX15-1055" fmla="*/ 570023 w 797686"/>
              <a:gd name="connsiteY15-1056" fmla="*/ 3422 h 2449001"/>
              <a:gd name="connsiteX16-1057" fmla="*/ 677271 w 797686"/>
              <a:gd name="connsiteY16-1058" fmla="*/ 938156 h 2449001"/>
              <a:gd name="connsiteX17-1059" fmla="*/ 719893 w 797686"/>
              <a:gd name="connsiteY17-1060" fmla="*/ 1307990 h 2449001"/>
              <a:gd name="connsiteX18-1061" fmla="*/ 409792 w 797686"/>
              <a:gd name="connsiteY18-1062" fmla="*/ 1268233 h 2449001"/>
              <a:gd name="connsiteX19-1063" fmla="*/ 99692 w 797686"/>
              <a:gd name="connsiteY19-1064" fmla="*/ 1288111 h 2449001"/>
              <a:gd name="connsiteX20-1065" fmla="*/ 133257 w 797686"/>
              <a:gd name="connsiteY20-1066" fmla="*/ 945913 h 2449001"/>
              <a:gd name="connsiteX21-1067" fmla="*/ 218310 w 797686"/>
              <a:gd name="connsiteY21-1068" fmla="*/ 0 h 2449001"/>
              <a:gd name="connsiteX0-1069" fmla="*/ 425647 w 797637"/>
              <a:gd name="connsiteY0-1070" fmla="*/ 1331843 h 2449001"/>
              <a:gd name="connsiteX1-1071" fmla="*/ 536966 w 797637"/>
              <a:gd name="connsiteY1-1072" fmla="*/ 1379551 h 2449001"/>
              <a:gd name="connsiteX2-1073" fmla="*/ 775504 w 797637"/>
              <a:gd name="connsiteY2-1074" fmla="*/ 1406369 h 2449001"/>
              <a:gd name="connsiteX3-1075" fmla="*/ 613610 w 797637"/>
              <a:gd name="connsiteY3-1076" fmla="*/ 1785816 h 2449001"/>
              <a:gd name="connsiteX4-1077" fmla="*/ 604551 w 797637"/>
              <a:gd name="connsiteY4-1078" fmla="*/ 2441050 h 2449001"/>
              <a:gd name="connsiteX5-1079" fmla="*/ 314329 w 797637"/>
              <a:gd name="connsiteY5-1080" fmla="*/ 2445025 h 2449001"/>
              <a:gd name="connsiteX6-1081" fmla="*/ 224094 w 797637"/>
              <a:gd name="connsiteY6-1082" fmla="*/ 1721654 h 2449001"/>
              <a:gd name="connsiteX7-1083" fmla="*/ 203011 w 797637"/>
              <a:gd name="connsiteY7-1084" fmla="*/ 2441050 h 2449001"/>
              <a:gd name="connsiteX8-1085" fmla="*/ 131449 w 797637"/>
              <a:gd name="connsiteY8-1086" fmla="*/ 2449001 h 2449001"/>
              <a:gd name="connsiteX9-1087" fmla="*/ 252 w 797637"/>
              <a:gd name="connsiteY9-1088" fmla="*/ 1701579 h 2449001"/>
              <a:gd name="connsiteX10-1089" fmla="*/ 112873 w 797637"/>
              <a:gd name="connsiteY10-1090" fmla="*/ 1641682 h 2449001"/>
              <a:gd name="connsiteX11-1091" fmla="*/ 84294 w 797637"/>
              <a:gd name="connsiteY11-1092" fmla="*/ 1389262 h 2449001"/>
              <a:gd name="connsiteX12-1093" fmla="*/ 334207 w 797637"/>
              <a:gd name="connsiteY12-1094" fmla="*/ 1375575 h 2449001"/>
              <a:gd name="connsiteX13-1095" fmla="*/ 425647 w 797637"/>
              <a:gd name="connsiteY13-1096" fmla="*/ 1331843 h 2449001"/>
              <a:gd name="connsiteX14-1097" fmla="*/ 218261 w 797637"/>
              <a:gd name="connsiteY14-1098" fmla="*/ 0 h 2449001"/>
              <a:gd name="connsiteX15-1099" fmla="*/ 569974 w 797637"/>
              <a:gd name="connsiteY15-1100" fmla="*/ 3422 h 2449001"/>
              <a:gd name="connsiteX16-1101" fmla="*/ 677222 w 797637"/>
              <a:gd name="connsiteY16-1102" fmla="*/ 938156 h 2449001"/>
              <a:gd name="connsiteX17-1103" fmla="*/ 719844 w 797637"/>
              <a:gd name="connsiteY17-1104" fmla="*/ 1307990 h 2449001"/>
              <a:gd name="connsiteX18-1105" fmla="*/ 409743 w 797637"/>
              <a:gd name="connsiteY18-1106" fmla="*/ 1268233 h 2449001"/>
              <a:gd name="connsiteX19-1107" fmla="*/ 99643 w 797637"/>
              <a:gd name="connsiteY19-1108" fmla="*/ 1288111 h 2449001"/>
              <a:gd name="connsiteX20-1109" fmla="*/ 133208 w 797637"/>
              <a:gd name="connsiteY20-1110" fmla="*/ 945913 h 2449001"/>
              <a:gd name="connsiteX21-1111" fmla="*/ 218261 w 797637"/>
              <a:gd name="connsiteY21-1112" fmla="*/ 0 h 2449001"/>
              <a:gd name="connsiteX0-1113" fmla="*/ 425647 w 797637"/>
              <a:gd name="connsiteY0-1114" fmla="*/ 1331843 h 2449001"/>
              <a:gd name="connsiteX1-1115" fmla="*/ 536966 w 797637"/>
              <a:gd name="connsiteY1-1116" fmla="*/ 1379551 h 2449001"/>
              <a:gd name="connsiteX2-1117" fmla="*/ 775504 w 797637"/>
              <a:gd name="connsiteY2-1118" fmla="*/ 1406369 h 2449001"/>
              <a:gd name="connsiteX3-1119" fmla="*/ 613610 w 797637"/>
              <a:gd name="connsiteY3-1120" fmla="*/ 1785816 h 2449001"/>
              <a:gd name="connsiteX4-1121" fmla="*/ 604551 w 797637"/>
              <a:gd name="connsiteY4-1122" fmla="*/ 2441050 h 2449001"/>
              <a:gd name="connsiteX5-1123" fmla="*/ 314329 w 797637"/>
              <a:gd name="connsiteY5-1124" fmla="*/ 2445025 h 2449001"/>
              <a:gd name="connsiteX6-1125" fmla="*/ 224094 w 797637"/>
              <a:gd name="connsiteY6-1126" fmla="*/ 1721654 h 2449001"/>
              <a:gd name="connsiteX7-1127" fmla="*/ 203011 w 797637"/>
              <a:gd name="connsiteY7-1128" fmla="*/ 2441050 h 2449001"/>
              <a:gd name="connsiteX8-1129" fmla="*/ 131449 w 797637"/>
              <a:gd name="connsiteY8-1130" fmla="*/ 2449001 h 2449001"/>
              <a:gd name="connsiteX9-1131" fmla="*/ 252 w 797637"/>
              <a:gd name="connsiteY9-1132" fmla="*/ 1701579 h 2449001"/>
              <a:gd name="connsiteX10-1133" fmla="*/ 112873 w 797637"/>
              <a:gd name="connsiteY10-1134" fmla="*/ 1641682 h 2449001"/>
              <a:gd name="connsiteX11-1135" fmla="*/ 84294 w 797637"/>
              <a:gd name="connsiteY11-1136" fmla="*/ 1389262 h 2449001"/>
              <a:gd name="connsiteX12-1137" fmla="*/ 334207 w 797637"/>
              <a:gd name="connsiteY12-1138" fmla="*/ 1375575 h 2449001"/>
              <a:gd name="connsiteX13-1139" fmla="*/ 425647 w 797637"/>
              <a:gd name="connsiteY13-1140" fmla="*/ 1331843 h 2449001"/>
              <a:gd name="connsiteX14-1141" fmla="*/ 218261 w 797637"/>
              <a:gd name="connsiteY14-1142" fmla="*/ 0 h 2449001"/>
              <a:gd name="connsiteX15-1143" fmla="*/ 569974 w 797637"/>
              <a:gd name="connsiteY15-1144" fmla="*/ 3422 h 2449001"/>
              <a:gd name="connsiteX16-1145" fmla="*/ 677222 w 797637"/>
              <a:gd name="connsiteY16-1146" fmla="*/ 938156 h 2449001"/>
              <a:gd name="connsiteX17-1147" fmla="*/ 719844 w 797637"/>
              <a:gd name="connsiteY17-1148" fmla="*/ 1307990 h 2449001"/>
              <a:gd name="connsiteX18-1149" fmla="*/ 409743 w 797637"/>
              <a:gd name="connsiteY18-1150" fmla="*/ 1268233 h 2449001"/>
              <a:gd name="connsiteX19-1151" fmla="*/ 99643 w 797637"/>
              <a:gd name="connsiteY19-1152" fmla="*/ 1288111 h 2449001"/>
              <a:gd name="connsiteX20-1153" fmla="*/ 133208 w 797637"/>
              <a:gd name="connsiteY20-1154" fmla="*/ 945913 h 2449001"/>
              <a:gd name="connsiteX21-1155" fmla="*/ 218261 w 797637"/>
              <a:gd name="connsiteY21-1156" fmla="*/ 0 h 2449001"/>
              <a:gd name="connsiteX0-1157" fmla="*/ 425647 w 797637"/>
              <a:gd name="connsiteY0-1158" fmla="*/ 1331843 h 2449001"/>
              <a:gd name="connsiteX1-1159" fmla="*/ 536966 w 797637"/>
              <a:gd name="connsiteY1-1160" fmla="*/ 1379551 h 2449001"/>
              <a:gd name="connsiteX2-1161" fmla="*/ 775504 w 797637"/>
              <a:gd name="connsiteY2-1162" fmla="*/ 1406369 h 2449001"/>
              <a:gd name="connsiteX3-1163" fmla="*/ 613610 w 797637"/>
              <a:gd name="connsiteY3-1164" fmla="*/ 1785816 h 2449001"/>
              <a:gd name="connsiteX4-1165" fmla="*/ 604551 w 797637"/>
              <a:gd name="connsiteY4-1166" fmla="*/ 2441050 h 2449001"/>
              <a:gd name="connsiteX5-1167" fmla="*/ 314329 w 797637"/>
              <a:gd name="connsiteY5-1168" fmla="*/ 2445025 h 2449001"/>
              <a:gd name="connsiteX6-1169" fmla="*/ 224094 w 797637"/>
              <a:gd name="connsiteY6-1170" fmla="*/ 1721654 h 2449001"/>
              <a:gd name="connsiteX7-1171" fmla="*/ 203011 w 797637"/>
              <a:gd name="connsiteY7-1172" fmla="*/ 2441050 h 2449001"/>
              <a:gd name="connsiteX8-1173" fmla="*/ 131449 w 797637"/>
              <a:gd name="connsiteY8-1174" fmla="*/ 2449001 h 2449001"/>
              <a:gd name="connsiteX9-1175" fmla="*/ 252 w 797637"/>
              <a:gd name="connsiteY9-1176" fmla="*/ 1701579 h 2449001"/>
              <a:gd name="connsiteX10-1177" fmla="*/ 112873 w 797637"/>
              <a:gd name="connsiteY10-1178" fmla="*/ 1641682 h 2449001"/>
              <a:gd name="connsiteX11-1179" fmla="*/ 84294 w 797637"/>
              <a:gd name="connsiteY11-1180" fmla="*/ 1389262 h 2449001"/>
              <a:gd name="connsiteX12-1181" fmla="*/ 334207 w 797637"/>
              <a:gd name="connsiteY12-1182" fmla="*/ 1375575 h 2449001"/>
              <a:gd name="connsiteX13-1183" fmla="*/ 425647 w 797637"/>
              <a:gd name="connsiteY13-1184" fmla="*/ 1331843 h 2449001"/>
              <a:gd name="connsiteX14-1185" fmla="*/ 218261 w 797637"/>
              <a:gd name="connsiteY14-1186" fmla="*/ 0 h 2449001"/>
              <a:gd name="connsiteX15-1187" fmla="*/ 569974 w 797637"/>
              <a:gd name="connsiteY15-1188" fmla="*/ 3422 h 2449001"/>
              <a:gd name="connsiteX16-1189" fmla="*/ 677222 w 797637"/>
              <a:gd name="connsiteY16-1190" fmla="*/ 938156 h 2449001"/>
              <a:gd name="connsiteX17-1191" fmla="*/ 719844 w 797637"/>
              <a:gd name="connsiteY17-1192" fmla="*/ 1307990 h 2449001"/>
              <a:gd name="connsiteX18-1193" fmla="*/ 409743 w 797637"/>
              <a:gd name="connsiteY18-1194" fmla="*/ 1268233 h 2449001"/>
              <a:gd name="connsiteX19-1195" fmla="*/ 99643 w 797637"/>
              <a:gd name="connsiteY19-1196" fmla="*/ 1288111 h 2449001"/>
              <a:gd name="connsiteX20-1197" fmla="*/ 133208 w 797637"/>
              <a:gd name="connsiteY20-1198" fmla="*/ 945913 h 2449001"/>
              <a:gd name="connsiteX21-1199" fmla="*/ 218261 w 797637"/>
              <a:gd name="connsiteY21-1200" fmla="*/ 0 h 2449001"/>
              <a:gd name="connsiteX0-1201" fmla="*/ 405179 w 777169"/>
              <a:gd name="connsiteY0-1202" fmla="*/ 1331843 h 2449001"/>
              <a:gd name="connsiteX1-1203" fmla="*/ 516498 w 777169"/>
              <a:gd name="connsiteY1-1204" fmla="*/ 1379551 h 2449001"/>
              <a:gd name="connsiteX2-1205" fmla="*/ 755036 w 777169"/>
              <a:gd name="connsiteY2-1206" fmla="*/ 1406369 h 2449001"/>
              <a:gd name="connsiteX3-1207" fmla="*/ 593142 w 777169"/>
              <a:gd name="connsiteY3-1208" fmla="*/ 1785816 h 2449001"/>
              <a:gd name="connsiteX4-1209" fmla="*/ 584083 w 777169"/>
              <a:gd name="connsiteY4-1210" fmla="*/ 2441050 h 2449001"/>
              <a:gd name="connsiteX5-1211" fmla="*/ 293861 w 777169"/>
              <a:gd name="connsiteY5-1212" fmla="*/ 2445025 h 2449001"/>
              <a:gd name="connsiteX6-1213" fmla="*/ 203626 w 777169"/>
              <a:gd name="connsiteY6-1214" fmla="*/ 1721654 h 2449001"/>
              <a:gd name="connsiteX7-1215" fmla="*/ 182543 w 777169"/>
              <a:gd name="connsiteY7-1216" fmla="*/ 2441050 h 2449001"/>
              <a:gd name="connsiteX8-1217" fmla="*/ 110981 w 777169"/>
              <a:gd name="connsiteY8-1218" fmla="*/ 2449001 h 2449001"/>
              <a:gd name="connsiteX9-1219" fmla="*/ 313 w 777169"/>
              <a:gd name="connsiteY9-1220" fmla="*/ 1749481 h 2449001"/>
              <a:gd name="connsiteX10-1221" fmla="*/ 92405 w 777169"/>
              <a:gd name="connsiteY10-1222" fmla="*/ 1641682 h 2449001"/>
              <a:gd name="connsiteX11-1223" fmla="*/ 63826 w 777169"/>
              <a:gd name="connsiteY11-1224" fmla="*/ 1389262 h 2449001"/>
              <a:gd name="connsiteX12-1225" fmla="*/ 313739 w 777169"/>
              <a:gd name="connsiteY12-1226" fmla="*/ 1375575 h 2449001"/>
              <a:gd name="connsiteX13-1227" fmla="*/ 405179 w 777169"/>
              <a:gd name="connsiteY13-1228" fmla="*/ 1331843 h 2449001"/>
              <a:gd name="connsiteX14-1229" fmla="*/ 197793 w 777169"/>
              <a:gd name="connsiteY14-1230" fmla="*/ 0 h 2449001"/>
              <a:gd name="connsiteX15-1231" fmla="*/ 549506 w 777169"/>
              <a:gd name="connsiteY15-1232" fmla="*/ 3422 h 2449001"/>
              <a:gd name="connsiteX16-1233" fmla="*/ 656754 w 777169"/>
              <a:gd name="connsiteY16-1234" fmla="*/ 938156 h 2449001"/>
              <a:gd name="connsiteX17-1235" fmla="*/ 699376 w 777169"/>
              <a:gd name="connsiteY17-1236" fmla="*/ 1307990 h 2449001"/>
              <a:gd name="connsiteX18-1237" fmla="*/ 389275 w 777169"/>
              <a:gd name="connsiteY18-1238" fmla="*/ 1268233 h 2449001"/>
              <a:gd name="connsiteX19-1239" fmla="*/ 79175 w 777169"/>
              <a:gd name="connsiteY19-1240" fmla="*/ 1288111 h 2449001"/>
              <a:gd name="connsiteX20-1241" fmla="*/ 112740 w 777169"/>
              <a:gd name="connsiteY20-1242" fmla="*/ 945913 h 2449001"/>
              <a:gd name="connsiteX21-1243" fmla="*/ 197793 w 777169"/>
              <a:gd name="connsiteY21-1244" fmla="*/ 0 h 2449001"/>
              <a:gd name="connsiteX0-1245" fmla="*/ 413332 w 785322"/>
              <a:gd name="connsiteY0-1246" fmla="*/ 1331843 h 2449001"/>
              <a:gd name="connsiteX1-1247" fmla="*/ 524651 w 785322"/>
              <a:gd name="connsiteY1-1248" fmla="*/ 1379551 h 2449001"/>
              <a:gd name="connsiteX2-1249" fmla="*/ 763189 w 785322"/>
              <a:gd name="connsiteY2-1250" fmla="*/ 1406369 h 2449001"/>
              <a:gd name="connsiteX3-1251" fmla="*/ 601295 w 785322"/>
              <a:gd name="connsiteY3-1252" fmla="*/ 1785816 h 2449001"/>
              <a:gd name="connsiteX4-1253" fmla="*/ 592236 w 785322"/>
              <a:gd name="connsiteY4-1254" fmla="*/ 2441050 h 2449001"/>
              <a:gd name="connsiteX5-1255" fmla="*/ 302014 w 785322"/>
              <a:gd name="connsiteY5-1256" fmla="*/ 2445025 h 2449001"/>
              <a:gd name="connsiteX6-1257" fmla="*/ 211779 w 785322"/>
              <a:gd name="connsiteY6-1258" fmla="*/ 1721654 h 2449001"/>
              <a:gd name="connsiteX7-1259" fmla="*/ 190696 w 785322"/>
              <a:gd name="connsiteY7-1260" fmla="*/ 2441050 h 2449001"/>
              <a:gd name="connsiteX8-1261" fmla="*/ 119134 w 785322"/>
              <a:gd name="connsiteY8-1262" fmla="*/ 2449001 h 2449001"/>
              <a:gd name="connsiteX9-1263" fmla="*/ 8466 w 785322"/>
              <a:gd name="connsiteY9-1264" fmla="*/ 1749481 h 2449001"/>
              <a:gd name="connsiteX10-1265" fmla="*/ 100558 w 785322"/>
              <a:gd name="connsiteY10-1266" fmla="*/ 1641682 h 2449001"/>
              <a:gd name="connsiteX11-1267" fmla="*/ 71979 w 785322"/>
              <a:gd name="connsiteY11-1268" fmla="*/ 1389262 h 2449001"/>
              <a:gd name="connsiteX12-1269" fmla="*/ 321892 w 785322"/>
              <a:gd name="connsiteY12-1270" fmla="*/ 1375575 h 2449001"/>
              <a:gd name="connsiteX13-1271" fmla="*/ 413332 w 785322"/>
              <a:gd name="connsiteY13-1272" fmla="*/ 1331843 h 2449001"/>
              <a:gd name="connsiteX14-1273" fmla="*/ 205946 w 785322"/>
              <a:gd name="connsiteY14-1274" fmla="*/ 0 h 2449001"/>
              <a:gd name="connsiteX15-1275" fmla="*/ 557659 w 785322"/>
              <a:gd name="connsiteY15-1276" fmla="*/ 3422 h 2449001"/>
              <a:gd name="connsiteX16-1277" fmla="*/ 664907 w 785322"/>
              <a:gd name="connsiteY16-1278" fmla="*/ 938156 h 2449001"/>
              <a:gd name="connsiteX17-1279" fmla="*/ 707529 w 785322"/>
              <a:gd name="connsiteY17-1280" fmla="*/ 1307990 h 2449001"/>
              <a:gd name="connsiteX18-1281" fmla="*/ 397428 w 785322"/>
              <a:gd name="connsiteY18-1282" fmla="*/ 1268233 h 2449001"/>
              <a:gd name="connsiteX19-1283" fmla="*/ 87328 w 785322"/>
              <a:gd name="connsiteY19-1284" fmla="*/ 1288111 h 2449001"/>
              <a:gd name="connsiteX20-1285" fmla="*/ 120893 w 785322"/>
              <a:gd name="connsiteY20-1286" fmla="*/ 945913 h 2449001"/>
              <a:gd name="connsiteX21-1287" fmla="*/ 205946 w 785322"/>
              <a:gd name="connsiteY21-1288" fmla="*/ 0 h 244900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0" name="Freeform 108"/>
          <p:cNvSpPr/>
          <p:nvPr/>
        </p:nvSpPr>
        <p:spPr>
          <a:xfrm>
            <a:off x="4380680" y="2575756"/>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1" name="Oval 8"/>
          <p:cNvSpPr/>
          <p:nvPr/>
        </p:nvSpPr>
        <p:spPr>
          <a:xfrm>
            <a:off x="5218021" y="2588098"/>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72" name="Group 110"/>
          <p:cNvGrpSpPr/>
          <p:nvPr/>
        </p:nvGrpSpPr>
        <p:grpSpPr>
          <a:xfrm>
            <a:off x="3542694" y="2575756"/>
            <a:ext cx="501857" cy="554554"/>
            <a:chOff x="4835382" y="73243"/>
            <a:chExt cx="2920830" cy="3227535"/>
          </a:xfrm>
          <a:solidFill>
            <a:schemeClr val="accent4"/>
          </a:solidFill>
        </p:grpSpPr>
        <p:sp>
          <p:nvSpPr>
            <p:cNvPr id="73" name="Freeform 111"/>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1" fmla="*/ 3030279 w 4784651"/>
                <a:gd name="connsiteY0-2" fmla="*/ 114 h 5890551"/>
                <a:gd name="connsiteX1-3" fmla="*/ 765544 w 4784651"/>
                <a:gd name="connsiteY1-4" fmla="*/ 1935240 h 5890551"/>
                <a:gd name="connsiteX2-5" fmla="*/ 0 w 4784651"/>
                <a:gd name="connsiteY2-6" fmla="*/ 3051658 h 5890551"/>
                <a:gd name="connsiteX3-7" fmla="*/ 510363 w 4784651"/>
                <a:gd name="connsiteY3-8" fmla="*/ 3328105 h 5890551"/>
                <a:gd name="connsiteX4-9" fmla="*/ 297711 w 4784651"/>
                <a:gd name="connsiteY4-10" fmla="*/ 3657714 h 5890551"/>
                <a:gd name="connsiteX5-11" fmla="*/ 489097 w 4784651"/>
                <a:gd name="connsiteY5-12" fmla="*/ 3870365 h 5890551"/>
                <a:gd name="connsiteX6-13" fmla="*/ 372139 w 4784651"/>
                <a:gd name="connsiteY6-14" fmla="*/ 4061751 h 5890551"/>
                <a:gd name="connsiteX7-15" fmla="*/ 563525 w 4784651"/>
                <a:gd name="connsiteY7-16" fmla="*/ 4316933 h 5890551"/>
                <a:gd name="connsiteX8-17" fmla="*/ 499730 w 4784651"/>
                <a:gd name="connsiteY8-18" fmla="*/ 4976151 h 5890551"/>
                <a:gd name="connsiteX9-19" fmla="*/ 1754372 w 4784651"/>
                <a:gd name="connsiteY9-20" fmla="*/ 5199435 h 5890551"/>
                <a:gd name="connsiteX10-21" fmla="*/ 1945758 w 4784651"/>
                <a:gd name="connsiteY10-22" fmla="*/ 5890551 h 5890551"/>
                <a:gd name="connsiteX11-23" fmla="*/ 4784651 w 4784651"/>
                <a:gd name="connsiteY11-24" fmla="*/ 5858654 h 5890551"/>
                <a:gd name="connsiteX12-25" fmla="*/ 4561367 w 4784651"/>
                <a:gd name="connsiteY12-26" fmla="*/ 4189342 h 5890551"/>
                <a:gd name="connsiteX13-27" fmla="*/ 3030279 w 4784651"/>
                <a:gd name="connsiteY13-28" fmla="*/ 114 h 5890551"/>
                <a:gd name="connsiteX0-29" fmla="*/ 3030279 w 4784651"/>
                <a:gd name="connsiteY0-30" fmla="*/ 398 h 5890835"/>
                <a:gd name="connsiteX1-31" fmla="*/ 765544 w 4784651"/>
                <a:gd name="connsiteY1-32" fmla="*/ 1935524 h 5890835"/>
                <a:gd name="connsiteX2-33" fmla="*/ 0 w 4784651"/>
                <a:gd name="connsiteY2-34" fmla="*/ 3051942 h 5890835"/>
                <a:gd name="connsiteX3-35" fmla="*/ 510363 w 4784651"/>
                <a:gd name="connsiteY3-36" fmla="*/ 3328389 h 5890835"/>
                <a:gd name="connsiteX4-37" fmla="*/ 297711 w 4784651"/>
                <a:gd name="connsiteY4-38" fmla="*/ 3657998 h 5890835"/>
                <a:gd name="connsiteX5-39" fmla="*/ 489097 w 4784651"/>
                <a:gd name="connsiteY5-40" fmla="*/ 3870649 h 5890835"/>
                <a:gd name="connsiteX6-41" fmla="*/ 372139 w 4784651"/>
                <a:gd name="connsiteY6-42" fmla="*/ 4062035 h 5890835"/>
                <a:gd name="connsiteX7-43" fmla="*/ 563525 w 4784651"/>
                <a:gd name="connsiteY7-44" fmla="*/ 4317217 h 5890835"/>
                <a:gd name="connsiteX8-45" fmla="*/ 499730 w 4784651"/>
                <a:gd name="connsiteY8-46" fmla="*/ 4976435 h 5890835"/>
                <a:gd name="connsiteX9-47" fmla="*/ 1754372 w 4784651"/>
                <a:gd name="connsiteY9-48" fmla="*/ 5199719 h 5890835"/>
                <a:gd name="connsiteX10-49" fmla="*/ 1945758 w 4784651"/>
                <a:gd name="connsiteY10-50" fmla="*/ 5890835 h 5890835"/>
                <a:gd name="connsiteX11-51" fmla="*/ 4784651 w 4784651"/>
                <a:gd name="connsiteY11-52" fmla="*/ 5858938 h 5890835"/>
                <a:gd name="connsiteX12-53" fmla="*/ 4561367 w 4784651"/>
                <a:gd name="connsiteY12-54" fmla="*/ 4189626 h 5890835"/>
                <a:gd name="connsiteX13-55" fmla="*/ 3030279 w 4784651"/>
                <a:gd name="connsiteY13-56" fmla="*/ 398 h 5890835"/>
                <a:gd name="connsiteX0-57" fmla="*/ 3030279 w 5042277"/>
                <a:gd name="connsiteY0-58" fmla="*/ 663 h 5891100"/>
                <a:gd name="connsiteX1-59" fmla="*/ 765544 w 5042277"/>
                <a:gd name="connsiteY1-60" fmla="*/ 1935789 h 5891100"/>
                <a:gd name="connsiteX2-61" fmla="*/ 0 w 5042277"/>
                <a:gd name="connsiteY2-62" fmla="*/ 3052207 h 5891100"/>
                <a:gd name="connsiteX3-63" fmla="*/ 510363 w 5042277"/>
                <a:gd name="connsiteY3-64" fmla="*/ 3328654 h 5891100"/>
                <a:gd name="connsiteX4-65" fmla="*/ 297711 w 5042277"/>
                <a:gd name="connsiteY4-66" fmla="*/ 3658263 h 5891100"/>
                <a:gd name="connsiteX5-67" fmla="*/ 489097 w 5042277"/>
                <a:gd name="connsiteY5-68" fmla="*/ 3870914 h 5891100"/>
                <a:gd name="connsiteX6-69" fmla="*/ 372139 w 5042277"/>
                <a:gd name="connsiteY6-70" fmla="*/ 4062300 h 5891100"/>
                <a:gd name="connsiteX7-71" fmla="*/ 563525 w 5042277"/>
                <a:gd name="connsiteY7-72" fmla="*/ 4317482 h 5891100"/>
                <a:gd name="connsiteX8-73" fmla="*/ 499730 w 5042277"/>
                <a:gd name="connsiteY8-74" fmla="*/ 4976700 h 5891100"/>
                <a:gd name="connsiteX9-75" fmla="*/ 1754372 w 5042277"/>
                <a:gd name="connsiteY9-76" fmla="*/ 5199984 h 5891100"/>
                <a:gd name="connsiteX10-77" fmla="*/ 1945758 w 5042277"/>
                <a:gd name="connsiteY10-78" fmla="*/ 5891100 h 5891100"/>
                <a:gd name="connsiteX11-79" fmla="*/ 4784651 w 5042277"/>
                <a:gd name="connsiteY11-80" fmla="*/ 5859203 h 5891100"/>
                <a:gd name="connsiteX12-81" fmla="*/ 4561367 w 5042277"/>
                <a:gd name="connsiteY12-82" fmla="*/ 4189891 h 5891100"/>
                <a:gd name="connsiteX13-83" fmla="*/ 3030279 w 5042277"/>
                <a:gd name="connsiteY13-84" fmla="*/ 663 h 5891100"/>
                <a:gd name="connsiteX0-85" fmla="*/ 3030279 w 5316637"/>
                <a:gd name="connsiteY0-86" fmla="*/ 1079 h 5891516"/>
                <a:gd name="connsiteX1-87" fmla="*/ 765544 w 5316637"/>
                <a:gd name="connsiteY1-88" fmla="*/ 1936205 h 5891516"/>
                <a:gd name="connsiteX2-89" fmla="*/ 0 w 5316637"/>
                <a:gd name="connsiteY2-90" fmla="*/ 3052623 h 5891516"/>
                <a:gd name="connsiteX3-91" fmla="*/ 510363 w 5316637"/>
                <a:gd name="connsiteY3-92" fmla="*/ 3329070 h 5891516"/>
                <a:gd name="connsiteX4-93" fmla="*/ 297711 w 5316637"/>
                <a:gd name="connsiteY4-94" fmla="*/ 3658679 h 5891516"/>
                <a:gd name="connsiteX5-95" fmla="*/ 489097 w 5316637"/>
                <a:gd name="connsiteY5-96" fmla="*/ 3871330 h 5891516"/>
                <a:gd name="connsiteX6-97" fmla="*/ 372139 w 5316637"/>
                <a:gd name="connsiteY6-98" fmla="*/ 4062716 h 5891516"/>
                <a:gd name="connsiteX7-99" fmla="*/ 563525 w 5316637"/>
                <a:gd name="connsiteY7-100" fmla="*/ 4317898 h 5891516"/>
                <a:gd name="connsiteX8-101" fmla="*/ 499730 w 5316637"/>
                <a:gd name="connsiteY8-102" fmla="*/ 4977116 h 5891516"/>
                <a:gd name="connsiteX9-103" fmla="*/ 1754372 w 5316637"/>
                <a:gd name="connsiteY9-104" fmla="*/ 5200400 h 5891516"/>
                <a:gd name="connsiteX10-105" fmla="*/ 1945758 w 5316637"/>
                <a:gd name="connsiteY10-106" fmla="*/ 5891516 h 5891516"/>
                <a:gd name="connsiteX11-107" fmla="*/ 4784651 w 5316637"/>
                <a:gd name="connsiteY11-108" fmla="*/ 5859619 h 5891516"/>
                <a:gd name="connsiteX12-109" fmla="*/ 4890977 w 5316637"/>
                <a:gd name="connsiteY12-110" fmla="*/ 3520456 h 5891516"/>
                <a:gd name="connsiteX13-111" fmla="*/ 3030279 w 5316637"/>
                <a:gd name="connsiteY13-112" fmla="*/ 1079 h 5891516"/>
                <a:gd name="connsiteX0-113" fmla="*/ 3030279 w 5338934"/>
                <a:gd name="connsiteY0-114" fmla="*/ 561 h 5890998"/>
                <a:gd name="connsiteX1-115" fmla="*/ 765544 w 5338934"/>
                <a:gd name="connsiteY1-116" fmla="*/ 1935687 h 5890998"/>
                <a:gd name="connsiteX2-117" fmla="*/ 0 w 5338934"/>
                <a:gd name="connsiteY2-118" fmla="*/ 3052105 h 5890998"/>
                <a:gd name="connsiteX3-119" fmla="*/ 510363 w 5338934"/>
                <a:gd name="connsiteY3-120" fmla="*/ 3328552 h 5890998"/>
                <a:gd name="connsiteX4-121" fmla="*/ 297711 w 5338934"/>
                <a:gd name="connsiteY4-122" fmla="*/ 3658161 h 5890998"/>
                <a:gd name="connsiteX5-123" fmla="*/ 489097 w 5338934"/>
                <a:gd name="connsiteY5-124" fmla="*/ 3870812 h 5890998"/>
                <a:gd name="connsiteX6-125" fmla="*/ 372139 w 5338934"/>
                <a:gd name="connsiteY6-126" fmla="*/ 4062198 h 5890998"/>
                <a:gd name="connsiteX7-127" fmla="*/ 563525 w 5338934"/>
                <a:gd name="connsiteY7-128" fmla="*/ 4317380 h 5890998"/>
                <a:gd name="connsiteX8-129" fmla="*/ 499730 w 5338934"/>
                <a:gd name="connsiteY8-130" fmla="*/ 4976598 h 5890998"/>
                <a:gd name="connsiteX9-131" fmla="*/ 1754372 w 5338934"/>
                <a:gd name="connsiteY9-132" fmla="*/ 5199882 h 5890998"/>
                <a:gd name="connsiteX10-133" fmla="*/ 1945758 w 5338934"/>
                <a:gd name="connsiteY10-134" fmla="*/ 5890998 h 5890998"/>
                <a:gd name="connsiteX11-135" fmla="*/ 4784651 w 5338934"/>
                <a:gd name="connsiteY11-136" fmla="*/ 5859101 h 5890998"/>
                <a:gd name="connsiteX12-137" fmla="*/ 4890977 w 5338934"/>
                <a:gd name="connsiteY12-138" fmla="*/ 3519938 h 5890998"/>
                <a:gd name="connsiteX13-139" fmla="*/ 3030279 w 5338934"/>
                <a:gd name="connsiteY13-140" fmla="*/ 561 h 5890998"/>
                <a:gd name="connsiteX0-141" fmla="*/ 3030279 w 5381346"/>
                <a:gd name="connsiteY0-142" fmla="*/ 115 h 5890552"/>
                <a:gd name="connsiteX1-143" fmla="*/ 765544 w 5381346"/>
                <a:gd name="connsiteY1-144" fmla="*/ 1935241 h 5890552"/>
                <a:gd name="connsiteX2-145" fmla="*/ 0 w 5381346"/>
                <a:gd name="connsiteY2-146" fmla="*/ 3051659 h 5890552"/>
                <a:gd name="connsiteX3-147" fmla="*/ 510363 w 5381346"/>
                <a:gd name="connsiteY3-148" fmla="*/ 3328106 h 5890552"/>
                <a:gd name="connsiteX4-149" fmla="*/ 297711 w 5381346"/>
                <a:gd name="connsiteY4-150" fmla="*/ 3657715 h 5890552"/>
                <a:gd name="connsiteX5-151" fmla="*/ 489097 w 5381346"/>
                <a:gd name="connsiteY5-152" fmla="*/ 3870366 h 5890552"/>
                <a:gd name="connsiteX6-153" fmla="*/ 372139 w 5381346"/>
                <a:gd name="connsiteY6-154" fmla="*/ 4061752 h 5890552"/>
                <a:gd name="connsiteX7-155" fmla="*/ 563525 w 5381346"/>
                <a:gd name="connsiteY7-156" fmla="*/ 4316934 h 5890552"/>
                <a:gd name="connsiteX8-157" fmla="*/ 499730 w 5381346"/>
                <a:gd name="connsiteY8-158" fmla="*/ 4976152 h 5890552"/>
                <a:gd name="connsiteX9-159" fmla="*/ 1754372 w 5381346"/>
                <a:gd name="connsiteY9-160" fmla="*/ 5199436 h 5890552"/>
                <a:gd name="connsiteX10-161" fmla="*/ 1945758 w 5381346"/>
                <a:gd name="connsiteY10-162" fmla="*/ 5890552 h 5890552"/>
                <a:gd name="connsiteX11-163" fmla="*/ 4784651 w 5381346"/>
                <a:gd name="connsiteY11-164" fmla="*/ 5858655 h 5890552"/>
                <a:gd name="connsiteX12-165" fmla="*/ 4890977 w 5381346"/>
                <a:gd name="connsiteY12-166" fmla="*/ 3519492 h 5890552"/>
                <a:gd name="connsiteX13-167" fmla="*/ 3030279 w 5381346"/>
                <a:gd name="connsiteY13-168" fmla="*/ 115 h 5890552"/>
                <a:gd name="connsiteX0-169" fmla="*/ 3030279 w 5381346"/>
                <a:gd name="connsiteY0-170" fmla="*/ 115 h 5890552"/>
                <a:gd name="connsiteX1-171" fmla="*/ 765544 w 5381346"/>
                <a:gd name="connsiteY1-172" fmla="*/ 1935241 h 5890552"/>
                <a:gd name="connsiteX2-173" fmla="*/ 0 w 5381346"/>
                <a:gd name="connsiteY2-174" fmla="*/ 3051659 h 5890552"/>
                <a:gd name="connsiteX3-175" fmla="*/ 510363 w 5381346"/>
                <a:gd name="connsiteY3-176" fmla="*/ 3328106 h 5890552"/>
                <a:gd name="connsiteX4-177" fmla="*/ 297711 w 5381346"/>
                <a:gd name="connsiteY4-178" fmla="*/ 3657715 h 5890552"/>
                <a:gd name="connsiteX5-179" fmla="*/ 489097 w 5381346"/>
                <a:gd name="connsiteY5-180" fmla="*/ 3870366 h 5890552"/>
                <a:gd name="connsiteX6-181" fmla="*/ 372139 w 5381346"/>
                <a:gd name="connsiteY6-182" fmla="*/ 4061752 h 5890552"/>
                <a:gd name="connsiteX7-183" fmla="*/ 563525 w 5381346"/>
                <a:gd name="connsiteY7-184" fmla="*/ 4316934 h 5890552"/>
                <a:gd name="connsiteX8-185" fmla="*/ 499730 w 5381346"/>
                <a:gd name="connsiteY8-186" fmla="*/ 4976152 h 5890552"/>
                <a:gd name="connsiteX9-187" fmla="*/ 1754372 w 5381346"/>
                <a:gd name="connsiteY9-188" fmla="*/ 5199436 h 5890552"/>
                <a:gd name="connsiteX10-189" fmla="*/ 1945758 w 5381346"/>
                <a:gd name="connsiteY10-190" fmla="*/ 5890552 h 5890552"/>
                <a:gd name="connsiteX11-191" fmla="*/ 4784651 w 5381346"/>
                <a:gd name="connsiteY11-192" fmla="*/ 5858655 h 5890552"/>
                <a:gd name="connsiteX12-193" fmla="*/ 4890977 w 5381346"/>
                <a:gd name="connsiteY12-194" fmla="*/ 3519492 h 5890552"/>
                <a:gd name="connsiteX13-195" fmla="*/ 3030279 w 5381346"/>
                <a:gd name="connsiteY13-196" fmla="*/ 115 h 5890552"/>
                <a:gd name="connsiteX0-197" fmla="*/ 3030279 w 5381346"/>
                <a:gd name="connsiteY0-198" fmla="*/ 115 h 5890552"/>
                <a:gd name="connsiteX1-199" fmla="*/ 765544 w 5381346"/>
                <a:gd name="connsiteY1-200" fmla="*/ 1935241 h 5890552"/>
                <a:gd name="connsiteX2-201" fmla="*/ 0 w 5381346"/>
                <a:gd name="connsiteY2-202" fmla="*/ 3051659 h 5890552"/>
                <a:gd name="connsiteX3-203" fmla="*/ 510363 w 5381346"/>
                <a:gd name="connsiteY3-204" fmla="*/ 3328106 h 5890552"/>
                <a:gd name="connsiteX4-205" fmla="*/ 297711 w 5381346"/>
                <a:gd name="connsiteY4-206" fmla="*/ 3657715 h 5890552"/>
                <a:gd name="connsiteX5-207" fmla="*/ 489097 w 5381346"/>
                <a:gd name="connsiteY5-208" fmla="*/ 3870366 h 5890552"/>
                <a:gd name="connsiteX6-209" fmla="*/ 372139 w 5381346"/>
                <a:gd name="connsiteY6-210" fmla="*/ 4061752 h 5890552"/>
                <a:gd name="connsiteX7-211" fmla="*/ 563525 w 5381346"/>
                <a:gd name="connsiteY7-212" fmla="*/ 4316934 h 5890552"/>
                <a:gd name="connsiteX8-213" fmla="*/ 499730 w 5381346"/>
                <a:gd name="connsiteY8-214" fmla="*/ 4976152 h 5890552"/>
                <a:gd name="connsiteX9-215" fmla="*/ 1754372 w 5381346"/>
                <a:gd name="connsiteY9-216" fmla="*/ 5199436 h 5890552"/>
                <a:gd name="connsiteX10-217" fmla="*/ 1945758 w 5381346"/>
                <a:gd name="connsiteY10-218" fmla="*/ 5890552 h 5890552"/>
                <a:gd name="connsiteX11-219" fmla="*/ 4784651 w 5381346"/>
                <a:gd name="connsiteY11-220" fmla="*/ 5858655 h 5890552"/>
                <a:gd name="connsiteX12-221" fmla="*/ 4890977 w 5381346"/>
                <a:gd name="connsiteY12-222" fmla="*/ 3519492 h 5890552"/>
                <a:gd name="connsiteX13-223" fmla="*/ 3030279 w 5381346"/>
                <a:gd name="connsiteY13-224" fmla="*/ 115 h 5890552"/>
                <a:gd name="connsiteX0-225" fmla="*/ 3030279 w 5381346"/>
                <a:gd name="connsiteY0-226" fmla="*/ 115 h 5890552"/>
                <a:gd name="connsiteX1-227" fmla="*/ 765544 w 5381346"/>
                <a:gd name="connsiteY1-228" fmla="*/ 1935241 h 5890552"/>
                <a:gd name="connsiteX2-229" fmla="*/ 0 w 5381346"/>
                <a:gd name="connsiteY2-230" fmla="*/ 3051659 h 5890552"/>
                <a:gd name="connsiteX3-231" fmla="*/ 510363 w 5381346"/>
                <a:gd name="connsiteY3-232" fmla="*/ 3328106 h 5890552"/>
                <a:gd name="connsiteX4-233" fmla="*/ 297711 w 5381346"/>
                <a:gd name="connsiteY4-234" fmla="*/ 3657715 h 5890552"/>
                <a:gd name="connsiteX5-235" fmla="*/ 489097 w 5381346"/>
                <a:gd name="connsiteY5-236" fmla="*/ 3870366 h 5890552"/>
                <a:gd name="connsiteX6-237" fmla="*/ 372139 w 5381346"/>
                <a:gd name="connsiteY6-238" fmla="*/ 4061752 h 5890552"/>
                <a:gd name="connsiteX7-239" fmla="*/ 563525 w 5381346"/>
                <a:gd name="connsiteY7-240" fmla="*/ 4316934 h 5890552"/>
                <a:gd name="connsiteX8-241" fmla="*/ 499730 w 5381346"/>
                <a:gd name="connsiteY8-242" fmla="*/ 4976152 h 5890552"/>
                <a:gd name="connsiteX9-243" fmla="*/ 1754372 w 5381346"/>
                <a:gd name="connsiteY9-244" fmla="*/ 5199436 h 5890552"/>
                <a:gd name="connsiteX10-245" fmla="*/ 1945758 w 5381346"/>
                <a:gd name="connsiteY10-246" fmla="*/ 5890552 h 5890552"/>
                <a:gd name="connsiteX11-247" fmla="*/ 4784651 w 5381346"/>
                <a:gd name="connsiteY11-248" fmla="*/ 5858655 h 5890552"/>
                <a:gd name="connsiteX12-249" fmla="*/ 4890977 w 5381346"/>
                <a:gd name="connsiteY12-250" fmla="*/ 3519492 h 5890552"/>
                <a:gd name="connsiteX13-251" fmla="*/ 3030279 w 5381346"/>
                <a:gd name="connsiteY13-252" fmla="*/ 115 h 5890552"/>
                <a:gd name="connsiteX0-253" fmla="*/ 3030279 w 5381346"/>
                <a:gd name="connsiteY0-254" fmla="*/ 115 h 5890552"/>
                <a:gd name="connsiteX1-255" fmla="*/ 765544 w 5381346"/>
                <a:gd name="connsiteY1-256" fmla="*/ 1935241 h 5890552"/>
                <a:gd name="connsiteX2-257" fmla="*/ 0 w 5381346"/>
                <a:gd name="connsiteY2-258" fmla="*/ 3051659 h 5890552"/>
                <a:gd name="connsiteX3-259" fmla="*/ 510363 w 5381346"/>
                <a:gd name="connsiteY3-260" fmla="*/ 3328106 h 5890552"/>
                <a:gd name="connsiteX4-261" fmla="*/ 297711 w 5381346"/>
                <a:gd name="connsiteY4-262" fmla="*/ 3657715 h 5890552"/>
                <a:gd name="connsiteX5-263" fmla="*/ 489097 w 5381346"/>
                <a:gd name="connsiteY5-264" fmla="*/ 3870366 h 5890552"/>
                <a:gd name="connsiteX6-265" fmla="*/ 372139 w 5381346"/>
                <a:gd name="connsiteY6-266" fmla="*/ 4061752 h 5890552"/>
                <a:gd name="connsiteX7-267" fmla="*/ 563525 w 5381346"/>
                <a:gd name="connsiteY7-268" fmla="*/ 4316934 h 5890552"/>
                <a:gd name="connsiteX8-269" fmla="*/ 499730 w 5381346"/>
                <a:gd name="connsiteY8-270" fmla="*/ 4976152 h 5890552"/>
                <a:gd name="connsiteX9-271" fmla="*/ 1754372 w 5381346"/>
                <a:gd name="connsiteY9-272" fmla="*/ 5199436 h 5890552"/>
                <a:gd name="connsiteX10-273" fmla="*/ 1945758 w 5381346"/>
                <a:gd name="connsiteY10-274" fmla="*/ 5890552 h 5890552"/>
                <a:gd name="connsiteX11-275" fmla="*/ 4784651 w 5381346"/>
                <a:gd name="connsiteY11-276" fmla="*/ 5858655 h 5890552"/>
                <a:gd name="connsiteX12-277" fmla="*/ 4890977 w 5381346"/>
                <a:gd name="connsiteY12-278" fmla="*/ 3519492 h 5890552"/>
                <a:gd name="connsiteX13-279" fmla="*/ 3030279 w 5381346"/>
                <a:gd name="connsiteY13-280" fmla="*/ 115 h 5890552"/>
                <a:gd name="connsiteX0-281" fmla="*/ 3030279 w 5381346"/>
                <a:gd name="connsiteY0-282" fmla="*/ 175 h 5890612"/>
                <a:gd name="connsiteX1-283" fmla="*/ 765544 w 5381346"/>
                <a:gd name="connsiteY1-284" fmla="*/ 1935301 h 5890612"/>
                <a:gd name="connsiteX2-285" fmla="*/ 0 w 5381346"/>
                <a:gd name="connsiteY2-286" fmla="*/ 3051719 h 5890612"/>
                <a:gd name="connsiteX3-287" fmla="*/ 510363 w 5381346"/>
                <a:gd name="connsiteY3-288" fmla="*/ 3328166 h 5890612"/>
                <a:gd name="connsiteX4-289" fmla="*/ 297711 w 5381346"/>
                <a:gd name="connsiteY4-290" fmla="*/ 3657775 h 5890612"/>
                <a:gd name="connsiteX5-291" fmla="*/ 489097 w 5381346"/>
                <a:gd name="connsiteY5-292" fmla="*/ 3870426 h 5890612"/>
                <a:gd name="connsiteX6-293" fmla="*/ 372139 w 5381346"/>
                <a:gd name="connsiteY6-294" fmla="*/ 4061812 h 5890612"/>
                <a:gd name="connsiteX7-295" fmla="*/ 563525 w 5381346"/>
                <a:gd name="connsiteY7-296" fmla="*/ 4316994 h 5890612"/>
                <a:gd name="connsiteX8-297" fmla="*/ 499730 w 5381346"/>
                <a:gd name="connsiteY8-298" fmla="*/ 4976212 h 5890612"/>
                <a:gd name="connsiteX9-299" fmla="*/ 1754372 w 5381346"/>
                <a:gd name="connsiteY9-300" fmla="*/ 5199496 h 5890612"/>
                <a:gd name="connsiteX10-301" fmla="*/ 1945758 w 5381346"/>
                <a:gd name="connsiteY10-302" fmla="*/ 5890612 h 5890612"/>
                <a:gd name="connsiteX11-303" fmla="*/ 4784651 w 5381346"/>
                <a:gd name="connsiteY11-304" fmla="*/ 5858715 h 5890612"/>
                <a:gd name="connsiteX12-305" fmla="*/ 4890977 w 5381346"/>
                <a:gd name="connsiteY12-306" fmla="*/ 3519552 h 5890612"/>
                <a:gd name="connsiteX13-307" fmla="*/ 3030279 w 5381346"/>
                <a:gd name="connsiteY13-308" fmla="*/ 175 h 5890612"/>
                <a:gd name="connsiteX0-309" fmla="*/ 3030279 w 5381346"/>
                <a:gd name="connsiteY0-310" fmla="*/ 1733 h 5892170"/>
                <a:gd name="connsiteX1-311" fmla="*/ 0 w 5381346"/>
                <a:gd name="connsiteY1-312" fmla="*/ 3053277 h 5892170"/>
                <a:gd name="connsiteX2-313" fmla="*/ 510363 w 5381346"/>
                <a:gd name="connsiteY2-314" fmla="*/ 3329724 h 5892170"/>
                <a:gd name="connsiteX3-315" fmla="*/ 297711 w 5381346"/>
                <a:gd name="connsiteY3-316" fmla="*/ 3659333 h 5892170"/>
                <a:gd name="connsiteX4-317" fmla="*/ 489097 w 5381346"/>
                <a:gd name="connsiteY4-318" fmla="*/ 3871984 h 5892170"/>
                <a:gd name="connsiteX5-319" fmla="*/ 372139 w 5381346"/>
                <a:gd name="connsiteY5-320" fmla="*/ 4063370 h 5892170"/>
                <a:gd name="connsiteX6-321" fmla="*/ 563525 w 5381346"/>
                <a:gd name="connsiteY6-322" fmla="*/ 4318552 h 5892170"/>
                <a:gd name="connsiteX7-323" fmla="*/ 499730 w 5381346"/>
                <a:gd name="connsiteY7-324" fmla="*/ 4977770 h 5892170"/>
                <a:gd name="connsiteX8-325" fmla="*/ 1754372 w 5381346"/>
                <a:gd name="connsiteY8-326" fmla="*/ 5201054 h 5892170"/>
                <a:gd name="connsiteX9-327" fmla="*/ 1945758 w 5381346"/>
                <a:gd name="connsiteY9-328" fmla="*/ 5892170 h 5892170"/>
                <a:gd name="connsiteX10-329" fmla="*/ 4784651 w 5381346"/>
                <a:gd name="connsiteY10-330" fmla="*/ 5860273 h 5892170"/>
                <a:gd name="connsiteX11-331" fmla="*/ 4890977 w 5381346"/>
                <a:gd name="connsiteY11-332" fmla="*/ 3521110 h 5892170"/>
                <a:gd name="connsiteX12-333" fmla="*/ 3030279 w 5381346"/>
                <a:gd name="connsiteY12-334" fmla="*/ 1733 h 5892170"/>
                <a:gd name="connsiteX0-335" fmla="*/ 3030279 w 5381346"/>
                <a:gd name="connsiteY0-336" fmla="*/ 4 h 5890441"/>
                <a:gd name="connsiteX1-337" fmla="*/ 0 w 5381346"/>
                <a:gd name="connsiteY1-338" fmla="*/ 3051548 h 5890441"/>
                <a:gd name="connsiteX2-339" fmla="*/ 510363 w 5381346"/>
                <a:gd name="connsiteY2-340" fmla="*/ 3327995 h 5890441"/>
                <a:gd name="connsiteX3-341" fmla="*/ 297711 w 5381346"/>
                <a:gd name="connsiteY3-342" fmla="*/ 3657604 h 5890441"/>
                <a:gd name="connsiteX4-343" fmla="*/ 489097 w 5381346"/>
                <a:gd name="connsiteY4-344" fmla="*/ 3870255 h 5890441"/>
                <a:gd name="connsiteX5-345" fmla="*/ 372139 w 5381346"/>
                <a:gd name="connsiteY5-346" fmla="*/ 4061641 h 5890441"/>
                <a:gd name="connsiteX6-347" fmla="*/ 563525 w 5381346"/>
                <a:gd name="connsiteY6-348" fmla="*/ 4316823 h 5890441"/>
                <a:gd name="connsiteX7-349" fmla="*/ 499730 w 5381346"/>
                <a:gd name="connsiteY7-350" fmla="*/ 4976041 h 5890441"/>
                <a:gd name="connsiteX8-351" fmla="*/ 1754372 w 5381346"/>
                <a:gd name="connsiteY8-352" fmla="*/ 5199325 h 5890441"/>
                <a:gd name="connsiteX9-353" fmla="*/ 1945758 w 5381346"/>
                <a:gd name="connsiteY9-354" fmla="*/ 5890441 h 5890441"/>
                <a:gd name="connsiteX10-355" fmla="*/ 4784651 w 5381346"/>
                <a:gd name="connsiteY10-356" fmla="*/ 5858544 h 5890441"/>
                <a:gd name="connsiteX11-357" fmla="*/ 4890977 w 5381346"/>
                <a:gd name="connsiteY11-358" fmla="*/ 3519381 h 5890441"/>
                <a:gd name="connsiteX12-359" fmla="*/ 3030279 w 5381346"/>
                <a:gd name="connsiteY12-360" fmla="*/ 4 h 5890441"/>
                <a:gd name="connsiteX0-361" fmla="*/ 3040277 w 5391344"/>
                <a:gd name="connsiteY0-362" fmla="*/ 4 h 5890441"/>
                <a:gd name="connsiteX1-363" fmla="*/ 9998 w 5391344"/>
                <a:gd name="connsiteY1-364" fmla="*/ 3051548 h 5890441"/>
                <a:gd name="connsiteX2-365" fmla="*/ 520361 w 5391344"/>
                <a:gd name="connsiteY2-366" fmla="*/ 3327995 h 5890441"/>
                <a:gd name="connsiteX3-367" fmla="*/ 307709 w 5391344"/>
                <a:gd name="connsiteY3-368" fmla="*/ 3657604 h 5890441"/>
                <a:gd name="connsiteX4-369" fmla="*/ 499095 w 5391344"/>
                <a:gd name="connsiteY4-370" fmla="*/ 3870255 h 5890441"/>
                <a:gd name="connsiteX5-371" fmla="*/ 382137 w 5391344"/>
                <a:gd name="connsiteY5-372" fmla="*/ 4061641 h 5890441"/>
                <a:gd name="connsiteX6-373" fmla="*/ 573523 w 5391344"/>
                <a:gd name="connsiteY6-374" fmla="*/ 4316823 h 5890441"/>
                <a:gd name="connsiteX7-375" fmla="*/ 509728 w 5391344"/>
                <a:gd name="connsiteY7-376" fmla="*/ 4976041 h 5890441"/>
                <a:gd name="connsiteX8-377" fmla="*/ 1764370 w 5391344"/>
                <a:gd name="connsiteY8-378" fmla="*/ 5199325 h 5890441"/>
                <a:gd name="connsiteX9-379" fmla="*/ 1955756 w 5391344"/>
                <a:gd name="connsiteY9-380" fmla="*/ 5890441 h 5890441"/>
                <a:gd name="connsiteX10-381" fmla="*/ 4794649 w 5391344"/>
                <a:gd name="connsiteY10-382" fmla="*/ 5858544 h 5890441"/>
                <a:gd name="connsiteX11-383" fmla="*/ 4900975 w 5391344"/>
                <a:gd name="connsiteY11-384" fmla="*/ 3519381 h 5890441"/>
                <a:gd name="connsiteX12-385" fmla="*/ 3040277 w 5391344"/>
                <a:gd name="connsiteY12-386" fmla="*/ 4 h 5890441"/>
                <a:gd name="connsiteX0-387" fmla="*/ 3040277 w 5391344"/>
                <a:gd name="connsiteY0-388" fmla="*/ 4 h 5890441"/>
                <a:gd name="connsiteX1-389" fmla="*/ 9998 w 5391344"/>
                <a:gd name="connsiteY1-390" fmla="*/ 3051548 h 5890441"/>
                <a:gd name="connsiteX2-391" fmla="*/ 520361 w 5391344"/>
                <a:gd name="connsiteY2-392" fmla="*/ 3327995 h 5890441"/>
                <a:gd name="connsiteX3-393" fmla="*/ 307709 w 5391344"/>
                <a:gd name="connsiteY3-394" fmla="*/ 3657604 h 5890441"/>
                <a:gd name="connsiteX4-395" fmla="*/ 499095 w 5391344"/>
                <a:gd name="connsiteY4-396" fmla="*/ 3870255 h 5890441"/>
                <a:gd name="connsiteX5-397" fmla="*/ 382137 w 5391344"/>
                <a:gd name="connsiteY5-398" fmla="*/ 4061641 h 5890441"/>
                <a:gd name="connsiteX6-399" fmla="*/ 573523 w 5391344"/>
                <a:gd name="connsiteY6-400" fmla="*/ 4316823 h 5890441"/>
                <a:gd name="connsiteX7-401" fmla="*/ 509728 w 5391344"/>
                <a:gd name="connsiteY7-402" fmla="*/ 4976041 h 5890441"/>
                <a:gd name="connsiteX8-403" fmla="*/ 1764370 w 5391344"/>
                <a:gd name="connsiteY8-404" fmla="*/ 5199325 h 5890441"/>
                <a:gd name="connsiteX9-405" fmla="*/ 1955756 w 5391344"/>
                <a:gd name="connsiteY9-406" fmla="*/ 5890441 h 5890441"/>
                <a:gd name="connsiteX10-407" fmla="*/ 4794649 w 5391344"/>
                <a:gd name="connsiteY10-408" fmla="*/ 5858544 h 5890441"/>
                <a:gd name="connsiteX11-409" fmla="*/ 4900975 w 5391344"/>
                <a:gd name="connsiteY11-410" fmla="*/ 3519381 h 5890441"/>
                <a:gd name="connsiteX12-411" fmla="*/ 3040277 w 5391344"/>
                <a:gd name="connsiteY12-412" fmla="*/ 4 h 5890441"/>
                <a:gd name="connsiteX0-413" fmla="*/ 3030279 w 5381346"/>
                <a:gd name="connsiteY0-414" fmla="*/ 92120 h 5982557"/>
                <a:gd name="connsiteX1-415" fmla="*/ 914399 w 5381346"/>
                <a:gd name="connsiteY1-416" fmla="*/ 1187274 h 5982557"/>
                <a:gd name="connsiteX2-417" fmla="*/ 0 w 5381346"/>
                <a:gd name="connsiteY2-418" fmla="*/ 3143664 h 5982557"/>
                <a:gd name="connsiteX3-419" fmla="*/ 510363 w 5381346"/>
                <a:gd name="connsiteY3-420" fmla="*/ 3420111 h 5982557"/>
                <a:gd name="connsiteX4-421" fmla="*/ 297711 w 5381346"/>
                <a:gd name="connsiteY4-422" fmla="*/ 3749720 h 5982557"/>
                <a:gd name="connsiteX5-423" fmla="*/ 489097 w 5381346"/>
                <a:gd name="connsiteY5-424" fmla="*/ 3962371 h 5982557"/>
                <a:gd name="connsiteX6-425" fmla="*/ 372139 w 5381346"/>
                <a:gd name="connsiteY6-426" fmla="*/ 4153757 h 5982557"/>
                <a:gd name="connsiteX7-427" fmla="*/ 563525 w 5381346"/>
                <a:gd name="connsiteY7-428" fmla="*/ 4408939 h 5982557"/>
                <a:gd name="connsiteX8-429" fmla="*/ 499730 w 5381346"/>
                <a:gd name="connsiteY8-430" fmla="*/ 5068157 h 5982557"/>
                <a:gd name="connsiteX9-431" fmla="*/ 1754372 w 5381346"/>
                <a:gd name="connsiteY9-432" fmla="*/ 5291441 h 5982557"/>
                <a:gd name="connsiteX10-433" fmla="*/ 1945758 w 5381346"/>
                <a:gd name="connsiteY10-434" fmla="*/ 5982557 h 5982557"/>
                <a:gd name="connsiteX11-435" fmla="*/ 4784651 w 5381346"/>
                <a:gd name="connsiteY11-436" fmla="*/ 5950660 h 5982557"/>
                <a:gd name="connsiteX12-437" fmla="*/ 4890977 w 5381346"/>
                <a:gd name="connsiteY12-438" fmla="*/ 3611497 h 5982557"/>
                <a:gd name="connsiteX13-439" fmla="*/ 3030279 w 5381346"/>
                <a:gd name="connsiteY13-440" fmla="*/ 92120 h 5982557"/>
                <a:gd name="connsiteX0-441" fmla="*/ 3030279 w 5381346"/>
                <a:gd name="connsiteY0-442" fmla="*/ 94250 h 5984687"/>
                <a:gd name="connsiteX1-443" fmla="*/ 914399 w 5381346"/>
                <a:gd name="connsiteY1-444" fmla="*/ 1189404 h 5984687"/>
                <a:gd name="connsiteX2-445" fmla="*/ 0 w 5381346"/>
                <a:gd name="connsiteY2-446" fmla="*/ 3145794 h 5984687"/>
                <a:gd name="connsiteX3-447" fmla="*/ 510363 w 5381346"/>
                <a:gd name="connsiteY3-448" fmla="*/ 3422241 h 5984687"/>
                <a:gd name="connsiteX4-449" fmla="*/ 297711 w 5381346"/>
                <a:gd name="connsiteY4-450" fmla="*/ 3751850 h 5984687"/>
                <a:gd name="connsiteX5-451" fmla="*/ 489097 w 5381346"/>
                <a:gd name="connsiteY5-452" fmla="*/ 3964501 h 5984687"/>
                <a:gd name="connsiteX6-453" fmla="*/ 372139 w 5381346"/>
                <a:gd name="connsiteY6-454" fmla="*/ 4155887 h 5984687"/>
                <a:gd name="connsiteX7-455" fmla="*/ 563525 w 5381346"/>
                <a:gd name="connsiteY7-456" fmla="*/ 4411069 h 5984687"/>
                <a:gd name="connsiteX8-457" fmla="*/ 499730 w 5381346"/>
                <a:gd name="connsiteY8-458" fmla="*/ 5070287 h 5984687"/>
                <a:gd name="connsiteX9-459" fmla="*/ 1754372 w 5381346"/>
                <a:gd name="connsiteY9-460" fmla="*/ 5293571 h 5984687"/>
                <a:gd name="connsiteX10-461" fmla="*/ 1945758 w 5381346"/>
                <a:gd name="connsiteY10-462" fmla="*/ 5984687 h 5984687"/>
                <a:gd name="connsiteX11-463" fmla="*/ 4784651 w 5381346"/>
                <a:gd name="connsiteY11-464" fmla="*/ 5952790 h 5984687"/>
                <a:gd name="connsiteX12-465" fmla="*/ 4890977 w 5381346"/>
                <a:gd name="connsiteY12-466" fmla="*/ 3613627 h 5984687"/>
                <a:gd name="connsiteX13-467" fmla="*/ 3030279 w 5381346"/>
                <a:gd name="connsiteY13-468" fmla="*/ 94250 h 5984687"/>
                <a:gd name="connsiteX0-469" fmla="*/ 3030279 w 5381346"/>
                <a:gd name="connsiteY0-470" fmla="*/ 0 h 5890437"/>
                <a:gd name="connsiteX1-471" fmla="*/ 914399 w 5381346"/>
                <a:gd name="connsiteY1-472" fmla="*/ 1095154 h 5890437"/>
                <a:gd name="connsiteX2-473" fmla="*/ 0 w 5381346"/>
                <a:gd name="connsiteY2-474" fmla="*/ 3051544 h 5890437"/>
                <a:gd name="connsiteX3-475" fmla="*/ 510363 w 5381346"/>
                <a:gd name="connsiteY3-476" fmla="*/ 3327991 h 5890437"/>
                <a:gd name="connsiteX4-477" fmla="*/ 297711 w 5381346"/>
                <a:gd name="connsiteY4-478" fmla="*/ 3657600 h 5890437"/>
                <a:gd name="connsiteX5-479" fmla="*/ 489097 w 5381346"/>
                <a:gd name="connsiteY5-480" fmla="*/ 3870251 h 5890437"/>
                <a:gd name="connsiteX6-481" fmla="*/ 372139 w 5381346"/>
                <a:gd name="connsiteY6-482" fmla="*/ 4061637 h 5890437"/>
                <a:gd name="connsiteX7-483" fmla="*/ 563525 w 5381346"/>
                <a:gd name="connsiteY7-484" fmla="*/ 4316819 h 5890437"/>
                <a:gd name="connsiteX8-485" fmla="*/ 499730 w 5381346"/>
                <a:gd name="connsiteY8-486" fmla="*/ 4976037 h 5890437"/>
                <a:gd name="connsiteX9-487" fmla="*/ 1754372 w 5381346"/>
                <a:gd name="connsiteY9-488" fmla="*/ 5199321 h 5890437"/>
                <a:gd name="connsiteX10-489" fmla="*/ 1945758 w 5381346"/>
                <a:gd name="connsiteY10-490" fmla="*/ 5890437 h 5890437"/>
                <a:gd name="connsiteX11-491" fmla="*/ 4784651 w 5381346"/>
                <a:gd name="connsiteY11-492" fmla="*/ 5858540 h 5890437"/>
                <a:gd name="connsiteX12-493" fmla="*/ 4890977 w 5381346"/>
                <a:gd name="connsiteY12-494" fmla="*/ 3519377 h 5890437"/>
                <a:gd name="connsiteX13-495" fmla="*/ 3030279 w 5381346"/>
                <a:gd name="connsiteY13-496" fmla="*/ 0 h 5890437"/>
                <a:gd name="connsiteX0-497" fmla="*/ 3030279 w 5381346"/>
                <a:gd name="connsiteY0-498" fmla="*/ 0 h 5890437"/>
                <a:gd name="connsiteX1-499" fmla="*/ 914399 w 5381346"/>
                <a:gd name="connsiteY1-500" fmla="*/ 1095154 h 5890437"/>
                <a:gd name="connsiteX2-501" fmla="*/ 0 w 5381346"/>
                <a:gd name="connsiteY2-502" fmla="*/ 3051544 h 5890437"/>
                <a:gd name="connsiteX3-503" fmla="*/ 510363 w 5381346"/>
                <a:gd name="connsiteY3-504" fmla="*/ 3327991 h 5890437"/>
                <a:gd name="connsiteX4-505" fmla="*/ 297711 w 5381346"/>
                <a:gd name="connsiteY4-506" fmla="*/ 3657600 h 5890437"/>
                <a:gd name="connsiteX5-507" fmla="*/ 489097 w 5381346"/>
                <a:gd name="connsiteY5-508" fmla="*/ 3870251 h 5890437"/>
                <a:gd name="connsiteX6-509" fmla="*/ 372139 w 5381346"/>
                <a:gd name="connsiteY6-510" fmla="*/ 4061637 h 5890437"/>
                <a:gd name="connsiteX7-511" fmla="*/ 563525 w 5381346"/>
                <a:gd name="connsiteY7-512" fmla="*/ 4316819 h 5890437"/>
                <a:gd name="connsiteX8-513" fmla="*/ 499730 w 5381346"/>
                <a:gd name="connsiteY8-514" fmla="*/ 4976037 h 5890437"/>
                <a:gd name="connsiteX9-515" fmla="*/ 1754372 w 5381346"/>
                <a:gd name="connsiteY9-516" fmla="*/ 5199321 h 5890437"/>
                <a:gd name="connsiteX10-517" fmla="*/ 1945758 w 5381346"/>
                <a:gd name="connsiteY10-518" fmla="*/ 5890437 h 5890437"/>
                <a:gd name="connsiteX11-519" fmla="*/ 4784651 w 5381346"/>
                <a:gd name="connsiteY11-520" fmla="*/ 5858540 h 5890437"/>
                <a:gd name="connsiteX12-521" fmla="*/ 4890977 w 5381346"/>
                <a:gd name="connsiteY12-522" fmla="*/ 3519377 h 5890437"/>
                <a:gd name="connsiteX13-523" fmla="*/ 3030279 w 5381346"/>
                <a:gd name="connsiteY13-524" fmla="*/ 0 h 5890437"/>
                <a:gd name="connsiteX0-525" fmla="*/ 3030726 w 5381793"/>
                <a:gd name="connsiteY0-526" fmla="*/ 0 h 5890437"/>
                <a:gd name="connsiteX1-527" fmla="*/ 914846 w 5381793"/>
                <a:gd name="connsiteY1-528" fmla="*/ 1095154 h 5890437"/>
                <a:gd name="connsiteX2-529" fmla="*/ 649032 w 5381793"/>
                <a:gd name="connsiteY2-530" fmla="*/ 2137144 h 5890437"/>
                <a:gd name="connsiteX3-531" fmla="*/ 447 w 5381793"/>
                <a:gd name="connsiteY3-532" fmla="*/ 3051544 h 5890437"/>
                <a:gd name="connsiteX4-533" fmla="*/ 510810 w 5381793"/>
                <a:gd name="connsiteY4-534" fmla="*/ 3327991 h 5890437"/>
                <a:gd name="connsiteX5-535" fmla="*/ 298158 w 5381793"/>
                <a:gd name="connsiteY5-536" fmla="*/ 3657600 h 5890437"/>
                <a:gd name="connsiteX6-537" fmla="*/ 489544 w 5381793"/>
                <a:gd name="connsiteY6-538" fmla="*/ 3870251 h 5890437"/>
                <a:gd name="connsiteX7-539" fmla="*/ 372586 w 5381793"/>
                <a:gd name="connsiteY7-540" fmla="*/ 4061637 h 5890437"/>
                <a:gd name="connsiteX8-541" fmla="*/ 563972 w 5381793"/>
                <a:gd name="connsiteY8-542" fmla="*/ 4316819 h 5890437"/>
                <a:gd name="connsiteX9-543" fmla="*/ 500177 w 5381793"/>
                <a:gd name="connsiteY9-544" fmla="*/ 4976037 h 5890437"/>
                <a:gd name="connsiteX10-545" fmla="*/ 1754819 w 5381793"/>
                <a:gd name="connsiteY10-546" fmla="*/ 5199321 h 5890437"/>
                <a:gd name="connsiteX11-547" fmla="*/ 1946205 w 5381793"/>
                <a:gd name="connsiteY11-548" fmla="*/ 5890437 h 5890437"/>
                <a:gd name="connsiteX12-549" fmla="*/ 4785098 w 5381793"/>
                <a:gd name="connsiteY12-550" fmla="*/ 5858540 h 5890437"/>
                <a:gd name="connsiteX13-551" fmla="*/ 4891424 w 5381793"/>
                <a:gd name="connsiteY13-552" fmla="*/ 3519377 h 5890437"/>
                <a:gd name="connsiteX14" fmla="*/ 3030726 w 5381793"/>
                <a:gd name="connsiteY14" fmla="*/ 0 h 5890437"/>
                <a:gd name="connsiteX0-553" fmla="*/ 3030726 w 5381793"/>
                <a:gd name="connsiteY0-554" fmla="*/ 0 h 5890437"/>
                <a:gd name="connsiteX1-555" fmla="*/ 914846 w 5381793"/>
                <a:gd name="connsiteY1-556" fmla="*/ 1095154 h 5890437"/>
                <a:gd name="connsiteX2-557" fmla="*/ 649032 w 5381793"/>
                <a:gd name="connsiteY2-558" fmla="*/ 2137144 h 5890437"/>
                <a:gd name="connsiteX3-559" fmla="*/ 447 w 5381793"/>
                <a:gd name="connsiteY3-560" fmla="*/ 3051544 h 5890437"/>
                <a:gd name="connsiteX4-561" fmla="*/ 510810 w 5381793"/>
                <a:gd name="connsiteY4-562" fmla="*/ 3327991 h 5890437"/>
                <a:gd name="connsiteX5-563" fmla="*/ 298158 w 5381793"/>
                <a:gd name="connsiteY5-564" fmla="*/ 3657600 h 5890437"/>
                <a:gd name="connsiteX6-565" fmla="*/ 489544 w 5381793"/>
                <a:gd name="connsiteY6-566" fmla="*/ 3870251 h 5890437"/>
                <a:gd name="connsiteX7-567" fmla="*/ 372586 w 5381793"/>
                <a:gd name="connsiteY7-568" fmla="*/ 4061637 h 5890437"/>
                <a:gd name="connsiteX8-569" fmla="*/ 563972 w 5381793"/>
                <a:gd name="connsiteY8-570" fmla="*/ 4316819 h 5890437"/>
                <a:gd name="connsiteX9-571" fmla="*/ 500177 w 5381793"/>
                <a:gd name="connsiteY9-572" fmla="*/ 4976037 h 5890437"/>
                <a:gd name="connsiteX10-573" fmla="*/ 1754819 w 5381793"/>
                <a:gd name="connsiteY10-574" fmla="*/ 5199321 h 5890437"/>
                <a:gd name="connsiteX11-575" fmla="*/ 1946205 w 5381793"/>
                <a:gd name="connsiteY11-576" fmla="*/ 5890437 h 5890437"/>
                <a:gd name="connsiteX12-577" fmla="*/ 4785098 w 5381793"/>
                <a:gd name="connsiteY12-578" fmla="*/ 5858540 h 5890437"/>
                <a:gd name="connsiteX13-579" fmla="*/ 4891424 w 5381793"/>
                <a:gd name="connsiteY13-580" fmla="*/ 3519377 h 5890437"/>
                <a:gd name="connsiteX14-581" fmla="*/ 3030726 w 5381793"/>
                <a:gd name="connsiteY14-582" fmla="*/ 0 h 5890437"/>
                <a:gd name="connsiteX0-583" fmla="*/ 3030726 w 5381793"/>
                <a:gd name="connsiteY0-584" fmla="*/ 0 h 5890437"/>
                <a:gd name="connsiteX1-585" fmla="*/ 914846 w 5381793"/>
                <a:gd name="connsiteY1-586" fmla="*/ 1095154 h 5890437"/>
                <a:gd name="connsiteX2-587" fmla="*/ 649032 w 5381793"/>
                <a:gd name="connsiteY2-588" fmla="*/ 2137144 h 5890437"/>
                <a:gd name="connsiteX3-589" fmla="*/ 447 w 5381793"/>
                <a:gd name="connsiteY3-590" fmla="*/ 3051544 h 5890437"/>
                <a:gd name="connsiteX4-591" fmla="*/ 510810 w 5381793"/>
                <a:gd name="connsiteY4-592" fmla="*/ 3327991 h 5890437"/>
                <a:gd name="connsiteX5-593" fmla="*/ 298158 w 5381793"/>
                <a:gd name="connsiteY5-594" fmla="*/ 3657600 h 5890437"/>
                <a:gd name="connsiteX6-595" fmla="*/ 489544 w 5381793"/>
                <a:gd name="connsiteY6-596" fmla="*/ 3870251 h 5890437"/>
                <a:gd name="connsiteX7-597" fmla="*/ 372586 w 5381793"/>
                <a:gd name="connsiteY7-598" fmla="*/ 4061637 h 5890437"/>
                <a:gd name="connsiteX8-599" fmla="*/ 563972 w 5381793"/>
                <a:gd name="connsiteY8-600" fmla="*/ 4316819 h 5890437"/>
                <a:gd name="connsiteX9-601" fmla="*/ 500177 w 5381793"/>
                <a:gd name="connsiteY9-602" fmla="*/ 4976037 h 5890437"/>
                <a:gd name="connsiteX10-603" fmla="*/ 1754819 w 5381793"/>
                <a:gd name="connsiteY10-604" fmla="*/ 5199321 h 5890437"/>
                <a:gd name="connsiteX11-605" fmla="*/ 1946205 w 5381793"/>
                <a:gd name="connsiteY11-606" fmla="*/ 5890437 h 5890437"/>
                <a:gd name="connsiteX12-607" fmla="*/ 4785098 w 5381793"/>
                <a:gd name="connsiteY12-608" fmla="*/ 5858540 h 5890437"/>
                <a:gd name="connsiteX13-609" fmla="*/ 4891424 w 5381793"/>
                <a:gd name="connsiteY13-610" fmla="*/ 3519377 h 5890437"/>
                <a:gd name="connsiteX14-611" fmla="*/ 3030726 w 5381793"/>
                <a:gd name="connsiteY14-612" fmla="*/ 0 h 5890437"/>
                <a:gd name="connsiteX0-613" fmla="*/ 3030726 w 5381793"/>
                <a:gd name="connsiteY0-614" fmla="*/ 0 h 5890437"/>
                <a:gd name="connsiteX1-615" fmla="*/ 872315 w 5381793"/>
                <a:gd name="connsiteY1-616" fmla="*/ 1063257 h 5890437"/>
                <a:gd name="connsiteX2-617" fmla="*/ 649032 w 5381793"/>
                <a:gd name="connsiteY2-618" fmla="*/ 2137144 h 5890437"/>
                <a:gd name="connsiteX3-619" fmla="*/ 447 w 5381793"/>
                <a:gd name="connsiteY3-620" fmla="*/ 3051544 h 5890437"/>
                <a:gd name="connsiteX4-621" fmla="*/ 510810 w 5381793"/>
                <a:gd name="connsiteY4-622" fmla="*/ 3327991 h 5890437"/>
                <a:gd name="connsiteX5-623" fmla="*/ 298158 w 5381793"/>
                <a:gd name="connsiteY5-624" fmla="*/ 3657600 h 5890437"/>
                <a:gd name="connsiteX6-625" fmla="*/ 489544 w 5381793"/>
                <a:gd name="connsiteY6-626" fmla="*/ 3870251 h 5890437"/>
                <a:gd name="connsiteX7-627" fmla="*/ 372586 w 5381793"/>
                <a:gd name="connsiteY7-628" fmla="*/ 4061637 h 5890437"/>
                <a:gd name="connsiteX8-629" fmla="*/ 563972 w 5381793"/>
                <a:gd name="connsiteY8-630" fmla="*/ 4316819 h 5890437"/>
                <a:gd name="connsiteX9-631" fmla="*/ 500177 w 5381793"/>
                <a:gd name="connsiteY9-632" fmla="*/ 4976037 h 5890437"/>
                <a:gd name="connsiteX10-633" fmla="*/ 1754819 w 5381793"/>
                <a:gd name="connsiteY10-634" fmla="*/ 5199321 h 5890437"/>
                <a:gd name="connsiteX11-635" fmla="*/ 1946205 w 5381793"/>
                <a:gd name="connsiteY11-636" fmla="*/ 5890437 h 5890437"/>
                <a:gd name="connsiteX12-637" fmla="*/ 4785098 w 5381793"/>
                <a:gd name="connsiteY12-638" fmla="*/ 5858540 h 5890437"/>
                <a:gd name="connsiteX13-639" fmla="*/ 4891424 w 5381793"/>
                <a:gd name="connsiteY13-640" fmla="*/ 3519377 h 5890437"/>
                <a:gd name="connsiteX14-641" fmla="*/ 3030726 w 5381793"/>
                <a:gd name="connsiteY14-642" fmla="*/ 0 h 5890437"/>
                <a:gd name="connsiteX0-643" fmla="*/ 3030726 w 5381793"/>
                <a:gd name="connsiteY0-644" fmla="*/ 0 h 5890437"/>
                <a:gd name="connsiteX1-645" fmla="*/ 872315 w 5381793"/>
                <a:gd name="connsiteY1-646" fmla="*/ 1063257 h 5890437"/>
                <a:gd name="connsiteX2-647" fmla="*/ 649032 w 5381793"/>
                <a:gd name="connsiteY2-648" fmla="*/ 2137144 h 5890437"/>
                <a:gd name="connsiteX3-649" fmla="*/ 447 w 5381793"/>
                <a:gd name="connsiteY3-650" fmla="*/ 3051544 h 5890437"/>
                <a:gd name="connsiteX4-651" fmla="*/ 510810 w 5381793"/>
                <a:gd name="connsiteY4-652" fmla="*/ 3327991 h 5890437"/>
                <a:gd name="connsiteX5-653" fmla="*/ 298158 w 5381793"/>
                <a:gd name="connsiteY5-654" fmla="*/ 3657600 h 5890437"/>
                <a:gd name="connsiteX6-655" fmla="*/ 489544 w 5381793"/>
                <a:gd name="connsiteY6-656" fmla="*/ 3870251 h 5890437"/>
                <a:gd name="connsiteX7-657" fmla="*/ 372586 w 5381793"/>
                <a:gd name="connsiteY7-658" fmla="*/ 4061637 h 5890437"/>
                <a:gd name="connsiteX8-659" fmla="*/ 563972 w 5381793"/>
                <a:gd name="connsiteY8-660" fmla="*/ 4316819 h 5890437"/>
                <a:gd name="connsiteX9-661" fmla="*/ 500177 w 5381793"/>
                <a:gd name="connsiteY9-662" fmla="*/ 4976037 h 5890437"/>
                <a:gd name="connsiteX10-663" fmla="*/ 1754819 w 5381793"/>
                <a:gd name="connsiteY10-664" fmla="*/ 5199321 h 5890437"/>
                <a:gd name="connsiteX11-665" fmla="*/ 1946205 w 5381793"/>
                <a:gd name="connsiteY11-666" fmla="*/ 5890437 h 5890437"/>
                <a:gd name="connsiteX12-667" fmla="*/ 4785098 w 5381793"/>
                <a:gd name="connsiteY12-668" fmla="*/ 5858540 h 5890437"/>
                <a:gd name="connsiteX13-669" fmla="*/ 4891424 w 5381793"/>
                <a:gd name="connsiteY13-670" fmla="*/ 3519377 h 5890437"/>
                <a:gd name="connsiteX14-671" fmla="*/ 3030726 w 5381793"/>
                <a:gd name="connsiteY14-672" fmla="*/ 0 h 5890437"/>
                <a:gd name="connsiteX0-673" fmla="*/ 3030726 w 5381793"/>
                <a:gd name="connsiteY0-674" fmla="*/ 0 h 5890437"/>
                <a:gd name="connsiteX1-675" fmla="*/ 872315 w 5381793"/>
                <a:gd name="connsiteY1-676" fmla="*/ 1063257 h 5890437"/>
                <a:gd name="connsiteX2-677" fmla="*/ 649032 w 5381793"/>
                <a:gd name="connsiteY2-678" fmla="*/ 2137144 h 5890437"/>
                <a:gd name="connsiteX3-679" fmla="*/ 447 w 5381793"/>
                <a:gd name="connsiteY3-680" fmla="*/ 3051544 h 5890437"/>
                <a:gd name="connsiteX4-681" fmla="*/ 510810 w 5381793"/>
                <a:gd name="connsiteY4-682" fmla="*/ 3327991 h 5890437"/>
                <a:gd name="connsiteX5-683" fmla="*/ 298158 w 5381793"/>
                <a:gd name="connsiteY5-684" fmla="*/ 3657600 h 5890437"/>
                <a:gd name="connsiteX6-685" fmla="*/ 489544 w 5381793"/>
                <a:gd name="connsiteY6-686" fmla="*/ 3870251 h 5890437"/>
                <a:gd name="connsiteX7-687" fmla="*/ 372586 w 5381793"/>
                <a:gd name="connsiteY7-688" fmla="*/ 4061637 h 5890437"/>
                <a:gd name="connsiteX8-689" fmla="*/ 563972 w 5381793"/>
                <a:gd name="connsiteY8-690" fmla="*/ 4316819 h 5890437"/>
                <a:gd name="connsiteX9-691" fmla="*/ 500177 w 5381793"/>
                <a:gd name="connsiteY9-692" fmla="*/ 4976037 h 5890437"/>
                <a:gd name="connsiteX10-693" fmla="*/ 1754819 w 5381793"/>
                <a:gd name="connsiteY10-694" fmla="*/ 5199321 h 5890437"/>
                <a:gd name="connsiteX11-695" fmla="*/ 1946205 w 5381793"/>
                <a:gd name="connsiteY11-696" fmla="*/ 5890437 h 5890437"/>
                <a:gd name="connsiteX12-697" fmla="*/ 4785098 w 5381793"/>
                <a:gd name="connsiteY12-698" fmla="*/ 5858540 h 5890437"/>
                <a:gd name="connsiteX13-699" fmla="*/ 4891424 w 5381793"/>
                <a:gd name="connsiteY13-700" fmla="*/ 3519377 h 5890437"/>
                <a:gd name="connsiteX14-701" fmla="*/ 3030726 w 5381793"/>
                <a:gd name="connsiteY14-702" fmla="*/ 0 h 5890437"/>
                <a:gd name="connsiteX0-703" fmla="*/ 3030726 w 5381793"/>
                <a:gd name="connsiteY0-704" fmla="*/ 0 h 5890437"/>
                <a:gd name="connsiteX1-705" fmla="*/ 872315 w 5381793"/>
                <a:gd name="connsiteY1-706" fmla="*/ 1063257 h 5890437"/>
                <a:gd name="connsiteX2-707" fmla="*/ 649032 w 5381793"/>
                <a:gd name="connsiteY2-708" fmla="*/ 2137144 h 5890437"/>
                <a:gd name="connsiteX3-709" fmla="*/ 447 w 5381793"/>
                <a:gd name="connsiteY3-710" fmla="*/ 3051544 h 5890437"/>
                <a:gd name="connsiteX4-711" fmla="*/ 510810 w 5381793"/>
                <a:gd name="connsiteY4-712" fmla="*/ 3327991 h 5890437"/>
                <a:gd name="connsiteX5-713" fmla="*/ 298158 w 5381793"/>
                <a:gd name="connsiteY5-714" fmla="*/ 3657600 h 5890437"/>
                <a:gd name="connsiteX6-715" fmla="*/ 489544 w 5381793"/>
                <a:gd name="connsiteY6-716" fmla="*/ 3870251 h 5890437"/>
                <a:gd name="connsiteX7-717" fmla="*/ 372586 w 5381793"/>
                <a:gd name="connsiteY7-718" fmla="*/ 4061637 h 5890437"/>
                <a:gd name="connsiteX8-719" fmla="*/ 563972 w 5381793"/>
                <a:gd name="connsiteY8-720" fmla="*/ 4316819 h 5890437"/>
                <a:gd name="connsiteX9-721" fmla="*/ 500177 w 5381793"/>
                <a:gd name="connsiteY9-722" fmla="*/ 4976037 h 5890437"/>
                <a:gd name="connsiteX10-723" fmla="*/ 1754819 w 5381793"/>
                <a:gd name="connsiteY10-724" fmla="*/ 5199321 h 5890437"/>
                <a:gd name="connsiteX11-725" fmla="*/ 1946205 w 5381793"/>
                <a:gd name="connsiteY11-726" fmla="*/ 5890437 h 5890437"/>
                <a:gd name="connsiteX12-727" fmla="*/ 4785098 w 5381793"/>
                <a:gd name="connsiteY12-728" fmla="*/ 5858540 h 5890437"/>
                <a:gd name="connsiteX13-729" fmla="*/ 4891424 w 5381793"/>
                <a:gd name="connsiteY13-730" fmla="*/ 3519377 h 5890437"/>
                <a:gd name="connsiteX14-731" fmla="*/ 3030726 w 5381793"/>
                <a:gd name="connsiteY14-732" fmla="*/ 0 h 5890437"/>
                <a:gd name="connsiteX0-733" fmla="*/ 3030726 w 5381793"/>
                <a:gd name="connsiteY0-734" fmla="*/ 0 h 5890437"/>
                <a:gd name="connsiteX1-735" fmla="*/ 872315 w 5381793"/>
                <a:gd name="connsiteY1-736" fmla="*/ 1063257 h 5890437"/>
                <a:gd name="connsiteX2-737" fmla="*/ 649032 w 5381793"/>
                <a:gd name="connsiteY2-738" fmla="*/ 2137144 h 5890437"/>
                <a:gd name="connsiteX3-739" fmla="*/ 447 w 5381793"/>
                <a:gd name="connsiteY3-740" fmla="*/ 3051544 h 5890437"/>
                <a:gd name="connsiteX4-741" fmla="*/ 510810 w 5381793"/>
                <a:gd name="connsiteY4-742" fmla="*/ 3327991 h 5890437"/>
                <a:gd name="connsiteX5-743" fmla="*/ 298158 w 5381793"/>
                <a:gd name="connsiteY5-744" fmla="*/ 3657600 h 5890437"/>
                <a:gd name="connsiteX6-745" fmla="*/ 489544 w 5381793"/>
                <a:gd name="connsiteY6-746" fmla="*/ 3870251 h 5890437"/>
                <a:gd name="connsiteX7-747" fmla="*/ 372586 w 5381793"/>
                <a:gd name="connsiteY7-748" fmla="*/ 4061637 h 5890437"/>
                <a:gd name="connsiteX8-749" fmla="*/ 563972 w 5381793"/>
                <a:gd name="connsiteY8-750" fmla="*/ 4316819 h 5890437"/>
                <a:gd name="connsiteX9-751" fmla="*/ 500177 w 5381793"/>
                <a:gd name="connsiteY9-752" fmla="*/ 4976037 h 5890437"/>
                <a:gd name="connsiteX10-753" fmla="*/ 1754819 w 5381793"/>
                <a:gd name="connsiteY10-754" fmla="*/ 5199321 h 5890437"/>
                <a:gd name="connsiteX11-755" fmla="*/ 1946205 w 5381793"/>
                <a:gd name="connsiteY11-756" fmla="*/ 5890437 h 5890437"/>
                <a:gd name="connsiteX12-757" fmla="*/ 4785098 w 5381793"/>
                <a:gd name="connsiteY12-758" fmla="*/ 5858540 h 5890437"/>
                <a:gd name="connsiteX13-759" fmla="*/ 4891424 w 5381793"/>
                <a:gd name="connsiteY13-760" fmla="*/ 3519377 h 5890437"/>
                <a:gd name="connsiteX14-761" fmla="*/ 3030726 w 5381793"/>
                <a:gd name="connsiteY14-762" fmla="*/ 0 h 5890437"/>
                <a:gd name="connsiteX0-763" fmla="*/ 3030726 w 5381793"/>
                <a:gd name="connsiteY0-764" fmla="*/ 0 h 5890437"/>
                <a:gd name="connsiteX1-765" fmla="*/ 890128 w 5381793"/>
                <a:gd name="connsiteY1-766" fmla="*/ 1098883 h 5890437"/>
                <a:gd name="connsiteX2-767" fmla="*/ 649032 w 5381793"/>
                <a:gd name="connsiteY2-768" fmla="*/ 2137144 h 5890437"/>
                <a:gd name="connsiteX3-769" fmla="*/ 447 w 5381793"/>
                <a:gd name="connsiteY3-770" fmla="*/ 3051544 h 5890437"/>
                <a:gd name="connsiteX4-771" fmla="*/ 510810 w 5381793"/>
                <a:gd name="connsiteY4-772" fmla="*/ 3327991 h 5890437"/>
                <a:gd name="connsiteX5-773" fmla="*/ 298158 w 5381793"/>
                <a:gd name="connsiteY5-774" fmla="*/ 3657600 h 5890437"/>
                <a:gd name="connsiteX6-775" fmla="*/ 489544 w 5381793"/>
                <a:gd name="connsiteY6-776" fmla="*/ 3870251 h 5890437"/>
                <a:gd name="connsiteX7-777" fmla="*/ 372586 w 5381793"/>
                <a:gd name="connsiteY7-778" fmla="*/ 4061637 h 5890437"/>
                <a:gd name="connsiteX8-779" fmla="*/ 563972 w 5381793"/>
                <a:gd name="connsiteY8-780" fmla="*/ 4316819 h 5890437"/>
                <a:gd name="connsiteX9-781" fmla="*/ 500177 w 5381793"/>
                <a:gd name="connsiteY9-782" fmla="*/ 4976037 h 5890437"/>
                <a:gd name="connsiteX10-783" fmla="*/ 1754819 w 5381793"/>
                <a:gd name="connsiteY10-784" fmla="*/ 5199321 h 5890437"/>
                <a:gd name="connsiteX11-785" fmla="*/ 1946205 w 5381793"/>
                <a:gd name="connsiteY11-786" fmla="*/ 5890437 h 5890437"/>
                <a:gd name="connsiteX12-787" fmla="*/ 4785098 w 5381793"/>
                <a:gd name="connsiteY12-788" fmla="*/ 5858540 h 5890437"/>
                <a:gd name="connsiteX13-789" fmla="*/ 4891424 w 5381793"/>
                <a:gd name="connsiteY13-790" fmla="*/ 3519377 h 5890437"/>
                <a:gd name="connsiteX14-791" fmla="*/ 3030726 w 5381793"/>
                <a:gd name="connsiteY14-792" fmla="*/ 0 h 5890437"/>
                <a:gd name="connsiteX0-793" fmla="*/ 3030726 w 5381793"/>
                <a:gd name="connsiteY0-794" fmla="*/ 0 h 5890437"/>
                <a:gd name="connsiteX1-795" fmla="*/ 890128 w 5381793"/>
                <a:gd name="connsiteY1-796" fmla="*/ 1098883 h 5890437"/>
                <a:gd name="connsiteX2-797" fmla="*/ 649032 w 5381793"/>
                <a:gd name="connsiteY2-798" fmla="*/ 2137144 h 5890437"/>
                <a:gd name="connsiteX3-799" fmla="*/ 447 w 5381793"/>
                <a:gd name="connsiteY3-800" fmla="*/ 3051544 h 5890437"/>
                <a:gd name="connsiteX4-801" fmla="*/ 510810 w 5381793"/>
                <a:gd name="connsiteY4-802" fmla="*/ 3327991 h 5890437"/>
                <a:gd name="connsiteX5-803" fmla="*/ 298158 w 5381793"/>
                <a:gd name="connsiteY5-804" fmla="*/ 3657600 h 5890437"/>
                <a:gd name="connsiteX6-805" fmla="*/ 489544 w 5381793"/>
                <a:gd name="connsiteY6-806" fmla="*/ 3870251 h 5890437"/>
                <a:gd name="connsiteX7-807" fmla="*/ 372586 w 5381793"/>
                <a:gd name="connsiteY7-808" fmla="*/ 4061637 h 5890437"/>
                <a:gd name="connsiteX8-809" fmla="*/ 563972 w 5381793"/>
                <a:gd name="connsiteY8-810" fmla="*/ 4316819 h 5890437"/>
                <a:gd name="connsiteX9-811" fmla="*/ 500177 w 5381793"/>
                <a:gd name="connsiteY9-812" fmla="*/ 4976037 h 5890437"/>
                <a:gd name="connsiteX10-813" fmla="*/ 1754819 w 5381793"/>
                <a:gd name="connsiteY10-814" fmla="*/ 5199321 h 5890437"/>
                <a:gd name="connsiteX11-815" fmla="*/ 1946205 w 5381793"/>
                <a:gd name="connsiteY11-816" fmla="*/ 5890437 h 5890437"/>
                <a:gd name="connsiteX12-817" fmla="*/ 4785098 w 5381793"/>
                <a:gd name="connsiteY12-818" fmla="*/ 5858540 h 5890437"/>
                <a:gd name="connsiteX13-819" fmla="*/ 4891424 w 5381793"/>
                <a:gd name="connsiteY13-820" fmla="*/ 3519377 h 5890437"/>
                <a:gd name="connsiteX14-821" fmla="*/ 3030726 w 5381793"/>
                <a:gd name="connsiteY14-822" fmla="*/ 0 h 5890437"/>
                <a:gd name="connsiteX0-823" fmla="*/ 3030764 w 5381831"/>
                <a:gd name="connsiteY0-824" fmla="*/ 0 h 5890437"/>
                <a:gd name="connsiteX1-825" fmla="*/ 890166 w 5381831"/>
                <a:gd name="connsiteY1-826" fmla="*/ 1098883 h 5890437"/>
                <a:gd name="connsiteX2-827" fmla="*/ 607506 w 5381831"/>
                <a:gd name="connsiteY2-828" fmla="*/ 2172770 h 5890437"/>
                <a:gd name="connsiteX3-829" fmla="*/ 485 w 5381831"/>
                <a:gd name="connsiteY3-830" fmla="*/ 3051544 h 5890437"/>
                <a:gd name="connsiteX4-831" fmla="*/ 510848 w 5381831"/>
                <a:gd name="connsiteY4-832" fmla="*/ 3327991 h 5890437"/>
                <a:gd name="connsiteX5-833" fmla="*/ 298196 w 5381831"/>
                <a:gd name="connsiteY5-834" fmla="*/ 3657600 h 5890437"/>
                <a:gd name="connsiteX6-835" fmla="*/ 489582 w 5381831"/>
                <a:gd name="connsiteY6-836" fmla="*/ 3870251 h 5890437"/>
                <a:gd name="connsiteX7-837" fmla="*/ 372624 w 5381831"/>
                <a:gd name="connsiteY7-838" fmla="*/ 4061637 h 5890437"/>
                <a:gd name="connsiteX8-839" fmla="*/ 564010 w 5381831"/>
                <a:gd name="connsiteY8-840" fmla="*/ 4316819 h 5890437"/>
                <a:gd name="connsiteX9-841" fmla="*/ 500215 w 5381831"/>
                <a:gd name="connsiteY9-842" fmla="*/ 4976037 h 5890437"/>
                <a:gd name="connsiteX10-843" fmla="*/ 1754857 w 5381831"/>
                <a:gd name="connsiteY10-844" fmla="*/ 5199321 h 5890437"/>
                <a:gd name="connsiteX11-845" fmla="*/ 1946243 w 5381831"/>
                <a:gd name="connsiteY11-846" fmla="*/ 5890437 h 5890437"/>
                <a:gd name="connsiteX12-847" fmla="*/ 4785136 w 5381831"/>
                <a:gd name="connsiteY12-848" fmla="*/ 5858540 h 5890437"/>
                <a:gd name="connsiteX13-849" fmla="*/ 4891462 w 5381831"/>
                <a:gd name="connsiteY13-850" fmla="*/ 3519377 h 5890437"/>
                <a:gd name="connsiteX14-851" fmla="*/ 3030764 w 5381831"/>
                <a:gd name="connsiteY14-852" fmla="*/ 0 h 5890437"/>
                <a:gd name="connsiteX0-853" fmla="*/ 3030764 w 5381831"/>
                <a:gd name="connsiteY0-854" fmla="*/ 0 h 5890437"/>
                <a:gd name="connsiteX1-855" fmla="*/ 890166 w 5381831"/>
                <a:gd name="connsiteY1-856" fmla="*/ 1098883 h 5890437"/>
                <a:gd name="connsiteX2-857" fmla="*/ 607506 w 5381831"/>
                <a:gd name="connsiteY2-858" fmla="*/ 2172770 h 5890437"/>
                <a:gd name="connsiteX3-859" fmla="*/ 485 w 5381831"/>
                <a:gd name="connsiteY3-860" fmla="*/ 3051544 h 5890437"/>
                <a:gd name="connsiteX4-861" fmla="*/ 510848 w 5381831"/>
                <a:gd name="connsiteY4-862" fmla="*/ 3327991 h 5890437"/>
                <a:gd name="connsiteX5-863" fmla="*/ 298196 w 5381831"/>
                <a:gd name="connsiteY5-864" fmla="*/ 3657600 h 5890437"/>
                <a:gd name="connsiteX6-865" fmla="*/ 489582 w 5381831"/>
                <a:gd name="connsiteY6-866" fmla="*/ 3870251 h 5890437"/>
                <a:gd name="connsiteX7-867" fmla="*/ 372624 w 5381831"/>
                <a:gd name="connsiteY7-868" fmla="*/ 4061637 h 5890437"/>
                <a:gd name="connsiteX8-869" fmla="*/ 564010 w 5381831"/>
                <a:gd name="connsiteY8-870" fmla="*/ 4316819 h 5890437"/>
                <a:gd name="connsiteX9-871" fmla="*/ 500215 w 5381831"/>
                <a:gd name="connsiteY9-872" fmla="*/ 4976037 h 5890437"/>
                <a:gd name="connsiteX10-873" fmla="*/ 1754857 w 5381831"/>
                <a:gd name="connsiteY10-874" fmla="*/ 5199321 h 5890437"/>
                <a:gd name="connsiteX11-875" fmla="*/ 1946243 w 5381831"/>
                <a:gd name="connsiteY11-876" fmla="*/ 5890437 h 5890437"/>
                <a:gd name="connsiteX12-877" fmla="*/ 4785136 w 5381831"/>
                <a:gd name="connsiteY12-878" fmla="*/ 5858540 h 5890437"/>
                <a:gd name="connsiteX13-879" fmla="*/ 4891462 w 5381831"/>
                <a:gd name="connsiteY13-880" fmla="*/ 3519377 h 5890437"/>
                <a:gd name="connsiteX14-881" fmla="*/ 3030764 w 5381831"/>
                <a:gd name="connsiteY14-882" fmla="*/ 0 h 5890437"/>
                <a:gd name="connsiteX0-883" fmla="*/ 3030839 w 5381906"/>
                <a:gd name="connsiteY0-884" fmla="*/ 0 h 5890437"/>
                <a:gd name="connsiteX1-885" fmla="*/ 890241 w 5381906"/>
                <a:gd name="connsiteY1-886" fmla="*/ 1098883 h 5890437"/>
                <a:gd name="connsiteX2-887" fmla="*/ 607581 w 5381906"/>
                <a:gd name="connsiteY2-888" fmla="*/ 2172770 h 5890437"/>
                <a:gd name="connsiteX3-889" fmla="*/ 560 w 5381906"/>
                <a:gd name="connsiteY3-890" fmla="*/ 3051544 h 5890437"/>
                <a:gd name="connsiteX4-891" fmla="*/ 510923 w 5381906"/>
                <a:gd name="connsiteY4-892" fmla="*/ 3327991 h 5890437"/>
                <a:gd name="connsiteX5-893" fmla="*/ 298271 w 5381906"/>
                <a:gd name="connsiteY5-894" fmla="*/ 3657600 h 5890437"/>
                <a:gd name="connsiteX6-895" fmla="*/ 489657 w 5381906"/>
                <a:gd name="connsiteY6-896" fmla="*/ 3870251 h 5890437"/>
                <a:gd name="connsiteX7-897" fmla="*/ 372699 w 5381906"/>
                <a:gd name="connsiteY7-898" fmla="*/ 4061637 h 5890437"/>
                <a:gd name="connsiteX8-899" fmla="*/ 564085 w 5381906"/>
                <a:gd name="connsiteY8-900" fmla="*/ 4316819 h 5890437"/>
                <a:gd name="connsiteX9-901" fmla="*/ 500290 w 5381906"/>
                <a:gd name="connsiteY9-902" fmla="*/ 4976037 h 5890437"/>
                <a:gd name="connsiteX10-903" fmla="*/ 1754932 w 5381906"/>
                <a:gd name="connsiteY10-904" fmla="*/ 5199321 h 5890437"/>
                <a:gd name="connsiteX11-905" fmla="*/ 1946318 w 5381906"/>
                <a:gd name="connsiteY11-906" fmla="*/ 5890437 h 5890437"/>
                <a:gd name="connsiteX12-907" fmla="*/ 4785211 w 5381906"/>
                <a:gd name="connsiteY12-908" fmla="*/ 5858540 h 5890437"/>
                <a:gd name="connsiteX13-909" fmla="*/ 4891537 w 5381906"/>
                <a:gd name="connsiteY13-910" fmla="*/ 3519377 h 5890437"/>
                <a:gd name="connsiteX14-911" fmla="*/ 3030839 w 5381906"/>
                <a:gd name="connsiteY14-912" fmla="*/ 0 h 5890437"/>
                <a:gd name="connsiteX0-913" fmla="*/ 3030839 w 5381906"/>
                <a:gd name="connsiteY0-914" fmla="*/ 0 h 5890437"/>
                <a:gd name="connsiteX1-915" fmla="*/ 890241 w 5381906"/>
                <a:gd name="connsiteY1-916" fmla="*/ 1098883 h 5890437"/>
                <a:gd name="connsiteX2-917" fmla="*/ 607581 w 5381906"/>
                <a:gd name="connsiteY2-918" fmla="*/ 2172770 h 5890437"/>
                <a:gd name="connsiteX3-919" fmla="*/ 560 w 5381906"/>
                <a:gd name="connsiteY3-920" fmla="*/ 3051544 h 5890437"/>
                <a:gd name="connsiteX4-921" fmla="*/ 510923 w 5381906"/>
                <a:gd name="connsiteY4-922" fmla="*/ 3327991 h 5890437"/>
                <a:gd name="connsiteX5-923" fmla="*/ 298271 w 5381906"/>
                <a:gd name="connsiteY5-924" fmla="*/ 3657600 h 5890437"/>
                <a:gd name="connsiteX6-925" fmla="*/ 489657 w 5381906"/>
                <a:gd name="connsiteY6-926" fmla="*/ 3870251 h 5890437"/>
                <a:gd name="connsiteX7-927" fmla="*/ 372699 w 5381906"/>
                <a:gd name="connsiteY7-928" fmla="*/ 4061637 h 5890437"/>
                <a:gd name="connsiteX8-929" fmla="*/ 564085 w 5381906"/>
                <a:gd name="connsiteY8-930" fmla="*/ 4316819 h 5890437"/>
                <a:gd name="connsiteX9-931" fmla="*/ 500290 w 5381906"/>
                <a:gd name="connsiteY9-932" fmla="*/ 4976037 h 5890437"/>
                <a:gd name="connsiteX10-933" fmla="*/ 1754932 w 5381906"/>
                <a:gd name="connsiteY10-934" fmla="*/ 5199321 h 5890437"/>
                <a:gd name="connsiteX11-935" fmla="*/ 1946318 w 5381906"/>
                <a:gd name="connsiteY11-936" fmla="*/ 5890437 h 5890437"/>
                <a:gd name="connsiteX12-937" fmla="*/ 4785211 w 5381906"/>
                <a:gd name="connsiteY12-938" fmla="*/ 5858540 h 5890437"/>
                <a:gd name="connsiteX13-939" fmla="*/ 4891537 w 5381906"/>
                <a:gd name="connsiteY13-940" fmla="*/ 3519377 h 5890437"/>
                <a:gd name="connsiteX14-941" fmla="*/ 3030839 w 5381906"/>
                <a:gd name="connsiteY14-942" fmla="*/ 0 h 5890437"/>
                <a:gd name="connsiteX0-943" fmla="*/ 3030839 w 5381906"/>
                <a:gd name="connsiteY0-944" fmla="*/ 0 h 5890437"/>
                <a:gd name="connsiteX1-945" fmla="*/ 890241 w 5381906"/>
                <a:gd name="connsiteY1-946" fmla="*/ 1098883 h 5890437"/>
                <a:gd name="connsiteX2-947" fmla="*/ 607581 w 5381906"/>
                <a:gd name="connsiteY2-948" fmla="*/ 2172770 h 5890437"/>
                <a:gd name="connsiteX3-949" fmla="*/ 560 w 5381906"/>
                <a:gd name="connsiteY3-950" fmla="*/ 3051544 h 5890437"/>
                <a:gd name="connsiteX4-951" fmla="*/ 510923 w 5381906"/>
                <a:gd name="connsiteY4-952" fmla="*/ 3327991 h 5890437"/>
                <a:gd name="connsiteX5-953" fmla="*/ 298271 w 5381906"/>
                <a:gd name="connsiteY5-954" fmla="*/ 3657600 h 5890437"/>
                <a:gd name="connsiteX6-955" fmla="*/ 489657 w 5381906"/>
                <a:gd name="connsiteY6-956" fmla="*/ 3870251 h 5890437"/>
                <a:gd name="connsiteX7-957" fmla="*/ 372699 w 5381906"/>
                <a:gd name="connsiteY7-958" fmla="*/ 4061637 h 5890437"/>
                <a:gd name="connsiteX8-959" fmla="*/ 564085 w 5381906"/>
                <a:gd name="connsiteY8-960" fmla="*/ 4316819 h 5890437"/>
                <a:gd name="connsiteX9-961" fmla="*/ 500290 w 5381906"/>
                <a:gd name="connsiteY9-962" fmla="*/ 4976037 h 5890437"/>
                <a:gd name="connsiteX10-963" fmla="*/ 1754932 w 5381906"/>
                <a:gd name="connsiteY10-964" fmla="*/ 5199321 h 5890437"/>
                <a:gd name="connsiteX11-965" fmla="*/ 1946318 w 5381906"/>
                <a:gd name="connsiteY11-966" fmla="*/ 5890437 h 5890437"/>
                <a:gd name="connsiteX12-967" fmla="*/ 4785211 w 5381906"/>
                <a:gd name="connsiteY12-968" fmla="*/ 5858540 h 5890437"/>
                <a:gd name="connsiteX13-969" fmla="*/ 4891537 w 5381906"/>
                <a:gd name="connsiteY13-970" fmla="*/ 3519377 h 5890437"/>
                <a:gd name="connsiteX14-971" fmla="*/ 3030839 w 5381906"/>
                <a:gd name="connsiteY14-972" fmla="*/ 0 h 5890437"/>
                <a:gd name="connsiteX0-973" fmla="*/ 3030839 w 5381906"/>
                <a:gd name="connsiteY0-974" fmla="*/ 0 h 5890437"/>
                <a:gd name="connsiteX1-975" fmla="*/ 890241 w 5381906"/>
                <a:gd name="connsiteY1-976" fmla="*/ 1098883 h 5890437"/>
                <a:gd name="connsiteX2-977" fmla="*/ 607581 w 5381906"/>
                <a:gd name="connsiteY2-978" fmla="*/ 2172770 h 5890437"/>
                <a:gd name="connsiteX3-979" fmla="*/ 560 w 5381906"/>
                <a:gd name="connsiteY3-980" fmla="*/ 3051544 h 5890437"/>
                <a:gd name="connsiteX4-981" fmla="*/ 510923 w 5381906"/>
                <a:gd name="connsiteY4-982" fmla="*/ 3327991 h 5890437"/>
                <a:gd name="connsiteX5-983" fmla="*/ 339835 w 5381906"/>
                <a:gd name="connsiteY5-984" fmla="*/ 3734790 h 5890437"/>
                <a:gd name="connsiteX6-985" fmla="*/ 489657 w 5381906"/>
                <a:gd name="connsiteY6-986" fmla="*/ 3870251 h 5890437"/>
                <a:gd name="connsiteX7-987" fmla="*/ 372699 w 5381906"/>
                <a:gd name="connsiteY7-988" fmla="*/ 4061637 h 5890437"/>
                <a:gd name="connsiteX8-989" fmla="*/ 564085 w 5381906"/>
                <a:gd name="connsiteY8-990" fmla="*/ 4316819 h 5890437"/>
                <a:gd name="connsiteX9-991" fmla="*/ 500290 w 5381906"/>
                <a:gd name="connsiteY9-992" fmla="*/ 4976037 h 5890437"/>
                <a:gd name="connsiteX10-993" fmla="*/ 1754932 w 5381906"/>
                <a:gd name="connsiteY10-994" fmla="*/ 5199321 h 5890437"/>
                <a:gd name="connsiteX11-995" fmla="*/ 1946318 w 5381906"/>
                <a:gd name="connsiteY11-996" fmla="*/ 5890437 h 5890437"/>
                <a:gd name="connsiteX12-997" fmla="*/ 4785211 w 5381906"/>
                <a:gd name="connsiteY12-998" fmla="*/ 5858540 h 5890437"/>
                <a:gd name="connsiteX13-999" fmla="*/ 4891537 w 5381906"/>
                <a:gd name="connsiteY13-1000" fmla="*/ 3519377 h 5890437"/>
                <a:gd name="connsiteX14-1001" fmla="*/ 3030839 w 5381906"/>
                <a:gd name="connsiteY14-1002" fmla="*/ 0 h 5890437"/>
                <a:gd name="connsiteX0-1003" fmla="*/ 3030839 w 5381906"/>
                <a:gd name="connsiteY0-1004" fmla="*/ 0 h 5890437"/>
                <a:gd name="connsiteX1-1005" fmla="*/ 890241 w 5381906"/>
                <a:gd name="connsiteY1-1006" fmla="*/ 1098883 h 5890437"/>
                <a:gd name="connsiteX2-1007" fmla="*/ 607581 w 5381906"/>
                <a:gd name="connsiteY2-1008" fmla="*/ 2172770 h 5890437"/>
                <a:gd name="connsiteX3-1009" fmla="*/ 560 w 5381906"/>
                <a:gd name="connsiteY3-1010" fmla="*/ 3051544 h 5890437"/>
                <a:gd name="connsiteX4-1011" fmla="*/ 510923 w 5381906"/>
                <a:gd name="connsiteY4-1012" fmla="*/ 3327991 h 5890437"/>
                <a:gd name="connsiteX5-1013" fmla="*/ 339835 w 5381906"/>
                <a:gd name="connsiteY5-1014" fmla="*/ 3734790 h 5890437"/>
                <a:gd name="connsiteX6-1015" fmla="*/ 489657 w 5381906"/>
                <a:gd name="connsiteY6-1016" fmla="*/ 3870251 h 5890437"/>
                <a:gd name="connsiteX7-1017" fmla="*/ 372699 w 5381906"/>
                <a:gd name="connsiteY7-1018" fmla="*/ 4061637 h 5890437"/>
                <a:gd name="connsiteX8-1019" fmla="*/ 564085 w 5381906"/>
                <a:gd name="connsiteY8-1020" fmla="*/ 4316819 h 5890437"/>
                <a:gd name="connsiteX9-1021" fmla="*/ 500290 w 5381906"/>
                <a:gd name="connsiteY9-1022" fmla="*/ 4976037 h 5890437"/>
                <a:gd name="connsiteX10-1023" fmla="*/ 1754932 w 5381906"/>
                <a:gd name="connsiteY10-1024" fmla="*/ 5199321 h 5890437"/>
                <a:gd name="connsiteX11-1025" fmla="*/ 1946318 w 5381906"/>
                <a:gd name="connsiteY11-1026" fmla="*/ 5890437 h 5890437"/>
                <a:gd name="connsiteX12-1027" fmla="*/ 4785211 w 5381906"/>
                <a:gd name="connsiteY12-1028" fmla="*/ 5858540 h 5890437"/>
                <a:gd name="connsiteX13-1029" fmla="*/ 4891537 w 5381906"/>
                <a:gd name="connsiteY13-1030" fmla="*/ 3519377 h 5890437"/>
                <a:gd name="connsiteX14-1031" fmla="*/ 3030839 w 5381906"/>
                <a:gd name="connsiteY14-1032" fmla="*/ 0 h 5890437"/>
                <a:gd name="connsiteX0-1033" fmla="*/ 3030839 w 5381906"/>
                <a:gd name="connsiteY0-1034" fmla="*/ 0 h 5890437"/>
                <a:gd name="connsiteX1-1035" fmla="*/ 890241 w 5381906"/>
                <a:gd name="connsiteY1-1036" fmla="*/ 1098883 h 5890437"/>
                <a:gd name="connsiteX2-1037" fmla="*/ 607581 w 5381906"/>
                <a:gd name="connsiteY2-1038" fmla="*/ 2172770 h 5890437"/>
                <a:gd name="connsiteX3-1039" fmla="*/ 560 w 5381906"/>
                <a:gd name="connsiteY3-1040" fmla="*/ 3051544 h 5890437"/>
                <a:gd name="connsiteX4-1041" fmla="*/ 510923 w 5381906"/>
                <a:gd name="connsiteY4-1042" fmla="*/ 3327991 h 5890437"/>
                <a:gd name="connsiteX5-1043" fmla="*/ 339835 w 5381906"/>
                <a:gd name="connsiteY5-1044" fmla="*/ 3734790 h 5890437"/>
                <a:gd name="connsiteX6-1045" fmla="*/ 531221 w 5381906"/>
                <a:gd name="connsiteY6-1046" fmla="*/ 3870251 h 5890437"/>
                <a:gd name="connsiteX7-1047" fmla="*/ 372699 w 5381906"/>
                <a:gd name="connsiteY7-1048" fmla="*/ 4061637 h 5890437"/>
                <a:gd name="connsiteX8-1049" fmla="*/ 564085 w 5381906"/>
                <a:gd name="connsiteY8-1050" fmla="*/ 4316819 h 5890437"/>
                <a:gd name="connsiteX9-1051" fmla="*/ 500290 w 5381906"/>
                <a:gd name="connsiteY9-1052" fmla="*/ 4976037 h 5890437"/>
                <a:gd name="connsiteX10-1053" fmla="*/ 1754932 w 5381906"/>
                <a:gd name="connsiteY10-1054" fmla="*/ 5199321 h 5890437"/>
                <a:gd name="connsiteX11-1055" fmla="*/ 1946318 w 5381906"/>
                <a:gd name="connsiteY11-1056" fmla="*/ 5890437 h 5890437"/>
                <a:gd name="connsiteX12-1057" fmla="*/ 4785211 w 5381906"/>
                <a:gd name="connsiteY12-1058" fmla="*/ 5858540 h 5890437"/>
                <a:gd name="connsiteX13-1059" fmla="*/ 4891537 w 5381906"/>
                <a:gd name="connsiteY13-1060" fmla="*/ 3519377 h 5890437"/>
                <a:gd name="connsiteX14-1061" fmla="*/ 3030839 w 5381906"/>
                <a:gd name="connsiteY14-1062" fmla="*/ 0 h 5890437"/>
                <a:gd name="connsiteX0-1063" fmla="*/ 3030839 w 5381906"/>
                <a:gd name="connsiteY0-1064" fmla="*/ 0 h 5890437"/>
                <a:gd name="connsiteX1-1065" fmla="*/ 890241 w 5381906"/>
                <a:gd name="connsiteY1-1066" fmla="*/ 1098883 h 5890437"/>
                <a:gd name="connsiteX2-1067" fmla="*/ 607581 w 5381906"/>
                <a:gd name="connsiteY2-1068" fmla="*/ 2172770 h 5890437"/>
                <a:gd name="connsiteX3-1069" fmla="*/ 560 w 5381906"/>
                <a:gd name="connsiteY3-1070" fmla="*/ 3051544 h 5890437"/>
                <a:gd name="connsiteX4-1071" fmla="*/ 510923 w 5381906"/>
                <a:gd name="connsiteY4-1072" fmla="*/ 3327991 h 5890437"/>
                <a:gd name="connsiteX5-1073" fmla="*/ 339835 w 5381906"/>
                <a:gd name="connsiteY5-1074" fmla="*/ 3734790 h 5890437"/>
                <a:gd name="connsiteX6-1075" fmla="*/ 531221 w 5381906"/>
                <a:gd name="connsiteY6-1076" fmla="*/ 3870251 h 5890437"/>
                <a:gd name="connsiteX7-1077" fmla="*/ 372699 w 5381906"/>
                <a:gd name="connsiteY7-1078" fmla="*/ 4061637 h 5890437"/>
                <a:gd name="connsiteX8-1079" fmla="*/ 564085 w 5381906"/>
                <a:gd name="connsiteY8-1080" fmla="*/ 4316819 h 5890437"/>
                <a:gd name="connsiteX9-1081" fmla="*/ 500290 w 5381906"/>
                <a:gd name="connsiteY9-1082" fmla="*/ 4976037 h 5890437"/>
                <a:gd name="connsiteX10-1083" fmla="*/ 1754932 w 5381906"/>
                <a:gd name="connsiteY10-1084" fmla="*/ 5199321 h 5890437"/>
                <a:gd name="connsiteX11-1085" fmla="*/ 1946318 w 5381906"/>
                <a:gd name="connsiteY11-1086" fmla="*/ 5890437 h 5890437"/>
                <a:gd name="connsiteX12-1087" fmla="*/ 4785211 w 5381906"/>
                <a:gd name="connsiteY12-1088" fmla="*/ 5858540 h 5890437"/>
                <a:gd name="connsiteX13-1089" fmla="*/ 4891537 w 5381906"/>
                <a:gd name="connsiteY13-1090" fmla="*/ 3519377 h 5890437"/>
                <a:gd name="connsiteX14-1091" fmla="*/ 3030839 w 5381906"/>
                <a:gd name="connsiteY14-1092" fmla="*/ 0 h 5890437"/>
                <a:gd name="connsiteX0-1093" fmla="*/ 3030839 w 5381906"/>
                <a:gd name="connsiteY0-1094" fmla="*/ 0 h 5890437"/>
                <a:gd name="connsiteX1-1095" fmla="*/ 890241 w 5381906"/>
                <a:gd name="connsiteY1-1096" fmla="*/ 1098883 h 5890437"/>
                <a:gd name="connsiteX2-1097" fmla="*/ 607581 w 5381906"/>
                <a:gd name="connsiteY2-1098" fmla="*/ 2172770 h 5890437"/>
                <a:gd name="connsiteX3-1099" fmla="*/ 560 w 5381906"/>
                <a:gd name="connsiteY3-1100" fmla="*/ 3051544 h 5890437"/>
                <a:gd name="connsiteX4-1101" fmla="*/ 510923 w 5381906"/>
                <a:gd name="connsiteY4-1102" fmla="*/ 3327991 h 5890437"/>
                <a:gd name="connsiteX5-1103" fmla="*/ 339835 w 5381906"/>
                <a:gd name="connsiteY5-1104" fmla="*/ 3734790 h 5890437"/>
                <a:gd name="connsiteX6-1105" fmla="*/ 531221 w 5381906"/>
                <a:gd name="connsiteY6-1106" fmla="*/ 3870251 h 5890437"/>
                <a:gd name="connsiteX7-1107" fmla="*/ 372699 w 5381906"/>
                <a:gd name="connsiteY7-1108" fmla="*/ 4061637 h 5890437"/>
                <a:gd name="connsiteX8-1109" fmla="*/ 564085 w 5381906"/>
                <a:gd name="connsiteY8-1110" fmla="*/ 4316819 h 5890437"/>
                <a:gd name="connsiteX9-1111" fmla="*/ 500290 w 5381906"/>
                <a:gd name="connsiteY9-1112" fmla="*/ 4976037 h 5890437"/>
                <a:gd name="connsiteX10-1113" fmla="*/ 1754932 w 5381906"/>
                <a:gd name="connsiteY10-1114" fmla="*/ 5199321 h 5890437"/>
                <a:gd name="connsiteX11-1115" fmla="*/ 1946318 w 5381906"/>
                <a:gd name="connsiteY11-1116" fmla="*/ 5890437 h 5890437"/>
                <a:gd name="connsiteX12-1117" fmla="*/ 4785211 w 5381906"/>
                <a:gd name="connsiteY12-1118" fmla="*/ 5858540 h 5890437"/>
                <a:gd name="connsiteX13-1119" fmla="*/ 4891537 w 5381906"/>
                <a:gd name="connsiteY13-1120" fmla="*/ 3519377 h 5890437"/>
                <a:gd name="connsiteX14-1121" fmla="*/ 3030839 w 5381906"/>
                <a:gd name="connsiteY14-1122" fmla="*/ 0 h 5890437"/>
                <a:gd name="connsiteX0-1123" fmla="*/ 3030839 w 5381906"/>
                <a:gd name="connsiteY0-1124" fmla="*/ 0 h 5890437"/>
                <a:gd name="connsiteX1-1125" fmla="*/ 890241 w 5381906"/>
                <a:gd name="connsiteY1-1126" fmla="*/ 1098883 h 5890437"/>
                <a:gd name="connsiteX2-1127" fmla="*/ 607581 w 5381906"/>
                <a:gd name="connsiteY2-1128" fmla="*/ 2172770 h 5890437"/>
                <a:gd name="connsiteX3-1129" fmla="*/ 560 w 5381906"/>
                <a:gd name="connsiteY3-1130" fmla="*/ 3051544 h 5890437"/>
                <a:gd name="connsiteX4-1131" fmla="*/ 510923 w 5381906"/>
                <a:gd name="connsiteY4-1132" fmla="*/ 3327991 h 5890437"/>
                <a:gd name="connsiteX5-1133" fmla="*/ 339835 w 5381906"/>
                <a:gd name="connsiteY5-1134" fmla="*/ 3734790 h 5890437"/>
                <a:gd name="connsiteX6-1135" fmla="*/ 531221 w 5381906"/>
                <a:gd name="connsiteY6-1136" fmla="*/ 3870251 h 5890437"/>
                <a:gd name="connsiteX7-1137" fmla="*/ 372699 w 5381906"/>
                <a:gd name="connsiteY7-1138" fmla="*/ 4061637 h 5890437"/>
                <a:gd name="connsiteX8-1139" fmla="*/ 564085 w 5381906"/>
                <a:gd name="connsiteY8-1140" fmla="*/ 4316819 h 5890437"/>
                <a:gd name="connsiteX9-1141" fmla="*/ 500290 w 5381906"/>
                <a:gd name="connsiteY9-1142" fmla="*/ 4976037 h 5890437"/>
                <a:gd name="connsiteX10-1143" fmla="*/ 1754932 w 5381906"/>
                <a:gd name="connsiteY10-1144" fmla="*/ 5199321 h 5890437"/>
                <a:gd name="connsiteX11-1145" fmla="*/ 1946318 w 5381906"/>
                <a:gd name="connsiteY11-1146" fmla="*/ 5890437 h 5890437"/>
                <a:gd name="connsiteX12-1147" fmla="*/ 4785211 w 5381906"/>
                <a:gd name="connsiteY12-1148" fmla="*/ 5858540 h 5890437"/>
                <a:gd name="connsiteX13-1149" fmla="*/ 4891537 w 5381906"/>
                <a:gd name="connsiteY13-1150" fmla="*/ 3519377 h 5890437"/>
                <a:gd name="connsiteX14-1151" fmla="*/ 3030839 w 5381906"/>
                <a:gd name="connsiteY14-1152" fmla="*/ 0 h 5890437"/>
                <a:gd name="connsiteX0-1153" fmla="*/ 3030839 w 5381906"/>
                <a:gd name="connsiteY0-1154" fmla="*/ 0 h 5890437"/>
                <a:gd name="connsiteX1-1155" fmla="*/ 890241 w 5381906"/>
                <a:gd name="connsiteY1-1156" fmla="*/ 1098883 h 5890437"/>
                <a:gd name="connsiteX2-1157" fmla="*/ 607581 w 5381906"/>
                <a:gd name="connsiteY2-1158" fmla="*/ 2172770 h 5890437"/>
                <a:gd name="connsiteX3-1159" fmla="*/ 560 w 5381906"/>
                <a:gd name="connsiteY3-1160" fmla="*/ 3051544 h 5890437"/>
                <a:gd name="connsiteX4-1161" fmla="*/ 510923 w 5381906"/>
                <a:gd name="connsiteY4-1162" fmla="*/ 3327991 h 5890437"/>
                <a:gd name="connsiteX5-1163" fmla="*/ 339835 w 5381906"/>
                <a:gd name="connsiteY5-1164" fmla="*/ 3734790 h 5890437"/>
                <a:gd name="connsiteX6-1165" fmla="*/ 531221 w 5381906"/>
                <a:gd name="connsiteY6-1166" fmla="*/ 3870251 h 5890437"/>
                <a:gd name="connsiteX7-1167" fmla="*/ 372699 w 5381906"/>
                <a:gd name="connsiteY7-1168" fmla="*/ 4061637 h 5890437"/>
                <a:gd name="connsiteX8-1169" fmla="*/ 564085 w 5381906"/>
                <a:gd name="connsiteY8-1170" fmla="*/ 4316819 h 5890437"/>
                <a:gd name="connsiteX9-1171" fmla="*/ 500290 w 5381906"/>
                <a:gd name="connsiteY9-1172" fmla="*/ 4976037 h 5890437"/>
                <a:gd name="connsiteX10-1173" fmla="*/ 1754932 w 5381906"/>
                <a:gd name="connsiteY10-1174" fmla="*/ 5199321 h 5890437"/>
                <a:gd name="connsiteX11-1175" fmla="*/ 1946318 w 5381906"/>
                <a:gd name="connsiteY11-1176" fmla="*/ 5890437 h 5890437"/>
                <a:gd name="connsiteX12-1177" fmla="*/ 4785211 w 5381906"/>
                <a:gd name="connsiteY12-1178" fmla="*/ 5858540 h 5890437"/>
                <a:gd name="connsiteX13-1179" fmla="*/ 4891537 w 5381906"/>
                <a:gd name="connsiteY13-1180" fmla="*/ 3519377 h 5890437"/>
                <a:gd name="connsiteX14-1181" fmla="*/ 3030839 w 5381906"/>
                <a:gd name="connsiteY14-1182" fmla="*/ 0 h 5890437"/>
                <a:gd name="connsiteX0-1183" fmla="*/ 3030839 w 5381906"/>
                <a:gd name="connsiteY0-1184" fmla="*/ 0 h 5890437"/>
                <a:gd name="connsiteX1-1185" fmla="*/ 890241 w 5381906"/>
                <a:gd name="connsiteY1-1186" fmla="*/ 1098883 h 5890437"/>
                <a:gd name="connsiteX2-1187" fmla="*/ 607581 w 5381906"/>
                <a:gd name="connsiteY2-1188" fmla="*/ 2172770 h 5890437"/>
                <a:gd name="connsiteX3-1189" fmla="*/ 560 w 5381906"/>
                <a:gd name="connsiteY3-1190" fmla="*/ 3051544 h 5890437"/>
                <a:gd name="connsiteX4-1191" fmla="*/ 510923 w 5381906"/>
                <a:gd name="connsiteY4-1192" fmla="*/ 3327991 h 5890437"/>
                <a:gd name="connsiteX5-1193" fmla="*/ 339835 w 5381906"/>
                <a:gd name="connsiteY5-1194" fmla="*/ 3734790 h 5890437"/>
                <a:gd name="connsiteX6-1195" fmla="*/ 531221 w 5381906"/>
                <a:gd name="connsiteY6-1196" fmla="*/ 3870251 h 5890437"/>
                <a:gd name="connsiteX7-1197" fmla="*/ 372699 w 5381906"/>
                <a:gd name="connsiteY7-1198" fmla="*/ 4061637 h 5890437"/>
                <a:gd name="connsiteX8-1199" fmla="*/ 564085 w 5381906"/>
                <a:gd name="connsiteY8-1200" fmla="*/ 4316819 h 5890437"/>
                <a:gd name="connsiteX9-1201" fmla="*/ 500290 w 5381906"/>
                <a:gd name="connsiteY9-1202" fmla="*/ 4976037 h 5890437"/>
                <a:gd name="connsiteX10-1203" fmla="*/ 1754932 w 5381906"/>
                <a:gd name="connsiteY10-1204" fmla="*/ 5199321 h 5890437"/>
                <a:gd name="connsiteX11-1205" fmla="*/ 1946318 w 5381906"/>
                <a:gd name="connsiteY11-1206" fmla="*/ 5890437 h 5890437"/>
                <a:gd name="connsiteX12-1207" fmla="*/ 4785211 w 5381906"/>
                <a:gd name="connsiteY12-1208" fmla="*/ 5858540 h 5890437"/>
                <a:gd name="connsiteX13-1209" fmla="*/ 4891537 w 5381906"/>
                <a:gd name="connsiteY13-1210" fmla="*/ 3519377 h 5890437"/>
                <a:gd name="connsiteX14-1211" fmla="*/ 3030839 w 5381906"/>
                <a:gd name="connsiteY14-1212" fmla="*/ 0 h 5890437"/>
                <a:gd name="connsiteX0-1213" fmla="*/ 3030839 w 5381906"/>
                <a:gd name="connsiteY0-1214" fmla="*/ 0 h 5890437"/>
                <a:gd name="connsiteX1-1215" fmla="*/ 890241 w 5381906"/>
                <a:gd name="connsiteY1-1216" fmla="*/ 1098883 h 5890437"/>
                <a:gd name="connsiteX2-1217" fmla="*/ 607581 w 5381906"/>
                <a:gd name="connsiteY2-1218" fmla="*/ 2172770 h 5890437"/>
                <a:gd name="connsiteX3-1219" fmla="*/ 560 w 5381906"/>
                <a:gd name="connsiteY3-1220" fmla="*/ 3051544 h 5890437"/>
                <a:gd name="connsiteX4-1221" fmla="*/ 510923 w 5381906"/>
                <a:gd name="connsiteY4-1222" fmla="*/ 3327991 h 5890437"/>
                <a:gd name="connsiteX5-1223" fmla="*/ 339835 w 5381906"/>
                <a:gd name="connsiteY5-1224" fmla="*/ 3734790 h 5890437"/>
                <a:gd name="connsiteX6-1225" fmla="*/ 531221 w 5381906"/>
                <a:gd name="connsiteY6-1226" fmla="*/ 3870251 h 5890437"/>
                <a:gd name="connsiteX7-1227" fmla="*/ 372699 w 5381906"/>
                <a:gd name="connsiteY7-1228" fmla="*/ 4061637 h 5890437"/>
                <a:gd name="connsiteX8-1229" fmla="*/ 564085 w 5381906"/>
                <a:gd name="connsiteY8-1230" fmla="*/ 4316819 h 5890437"/>
                <a:gd name="connsiteX9-1231" fmla="*/ 500290 w 5381906"/>
                <a:gd name="connsiteY9-1232" fmla="*/ 4976037 h 5890437"/>
                <a:gd name="connsiteX10-1233" fmla="*/ 1754932 w 5381906"/>
                <a:gd name="connsiteY10-1234" fmla="*/ 5199321 h 5890437"/>
                <a:gd name="connsiteX11-1235" fmla="*/ 1946318 w 5381906"/>
                <a:gd name="connsiteY11-1236" fmla="*/ 5890437 h 5890437"/>
                <a:gd name="connsiteX12-1237" fmla="*/ 4785211 w 5381906"/>
                <a:gd name="connsiteY12-1238" fmla="*/ 5858540 h 5890437"/>
                <a:gd name="connsiteX13-1239" fmla="*/ 4891537 w 5381906"/>
                <a:gd name="connsiteY13-1240" fmla="*/ 3519377 h 5890437"/>
                <a:gd name="connsiteX14-1241" fmla="*/ 3030839 w 5381906"/>
                <a:gd name="connsiteY14-1242" fmla="*/ 0 h 5890437"/>
                <a:gd name="connsiteX0-1243" fmla="*/ 3030839 w 5381906"/>
                <a:gd name="connsiteY0-1244" fmla="*/ 0 h 5890437"/>
                <a:gd name="connsiteX1-1245" fmla="*/ 890241 w 5381906"/>
                <a:gd name="connsiteY1-1246" fmla="*/ 1098883 h 5890437"/>
                <a:gd name="connsiteX2-1247" fmla="*/ 607581 w 5381906"/>
                <a:gd name="connsiteY2-1248" fmla="*/ 2172770 h 5890437"/>
                <a:gd name="connsiteX3-1249" fmla="*/ 560 w 5381906"/>
                <a:gd name="connsiteY3-1250" fmla="*/ 3051544 h 5890437"/>
                <a:gd name="connsiteX4-1251" fmla="*/ 510923 w 5381906"/>
                <a:gd name="connsiteY4-1252" fmla="*/ 3327991 h 5890437"/>
                <a:gd name="connsiteX5-1253" fmla="*/ 339835 w 5381906"/>
                <a:gd name="connsiteY5-1254" fmla="*/ 3734790 h 5890437"/>
                <a:gd name="connsiteX6-1255" fmla="*/ 531221 w 5381906"/>
                <a:gd name="connsiteY6-1256" fmla="*/ 3870251 h 5890437"/>
                <a:gd name="connsiteX7-1257" fmla="*/ 372699 w 5381906"/>
                <a:gd name="connsiteY7-1258" fmla="*/ 4061637 h 5890437"/>
                <a:gd name="connsiteX8-1259" fmla="*/ 564085 w 5381906"/>
                <a:gd name="connsiteY8-1260" fmla="*/ 4316819 h 5890437"/>
                <a:gd name="connsiteX9-1261" fmla="*/ 500290 w 5381906"/>
                <a:gd name="connsiteY9-1262" fmla="*/ 4976037 h 5890437"/>
                <a:gd name="connsiteX10-1263" fmla="*/ 1754932 w 5381906"/>
                <a:gd name="connsiteY10-1264" fmla="*/ 5199321 h 5890437"/>
                <a:gd name="connsiteX11-1265" fmla="*/ 1946318 w 5381906"/>
                <a:gd name="connsiteY11-1266" fmla="*/ 5890437 h 5890437"/>
                <a:gd name="connsiteX12-1267" fmla="*/ 4785211 w 5381906"/>
                <a:gd name="connsiteY12-1268" fmla="*/ 5858540 h 5890437"/>
                <a:gd name="connsiteX13-1269" fmla="*/ 4891537 w 5381906"/>
                <a:gd name="connsiteY13-1270" fmla="*/ 3519377 h 5890437"/>
                <a:gd name="connsiteX14-1271" fmla="*/ 3030839 w 5381906"/>
                <a:gd name="connsiteY14-1272" fmla="*/ 0 h 5890437"/>
                <a:gd name="connsiteX0-1273" fmla="*/ 3030839 w 5381906"/>
                <a:gd name="connsiteY0-1274" fmla="*/ 0 h 5890437"/>
                <a:gd name="connsiteX1-1275" fmla="*/ 890241 w 5381906"/>
                <a:gd name="connsiteY1-1276" fmla="*/ 1098883 h 5890437"/>
                <a:gd name="connsiteX2-1277" fmla="*/ 607581 w 5381906"/>
                <a:gd name="connsiteY2-1278" fmla="*/ 2172770 h 5890437"/>
                <a:gd name="connsiteX3-1279" fmla="*/ 560 w 5381906"/>
                <a:gd name="connsiteY3-1280" fmla="*/ 3051544 h 5890437"/>
                <a:gd name="connsiteX4-1281" fmla="*/ 510923 w 5381906"/>
                <a:gd name="connsiteY4-1282" fmla="*/ 3327991 h 5890437"/>
                <a:gd name="connsiteX5-1283" fmla="*/ 339835 w 5381906"/>
                <a:gd name="connsiteY5-1284" fmla="*/ 3734790 h 5890437"/>
                <a:gd name="connsiteX6-1285" fmla="*/ 531221 w 5381906"/>
                <a:gd name="connsiteY6-1286" fmla="*/ 3870251 h 5890437"/>
                <a:gd name="connsiteX7-1287" fmla="*/ 372699 w 5381906"/>
                <a:gd name="connsiteY7-1288" fmla="*/ 4061637 h 5890437"/>
                <a:gd name="connsiteX8-1289" fmla="*/ 564085 w 5381906"/>
                <a:gd name="connsiteY8-1290" fmla="*/ 4316819 h 5890437"/>
                <a:gd name="connsiteX9-1291" fmla="*/ 500290 w 5381906"/>
                <a:gd name="connsiteY9-1292" fmla="*/ 4976037 h 5890437"/>
                <a:gd name="connsiteX10-1293" fmla="*/ 1754932 w 5381906"/>
                <a:gd name="connsiteY10-1294" fmla="*/ 5039004 h 5890437"/>
                <a:gd name="connsiteX11-1295" fmla="*/ 1946318 w 5381906"/>
                <a:gd name="connsiteY11-1296" fmla="*/ 5890437 h 5890437"/>
                <a:gd name="connsiteX12-1297" fmla="*/ 4785211 w 5381906"/>
                <a:gd name="connsiteY12-1298" fmla="*/ 5858540 h 5890437"/>
                <a:gd name="connsiteX13-1299" fmla="*/ 4891537 w 5381906"/>
                <a:gd name="connsiteY13-1300" fmla="*/ 3519377 h 5890437"/>
                <a:gd name="connsiteX14-1301" fmla="*/ 3030839 w 5381906"/>
                <a:gd name="connsiteY14-1302" fmla="*/ 0 h 5890437"/>
                <a:gd name="connsiteX0-1303" fmla="*/ 3030839 w 5381906"/>
                <a:gd name="connsiteY0-1304" fmla="*/ 0 h 5890437"/>
                <a:gd name="connsiteX1-1305" fmla="*/ 890241 w 5381906"/>
                <a:gd name="connsiteY1-1306" fmla="*/ 1098883 h 5890437"/>
                <a:gd name="connsiteX2-1307" fmla="*/ 607581 w 5381906"/>
                <a:gd name="connsiteY2-1308" fmla="*/ 2172770 h 5890437"/>
                <a:gd name="connsiteX3-1309" fmla="*/ 560 w 5381906"/>
                <a:gd name="connsiteY3-1310" fmla="*/ 3051544 h 5890437"/>
                <a:gd name="connsiteX4-1311" fmla="*/ 510923 w 5381906"/>
                <a:gd name="connsiteY4-1312" fmla="*/ 3327991 h 5890437"/>
                <a:gd name="connsiteX5-1313" fmla="*/ 339835 w 5381906"/>
                <a:gd name="connsiteY5-1314" fmla="*/ 3734790 h 5890437"/>
                <a:gd name="connsiteX6-1315" fmla="*/ 531221 w 5381906"/>
                <a:gd name="connsiteY6-1316" fmla="*/ 3870251 h 5890437"/>
                <a:gd name="connsiteX7-1317" fmla="*/ 372699 w 5381906"/>
                <a:gd name="connsiteY7-1318" fmla="*/ 4061637 h 5890437"/>
                <a:gd name="connsiteX8-1319" fmla="*/ 564085 w 5381906"/>
                <a:gd name="connsiteY8-1320" fmla="*/ 4316819 h 5890437"/>
                <a:gd name="connsiteX9-1321" fmla="*/ 500290 w 5381906"/>
                <a:gd name="connsiteY9-1322" fmla="*/ 4976037 h 5890437"/>
                <a:gd name="connsiteX10-1323" fmla="*/ 1754932 w 5381906"/>
                <a:gd name="connsiteY10-1324" fmla="*/ 5039004 h 5890437"/>
                <a:gd name="connsiteX11-1325" fmla="*/ 1946318 w 5381906"/>
                <a:gd name="connsiteY11-1326" fmla="*/ 5890437 h 5890437"/>
                <a:gd name="connsiteX12-1327" fmla="*/ 4785211 w 5381906"/>
                <a:gd name="connsiteY12-1328" fmla="*/ 5858540 h 5890437"/>
                <a:gd name="connsiteX13-1329" fmla="*/ 4891537 w 5381906"/>
                <a:gd name="connsiteY13-1330" fmla="*/ 3519377 h 5890437"/>
                <a:gd name="connsiteX14-1331" fmla="*/ 3030839 w 5381906"/>
                <a:gd name="connsiteY14-1332" fmla="*/ 0 h 5890437"/>
                <a:gd name="connsiteX0-1333" fmla="*/ 3030839 w 5381906"/>
                <a:gd name="connsiteY0-1334" fmla="*/ 0 h 5890437"/>
                <a:gd name="connsiteX1-1335" fmla="*/ 890241 w 5381906"/>
                <a:gd name="connsiteY1-1336" fmla="*/ 1098883 h 5890437"/>
                <a:gd name="connsiteX2-1337" fmla="*/ 607581 w 5381906"/>
                <a:gd name="connsiteY2-1338" fmla="*/ 2172770 h 5890437"/>
                <a:gd name="connsiteX3-1339" fmla="*/ 560 w 5381906"/>
                <a:gd name="connsiteY3-1340" fmla="*/ 3051544 h 5890437"/>
                <a:gd name="connsiteX4-1341" fmla="*/ 510923 w 5381906"/>
                <a:gd name="connsiteY4-1342" fmla="*/ 3327991 h 5890437"/>
                <a:gd name="connsiteX5-1343" fmla="*/ 339835 w 5381906"/>
                <a:gd name="connsiteY5-1344" fmla="*/ 3734790 h 5890437"/>
                <a:gd name="connsiteX6-1345" fmla="*/ 531221 w 5381906"/>
                <a:gd name="connsiteY6-1346" fmla="*/ 3870251 h 5890437"/>
                <a:gd name="connsiteX7-1347" fmla="*/ 372699 w 5381906"/>
                <a:gd name="connsiteY7-1348" fmla="*/ 4061637 h 5890437"/>
                <a:gd name="connsiteX8-1349" fmla="*/ 564085 w 5381906"/>
                <a:gd name="connsiteY8-1350" fmla="*/ 4316819 h 5890437"/>
                <a:gd name="connsiteX9-1351" fmla="*/ 500290 w 5381906"/>
                <a:gd name="connsiteY9-1352" fmla="*/ 4976037 h 5890437"/>
                <a:gd name="connsiteX10-1353" fmla="*/ 1754932 w 5381906"/>
                <a:gd name="connsiteY10-1354" fmla="*/ 5039004 h 5890437"/>
                <a:gd name="connsiteX11-1355" fmla="*/ 1946318 w 5381906"/>
                <a:gd name="connsiteY11-1356" fmla="*/ 5890437 h 5890437"/>
                <a:gd name="connsiteX12-1357" fmla="*/ 4785211 w 5381906"/>
                <a:gd name="connsiteY12-1358" fmla="*/ 5858540 h 5890437"/>
                <a:gd name="connsiteX13-1359" fmla="*/ 4891537 w 5381906"/>
                <a:gd name="connsiteY13-1360" fmla="*/ 3519377 h 5890437"/>
                <a:gd name="connsiteX14-1361" fmla="*/ 3030839 w 5381906"/>
                <a:gd name="connsiteY14-1362" fmla="*/ 0 h 5890437"/>
                <a:gd name="connsiteX0-1363" fmla="*/ 3030839 w 5381906"/>
                <a:gd name="connsiteY0-1364" fmla="*/ 0 h 5890437"/>
                <a:gd name="connsiteX1-1365" fmla="*/ 890241 w 5381906"/>
                <a:gd name="connsiteY1-1366" fmla="*/ 1098883 h 5890437"/>
                <a:gd name="connsiteX2-1367" fmla="*/ 607581 w 5381906"/>
                <a:gd name="connsiteY2-1368" fmla="*/ 2172770 h 5890437"/>
                <a:gd name="connsiteX3-1369" fmla="*/ 560 w 5381906"/>
                <a:gd name="connsiteY3-1370" fmla="*/ 3051544 h 5890437"/>
                <a:gd name="connsiteX4-1371" fmla="*/ 510923 w 5381906"/>
                <a:gd name="connsiteY4-1372" fmla="*/ 3327991 h 5890437"/>
                <a:gd name="connsiteX5-1373" fmla="*/ 339835 w 5381906"/>
                <a:gd name="connsiteY5-1374" fmla="*/ 3734790 h 5890437"/>
                <a:gd name="connsiteX6-1375" fmla="*/ 531221 w 5381906"/>
                <a:gd name="connsiteY6-1376" fmla="*/ 3870251 h 5890437"/>
                <a:gd name="connsiteX7-1377" fmla="*/ 372699 w 5381906"/>
                <a:gd name="connsiteY7-1378" fmla="*/ 4061637 h 5890437"/>
                <a:gd name="connsiteX8-1379" fmla="*/ 564085 w 5381906"/>
                <a:gd name="connsiteY8-1380" fmla="*/ 4316819 h 5890437"/>
                <a:gd name="connsiteX9-1381" fmla="*/ 500290 w 5381906"/>
                <a:gd name="connsiteY9-1382" fmla="*/ 4976037 h 5890437"/>
                <a:gd name="connsiteX10-1383" fmla="*/ 1754932 w 5381906"/>
                <a:gd name="connsiteY10-1384" fmla="*/ 5039004 h 5890437"/>
                <a:gd name="connsiteX11-1385" fmla="*/ 1946318 w 5381906"/>
                <a:gd name="connsiteY11-1386" fmla="*/ 5890437 h 5890437"/>
                <a:gd name="connsiteX12-1387" fmla="*/ 4785211 w 5381906"/>
                <a:gd name="connsiteY12-1388" fmla="*/ 5858540 h 5890437"/>
                <a:gd name="connsiteX13-1389" fmla="*/ 4891537 w 5381906"/>
                <a:gd name="connsiteY13-1390" fmla="*/ 3519377 h 5890437"/>
                <a:gd name="connsiteX14-1391" fmla="*/ 3030839 w 5381906"/>
                <a:gd name="connsiteY14-1392" fmla="*/ 0 h 5890437"/>
                <a:gd name="connsiteX0-1393" fmla="*/ 3030839 w 5381906"/>
                <a:gd name="connsiteY0-1394" fmla="*/ 0 h 5890437"/>
                <a:gd name="connsiteX1-1395" fmla="*/ 890241 w 5381906"/>
                <a:gd name="connsiteY1-1396" fmla="*/ 1098883 h 5890437"/>
                <a:gd name="connsiteX2-1397" fmla="*/ 607581 w 5381906"/>
                <a:gd name="connsiteY2-1398" fmla="*/ 2172770 h 5890437"/>
                <a:gd name="connsiteX3-1399" fmla="*/ 560 w 5381906"/>
                <a:gd name="connsiteY3-1400" fmla="*/ 3051544 h 5890437"/>
                <a:gd name="connsiteX4-1401" fmla="*/ 510923 w 5381906"/>
                <a:gd name="connsiteY4-1402" fmla="*/ 3327991 h 5890437"/>
                <a:gd name="connsiteX5-1403" fmla="*/ 339835 w 5381906"/>
                <a:gd name="connsiteY5-1404" fmla="*/ 3734790 h 5890437"/>
                <a:gd name="connsiteX6-1405" fmla="*/ 531221 w 5381906"/>
                <a:gd name="connsiteY6-1406" fmla="*/ 3870251 h 5890437"/>
                <a:gd name="connsiteX7-1407" fmla="*/ 372699 w 5381906"/>
                <a:gd name="connsiteY7-1408" fmla="*/ 4061637 h 5890437"/>
                <a:gd name="connsiteX8-1409" fmla="*/ 564085 w 5381906"/>
                <a:gd name="connsiteY8-1410" fmla="*/ 4316819 h 5890437"/>
                <a:gd name="connsiteX9-1411" fmla="*/ 500290 w 5381906"/>
                <a:gd name="connsiteY9-1412" fmla="*/ 4976037 h 5890437"/>
                <a:gd name="connsiteX10-1413" fmla="*/ 1754932 w 5381906"/>
                <a:gd name="connsiteY10-1414" fmla="*/ 5039004 h 5890437"/>
                <a:gd name="connsiteX11-1415" fmla="*/ 1946318 w 5381906"/>
                <a:gd name="connsiteY11-1416" fmla="*/ 5890437 h 5890437"/>
                <a:gd name="connsiteX12-1417" fmla="*/ 4785211 w 5381906"/>
                <a:gd name="connsiteY12-1418" fmla="*/ 5858540 h 5890437"/>
                <a:gd name="connsiteX13-1419" fmla="*/ 4891537 w 5381906"/>
                <a:gd name="connsiteY13-1420" fmla="*/ 3519377 h 5890437"/>
                <a:gd name="connsiteX14-1421" fmla="*/ 3030839 w 5381906"/>
                <a:gd name="connsiteY14-1422" fmla="*/ 0 h 5890437"/>
                <a:gd name="connsiteX0-1423" fmla="*/ 3030765 w 5381832"/>
                <a:gd name="connsiteY0-1424" fmla="*/ 0 h 5890437"/>
                <a:gd name="connsiteX1-1425" fmla="*/ 890167 w 5381832"/>
                <a:gd name="connsiteY1-1426" fmla="*/ 1098883 h 5890437"/>
                <a:gd name="connsiteX2-1427" fmla="*/ 672821 w 5381832"/>
                <a:gd name="connsiteY2-1428" fmla="*/ 2220272 h 5890437"/>
                <a:gd name="connsiteX3-1429" fmla="*/ 486 w 5381832"/>
                <a:gd name="connsiteY3-1430" fmla="*/ 3051544 h 5890437"/>
                <a:gd name="connsiteX4-1431" fmla="*/ 510849 w 5381832"/>
                <a:gd name="connsiteY4-1432" fmla="*/ 3327991 h 5890437"/>
                <a:gd name="connsiteX5-1433" fmla="*/ 339761 w 5381832"/>
                <a:gd name="connsiteY5-1434" fmla="*/ 3734790 h 5890437"/>
                <a:gd name="connsiteX6-1435" fmla="*/ 531147 w 5381832"/>
                <a:gd name="connsiteY6-1436" fmla="*/ 3870251 h 5890437"/>
                <a:gd name="connsiteX7-1437" fmla="*/ 372625 w 5381832"/>
                <a:gd name="connsiteY7-1438" fmla="*/ 4061637 h 5890437"/>
                <a:gd name="connsiteX8-1439" fmla="*/ 564011 w 5381832"/>
                <a:gd name="connsiteY8-1440" fmla="*/ 4316819 h 5890437"/>
                <a:gd name="connsiteX9-1441" fmla="*/ 500216 w 5381832"/>
                <a:gd name="connsiteY9-1442" fmla="*/ 4976037 h 5890437"/>
                <a:gd name="connsiteX10-1443" fmla="*/ 1754858 w 5381832"/>
                <a:gd name="connsiteY10-1444" fmla="*/ 5039004 h 5890437"/>
                <a:gd name="connsiteX11-1445" fmla="*/ 1946244 w 5381832"/>
                <a:gd name="connsiteY11-1446" fmla="*/ 5890437 h 5890437"/>
                <a:gd name="connsiteX12-1447" fmla="*/ 4785137 w 5381832"/>
                <a:gd name="connsiteY12-1448" fmla="*/ 5858540 h 5890437"/>
                <a:gd name="connsiteX13-1449" fmla="*/ 4891463 w 5381832"/>
                <a:gd name="connsiteY13-1450" fmla="*/ 3519377 h 5890437"/>
                <a:gd name="connsiteX14-1451" fmla="*/ 3030765 w 5381832"/>
                <a:gd name="connsiteY14-1452" fmla="*/ 0 h 5890437"/>
                <a:gd name="connsiteX0-1453" fmla="*/ 3030862 w 5381929"/>
                <a:gd name="connsiteY0-1454" fmla="*/ 0 h 5890437"/>
                <a:gd name="connsiteX1-1455" fmla="*/ 890264 w 5381929"/>
                <a:gd name="connsiteY1-1456" fmla="*/ 1098883 h 5890437"/>
                <a:gd name="connsiteX2-1457" fmla="*/ 672918 w 5381929"/>
                <a:gd name="connsiteY2-1458" fmla="*/ 2220272 h 5890437"/>
                <a:gd name="connsiteX3-1459" fmla="*/ 583 w 5381929"/>
                <a:gd name="connsiteY3-1460" fmla="*/ 3051544 h 5890437"/>
                <a:gd name="connsiteX4-1461" fmla="*/ 510946 w 5381929"/>
                <a:gd name="connsiteY4-1462" fmla="*/ 3327991 h 5890437"/>
                <a:gd name="connsiteX5-1463" fmla="*/ 339858 w 5381929"/>
                <a:gd name="connsiteY5-1464" fmla="*/ 3734790 h 5890437"/>
                <a:gd name="connsiteX6-1465" fmla="*/ 531244 w 5381929"/>
                <a:gd name="connsiteY6-1466" fmla="*/ 3870251 h 5890437"/>
                <a:gd name="connsiteX7-1467" fmla="*/ 372722 w 5381929"/>
                <a:gd name="connsiteY7-1468" fmla="*/ 4061637 h 5890437"/>
                <a:gd name="connsiteX8-1469" fmla="*/ 564108 w 5381929"/>
                <a:gd name="connsiteY8-1470" fmla="*/ 4316819 h 5890437"/>
                <a:gd name="connsiteX9-1471" fmla="*/ 500313 w 5381929"/>
                <a:gd name="connsiteY9-1472" fmla="*/ 4976037 h 5890437"/>
                <a:gd name="connsiteX10-1473" fmla="*/ 1754955 w 5381929"/>
                <a:gd name="connsiteY10-1474" fmla="*/ 5039004 h 5890437"/>
                <a:gd name="connsiteX11-1475" fmla="*/ 1946341 w 5381929"/>
                <a:gd name="connsiteY11-1476" fmla="*/ 5890437 h 5890437"/>
                <a:gd name="connsiteX12-1477" fmla="*/ 4785234 w 5381929"/>
                <a:gd name="connsiteY12-1478" fmla="*/ 5858540 h 5890437"/>
                <a:gd name="connsiteX13-1479" fmla="*/ 4891560 w 5381929"/>
                <a:gd name="connsiteY13-1480" fmla="*/ 3519377 h 5890437"/>
                <a:gd name="connsiteX14-1481" fmla="*/ 3030862 w 5381929"/>
                <a:gd name="connsiteY14-1482" fmla="*/ 0 h 5890437"/>
                <a:gd name="connsiteX0-1483" fmla="*/ 3030862 w 5381929"/>
                <a:gd name="connsiteY0-1484" fmla="*/ 0 h 5890437"/>
                <a:gd name="connsiteX1-1485" fmla="*/ 890264 w 5381929"/>
                <a:gd name="connsiteY1-1486" fmla="*/ 1098883 h 5890437"/>
                <a:gd name="connsiteX2-1487" fmla="*/ 672918 w 5381929"/>
                <a:gd name="connsiteY2-1488" fmla="*/ 2220272 h 5890437"/>
                <a:gd name="connsiteX3-1489" fmla="*/ 583 w 5381929"/>
                <a:gd name="connsiteY3-1490" fmla="*/ 3051544 h 5890437"/>
                <a:gd name="connsiteX4-1491" fmla="*/ 510946 w 5381929"/>
                <a:gd name="connsiteY4-1492" fmla="*/ 3327991 h 5890437"/>
                <a:gd name="connsiteX5-1493" fmla="*/ 339858 w 5381929"/>
                <a:gd name="connsiteY5-1494" fmla="*/ 3734790 h 5890437"/>
                <a:gd name="connsiteX6-1495" fmla="*/ 531244 w 5381929"/>
                <a:gd name="connsiteY6-1496" fmla="*/ 3870251 h 5890437"/>
                <a:gd name="connsiteX7-1497" fmla="*/ 372722 w 5381929"/>
                <a:gd name="connsiteY7-1498" fmla="*/ 4061637 h 5890437"/>
                <a:gd name="connsiteX8-1499" fmla="*/ 564108 w 5381929"/>
                <a:gd name="connsiteY8-1500" fmla="*/ 4316819 h 5890437"/>
                <a:gd name="connsiteX9-1501" fmla="*/ 500313 w 5381929"/>
                <a:gd name="connsiteY9-1502" fmla="*/ 4976037 h 5890437"/>
                <a:gd name="connsiteX10-1503" fmla="*/ 1754955 w 5381929"/>
                <a:gd name="connsiteY10-1504" fmla="*/ 5039004 h 5890437"/>
                <a:gd name="connsiteX11-1505" fmla="*/ 1946341 w 5381929"/>
                <a:gd name="connsiteY11-1506" fmla="*/ 5890437 h 5890437"/>
                <a:gd name="connsiteX12-1507" fmla="*/ 4785234 w 5381929"/>
                <a:gd name="connsiteY12-1508" fmla="*/ 5858540 h 5890437"/>
                <a:gd name="connsiteX13-1509" fmla="*/ 4891560 w 5381929"/>
                <a:gd name="connsiteY13-1510" fmla="*/ 3519377 h 5890437"/>
                <a:gd name="connsiteX14-1511" fmla="*/ 3030862 w 5381929"/>
                <a:gd name="connsiteY14-1512" fmla="*/ 0 h 5890437"/>
                <a:gd name="connsiteX0-1513" fmla="*/ 3030862 w 5381929"/>
                <a:gd name="connsiteY0-1514" fmla="*/ 0 h 5890437"/>
                <a:gd name="connsiteX1-1515" fmla="*/ 890264 w 5381929"/>
                <a:gd name="connsiteY1-1516" fmla="*/ 1098883 h 5890437"/>
                <a:gd name="connsiteX2-1517" fmla="*/ 672918 w 5381929"/>
                <a:gd name="connsiteY2-1518" fmla="*/ 2220272 h 5890437"/>
                <a:gd name="connsiteX3-1519" fmla="*/ 583 w 5381929"/>
                <a:gd name="connsiteY3-1520" fmla="*/ 3051544 h 5890437"/>
                <a:gd name="connsiteX4-1521" fmla="*/ 510946 w 5381929"/>
                <a:gd name="connsiteY4-1522" fmla="*/ 3327991 h 5890437"/>
                <a:gd name="connsiteX5-1523" fmla="*/ 339858 w 5381929"/>
                <a:gd name="connsiteY5-1524" fmla="*/ 3734790 h 5890437"/>
                <a:gd name="connsiteX6-1525" fmla="*/ 531244 w 5381929"/>
                <a:gd name="connsiteY6-1526" fmla="*/ 3870251 h 5890437"/>
                <a:gd name="connsiteX7-1527" fmla="*/ 372722 w 5381929"/>
                <a:gd name="connsiteY7-1528" fmla="*/ 4061637 h 5890437"/>
                <a:gd name="connsiteX8-1529" fmla="*/ 564108 w 5381929"/>
                <a:gd name="connsiteY8-1530" fmla="*/ 4316819 h 5890437"/>
                <a:gd name="connsiteX9-1531" fmla="*/ 500313 w 5381929"/>
                <a:gd name="connsiteY9-1532" fmla="*/ 4976037 h 5890437"/>
                <a:gd name="connsiteX10-1533" fmla="*/ 1754955 w 5381929"/>
                <a:gd name="connsiteY10-1534" fmla="*/ 5039004 h 5890437"/>
                <a:gd name="connsiteX11-1535" fmla="*/ 1946341 w 5381929"/>
                <a:gd name="connsiteY11-1536" fmla="*/ 5890437 h 5890437"/>
                <a:gd name="connsiteX12-1537" fmla="*/ 4785234 w 5381929"/>
                <a:gd name="connsiteY12-1538" fmla="*/ 5858540 h 5890437"/>
                <a:gd name="connsiteX13-1539" fmla="*/ 4891560 w 5381929"/>
                <a:gd name="connsiteY13-1540" fmla="*/ 3519377 h 5890437"/>
                <a:gd name="connsiteX14-1541" fmla="*/ 3030862 w 5381929"/>
                <a:gd name="connsiteY14-1542" fmla="*/ 0 h 5890437"/>
                <a:gd name="connsiteX0-1543" fmla="*/ 3030862 w 5381929"/>
                <a:gd name="connsiteY0-1544" fmla="*/ 0 h 5890437"/>
                <a:gd name="connsiteX1-1545" fmla="*/ 890264 w 5381929"/>
                <a:gd name="connsiteY1-1546" fmla="*/ 1098883 h 5890437"/>
                <a:gd name="connsiteX2-1547" fmla="*/ 672918 w 5381929"/>
                <a:gd name="connsiteY2-1548" fmla="*/ 2220272 h 5890437"/>
                <a:gd name="connsiteX3-1549" fmla="*/ 583 w 5381929"/>
                <a:gd name="connsiteY3-1550" fmla="*/ 3051544 h 5890437"/>
                <a:gd name="connsiteX4-1551" fmla="*/ 510946 w 5381929"/>
                <a:gd name="connsiteY4-1552" fmla="*/ 3327991 h 5890437"/>
                <a:gd name="connsiteX5-1553" fmla="*/ 339858 w 5381929"/>
                <a:gd name="connsiteY5-1554" fmla="*/ 3734790 h 5890437"/>
                <a:gd name="connsiteX6-1555" fmla="*/ 531244 w 5381929"/>
                <a:gd name="connsiteY6-1556" fmla="*/ 3870251 h 5890437"/>
                <a:gd name="connsiteX7-1557" fmla="*/ 372722 w 5381929"/>
                <a:gd name="connsiteY7-1558" fmla="*/ 4061637 h 5890437"/>
                <a:gd name="connsiteX8-1559" fmla="*/ 564108 w 5381929"/>
                <a:gd name="connsiteY8-1560" fmla="*/ 4316819 h 5890437"/>
                <a:gd name="connsiteX9-1561" fmla="*/ 500313 w 5381929"/>
                <a:gd name="connsiteY9-1562" fmla="*/ 4976037 h 5890437"/>
                <a:gd name="connsiteX10-1563" fmla="*/ 1754955 w 5381929"/>
                <a:gd name="connsiteY10-1564" fmla="*/ 5039004 h 5890437"/>
                <a:gd name="connsiteX11-1565" fmla="*/ 1946341 w 5381929"/>
                <a:gd name="connsiteY11-1566" fmla="*/ 5890437 h 5890437"/>
                <a:gd name="connsiteX12-1567" fmla="*/ 4785234 w 5381929"/>
                <a:gd name="connsiteY12-1568" fmla="*/ 5858540 h 5890437"/>
                <a:gd name="connsiteX13-1569" fmla="*/ 4891560 w 5381929"/>
                <a:gd name="connsiteY13-1570" fmla="*/ 3519377 h 5890437"/>
                <a:gd name="connsiteX14-1571" fmla="*/ 3030862 w 5381929"/>
                <a:gd name="connsiteY14-1572" fmla="*/ 0 h 5890437"/>
                <a:gd name="connsiteX0-1573" fmla="*/ 3030862 w 5381929"/>
                <a:gd name="connsiteY0-1574" fmla="*/ 0 h 5890437"/>
                <a:gd name="connsiteX1-1575" fmla="*/ 872451 w 5381929"/>
                <a:gd name="connsiteY1-1576" fmla="*/ 1057320 h 5890437"/>
                <a:gd name="connsiteX2-1577" fmla="*/ 672918 w 5381929"/>
                <a:gd name="connsiteY2-1578" fmla="*/ 2220272 h 5890437"/>
                <a:gd name="connsiteX3-1579" fmla="*/ 583 w 5381929"/>
                <a:gd name="connsiteY3-1580" fmla="*/ 3051544 h 5890437"/>
                <a:gd name="connsiteX4-1581" fmla="*/ 510946 w 5381929"/>
                <a:gd name="connsiteY4-1582" fmla="*/ 3327991 h 5890437"/>
                <a:gd name="connsiteX5-1583" fmla="*/ 339858 w 5381929"/>
                <a:gd name="connsiteY5-1584" fmla="*/ 3734790 h 5890437"/>
                <a:gd name="connsiteX6-1585" fmla="*/ 531244 w 5381929"/>
                <a:gd name="connsiteY6-1586" fmla="*/ 3870251 h 5890437"/>
                <a:gd name="connsiteX7-1587" fmla="*/ 372722 w 5381929"/>
                <a:gd name="connsiteY7-1588" fmla="*/ 4061637 h 5890437"/>
                <a:gd name="connsiteX8-1589" fmla="*/ 564108 w 5381929"/>
                <a:gd name="connsiteY8-1590" fmla="*/ 4316819 h 5890437"/>
                <a:gd name="connsiteX9-1591" fmla="*/ 500313 w 5381929"/>
                <a:gd name="connsiteY9-1592" fmla="*/ 4976037 h 5890437"/>
                <a:gd name="connsiteX10-1593" fmla="*/ 1754955 w 5381929"/>
                <a:gd name="connsiteY10-1594" fmla="*/ 5039004 h 5890437"/>
                <a:gd name="connsiteX11-1595" fmla="*/ 1946341 w 5381929"/>
                <a:gd name="connsiteY11-1596" fmla="*/ 5890437 h 5890437"/>
                <a:gd name="connsiteX12-1597" fmla="*/ 4785234 w 5381929"/>
                <a:gd name="connsiteY12-1598" fmla="*/ 5858540 h 5890437"/>
                <a:gd name="connsiteX13-1599" fmla="*/ 4891560 w 5381929"/>
                <a:gd name="connsiteY13-1600" fmla="*/ 3519377 h 5890437"/>
                <a:gd name="connsiteX14-1601" fmla="*/ 3030862 w 5381929"/>
                <a:gd name="connsiteY14-1602" fmla="*/ 0 h 5890437"/>
                <a:gd name="connsiteX0-1603" fmla="*/ 3030862 w 5381929"/>
                <a:gd name="connsiteY0-1604" fmla="*/ 0 h 5890437"/>
                <a:gd name="connsiteX1-1605" fmla="*/ 872451 w 5381929"/>
                <a:gd name="connsiteY1-1606" fmla="*/ 1057320 h 5890437"/>
                <a:gd name="connsiteX2-1607" fmla="*/ 672918 w 5381929"/>
                <a:gd name="connsiteY2-1608" fmla="*/ 2220272 h 5890437"/>
                <a:gd name="connsiteX3-1609" fmla="*/ 583 w 5381929"/>
                <a:gd name="connsiteY3-1610" fmla="*/ 3051544 h 5890437"/>
                <a:gd name="connsiteX4-1611" fmla="*/ 510946 w 5381929"/>
                <a:gd name="connsiteY4-1612" fmla="*/ 3327991 h 5890437"/>
                <a:gd name="connsiteX5-1613" fmla="*/ 339858 w 5381929"/>
                <a:gd name="connsiteY5-1614" fmla="*/ 3734790 h 5890437"/>
                <a:gd name="connsiteX6-1615" fmla="*/ 531244 w 5381929"/>
                <a:gd name="connsiteY6-1616" fmla="*/ 3870251 h 5890437"/>
                <a:gd name="connsiteX7-1617" fmla="*/ 372722 w 5381929"/>
                <a:gd name="connsiteY7-1618" fmla="*/ 4061637 h 5890437"/>
                <a:gd name="connsiteX8-1619" fmla="*/ 564108 w 5381929"/>
                <a:gd name="connsiteY8-1620" fmla="*/ 4316819 h 5890437"/>
                <a:gd name="connsiteX9-1621" fmla="*/ 500313 w 5381929"/>
                <a:gd name="connsiteY9-1622" fmla="*/ 4976037 h 5890437"/>
                <a:gd name="connsiteX10-1623" fmla="*/ 1754955 w 5381929"/>
                <a:gd name="connsiteY10-1624" fmla="*/ 5039004 h 5890437"/>
                <a:gd name="connsiteX11-1625" fmla="*/ 1946341 w 5381929"/>
                <a:gd name="connsiteY11-1626" fmla="*/ 5890437 h 5890437"/>
                <a:gd name="connsiteX12-1627" fmla="*/ 4785234 w 5381929"/>
                <a:gd name="connsiteY12-1628" fmla="*/ 5858540 h 5890437"/>
                <a:gd name="connsiteX13-1629" fmla="*/ 4891560 w 5381929"/>
                <a:gd name="connsiteY13-1630" fmla="*/ 3519377 h 5890437"/>
                <a:gd name="connsiteX14-1631" fmla="*/ 3030862 w 5381929"/>
                <a:gd name="connsiteY14-1632" fmla="*/ 0 h 5890437"/>
                <a:gd name="connsiteX0-1633" fmla="*/ 3030862 w 5381929"/>
                <a:gd name="connsiteY0-1634" fmla="*/ 0 h 5890437"/>
                <a:gd name="connsiteX1-1635" fmla="*/ 981633 w 5381929"/>
                <a:gd name="connsiteY1-1636" fmla="*/ 920842 h 5890437"/>
                <a:gd name="connsiteX2-1637" fmla="*/ 672918 w 5381929"/>
                <a:gd name="connsiteY2-1638" fmla="*/ 2220272 h 5890437"/>
                <a:gd name="connsiteX3-1639" fmla="*/ 583 w 5381929"/>
                <a:gd name="connsiteY3-1640" fmla="*/ 3051544 h 5890437"/>
                <a:gd name="connsiteX4-1641" fmla="*/ 510946 w 5381929"/>
                <a:gd name="connsiteY4-1642" fmla="*/ 3327991 h 5890437"/>
                <a:gd name="connsiteX5-1643" fmla="*/ 339858 w 5381929"/>
                <a:gd name="connsiteY5-1644" fmla="*/ 3734790 h 5890437"/>
                <a:gd name="connsiteX6-1645" fmla="*/ 531244 w 5381929"/>
                <a:gd name="connsiteY6-1646" fmla="*/ 3870251 h 5890437"/>
                <a:gd name="connsiteX7-1647" fmla="*/ 372722 w 5381929"/>
                <a:gd name="connsiteY7-1648" fmla="*/ 4061637 h 5890437"/>
                <a:gd name="connsiteX8-1649" fmla="*/ 564108 w 5381929"/>
                <a:gd name="connsiteY8-1650" fmla="*/ 4316819 h 5890437"/>
                <a:gd name="connsiteX9-1651" fmla="*/ 500313 w 5381929"/>
                <a:gd name="connsiteY9-1652" fmla="*/ 4976037 h 5890437"/>
                <a:gd name="connsiteX10-1653" fmla="*/ 1754955 w 5381929"/>
                <a:gd name="connsiteY10-1654" fmla="*/ 5039004 h 5890437"/>
                <a:gd name="connsiteX11-1655" fmla="*/ 1946341 w 5381929"/>
                <a:gd name="connsiteY11-1656" fmla="*/ 5890437 h 5890437"/>
                <a:gd name="connsiteX12-1657" fmla="*/ 4785234 w 5381929"/>
                <a:gd name="connsiteY12-1658" fmla="*/ 5858540 h 5890437"/>
                <a:gd name="connsiteX13-1659" fmla="*/ 4891560 w 5381929"/>
                <a:gd name="connsiteY13-1660" fmla="*/ 3519377 h 5890437"/>
                <a:gd name="connsiteX14-1661" fmla="*/ 3030862 w 5381929"/>
                <a:gd name="connsiteY14-1662" fmla="*/ 0 h 5890437"/>
                <a:gd name="connsiteX0-1663" fmla="*/ 3030862 w 5381929"/>
                <a:gd name="connsiteY0-1664" fmla="*/ 0 h 5890437"/>
                <a:gd name="connsiteX1-1665" fmla="*/ 981633 w 5381929"/>
                <a:gd name="connsiteY1-1666" fmla="*/ 920842 h 5890437"/>
                <a:gd name="connsiteX2-1667" fmla="*/ 672918 w 5381929"/>
                <a:gd name="connsiteY2-1668" fmla="*/ 2220272 h 5890437"/>
                <a:gd name="connsiteX3-1669" fmla="*/ 583 w 5381929"/>
                <a:gd name="connsiteY3-1670" fmla="*/ 3051544 h 5890437"/>
                <a:gd name="connsiteX4-1671" fmla="*/ 510946 w 5381929"/>
                <a:gd name="connsiteY4-1672" fmla="*/ 3327991 h 5890437"/>
                <a:gd name="connsiteX5-1673" fmla="*/ 339858 w 5381929"/>
                <a:gd name="connsiteY5-1674" fmla="*/ 3734790 h 5890437"/>
                <a:gd name="connsiteX6-1675" fmla="*/ 531244 w 5381929"/>
                <a:gd name="connsiteY6-1676" fmla="*/ 3870251 h 5890437"/>
                <a:gd name="connsiteX7-1677" fmla="*/ 372722 w 5381929"/>
                <a:gd name="connsiteY7-1678" fmla="*/ 4061637 h 5890437"/>
                <a:gd name="connsiteX8-1679" fmla="*/ 564108 w 5381929"/>
                <a:gd name="connsiteY8-1680" fmla="*/ 4316819 h 5890437"/>
                <a:gd name="connsiteX9-1681" fmla="*/ 500313 w 5381929"/>
                <a:gd name="connsiteY9-1682" fmla="*/ 4976037 h 5890437"/>
                <a:gd name="connsiteX10-1683" fmla="*/ 1754955 w 5381929"/>
                <a:gd name="connsiteY10-1684" fmla="*/ 5039004 h 5890437"/>
                <a:gd name="connsiteX11-1685" fmla="*/ 1946341 w 5381929"/>
                <a:gd name="connsiteY11-1686" fmla="*/ 5890437 h 5890437"/>
                <a:gd name="connsiteX12-1687" fmla="*/ 4785234 w 5381929"/>
                <a:gd name="connsiteY12-1688" fmla="*/ 5858540 h 5890437"/>
                <a:gd name="connsiteX13-1689" fmla="*/ 4891560 w 5381929"/>
                <a:gd name="connsiteY13-1690" fmla="*/ 3519377 h 5890437"/>
                <a:gd name="connsiteX14-1691" fmla="*/ 3030862 w 5381929"/>
                <a:gd name="connsiteY14-1692" fmla="*/ 0 h 5890437"/>
                <a:gd name="connsiteX0-1693" fmla="*/ 3030862 w 5381929"/>
                <a:gd name="connsiteY0-1694" fmla="*/ 0 h 5890437"/>
                <a:gd name="connsiteX1-1695" fmla="*/ 927042 w 5381929"/>
                <a:gd name="connsiteY1-1696" fmla="*/ 866251 h 5890437"/>
                <a:gd name="connsiteX2-1697" fmla="*/ 672918 w 5381929"/>
                <a:gd name="connsiteY2-1698" fmla="*/ 2220272 h 5890437"/>
                <a:gd name="connsiteX3-1699" fmla="*/ 583 w 5381929"/>
                <a:gd name="connsiteY3-1700" fmla="*/ 3051544 h 5890437"/>
                <a:gd name="connsiteX4-1701" fmla="*/ 510946 w 5381929"/>
                <a:gd name="connsiteY4-1702" fmla="*/ 3327991 h 5890437"/>
                <a:gd name="connsiteX5-1703" fmla="*/ 339858 w 5381929"/>
                <a:gd name="connsiteY5-1704" fmla="*/ 3734790 h 5890437"/>
                <a:gd name="connsiteX6-1705" fmla="*/ 531244 w 5381929"/>
                <a:gd name="connsiteY6-1706" fmla="*/ 3870251 h 5890437"/>
                <a:gd name="connsiteX7-1707" fmla="*/ 372722 w 5381929"/>
                <a:gd name="connsiteY7-1708" fmla="*/ 4061637 h 5890437"/>
                <a:gd name="connsiteX8-1709" fmla="*/ 564108 w 5381929"/>
                <a:gd name="connsiteY8-1710" fmla="*/ 4316819 h 5890437"/>
                <a:gd name="connsiteX9-1711" fmla="*/ 500313 w 5381929"/>
                <a:gd name="connsiteY9-1712" fmla="*/ 4976037 h 5890437"/>
                <a:gd name="connsiteX10-1713" fmla="*/ 1754955 w 5381929"/>
                <a:gd name="connsiteY10-1714" fmla="*/ 5039004 h 5890437"/>
                <a:gd name="connsiteX11-1715" fmla="*/ 1946341 w 5381929"/>
                <a:gd name="connsiteY11-1716" fmla="*/ 5890437 h 5890437"/>
                <a:gd name="connsiteX12-1717" fmla="*/ 4785234 w 5381929"/>
                <a:gd name="connsiteY12-1718" fmla="*/ 5858540 h 5890437"/>
                <a:gd name="connsiteX13-1719" fmla="*/ 4891560 w 5381929"/>
                <a:gd name="connsiteY13-1720" fmla="*/ 3519377 h 5890437"/>
                <a:gd name="connsiteX14-1721" fmla="*/ 3030862 w 5381929"/>
                <a:gd name="connsiteY14-1722" fmla="*/ 0 h 5890437"/>
                <a:gd name="connsiteX0-1723" fmla="*/ 3030862 w 5381929"/>
                <a:gd name="connsiteY0-1724" fmla="*/ 0 h 5890437"/>
                <a:gd name="connsiteX1-1725" fmla="*/ 927042 w 5381929"/>
                <a:gd name="connsiteY1-1726" fmla="*/ 866251 h 5890437"/>
                <a:gd name="connsiteX2-1727" fmla="*/ 672918 w 5381929"/>
                <a:gd name="connsiteY2-1728" fmla="*/ 2220272 h 5890437"/>
                <a:gd name="connsiteX3-1729" fmla="*/ 583 w 5381929"/>
                <a:gd name="connsiteY3-1730" fmla="*/ 3051544 h 5890437"/>
                <a:gd name="connsiteX4-1731" fmla="*/ 510946 w 5381929"/>
                <a:gd name="connsiteY4-1732" fmla="*/ 3327991 h 5890437"/>
                <a:gd name="connsiteX5-1733" fmla="*/ 339858 w 5381929"/>
                <a:gd name="connsiteY5-1734" fmla="*/ 3734790 h 5890437"/>
                <a:gd name="connsiteX6-1735" fmla="*/ 531244 w 5381929"/>
                <a:gd name="connsiteY6-1736" fmla="*/ 3870251 h 5890437"/>
                <a:gd name="connsiteX7-1737" fmla="*/ 372722 w 5381929"/>
                <a:gd name="connsiteY7-1738" fmla="*/ 4061637 h 5890437"/>
                <a:gd name="connsiteX8-1739" fmla="*/ 564108 w 5381929"/>
                <a:gd name="connsiteY8-1740" fmla="*/ 4316819 h 5890437"/>
                <a:gd name="connsiteX9-1741" fmla="*/ 500313 w 5381929"/>
                <a:gd name="connsiteY9-1742" fmla="*/ 4976037 h 5890437"/>
                <a:gd name="connsiteX10-1743" fmla="*/ 1754955 w 5381929"/>
                <a:gd name="connsiteY10-1744" fmla="*/ 5039004 h 5890437"/>
                <a:gd name="connsiteX11-1745" fmla="*/ 1946341 w 5381929"/>
                <a:gd name="connsiteY11-1746" fmla="*/ 5890437 h 5890437"/>
                <a:gd name="connsiteX12-1747" fmla="*/ 4785234 w 5381929"/>
                <a:gd name="connsiteY12-1748" fmla="*/ 5858540 h 5890437"/>
                <a:gd name="connsiteX13-1749" fmla="*/ 4891560 w 5381929"/>
                <a:gd name="connsiteY13-1750" fmla="*/ 3519377 h 5890437"/>
                <a:gd name="connsiteX14-1751" fmla="*/ 3030862 w 5381929"/>
                <a:gd name="connsiteY14-1752" fmla="*/ 0 h 5890437"/>
                <a:gd name="connsiteX0-1753" fmla="*/ 3030862 w 5381929"/>
                <a:gd name="connsiteY0-1754" fmla="*/ 0 h 5890437"/>
                <a:gd name="connsiteX1-1755" fmla="*/ 927042 w 5381929"/>
                <a:gd name="connsiteY1-1756" fmla="*/ 866251 h 5890437"/>
                <a:gd name="connsiteX2-1757" fmla="*/ 672918 w 5381929"/>
                <a:gd name="connsiteY2-1758" fmla="*/ 2220272 h 5890437"/>
                <a:gd name="connsiteX3-1759" fmla="*/ 583 w 5381929"/>
                <a:gd name="connsiteY3-1760" fmla="*/ 3051544 h 5890437"/>
                <a:gd name="connsiteX4-1761" fmla="*/ 510946 w 5381929"/>
                <a:gd name="connsiteY4-1762" fmla="*/ 3327991 h 5890437"/>
                <a:gd name="connsiteX5-1763" fmla="*/ 339858 w 5381929"/>
                <a:gd name="connsiteY5-1764" fmla="*/ 3734790 h 5890437"/>
                <a:gd name="connsiteX6-1765" fmla="*/ 531244 w 5381929"/>
                <a:gd name="connsiteY6-1766" fmla="*/ 3870251 h 5890437"/>
                <a:gd name="connsiteX7-1767" fmla="*/ 372722 w 5381929"/>
                <a:gd name="connsiteY7-1768" fmla="*/ 4061637 h 5890437"/>
                <a:gd name="connsiteX8-1769" fmla="*/ 564108 w 5381929"/>
                <a:gd name="connsiteY8-1770" fmla="*/ 4316819 h 5890437"/>
                <a:gd name="connsiteX9-1771" fmla="*/ 500313 w 5381929"/>
                <a:gd name="connsiteY9-1772" fmla="*/ 4976037 h 5890437"/>
                <a:gd name="connsiteX10-1773" fmla="*/ 1754955 w 5381929"/>
                <a:gd name="connsiteY10-1774" fmla="*/ 5039004 h 5890437"/>
                <a:gd name="connsiteX11-1775" fmla="*/ 1946341 w 5381929"/>
                <a:gd name="connsiteY11-1776" fmla="*/ 5890437 h 5890437"/>
                <a:gd name="connsiteX12-1777" fmla="*/ 4785234 w 5381929"/>
                <a:gd name="connsiteY12-1778" fmla="*/ 5858540 h 5890437"/>
                <a:gd name="connsiteX13-1779" fmla="*/ 4891560 w 5381929"/>
                <a:gd name="connsiteY13-1780" fmla="*/ 3519377 h 5890437"/>
                <a:gd name="connsiteX14-1781" fmla="*/ 3030862 w 5381929"/>
                <a:gd name="connsiteY14-1782" fmla="*/ 0 h 5890437"/>
                <a:gd name="connsiteX0-1783" fmla="*/ 3030862 w 5381929"/>
                <a:gd name="connsiteY0-1784" fmla="*/ 1751 h 5892188"/>
                <a:gd name="connsiteX1-1785" fmla="*/ 927042 w 5381929"/>
                <a:gd name="connsiteY1-1786" fmla="*/ 868002 h 5892188"/>
                <a:gd name="connsiteX2-1787" fmla="*/ 672918 w 5381929"/>
                <a:gd name="connsiteY2-1788" fmla="*/ 2222023 h 5892188"/>
                <a:gd name="connsiteX3-1789" fmla="*/ 583 w 5381929"/>
                <a:gd name="connsiteY3-1790" fmla="*/ 3053295 h 5892188"/>
                <a:gd name="connsiteX4-1791" fmla="*/ 510946 w 5381929"/>
                <a:gd name="connsiteY4-1792" fmla="*/ 3329742 h 5892188"/>
                <a:gd name="connsiteX5-1793" fmla="*/ 339858 w 5381929"/>
                <a:gd name="connsiteY5-1794" fmla="*/ 3736541 h 5892188"/>
                <a:gd name="connsiteX6-1795" fmla="*/ 531244 w 5381929"/>
                <a:gd name="connsiteY6-1796" fmla="*/ 3872002 h 5892188"/>
                <a:gd name="connsiteX7-1797" fmla="*/ 372722 w 5381929"/>
                <a:gd name="connsiteY7-1798" fmla="*/ 4063388 h 5892188"/>
                <a:gd name="connsiteX8-1799" fmla="*/ 564108 w 5381929"/>
                <a:gd name="connsiteY8-1800" fmla="*/ 4318570 h 5892188"/>
                <a:gd name="connsiteX9-1801" fmla="*/ 500313 w 5381929"/>
                <a:gd name="connsiteY9-1802" fmla="*/ 4977788 h 5892188"/>
                <a:gd name="connsiteX10-1803" fmla="*/ 1754955 w 5381929"/>
                <a:gd name="connsiteY10-1804" fmla="*/ 5040755 h 5892188"/>
                <a:gd name="connsiteX11-1805" fmla="*/ 1946341 w 5381929"/>
                <a:gd name="connsiteY11-1806" fmla="*/ 5892188 h 5892188"/>
                <a:gd name="connsiteX12-1807" fmla="*/ 4785234 w 5381929"/>
                <a:gd name="connsiteY12-1808" fmla="*/ 5860291 h 5892188"/>
                <a:gd name="connsiteX13-1809" fmla="*/ 4891560 w 5381929"/>
                <a:gd name="connsiteY13-1810" fmla="*/ 3521128 h 5892188"/>
                <a:gd name="connsiteX14-1811" fmla="*/ 3030862 w 5381929"/>
                <a:gd name="connsiteY14-1812" fmla="*/ 1751 h 5892188"/>
                <a:gd name="connsiteX0-1813" fmla="*/ 3031042 w 5382109"/>
                <a:gd name="connsiteY0-1814" fmla="*/ 1751 h 5892188"/>
                <a:gd name="connsiteX1-1815" fmla="*/ 927222 w 5382109"/>
                <a:gd name="connsiteY1-1816" fmla="*/ 868002 h 5892188"/>
                <a:gd name="connsiteX2-1817" fmla="*/ 577563 w 5382109"/>
                <a:gd name="connsiteY2-1818" fmla="*/ 2303910 h 5892188"/>
                <a:gd name="connsiteX3-1819" fmla="*/ 763 w 5382109"/>
                <a:gd name="connsiteY3-1820" fmla="*/ 3053295 h 5892188"/>
                <a:gd name="connsiteX4-1821" fmla="*/ 511126 w 5382109"/>
                <a:gd name="connsiteY4-1822" fmla="*/ 3329742 h 5892188"/>
                <a:gd name="connsiteX5-1823" fmla="*/ 340038 w 5382109"/>
                <a:gd name="connsiteY5-1824" fmla="*/ 3736541 h 5892188"/>
                <a:gd name="connsiteX6-1825" fmla="*/ 531424 w 5382109"/>
                <a:gd name="connsiteY6-1826" fmla="*/ 3872002 h 5892188"/>
                <a:gd name="connsiteX7-1827" fmla="*/ 372902 w 5382109"/>
                <a:gd name="connsiteY7-1828" fmla="*/ 4063388 h 5892188"/>
                <a:gd name="connsiteX8-1829" fmla="*/ 564288 w 5382109"/>
                <a:gd name="connsiteY8-1830" fmla="*/ 4318570 h 5892188"/>
                <a:gd name="connsiteX9-1831" fmla="*/ 500493 w 5382109"/>
                <a:gd name="connsiteY9-1832" fmla="*/ 4977788 h 5892188"/>
                <a:gd name="connsiteX10-1833" fmla="*/ 1755135 w 5382109"/>
                <a:gd name="connsiteY10-1834" fmla="*/ 5040755 h 5892188"/>
                <a:gd name="connsiteX11-1835" fmla="*/ 1946521 w 5382109"/>
                <a:gd name="connsiteY11-1836" fmla="*/ 5892188 h 5892188"/>
                <a:gd name="connsiteX12-1837" fmla="*/ 4785414 w 5382109"/>
                <a:gd name="connsiteY12-1838" fmla="*/ 5860291 h 5892188"/>
                <a:gd name="connsiteX13-1839" fmla="*/ 4891740 w 5382109"/>
                <a:gd name="connsiteY13-1840" fmla="*/ 3521128 h 5892188"/>
                <a:gd name="connsiteX14-1841" fmla="*/ 3031042 w 5382109"/>
                <a:gd name="connsiteY14-1842" fmla="*/ 1751 h 5892188"/>
                <a:gd name="connsiteX0-1843" fmla="*/ 3031042 w 5382109"/>
                <a:gd name="connsiteY0-1844" fmla="*/ 2101 h 5892538"/>
                <a:gd name="connsiteX1-1845" fmla="*/ 913575 w 5382109"/>
                <a:gd name="connsiteY1-1846" fmla="*/ 827408 h 5892538"/>
                <a:gd name="connsiteX2-1847" fmla="*/ 577563 w 5382109"/>
                <a:gd name="connsiteY2-1848" fmla="*/ 2304260 h 5892538"/>
                <a:gd name="connsiteX3-1849" fmla="*/ 763 w 5382109"/>
                <a:gd name="connsiteY3-1850" fmla="*/ 3053645 h 5892538"/>
                <a:gd name="connsiteX4-1851" fmla="*/ 511126 w 5382109"/>
                <a:gd name="connsiteY4-1852" fmla="*/ 3330092 h 5892538"/>
                <a:gd name="connsiteX5-1853" fmla="*/ 340038 w 5382109"/>
                <a:gd name="connsiteY5-1854" fmla="*/ 3736891 h 5892538"/>
                <a:gd name="connsiteX6-1855" fmla="*/ 531424 w 5382109"/>
                <a:gd name="connsiteY6-1856" fmla="*/ 3872352 h 5892538"/>
                <a:gd name="connsiteX7-1857" fmla="*/ 372902 w 5382109"/>
                <a:gd name="connsiteY7-1858" fmla="*/ 4063738 h 5892538"/>
                <a:gd name="connsiteX8-1859" fmla="*/ 564288 w 5382109"/>
                <a:gd name="connsiteY8-1860" fmla="*/ 4318920 h 5892538"/>
                <a:gd name="connsiteX9-1861" fmla="*/ 500493 w 5382109"/>
                <a:gd name="connsiteY9-1862" fmla="*/ 4978138 h 5892538"/>
                <a:gd name="connsiteX10-1863" fmla="*/ 1755135 w 5382109"/>
                <a:gd name="connsiteY10-1864" fmla="*/ 5041105 h 5892538"/>
                <a:gd name="connsiteX11-1865" fmla="*/ 1946521 w 5382109"/>
                <a:gd name="connsiteY11-1866" fmla="*/ 5892538 h 5892538"/>
                <a:gd name="connsiteX12-1867" fmla="*/ 4785414 w 5382109"/>
                <a:gd name="connsiteY12-1868" fmla="*/ 5860641 h 5892538"/>
                <a:gd name="connsiteX13-1869" fmla="*/ 4891740 w 5382109"/>
                <a:gd name="connsiteY13-1870" fmla="*/ 3521478 h 5892538"/>
                <a:gd name="connsiteX14-1871" fmla="*/ 3031042 w 5382109"/>
                <a:gd name="connsiteY14-1872" fmla="*/ 2101 h 5892538"/>
                <a:gd name="connsiteX0-1873" fmla="*/ 3031042 w 5382109"/>
                <a:gd name="connsiteY0-1874" fmla="*/ 941 h 5891378"/>
                <a:gd name="connsiteX1-1875" fmla="*/ 886280 w 5382109"/>
                <a:gd name="connsiteY1-1876" fmla="*/ 1071908 h 5891378"/>
                <a:gd name="connsiteX2-1877" fmla="*/ 577563 w 5382109"/>
                <a:gd name="connsiteY2-1878" fmla="*/ 2303100 h 5891378"/>
                <a:gd name="connsiteX3-1879" fmla="*/ 763 w 5382109"/>
                <a:gd name="connsiteY3-1880" fmla="*/ 3052485 h 5891378"/>
                <a:gd name="connsiteX4-1881" fmla="*/ 511126 w 5382109"/>
                <a:gd name="connsiteY4-1882" fmla="*/ 3328932 h 5891378"/>
                <a:gd name="connsiteX5-1883" fmla="*/ 340038 w 5382109"/>
                <a:gd name="connsiteY5-1884" fmla="*/ 3735731 h 5891378"/>
                <a:gd name="connsiteX6-1885" fmla="*/ 531424 w 5382109"/>
                <a:gd name="connsiteY6-1886" fmla="*/ 3871192 h 5891378"/>
                <a:gd name="connsiteX7-1887" fmla="*/ 372902 w 5382109"/>
                <a:gd name="connsiteY7-1888" fmla="*/ 4062578 h 5891378"/>
                <a:gd name="connsiteX8-1889" fmla="*/ 564288 w 5382109"/>
                <a:gd name="connsiteY8-1890" fmla="*/ 4317760 h 5891378"/>
                <a:gd name="connsiteX9-1891" fmla="*/ 500493 w 5382109"/>
                <a:gd name="connsiteY9-1892" fmla="*/ 4976978 h 5891378"/>
                <a:gd name="connsiteX10-1893" fmla="*/ 1755135 w 5382109"/>
                <a:gd name="connsiteY10-1894" fmla="*/ 5039945 h 5891378"/>
                <a:gd name="connsiteX11-1895" fmla="*/ 1946521 w 5382109"/>
                <a:gd name="connsiteY11-1896" fmla="*/ 5891378 h 5891378"/>
                <a:gd name="connsiteX12-1897" fmla="*/ 4785414 w 5382109"/>
                <a:gd name="connsiteY12-1898" fmla="*/ 5859481 h 5891378"/>
                <a:gd name="connsiteX13-1899" fmla="*/ 4891740 w 5382109"/>
                <a:gd name="connsiteY13-1900" fmla="*/ 3520318 h 5891378"/>
                <a:gd name="connsiteX14-1901" fmla="*/ 3031042 w 5382109"/>
                <a:gd name="connsiteY14-1902" fmla="*/ 941 h 5891378"/>
                <a:gd name="connsiteX0-1903" fmla="*/ 3031042 w 5382109"/>
                <a:gd name="connsiteY0-1904" fmla="*/ 753 h 5891190"/>
                <a:gd name="connsiteX1-1905" fmla="*/ 886280 w 5382109"/>
                <a:gd name="connsiteY1-1906" fmla="*/ 1071720 h 5891190"/>
                <a:gd name="connsiteX2-1907" fmla="*/ 577563 w 5382109"/>
                <a:gd name="connsiteY2-1908" fmla="*/ 2302912 h 5891190"/>
                <a:gd name="connsiteX3-1909" fmla="*/ 763 w 5382109"/>
                <a:gd name="connsiteY3-1910" fmla="*/ 3052297 h 5891190"/>
                <a:gd name="connsiteX4-1911" fmla="*/ 511126 w 5382109"/>
                <a:gd name="connsiteY4-1912" fmla="*/ 3328744 h 5891190"/>
                <a:gd name="connsiteX5-1913" fmla="*/ 340038 w 5382109"/>
                <a:gd name="connsiteY5-1914" fmla="*/ 3735543 h 5891190"/>
                <a:gd name="connsiteX6-1915" fmla="*/ 531424 w 5382109"/>
                <a:gd name="connsiteY6-1916" fmla="*/ 3871004 h 5891190"/>
                <a:gd name="connsiteX7-1917" fmla="*/ 372902 w 5382109"/>
                <a:gd name="connsiteY7-1918" fmla="*/ 4062390 h 5891190"/>
                <a:gd name="connsiteX8-1919" fmla="*/ 564288 w 5382109"/>
                <a:gd name="connsiteY8-1920" fmla="*/ 4317572 h 5891190"/>
                <a:gd name="connsiteX9-1921" fmla="*/ 500493 w 5382109"/>
                <a:gd name="connsiteY9-1922" fmla="*/ 4976790 h 5891190"/>
                <a:gd name="connsiteX10-1923" fmla="*/ 1755135 w 5382109"/>
                <a:gd name="connsiteY10-1924" fmla="*/ 5039757 h 5891190"/>
                <a:gd name="connsiteX11-1925" fmla="*/ 1946521 w 5382109"/>
                <a:gd name="connsiteY11-1926" fmla="*/ 5891190 h 5891190"/>
                <a:gd name="connsiteX12-1927" fmla="*/ 4785414 w 5382109"/>
                <a:gd name="connsiteY12-1928" fmla="*/ 5859293 h 5891190"/>
                <a:gd name="connsiteX13-1929" fmla="*/ 4891740 w 5382109"/>
                <a:gd name="connsiteY13-1930" fmla="*/ 3520130 h 5891190"/>
                <a:gd name="connsiteX14-1931" fmla="*/ 3031042 w 5382109"/>
                <a:gd name="connsiteY14-1932" fmla="*/ 753 h 5891190"/>
                <a:gd name="connsiteX0-1933" fmla="*/ 3031042 w 5382109"/>
                <a:gd name="connsiteY0-1934" fmla="*/ 753 h 5891190"/>
                <a:gd name="connsiteX1-1935" fmla="*/ 886280 w 5382109"/>
                <a:gd name="connsiteY1-1936" fmla="*/ 1071720 h 5891190"/>
                <a:gd name="connsiteX2-1937" fmla="*/ 577563 w 5382109"/>
                <a:gd name="connsiteY2-1938" fmla="*/ 2302912 h 5891190"/>
                <a:gd name="connsiteX3-1939" fmla="*/ 763 w 5382109"/>
                <a:gd name="connsiteY3-1940" fmla="*/ 3052297 h 5891190"/>
                <a:gd name="connsiteX4-1941" fmla="*/ 511126 w 5382109"/>
                <a:gd name="connsiteY4-1942" fmla="*/ 3328744 h 5891190"/>
                <a:gd name="connsiteX5-1943" fmla="*/ 340038 w 5382109"/>
                <a:gd name="connsiteY5-1944" fmla="*/ 3735543 h 5891190"/>
                <a:gd name="connsiteX6-1945" fmla="*/ 531424 w 5382109"/>
                <a:gd name="connsiteY6-1946" fmla="*/ 3871004 h 5891190"/>
                <a:gd name="connsiteX7-1947" fmla="*/ 372902 w 5382109"/>
                <a:gd name="connsiteY7-1948" fmla="*/ 4062390 h 5891190"/>
                <a:gd name="connsiteX8-1949" fmla="*/ 564288 w 5382109"/>
                <a:gd name="connsiteY8-1950" fmla="*/ 4317572 h 5891190"/>
                <a:gd name="connsiteX9-1951" fmla="*/ 500493 w 5382109"/>
                <a:gd name="connsiteY9-1952" fmla="*/ 4976790 h 5891190"/>
                <a:gd name="connsiteX10-1953" fmla="*/ 1755135 w 5382109"/>
                <a:gd name="connsiteY10-1954" fmla="*/ 5039757 h 5891190"/>
                <a:gd name="connsiteX11-1955" fmla="*/ 1946521 w 5382109"/>
                <a:gd name="connsiteY11-1956" fmla="*/ 5891190 h 5891190"/>
                <a:gd name="connsiteX12-1957" fmla="*/ 4785414 w 5382109"/>
                <a:gd name="connsiteY12-1958" fmla="*/ 5859293 h 5891190"/>
                <a:gd name="connsiteX13-1959" fmla="*/ 4891740 w 5382109"/>
                <a:gd name="connsiteY13-1960" fmla="*/ 3520130 h 5891190"/>
                <a:gd name="connsiteX14-1961" fmla="*/ 3031042 w 5382109"/>
                <a:gd name="connsiteY14-1962" fmla="*/ 753 h 5891190"/>
                <a:gd name="connsiteX0-1963" fmla="*/ 3031042 w 5382109"/>
                <a:gd name="connsiteY0-1964" fmla="*/ 792 h 5891229"/>
                <a:gd name="connsiteX1-1965" fmla="*/ 777098 w 5382109"/>
                <a:gd name="connsiteY1-1966" fmla="*/ 1044464 h 5891229"/>
                <a:gd name="connsiteX2-1967" fmla="*/ 577563 w 5382109"/>
                <a:gd name="connsiteY2-1968" fmla="*/ 2302951 h 5891229"/>
                <a:gd name="connsiteX3-1969" fmla="*/ 763 w 5382109"/>
                <a:gd name="connsiteY3-1970" fmla="*/ 3052336 h 5891229"/>
                <a:gd name="connsiteX4-1971" fmla="*/ 511126 w 5382109"/>
                <a:gd name="connsiteY4-1972" fmla="*/ 3328783 h 5891229"/>
                <a:gd name="connsiteX5-1973" fmla="*/ 340038 w 5382109"/>
                <a:gd name="connsiteY5-1974" fmla="*/ 3735582 h 5891229"/>
                <a:gd name="connsiteX6-1975" fmla="*/ 531424 w 5382109"/>
                <a:gd name="connsiteY6-1976" fmla="*/ 3871043 h 5891229"/>
                <a:gd name="connsiteX7-1977" fmla="*/ 372902 w 5382109"/>
                <a:gd name="connsiteY7-1978" fmla="*/ 4062429 h 5891229"/>
                <a:gd name="connsiteX8-1979" fmla="*/ 564288 w 5382109"/>
                <a:gd name="connsiteY8-1980" fmla="*/ 4317611 h 5891229"/>
                <a:gd name="connsiteX9-1981" fmla="*/ 500493 w 5382109"/>
                <a:gd name="connsiteY9-1982" fmla="*/ 4976829 h 5891229"/>
                <a:gd name="connsiteX10-1983" fmla="*/ 1755135 w 5382109"/>
                <a:gd name="connsiteY10-1984" fmla="*/ 5039796 h 5891229"/>
                <a:gd name="connsiteX11-1985" fmla="*/ 1946521 w 5382109"/>
                <a:gd name="connsiteY11-1986" fmla="*/ 5891229 h 5891229"/>
                <a:gd name="connsiteX12-1987" fmla="*/ 4785414 w 5382109"/>
                <a:gd name="connsiteY12-1988" fmla="*/ 5859332 h 5891229"/>
                <a:gd name="connsiteX13-1989" fmla="*/ 4891740 w 5382109"/>
                <a:gd name="connsiteY13-1990" fmla="*/ 3520169 h 5891229"/>
                <a:gd name="connsiteX14-1991" fmla="*/ 3031042 w 5382109"/>
                <a:gd name="connsiteY14-1992" fmla="*/ 792 h 5891229"/>
                <a:gd name="connsiteX0-1993" fmla="*/ 3031042 w 5382109"/>
                <a:gd name="connsiteY0-1994" fmla="*/ 792 h 5891229"/>
                <a:gd name="connsiteX1-1995" fmla="*/ 777098 w 5382109"/>
                <a:gd name="connsiteY1-1996" fmla="*/ 1044464 h 5891229"/>
                <a:gd name="connsiteX2-1997" fmla="*/ 577563 w 5382109"/>
                <a:gd name="connsiteY2-1998" fmla="*/ 2302951 h 5891229"/>
                <a:gd name="connsiteX3-1999" fmla="*/ 763 w 5382109"/>
                <a:gd name="connsiteY3-2000" fmla="*/ 3052336 h 5891229"/>
                <a:gd name="connsiteX4-2001" fmla="*/ 511126 w 5382109"/>
                <a:gd name="connsiteY4-2002" fmla="*/ 3328783 h 5891229"/>
                <a:gd name="connsiteX5-2003" fmla="*/ 340038 w 5382109"/>
                <a:gd name="connsiteY5-2004" fmla="*/ 3735582 h 5891229"/>
                <a:gd name="connsiteX6-2005" fmla="*/ 531424 w 5382109"/>
                <a:gd name="connsiteY6-2006" fmla="*/ 3871043 h 5891229"/>
                <a:gd name="connsiteX7-2007" fmla="*/ 372902 w 5382109"/>
                <a:gd name="connsiteY7-2008" fmla="*/ 4062429 h 5891229"/>
                <a:gd name="connsiteX8-2009" fmla="*/ 564288 w 5382109"/>
                <a:gd name="connsiteY8-2010" fmla="*/ 4317611 h 5891229"/>
                <a:gd name="connsiteX9-2011" fmla="*/ 500493 w 5382109"/>
                <a:gd name="connsiteY9-2012" fmla="*/ 4976829 h 5891229"/>
                <a:gd name="connsiteX10-2013" fmla="*/ 1755135 w 5382109"/>
                <a:gd name="connsiteY10-2014" fmla="*/ 5039796 h 5891229"/>
                <a:gd name="connsiteX11-2015" fmla="*/ 1946521 w 5382109"/>
                <a:gd name="connsiteY11-2016" fmla="*/ 5891229 h 5891229"/>
                <a:gd name="connsiteX12-2017" fmla="*/ 4785414 w 5382109"/>
                <a:gd name="connsiteY12-2018" fmla="*/ 5859332 h 5891229"/>
                <a:gd name="connsiteX13-2019" fmla="*/ 4891740 w 5382109"/>
                <a:gd name="connsiteY13-2020" fmla="*/ 3520169 h 5891229"/>
                <a:gd name="connsiteX14-2021" fmla="*/ 3031042 w 5382109"/>
                <a:gd name="connsiteY14-2022" fmla="*/ 792 h 5891229"/>
                <a:gd name="connsiteX0-2023" fmla="*/ 3031042 w 5382109"/>
                <a:gd name="connsiteY0-2024" fmla="*/ 792 h 5891229"/>
                <a:gd name="connsiteX1-2025" fmla="*/ 777098 w 5382109"/>
                <a:gd name="connsiteY1-2026" fmla="*/ 1044464 h 5891229"/>
                <a:gd name="connsiteX2-2027" fmla="*/ 577563 w 5382109"/>
                <a:gd name="connsiteY2-2028" fmla="*/ 2302951 h 5891229"/>
                <a:gd name="connsiteX3-2029" fmla="*/ 763 w 5382109"/>
                <a:gd name="connsiteY3-2030" fmla="*/ 3052336 h 5891229"/>
                <a:gd name="connsiteX4-2031" fmla="*/ 511126 w 5382109"/>
                <a:gd name="connsiteY4-2032" fmla="*/ 3328783 h 5891229"/>
                <a:gd name="connsiteX5-2033" fmla="*/ 340038 w 5382109"/>
                <a:gd name="connsiteY5-2034" fmla="*/ 3735582 h 5891229"/>
                <a:gd name="connsiteX6-2035" fmla="*/ 531424 w 5382109"/>
                <a:gd name="connsiteY6-2036" fmla="*/ 3871043 h 5891229"/>
                <a:gd name="connsiteX7-2037" fmla="*/ 372902 w 5382109"/>
                <a:gd name="connsiteY7-2038" fmla="*/ 4062429 h 5891229"/>
                <a:gd name="connsiteX8-2039" fmla="*/ 564288 w 5382109"/>
                <a:gd name="connsiteY8-2040" fmla="*/ 4317611 h 5891229"/>
                <a:gd name="connsiteX9-2041" fmla="*/ 500493 w 5382109"/>
                <a:gd name="connsiteY9-2042" fmla="*/ 4976829 h 5891229"/>
                <a:gd name="connsiteX10-2043" fmla="*/ 1755135 w 5382109"/>
                <a:gd name="connsiteY10-2044" fmla="*/ 5039796 h 5891229"/>
                <a:gd name="connsiteX11-2045" fmla="*/ 1946521 w 5382109"/>
                <a:gd name="connsiteY11-2046" fmla="*/ 5891229 h 5891229"/>
                <a:gd name="connsiteX12-2047" fmla="*/ 4785414 w 5382109"/>
                <a:gd name="connsiteY12-2048" fmla="*/ 5859332 h 5891229"/>
                <a:gd name="connsiteX13-2049" fmla="*/ 4891740 w 5382109"/>
                <a:gd name="connsiteY13-2050" fmla="*/ 3520169 h 5891229"/>
                <a:gd name="connsiteX14-2051" fmla="*/ 3031042 w 5382109"/>
                <a:gd name="connsiteY14-2052" fmla="*/ 792 h 5891229"/>
                <a:gd name="connsiteX0-2053" fmla="*/ 3031042 w 5382109"/>
                <a:gd name="connsiteY0-2054" fmla="*/ 627 h 5891064"/>
                <a:gd name="connsiteX1-2055" fmla="*/ 777098 w 5382109"/>
                <a:gd name="connsiteY1-2056" fmla="*/ 1180776 h 5891064"/>
                <a:gd name="connsiteX2-2057" fmla="*/ 577563 w 5382109"/>
                <a:gd name="connsiteY2-2058" fmla="*/ 2302786 h 5891064"/>
                <a:gd name="connsiteX3-2059" fmla="*/ 763 w 5382109"/>
                <a:gd name="connsiteY3-2060" fmla="*/ 3052171 h 5891064"/>
                <a:gd name="connsiteX4-2061" fmla="*/ 511126 w 5382109"/>
                <a:gd name="connsiteY4-2062" fmla="*/ 3328618 h 5891064"/>
                <a:gd name="connsiteX5-2063" fmla="*/ 340038 w 5382109"/>
                <a:gd name="connsiteY5-2064" fmla="*/ 3735417 h 5891064"/>
                <a:gd name="connsiteX6-2065" fmla="*/ 531424 w 5382109"/>
                <a:gd name="connsiteY6-2066" fmla="*/ 3870878 h 5891064"/>
                <a:gd name="connsiteX7-2067" fmla="*/ 372902 w 5382109"/>
                <a:gd name="connsiteY7-2068" fmla="*/ 4062264 h 5891064"/>
                <a:gd name="connsiteX8-2069" fmla="*/ 564288 w 5382109"/>
                <a:gd name="connsiteY8-2070" fmla="*/ 4317446 h 5891064"/>
                <a:gd name="connsiteX9-2071" fmla="*/ 500493 w 5382109"/>
                <a:gd name="connsiteY9-2072" fmla="*/ 4976664 h 5891064"/>
                <a:gd name="connsiteX10-2073" fmla="*/ 1755135 w 5382109"/>
                <a:gd name="connsiteY10-2074" fmla="*/ 5039631 h 5891064"/>
                <a:gd name="connsiteX11-2075" fmla="*/ 1946521 w 5382109"/>
                <a:gd name="connsiteY11-2076" fmla="*/ 5891064 h 5891064"/>
                <a:gd name="connsiteX12-2077" fmla="*/ 4785414 w 5382109"/>
                <a:gd name="connsiteY12-2078" fmla="*/ 5859167 h 5891064"/>
                <a:gd name="connsiteX13-2079" fmla="*/ 4891740 w 5382109"/>
                <a:gd name="connsiteY13-2080" fmla="*/ 3520004 h 5891064"/>
                <a:gd name="connsiteX14-2081" fmla="*/ 3031042 w 5382109"/>
                <a:gd name="connsiteY14-2082" fmla="*/ 627 h 5891064"/>
                <a:gd name="connsiteX0-2083" fmla="*/ 3031042 w 5382109"/>
                <a:gd name="connsiteY0-2084" fmla="*/ 968 h 5891405"/>
                <a:gd name="connsiteX1-2085" fmla="*/ 777098 w 5382109"/>
                <a:gd name="connsiteY1-2086" fmla="*/ 1181117 h 5891405"/>
                <a:gd name="connsiteX2-2087" fmla="*/ 577563 w 5382109"/>
                <a:gd name="connsiteY2-2088" fmla="*/ 2303127 h 5891405"/>
                <a:gd name="connsiteX3-2089" fmla="*/ 763 w 5382109"/>
                <a:gd name="connsiteY3-2090" fmla="*/ 3052512 h 5891405"/>
                <a:gd name="connsiteX4-2091" fmla="*/ 511126 w 5382109"/>
                <a:gd name="connsiteY4-2092" fmla="*/ 3328959 h 5891405"/>
                <a:gd name="connsiteX5-2093" fmla="*/ 340038 w 5382109"/>
                <a:gd name="connsiteY5-2094" fmla="*/ 3735758 h 5891405"/>
                <a:gd name="connsiteX6-2095" fmla="*/ 531424 w 5382109"/>
                <a:gd name="connsiteY6-2096" fmla="*/ 3871219 h 5891405"/>
                <a:gd name="connsiteX7-2097" fmla="*/ 372902 w 5382109"/>
                <a:gd name="connsiteY7-2098" fmla="*/ 4062605 h 5891405"/>
                <a:gd name="connsiteX8-2099" fmla="*/ 564288 w 5382109"/>
                <a:gd name="connsiteY8-2100" fmla="*/ 4317787 h 5891405"/>
                <a:gd name="connsiteX9-2101" fmla="*/ 500493 w 5382109"/>
                <a:gd name="connsiteY9-2102" fmla="*/ 4977005 h 5891405"/>
                <a:gd name="connsiteX10-2103" fmla="*/ 1755135 w 5382109"/>
                <a:gd name="connsiteY10-2104" fmla="*/ 5039972 h 5891405"/>
                <a:gd name="connsiteX11-2105" fmla="*/ 1946521 w 5382109"/>
                <a:gd name="connsiteY11-2106" fmla="*/ 5891405 h 5891405"/>
                <a:gd name="connsiteX12-2107" fmla="*/ 4785414 w 5382109"/>
                <a:gd name="connsiteY12-2108" fmla="*/ 5859508 h 5891405"/>
                <a:gd name="connsiteX13-2109" fmla="*/ 4891740 w 5382109"/>
                <a:gd name="connsiteY13-2110" fmla="*/ 3520345 h 5891405"/>
                <a:gd name="connsiteX14-2111" fmla="*/ 3031042 w 5382109"/>
                <a:gd name="connsiteY14-2112" fmla="*/ 968 h 5891405"/>
                <a:gd name="connsiteX0-2113" fmla="*/ 3031042 w 5382109"/>
                <a:gd name="connsiteY0-2114" fmla="*/ 968 h 5891405"/>
                <a:gd name="connsiteX1-2115" fmla="*/ 777098 w 5382109"/>
                <a:gd name="connsiteY1-2116" fmla="*/ 1181117 h 5891405"/>
                <a:gd name="connsiteX2-2117" fmla="*/ 577563 w 5382109"/>
                <a:gd name="connsiteY2-2118" fmla="*/ 2303127 h 5891405"/>
                <a:gd name="connsiteX3-2119" fmla="*/ 763 w 5382109"/>
                <a:gd name="connsiteY3-2120" fmla="*/ 3052512 h 5891405"/>
                <a:gd name="connsiteX4-2121" fmla="*/ 511126 w 5382109"/>
                <a:gd name="connsiteY4-2122" fmla="*/ 3328959 h 5891405"/>
                <a:gd name="connsiteX5-2123" fmla="*/ 340038 w 5382109"/>
                <a:gd name="connsiteY5-2124" fmla="*/ 3735758 h 5891405"/>
                <a:gd name="connsiteX6-2125" fmla="*/ 531424 w 5382109"/>
                <a:gd name="connsiteY6-2126" fmla="*/ 3871219 h 5891405"/>
                <a:gd name="connsiteX7-2127" fmla="*/ 372902 w 5382109"/>
                <a:gd name="connsiteY7-2128" fmla="*/ 4062605 h 5891405"/>
                <a:gd name="connsiteX8-2129" fmla="*/ 564288 w 5382109"/>
                <a:gd name="connsiteY8-2130" fmla="*/ 4317787 h 5891405"/>
                <a:gd name="connsiteX9-2131" fmla="*/ 500493 w 5382109"/>
                <a:gd name="connsiteY9-2132" fmla="*/ 4977005 h 5891405"/>
                <a:gd name="connsiteX10-2133" fmla="*/ 1755135 w 5382109"/>
                <a:gd name="connsiteY10-2134" fmla="*/ 5039972 h 5891405"/>
                <a:gd name="connsiteX11-2135" fmla="*/ 1946521 w 5382109"/>
                <a:gd name="connsiteY11-2136" fmla="*/ 5891405 h 5891405"/>
                <a:gd name="connsiteX12-2137" fmla="*/ 4785414 w 5382109"/>
                <a:gd name="connsiteY12-2138" fmla="*/ 5859508 h 5891405"/>
                <a:gd name="connsiteX13-2139" fmla="*/ 4891740 w 5382109"/>
                <a:gd name="connsiteY13-2140" fmla="*/ 3520345 h 5891405"/>
                <a:gd name="connsiteX14-2141" fmla="*/ 3031042 w 5382109"/>
                <a:gd name="connsiteY14-2142" fmla="*/ 968 h 5891405"/>
                <a:gd name="connsiteX0-2143" fmla="*/ 3031204 w 5382271"/>
                <a:gd name="connsiteY0-2144" fmla="*/ 968 h 5891405"/>
                <a:gd name="connsiteX1-2145" fmla="*/ 777260 w 5382271"/>
                <a:gd name="connsiteY1-2146" fmla="*/ 1181117 h 5891405"/>
                <a:gd name="connsiteX2-2147" fmla="*/ 523134 w 5382271"/>
                <a:gd name="connsiteY2-2148" fmla="*/ 2303127 h 5891405"/>
                <a:gd name="connsiteX3-2149" fmla="*/ 925 w 5382271"/>
                <a:gd name="connsiteY3-2150" fmla="*/ 3052512 h 5891405"/>
                <a:gd name="connsiteX4-2151" fmla="*/ 511288 w 5382271"/>
                <a:gd name="connsiteY4-2152" fmla="*/ 3328959 h 5891405"/>
                <a:gd name="connsiteX5-2153" fmla="*/ 340200 w 5382271"/>
                <a:gd name="connsiteY5-2154" fmla="*/ 3735758 h 5891405"/>
                <a:gd name="connsiteX6-2155" fmla="*/ 531586 w 5382271"/>
                <a:gd name="connsiteY6-2156" fmla="*/ 3871219 h 5891405"/>
                <a:gd name="connsiteX7-2157" fmla="*/ 373064 w 5382271"/>
                <a:gd name="connsiteY7-2158" fmla="*/ 4062605 h 5891405"/>
                <a:gd name="connsiteX8-2159" fmla="*/ 564450 w 5382271"/>
                <a:gd name="connsiteY8-2160" fmla="*/ 4317787 h 5891405"/>
                <a:gd name="connsiteX9-2161" fmla="*/ 500655 w 5382271"/>
                <a:gd name="connsiteY9-2162" fmla="*/ 4977005 h 5891405"/>
                <a:gd name="connsiteX10-2163" fmla="*/ 1755297 w 5382271"/>
                <a:gd name="connsiteY10-2164" fmla="*/ 5039972 h 5891405"/>
                <a:gd name="connsiteX11-2165" fmla="*/ 1946683 w 5382271"/>
                <a:gd name="connsiteY11-2166" fmla="*/ 5891405 h 5891405"/>
                <a:gd name="connsiteX12-2167" fmla="*/ 4785576 w 5382271"/>
                <a:gd name="connsiteY12-2168" fmla="*/ 5859508 h 5891405"/>
                <a:gd name="connsiteX13-2169" fmla="*/ 4891902 w 5382271"/>
                <a:gd name="connsiteY13-2170" fmla="*/ 3520345 h 5891405"/>
                <a:gd name="connsiteX14-2171" fmla="*/ 3031204 w 5382271"/>
                <a:gd name="connsiteY14-2172" fmla="*/ 968 h 5891405"/>
                <a:gd name="connsiteX0-2173" fmla="*/ 3031204 w 5382271"/>
                <a:gd name="connsiteY0-2174" fmla="*/ 968 h 5891405"/>
                <a:gd name="connsiteX1-2175" fmla="*/ 777260 w 5382271"/>
                <a:gd name="connsiteY1-2176" fmla="*/ 1181117 h 5891405"/>
                <a:gd name="connsiteX2-2177" fmla="*/ 523134 w 5382271"/>
                <a:gd name="connsiteY2-2178" fmla="*/ 2303127 h 5891405"/>
                <a:gd name="connsiteX3-2179" fmla="*/ 925 w 5382271"/>
                <a:gd name="connsiteY3-2180" fmla="*/ 3052512 h 5891405"/>
                <a:gd name="connsiteX4-2181" fmla="*/ 511288 w 5382271"/>
                <a:gd name="connsiteY4-2182" fmla="*/ 3328959 h 5891405"/>
                <a:gd name="connsiteX5-2183" fmla="*/ 340200 w 5382271"/>
                <a:gd name="connsiteY5-2184" fmla="*/ 3735758 h 5891405"/>
                <a:gd name="connsiteX6-2185" fmla="*/ 531586 w 5382271"/>
                <a:gd name="connsiteY6-2186" fmla="*/ 3871219 h 5891405"/>
                <a:gd name="connsiteX7-2187" fmla="*/ 373064 w 5382271"/>
                <a:gd name="connsiteY7-2188" fmla="*/ 4062605 h 5891405"/>
                <a:gd name="connsiteX8-2189" fmla="*/ 564450 w 5382271"/>
                <a:gd name="connsiteY8-2190" fmla="*/ 4317787 h 5891405"/>
                <a:gd name="connsiteX9-2191" fmla="*/ 500655 w 5382271"/>
                <a:gd name="connsiteY9-2192" fmla="*/ 4977005 h 5891405"/>
                <a:gd name="connsiteX10-2193" fmla="*/ 1755297 w 5382271"/>
                <a:gd name="connsiteY10-2194" fmla="*/ 5039972 h 5891405"/>
                <a:gd name="connsiteX11-2195" fmla="*/ 1946683 w 5382271"/>
                <a:gd name="connsiteY11-2196" fmla="*/ 5891405 h 5891405"/>
                <a:gd name="connsiteX12-2197" fmla="*/ 4785576 w 5382271"/>
                <a:gd name="connsiteY12-2198" fmla="*/ 5859508 h 5891405"/>
                <a:gd name="connsiteX13-2199" fmla="*/ 4891902 w 5382271"/>
                <a:gd name="connsiteY13-2200" fmla="*/ 3520345 h 5891405"/>
                <a:gd name="connsiteX14-2201" fmla="*/ 3031204 w 5382271"/>
                <a:gd name="connsiteY14-2202" fmla="*/ 968 h 5891405"/>
                <a:gd name="connsiteX0-2203" fmla="*/ 3031204 w 5382271"/>
                <a:gd name="connsiteY0-2204" fmla="*/ 968 h 5891405"/>
                <a:gd name="connsiteX1-2205" fmla="*/ 777260 w 5382271"/>
                <a:gd name="connsiteY1-2206" fmla="*/ 1181117 h 5891405"/>
                <a:gd name="connsiteX2-2207" fmla="*/ 523134 w 5382271"/>
                <a:gd name="connsiteY2-2208" fmla="*/ 2303127 h 5891405"/>
                <a:gd name="connsiteX3-2209" fmla="*/ 925 w 5382271"/>
                <a:gd name="connsiteY3-2210" fmla="*/ 3052512 h 5891405"/>
                <a:gd name="connsiteX4-2211" fmla="*/ 511288 w 5382271"/>
                <a:gd name="connsiteY4-2212" fmla="*/ 3328959 h 5891405"/>
                <a:gd name="connsiteX5-2213" fmla="*/ 340200 w 5382271"/>
                <a:gd name="connsiteY5-2214" fmla="*/ 3735758 h 5891405"/>
                <a:gd name="connsiteX6-2215" fmla="*/ 531586 w 5382271"/>
                <a:gd name="connsiteY6-2216" fmla="*/ 3871219 h 5891405"/>
                <a:gd name="connsiteX7-2217" fmla="*/ 373064 w 5382271"/>
                <a:gd name="connsiteY7-2218" fmla="*/ 4062605 h 5891405"/>
                <a:gd name="connsiteX8-2219" fmla="*/ 564450 w 5382271"/>
                <a:gd name="connsiteY8-2220" fmla="*/ 4317787 h 5891405"/>
                <a:gd name="connsiteX9-2221" fmla="*/ 500655 w 5382271"/>
                <a:gd name="connsiteY9-2222" fmla="*/ 4977005 h 5891405"/>
                <a:gd name="connsiteX10-2223" fmla="*/ 1755297 w 5382271"/>
                <a:gd name="connsiteY10-2224" fmla="*/ 5039972 h 5891405"/>
                <a:gd name="connsiteX11-2225" fmla="*/ 1946683 w 5382271"/>
                <a:gd name="connsiteY11-2226" fmla="*/ 5891405 h 5891405"/>
                <a:gd name="connsiteX12-2227" fmla="*/ 4785576 w 5382271"/>
                <a:gd name="connsiteY12-2228" fmla="*/ 5859508 h 5891405"/>
                <a:gd name="connsiteX13-2229" fmla="*/ 4891902 w 5382271"/>
                <a:gd name="connsiteY13-2230" fmla="*/ 3520345 h 5891405"/>
                <a:gd name="connsiteX14-2231" fmla="*/ 3031204 w 5382271"/>
                <a:gd name="connsiteY14-2232" fmla="*/ 968 h 5891405"/>
                <a:gd name="connsiteX0-2233" fmla="*/ 3038119 w 5389186"/>
                <a:gd name="connsiteY0-2234" fmla="*/ 968 h 5891405"/>
                <a:gd name="connsiteX1-2235" fmla="*/ 784175 w 5389186"/>
                <a:gd name="connsiteY1-2236" fmla="*/ 1181117 h 5891405"/>
                <a:gd name="connsiteX2-2237" fmla="*/ 530049 w 5389186"/>
                <a:gd name="connsiteY2-2238" fmla="*/ 2303127 h 5891405"/>
                <a:gd name="connsiteX3-2239" fmla="*/ 7840 w 5389186"/>
                <a:gd name="connsiteY3-2240" fmla="*/ 3052512 h 5891405"/>
                <a:gd name="connsiteX4-2241" fmla="*/ 518203 w 5389186"/>
                <a:gd name="connsiteY4-2242" fmla="*/ 3328959 h 5891405"/>
                <a:gd name="connsiteX5-2243" fmla="*/ 347115 w 5389186"/>
                <a:gd name="connsiteY5-2244" fmla="*/ 3735758 h 5891405"/>
                <a:gd name="connsiteX6-2245" fmla="*/ 538501 w 5389186"/>
                <a:gd name="connsiteY6-2246" fmla="*/ 3871219 h 5891405"/>
                <a:gd name="connsiteX7-2247" fmla="*/ 379979 w 5389186"/>
                <a:gd name="connsiteY7-2248" fmla="*/ 4062605 h 5891405"/>
                <a:gd name="connsiteX8-2249" fmla="*/ 571365 w 5389186"/>
                <a:gd name="connsiteY8-2250" fmla="*/ 4317787 h 5891405"/>
                <a:gd name="connsiteX9-2251" fmla="*/ 507570 w 5389186"/>
                <a:gd name="connsiteY9-2252" fmla="*/ 4977005 h 5891405"/>
                <a:gd name="connsiteX10-2253" fmla="*/ 1762212 w 5389186"/>
                <a:gd name="connsiteY10-2254" fmla="*/ 5039972 h 5891405"/>
                <a:gd name="connsiteX11-2255" fmla="*/ 1953598 w 5389186"/>
                <a:gd name="connsiteY11-2256" fmla="*/ 5891405 h 5891405"/>
                <a:gd name="connsiteX12-2257" fmla="*/ 4792491 w 5389186"/>
                <a:gd name="connsiteY12-2258" fmla="*/ 5859508 h 5891405"/>
                <a:gd name="connsiteX13-2259" fmla="*/ 4898817 w 5389186"/>
                <a:gd name="connsiteY13-2260" fmla="*/ 3520345 h 5891405"/>
                <a:gd name="connsiteX14-2261" fmla="*/ 3038119 w 5389186"/>
                <a:gd name="connsiteY14-2262" fmla="*/ 968 h 5891405"/>
                <a:gd name="connsiteX0-2263" fmla="*/ 3037057 w 5388124"/>
                <a:gd name="connsiteY0-2264" fmla="*/ 968 h 5891405"/>
                <a:gd name="connsiteX1-2265" fmla="*/ 783113 w 5388124"/>
                <a:gd name="connsiteY1-2266" fmla="*/ 1181117 h 5891405"/>
                <a:gd name="connsiteX2-2267" fmla="*/ 528987 w 5388124"/>
                <a:gd name="connsiteY2-2268" fmla="*/ 2303127 h 5891405"/>
                <a:gd name="connsiteX3-2269" fmla="*/ 6778 w 5388124"/>
                <a:gd name="connsiteY3-2270" fmla="*/ 3052512 h 5891405"/>
                <a:gd name="connsiteX4-2271" fmla="*/ 517141 w 5388124"/>
                <a:gd name="connsiteY4-2272" fmla="*/ 3328959 h 5891405"/>
                <a:gd name="connsiteX5-2273" fmla="*/ 346053 w 5388124"/>
                <a:gd name="connsiteY5-2274" fmla="*/ 3735758 h 5891405"/>
                <a:gd name="connsiteX6-2275" fmla="*/ 537439 w 5388124"/>
                <a:gd name="connsiteY6-2276" fmla="*/ 3871219 h 5891405"/>
                <a:gd name="connsiteX7-2277" fmla="*/ 378917 w 5388124"/>
                <a:gd name="connsiteY7-2278" fmla="*/ 4062605 h 5891405"/>
                <a:gd name="connsiteX8-2279" fmla="*/ 570303 w 5388124"/>
                <a:gd name="connsiteY8-2280" fmla="*/ 4317787 h 5891405"/>
                <a:gd name="connsiteX9-2281" fmla="*/ 506508 w 5388124"/>
                <a:gd name="connsiteY9-2282" fmla="*/ 4977005 h 5891405"/>
                <a:gd name="connsiteX10-2283" fmla="*/ 1761150 w 5388124"/>
                <a:gd name="connsiteY10-2284" fmla="*/ 5039972 h 5891405"/>
                <a:gd name="connsiteX11-2285" fmla="*/ 1952536 w 5388124"/>
                <a:gd name="connsiteY11-2286" fmla="*/ 5891405 h 5891405"/>
                <a:gd name="connsiteX12-2287" fmla="*/ 4791429 w 5388124"/>
                <a:gd name="connsiteY12-2288" fmla="*/ 5859508 h 5891405"/>
                <a:gd name="connsiteX13-2289" fmla="*/ 4897755 w 5388124"/>
                <a:gd name="connsiteY13-2290" fmla="*/ 3520345 h 5891405"/>
                <a:gd name="connsiteX14-2291" fmla="*/ 3037057 w 5388124"/>
                <a:gd name="connsiteY14-2292" fmla="*/ 968 h 5891405"/>
                <a:gd name="connsiteX0-2293" fmla="*/ 3034541 w 5385608"/>
                <a:gd name="connsiteY0-2294" fmla="*/ 968 h 5891405"/>
                <a:gd name="connsiteX1-2295" fmla="*/ 780597 w 5385608"/>
                <a:gd name="connsiteY1-2296" fmla="*/ 1181117 h 5891405"/>
                <a:gd name="connsiteX2-2297" fmla="*/ 526471 w 5385608"/>
                <a:gd name="connsiteY2-2298" fmla="*/ 2303127 h 5891405"/>
                <a:gd name="connsiteX3-2299" fmla="*/ 4262 w 5385608"/>
                <a:gd name="connsiteY3-2300" fmla="*/ 3052512 h 5891405"/>
                <a:gd name="connsiteX4-2301" fmla="*/ 514625 w 5385608"/>
                <a:gd name="connsiteY4-2302" fmla="*/ 3328959 h 5891405"/>
                <a:gd name="connsiteX5-2303" fmla="*/ 343537 w 5385608"/>
                <a:gd name="connsiteY5-2304" fmla="*/ 3735758 h 5891405"/>
                <a:gd name="connsiteX6-2305" fmla="*/ 534923 w 5385608"/>
                <a:gd name="connsiteY6-2306" fmla="*/ 3871219 h 5891405"/>
                <a:gd name="connsiteX7-2307" fmla="*/ 376401 w 5385608"/>
                <a:gd name="connsiteY7-2308" fmla="*/ 4062605 h 5891405"/>
                <a:gd name="connsiteX8-2309" fmla="*/ 567787 w 5385608"/>
                <a:gd name="connsiteY8-2310" fmla="*/ 4317787 h 5891405"/>
                <a:gd name="connsiteX9-2311" fmla="*/ 503992 w 5385608"/>
                <a:gd name="connsiteY9-2312" fmla="*/ 4977005 h 5891405"/>
                <a:gd name="connsiteX10-2313" fmla="*/ 1758634 w 5385608"/>
                <a:gd name="connsiteY10-2314" fmla="*/ 5039972 h 5891405"/>
                <a:gd name="connsiteX11-2315" fmla="*/ 1950020 w 5385608"/>
                <a:gd name="connsiteY11-2316" fmla="*/ 5891405 h 5891405"/>
                <a:gd name="connsiteX12-2317" fmla="*/ 4788913 w 5385608"/>
                <a:gd name="connsiteY12-2318" fmla="*/ 5859508 h 5891405"/>
                <a:gd name="connsiteX13-2319" fmla="*/ 4895239 w 5385608"/>
                <a:gd name="connsiteY13-2320" fmla="*/ 3520345 h 5891405"/>
                <a:gd name="connsiteX14-2321" fmla="*/ 3034541 w 5385608"/>
                <a:gd name="connsiteY14-2322" fmla="*/ 968 h 5891405"/>
                <a:gd name="connsiteX0-2323" fmla="*/ 3034541 w 5385608"/>
                <a:gd name="connsiteY0-2324" fmla="*/ 968 h 5891405"/>
                <a:gd name="connsiteX1-2325" fmla="*/ 780597 w 5385608"/>
                <a:gd name="connsiteY1-2326" fmla="*/ 1181117 h 5891405"/>
                <a:gd name="connsiteX2-2327" fmla="*/ 526471 w 5385608"/>
                <a:gd name="connsiteY2-2328" fmla="*/ 2303127 h 5891405"/>
                <a:gd name="connsiteX3-2329" fmla="*/ 4262 w 5385608"/>
                <a:gd name="connsiteY3-2330" fmla="*/ 3052512 h 5891405"/>
                <a:gd name="connsiteX4-2331" fmla="*/ 514625 w 5385608"/>
                <a:gd name="connsiteY4-2332" fmla="*/ 3328959 h 5891405"/>
                <a:gd name="connsiteX5-2333" fmla="*/ 343537 w 5385608"/>
                <a:gd name="connsiteY5-2334" fmla="*/ 3735758 h 5891405"/>
                <a:gd name="connsiteX6-2335" fmla="*/ 534923 w 5385608"/>
                <a:gd name="connsiteY6-2336" fmla="*/ 3871219 h 5891405"/>
                <a:gd name="connsiteX7-2337" fmla="*/ 376401 w 5385608"/>
                <a:gd name="connsiteY7-2338" fmla="*/ 4062605 h 5891405"/>
                <a:gd name="connsiteX8-2339" fmla="*/ 567787 w 5385608"/>
                <a:gd name="connsiteY8-2340" fmla="*/ 4317787 h 5891405"/>
                <a:gd name="connsiteX9-2341" fmla="*/ 503992 w 5385608"/>
                <a:gd name="connsiteY9-2342" fmla="*/ 4977005 h 5891405"/>
                <a:gd name="connsiteX10-2343" fmla="*/ 1758634 w 5385608"/>
                <a:gd name="connsiteY10-2344" fmla="*/ 5039972 h 5891405"/>
                <a:gd name="connsiteX11-2345" fmla="*/ 1950020 w 5385608"/>
                <a:gd name="connsiteY11-2346" fmla="*/ 5891405 h 5891405"/>
                <a:gd name="connsiteX12-2347" fmla="*/ 4788913 w 5385608"/>
                <a:gd name="connsiteY12-2348" fmla="*/ 5859508 h 5891405"/>
                <a:gd name="connsiteX13-2349" fmla="*/ 4895239 w 5385608"/>
                <a:gd name="connsiteY13-2350" fmla="*/ 3520345 h 5891405"/>
                <a:gd name="connsiteX14-2351" fmla="*/ 3034541 w 5385608"/>
                <a:gd name="connsiteY14-2352" fmla="*/ 968 h 5891405"/>
                <a:gd name="connsiteX0-2353" fmla="*/ 2980702 w 5331769"/>
                <a:gd name="connsiteY0-2354" fmla="*/ 968 h 5891405"/>
                <a:gd name="connsiteX1-2355" fmla="*/ 726758 w 5331769"/>
                <a:gd name="connsiteY1-2356" fmla="*/ 1181117 h 5891405"/>
                <a:gd name="connsiteX2-2357" fmla="*/ 472632 w 5331769"/>
                <a:gd name="connsiteY2-2358" fmla="*/ 2303127 h 5891405"/>
                <a:gd name="connsiteX3-2359" fmla="*/ 5014 w 5331769"/>
                <a:gd name="connsiteY3-2360" fmla="*/ 3079808 h 5891405"/>
                <a:gd name="connsiteX4-2361" fmla="*/ 460786 w 5331769"/>
                <a:gd name="connsiteY4-2362" fmla="*/ 3328959 h 5891405"/>
                <a:gd name="connsiteX5-2363" fmla="*/ 289698 w 5331769"/>
                <a:gd name="connsiteY5-2364" fmla="*/ 3735758 h 5891405"/>
                <a:gd name="connsiteX6-2365" fmla="*/ 481084 w 5331769"/>
                <a:gd name="connsiteY6-2366" fmla="*/ 3871219 h 5891405"/>
                <a:gd name="connsiteX7-2367" fmla="*/ 322562 w 5331769"/>
                <a:gd name="connsiteY7-2368" fmla="*/ 4062605 h 5891405"/>
                <a:gd name="connsiteX8-2369" fmla="*/ 513948 w 5331769"/>
                <a:gd name="connsiteY8-2370" fmla="*/ 4317787 h 5891405"/>
                <a:gd name="connsiteX9-2371" fmla="*/ 450153 w 5331769"/>
                <a:gd name="connsiteY9-2372" fmla="*/ 4977005 h 5891405"/>
                <a:gd name="connsiteX10-2373" fmla="*/ 1704795 w 5331769"/>
                <a:gd name="connsiteY10-2374" fmla="*/ 5039972 h 5891405"/>
                <a:gd name="connsiteX11-2375" fmla="*/ 1896181 w 5331769"/>
                <a:gd name="connsiteY11-2376" fmla="*/ 5891405 h 5891405"/>
                <a:gd name="connsiteX12-2377" fmla="*/ 4735074 w 5331769"/>
                <a:gd name="connsiteY12-2378" fmla="*/ 5859508 h 5891405"/>
                <a:gd name="connsiteX13-2379" fmla="*/ 4841400 w 5331769"/>
                <a:gd name="connsiteY13-2380" fmla="*/ 3520345 h 5891405"/>
                <a:gd name="connsiteX14-2381" fmla="*/ 2980702 w 5331769"/>
                <a:gd name="connsiteY14-2382" fmla="*/ 968 h 5891405"/>
                <a:gd name="connsiteX0-2383" fmla="*/ 2980491 w 5331558"/>
                <a:gd name="connsiteY0-2384" fmla="*/ 968 h 5891405"/>
                <a:gd name="connsiteX1-2385" fmla="*/ 726547 w 5331558"/>
                <a:gd name="connsiteY1-2386" fmla="*/ 1181117 h 5891405"/>
                <a:gd name="connsiteX2-2387" fmla="*/ 486068 w 5331558"/>
                <a:gd name="connsiteY2-2388" fmla="*/ 2371366 h 5891405"/>
                <a:gd name="connsiteX3-2389" fmla="*/ 4803 w 5331558"/>
                <a:gd name="connsiteY3-2390" fmla="*/ 3079808 h 5891405"/>
                <a:gd name="connsiteX4-2391" fmla="*/ 460575 w 5331558"/>
                <a:gd name="connsiteY4-2392" fmla="*/ 3328959 h 5891405"/>
                <a:gd name="connsiteX5-2393" fmla="*/ 289487 w 5331558"/>
                <a:gd name="connsiteY5-2394" fmla="*/ 3735758 h 5891405"/>
                <a:gd name="connsiteX6-2395" fmla="*/ 480873 w 5331558"/>
                <a:gd name="connsiteY6-2396" fmla="*/ 3871219 h 5891405"/>
                <a:gd name="connsiteX7-2397" fmla="*/ 322351 w 5331558"/>
                <a:gd name="connsiteY7-2398" fmla="*/ 4062605 h 5891405"/>
                <a:gd name="connsiteX8-2399" fmla="*/ 513737 w 5331558"/>
                <a:gd name="connsiteY8-2400" fmla="*/ 4317787 h 5891405"/>
                <a:gd name="connsiteX9-2401" fmla="*/ 449942 w 5331558"/>
                <a:gd name="connsiteY9-2402" fmla="*/ 4977005 h 5891405"/>
                <a:gd name="connsiteX10-2403" fmla="*/ 1704584 w 5331558"/>
                <a:gd name="connsiteY10-2404" fmla="*/ 5039972 h 5891405"/>
                <a:gd name="connsiteX11-2405" fmla="*/ 1895970 w 5331558"/>
                <a:gd name="connsiteY11-2406" fmla="*/ 5891405 h 5891405"/>
                <a:gd name="connsiteX12-2407" fmla="*/ 4734863 w 5331558"/>
                <a:gd name="connsiteY12-2408" fmla="*/ 5859508 h 5891405"/>
                <a:gd name="connsiteX13-2409" fmla="*/ 4841189 w 5331558"/>
                <a:gd name="connsiteY13-2410" fmla="*/ 3520345 h 5891405"/>
                <a:gd name="connsiteX14-2411" fmla="*/ 2980491 w 5331558"/>
                <a:gd name="connsiteY14-2412" fmla="*/ 968 h 589140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581" y="connsiteY14-582"/>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4" name="Oval 37"/>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sp>
        <p:nvSpPr>
          <p:cNvPr id="75" name="Rectangle 19"/>
          <p:cNvSpPr/>
          <p:nvPr/>
        </p:nvSpPr>
        <p:spPr>
          <a:xfrm>
            <a:off x="2721765" y="2605848"/>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6" name="Freeform 114"/>
          <p:cNvSpPr>
            <a:spLocks noChangeAspect="1"/>
          </p:cNvSpPr>
          <p:nvPr/>
        </p:nvSpPr>
        <p:spPr>
          <a:xfrm>
            <a:off x="8518359" y="2588127"/>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1" fmla="*/ 2500704 w 3745816"/>
              <a:gd name="connsiteY0-2" fmla="*/ 2026790 h 3316502"/>
              <a:gd name="connsiteX1-3" fmla="*/ 2261868 w 3745816"/>
              <a:gd name="connsiteY1-4" fmla="*/ 2108676 h 3316502"/>
              <a:gd name="connsiteX2-5" fmla="*/ 2364227 w 3745816"/>
              <a:gd name="connsiteY2-6" fmla="*/ 2313393 h 3316502"/>
              <a:gd name="connsiteX3-7" fmla="*/ 2500704 w 3745816"/>
              <a:gd name="connsiteY3-8" fmla="*/ 2026790 h 3316502"/>
              <a:gd name="connsiteX4-9" fmla="*/ 1245112 w 3745816"/>
              <a:gd name="connsiteY4-10" fmla="*/ 2026790 h 3316502"/>
              <a:gd name="connsiteX5-11" fmla="*/ 1381589 w 3745816"/>
              <a:gd name="connsiteY5-12" fmla="*/ 2313393 h 3316502"/>
              <a:gd name="connsiteX6-13" fmla="*/ 1483948 w 3745816"/>
              <a:gd name="connsiteY6-14" fmla="*/ 2108676 h 3316502"/>
              <a:gd name="connsiteX7-15" fmla="*/ 1245112 w 3745816"/>
              <a:gd name="connsiteY7-16" fmla="*/ 2026790 h 3316502"/>
              <a:gd name="connsiteX8-17" fmla="*/ 3185000 w 3745816"/>
              <a:gd name="connsiteY8-18" fmla="*/ 1670667 h 3316502"/>
              <a:gd name="connsiteX9-19" fmla="*/ 3244509 w 3745816"/>
              <a:gd name="connsiteY9-20" fmla="*/ 1692418 h 3316502"/>
              <a:gd name="connsiteX10-21" fmla="*/ 3380986 w 3745816"/>
              <a:gd name="connsiteY10-22" fmla="*/ 1856191 h 3316502"/>
              <a:gd name="connsiteX11-23" fmla="*/ 3599350 w 3745816"/>
              <a:gd name="connsiteY11-24" fmla="*/ 1903959 h 3316502"/>
              <a:gd name="connsiteX12-25" fmla="*/ 3735827 w 3745816"/>
              <a:gd name="connsiteY12-26" fmla="*/ 2142795 h 3316502"/>
              <a:gd name="connsiteX13-27" fmla="*/ 3572054 w 3745816"/>
              <a:gd name="connsiteY13-28" fmla="*/ 2620466 h 3316502"/>
              <a:gd name="connsiteX14-29" fmla="*/ 3551583 w 3745816"/>
              <a:gd name="connsiteY14-30" fmla="*/ 3316502 h 3316502"/>
              <a:gd name="connsiteX15-31" fmla="*/ 3292276 w 3745816"/>
              <a:gd name="connsiteY15-32" fmla="*/ 3302855 h 3316502"/>
              <a:gd name="connsiteX16-33" fmla="*/ 3271804 w 3745816"/>
              <a:gd name="connsiteY16-34" fmla="*/ 2511284 h 3316502"/>
              <a:gd name="connsiteX17-35" fmla="*/ 3278628 w 3745816"/>
              <a:gd name="connsiteY17-36" fmla="*/ 2272449 h 3316502"/>
              <a:gd name="connsiteX18-37" fmla="*/ 3128502 w 3745816"/>
              <a:gd name="connsiteY18-38" fmla="*/ 2108675 h 3316502"/>
              <a:gd name="connsiteX19-39" fmla="*/ 2869195 w 3745816"/>
              <a:gd name="connsiteY19-40" fmla="*/ 2019965 h 3316502"/>
              <a:gd name="connsiteX20-41" fmla="*/ 3185000 w 3745816"/>
              <a:gd name="connsiteY20-42" fmla="*/ 1670667 h 3316502"/>
              <a:gd name="connsiteX21-43" fmla="*/ 560816 w 3745816"/>
              <a:gd name="connsiteY21-44" fmla="*/ 1670667 h 3316502"/>
              <a:gd name="connsiteX22-45" fmla="*/ 876621 w 3745816"/>
              <a:gd name="connsiteY22-46" fmla="*/ 2019965 h 3316502"/>
              <a:gd name="connsiteX23-47" fmla="*/ 617314 w 3745816"/>
              <a:gd name="connsiteY23-48" fmla="*/ 2108675 h 3316502"/>
              <a:gd name="connsiteX24-49" fmla="*/ 467188 w 3745816"/>
              <a:gd name="connsiteY24-50" fmla="*/ 2272449 h 3316502"/>
              <a:gd name="connsiteX25-51" fmla="*/ 474012 w 3745816"/>
              <a:gd name="connsiteY25-52" fmla="*/ 2511284 h 3316502"/>
              <a:gd name="connsiteX26-53" fmla="*/ 453540 w 3745816"/>
              <a:gd name="connsiteY26-54" fmla="*/ 3302855 h 3316502"/>
              <a:gd name="connsiteX27-55" fmla="*/ 194233 w 3745816"/>
              <a:gd name="connsiteY27-56" fmla="*/ 3316502 h 3316502"/>
              <a:gd name="connsiteX28-57" fmla="*/ 173762 w 3745816"/>
              <a:gd name="connsiteY28-58" fmla="*/ 2620466 h 3316502"/>
              <a:gd name="connsiteX29-59" fmla="*/ 9989 w 3745816"/>
              <a:gd name="connsiteY29-60" fmla="*/ 2142795 h 3316502"/>
              <a:gd name="connsiteX30-61" fmla="*/ 146466 w 3745816"/>
              <a:gd name="connsiteY30-62" fmla="*/ 1903959 h 3316502"/>
              <a:gd name="connsiteX31-63" fmla="*/ 364830 w 3745816"/>
              <a:gd name="connsiteY31-64" fmla="*/ 1856191 h 3316502"/>
              <a:gd name="connsiteX32-65" fmla="*/ 501307 w 3745816"/>
              <a:gd name="connsiteY32-66" fmla="*/ 1692418 h 3316502"/>
              <a:gd name="connsiteX33-67" fmla="*/ 560816 w 3745816"/>
              <a:gd name="connsiteY33-68" fmla="*/ 1670667 h 3316502"/>
              <a:gd name="connsiteX34-69" fmla="*/ 2609647 w 3745816"/>
              <a:gd name="connsiteY34-70" fmla="*/ 1003649 h 3316502"/>
              <a:gd name="connsiteX35-71" fmla="*/ 2234575 w 3745816"/>
              <a:gd name="connsiteY35-72" fmla="*/ 1385343 h 3316502"/>
              <a:gd name="connsiteX36-73" fmla="*/ 1968444 w 3745816"/>
              <a:gd name="connsiteY36-74" fmla="*/ 1951725 h 3316502"/>
              <a:gd name="connsiteX37-75" fmla="*/ 2248223 w 3745816"/>
              <a:gd name="connsiteY37-76" fmla="*/ 1897134 h 3316502"/>
              <a:gd name="connsiteX38-77" fmla="*/ 2644008 w 3745816"/>
              <a:gd name="connsiteY38-78" fmla="*/ 1010029 h 3316502"/>
              <a:gd name="connsiteX39-79" fmla="*/ 2609647 w 3745816"/>
              <a:gd name="connsiteY39-80" fmla="*/ 1003649 h 3316502"/>
              <a:gd name="connsiteX40-81" fmla="*/ 1136169 w 3745816"/>
              <a:gd name="connsiteY40-82" fmla="*/ 1003649 h 3316502"/>
              <a:gd name="connsiteX41-83" fmla="*/ 1101808 w 3745816"/>
              <a:gd name="connsiteY41-84" fmla="*/ 1010029 h 3316502"/>
              <a:gd name="connsiteX42-85" fmla="*/ 1497593 w 3745816"/>
              <a:gd name="connsiteY42-86" fmla="*/ 1897134 h 3316502"/>
              <a:gd name="connsiteX43-87" fmla="*/ 1777372 w 3745816"/>
              <a:gd name="connsiteY43-88" fmla="*/ 1951725 h 3316502"/>
              <a:gd name="connsiteX44-89" fmla="*/ 1511241 w 3745816"/>
              <a:gd name="connsiteY44-90" fmla="*/ 1385343 h 3316502"/>
              <a:gd name="connsiteX45-91" fmla="*/ 1136169 w 3745816"/>
              <a:gd name="connsiteY45-92" fmla="*/ 1003649 h 3316502"/>
              <a:gd name="connsiteX46-93" fmla="*/ 665081 w 3745816"/>
              <a:gd name="connsiteY46-94" fmla="*/ 96 h 3316502"/>
              <a:gd name="connsiteX47-95" fmla="*/ 1862679 w 3745816"/>
              <a:gd name="connsiteY47-96" fmla="*/ 634117 h 3316502"/>
              <a:gd name="connsiteX48-97" fmla="*/ 3080735 w 3745816"/>
              <a:gd name="connsiteY48-98" fmla="*/ 96 h 3316502"/>
              <a:gd name="connsiteX49-99" fmla="*/ 3619822 w 3745816"/>
              <a:gd name="connsiteY49-100" fmla="*/ 921320 h 3316502"/>
              <a:gd name="connsiteX50-101" fmla="*/ 3456049 w 3745816"/>
              <a:gd name="connsiteY50-102" fmla="*/ 955441 h 3316502"/>
              <a:gd name="connsiteX51-103" fmla="*/ 3189917 w 3745816"/>
              <a:gd name="connsiteY51-104" fmla="*/ 1317105 h 3316502"/>
              <a:gd name="connsiteX52-105" fmla="*/ 3155798 w 3745816"/>
              <a:gd name="connsiteY52-106" fmla="*/ 1596884 h 3316502"/>
              <a:gd name="connsiteX53-107" fmla="*/ 2848723 w 3745816"/>
              <a:gd name="connsiteY53-108" fmla="*/ 1842544 h 3316502"/>
              <a:gd name="connsiteX54-109" fmla="*/ 2650831 w 3745816"/>
              <a:gd name="connsiteY54-110" fmla="*/ 2518108 h 3316502"/>
              <a:gd name="connsiteX55-111" fmla="*/ 2193630 w 3745816"/>
              <a:gd name="connsiteY55-112" fmla="*/ 2531756 h 3316502"/>
              <a:gd name="connsiteX56-113" fmla="*/ 1941147 w 3745816"/>
              <a:gd name="connsiteY56-114" fmla="*/ 2211033 h 3316502"/>
              <a:gd name="connsiteX57-115" fmla="*/ 1872908 w 3745816"/>
              <a:gd name="connsiteY57-116" fmla="*/ 2313392 h 3316502"/>
              <a:gd name="connsiteX58-117" fmla="*/ 1804669 w 3745816"/>
              <a:gd name="connsiteY58-118" fmla="*/ 2211033 h 3316502"/>
              <a:gd name="connsiteX59-119" fmla="*/ 1552186 w 3745816"/>
              <a:gd name="connsiteY59-120" fmla="*/ 2531756 h 3316502"/>
              <a:gd name="connsiteX60-121" fmla="*/ 1094985 w 3745816"/>
              <a:gd name="connsiteY60-122" fmla="*/ 2518108 h 3316502"/>
              <a:gd name="connsiteX61-123" fmla="*/ 897093 w 3745816"/>
              <a:gd name="connsiteY61-124" fmla="*/ 1842544 h 3316502"/>
              <a:gd name="connsiteX62-125" fmla="*/ 590018 w 3745816"/>
              <a:gd name="connsiteY62-126" fmla="*/ 1596884 h 3316502"/>
              <a:gd name="connsiteX63-127" fmla="*/ 555899 w 3745816"/>
              <a:gd name="connsiteY63-128" fmla="*/ 1317105 h 3316502"/>
              <a:gd name="connsiteX64-129" fmla="*/ 388154 w 3745816"/>
              <a:gd name="connsiteY64-130" fmla="*/ 1151989 h 3316502"/>
              <a:gd name="connsiteX65-131" fmla="*/ 289767 w 3745816"/>
              <a:gd name="connsiteY65-132" fmla="*/ 1006142 h 3316502"/>
              <a:gd name="connsiteX66-133" fmla="*/ 125994 w 3745816"/>
              <a:gd name="connsiteY66-134" fmla="*/ 921320 h 3316502"/>
              <a:gd name="connsiteX67-135" fmla="*/ 665081 w 3745816"/>
              <a:gd name="connsiteY67-136" fmla="*/ 96 h 3316502"/>
              <a:gd name="connsiteX0-137" fmla="*/ 2500704 w 3745816"/>
              <a:gd name="connsiteY0-138" fmla="*/ 2026790 h 3316502"/>
              <a:gd name="connsiteX1-139" fmla="*/ 2261868 w 3745816"/>
              <a:gd name="connsiteY1-140" fmla="*/ 2108676 h 3316502"/>
              <a:gd name="connsiteX2-141" fmla="*/ 2364227 w 3745816"/>
              <a:gd name="connsiteY2-142" fmla="*/ 2313393 h 3316502"/>
              <a:gd name="connsiteX3-143" fmla="*/ 2500704 w 3745816"/>
              <a:gd name="connsiteY3-144" fmla="*/ 2026790 h 3316502"/>
              <a:gd name="connsiteX4-145" fmla="*/ 1245112 w 3745816"/>
              <a:gd name="connsiteY4-146" fmla="*/ 2026790 h 3316502"/>
              <a:gd name="connsiteX5-147" fmla="*/ 1381589 w 3745816"/>
              <a:gd name="connsiteY5-148" fmla="*/ 2313393 h 3316502"/>
              <a:gd name="connsiteX6-149" fmla="*/ 1483948 w 3745816"/>
              <a:gd name="connsiteY6-150" fmla="*/ 2108676 h 3316502"/>
              <a:gd name="connsiteX7-151" fmla="*/ 1245112 w 3745816"/>
              <a:gd name="connsiteY7-152" fmla="*/ 2026790 h 3316502"/>
              <a:gd name="connsiteX8-153" fmla="*/ 3185000 w 3745816"/>
              <a:gd name="connsiteY8-154" fmla="*/ 1670667 h 3316502"/>
              <a:gd name="connsiteX9-155" fmla="*/ 3244509 w 3745816"/>
              <a:gd name="connsiteY9-156" fmla="*/ 1692418 h 3316502"/>
              <a:gd name="connsiteX10-157" fmla="*/ 3380986 w 3745816"/>
              <a:gd name="connsiteY10-158" fmla="*/ 1856191 h 3316502"/>
              <a:gd name="connsiteX11-159" fmla="*/ 3599350 w 3745816"/>
              <a:gd name="connsiteY11-160" fmla="*/ 1903959 h 3316502"/>
              <a:gd name="connsiteX12-161" fmla="*/ 3735827 w 3745816"/>
              <a:gd name="connsiteY12-162" fmla="*/ 2142795 h 3316502"/>
              <a:gd name="connsiteX13-163" fmla="*/ 3572054 w 3745816"/>
              <a:gd name="connsiteY13-164" fmla="*/ 2620466 h 3316502"/>
              <a:gd name="connsiteX14-165" fmla="*/ 3551583 w 3745816"/>
              <a:gd name="connsiteY14-166" fmla="*/ 3316502 h 3316502"/>
              <a:gd name="connsiteX15-167" fmla="*/ 3292276 w 3745816"/>
              <a:gd name="connsiteY15-168" fmla="*/ 3302855 h 3316502"/>
              <a:gd name="connsiteX16-169" fmla="*/ 3271804 w 3745816"/>
              <a:gd name="connsiteY16-170" fmla="*/ 2511284 h 3316502"/>
              <a:gd name="connsiteX17-171" fmla="*/ 3278628 w 3745816"/>
              <a:gd name="connsiteY17-172" fmla="*/ 2272449 h 3316502"/>
              <a:gd name="connsiteX18-173" fmla="*/ 3128502 w 3745816"/>
              <a:gd name="connsiteY18-174" fmla="*/ 2108675 h 3316502"/>
              <a:gd name="connsiteX19-175" fmla="*/ 2869195 w 3745816"/>
              <a:gd name="connsiteY19-176" fmla="*/ 2019965 h 3316502"/>
              <a:gd name="connsiteX20-177" fmla="*/ 3185000 w 3745816"/>
              <a:gd name="connsiteY20-178" fmla="*/ 1670667 h 3316502"/>
              <a:gd name="connsiteX21-179" fmla="*/ 560816 w 3745816"/>
              <a:gd name="connsiteY21-180" fmla="*/ 1670667 h 3316502"/>
              <a:gd name="connsiteX22-181" fmla="*/ 876621 w 3745816"/>
              <a:gd name="connsiteY22-182" fmla="*/ 2019965 h 3316502"/>
              <a:gd name="connsiteX23-183" fmla="*/ 617314 w 3745816"/>
              <a:gd name="connsiteY23-184" fmla="*/ 2108675 h 3316502"/>
              <a:gd name="connsiteX24-185" fmla="*/ 467188 w 3745816"/>
              <a:gd name="connsiteY24-186" fmla="*/ 2272449 h 3316502"/>
              <a:gd name="connsiteX25-187" fmla="*/ 474012 w 3745816"/>
              <a:gd name="connsiteY25-188" fmla="*/ 2511284 h 3316502"/>
              <a:gd name="connsiteX26-189" fmla="*/ 453540 w 3745816"/>
              <a:gd name="connsiteY26-190" fmla="*/ 3302855 h 3316502"/>
              <a:gd name="connsiteX27-191" fmla="*/ 194233 w 3745816"/>
              <a:gd name="connsiteY27-192" fmla="*/ 3316502 h 3316502"/>
              <a:gd name="connsiteX28-193" fmla="*/ 173762 w 3745816"/>
              <a:gd name="connsiteY28-194" fmla="*/ 2620466 h 3316502"/>
              <a:gd name="connsiteX29-195" fmla="*/ 9989 w 3745816"/>
              <a:gd name="connsiteY29-196" fmla="*/ 2142795 h 3316502"/>
              <a:gd name="connsiteX30-197" fmla="*/ 146466 w 3745816"/>
              <a:gd name="connsiteY30-198" fmla="*/ 1903959 h 3316502"/>
              <a:gd name="connsiteX31-199" fmla="*/ 364830 w 3745816"/>
              <a:gd name="connsiteY31-200" fmla="*/ 1856191 h 3316502"/>
              <a:gd name="connsiteX32-201" fmla="*/ 501307 w 3745816"/>
              <a:gd name="connsiteY32-202" fmla="*/ 1692418 h 3316502"/>
              <a:gd name="connsiteX33-203" fmla="*/ 560816 w 3745816"/>
              <a:gd name="connsiteY33-204" fmla="*/ 1670667 h 3316502"/>
              <a:gd name="connsiteX34-205" fmla="*/ 2609647 w 3745816"/>
              <a:gd name="connsiteY34-206" fmla="*/ 1003649 h 3316502"/>
              <a:gd name="connsiteX35-207" fmla="*/ 2234575 w 3745816"/>
              <a:gd name="connsiteY35-208" fmla="*/ 1385343 h 3316502"/>
              <a:gd name="connsiteX36-209" fmla="*/ 1968444 w 3745816"/>
              <a:gd name="connsiteY36-210" fmla="*/ 1951725 h 3316502"/>
              <a:gd name="connsiteX37-211" fmla="*/ 2248223 w 3745816"/>
              <a:gd name="connsiteY37-212" fmla="*/ 1897134 h 3316502"/>
              <a:gd name="connsiteX38-213" fmla="*/ 2644008 w 3745816"/>
              <a:gd name="connsiteY38-214" fmla="*/ 1010029 h 3316502"/>
              <a:gd name="connsiteX39-215" fmla="*/ 2609647 w 3745816"/>
              <a:gd name="connsiteY39-216" fmla="*/ 1003649 h 3316502"/>
              <a:gd name="connsiteX40-217" fmla="*/ 1136169 w 3745816"/>
              <a:gd name="connsiteY40-218" fmla="*/ 1003649 h 3316502"/>
              <a:gd name="connsiteX41-219" fmla="*/ 1101808 w 3745816"/>
              <a:gd name="connsiteY41-220" fmla="*/ 1010029 h 3316502"/>
              <a:gd name="connsiteX42-221" fmla="*/ 1497593 w 3745816"/>
              <a:gd name="connsiteY42-222" fmla="*/ 1897134 h 3316502"/>
              <a:gd name="connsiteX43-223" fmla="*/ 1777372 w 3745816"/>
              <a:gd name="connsiteY43-224" fmla="*/ 1951725 h 3316502"/>
              <a:gd name="connsiteX44-225" fmla="*/ 1511241 w 3745816"/>
              <a:gd name="connsiteY44-226" fmla="*/ 1385343 h 3316502"/>
              <a:gd name="connsiteX45-227" fmla="*/ 1136169 w 3745816"/>
              <a:gd name="connsiteY45-228" fmla="*/ 1003649 h 3316502"/>
              <a:gd name="connsiteX46-229" fmla="*/ 665081 w 3745816"/>
              <a:gd name="connsiteY46-230" fmla="*/ 96 h 3316502"/>
              <a:gd name="connsiteX47-231" fmla="*/ 1862679 w 3745816"/>
              <a:gd name="connsiteY47-232" fmla="*/ 634117 h 3316502"/>
              <a:gd name="connsiteX48-233" fmla="*/ 3080735 w 3745816"/>
              <a:gd name="connsiteY48-234" fmla="*/ 96 h 3316502"/>
              <a:gd name="connsiteX49-235" fmla="*/ 3619822 w 3745816"/>
              <a:gd name="connsiteY49-236" fmla="*/ 921320 h 3316502"/>
              <a:gd name="connsiteX50-237" fmla="*/ 3456049 w 3745816"/>
              <a:gd name="connsiteY50-238" fmla="*/ 955441 h 3316502"/>
              <a:gd name="connsiteX51-239" fmla="*/ 3189917 w 3745816"/>
              <a:gd name="connsiteY51-240" fmla="*/ 1317105 h 3316502"/>
              <a:gd name="connsiteX52-241" fmla="*/ 3155798 w 3745816"/>
              <a:gd name="connsiteY52-242" fmla="*/ 1596884 h 3316502"/>
              <a:gd name="connsiteX53-243" fmla="*/ 2848723 w 3745816"/>
              <a:gd name="connsiteY53-244" fmla="*/ 1842544 h 3316502"/>
              <a:gd name="connsiteX54-245" fmla="*/ 2650831 w 3745816"/>
              <a:gd name="connsiteY54-246" fmla="*/ 2518108 h 3316502"/>
              <a:gd name="connsiteX55-247" fmla="*/ 2193630 w 3745816"/>
              <a:gd name="connsiteY55-248" fmla="*/ 2531756 h 3316502"/>
              <a:gd name="connsiteX56-249" fmla="*/ 1941147 w 3745816"/>
              <a:gd name="connsiteY56-250" fmla="*/ 2211033 h 3316502"/>
              <a:gd name="connsiteX57-251" fmla="*/ 1872908 w 3745816"/>
              <a:gd name="connsiteY57-252" fmla="*/ 2313392 h 3316502"/>
              <a:gd name="connsiteX58-253" fmla="*/ 1804669 w 3745816"/>
              <a:gd name="connsiteY58-254" fmla="*/ 2211033 h 3316502"/>
              <a:gd name="connsiteX59-255" fmla="*/ 1552186 w 3745816"/>
              <a:gd name="connsiteY59-256" fmla="*/ 2531756 h 3316502"/>
              <a:gd name="connsiteX60-257" fmla="*/ 1094985 w 3745816"/>
              <a:gd name="connsiteY60-258" fmla="*/ 2518108 h 3316502"/>
              <a:gd name="connsiteX61-259" fmla="*/ 897093 w 3745816"/>
              <a:gd name="connsiteY61-260" fmla="*/ 1842544 h 3316502"/>
              <a:gd name="connsiteX62-261" fmla="*/ 590018 w 3745816"/>
              <a:gd name="connsiteY62-262" fmla="*/ 1596884 h 3316502"/>
              <a:gd name="connsiteX63-263" fmla="*/ 555899 w 3745816"/>
              <a:gd name="connsiteY63-264" fmla="*/ 1317105 h 3316502"/>
              <a:gd name="connsiteX64-265" fmla="*/ 380265 w 3745816"/>
              <a:gd name="connsiteY64-266" fmla="*/ 1173717 h 3316502"/>
              <a:gd name="connsiteX65-267" fmla="*/ 289767 w 3745816"/>
              <a:gd name="connsiteY65-268" fmla="*/ 1006142 h 3316502"/>
              <a:gd name="connsiteX66-269" fmla="*/ 125994 w 3745816"/>
              <a:gd name="connsiteY66-270" fmla="*/ 921320 h 3316502"/>
              <a:gd name="connsiteX67-271" fmla="*/ 665081 w 3745816"/>
              <a:gd name="connsiteY67-272" fmla="*/ 96 h 3316502"/>
              <a:gd name="connsiteX0-273" fmla="*/ 2500704 w 3745816"/>
              <a:gd name="connsiteY0-274" fmla="*/ 2026790 h 3316502"/>
              <a:gd name="connsiteX1-275" fmla="*/ 2261868 w 3745816"/>
              <a:gd name="connsiteY1-276" fmla="*/ 2108676 h 3316502"/>
              <a:gd name="connsiteX2-277" fmla="*/ 2364227 w 3745816"/>
              <a:gd name="connsiteY2-278" fmla="*/ 2313393 h 3316502"/>
              <a:gd name="connsiteX3-279" fmla="*/ 2500704 w 3745816"/>
              <a:gd name="connsiteY3-280" fmla="*/ 2026790 h 3316502"/>
              <a:gd name="connsiteX4-281" fmla="*/ 1245112 w 3745816"/>
              <a:gd name="connsiteY4-282" fmla="*/ 2026790 h 3316502"/>
              <a:gd name="connsiteX5-283" fmla="*/ 1381589 w 3745816"/>
              <a:gd name="connsiteY5-284" fmla="*/ 2313393 h 3316502"/>
              <a:gd name="connsiteX6-285" fmla="*/ 1483948 w 3745816"/>
              <a:gd name="connsiteY6-286" fmla="*/ 2108676 h 3316502"/>
              <a:gd name="connsiteX7-287" fmla="*/ 1245112 w 3745816"/>
              <a:gd name="connsiteY7-288" fmla="*/ 2026790 h 3316502"/>
              <a:gd name="connsiteX8-289" fmla="*/ 3185000 w 3745816"/>
              <a:gd name="connsiteY8-290" fmla="*/ 1670667 h 3316502"/>
              <a:gd name="connsiteX9-291" fmla="*/ 3244509 w 3745816"/>
              <a:gd name="connsiteY9-292" fmla="*/ 1692418 h 3316502"/>
              <a:gd name="connsiteX10-293" fmla="*/ 3380986 w 3745816"/>
              <a:gd name="connsiteY10-294" fmla="*/ 1856191 h 3316502"/>
              <a:gd name="connsiteX11-295" fmla="*/ 3599350 w 3745816"/>
              <a:gd name="connsiteY11-296" fmla="*/ 1903959 h 3316502"/>
              <a:gd name="connsiteX12-297" fmla="*/ 3735827 w 3745816"/>
              <a:gd name="connsiteY12-298" fmla="*/ 2142795 h 3316502"/>
              <a:gd name="connsiteX13-299" fmla="*/ 3572054 w 3745816"/>
              <a:gd name="connsiteY13-300" fmla="*/ 2620466 h 3316502"/>
              <a:gd name="connsiteX14-301" fmla="*/ 3551583 w 3745816"/>
              <a:gd name="connsiteY14-302" fmla="*/ 3316502 h 3316502"/>
              <a:gd name="connsiteX15-303" fmla="*/ 3292276 w 3745816"/>
              <a:gd name="connsiteY15-304" fmla="*/ 3302855 h 3316502"/>
              <a:gd name="connsiteX16-305" fmla="*/ 3271804 w 3745816"/>
              <a:gd name="connsiteY16-306" fmla="*/ 2511284 h 3316502"/>
              <a:gd name="connsiteX17-307" fmla="*/ 3278628 w 3745816"/>
              <a:gd name="connsiteY17-308" fmla="*/ 2272449 h 3316502"/>
              <a:gd name="connsiteX18-309" fmla="*/ 3128502 w 3745816"/>
              <a:gd name="connsiteY18-310" fmla="*/ 2108675 h 3316502"/>
              <a:gd name="connsiteX19-311" fmla="*/ 2869195 w 3745816"/>
              <a:gd name="connsiteY19-312" fmla="*/ 2019965 h 3316502"/>
              <a:gd name="connsiteX20-313" fmla="*/ 3185000 w 3745816"/>
              <a:gd name="connsiteY20-314" fmla="*/ 1670667 h 3316502"/>
              <a:gd name="connsiteX21-315" fmla="*/ 560816 w 3745816"/>
              <a:gd name="connsiteY21-316" fmla="*/ 1670667 h 3316502"/>
              <a:gd name="connsiteX22-317" fmla="*/ 876621 w 3745816"/>
              <a:gd name="connsiteY22-318" fmla="*/ 2019965 h 3316502"/>
              <a:gd name="connsiteX23-319" fmla="*/ 617314 w 3745816"/>
              <a:gd name="connsiteY23-320" fmla="*/ 2108675 h 3316502"/>
              <a:gd name="connsiteX24-321" fmla="*/ 467188 w 3745816"/>
              <a:gd name="connsiteY24-322" fmla="*/ 2272449 h 3316502"/>
              <a:gd name="connsiteX25-323" fmla="*/ 474012 w 3745816"/>
              <a:gd name="connsiteY25-324" fmla="*/ 2511284 h 3316502"/>
              <a:gd name="connsiteX26-325" fmla="*/ 453540 w 3745816"/>
              <a:gd name="connsiteY26-326" fmla="*/ 3302855 h 3316502"/>
              <a:gd name="connsiteX27-327" fmla="*/ 194233 w 3745816"/>
              <a:gd name="connsiteY27-328" fmla="*/ 3316502 h 3316502"/>
              <a:gd name="connsiteX28-329" fmla="*/ 173762 w 3745816"/>
              <a:gd name="connsiteY28-330" fmla="*/ 2620466 h 3316502"/>
              <a:gd name="connsiteX29-331" fmla="*/ 9989 w 3745816"/>
              <a:gd name="connsiteY29-332" fmla="*/ 2142795 h 3316502"/>
              <a:gd name="connsiteX30-333" fmla="*/ 146466 w 3745816"/>
              <a:gd name="connsiteY30-334" fmla="*/ 1903959 h 3316502"/>
              <a:gd name="connsiteX31-335" fmla="*/ 364830 w 3745816"/>
              <a:gd name="connsiteY31-336" fmla="*/ 1856191 h 3316502"/>
              <a:gd name="connsiteX32-337" fmla="*/ 501307 w 3745816"/>
              <a:gd name="connsiteY32-338" fmla="*/ 1692418 h 3316502"/>
              <a:gd name="connsiteX33-339" fmla="*/ 560816 w 3745816"/>
              <a:gd name="connsiteY33-340" fmla="*/ 1670667 h 3316502"/>
              <a:gd name="connsiteX34-341" fmla="*/ 2609647 w 3745816"/>
              <a:gd name="connsiteY34-342" fmla="*/ 1003649 h 3316502"/>
              <a:gd name="connsiteX35-343" fmla="*/ 2234575 w 3745816"/>
              <a:gd name="connsiteY35-344" fmla="*/ 1385343 h 3316502"/>
              <a:gd name="connsiteX36-345" fmla="*/ 1968444 w 3745816"/>
              <a:gd name="connsiteY36-346" fmla="*/ 1951725 h 3316502"/>
              <a:gd name="connsiteX37-347" fmla="*/ 2248223 w 3745816"/>
              <a:gd name="connsiteY37-348" fmla="*/ 1897134 h 3316502"/>
              <a:gd name="connsiteX38-349" fmla="*/ 2644008 w 3745816"/>
              <a:gd name="connsiteY38-350" fmla="*/ 1010029 h 3316502"/>
              <a:gd name="connsiteX39-351" fmla="*/ 2609647 w 3745816"/>
              <a:gd name="connsiteY39-352" fmla="*/ 1003649 h 3316502"/>
              <a:gd name="connsiteX40-353" fmla="*/ 1136169 w 3745816"/>
              <a:gd name="connsiteY40-354" fmla="*/ 1003649 h 3316502"/>
              <a:gd name="connsiteX41-355" fmla="*/ 1101808 w 3745816"/>
              <a:gd name="connsiteY41-356" fmla="*/ 1010029 h 3316502"/>
              <a:gd name="connsiteX42-357" fmla="*/ 1497593 w 3745816"/>
              <a:gd name="connsiteY42-358" fmla="*/ 1897134 h 3316502"/>
              <a:gd name="connsiteX43-359" fmla="*/ 1777372 w 3745816"/>
              <a:gd name="connsiteY43-360" fmla="*/ 1951725 h 3316502"/>
              <a:gd name="connsiteX44-361" fmla="*/ 1511241 w 3745816"/>
              <a:gd name="connsiteY44-362" fmla="*/ 1385343 h 3316502"/>
              <a:gd name="connsiteX45-363" fmla="*/ 1136169 w 3745816"/>
              <a:gd name="connsiteY45-364" fmla="*/ 1003649 h 3316502"/>
              <a:gd name="connsiteX46-365" fmla="*/ 665081 w 3745816"/>
              <a:gd name="connsiteY46-366" fmla="*/ 96 h 3316502"/>
              <a:gd name="connsiteX47-367" fmla="*/ 1862679 w 3745816"/>
              <a:gd name="connsiteY47-368" fmla="*/ 634117 h 3316502"/>
              <a:gd name="connsiteX48-369" fmla="*/ 3080735 w 3745816"/>
              <a:gd name="connsiteY48-370" fmla="*/ 96 h 3316502"/>
              <a:gd name="connsiteX49-371" fmla="*/ 3619822 w 3745816"/>
              <a:gd name="connsiteY49-372" fmla="*/ 921320 h 3316502"/>
              <a:gd name="connsiteX50-373" fmla="*/ 3456049 w 3745816"/>
              <a:gd name="connsiteY50-374" fmla="*/ 955441 h 3316502"/>
              <a:gd name="connsiteX51-375" fmla="*/ 3189917 w 3745816"/>
              <a:gd name="connsiteY51-376" fmla="*/ 1317105 h 3316502"/>
              <a:gd name="connsiteX52-377" fmla="*/ 3155798 w 3745816"/>
              <a:gd name="connsiteY52-378" fmla="*/ 1596884 h 3316502"/>
              <a:gd name="connsiteX53-379" fmla="*/ 2848723 w 3745816"/>
              <a:gd name="connsiteY53-380" fmla="*/ 1842544 h 3316502"/>
              <a:gd name="connsiteX54-381" fmla="*/ 2650831 w 3745816"/>
              <a:gd name="connsiteY54-382" fmla="*/ 2518108 h 3316502"/>
              <a:gd name="connsiteX55-383" fmla="*/ 2193630 w 3745816"/>
              <a:gd name="connsiteY55-384" fmla="*/ 2531756 h 3316502"/>
              <a:gd name="connsiteX56-385" fmla="*/ 1941147 w 3745816"/>
              <a:gd name="connsiteY56-386" fmla="*/ 2211033 h 3316502"/>
              <a:gd name="connsiteX57-387" fmla="*/ 1872908 w 3745816"/>
              <a:gd name="connsiteY57-388" fmla="*/ 2313392 h 3316502"/>
              <a:gd name="connsiteX58-389" fmla="*/ 1804669 w 3745816"/>
              <a:gd name="connsiteY58-390" fmla="*/ 2211033 h 3316502"/>
              <a:gd name="connsiteX59-391" fmla="*/ 1552186 w 3745816"/>
              <a:gd name="connsiteY59-392" fmla="*/ 2531756 h 3316502"/>
              <a:gd name="connsiteX60-393" fmla="*/ 1094985 w 3745816"/>
              <a:gd name="connsiteY60-394" fmla="*/ 2518108 h 3316502"/>
              <a:gd name="connsiteX61-395" fmla="*/ 897093 w 3745816"/>
              <a:gd name="connsiteY61-396" fmla="*/ 1842544 h 3316502"/>
              <a:gd name="connsiteX62-397" fmla="*/ 590018 w 3745816"/>
              <a:gd name="connsiteY62-398" fmla="*/ 1596884 h 3316502"/>
              <a:gd name="connsiteX63-399" fmla="*/ 555899 w 3745816"/>
              <a:gd name="connsiteY63-400" fmla="*/ 1317105 h 3316502"/>
              <a:gd name="connsiteX64-401" fmla="*/ 380265 w 3745816"/>
              <a:gd name="connsiteY64-402" fmla="*/ 1173717 h 3316502"/>
              <a:gd name="connsiteX65-403" fmla="*/ 289767 w 3745816"/>
              <a:gd name="connsiteY65-404" fmla="*/ 1006142 h 3316502"/>
              <a:gd name="connsiteX66-405" fmla="*/ 125994 w 3745816"/>
              <a:gd name="connsiteY66-406" fmla="*/ 921320 h 3316502"/>
              <a:gd name="connsiteX67-407" fmla="*/ 665081 w 3745816"/>
              <a:gd name="connsiteY67-408" fmla="*/ 96 h 3316502"/>
              <a:gd name="connsiteX0-409" fmla="*/ 2500704 w 3745816"/>
              <a:gd name="connsiteY0-410" fmla="*/ 2026790 h 3316502"/>
              <a:gd name="connsiteX1-411" fmla="*/ 2261868 w 3745816"/>
              <a:gd name="connsiteY1-412" fmla="*/ 2108676 h 3316502"/>
              <a:gd name="connsiteX2-413" fmla="*/ 2364227 w 3745816"/>
              <a:gd name="connsiteY2-414" fmla="*/ 2313393 h 3316502"/>
              <a:gd name="connsiteX3-415" fmla="*/ 2500704 w 3745816"/>
              <a:gd name="connsiteY3-416" fmla="*/ 2026790 h 3316502"/>
              <a:gd name="connsiteX4-417" fmla="*/ 1245112 w 3745816"/>
              <a:gd name="connsiteY4-418" fmla="*/ 2026790 h 3316502"/>
              <a:gd name="connsiteX5-419" fmla="*/ 1381589 w 3745816"/>
              <a:gd name="connsiteY5-420" fmla="*/ 2313393 h 3316502"/>
              <a:gd name="connsiteX6-421" fmla="*/ 1483948 w 3745816"/>
              <a:gd name="connsiteY6-422" fmla="*/ 2108676 h 3316502"/>
              <a:gd name="connsiteX7-423" fmla="*/ 1245112 w 3745816"/>
              <a:gd name="connsiteY7-424" fmla="*/ 2026790 h 3316502"/>
              <a:gd name="connsiteX8-425" fmla="*/ 3185000 w 3745816"/>
              <a:gd name="connsiteY8-426" fmla="*/ 1670667 h 3316502"/>
              <a:gd name="connsiteX9-427" fmla="*/ 3244509 w 3745816"/>
              <a:gd name="connsiteY9-428" fmla="*/ 1692418 h 3316502"/>
              <a:gd name="connsiteX10-429" fmla="*/ 3380986 w 3745816"/>
              <a:gd name="connsiteY10-430" fmla="*/ 1856191 h 3316502"/>
              <a:gd name="connsiteX11-431" fmla="*/ 3599350 w 3745816"/>
              <a:gd name="connsiteY11-432" fmla="*/ 1903959 h 3316502"/>
              <a:gd name="connsiteX12-433" fmla="*/ 3735827 w 3745816"/>
              <a:gd name="connsiteY12-434" fmla="*/ 2142795 h 3316502"/>
              <a:gd name="connsiteX13-435" fmla="*/ 3572054 w 3745816"/>
              <a:gd name="connsiteY13-436" fmla="*/ 2620466 h 3316502"/>
              <a:gd name="connsiteX14-437" fmla="*/ 3551583 w 3745816"/>
              <a:gd name="connsiteY14-438" fmla="*/ 3316502 h 3316502"/>
              <a:gd name="connsiteX15-439" fmla="*/ 3292276 w 3745816"/>
              <a:gd name="connsiteY15-440" fmla="*/ 3302855 h 3316502"/>
              <a:gd name="connsiteX16-441" fmla="*/ 3271804 w 3745816"/>
              <a:gd name="connsiteY16-442" fmla="*/ 2511284 h 3316502"/>
              <a:gd name="connsiteX17-443" fmla="*/ 3278628 w 3745816"/>
              <a:gd name="connsiteY17-444" fmla="*/ 2272449 h 3316502"/>
              <a:gd name="connsiteX18-445" fmla="*/ 3128502 w 3745816"/>
              <a:gd name="connsiteY18-446" fmla="*/ 2108675 h 3316502"/>
              <a:gd name="connsiteX19-447" fmla="*/ 2869195 w 3745816"/>
              <a:gd name="connsiteY19-448" fmla="*/ 2019965 h 3316502"/>
              <a:gd name="connsiteX20-449" fmla="*/ 3185000 w 3745816"/>
              <a:gd name="connsiteY20-450" fmla="*/ 1670667 h 3316502"/>
              <a:gd name="connsiteX21-451" fmla="*/ 560816 w 3745816"/>
              <a:gd name="connsiteY21-452" fmla="*/ 1670667 h 3316502"/>
              <a:gd name="connsiteX22-453" fmla="*/ 876621 w 3745816"/>
              <a:gd name="connsiteY22-454" fmla="*/ 2019965 h 3316502"/>
              <a:gd name="connsiteX23-455" fmla="*/ 617314 w 3745816"/>
              <a:gd name="connsiteY23-456" fmla="*/ 2108675 h 3316502"/>
              <a:gd name="connsiteX24-457" fmla="*/ 467188 w 3745816"/>
              <a:gd name="connsiteY24-458" fmla="*/ 2272449 h 3316502"/>
              <a:gd name="connsiteX25-459" fmla="*/ 474012 w 3745816"/>
              <a:gd name="connsiteY25-460" fmla="*/ 2511284 h 3316502"/>
              <a:gd name="connsiteX26-461" fmla="*/ 453540 w 3745816"/>
              <a:gd name="connsiteY26-462" fmla="*/ 3302855 h 3316502"/>
              <a:gd name="connsiteX27-463" fmla="*/ 194233 w 3745816"/>
              <a:gd name="connsiteY27-464" fmla="*/ 3316502 h 3316502"/>
              <a:gd name="connsiteX28-465" fmla="*/ 173762 w 3745816"/>
              <a:gd name="connsiteY28-466" fmla="*/ 2620466 h 3316502"/>
              <a:gd name="connsiteX29-467" fmla="*/ 9989 w 3745816"/>
              <a:gd name="connsiteY29-468" fmla="*/ 2142795 h 3316502"/>
              <a:gd name="connsiteX30-469" fmla="*/ 146466 w 3745816"/>
              <a:gd name="connsiteY30-470" fmla="*/ 1903959 h 3316502"/>
              <a:gd name="connsiteX31-471" fmla="*/ 364830 w 3745816"/>
              <a:gd name="connsiteY31-472" fmla="*/ 1856191 h 3316502"/>
              <a:gd name="connsiteX32-473" fmla="*/ 501307 w 3745816"/>
              <a:gd name="connsiteY32-474" fmla="*/ 1692418 h 3316502"/>
              <a:gd name="connsiteX33-475" fmla="*/ 560816 w 3745816"/>
              <a:gd name="connsiteY33-476" fmla="*/ 1670667 h 3316502"/>
              <a:gd name="connsiteX34-477" fmla="*/ 2609647 w 3745816"/>
              <a:gd name="connsiteY34-478" fmla="*/ 1003649 h 3316502"/>
              <a:gd name="connsiteX35-479" fmla="*/ 2234575 w 3745816"/>
              <a:gd name="connsiteY35-480" fmla="*/ 1385343 h 3316502"/>
              <a:gd name="connsiteX36-481" fmla="*/ 1968444 w 3745816"/>
              <a:gd name="connsiteY36-482" fmla="*/ 1951725 h 3316502"/>
              <a:gd name="connsiteX37-483" fmla="*/ 2248223 w 3745816"/>
              <a:gd name="connsiteY37-484" fmla="*/ 1897134 h 3316502"/>
              <a:gd name="connsiteX38-485" fmla="*/ 2644008 w 3745816"/>
              <a:gd name="connsiteY38-486" fmla="*/ 1010029 h 3316502"/>
              <a:gd name="connsiteX39-487" fmla="*/ 2609647 w 3745816"/>
              <a:gd name="connsiteY39-488" fmla="*/ 1003649 h 3316502"/>
              <a:gd name="connsiteX40-489" fmla="*/ 1136169 w 3745816"/>
              <a:gd name="connsiteY40-490" fmla="*/ 1003649 h 3316502"/>
              <a:gd name="connsiteX41-491" fmla="*/ 1101808 w 3745816"/>
              <a:gd name="connsiteY41-492" fmla="*/ 1010029 h 3316502"/>
              <a:gd name="connsiteX42-493" fmla="*/ 1497593 w 3745816"/>
              <a:gd name="connsiteY42-494" fmla="*/ 1897134 h 3316502"/>
              <a:gd name="connsiteX43-495" fmla="*/ 1777372 w 3745816"/>
              <a:gd name="connsiteY43-496" fmla="*/ 1951725 h 3316502"/>
              <a:gd name="connsiteX44-497" fmla="*/ 1511241 w 3745816"/>
              <a:gd name="connsiteY44-498" fmla="*/ 1385343 h 3316502"/>
              <a:gd name="connsiteX45-499" fmla="*/ 1136169 w 3745816"/>
              <a:gd name="connsiteY45-500" fmla="*/ 1003649 h 3316502"/>
              <a:gd name="connsiteX46-501" fmla="*/ 665081 w 3745816"/>
              <a:gd name="connsiteY46-502" fmla="*/ 96 h 3316502"/>
              <a:gd name="connsiteX47-503" fmla="*/ 1862679 w 3745816"/>
              <a:gd name="connsiteY47-504" fmla="*/ 634117 h 3316502"/>
              <a:gd name="connsiteX48-505" fmla="*/ 3080735 w 3745816"/>
              <a:gd name="connsiteY48-506" fmla="*/ 96 h 3316502"/>
              <a:gd name="connsiteX49-507" fmla="*/ 3619822 w 3745816"/>
              <a:gd name="connsiteY49-508" fmla="*/ 921320 h 3316502"/>
              <a:gd name="connsiteX50-509" fmla="*/ 3456049 w 3745816"/>
              <a:gd name="connsiteY50-510" fmla="*/ 955441 h 3316502"/>
              <a:gd name="connsiteX51-511" fmla="*/ 3370271 w 3745816"/>
              <a:gd name="connsiteY51-512" fmla="*/ 1159232 h 3316502"/>
              <a:gd name="connsiteX52-513" fmla="*/ 3189917 w 3745816"/>
              <a:gd name="connsiteY52-514" fmla="*/ 1317105 h 3316502"/>
              <a:gd name="connsiteX53-515" fmla="*/ 3155798 w 3745816"/>
              <a:gd name="connsiteY53-516" fmla="*/ 1596884 h 3316502"/>
              <a:gd name="connsiteX54-517" fmla="*/ 2848723 w 3745816"/>
              <a:gd name="connsiteY54-518" fmla="*/ 1842544 h 3316502"/>
              <a:gd name="connsiteX55-519" fmla="*/ 2650831 w 3745816"/>
              <a:gd name="connsiteY55-520" fmla="*/ 2518108 h 3316502"/>
              <a:gd name="connsiteX56-521" fmla="*/ 2193630 w 3745816"/>
              <a:gd name="connsiteY56-522" fmla="*/ 2531756 h 3316502"/>
              <a:gd name="connsiteX57-523" fmla="*/ 1941147 w 3745816"/>
              <a:gd name="connsiteY57-524" fmla="*/ 2211033 h 3316502"/>
              <a:gd name="connsiteX58-525" fmla="*/ 1872908 w 3745816"/>
              <a:gd name="connsiteY58-526" fmla="*/ 2313392 h 3316502"/>
              <a:gd name="connsiteX59-527" fmla="*/ 1804669 w 3745816"/>
              <a:gd name="connsiteY59-528" fmla="*/ 2211033 h 3316502"/>
              <a:gd name="connsiteX60-529" fmla="*/ 1552186 w 3745816"/>
              <a:gd name="connsiteY60-530" fmla="*/ 2531756 h 3316502"/>
              <a:gd name="connsiteX61-531" fmla="*/ 1094985 w 3745816"/>
              <a:gd name="connsiteY61-532" fmla="*/ 2518108 h 3316502"/>
              <a:gd name="connsiteX62-533" fmla="*/ 897093 w 3745816"/>
              <a:gd name="connsiteY62-534" fmla="*/ 1842544 h 3316502"/>
              <a:gd name="connsiteX63-535" fmla="*/ 590018 w 3745816"/>
              <a:gd name="connsiteY63-536" fmla="*/ 1596884 h 3316502"/>
              <a:gd name="connsiteX64-537" fmla="*/ 555899 w 3745816"/>
              <a:gd name="connsiteY64-538" fmla="*/ 1317105 h 3316502"/>
              <a:gd name="connsiteX65-539" fmla="*/ 380265 w 3745816"/>
              <a:gd name="connsiteY65-540" fmla="*/ 1173717 h 3316502"/>
              <a:gd name="connsiteX66-541" fmla="*/ 289767 w 3745816"/>
              <a:gd name="connsiteY66-542" fmla="*/ 1006142 h 3316502"/>
              <a:gd name="connsiteX67-543" fmla="*/ 125994 w 3745816"/>
              <a:gd name="connsiteY67-544" fmla="*/ 921320 h 3316502"/>
              <a:gd name="connsiteX68" fmla="*/ 665081 w 3745816"/>
              <a:gd name="connsiteY68" fmla="*/ 96 h 3316502"/>
              <a:gd name="connsiteX0-545" fmla="*/ 2500704 w 3745816"/>
              <a:gd name="connsiteY0-546" fmla="*/ 2026790 h 3316502"/>
              <a:gd name="connsiteX1-547" fmla="*/ 2261868 w 3745816"/>
              <a:gd name="connsiteY1-548" fmla="*/ 2108676 h 3316502"/>
              <a:gd name="connsiteX2-549" fmla="*/ 2364227 w 3745816"/>
              <a:gd name="connsiteY2-550" fmla="*/ 2313393 h 3316502"/>
              <a:gd name="connsiteX3-551" fmla="*/ 2500704 w 3745816"/>
              <a:gd name="connsiteY3-552" fmla="*/ 2026790 h 3316502"/>
              <a:gd name="connsiteX4-553" fmla="*/ 1245112 w 3745816"/>
              <a:gd name="connsiteY4-554" fmla="*/ 2026790 h 3316502"/>
              <a:gd name="connsiteX5-555" fmla="*/ 1381589 w 3745816"/>
              <a:gd name="connsiteY5-556" fmla="*/ 2313393 h 3316502"/>
              <a:gd name="connsiteX6-557" fmla="*/ 1483948 w 3745816"/>
              <a:gd name="connsiteY6-558" fmla="*/ 2108676 h 3316502"/>
              <a:gd name="connsiteX7-559" fmla="*/ 1245112 w 3745816"/>
              <a:gd name="connsiteY7-560" fmla="*/ 2026790 h 3316502"/>
              <a:gd name="connsiteX8-561" fmla="*/ 3185000 w 3745816"/>
              <a:gd name="connsiteY8-562" fmla="*/ 1670667 h 3316502"/>
              <a:gd name="connsiteX9-563" fmla="*/ 3244509 w 3745816"/>
              <a:gd name="connsiteY9-564" fmla="*/ 1692418 h 3316502"/>
              <a:gd name="connsiteX10-565" fmla="*/ 3380986 w 3745816"/>
              <a:gd name="connsiteY10-566" fmla="*/ 1856191 h 3316502"/>
              <a:gd name="connsiteX11-567" fmla="*/ 3599350 w 3745816"/>
              <a:gd name="connsiteY11-568" fmla="*/ 1903959 h 3316502"/>
              <a:gd name="connsiteX12-569" fmla="*/ 3735827 w 3745816"/>
              <a:gd name="connsiteY12-570" fmla="*/ 2142795 h 3316502"/>
              <a:gd name="connsiteX13-571" fmla="*/ 3572054 w 3745816"/>
              <a:gd name="connsiteY13-572" fmla="*/ 2620466 h 3316502"/>
              <a:gd name="connsiteX14-573" fmla="*/ 3551583 w 3745816"/>
              <a:gd name="connsiteY14-574" fmla="*/ 3316502 h 3316502"/>
              <a:gd name="connsiteX15-575" fmla="*/ 3292276 w 3745816"/>
              <a:gd name="connsiteY15-576" fmla="*/ 3302855 h 3316502"/>
              <a:gd name="connsiteX16-577" fmla="*/ 3271804 w 3745816"/>
              <a:gd name="connsiteY16-578" fmla="*/ 2511284 h 3316502"/>
              <a:gd name="connsiteX17-579" fmla="*/ 3278628 w 3745816"/>
              <a:gd name="connsiteY17-580" fmla="*/ 2272449 h 3316502"/>
              <a:gd name="connsiteX18-581" fmla="*/ 3128502 w 3745816"/>
              <a:gd name="connsiteY18-582" fmla="*/ 2108675 h 3316502"/>
              <a:gd name="connsiteX19-583" fmla="*/ 2869195 w 3745816"/>
              <a:gd name="connsiteY19-584" fmla="*/ 2019965 h 3316502"/>
              <a:gd name="connsiteX20-585" fmla="*/ 3185000 w 3745816"/>
              <a:gd name="connsiteY20-586" fmla="*/ 1670667 h 3316502"/>
              <a:gd name="connsiteX21-587" fmla="*/ 560816 w 3745816"/>
              <a:gd name="connsiteY21-588" fmla="*/ 1670667 h 3316502"/>
              <a:gd name="connsiteX22-589" fmla="*/ 876621 w 3745816"/>
              <a:gd name="connsiteY22-590" fmla="*/ 2019965 h 3316502"/>
              <a:gd name="connsiteX23-591" fmla="*/ 617314 w 3745816"/>
              <a:gd name="connsiteY23-592" fmla="*/ 2108675 h 3316502"/>
              <a:gd name="connsiteX24-593" fmla="*/ 467188 w 3745816"/>
              <a:gd name="connsiteY24-594" fmla="*/ 2272449 h 3316502"/>
              <a:gd name="connsiteX25-595" fmla="*/ 474012 w 3745816"/>
              <a:gd name="connsiteY25-596" fmla="*/ 2511284 h 3316502"/>
              <a:gd name="connsiteX26-597" fmla="*/ 453540 w 3745816"/>
              <a:gd name="connsiteY26-598" fmla="*/ 3302855 h 3316502"/>
              <a:gd name="connsiteX27-599" fmla="*/ 194233 w 3745816"/>
              <a:gd name="connsiteY27-600" fmla="*/ 3316502 h 3316502"/>
              <a:gd name="connsiteX28-601" fmla="*/ 173762 w 3745816"/>
              <a:gd name="connsiteY28-602" fmla="*/ 2620466 h 3316502"/>
              <a:gd name="connsiteX29-603" fmla="*/ 9989 w 3745816"/>
              <a:gd name="connsiteY29-604" fmla="*/ 2142795 h 3316502"/>
              <a:gd name="connsiteX30-605" fmla="*/ 146466 w 3745816"/>
              <a:gd name="connsiteY30-606" fmla="*/ 1903959 h 3316502"/>
              <a:gd name="connsiteX31-607" fmla="*/ 364830 w 3745816"/>
              <a:gd name="connsiteY31-608" fmla="*/ 1856191 h 3316502"/>
              <a:gd name="connsiteX32-609" fmla="*/ 501307 w 3745816"/>
              <a:gd name="connsiteY32-610" fmla="*/ 1692418 h 3316502"/>
              <a:gd name="connsiteX33-611" fmla="*/ 560816 w 3745816"/>
              <a:gd name="connsiteY33-612" fmla="*/ 1670667 h 3316502"/>
              <a:gd name="connsiteX34-613" fmla="*/ 2609647 w 3745816"/>
              <a:gd name="connsiteY34-614" fmla="*/ 1003649 h 3316502"/>
              <a:gd name="connsiteX35-615" fmla="*/ 2234575 w 3745816"/>
              <a:gd name="connsiteY35-616" fmla="*/ 1385343 h 3316502"/>
              <a:gd name="connsiteX36-617" fmla="*/ 1968444 w 3745816"/>
              <a:gd name="connsiteY36-618" fmla="*/ 1951725 h 3316502"/>
              <a:gd name="connsiteX37-619" fmla="*/ 2248223 w 3745816"/>
              <a:gd name="connsiteY37-620" fmla="*/ 1897134 h 3316502"/>
              <a:gd name="connsiteX38-621" fmla="*/ 2644008 w 3745816"/>
              <a:gd name="connsiteY38-622" fmla="*/ 1010029 h 3316502"/>
              <a:gd name="connsiteX39-623" fmla="*/ 2609647 w 3745816"/>
              <a:gd name="connsiteY39-624" fmla="*/ 1003649 h 3316502"/>
              <a:gd name="connsiteX40-625" fmla="*/ 1136169 w 3745816"/>
              <a:gd name="connsiteY40-626" fmla="*/ 1003649 h 3316502"/>
              <a:gd name="connsiteX41-627" fmla="*/ 1101808 w 3745816"/>
              <a:gd name="connsiteY41-628" fmla="*/ 1010029 h 3316502"/>
              <a:gd name="connsiteX42-629" fmla="*/ 1497593 w 3745816"/>
              <a:gd name="connsiteY42-630" fmla="*/ 1897134 h 3316502"/>
              <a:gd name="connsiteX43-631" fmla="*/ 1777372 w 3745816"/>
              <a:gd name="connsiteY43-632" fmla="*/ 1951725 h 3316502"/>
              <a:gd name="connsiteX44-633" fmla="*/ 1511241 w 3745816"/>
              <a:gd name="connsiteY44-634" fmla="*/ 1385343 h 3316502"/>
              <a:gd name="connsiteX45-635" fmla="*/ 1136169 w 3745816"/>
              <a:gd name="connsiteY45-636" fmla="*/ 1003649 h 3316502"/>
              <a:gd name="connsiteX46-637" fmla="*/ 665081 w 3745816"/>
              <a:gd name="connsiteY46-638" fmla="*/ 96 h 3316502"/>
              <a:gd name="connsiteX47-639" fmla="*/ 1862679 w 3745816"/>
              <a:gd name="connsiteY47-640" fmla="*/ 634117 h 3316502"/>
              <a:gd name="connsiteX48-641" fmla="*/ 3080735 w 3745816"/>
              <a:gd name="connsiteY48-642" fmla="*/ 96 h 3316502"/>
              <a:gd name="connsiteX49-643" fmla="*/ 3619822 w 3745816"/>
              <a:gd name="connsiteY49-644" fmla="*/ 921320 h 3316502"/>
              <a:gd name="connsiteX50-645" fmla="*/ 3456049 w 3745816"/>
              <a:gd name="connsiteY50-646" fmla="*/ 955441 h 3316502"/>
              <a:gd name="connsiteX51-647" fmla="*/ 3370271 w 3745816"/>
              <a:gd name="connsiteY51-648" fmla="*/ 1159232 h 3316502"/>
              <a:gd name="connsiteX52-649" fmla="*/ 3189917 w 3745816"/>
              <a:gd name="connsiteY52-650" fmla="*/ 1317105 h 3316502"/>
              <a:gd name="connsiteX53-651" fmla="*/ 3155798 w 3745816"/>
              <a:gd name="connsiteY53-652" fmla="*/ 1596884 h 3316502"/>
              <a:gd name="connsiteX54-653" fmla="*/ 2848723 w 3745816"/>
              <a:gd name="connsiteY54-654" fmla="*/ 1842544 h 3316502"/>
              <a:gd name="connsiteX55-655" fmla="*/ 2650831 w 3745816"/>
              <a:gd name="connsiteY55-656" fmla="*/ 2518108 h 3316502"/>
              <a:gd name="connsiteX56-657" fmla="*/ 2193630 w 3745816"/>
              <a:gd name="connsiteY56-658" fmla="*/ 2531756 h 3316502"/>
              <a:gd name="connsiteX57-659" fmla="*/ 1941147 w 3745816"/>
              <a:gd name="connsiteY57-660" fmla="*/ 2211033 h 3316502"/>
              <a:gd name="connsiteX58-661" fmla="*/ 1872908 w 3745816"/>
              <a:gd name="connsiteY58-662" fmla="*/ 2313392 h 3316502"/>
              <a:gd name="connsiteX59-663" fmla="*/ 1804669 w 3745816"/>
              <a:gd name="connsiteY59-664" fmla="*/ 2211033 h 3316502"/>
              <a:gd name="connsiteX60-665" fmla="*/ 1552186 w 3745816"/>
              <a:gd name="connsiteY60-666" fmla="*/ 2531756 h 3316502"/>
              <a:gd name="connsiteX61-667" fmla="*/ 1094985 w 3745816"/>
              <a:gd name="connsiteY61-668" fmla="*/ 2518108 h 3316502"/>
              <a:gd name="connsiteX62-669" fmla="*/ 897093 w 3745816"/>
              <a:gd name="connsiteY62-670" fmla="*/ 1842544 h 3316502"/>
              <a:gd name="connsiteX63-671" fmla="*/ 590018 w 3745816"/>
              <a:gd name="connsiteY63-672" fmla="*/ 1596884 h 3316502"/>
              <a:gd name="connsiteX64-673" fmla="*/ 555899 w 3745816"/>
              <a:gd name="connsiteY64-674" fmla="*/ 1317105 h 3316502"/>
              <a:gd name="connsiteX65-675" fmla="*/ 380265 w 3745816"/>
              <a:gd name="connsiteY65-676" fmla="*/ 1173717 h 3316502"/>
              <a:gd name="connsiteX66-677" fmla="*/ 289767 w 3745816"/>
              <a:gd name="connsiteY66-678" fmla="*/ 1006142 h 3316502"/>
              <a:gd name="connsiteX67-679" fmla="*/ 125994 w 3745816"/>
              <a:gd name="connsiteY67-680" fmla="*/ 921320 h 3316502"/>
              <a:gd name="connsiteX68-681" fmla="*/ 665081 w 3745816"/>
              <a:gd name="connsiteY68-682" fmla="*/ 96 h 3316502"/>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 ang="0">
                <a:pos x="connsiteX61-123" y="connsiteY61-124"/>
              </a:cxn>
              <a:cxn ang="0">
                <a:pos x="connsiteX62-125" y="connsiteY62-126"/>
              </a:cxn>
              <a:cxn ang="0">
                <a:pos x="connsiteX63-127" y="connsiteY63-128"/>
              </a:cxn>
              <a:cxn ang="0">
                <a:pos x="connsiteX64-129" y="connsiteY64-130"/>
              </a:cxn>
              <a:cxn ang="0">
                <a:pos x="connsiteX65-131" y="connsiteY65-132"/>
              </a:cxn>
              <a:cxn ang="0">
                <a:pos x="connsiteX66-133" y="connsiteY66-134"/>
              </a:cxn>
              <a:cxn ang="0">
                <a:pos x="connsiteX67-135" y="connsiteY67-136"/>
              </a:cxn>
              <a:cxn ang="0">
                <a:pos x="connsiteX68-681" y="connsiteY68-682"/>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7" name="Rounded Rectangle 31"/>
          <p:cNvSpPr>
            <a:spLocks noChangeAspect="1"/>
          </p:cNvSpPr>
          <p:nvPr/>
        </p:nvSpPr>
        <p:spPr>
          <a:xfrm>
            <a:off x="2760323" y="3730032"/>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8" name="Oval 47"/>
          <p:cNvSpPr>
            <a:spLocks noChangeAspect="1"/>
          </p:cNvSpPr>
          <p:nvPr/>
        </p:nvSpPr>
        <p:spPr>
          <a:xfrm>
            <a:off x="9308687" y="2588127"/>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9" name="Oval 50"/>
          <p:cNvSpPr>
            <a:spLocks noChangeAspect="1"/>
          </p:cNvSpPr>
          <p:nvPr/>
        </p:nvSpPr>
        <p:spPr>
          <a:xfrm>
            <a:off x="3559075" y="3730032"/>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0" name="Heart 17"/>
          <p:cNvSpPr/>
          <p:nvPr/>
        </p:nvSpPr>
        <p:spPr>
          <a:xfrm>
            <a:off x="6097257" y="3747522"/>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1" name="Rounded Rectangle 25"/>
          <p:cNvSpPr/>
          <p:nvPr/>
        </p:nvSpPr>
        <p:spPr>
          <a:xfrm>
            <a:off x="5232761" y="3785223"/>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2" name="Chord 32"/>
          <p:cNvSpPr/>
          <p:nvPr/>
        </p:nvSpPr>
        <p:spPr>
          <a:xfrm>
            <a:off x="4382771" y="3748286"/>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3" name="Rounded Rectangle 40"/>
          <p:cNvSpPr/>
          <p:nvPr/>
        </p:nvSpPr>
        <p:spPr>
          <a:xfrm rot="2942052">
            <a:off x="6889772" y="3748868"/>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4" name="Rounded Rectangle 7"/>
          <p:cNvSpPr>
            <a:spLocks noChangeAspect="1"/>
          </p:cNvSpPr>
          <p:nvPr/>
        </p:nvSpPr>
        <p:spPr>
          <a:xfrm rot="18924894" flipH="1">
            <a:off x="4550329" y="4781014"/>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85" name="Rounded Rectangle 17"/>
          <p:cNvSpPr>
            <a:spLocks noChangeAspect="1"/>
          </p:cNvSpPr>
          <p:nvPr/>
        </p:nvSpPr>
        <p:spPr>
          <a:xfrm>
            <a:off x="9407099" y="3730032"/>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6" name="Oval 21"/>
          <p:cNvSpPr>
            <a:spLocks noChangeAspect="1"/>
          </p:cNvSpPr>
          <p:nvPr/>
        </p:nvSpPr>
        <p:spPr>
          <a:xfrm>
            <a:off x="7689434" y="3730032"/>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7" name="Oval 25"/>
          <p:cNvSpPr>
            <a:spLocks noChangeAspect="1"/>
          </p:cNvSpPr>
          <p:nvPr/>
        </p:nvSpPr>
        <p:spPr>
          <a:xfrm>
            <a:off x="8528503" y="3730032"/>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8" name="Block Arc 20"/>
          <p:cNvSpPr>
            <a:spLocks noChangeAspect="1"/>
          </p:cNvSpPr>
          <p:nvPr/>
        </p:nvSpPr>
        <p:spPr>
          <a:xfrm rot="10800000">
            <a:off x="3549314" y="4833994"/>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89" name="Block Arc 11"/>
          <p:cNvSpPr/>
          <p:nvPr/>
        </p:nvSpPr>
        <p:spPr>
          <a:xfrm rot="10800000">
            <a:off x="6961022" y="4818338"/>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0" name="Rectangle 21"/>
          <p:cNvSpPr/>
          <p:nvPr/>
        </p:nvSpPr>
        <p:spPr>
          <a:xfrm>
            <a:off x="5228649" y="4957202"/>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1" name="Round Same Side Corner Rectangle 8"/>
          <p:cNvSpPr/>
          <p:nvPr/>
        </p:nvSpPr>
        <p:spPr>
          <a:xfrm>
            <a:off x="9312373" y="4859116"/>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2" name="Rounded Rectangle 51"/>
          <p:cNvSpPr/>
          <p:nvPr/>
        </p:nvSpPr>
        <p:spPr>
          <a:xfrm rot="16200000" flipH="1">
            <a:off x="7693449" y="5787252"/>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93" name="Isosceles Triangle 5"/>
          <p:cNvSpPr>
            <a:spLocks noChangeAspect="1"/>
          </p:cNvSpPr>
          <p:nvPr/>
        </p:nvSpPr>
        <p:spPr>
          <a:xfrm>
            <a:off x="6145796" y="4897011"/>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4" name="Trapezoid 22"/>
          <p:cNvSpPr>
            <a:spLocks noChangeAspect="1"/>
          </p:cNvSpPr>
          <p:nvPr/>
        </p:nvSpPr>
        <p:spPr>
          <a:xfrm>
            <a:off x="7689434" y="4964139"/>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5" name="Rounded Rectangle 20"/>
          <p:cNvSpPr>
            <a:spLocks noChangeAspect="1"/>
          </p:cNvSpPr>
          <p:nvPr/>
        </p:nvSpPr>
        <p:spPr>
          <a:xfrm rot="2160000">
            <a:off x="8547535" y="4833994"/>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6" name="Trapezoid 28"/>
          <p:cNvSpPr>
            <a:spLocks noChangeAspect="1"/>
          </p:cNvSpPr>
          <p:nvPr/>
        </p:nvSpPr>
        <p:spPr>
          <a:xfrm>
            <a:off x="2728053" y="4833994"/>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97" name="Rounded Rectangle 2"/>
          <p:cNvSpPr/>
          <p:nvPr/>
        </p:nvSpPr>
        <p:spPr>
          <a:xfrm>
            <a:off x="3533989" y="5793782"/>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1" fmla="*/ 1979373 w 3960440"/>
              <a:gd name="connsiteY0-2" fmla="*/ 472350 h 3960000"/>
              <a:gd name="connsiteX1-3" fmla="*/ 813783 w 3960440"/>
              <a:gd name="connsiteY1-4" fmla="*/ 1434034 h 3960000"/>
              <a:gd name="connsiteX2-5" fmla="*/ 1171732 w 3960440"/>
              <a:gd name="connsiteY2-6" fmla="*/ 2285845 h 3960000"/>
              <a:gd name="connsiteX3-7" fmla="*/ 1296382 w 3960440"/>
              <a:gd name="connsiteY3-8" fmla="*/ 1907811 h 3960000"/>
              <a:gd name="connsiteX4-9" fmla="*/ 1182276 w 3960440"/>
              <a:gd name="connsiteY4-10" fmla="*/ 1442314 h 3960000"/>
              <a:gd name="connsiteX5-11" fmla="*/ 2217373 w 3960440"/>
              <a:gd name="connsiteY5-12" fmla="*/ 796414 h 3960000"/>
              <a:gd name="connsiteX6-13" fmla="*/ 2730780 w 3960440"/>
              <a:gd name="connsiteY6-14" fmla="*/ 1554106 h 3960000"/>
              <a:gd name="connsiteX7-15" fmla="*/ 2424394 w 3960440"/>
              <a:gd name="connsiteY7-16" fmla="*/ 2278672 h 3960000"/>
              <a:gd name="connsiteX8-17" fmla="*/ 1910984 w 3960440"/>
              <a:gd name="connsiteY8-18" fmla="*/ 2071653 h 3960000"/>
              <a:gd name="connsiteX9-19" fmla="*/ 2072459 w 3960440"/>
              <a:gd name="connsiteY9-20" fmla="*/ 1512703 h 3960000"/>
              <a:gd name="connsiteX10-21" fmla="*/ 1873721 w 3960440"/>
              <a:gd name="connsiteY10-22" fmla="*/ 1156628 h 3960000"/>
              <a:gd name="connsiteX11-23" fmla="*/ 1525929 w 3960440"/>
              <a:gd name="connsiteY11-24" fmla="*/ 1392629 h 3960000"/>
              <a:gd name="connsiteX12-25" fmla="*/ 1521788 w 3960440"/>
              <a:gd name="connsiteY12-26" fmla="*/ 1897758 h 3960000"/>
              <a:gd name="connsiteX13-27" fmla="*/ 1339611 w 3960440"/>
              <a:gd name="connsiteY13-28" fmla="*/ 3487664 h 3960000"/>
              <a:gd name="connsiteX14-29" fmla="*/ 1803335 w 3960440"/>
              <a:gd name="connsiteY14-30" fmla="*/ 2485692 h 3960000"/>
              <a:gd name="connsiteX15-31" fmla="*/ 2283619 w 3960440"/>
              <a:gd name="connsiteY15-32" fmla="*/ 2688571 h 3960000"/>
              <a:gd name="connsiteX16-33" fmla="*/ 3144820 w 3960440"/>
              <a:gd name="connsiteY16-34" fmla="*/ 1595509 h 3960000"/>
              <a:gd name="connsiteX17-35" fmla="*/ 2134565 w 3960440"/>
              <a:gd name="connsiteY17-36" fmla="*/ 477605 h 3960000"/>
              <a:gd name="connsiteX18-37" fmla="*/ 1979373 w 3960440"/>
              <a:gd name="connsiteY18-38" fmla="*/ 472350 h 3960000"/>
              <a:gd name="connsiteX19-39" fmla="*/ 436907 w 3960440"/>
              <a:gd name="connsiteY19-40" fmla="*/ 0 h 3960000"/>
              <a:gd name="connsiteX20-41" fmla="*/ 3523533 w 3960440"/>
              <a:gd name="connsiteY20-42" fmla="*/ 0 h 3960000"/>
              <a:gd name="connsiteX21-43" fmla="*/ 3960440 w 3960440"/>
              <a:gd name="connsiteY21-44" fmla="*/ 436907 h 3960000"/>
              <a:gd name="connsiteX22-45" fmla="*/ 3960440 w 3960440"/>
              <a:gd name="connsiteY22-46" fmla="*/ 3523093 h 3960000"/>
              <a:gd name="connsiteX23-47" fmla="*/ 3523533 w 3960440"/>
              <a:gd name="connsiteY23-48" fmla="*/ 3960000 h 3960000"/>
              <a:gd name="connsiteX24-49" fmla="*/ 436907 w 3960440"/>
              <a:gd name="connsiteY24-50" fmla="*/ 3960000 h 3960000"/>
              <a:gd name="connsiteX25-51" fmla="*/ 0 w 3960440"/>
              <a:gd name="connsiteY25-52" fmla="*/ 3523093 h 3960000"/>
              <a:gd name="connsiteX26-53" fmla="*/ 0 w 3960440"/>
              <a:gd name="connsiteY26-54" fmla="*/ 436907 h 3960000"/>
              <a:gd name="connsiteX27-55" fmla="*/ 436907 w 3960440"/>
              <a:gd name="connsiteY27-56" fmla="*/ 0 h 3960000"/>
              <a:gd name="connsiteX0-57" fmla="*/ 1979373 w 3960440"/>
              <a:gd name="connsiteY0-58" fmla="*/ 472350 h 3960000"/>
              <a:gd name="connsiteX1-59" fmla="*/ 813783 w 3960440"/>
              <a:gd name="connsiteY1-60" fmla="*/ 1434034 h 3960000"/>
              <a:gd name="connsiteX2-61" fmla="*/ 1119009 w 3960440"/>
              <a:gd name="connsiteY2-62" fmla="*/ 2222584 h 3960000"/>
              <a:gd name="connsiteX3-63" fmla="*/ 1296382 w 3960440"/>
              <a:gd name="connsiteY3-64" fmla="*/ 1907811 h 3960000"/>
              <a:gd name="connsiteX4-65" fmla="*/ 1182276 w 3960440"/>
              <a:gd name="connsiteY4-66" fmla="*/ 1442314 h 3960000"/>
              <a:gd name="connsiteX5-67" fmla="*/ 2217373 w 3960440"/>
              <a:gd name="connsiteY5-68" fmla="*/ 796414 h 3960000"/>
              <a:gd name="connsiteX6-69" fmla="*/ 2730780 w 3960440"/>
              <a:gd name="connsiteY6-70" fmla="*/ 1554106 h 3960000"/>
              <a:gd name="connsiteX7-71" fmla="*/ 2424394 w 3960440"/>
              <a:gd name="connsiteY7-72" fmla="*/ 2278672 h 3960000"/>
              <a:gd name="connsiteX8-73" fmla="*/ 1910984 w 3960440"/>
              <a:gd name="connsiteY8-74" fmla="*/ 2071653 h 3960000"/>
              <a:gd name="connsiteX9-75" fmla="*/ 2072459 w 3960440"/>
              <a:gd name="connsiteY9-76" fmla="*/ 1512703 h 3960000"/>
              <a:gd name="connsiteX10-77" fmla="*/ 1873721 w 3960440"/>
              <a:gd name="connsiteY10-78" fmla="*/ 1156628 h 3960000"/>
              <a:gd name="connsiteX11-79" fmla="*/ 1525929 w 3960440"/>
              <a:gd name="connsiteY11-80" fmla="*/ 1392629 h 3960000"/>
              <a:gd name="connsiteX12-81" fmla="*/ 1521788 w 3960440"/>
              <a:gd name="connsiteY12-82" fmla="*/ 1897758 h 3960000"/>
              <a:gd name="connsiteX13-83" fmla="*/ 1339611 w 3960440"/>
              <a:gd name="connsiteY13-84" fmla="*/ 3487664 h 3960000"/>
              <a:gd name="connsiteX14-85" fmla="*/ 1803335 w 3960440"/>
              <a:gd name="connsiteY14-86" fmla="*/ 2485692 h 3960000"/>
              <a:gd name="connsiteX15-87" fmla="*/ 2283619 w 3960440"/>
              <a:gd name="connsiteY15-88" fmla="*/ 2688571 h 3960000"/>
              <a:gd name="connsiteX16-89" fmla="*/ 3144820 w 3960440"/>
              <a:gd name="connsiteY16-90" fmla="*/ 1595509 h 3960000"/>
              <a:gd name="connsiteX17-91" fmla="*/ 2134565 w 3960440"/>
              <a:gd name="connsiteY17-92" fmla="*/ 477605 h 3960000"/>
              <a:gd name="connsiteX18-93" fmla="*/ 1979373 w 3960440"/>
              <a:gd name="connsiteY18-94" fmla="*/ 472350 h 3960000"/>
              <a:gd name="connsiteX19-95" fmla="*/ 436907 w 3960440"/>
              <a:gd name="connsiteY19-96" fmla="*/ 0 h 3960000"/>
              <a:gd name="connsiteX20-97" fmla="*/ 3523533 w 3960440"/>
              <a:gd name="connsiteY20-98" fmla="*/ 0 h 3960000"/>
              <a:gd name="connsiteX21-99" fmla="*/ 3960440 w 3960440"/>
              <a:gd name="connsiteY21-100" fmla="*/ 436907 h 3960000"/>
              <a:gd name="connsiteX22-101" fmla="*/ 3960440 w 3960440"/>
              <a:gd name="connsiteY22-102" fmla="*/ 3523093 h 3960000"/>
              <a:gd name="connsiteX23-103" fmla="*/ 3523533 w 3960440"/>
              <a:gd name="connsiteY23-104" fmla="*/ 3960000 h 3960000"/>
              <a:gd name="connsiteX24-105" fmla="*/ 436907 w 3960440"/>
              <a:gd name="connsiteY24-106" fmla="*/ 3960000 h 3960000"/>
              <a:gd name="connsiteX25-107" fmla="*/ 0 w 3960440"/>
              <a:gd name="connsiteY25-108" fmla="*/ 3523093 h 3960000"/>
              <a:gd name="connsiteX26-109" fmla="*/ 0 w 3960440"/>
              <a:gd name="connsiteY26-110" fmla="*/ 436907 h 3960000"/>
              <a:gd name="connsiteX27-111" fmla="*/ 436907 w 3960440"/>
              <a:gd name="connsiteY27-112" fmla="*/ 0 h 3960000"/>
              <a:gd name="connsiteX0-113" fmla="*/ 1979373 w 3960440"/>
              <a:gd name="connsiteY0-114" fmla="*/ 472350 h 3960000"/>
              <a:gd name="connsiteX1-115" fmla="*/ 813783 w 3960440"/>
              <a:gd name="connsiteY1-116" fmla="*/ 1434034 h 3960000"/>
              <a:gd name="connsiteX2-117" fmla="*/ 1119009 w 3960440"/>
              <a:gd name="connsiteY2-118" fmla="*/ 2222584 h 3960000"/>
              <a:gd name="connsiteX3-119" fmla="*/ 1296382 w 3960440"/>
              <a:gd name="connsiteY3-120" fmla="*/ 1907811 h 3960000"/>
              <a:gd name="connsiteX4-121" fmla="*/ 1182276 w 3960440"/>
              <a:gd name="connsiteY4-122" fmla="*/ 1442314 h 3960000"/>
              <a:gd name="connsiteX5-123" fmla="*/ 2217373 w 3960440"/>
              <a:gd name="connsiteY5-124" fmla="*/ 796414 h 3960000"/>
              <a:gd name="connsiteX6-125" fmla="*/ 2730780 w 3960440"/>
              <a:gd name="connsiteY6-126" fmla="*/ 1554106 h 3960000"/>
              <a:gd name="connsiteX7-127" fmla="*/ 2424394 w 3960440"/>
              <a:gd name="connsiteY7-128" fmla="*/ 2278672 h 3960000"/>
              <a:gd name="connsiteX8-129" fmla="*/ 1910984 w 3960440"/>
              <a:gd name="connsiteY8-130" fmla="*/ 2071653 h 3960000"/>
              <a:gd name="connsiteX9-131" fmla="*/ 2072459 w 3960440"/>
              <a:gd name="connsiteY9-132" fmla="*/ 1512703 h 3960000"/>
              <a:gd name="connsiteX10-133" fmla="*/ 1873721 w 3960440"/>
              <a:gd name="connsiteY10-134" fmla="*/ 1156628 h 3960000"/>
              <a:gd name="connsiteX11-135" fmla="*/ 1525929 w 3960440"/>
              <a:gd name="connsiteY11-136" fmla="*/ 1392629 h 3960000"/>
              <a:gd name="connsiteX12-137" fmla="*/ 1521788 w 3960440"/>
              <a:gd name="connsiteY12-138" fmla="*/ 1897758 h 3960000"/>
              <a:gd name="connsiteX13-139" fmla="*/ 1339611 w 3960440"/>
              <a:gd name="connsiteY13-140" fmla="*/ 3487664 h 3960000"/>
              <a:gd name="connsiteX14-141" fmla="*/ 1803335 w 3960440"/>
              <a:gd name="connsiteY14-142" fmla="*/ 2485692 h 3960000"/>
              <a:gd name="connsiteX15-143" fmla="*/ 2283619 w 3960440"/>
              <a:gd name="connsiteY15-144" fmla="*/ 2688571 h 3960000"/>
              <a:gd name="connsiteX16-145" fmla="*/ 3144820 w 3960440"/>
              <a:gd name="connsiteY16-146" fmla="*/ 1595509 h 3960000"/>
              <a:gd name="connsiteX17-147" fmla="*/ 2134565 w 3960440"/>
              <a:gd name="connsiteY17-148" fmla="*/ 477605 h 3960000"/>
              <a:gd name="connsiteX18-149" fmla="*/ 1979373 w 3960440"/>
              <a:gd name="connsiteY18-150" fmla="*/ 472350 h 3960000"/>
              <a:gd name="connsiteX19-151" fmla="*/ 436907 w 3960440"/>
              <a:gd name="connsiteY19-152" fmla="*/ 0 h 3960000"/>
              <a:gd name="connsiteX20-153" fmla="*/ 3523533 w 3960440"/>
              <a:gd name="connsiteY20-154" fmla="*/ 0 h 3960000"/>
              <a:gd name="connsiteX21-155" fmla="*/ 3960440 w 3960440"/>
              <a:gd name="connsiteY21-156" fmla="*/ 436907 h 3960000"/>
              <a:gd name="connsiteX22-157" fmla="*/ 3960440 w 3960440"/>
              <a:gd name="connsiteY22-158" fmla="*/ 3523093 h 3960000"/>
              <a:gd name="connsiteX23-159" fmla="*/ 3523533 w 3960440"/>
              <a:gd name="connsiteY23-160" fmla="*/ 3960000 h 3960000"/>
              <a:gd name="connsiteX24-161" fmla="*/ 436907 w 3960440"/>
              <a:gd name="connsiteY24-162" fmla="*/ 3960000 h 3960000"/>
              <a:gd name="connsiteX25-163" fmla="*/ 0 w 3960440"/>
              <a:gd name="connsiteY25-164" fmla="*/ 3523093 h 3960000"/>
              <a:gd name="connsiteX26-165" fmla="*/ 0 w 3960440"/>
              <a:gd name="connsiteY26-166" fmla="*/ 436907 h 3960000"/>
              <a:gd name="connsiteX27-167" fmla="*/ 436907 w 3960440"/>
              <a:gd name="connsiteY27-168" fmla="*/ 0 h 3960000"/>
              <a:gd name="connsiteX0-169" fmla="*/ 1979373 w 3960440"/>
              <a:gd name="connsiteY0-170" fmla="*/ 472350 h 3960000"/>
              <a:gd name="connsiteX1-171" fmla="*/ 813783 w 3960440"/>
              <a:gd name="connsiteY1-172" fmla="*/ 1434034 h 3960000"/>
              <a:gd name="connsiteX2-173" fmla="*/ 1119009 w 3960440"/>
              <a:gd name="connsiteY2-174" fmla="*/ 2222584 h 3960000"/>
              <a:gd name="connsiteX3-175" fmla="*/ 1296382 w 3960440"/>
              <a:gd name="connsiteY3-176" fmla="*/ 1907811 h 3960000"/>
              <a:gd name="connsiteX4-177" fmla="*/ 1182276 w 3960440"/>
              <a:gd name="connsiteY4-178" fmla="*/ 1442314 h 3960000"/>
              <a:gd name="connsiteX5-179" fmla="*/ 2217373 w 3960440"/>
              <a:gd name="connsiteY5-180" fmla="*/ 796414 h 3960000"/>
              <a:gd name="connsiteX6-181" fmla="*/ 2730780 w 3960440"/>
              <a:gd name="connsiteY6-182" fmla="*/ 1554106 h 3960000"/>
              <a:gd name="connsiteX7-183" fmla="*/ 2424394 w 3960440"/>
              <a:gd name="connsiteY7-184" fmla="*/ 2278672 h 3960000"/>
              <a:gd name="connsiteX8-185" fmla="*/ 1910984 w 3960440"/>
              <a:gd name="connsiteY8-186" fmla="*/ 2071653 h 3960000"/>
              <a:gd name="connsiteX9-187" fmla="*/ 2072459 w 3960440"/>
              <a:gd name="connsiteY9-188" fmla="*/ 1512703 h 3960000"/>
              <a:gd name="connsiteX10-189" fmla="*/ 1873721 w 3960440"/>
              <a:gd name="connsiteY10-190" fmla="*/ 1156628 h 3960000"/>
              <a:gd name="connsiteX11-191" fmla="*/ 1525929 w 3960440"/>
              <a:gd name="connsiteY11-192" fmla="*/ 1392629 h 3960000"/>
              <a:gd name="connsiteX12-193" fmla="*/ 1521788 w 3960440"/>
              <a:gd name="connsiteY12-194" fmla="*/ 1897758 h 3960000"/>
              <a:gd name="connsiteX13-195" fmla="*/ 1339611 w 3960440"/>
              <a:gd name="connsiteY13-196" fmla="*/ 3487664 h 3960000"/>
              <a:gd name="connsiteX14-197" fmla="*/ 1803335 w 3960440"/>
              <a:gd name="connsiteY14-198" fmla="*/ 2485692 h 3960000"/>
              <a:gd name="connsiteX15-199" fmla="*/ 2283619 w 3960440"/>
              <a:gd name="connsiteY15-200" fmla="*/ 2688571 h 3960000"/>
              <a:gd name="connsiteX16-201" fmla="*/ 3144820 w 3960440"/>
              <a:gd name="connsiteY16-202" fmla="*/ 1595509 h 3960000"/>
              <a:gd name="connsiteX17-203" fmla="*/ 2134565 w 3960440"/>
              <a:gd name="connsiteY17-204" fmla="*/ 477605 h 3960000"/>
              <a:gd name="connsiteX18-205" fmla="*/ 1979373 w 3960440"/>
              <a:gd name="connsiteY18-206" fmla="*/ 472350 h 3960000"/>
              <a:gd name="connsiteX19-207" fmla="*/ 436907 w 3960440"/>
              <a:gd name="connsiteY19-208" fmla="*/ 0 h 3960000"/>
              <a:gd name="connsiteX20-209" fmla="*/ 3523533 w 3960440"/>
              <a:gd name="connsiteY20-210" fmla="*/ 0 h 3960000"/>
              <a:gd name="connsiteX21-211" fmla="*/ 3960440 w 3960440"/>
              <a:gd name="connsiteY21-212" fmla="*/ 436907 h 3960000"/>
              <a:gd name="connsiteX22-213" fmla="*/ 3960440 w 3960440"/>
              <a:gd name="connsiteY22-214" fmla="*/ 3523093 h 3960000"/>
              <a:gd name="connsiteX23-215" fmla="*/ 3523533 w 3960440"/>
              <a:gd name="connsiteY23-216" fmla="*/ 3960000 h 3960000"/>
              <a:gd name="connsiteX24-217" fmla="*/ 436907 w 3960440"/>
              <a:gd name="connsiteY24-218" fmla="*/ 3960000 h 3960000"/>
              <a:gd name="connsiteX25-219" fmla="*/ 0 w 3960440"/>
              <a:gd name="connsiteY25-220" fmla="*/ 3523093 h 3960000"/>
              <a:gd name="connsiteX26-221" fmla="*/ 0 w 3960440"/>
              <a:gd name="connsiteY26-222" fmla="*/ 436907 h 3960000"/>
              <a:gd name="connsiteX27-223" fmla="*/ 436907 w 3960440"/>
              <a:gd name="connsiteY27-224" fmla="*/ 0 h 3960000"/>
              <a:gd name="connsiteX0-225" fmla="*/ 1979373 w 3960440"/>
              <a:gd name="connsiteY0-226" fmla="*/ 472350 h 3960000"/>
              <a:gd name="connsiteX1-227" fmla="*/ 813783 w 3960440"/>
              <a:gd name="connsiteY1-228" fmla="*/ 1434034 h 3960000"/>
              <a:gd name="connsiteX2-229" fmla="*/ 1119009 w 3960440"/>
              <a:gd name="connsiteY2-230" fmla="*/ 2222584 h 3960000"/>
              <a:gd name="connsiteX3-231" fmla="*/ 1296382 w 3960440"/>
              <a:gd name="connsiteY3-232" fmla="*/ 1907811 h 3960000"/>
              <a:gd name="connsiteX4-233" fmla="*/ 1182276 w 3960440"/>
              <a:gd name="connsiteY4-234" fmla="*/ 1442314 h 3960000"/>
              <a:gd name="connsiteX5-235" fmla="*/ 2217373 w 3960440"/>
              <a:gd name="connsiteY5-236" fmla="*/ 796414 h 3960000"/>
              <a:gd name="connsiteX6-237" fmla="*/ 2730780 w 3960440"/>
              <a:gd name="connsiteY6-238" fmla="*/ 1554106 h 3960000"/>
              <a:gd name="connsiteX7-239" fmla="*/ 2424394 w 3960440"/>
              <a:gd name="connsiteY7-240" fmla="*/ 2278672 h 3960000"/>
              <a:gd name="connsiteX8-241" fmla="*/ 1910984 w 3960440"/>
              <a:gd name="connsiteY8-242" fmla="*/ 2071653 h 3960000"/>
              <a:gd name="connsiteX9-243" fmla="*/ 2072459 w 3960440"/>
              <a:gd name="connsiteY9-244" fmla="*/ 1512703 h 3960000"/>
              <a:gd name="connsiteX10-245" fmla="*/ 1873721 w 3960440"/>
              <a:gd name="connsiteY10-246" fmla="*/ 1156628 h 3960000"/>
              <a:gd name="connsiteX11-247" fmla="*/ 1525929 w 3960440"/>
              <a:gd name="connsiteY11-248" fmla="*/ 1392629 h 3960000"/>
              <a:gd name="connsiteX12-249" fmla="*/ 1521788 w 3960440"/>
              <a:gd name="connsiteY12-250" fmla="*/ 1897758 h 3960000"/>
              <a:gd name="connsiteX13-251" fmla="*/ 1339611 w 3960440"/>
              <a:gd name="connsiteY13-252" fmla="*/ 3487664 h 3960000"/>
              <a:gd name="connsiteX14-253" fmla="*/ 1803335 w 3960440"/>
              <a:gd name="connsiteY14-254" fmla="*/ 2485692 h 3960000"/>
              <a:gd name="connsiteX15-255" fmla="*/ 2283619 w 3960440"/>
              <a:gd name="connsiteY15-256" fmla="*/ 2688571 h 3960000"/>
              <a:gd name="connsiteX16-257" fmla="*/ 3144820 w 3960440"/>
              <a:gd name="connsiteY16-258" fmla="*/ 1595509 h 3960000"/>
              <a:gd name="connsiteX17-259" fmla="*/ 2134565 w 3960440"/>
              <a:gd name="connsiteY17-260" fmla="*/ 477605 h 3960000"/>
              <a:gd name="connsiteX18-261" fmla="*/ 1979373 w 3960440"/>
              <a:gd name="connsiteY18-262" fmla="*/ 472350 h 3960000"/>
              <a:gd name="connsiteX19-263" fmla="*/ 436907 w 3960440"/>
              <a:gd name="connsiteY19-264" fmla="*/ 0 h 3960000"/>
              <a:gd name="connsiteX20-265" fmla="*/ 3523533 w 3960440"/>
              <a:gd name="connsiteY20-266" fmla="*/ 0 h 3960000"/>
              <a:gd name="connsiteX21-267" fmla="*/ 3960440 w 3960440"/>
              <a:gd name="connsiteY21-268" fmla="*/ 436907 h 3960000"/>
              <a:gd name="connsiteX22-269" fmla="*/ 3960440 w 3960440"/>
              <a:gd name="connsiteY22-270" fmla="*/ 3523093 h 3960000"/>
              <a:gd name="connsiteX23-271" fmla="*/ 3523533 w 3960440"/>
              <a:gd name="connsiteY23-272" fmla="*/ 3960000 h 3960000"/>
              <a:gd name="connsiteX24-273" fmla="*/ 436907 w 3960440"/>
              <a:gd name="connsiteY24-274" fmla="*/ 3960000 h 3960000"/>
              <a:gd name="connsiteX25-275" fmla="*/ 0 w 3960440"/>
              <a:gd name="connsiteY25-276" fmla="*/ 3523093 h 3960000"/>
              <a:gd name="connsiteX26-277" fmla="*/ 0 w 3960440"/>
              <a:gd name="connsiteY26-278" fmla="*/ 436907 h 3960000"/>
              <a:gd name="connsiteX27-279" fmla="*/ 436907 w 3960440"/>
              <a:gd name="connsiteY27-280" fmla="*/ 0 h 3960000"/>
              <a:gd name="connsiteX0-281" fmla="*/ 1979373 w 3960440"/>
              <a:gd name="connsiteY0-282" fmla="*/ 472350 h 3960000"/>
              <a:gd name="connsiteX1-283" fmla="*/ 813783 w 3960440"/>
              <a:gd name="connsiteY1-284" fmla="*/ 1434034 h 3960000"/>
              <a:gd name="connsiteX2-285" fmla="*/ 1119009 w 3960440"/>
              <a:gd name="connsiteY2-286" fmla="*/ 2222584 h 3960000"/>
              <a:gd name="connsiteX3-287" fmla="*/ 1296382 w 3960440"/>
              <a:gd name="connsiteY3-288" fmla="*/ 1907811 h 3960000"/>
              <a:gd name="connsiteX4-289" fmla="*/ 1182276 w 3960440"/>
              <a:gd name="connsiteY4-290" fmla="*/ 1442314 h 3960000"/>
              <a:gd name="connsiteX5-291" fmla="*/ 2217373 w 3960440"/>
              <a:gd name="connsiteY5-292" fmla="*/ 838586 h 3960000"/>
              <a:gd name="connsiteX6-293" fmla="*/ 2730780 w 3960440"/>
              <a:gd name="connsiteY6-294" fmla="*/ 1554106 h 3960000"/>
              <a:gd name="connsiteX7-295" fmla="*/ 2424394 w 3960440"/>
              <a:gd name="connsiteY7-296" fmla="*/ 2278672 h 3960000"/>
              <a:gd name="connsiteX8-297" fmla="*/ 1910984 w 3960440"/>
              <a:gd name="connsiteY8-298" fmla="*/ 2071653 h 3960000"/>
              <a:gd name="connsiteX9-299" fmla="*/ 2072459 w 3960440"/>
              <a:gd name="connsiteY9-300" fmla="*/ 1512703 h 3960000"/>
              <a:gd name="connsiteX10-301" fmla="*/ 1873721 w 3960440"/>
              <a:gd name="connsiteY10-302" fmla="*/ 1156628 h 3960000"/>
              <a:gd name="connsiteX11-303" fmla="*/ 1525929 w 3960440"/>
              <a:gd name="connsiteY11-304" fmla="*/ 1392629 h 3960000"/>
              <a:gd name="connsiteX12-305" fmla="*/ 1521788 w 3960440"/>
              <a:gd name="connsiteY12-306" fmla="*/ 1897758 h 3960000"/>
              <a:gd name="connsiteX13-307" fmla="*/ 1339611 w 3960440"/>
              <a:gd name="connsiteY13-308" fmla="*/ 3487664 h 3960000"/>
              <a:gd name="connsiteX14-309" fmla="*/ 1803335 w 3960440"/>
              <a:gd name="connsiteY14-310" fmla="*/ 2485692 h 3960000"/>
              <a:gd name="connsiteX15-311" fmla="*/ 2283619 w 3960440"/>
              <a:gd name="connsiteY15-312" fmla="*/ 2688571 h 3960000"/>
              <a:gd name="connsiteX16-313" fmla="*/ 3144820 w 3960440"/>
              <a:gd name="connsiteY16-314" fmla="*/ 1595509 h 3960000"/>
              <a:gd name="connsiteX17-315" fmla="*/ 2134565 w 3960440"/>
              <a:gd name="connsiteY17-316" fmla="*/ 477605 h 3960000"/>
              <a:gd name="connsiteX18-317" fmla="*/ 1979373 w 3960440"/>
              <a:gd name="connsiteY18-318" fmla="*/ 472350 h 3960000"/>
              <a:gd name="connsiteX19-319" fmla="*/ 436907 w 3960440"/>
              <a:gd name="connsiteY19-320" fmla="*/ 0 h 3960000"/>
              <a:gd name="connsiteX20-321" fmla="*/ 3523533 w 3960440"/>
              <a:gd name="connsiteY20-322" fmla="*/ 0 h 3960000"/>
              <a:gd name="connsiteX21-323" fmla="*/ 3960440 w 3960440"/>
              <a:gd name="connsiteY21-324" fmla="*/ 436907 h 3960000"/>
              <a:gd name="connsiteX22-325" fmla="*/ 3960440 w 3960440"/>
              <a:gd name="connsiteY22-326" fmla="*/ 3523093 h 3960000"/>
              <a:gd name="connsiteX23-327" fmla="*/ 3523533 w 3960440"/>
              <a:gd name="connsiteY23-328" fmla="*/ 3960000 h 3960000"/>
              <a:gd name="connsiteX24-329" fmla="*/ 436907 w 3960440"/>
              <a:gd name="connsiteY24-330" fmla="*/ 3960000 h 3960000"/>
              <a:gd name="connsiteX25-331" fmla="*/ 0 w 3960440"/>
              <a:gd name="connsiteY25-332" fmla="*/ 3523093 h 3960000"/>
              <a:gd name="connsiteX26-333" fmla="*/ 0 w 3960440"/>
              <a:gd name="connsiteY26-334" fmla="*/ 436907 h 3960000"/>
              <a:gd name="connsiteX27-335" fmla="*/ 436907 w 3960440"/>
              <a:gd name="connsiteY27-336" fmla="*/ 0 h 3960000"/>
              <a:gd name="connsiteX0-337" fmla="*/ 1979373 w 3960440"/>
              <a:gd name="connsiteY0-338" fmla="*/ 472350 h 3960000"/>
              <a:gd name="connsiteX1-339" fmla="*/ 813783 w 3960440"/>
              <a:gd name="connsiteY1-340" fmla="*/ 1434034 h 3960000"/>
              <a:gd name="connsiteX2-341" fmla="*/ 1119009 w 3960440"/>
              <a:gd name="connsiteY2-342" fmla="*/ 2222584 h 3960000"/>
              <a:gd name="connsiteX3-343" fmla="*/ 1296382 w 3960440"/>
              <a:gd name="connsiteY3-344" fmla="*/ 1907811 h 3960000"/>
              <a:gd name="connsiteX4-345" fmla="*/ 1234998 w 3960440"/>
              <a:gd name="connsiteY4-346" fmla="*/ 1431771 h 3960000"/>
              <a:gd name="connsiteX5-347" fmla="*/ 2217373 w 3960440"/>
              <a:gd name="connsiteY5-348" fmla="*/ 838586 h 3960000"/>
              <a:gd name="connsiteX6-349" fmla="*/ 2730780 w 3960440"/>
              <a:gd name="connsiteY6-350" fmla="*/ 1554106 h 3960000"/>
              <a:gd name="connsiteX7-351" fmla="*/ 2424394 w 3960440"/>
              <a:gd name="connsiteY7-352" fmla="*/ 2278672 h 3960000"/>
              <a:gd name="connsiteX8-353" fmla="*/ 1910984 w 3960440"/>
              <a:gd name="connsiteY8-354" fmla="*/ 2071653 h 3960000"/>
              <a:gd name="connsiteX9-355" fmla="*/ 2072459 w 3960440"/>
              <a:gd name="connsiteY9-356" fmla="*/ 1512703 h 3960000"/>
              <a:gd name="connsiteX10-357" fmla="*/ 1873721 w 3960440"/>
              <a:gd name="connsiteY10-358" fmla="*/ 1156628 h 3960000"/>
              <a:gd name="connsiteX11-359" fmla="*/ 1525929 w 3960440"/>
              <a:gd name="connsiteY11-360" fmla="*/ 1392629 h 3960000"/>
              <a:gd name="connsiteX12-361" fmla="*/ 1521788 w 3960440"/>
              <a:gd name="connsiteY12-362" fmla="*/ 1897758 h 3960000"/>
              <a:gd name="connsiteX13-363" fmla="*/ 1339611 w 3960440"/>
              <a:gd name="connsiteY13-364" fmla="*/ 3487664 h 3960000"/>
              <a:gd name="connsiteX14-365" fmla="*/ 1803335 w 3960440"/>
              <a:gd name="connsiteY14-366" fmla="*/ 2485692 h 3960000"/>
              <a:gd name="connsiteX15-367" fmla="*/ 2283619 w 3960440"/>
              <a:gd name="connsiteY15-368" fmla="*/ 2688571 h 3960000"/>
              <a:gd name="connsiteX16-369" fmla="*/ 3144820 w 3960440"/>
              <a:gd name="connsiteY16-370" fmla="*/ 1595509 h 3960000"/>
              <a:gd name="connsiteX17-371" fmla="*/ 2134565 w 3960440"/>
              <a:gd name="connsiteY17-372" fmla="*/ 477605 h 3960000"/>
              <a:gd name="connsiteX18-373" fmla="*/ 1979373 w 3960440"/>
              <a:gd name="connsiteY18-374" fmla="*/ 472350 h 3960000"/>
              <a:gd name="connsiteX19-375" fmla="*/ 436907 w 3960440"/>
              <a:gd name="connsiteY19-376" fmla="*/ 0 h 3960000"/>
              <a:gd name="connsiteX20-377" fmla="*/ 3523533 w 3960440"/>
              <a:gd name="connsiteY20-378" fmla="*/ 0 h 3960000"/>
              <a:gd name="connsiteX21-379" fmla="*/ 3960440 w 3960440"/>
              <a:gd name="connsiteY21-380" fmla="*/ 436907 h 3960000"/>
              <a:gd name="connsiteX22-381" fmla="*/ 3960440 w 3960440"/>
              <a:gd name="connsiteY22-382" fmla="*/ 3523093 h 3960000"/>
              <a:gd name="connsiteX23-383" fmla="*/ 3523533 w 3960440"/>
              <a:gd name="connsiteY23-384" fmla="*/ 3960000 h 3960000"/>
              <a:gd name="connsiteX24-385" fmla="*/ 436907 w 3960440"/>
              <a:gd name="connsiteY24-386" fmla="*/ 3960000 h 3960000"/>
              <a:gd name="connsiteX25-387" fmla="*/ 0 w 3960440"/>
              <a:gd name="connsiteY25-388" fmla="*/ 3523093 h 3960000"/>
              <a:gd name="connsiteX26-389" fmla="*/ 0 w 3960440"/>
              <a:gd name="connsiteY26-390" fmla="*/ 436907 h 3960000"/>
              <a:gd name="connsiteX27-391" fmla="*/ 436907 w 3960440"/>
              <a:gd name="connsiteY27-392" fmla="*/ 0 h 3960000"/>
              <a:gd name="connsiteX0-393" fmla="*/ 1979373 w 3960440"/>
              <a:gd name="connsiteY0-394" fmla="*/ 472350 h 3960000"/>
              <a:gd name="connsiteX1-395" fmla="*/ 813783 w 3960440"/>
              <a:gd name="connsiteY1-396" fmla="*/ 1434034 h 3960000"/>
              <a:gd name="connsiteX2-397" fmla="*/ 1119009 w 3960440"/>
              <a:gd name="connsiteY2-398" fmla="*/ 2222584 h 3960000"/>
              <a:gd name="connsiteX3-399" fmla="*/ 1296382 w 3960440"/>
              <a:gd name="connsiteY3-400" fmla="*/ 1907811 h 3960000"/>
              <a:gd name="connsiteX4-401" fmla="*/ 1234998 w 3960440"/>
              <a:gd name="connsiteY4-402" fmla="*/ 1431771 h 3960000"/>
              <a:gd name="connsiteX5-403" fmla="*/ 2217373 w 3960440"/>
              <a:gd name="connsiteY5-404" fmla="*/ 838586 h 3960000"/>
              <a:gd name="connsiteX6-405" fmla="*/ 2730780 w 3960440"/>
              <a:gd name="connsiteY6-406" fmla="*/ 1554106 h 3960000"/>
              <a:gd name="connsiteX7-407" fmla="*/ 2424394 w 3960440"/>
              <a:gd name="connsiteY7-408" fmla="*/ 2278672 h 3960000"/>
              <a:gd name="connsiteX8-409" fmla="*/ 1910984 w 3960440"/>
              <a:gd name="connsiteY8-410" fmla="*/ 2071653 h 3960000"/>
              <a:gd name="connsiteX9-411" fmla="*/ 2072459 w 3960440"/>
              <a:gd name="connsiteY9-412" fmla="*/ 1512703 h 3960000"/>
              <a:gd name="connsiteX10-413" fmla="*/ 1915898 w 3960440"/>
              <a:gd name="connsiteY10-414" fmla="*/ 1219889 h 3960000"/>
              <a:gd name="connsiteX11-415" fmla="*/ 1525929 w 3960440"/>
              <a:gd name="connsiteY11-416" fmla="*/ 1392629 h 3960000"/>
              <a:gd name="connsiteX12-417" fmla="*/ 1521788 w 3960440"/>
              <a:gd name="connsiteY12-418" fmla="*/ 1897758 h 3960000"/>
              <a:gd name="connsiteX13-419" fmla="*/ 1339611 w 3960440"/>
              <a:gd name="connsiteY13-420" fmla="*/ 3487664 h 3960000"/>
              <a:gd name="connsiteX14-421" fmla="*/ 1803335 w 3960440"/>
              <a:gd name="connsiteY14-422" fmla="*/ 2485692 h 3960000"/>
              <a:gd name="connsiteX15-423" fmla="*/ 2283619 w 3960440"/>
              <a:gd name="connsiteY15-424" fmla="*/ 2688571 h 3960000"/>
              <a:gd name="connsiteX16-425" fmla="*/ 3144820 w 3960440"/>
              <a:gd name="connsiteY16-426" fmla="*/ 1595509 h 3960000"/>
              <a:gd name="connsiteX17-427" fmla="*/ 2134565 w 3960440"/>
              <a:gd name="connsiteY17-428" fmla="*/ 477605 h 3960000"/>
              <a:gd name="connsiteX18-429" fmla="*/ 1979373 w 3960440"/>
              <a:gd name="connsiteY18-430" fmla="*/ 472350 h 3960000"/>
              <a:gd name="connsiteX19-431" fmla="*/ 436907 w 3960440"/>
              <a:gd name="connsiteY19-432" fmla="*/ 0 h 3960000"/>
              <a:gd name="connsiteX20-433" fmla="*/ 3523533 w 3960440"/>
              <a:gd name="connsiteY20-434" fmla="*/ 0 h 3960000"/>
              <a:gd name="connsiteX21-435" fmla="*/ 3960440 w 3960440"/>
              <a:gd name="connsiteY21-436" fmla="*/ 436907 h 3960000"/>
              <a:gd name="connsiteX22-437" fmla="*/ 3960440 w 3960440"/>
              <a:gd name="connsiteY22-438" fmla="*/ 3523093 h 3960000"/>
              <a:gd name="connsiteX23-439" fmla="*/ 3523533 w 3960440"/>
              <a:gd name="connsiteY23-440" fmla="*/ 3960000 h 3960000"/>
              <a:gd name="connsiteX24-441" fmla="*/ 436907 w 3960440"/>
              <a:gd name="connsiteY24-442" fmla="*/ 3960000 h 3960000"/>
              <a:gd name="connsiteX25-443" fmla="*/ 0 w 3960440"/>
              <a:gd name="connsiteY25-444" fmla="*/ 3523093 h 3960000"/>
              <a:gd name="connsiteX26-445" fmla="*/ 0 w 3960440"/>
              <a:gd name="connsiteY26-446" fmla="*/ 436907 h 3960000"/>
              <a:gd name="connsiteX27-447" fmla="*/ 436907 w 3960440"/>
              <a:gd name="connsiteY27-448" fmla="*/ 0 h 3960000"/>
              <a:gd name="connsiteX0-449" fmla="*/ 1979373 w 3960440"/>
              <a:gd name="connsiteY0-450" fmla="*/ 472350 h 3960000"/>
              <a:gd name="connsiteX1-451" fmla="*/ 813783 w 3960440"/>
              <a:gd name="connsiteY1-452" fmla="*/ 1434034 h 3960000"/>
              <a:gd name="connsiteX2-453" fmla="*/ 1119009 w 3960440"/>
              <a:gd name="connsiteY2-454" fmla="*/ 2222584 h 3960000"/>
              <a:gd name="connsiteX3-455" fmla="*/ 1296382 w 3960440"/>
              <a:gd name="connsiteY3-456" fmla="*/ 1907811 h 3960000"/>
              <a:gd name="connsiteX4-457" fmla="*/ 1234998 w 3960440"/>
              <a:gd name="connsiteY4-458" fmla="*/ 1431771 h 3960000"/>
              <a:gd name="connsiteX5-459" fmla="*/ 2217373 w 3960440"/>
              <a:gd name="connsiteY5-460" fmla="*/ 838586 h 3960000"/>
              <a:gd name="connsiteX6-461" fmla="*/ 2730780 w 3960440"/>
              <a:gd name="connsiteY6-462" fmla="*/ 1554106 h 3960000"/>
              <a:gd name="connsiteX7-463" fmla="*/ 2424394 w 3960440"/>
              <a:gd name="connsiteY7-464" fmla="*/ 2278672 h 3960000"/>
              <a:gd name="connsiteX8-465" fmla="*/ 1910984 w 3960440"/>
              <a:gd name="connsiteY8-466" fmla="*/ 2071653 h 3960000"/>
              <a:gd name="connsiteX9-467" fmla="*/ 2072459 w 3960440"/>
              <a:gd name="connsiteY9-468" fmla="*/ 1512703 h 3960000"/>
              <a:gd name="connsiteX10-469" fmla="*/ 1915898 w 3960440"/>
              <a:gd name="connsiteY10-470" fmla="*/ 1219889 h 3960000"/>
              <a:gd name="connsiteX11-471" fmla="*/ 1589196 w 3960440"/>
              <a:gd name="connsiteY11-472" fmla="*/ 1434803 h 3960000"/>
              <a:gd name="connsiteX12-473" fmla="*/ 1521788 w 3960440"/>
              <a:gd name="connsiteY12-474" fmla="*/ 1897758 h 3960000"/>
              <a:gd name="connsiteX13-475" fmla="*/ 1339611 w 3960440"/>
              <a:gd name="connsiteY13-476" fmla="*/ 3487664 h 3960000"/>
              <a:gd name="connsiteX14-477" fmla="*/ 1803335 w 3960440"/>
              <a:gd name="connsiteY14-478" fmla="*/ 2485692 h 3960000"/>
              <a:gd name="connsiteX15-479" fmla="*/ 2283619 w 3960440"/>
              <a:gd name="connsiteY15-480" fmla="*/ 2688571 h 3960000"/>
              <a:gd name="connsiteX16-481" fmla="*/ 3144820 w 3960440"/>
              <a:gd name="connsiteY16-482" fmla="*/ 1595509 h 3960000"/>
              <a:gd name="connsiteX17-483" fmla="*/ 2134565 w 3960440"/>
              <a:gd name="connsiteY17-484" fmla="*/ 477605 h 3960000"/>
              <a:gd name="connsiteX18-485" fmla="*/ 1979373 w 3960440"/>
              <a:gd name="connsiteY18-486" fmla="*/ 472350 h 3960000"/>
              <a:gd name="connsiteX19-487" fmla="*/ 436907 w 3960440"/>
              <a:gd name="connsiteY19-488" fmla="*/ 0 h 3960000"/>
              <a:gd name="connsiteX20-489" fmla="*/ 3523533 w 3960440"/>
              <a:gd name="connsiteY20-490" fmla="*/ 0 h 3960000"/>
              <a:gd name="connsiteX21-491" fmla="*/ 3960440 w 3960440"/>
              <a:gd name="connsiteY21-492" fmla="*/ 436907 h 3960000"/>
              <a:gd name="connsiteX22-493" fmla="*/ 3960440 w 3960440"/>
              <a:gd name="connsiteY22-494" fmla="*/ 3523093 h 3960000"/>
              <a:gd name="connsiteX23-495" fmla="*/ 3523533 w 3960440"/>
              <a:gd name="connsiteY23-496" fmla="*/ 3960000 h 3960000"/>
              <a:gd name="connsiteX24-497" fmla="*/ 436907 w 3960440"/>
              <a:gd name="connsiteY24-498" fmla="*/ 3960000 h 3960000"/>
              <a:gd name="connsiteX25-499" fmla="*/ 0 w 3960440"/>
              <a:gd name="connsiteY25-500" fmla="*/ 3523093 h 3960000"/>
              <a:gd name="connsiteX26-501" fmla="*/ 0 w 3960440"/>
              <a:gd name="connsiteY26-502" fmla="*/ 436907 h 3960000"/>
              <a:gd name="connsiteX27-503" fmla="*/ 436907 w 3960440"/>
              <a:gd name="connsiteY27-504" fmla="*/ 0 h 3960000"/>
              <a:gd name="connsiteX0-505" fmla="*/ 1979373 w 3960440"/>
              <a:gd name="connsiteY0-506" fmla="*/ 472350 h 3960000"/>
              <a:gd name="connsiteX1-507" fmla="*/ 813783 w 3960440"/>
              <a:gd name="connsiteY1-508" fmla="*/ 1434034 h 3960000"/>
              <a:gd name="connsiteX2-509" fmla="*/ 1119009 w 3960440"/>
              <a:gd name="connsiteY2-510" fmla="*/ 2222584 h 3960000"/>
              <a:gd name="connsiteX3-511" fmla="*/ 1296382 w 3960440"/>
              <a:gd name="connsiteY3-512" fmla="*/ 1907811 h 3960000"/>
              <a:gd name="connsiteX4-513" fmla="*/ 1234998 w 3960440"/>
              <a:gd name="connsiteY4-514" fmla="*/ 1431771 h 3960000"/>
              <a:gd name="connsiteX5-515" fmla="*/ 2217373 w 3960440"/>
              <a:gd name="connsiteY5-516" fmla="*/ 838586 h 3960000"/>
              <a:gd name="connsiteX6-517" fmla="*/ 2730780 w 3960440"/>
              <a:gd name="connsiteY6-518" fmla="*/ 1554106 h 3960000"/>
              <a:gd name="connsiteX7-519" fmla="*/ 2424394 w 3960440"/>
              <a:gd name="connsiteY7-520" fmla="*/ 2278672 h 3960000"/>
              <a:gd name="connsiteX8-521" fmla="*/ 1910984 w 3960440"/>
              <a:gd name="connsiteY8-522" fmla="*/ 2071653 h 3960000"/>
              <a:gd name="connsiteX9-523" fmla="*/ 2072459 w 3960440"/>
              <a:gd name="connsiteY9-524" fmla="*/ 1512703 h 3960000"/>
              <a:gd name="connsiteX10-525" fmla="*/ 1915898 w 3960440"/>
              <a:gd name="connsiteY10-526" fmla="*/ 1219889 h 3960000"/>
              <a:gd name="connsiteX11-527" fmla="*/ 1589196 w 3960440"/>
              <a:gd name="connsiteY11-528" fmla="*/ 1434803 h 3960000"/>
              <a:gd name="connsiteX12-529" fmla="*/ 1574511 w 3960440"/>
              <a:gd name="connsiteY12-530" fmla="*/ 1939931 h 3960000"/>
              <a:gd name="connsiteX13-531" fmla="*/ 1339611 w 3960440"/>
              <a:gd name="connsiteY13-532" fmla="*/ 3487664 h 3960000"/>
              <a:gd name="connsiteX14-533" fmla="*/ 1803335 w 3960440"/>
              <a:gd name="connsiteY14-534" fmla="*/ 2485692 h 3960000"/>
              <a:gd name="connsiteX15-535" fmla="*/ 2283619 w 3960440"/>
              <a:gd name="connsiteY15-536" fmla="*/ 2688571 h 3960000"/>
              <a:gd name="connsiteX16-537" fmla="*/ 3144820 w 3960440"/>
              <a:gd name="connsiteY16-538" fmla="*/ 1595509 h 3960000"/>
              <a:gd name="connsiteX17-539" fmla="*/ 2134565 w 3960440"/>
              <a:gd name="connsiteY17-540" fmla="*/ 477605 h 3960000"/>
              <a:gd name="connsiteX18-541" fmla="*/ 1979373 w 3960440"/>
              <a:gd name="connsiteY18-542" fmla="*/ 472350 h 3960000"/>
              <a:gd name="connsiteX19-543" fmla="*/ 436907 w 3960440"/>
              <a:gd name="connsiteY19-544" fmla="*/ 0 h 3960000"/>
              <a:gd name="connsiteX20-545" fmla="*/ 3523533 w 3960440"/>
              <a:gd name="connsiteY20-546" fmla="*/ 0 h 3960000"/>
              <a:gd name="connsiteX21-547" fmla="*/ 3960440 w 3960440"/>
              <a:gd name="connsiteY21-548" fmla="*/ 436907 h 3960000"/>
              <a:gd name="connsiteX22-549" fmla="*/ 3960440 w 3960440"/>
              <a:gd name="connsiteY22-550" fmla="*/ 3523093 h 3960000"/>
              <a:gd name="connsiteX23-551" fmla="*/ 3523533 w 3960440"/>
              <a:gd name="connsiteY23-552" fmla="*/ 3960000 h 3960000"/>
              <a:gd name="connsiteX24-553" fmla="*/ 436907 w 3960440"/>
              <a:gd name="connsiteY24-554" fmla="*/ 3960000 h 3960000"/>
              <a:gd name="connsiteX25-555" fmla="*/ 0 w 3960440"/>
              <a:gd name="connsiteY25-556" fmla="*/ 3523093 h 3960000"/>
              <a:gd name="connsiteX26-557" fmla="*/ 0 w 3960440"/>
              <a:gd name="connsiteY26-558" fmla="*/ 436907 h 3960000"/>
              <a:gd name="connsiteX27-559" fmla="*/ 436907 w 3960440"/>
              <a:gd name="connsiteY27-560" fmla="*/ 0 h 3960000"/>
              <a:gd name="connsiteX0-561" fmla="*/ 1979373 w 3960440"/>
              <a:gd name="connsiteY0-562" fmla="*/ 472350 h 3960000"/>
              <a:gd name="connsiteX1-563" fmla="*/ 813783 w 3960440"/>
              <a:gd name="connsiteY1-564" fmla="*/ 1434034 h 3960000"/>
              <a:gd name="connsiteX2-565" fmla="*/ 1119009 w 3960440"/>
              <a:gd name="connsiteY2-566" fmla="*/ 2222584 h 3960000"/>
              <a:gd name="connsiteX3-567" fmla="*/ 1296382 w 3960440"/>
              <a:gd name="connsiteY3-568" fmla="*/ 1907811 h 3960000"/>
              <a:gd name="connsiteX4-569" fmla="*/ 1234998 w 3960440"/>
              <a:gd name="connsiteY4-570" fmla="*/ 1431771 h 3960000"/>
              <a:gd name="connsiteX5-571" fmla="*/ 2217373 w 3960440"/>
              <a:gd name="connsiteY5-572" fmla="*/ 838586 h 3960000"/>
              <a:gd name="connsiteX6-573" fmla="*/ 2730780 w 3960440"/>
              <a:gd name="connsiteY6-574" fmla="*/ 1554106 h 3960000"/>
              <a:gd name="connsiteX7-575" fmla="*/ 2424394 w 3960440"/>
              <a:gd name="connsiteY7-576" fmla="*/ 2278672 h 3960000"/>
              <a:gd name="connsiteX8-577" fmla="*/ 1910984 w 3960440"/>
              <a:gd name="connsiteY8-578" fmla="*/ 2071653 h 3960000"/>
              <a:gd name="connsiteX9-579" fmla="*/ 2072459 w 3960440"/>
              <a:gd name="connsiteY9-580" fmla="*/ 1512703 h 3960000"/>
              <a:gd name="connsiteX10-581" fmla="*/ 1915898 w 3960440"/>
              <a:gd name="connsiteY10-582" fmla="*/ 1219889 h 3960000"/>
              <a:gd name="connsiteX11-583" fmla="*/ 1589196 w 3960440"/>
              <a:gd name="connsiteY11-584" fmla="*/ 1434803 h 3960000"/>
              <a:gd name="connsiteX12-585" fmla="*/ 1574511 w 3960440"/>
              <a:gd name="connsiteY12-586" fmla="*/ 1939931 h 3960000"/>
              <a:gd name="connsiteX13-587" fmla="*/ 1339611 w 3960440"/>
              <a:gd name="connsiteY13-588" fmla="*/ 3487664 h 3960000"/>
              <a:gd name="connsiteX14-589" fmla="*/ 1866603 w 3960440"/>
              <a:gd name="connsiteY14-590" fmla="*/ 2506778 h 3960000"/>
              <a:gd name="connsiteX15-591" fmla="*/ 2283619 w 3960440"/>
              <a:gd name="connsiteY15-592" fmla="*/ 2688571 h 3960000"/>
              <a:gd name="connsiteX16-593" fmla="*/ 3144820 w 3960440"/>
              <a:gd name="connsiteY16-594" fmla="*/ 1595509 h 3960000"/>
              <a:gd name="connsiteX17-595" fmla="*/ 2134565 w 3960440"/>
              <a:gd name="connsiteY17-596" fmla="*/ 477605 h 3960000"/>
              <a:gd name="connsiteX18-597" fmla="*/ 1979373 w 3960440"/>
              <a:gd name="connsiteY18-598" fmla="*/ 472350 h 3960000"/>
              <a:gd name="connsiteX19-599" fmla="*/ 436907 w 3960440"/>
              <a:gd name="connsiteY19-600" fmla="*/ 0 h 3960000"/>
              <a:gd name="connsiteX20-601" fmla="*/ 3523533 w 3960440"/>
              <a:gd name="connsiteY20-602" fmla="*/ 0 h 3960000"/>
              <a:gd name="connsiteX21-603" fmla="*/ 3960440 w 3960440"/>
              <a:gd name="connsiteY21-604" fmla="*/ 436907 h 3960000"/>
              <a:gd name="connsiteX22-605" fmla="*/ 3960440 w 3960440"/>
              <a:gd name="connsiteY22-606" fmla="*/ 3523093 h 3960000"/>
              <a:gd name="connsiteX23-607" fmla="*/ 3523533 w 3960440"/>
              <a:gd name="connsiteY23-608" fmla="*/ 3960000 h 3960000"/>
              <a:gd name="connsiteX24-609" fmla="*/ 436907 w 3960440"/>
              <a:gd name="connsiteY24-610" fmla="*/ 3960000 h 3960000"/>
              <a:gd name="connsiteX25-611" fmla="*/ 0 w 3960440"/>
              <a:gd name="connsiteY25-612" fmla="*/ 3523093 h 3960000"/>
              <a:gd name="connsiteX26-613" fmla="*/ 0 w 3960440"/>
              <a:gd name="connsiteY26-614" fmla="*/ 436907 h 3960000"/>
              <a:gd name="connsiteX27-615" fmla="*/ 436907 w 3960440"/>
              <a:gd name="connsiteY27-616" fmla="*/ 0 h 3960000"/>
              <a:gd name="connsiteX0-617" fmla="*/ 1979373 w 3960440"/>
              <a:gd name="connsiteY0-618" fmla="*/ 472350 h 3960000"/>
              <a:gd name="connsiteX1-619" fmla="*/ 813783 w 3960440"/>
              <a:gd name="connsiteY1-620" fmla="*/ 1434034 h 3960000"/>
              <a:gd name="connsiteX2-621" fmla="*/ 1119009 w 3960440"/>
              <a:gd name="connsiteY2-622" fmla="*/ 2222584 h 3960000"/>
              <a:gd name="connsiteX3-623" fmla="*/ 1296382 w 3960440"/>
              <a:gd name="connsiteY3-624" fmla="*/ 1907811 h 3960000"/>
              <a:gd name="connsiteX4-625" fmla="*/ 1234998 w 3960440"/>
              <a:gd name="connsiteY4-626" fmla="*/ 1431771 h 3960000"/>
              <a:gd name="connsiteX5-627" fmla="*/ 2217373 w 3960440"/>
              <a:gd name="connsiteY5-628" fmla="*/ 838586 h 3960000"/>
              <a:gd name="connsiteX6-629" fmla="*/ 2730780 w 3960440"/>
              <a:gd name="connsiteY6-630" fmla="*/ 1554106 h 3960000"/>
              <a:gd name="connsiteX7-631" fmla="*/ 2424394 w 3960440"/>
              <a:gd name="connsiteY7-632" fmla="*/ 2278672 h 3960000"/>
              <a:gd name="connsiteX8-633" fmla="*/ 1995341 w 3960440"/>
              <a:gd name="connsiteY8-634" fmla="*/ 2082197 h 3960000"/>
              <a:gd name="connsiteX9-635" fmla="*/ 2072459 w 3960440"/>
              <a:gd name="connsiteY9-636" fmla="*/ 1512703 h 3960000"/>
              <a:gd name="connsiteX10-637" fmla="*/ 1915898 w 3960440"/>
              <a:gd name="connsiteY10-638" fmla="*/ 1219889 h 3960000"/>
              <a:gd name="connsiteX11-639" fmla="*/ 1589196 w 3960440"/>
              <a:gd name="connsiteY11-640" fmla="*/ 1434803 h 3960000"/>
              <a:gd name="connsiteX12-641" fmla="*/ 1574511 w 3960440"/>
              <a:gd name="connsiteY12-642" fmla="*/ 1939931 h 3960000"/>
              <a:gd name="connsiteX13-643" fmla="*/ 1339611 w 3960440"/>
              <a:gd name="connsiteY13-644" fmla="*/ 3487664 h 3960000"/>
              <a:gd name="connsiteX14-645" fmla="*/ 1866603 w 3960440"/>
              <a:gd name="connsiteY14-646" fmla="*/ 2506778 h 3960000"/>
              <a:gd name="connsiteX15-647" fmla="*/ 2283619 w 3960440"/>
              <a:gd name="connsiteY15-648" fmla="*/ 2688571 h 3960000"/>
              <a:gd name="connsiteX16-649" fmla="*/ 3144820 w 3960440"/>
              <a:gd name="connsiteY16-650" fmla="*/ 1595509 h 3960000"/>
              <a:gd name="connsiteX17-651" fmla="*/ 2134565 w 3960440"/>
              <a:gd name="connsiteY17-652" fmla="*/ 477605 h 3960000"/>
              <a:gd name="connsiteX18-653" fmla="*/ 1979373 w 3960440"/>
              <a:gd name="connsiteY18-654" fmla="*/ 472350 h 3960000"/>
              <a:gd name="connsiteX19-655" fmla="*/ 436907 w 3960440"/>
              <a:gd name="connsiteY19-656" fmla="*/ 0 h 3960000"/>
              <a:gd name="connsiteX20-657" fmla="*/ 3523533 w 3960440"/>
              <a:gd name="connsiteY20-658" fmla="*/ 0 h 3960000"/>
              <a:gd name="connsiteX21-659" fmla="*/ 3960440 w 3960440"/>
              <a:gd name="connsiteY21-660" fmla="*/ 436907 h 3960000"/>
              <a:gd name="connsiteX22-661" fmla="*/ 3960440 w 3960440"/>
              <a:gd name="connsiteY22-662" fmla="*/ 3523093 h 3960000"/>
              <a:gd name="connsiteX23-663" fmla="*/ 3523533 w 3960440"/>
              <a:gd name="connsiteY23-664" fmla="*/ 3960000 h 3960000"/>
              <a:gd name="connsiteX24-665" fmla="*/ 436907 w 3960440"/>
              <a:gd name="connsiteY24-666" fmla="*/ 3960000 h 3960000"/>
              <a:gd name="connsiteX25-667" fmla="*/ 0 w 3960440"/>
              <a:gd name="connsiteY25-668" fmla="*/ 3523093 h 3960000"/>
              <a:gd name="connsiteX26-669" fmla="*/ 0 w 3960440"/>
              <a:gd name="connsiteY26-670" fmla="*/ 436907 h 3960000"/>
              <a:gd name="connsiteX27-671" fmla="*/ 436907 w 3960440"/>
              <a:gd name="connsiteY27-672" fmla="*/ 0 h 3960000"/>
              <a:gd name="connsiteX0-673" fmla="*/ 1979373 w 3960440"/>
              <a:gd name="connsiteY0-674" fmla="*/ 472350 h 3960000"/>
              <a:gd name="connsiteX1-675" fmla="*/ 813783 w 3960440"/>
              <a:gd name="connsiteY1-676" fmla="*/ 1434034 h 3960000"/>
              <a:gd name="connsiteX2-677" fmla="*/ 1119009 w 3960440"/>
              <a:gd name="connsiteY2-678" fmla="*/ 2222584 h 3960000"/>
              <a:gd name="connsiteX3-679" fmla="*/ 1296382 w 3960440"/>
              <a:gd name="connsiteY3-680" fmla="*/ 1907811 h 3960000"/>
              <a:gd name="connsiteX4-681" fmla="*/ 1234998 w 3960440"/>
              <a:gd name="connsiteY4-682" fmla="*/ 1431771 h 3960000"/>
              <a:gd name="connsiteX5-683" fmla="*/ 2217373 w 3960440"/>
              <a:gd name="connsiteY5-684" fmla="*/ 838586 h 3960000"/>
              <a:gd name="connsiteX6-685" fmla="*/ 2730780 w 3960440"/>
              <a:gd name="connsiteY6-686" fmla="*/ 1554106 h 3960000"/>
              <a:gd name="connsiteX7-687" fmla="*/ 2424394 w 3960440"/>
              <a:gd name="connsiteY7-688" fmla="*/ 2278672 h 3960000"/>
              <a:gd name="connsiteX8-689" fmla="*/ 1995341 w 3960440"/>
              <a:gd name="connsiteY8-690" fmla="*/ 2082197 h 3960000"/>
              <a:gd name="connsiteX9-691" fmla="*/ 2135727 w 3960440"/>
              <a:gd name="connsiteY9-692" fmla="*/ 1554876 h 3960000"/>
              <a:gd name="connsiteX10-693" fmla="*/ 1915898 w 3960440"/>
              <a:gd name="connsiteY10-694" fmla="*/ 1219889 h 3960000"/>
              <a:gd name="connsiteX11-695" fmla="*/ 1589196 w 3960440"/>
              <a:gd name="connsiteY11-696" fmla="*/ 1434803 h 3960000"/>
              <a:gd name="connsiteX12-697" fmla="*/ 1574511 w 3960440"/>
              <a:gd name="connsiteY12-698" fmla="*/ 1939931 h 3960000"/>
              <a:gd name="connsiteX13-699" fmla="*/ 1339611 w 3960440"/>
              <a:gd name="connsiteY13-700" fmla="*/ 3487664 h 3960000"/>
              <a:gd name="connsiteX14-701" fmla="*/ 1866603 w 3960440"/>
              <a:gd name="connsiteY14-702" fmla="*/ 2506778 h 3960000"/>
              <a:gd name="connsiteX15-703" fmla="*/ 2283619 w 3960440"/>
              <a:gd name="connsiteY15-704" fmla="*/ 2688571 h 3960000"/>
              <a:gd name="connsiteX16-705" fmla="*/ 3144820 w 3960440"/>
              <a:gd name="connsiteY16-706" fmla="*/ 1595509 h 3960000"/>
              <a:gd name="connsiteX17-707" fmla="*/ 2134565 w 3960440"/>
              <a:gd name="connsiteY17-708" fmla="*/ 477605 h 3960000"/>
              <a:gd name="connsiteX18-709" fmla="*/ 1979373 w 3960440"/>
              <a:gd name="connsiteY18-710" fmla="*/ 472350 h 3960000"/>
              <a:gd name="connsiteX19-711" fmla="*/ 436907 w 3960440"/>
              <a:gd name="connsiteY19-712" fmla="*/ 0 h 3960000"/>
              <a:gd name="connsiteX20-713" fmla="*/ 3523533 w 3960440"/>
              <a:gd name="connsiteY20-714" fmla="*/ 0 h 3960000"/>
              <a:gd name="connsiteX21-715" fmla="*/ 3960440 w 3960440"/>
              <a:gd name="connsiteY21-716" fmla="*/ 436907 h 3960000"/>
              <a:gd name="connsiteX22-717" fmla="*/ 3960440 w 3960440"/>
              <a:gd name="connsiteY22-718" fmla="*/ 3523093 h 3960000"/>
              <a:gd name="connsiteX23-719" fmla="*/ 3523533 w 3960440"/>
              <a:gd name="connsiteY23-720" fmla="*/ 3960000 h 3960000"/>
              <a:gd name="connsiteX24-721" fmla="*/ 436907 w 3960440"/>
              <a:gd name="connsiteY24-722" fmla="*/ 3960000 h 3960000"/>
              <a:gd name="connsiteX25-723" fmla="*/ 0 w 3960440"/>
              <a:gd name="connsiteY25-724" fmla="*/ 3523093 h 3960000"/>
              <a:gd name="connsiteX26-725" fmla="*/ 0 w 3960440"/>
              <a:gd name="connsiteY26-726" fmla="*/ 436907 h 3960000"/>
              <a:gd name="connsiteX27-727" fmla="*/ 436907 w 3960440"/>
              <a:gd name="connsiteY27-728" fmla="*/ 0 h 3960000"/>
              <a:gd name="connsiteX0-729" fmla="*/ 1979373 w 3960440"/>
              <a:gd name="connsiteY0-730" fmla="*/ 472350 h 3960000"/>
              <a:gd name="connsiteX1-731" fmla="*/ 813783 w 3960440"/>
              <a:gd name="connsiteY1-732" fmla="*/ 1434034 h 3960000"/>
              <a:gd name="connsiteX2-733" fmla="*/ 1119009 w 3960440"/>
              <a:gd name="connsiteY2-734" fmla="*/ 2222584 h 3960000"/>
              <a:gd name="connsiteX3-735" fmla="*/ 1296382 w 3960440"/>
              <a:gd name="connsiteY3-736" fmla="*/ 1907811 h 3960000"/>
              <a:gd name="connsiteX4-737" fmla="*/ 1234998 w 3960440"/>
              <a:gd name="connsiteY4-738" fmla="*/ 1431771 h 3960000"/>
              <a:gd name="connsiteX5-739" fmla="*/ 2217373 w 3960440"/>
              <a:gd name="connsiteY5-740" fmla="*/ 891303 h 3960000"/>
              <a:gd name="connsiteX6-741" fmla="*/ 2730780 w 3960440"/>
              <a:gd name="connsiteY6-742" fmla="*/ 1554106 h 3960000"/>
              <a:gd name="connsiteX7-743" fmla="*/ 2424394 w 3960440"/>
              <a:gd name="connsiteY7-744" fmla="*/ 2278672 h 3960000"/>
              <a:gd name="connsiteX8-745" fmla="*/ 1995341 w 3960440"/>
              <a:gd name="connsiteY8-746" fmla="*/ 2082197 h 3960000"/>
              <a:gd name="connsiteX9-747" fmla="*/ 2135727 w 3960440"/>
              <a:gd name="connsiteY9-748" fmla="*/ 1554876 h 3960000"/>
              <a:gd name="connsiteX10-749" fmla="*/ 1915898 w 3960440"/>
              <a:gd name="connsiteY10-750" fmla="*/ 1219889 h 3960000"/>
              <a:gd name="connsiteX11-751" fmla="*/ 1589196 w 3960440"/>
              <a:gd name="connsiteY11-752" fmla="*/ 1434803 h 3960000"/>
              <a:gd name="connsiteX12-753" fmla="*/ 1574511 w 3960440"/>
              <a:gd name="connsiteY12-754" fmla="*/ 1939931 h 3960000"/>
              <a:gd name="connsiteX13-755" fmla="*/ 1339611 w 3960440"/>
              <a:gd name="connsiteY13-756" fmla="*/ 3487664 h 3960000"/>
              <a:gd name="connsiteX14-757" fmla="*/ 1866603 w 3960440"/>
              <a:gd name="connsiteY14-758" fmla="*/ 2506778 h 3960000"/>
              <a:gd name="connsiteX15-759" fmla="*/ 2283619 w 3960440"/>
              <a:gd name="connsiteY15-760" fmla="*/ 2688571 h 3960000"/>
              <a:gd name="connsiteX16-761" fmla="*/ 3144820 w 3960440"/>
              <a:gd name="connsiteY16-762" fmla="*/ 1595509 h 3960000"/>
              <a:gd name="connsiteX17-763" fmla="*/ 2134565 w 3960440"/>
              <a:gd name="connsiteY17-764" fmla="*/ 477605 h 3960000"/>
              <a:gd name="connsiteX18-765" fmla="*/ 1979373 w 3960440"/>
              <a:gd name="connsiteY18-766" fmla="*/ 472350 h 3960000"/>
              <a:gd name="connsiteX19-767" fmla="*/ 436907 w 3960440"/>
              <a:gd name="connsiteY19-768" fmla="*/ 0 h 3960000"/>
              <a:gd name="connsiteX20-769" fmla="*/ 3523533 w 3960440"/>
              <a:gd name="connsiteY20-770" fmla="*/ 0 h 3960000"/>
              <a:gd name="connsiteX21-771" fmla="*/ 3960440 w 3960440"/>
              <a:gd name="connsiteY21-772" fmla="*/ 436907 h 3960000"/>
              <a:gd name="connsiteX22-773" fmla="*/ 3960440 w 3960440"/>
              <a:gd name="connsiteY22-774" fmla="*/ 3523093 h 3960000"/>
              <a:gd name="connsiteX23-775" fmla="*/ 3523533 w 3960440"/>
              <a:gd name="connsiteY23-776" fmla="*/ 3960000 h 3960000"/>
              <a:gd name="connsiteX24-777" fmla="*/ 436907 w 3960440"/>
              <a:gd name="connsiteY24-778" fmla="*/ 3960000 h 3960000"/>
              <a:gd name="connsiteX25-779" fmla="*/ 0 w 3960440"/>
              <a:gd name="connsiteY25-780" fmla="*/ 3523093 h 3960000"/>
              <a:gd name="connsiteX26-781" fmla="*/ 0 w 3960440"/>
              <a:gd name="connsiteY26-782" fmla="*/ 436907 h 3960000"/>
              <a:gd name="connsiteX27-783" fmla="*/ 436907 w 3960440"/>
              <a:gd name="connsiteY27-784" fmla="*/ 0 h 3960000"/>
              <a:gd name="connsiteX0-785" fmla="*/ 1979373 w 3960440"/>
              <a:gd name="connsiteY0-786" fmla="*/ 472350 h 3960000"/>
              <a:gd name="connsiteX1-787" fmla="*/ 813783 w 3960440"/>
              <a:gd name="connsiteY1-788" fmla="*/ 1434034 h 3960000"/>
              <a:gd name="connsiteX2-789" fmla="*/ 1119009 w 3960440"/>
              <a:gd name="connsiteY2-790" fmla="*/ 2222584 h 3960000"/>
              <a:gd name="connsiteX3-791" fmla="*/ 1296382 w 3960440"/>
              <a:gd name="connsiteY3-792" fmla="*/ 1907811 h 3960000"/>
              <a:gd name="connsiteX4-793" fmla="*/ 1234998 w 3960440"/>
              <a:gd name="connsiteY4-794" fmla="*/ 1431771 h 3960000"/>
              <a:gd name="connsiteX5-795" fmla="*/ 2217373 w 3960440"/>
              <a:gd name="connsiteY5-796" fmla="*/ 891303 h 3960000"/>
              <a:gd name="connsiteX6-797" fmla="*/ 2783502 w 3960440"/>
              <a:gd name="connsiteY6-798" fmla="*/ 1606823 h 3960000"/>
              <a:gd name="connsiteX7-799" fmla="*/ 2424394 w 3960440"/>
              <a:gd name="connsiteY7-800" fmla="*/ 2278672 h 3960000"/>
              <a:gd name="connsiteX8-801" fmla="*/ 1995341 w 3960440"/>
              <a:gd name="connsiteY8-802" fmla="*/ 2082197 h 3960000"/>
              <a:gd name="connsiteX9-803" fmla="*/ 2135727 w 3960440"/>
              <a:gd name="connsiteY9-804" fmla="*/ 1554876 h 3960000"/>
              <a:gd name="connsiteX10-805" fmla="*/ 1915898 w 3960440"/>
              <a:gd name="connsiteY10-806" fmla="*/ 1219889 h 3960000"/>
              <a:gd name="connsiteX11-807" fmla="*/ 1589196 w 3960440"/>
              <a:gd name="connsiteY11-808" fmla="*/ 1434803 h 3960000"/>
              <a:gd name="connsiteX12-809" fmla="*/ 1574511 w 3960440"/>
              <a:gd name="connsiteY12-810" fmla="*/ 1939931 h 3960000"/>
              <a:gd name="connsiteX13-811" fmla="*/ 1339611 w 3960440"/>
              <a:gd name="connsiteY13-812" fmla="*/ 3487664 h 3960000"/>
              <a:gd name="connsiteX14-813" fmla="*/ 1866603 w 3960440"/>
              <a:gd name="connsiteY14-814" fmla="*/ 2506778 h 3960000"/>
              <a:gd name="connsiteX15-815" fmla="*/ 2283619 w 3960440"/>
              <a:gd name="connsiteY15-816" fmla="*/ 2688571 h 3960000"/>
              <a:gd name="connsiteX16-817" fmla="*/ 3144820 w 3960440"/>
              <a:gd name="connsiteY16-818" fmla="*/ 1595509 h 3960000"/>
              <a:gd name="connsiteX17-819" fmla="*/ 2134565 w 3960440"/>
              <a:gd name="connsiteY17-820" fmla="*/ 477605 h 3960000"/>
              <a:gd name="connsiteX18-821" fmla="*/ 1979373 w 3960440"/>
              <a:gd name="connsiteY18-822" fmla="*/ 472350 h 3960000"/>
              <a:gd name="connsiteX19-823" fmla="*/ 436907 w 3960440"/>
              <a:gd name="connsiteY19-824" fmla="*/ 0 h 3960000"/>
              <a:gd name="connsiteX20-825" fmla="*/ 3523533 w 3960440"/>
              <a:gd name="connsiteY20-826" fmla="*/ 0 h 3960000"/>
              <a:gd name="connsiteX21-827" fmla="*/ 3960440 w 3960440"/>
              <a:gd name="connsiteY21-828" fmla="*/ 436907 h 3960000"/>
              <a:gd name="connsiteX22-829" fmla="*/ 3960440 w 3960440"/>
              <a:gd name="connsiteY22-830" fmla="*/ 3523093 h 3960000"/>
              <a:gd name="connsiteX23-831" fmla="*/ 3523533 w 3960440"/>
              <a:gd name="connsiteY23-832" fmla="*/ 3960000 h 3960000"/>
              <a:gd name="connsiteX24-833" fmla="*/ 436907 w 3960440"/>
              <a:gd name="connsiteY24-834" fmla="*/ 3960000 h 3960000"/>
              <a:gd name="connsiteX25-835" fmla="*/ 0 w 3960440"/>
              <a:gd name="connsiteY25-836" fmla="*/ 3523093 h 3960000"/>
              <a:gd name="connsiteX26-837" fmla="*/ 0 w 3960440"/>
              <a:gd name="connsiteY26-838" fmla="*/ 436907 h 3960000"/>
              <a:gd name="connsiteX27-839" fmla="*/ 436907 w 3960440"/>
              <a:gd name="connsiteY27-840" fmla="*/ 0 h 3960000"/>
              <a:gd name="connsiteX0-841" fmla="*/ 1979373 w 3960440"/>
              <a:gd name="connsiteY0-842" fmla="*/ 472350 h 3960000"/>
              <a:gd name="connsiteX1-843" fmla="*/ 813783 w 3960440"/>
              <a:gd name="connsiteY1-844" fmla="*/ 1434034 h 3960000"/>
              <a:gd name="connsiteX2-845" fmla="*/ 1119009 w 3960440"/>
              <a:gd name="connsiteY2-846" fmla="*/ 2222584 h 3960000"/>
              <a:gd name="connsiteX3-847" fmla="*/ 1296382 w 3960440"/>
              <a:gd name="connsiteY3-848" fmla="*/ 1907811 h 3960000"/>
              <a:gd name="connsiteX4-849" fmla="*/ 1234998 w 3960440"/>
              <a:gd name="connsiteY4-850" fmla="*/ 1431771 h 3960000"/>
              <a:gd name="connsiteX5-851" fmla="*/ 2217373 w 3960440"/>
              <a:gd name="connsiteY5-852" fmla="*/ 891303 h 3960000"/>
              <a:gd name="connsiteX6-853" fmla="*/ 2783502 w 3960440"/>
              <a:gd name="connsiteY6-854" fmla="*/ 1606823 h 3960000"/>
              <a:gd name="connsiteX7-855" fmla="*/ 2456028 w 3960440"/>
              <a:gd name="connsiteY7-856" fmla="*/ 2225955 h 3960000"/>
              <a:gd name="connsiteX8-857" fmla="*/ 1995341 w 3960440"/>
              <a:gd name="connsiteY8-858" fmla="*/ 2082197 h 3960000"/>
              <a:gd name="connsiteX9-859" fmla="*/ 2135727 w 3960440"/>
              <a:gd name="connsiteY9-860" fmla="*/ 1554876 h 3960000"/>
              <a:gd name="connsiteX10-861" fmla="*/ 1915898 w 3960440"/>
              <a:gd name="connsiteY10-862" fmla="*/ 1219889 h 3960000"/>
              <a:gd name="connsiteX11-863" fmla="*/ 1589196 w 3960440"/>
              <a:gd name="connsiteY11-864" fmla="*/ 1434803 h 3960000"/>
              <a:gd name="connsiteX12-865" fmla="*/ 1574511 w 3960440"/>
              <a:gd name="connsiteY12-866" fmla="*/ 1939931 h 3960000"/>
              <a:gd name="connsiteX13-867" fmla="*/ 1339611 w 3960440"/>
              <a:gd name="connsiteY13-868" fmla="*/ 3487664 h 3960000"/>
              <a:gd name="connsiteX14-869" fmla="*/ 1866603 w 3960440"/>
              <a:gd name="connsiteY14-870" fmla="*/ 2506778 h 3960000"/>
              <a:gd name="connsiteX15-871" fmla="*/ 2283619 w 3960440"/>
              <a:gd name="connsiteY15-872" fmla="*/ 2688571 h 3960000"/>
              <a:gd name="connsiteX16-873" fmla="*/ 3144820 w 3960440"/>
              <a:gd name="connsiteY16-874" fmla="*/ 1595509 h 3960000"/>
              <a:gd name="connsiteX17-875" fmla="*/ 2134565 w 3960440"/>
              <a:gd name="connsiteY17-876" fmla="*/ 477605 h 3960000"/>
              <a:gd name="connsiteX18-877" fmla="*/ 1979373 w 3960440"/>
              <a:gd name="connsiteY18-878" fmla="*/ 472350 h 3960000"/>
              <a:gd name="connsiteX19-879" fmla="*/ 436907 w 3960440"/>
              <a:gd name="connsiteY19-880" fmla="*/ 0 h 3960000"/>
              <a:gd name="connsiteX20-881" fmla="*/ 3523533 w 3960440"/>
              <a:gd name="connsiteY20-882" fmla="*/ 0 h 3960000"/>
              <a:gd name="connsiteX21-883" fmla="*/ 3960440 w 3960440"/>
              <a:gd name="connsiteY21-884" fmla="*/ 436907 h 3960000"/>
              <a:gd name="connsiteX22-885" fmla="*/ 3960440 w 3960440"/>
              <a:gd name="connsiteY22-886" fmla="*/ 3523093 h 3960000"/>
              <a:gd name="connsiteX23-887" fmla="*/ 3523533 w 3960440"/>
              <a:gd name="connsiteY23-888" fmla="*/ 3960000 h 3960000"/>
              <a:gd name="connsiteX24-889" fmla="*/ 436907 w 3960440"/>
              <a:gd name="connsiteY24-890" fmla="*/ 3960000 h 3960000"/>
              <a:gd name="connsiteX25-891" fmla="*/ 0 w 3960440"/>
              <a:gd name="connsiteY25-892" fmla="*/ 3523093 h 3960000"/>
              <a:gd name="connsiteX26-893" fmla="*/ 0 w 3960440"/>
              <a:gd name="connsiteY26-894" fmla="*/ 436907 h 3960000"/>
              <a:gd name="connsiteX27-895" fmla="*/ 436907 w 3960440"/>
              <a:gd name="connsiteY27-896" fmla="*/ 0 h 3960000"/>
              <a:gd name="connsiteX0-897" fmla="*/ 1979373 w 3960440"/>
              <a:gd name="connsiteY0-898" fmla="*/ 472350 h 3960000"/>
              <a:gd name="connsiteX1-899" fmla="*/ 813783 w 3960440"/>
              <a:gd name="connsiteY1-900" fmla="*/ 1434034 h 3960000"/>
              <a:gd name="connsiteX2-901" fmla="*/ 1119009 w 3960440"/>
              <a:gd name="connsiteY2-902" fmla="*/ 2222584 h 3960000"/>
              <a:gd name="connsiteX3-903" fmla="*/ 1296382 w 3960440"/>
              <a:gd name="connsiteY3-904" fmla="*/ 1907811 h 3960000"/>
              <a:gd name="connsiteX4-905" fmla="*/ 1234998 w 3960440"/>
              <a:gd name="connsiteY4-906" fmla="*/ 1431771 h 3960000"/>
              <a:gd name="connsiteX5-907" fmla="*/ 2217373 w 3960440"/>
              <a:gd name="connsiteY5-908" fmla="*/ 891303 h 3960000"/>
              <a:gd name="connsiteX6-909" fmla="*/ 2783502 w 3960440"/>
              <a:gd name="connsiteY6-910" fmla="*/ 1606823 h 3960000"/>
              <a:gd name="connsiteX7-911" fmla="*/ 2456028 w 3960440"/>
              <a:gd name="connsiteY7-912" fmla="*/ 2225955 h 3960000"/>
              <a:gd name="connsiteX8-913" fmla="*/ 2026974 w 3960440"/>
              <a:gd name="connsiteY8-914" fmla="*/ 2018938 h 3960000"/>
              <a:gd name="connsiteX9-915" fmla="*/ 2135727 w 3960440"/>
              <a:gd name="connsiteY9-916" fmla="*/ 1554876 h 3960000"/>
              <a:gd name="connsiteX10-917" fmla="*/ 1915898 w 3960440"/>
              <a:gd name="connsiteY10-918" fmla="*/ 1219889 h 3960000"/>
              <a:gd name="connsiteX11-919" fmla="*/ 1589196 w 3960440"/>
              <a:gd name="connsiteY11-920" fmla="*/ 1434803 h 3960000"/>
              <a:gd name="connsiteX12-921" fmla="*/ 1574511 w 3960440"/>
              <a:gd name="connsiteY12-922" fmla="*/ 1939931 h 3960000"/>
              <a:gd name="connsiteX13-923" fmla="*/ 1339611 w 3960440"/>
              <a:gd name="connsiteY13-924" fmla="*/ 3487664 h 3960000"/>
              <a:gd name="connsiteX14-925" fmla="*/ 1866603 w 3960440"/>
              <a:gd name="connsiteY14-926" fmla="*/ 2506778 h 3960000"/>
              <a:gd name="connsiteX15-927" fmla="*/ 2283619 w 3960440"/>
              <a:gd name="connsiteY15-928" fmla="*/ 2688571 h 3960000"/>
              <a:gd name="connsiteX16-929" fmla="*/ 3144820 w 3960440"/>
              <a:gd name="connsiteY16-930" fmla="*/ 1595509 h 3960000"/>
              <a:gd name="connsiteX17-931" fmla="*/ 2134565 w 3960440"/>
              <a:gd name="connsiteY17-932" fmla="*/ 477605 h 3960000"/>
              <a:gd name="connsiteX18-933" fmla="*/ 1979373 w 3960440"/>
              <a:gd name="connsiteY18-934" fmla="*/ 472350 h 3960000"/>
              <a:gd name="connsiteX19-935" fmla="*/ 436907 w 3960440"/>
              <a:gd name="connsiteY19-936" fmla="*/ 0 h 3960000"/>
              <a:gd name="connsiteX20-937" fmla="*/ 3523533 w 3960440"/>
              <a:gd name="connsiteY20-938" fmla="*/ 0 h 3960000"/>
              <a:gd name="connsiteX21-939" fmla="*/ 3960440 w 3960440"/>
              <a:gd name="connsiteY21-940" fmla="*/ 436907 h 3960000"/>
              <a:gd name="connsiteX22-941" fmla="*/ 3960440 w 3960440"/>
              <a:gd name="connsiteY22-942" fmla="*/ 3523093 h 3960000"/>
              <a:gd name="connsiteX23-943" fmla="*/ 3523533 w 3960440"/>
              <a:gd name="connsiteY23-944" fmla="*/ 3960000 h 3960000"/>
              <a:gd name="connsiteX24-945" fmla="*/ 436907 w 3960440"/>
              <a:gd name="connsiteY24-946" fmla="*/ 3960000 h 3960000"/>
              <a:gd name="connsiteX25-947" fmla="*/ 0 w 3960440"/>
              <a:gd name="connsiteY25-948" fmla="*/ 3523093 h 3960000"/>
              <a:gd name="connsiteX26-949" fmla="*/ 0 w 3960440"/>
              <a:gd name="connsiteY26-950" fmla="*/ 436907 h 3960000"/>
              <a:gd name="connsiteX27-951" fmla="*/ 436907 w 3960440"/>
              <a:gd name="connsiteY27-952" fmla="*/ 0 h 3960000"/>
              <a:gd name="connsiteX0-953" fmla="*/ 1979373 w 3960440"/>
              <a:gd name="connsiteY0-954" fmla="*/ 472350 h 3960000"/>
              <a:gd name="connsiteX1-955" fmla="*/ 813783 w 3960440"/>
              <a:gd name="connsiteY1-956" fmla="*/ 1434034 h 3960000"/>
              <a:gd name="connsiteX2-957" fmla="*/ 1119009 w 3960440"/>
              <a:gd name="connsiteY2-958" fmla="*/ 2222584 h 3960000"/>
              <a:gd name="connsiteX3-959" fmla="*/ 1296382 w 3960440"/>
              <a:gd name="connsiteY3-960" fmla="*/ 1907811 h 3960000"/>
              <a:gd name="connsiteX4-961" fmla="*/ 1234998 w 3960440"/>
              <a:gd name="connsiteY4-962" fmla="*/ 1431771 h 3960000"/>
              <a:gd name="connsiteX5-963" fmla="*/ 2217373 w 3960440"/>
              <a:gd name="connsiteY5-964" fmla="*/ 891303 h 3960000"/>
              <a:gd name="connsiteX6-965" fmla="*/ 2783502 w 3960440"/>
              <a:gd name="connsiteY6-966" fmla="*/ 1606823 h 3960000"/>
              <a:gd name="connsiteX7-967" fmla="*/ 2456028 w 3960440"/>
              <a:gd name="connsiteY7-968" fmla="*/ 2225955 h 3960000"/>
              <a:gd name="connsiteX8-969" fmla="*/ 2026974 w 3960440"/>
              <a:gd name="connsiteY8-970" fmla="*/ 2018938 h 3960000"/>
              <a:gd name="connsiteX9-971" fmla="*/ 2135727 w 3960440"/>
              <a:gd name="connsiteY9-972" fmla="*/ 1554876 h 3960000"/>
              <a:gd name="connsiteX10-973" fmla="*/ 1915898 w 3960440"/>
              <a:gd name="connsiteY10-974" fmla="*/ 1219889 h 3960000"/>
              <a:gd name="connsiteX11-975" fmla="*/ 1589196 w 3960440"/>
              <a:gd name="connsiteY11-976" fmla="*/ 1434803 h 3960000"/>
              <a:gd name="connsiteX12-977" fmla="*/ 1574511 w 3960440"/>
              <a:gd name="connsiteY12-978" fmla="*/ 1939931 h 3960000"/>
              <a:gd name="connsiteX13-979" fmla="*/ 1339611 w 3960440"/>
              <a:gd name="connsiteY13-980" fmla="*/ 3487664 h 3960000"/>
              <a:gd name="connsiteX14-981" fmla="*/ 1887692 w 3960440"/>
              <a:gd name="connsiteY14-982" fmla="*/ 2422431 h 3960000"/>
              <a:gd name="connsiteX15-983" fmla="*/ 2283619 w 3960440"/>
              <a:gd name="connsiteY15-984" fmla="*/ 2688571 h 3960000"/>
              <a:gd name="connsiteX16-985" fmla="*/ 3144820 w 3960440"/>
              <a:gd name="connsiteY16-986" fmla="*/ 1595509 h 3960000"/>
              <a:gd name="connsiteX17-987" fmla="*/ 2134565 w 3960440"/>
              <a:gd name="connsiteY17-988" fmla="*/ 477605 h 3960000"/>
              <a:gd name="connsiteX18-989" fmla="*/ 1979373 w 3960440"/>
              <a:gd name="connsiteY18-990" fmla="*/ 472350 h 3960000"/>
              <a:gd name="connsiteX19-991" fmla="*/ 436907 w 3960440"/>
              <a:gd name="connsiteY19-992" fmla="*/ 0 h 3960000"/>
              <a:gd name="connsiteX20-993" fmla="*/ 3523533 w 3960440"/>
              <a:gd name="connsiteY20-994" fmla="*/ 0 h 3960000"/>
              <a:gd name="connsiteX21-995" fmla="*/ 3960440 w 3960440"/>
              <a:gd name="connsiteY21-996" fmla="*/ 436907 h 3960000"/>
              <a:gd name="connsiteX22-997" fmla="*/ 3960440 w 3960440"/>
              <a:gd name="connsiteY22-998" fmla="*/ 3523093 h 3960000"/>
              <a:gd name="connsiteX23-999" fmla="*/ 3523533 w 3960440"/>
              <a:gd name="connsiteY23-1000" fmla="*/ 3960000 h 3960000"/>
              <a:gd name="connsiteX24-1001" fmla="*/ 436907 w 3960440"/>
              <a:gd name="connsiteY24-1002" fmla="*/ 3960000 h 3960000"/>
              <a:gd name="connsiteX25-1003" fmla="*/ 0 w 3960440"/>
              <a:gd name="connsiteY25-1004" fmla="*/ 3523093 h 3960000"/>
              <a:gd name="connsiteX26-1005" fmla="*/ 0 w 3960440"/>
              <a:gd name="connsiteY26-1006" fmla="*/ 436907 h 3960000"/>
              <a:gd name="connsiteX27-1007" fmla="*/ 436907 w 3960440"/>
              <a:gd name="connsiteY27-1008" fmla="*/ 0 h 3960000"/>
              <a:gd name="connsiteX0-1009" fmla="*/ 1979373 w 3960440"/>
              <a:gd name="connsiteY0-1010" fmla="*/ 472350 h 3960000"/>
              <a:gd name="connsiteX1-1011" fmla="*/ 813783 w 3960440"/>
              <a:gd name="connsiteY1-1012" fmla="*/ 1434034 h 3960000"/>
              <a:gd name="connsiteX2-1013" fmla="*/ 1119009 w 3960440"/>
              <a:gd name="connsiteY2-1014" fmla="*/ 2222584 h 3960000"/>
              <a:gd name="connsiteX3-1015" fmla="*/ 1296382 w 3960440"/>
              <a:gd name="connsiteY3-1016" fmla="*/ 1907811 h 3960000"/>
              <a:gd name="connsiteX4-1017" fmla="*/ 1234998 w 3960440"/>
              <a:gd name="connsiteY4-1018" fmla="*/ 1431771 h 3960000"/>
              <a:gd name="connsiteX5-1019" fmla="*/ 2217373 w 3960440"/>
              <a:gd name="connsiteY5-1020" fmla="*/ 891303 h 3960000"/>
              <a:gd name="connsiteX6-1021" fmla="*/ 2783502 w 3960440"/>
              <a:gd name="connsiteY6-1022" fmla="*/ 1606823 h 3960000"/>
              <a:gd name="connsiteX7-1023" fmla="*/ 2456028 w 3960440"/>
              <a:gd name="connsiteY7-1024" fmla="*/ 2225955 h 3960000"/>
              <a:gd name="connsiteX8-1025" fmla="*/ 2026974 w 3960440"/>
              <a:gd name="connsiteY8-1026" fmla="*/ 2018938 h 3960000"/>
              <a:gd name="connsiteX9-1027" fmla="*/ 2135727 w 3960440"/>
              <a:gd name="connsiteY9-1028" fmla="*/ 1554876 h 3960000"/>
              <a:gd name="connsiteX10-1029" fmla="*/ 1915898 w 3960440"/>
              <a:gd name="connsiteY10-1030" fmla="*/ 1219889 h 3960000"/>
              <a:gd name="connsiteX11-1031" fmla="*/ 1589196 w 3960440"/>
              <a:gd name="connsiteY11-1032" fmla="*/ 1434803 h 3960000"/>
              <a:gd name="connsiteX12-1033" fmla="*/ 1574511 w 3960440"/>
              <a:gd name="connsiteY12-1034" fmla="*/ 1939931 h 3960000"/>
              <a:gd name="connsiteX13-1035" fmla="*/ 1339611 w 3960440"/>
              <a:gd name="connsiteY13-1036" fmla="*/ 3487664 h 3960000"/>
              <a:gd name="connsiteX14-1037" fmla="*/ 1887692 w 3960440"/>
              <a:gd name="connsiteY14-1038" fmla="*/ 2422431 h 3960000"/>
              <a:gd name="connsiteX15-1039" fmla="*/ 2336342 w 3960440"/>
              <a:gd name="connsiteY15-1040" fmla="*/ 2720202 h 3960000"/>
              <a:gd name="connsiteX16-1041" fmla="*/ 3144820 w 3960440"/>
              <a:gd name="connsiteY16-1042" fmla="*/ 1595509 h 3960000"/>
              <a:gd name="connsiteX17-1043" fmla="*/ 2134565 w 3960440"/>
              <a:gd name="connsiteY17-1044" fmla="*/ 477605 h 3960000"/>
              <a:gd name="connsiteX18-1045" fmla="*/ 1979373 w 3960440"/>
              <a:gd name="connsiteY18-1046" fmla="*/ 472350 h 3960000"/>
              <a:gd name="connsiteX19-1047" fmla="*/ 436907 w 3960440"/>
              <a:gd name="connsiteY19-1048" fmla="*/ 0 h 3960000"/>
              <a:gd name="connsiteX20-1049" fmla="*/ 3523533 w 3960440"/>
              <a:gd name="connsiteY20-1050" fmla="*/ 0 h 3960000"/>
              <a:gd name="connsiteX21-1051" fmla="*/ 3960440 w 3960440"/>
              <a:gd name="connsiteY21-1052" fmla="*/ 436907 h 3960000"/>
              <a:gd name="connsiteX22-1053" fmla="*/ 3960440 w 3960440"/>
              <a:gd name="connsiteY22-1054" fmla="*/ 3523093 h 3960000"/>
              <a:gd name="connsiteX23-1055" fmla="*/ 3523533 w 3960440"/>
              <a:gd name="connsiteY23-1056" fmla="*/ 3960000 h 3960000"/>
              <a:gd name="connsiteX24-1057" fmla="*/ 436907 w 3960440"/>
              <a:gd name="connsiteY24-1058" fmla="*/ 3960000 h 3960000"/>
              <a:gd name="connsiteX25-1059" fmla="*/ 0 w 3960440"/>
              <a:gd name="connsiteY25-1060" fmla="*/ 3523093 h 3960000"/>
              <a:gd name="connsiteX26-1061" fmla="*/ 0 w 3960440"/>
              <a:gd name="connsiteY26-1062" fmla="*/ 436907 h 3960000"/>
              <a:gd name="connsiteX27-1063" fmla="*/ 436907 w 3960440"/>
              <a:gd name="connsiteY27-1064" fmla="*/ 0 h 3960000"/>
              <a:gd name="connsiteX0-1065" fmla="*/ 1979373 w 3960440"/>
              <a:gd name="connsiteY0-1066" fmla="*/ 472350 h 3960000"/>
              <a:gd name="connsiteX1-1067" fmla="*/ 813783 w 3960440"/>
              <a:gd name="connsiteY1-1068" fmla="*/ 1434034 h 3960000"/>
              <a:gd name="connsiteX2-1069" fmla="*/ 1119009 w 3960440"/>
              <a:gd name="connsiteY2-1070" fmla="*/ 2222584 h 3960000"/>
              <a:gd name="connsiteX3-1071" fmla="*/ 1296382 w 3960440"/>
              <a:gd name="connsiteY3-1072" fmla="*/ 1907811 h 3960000"/>
              <a:gd name="connsiteX4-1073" fmla="*/ 1234998 w 3960440"/>
              <a:gd name="connsiteY4-1074" fmla="*/ 1431771 h 3960000"/>
              <a:gd name="connsiteX5-1075" fmla="*/ 2217373 w 3960440"/>
              <a:gd name="connsiteY5-1076" fmla="*/ 891303 h 3960000"/>
              <a:gd name="connsiteX6-1077" fmla="*/ 2783502 w 3960440"/>
              <a:gd name="connsiteY6-1078" fmla="*/ 1606823 h 3960000"/>
              <a:gd name="connsiteX7-1079" fmla="*/ 2456028 w 3960440"/>
              <a:gd name="connsiteY7-1080" fmla="*/ 2225955 h 3960000"/>
              <a:gd name="connsiteX8-1081" fmla="*/ 2026974 w 3960440"/>
              <a:gd name="connsiteY8-1082" fmla="*/ 2018938 h 3960000"/>
              <a:gd name="connsiteX9-1083" fmla="*/ 2135727 w 3960440"/>
              <a:gd name="connsiteY9-1084" fmla="*/ 1554876 h 3960000"/>
              <a:gd name="connsiteX10-1085" fmla="*/ 1915898 w 3960440"/>
              <a:gd name="connsiteY10-1086" fmla="*/ 1219889 h 3960000"/>
              <a:gd name="connsiteX11-1087" fmla="*/ 1589196 w 3960440"/>
              <a:gd name="connsiteY11-1088" fmla="*/ 1434803 h 3960000"/>
              <a:gd name="connsiteX12-1089" fmla="*/ 1574511 w 3960440"/>
              <a:gd name="connsiteY12-1090" fmla="*/ 1939931 h 3960000"/>
              <a:gd name="connsiteX13-1091" fmla="*/ 1339611 w 3960440"/>
              <a:gd name="connsiteY13-1092" fmla="*/ 3487664 h 3960000"/>
              <a:gd name="connsiteX14-1093" fmla="*/ 1887692 w 3960440"/>
              <a:gd name="connsiteY14-1094" fmla="*/ 2422431 h 3960000"/>
              <a:gd name="connsiteX15-1095" fmla="*/ 2336342 w 3960440"/>
              <a:gd name="connsiteY15-1096" fmla="*/ 2720202 h 3960000"/>
              <a:gd name="connsiteX16-1097" fmla="*/ 3176454 w 3960440"/>
              <a:gd name="connsiteY16-1098" fmla="*/ 1627140 h 3960000"/>
              <a:gd name="connsiteX17-1099" fmla="*/ 2134565 w 3960440"/>
              <a:gd name="connsiteY17-1100" fmla="*/ 477605 h 3960000"/>
              <a:gd name="connsiteX18-1101" fmla="*/ 1979373 w 3960440"/>
              <a:gd name="connsiteY18-1102" fmla="*/ 472350 h 3960000"/>
              <a:gd name="connsiteX19-1103" fmla="*/ 436907 w 3960440"/>
              <a:gd name="connsiteY19-1104" fmla="*/ 0 h 3960000"/>
              <a:gd name="connsiteX20-1105" fmla="*/ 3523533 w 3960440"/>
              <a:gd name="connsiteY20-1106" fmla="*/ 0 h 3960000"/>
              <a:gd name="connsiteX21-1107" fmla="*/ 3960440 w 3960440"/>
              <a:gd name="connsiteY21-1108" fmla="*/ 436907 h 3960000"/>
              <a:gd name="connsiteX22-1109" fmla="*/ 3960440 w 3960440"/>
              <a:gd name="connsiteY22-1110" fmla="*/ 3523093 h 3960000"/>
              <a:gd name="connsiteX23-1111" fmla="*/ 3523533 w 3960440"/>
              <a:gd name="connsiteY23-1112" fmla="*/ 3960000 h 3960000"/>
              <a:gd name="connsiteX24-1113" fmla="*/ 436907 w 3960440"/>
              <a:gd name="connsiteY24-1114" fmla="*/ 3960000 h 3960000"/>
              <a:gd name="connsiteX25-1115" fmla="*/ 0 w 3960440"/>
              <a:gd name="connsiteY25-1116" fmla="*/ 3523093 h 3960000"/>
              <a:gd name="connsiteX26-1117" fmla="*/ 0 w 3960440"/>
              <a:gd name="connsiteY26-1118" fmla="*/ 436907 h 3960000"/>
              <a:gd name="connsiteX27-1119" fmla="*/ 436907 w 3960440"/>
              <a:gd name="connsiteY27-1120" fmla="*/ 0 h 3960000"/>
              <a:gd name="connsiteX0-1121" fmla="*/ 1979373 w 3960440"/>
              <a:gd name="connsiteY0-1122" fmla="*/ 472350 h 3960000"/>
              <a:gd name="connsiteX1-1123" fmla="*/ 813783 w 3960440"/>
              <a:gd name="connsiteY1-1124" fmla="*/ 1434034 h 3960000"/>
              <a:gd name="connsiteX2-1125" fmla="*/ 1119009 w 3960440"/>
              <a:gd name="connsiteY2-1126" fmla="*/ 2222584 h 3960000"/>
              <a:gd name="connsiteX3-1127" fmla="*/ 1296382 w 3960440"/>
              <a:gd name="connsiteY3-1128" fmla="*/ 1907811 h 3960000"/>
              <a:gd name="connsiteX4-1129" fmla="*/ 1234998 w 3960440"/>
              <a:gd name="connsiteY4-1130" fmla="*/ 1431771 h 3960000"/>
              <a:gd name="connsiteX5-1131" fmla="*/ 2217373 w 3960440"/>
              <a:gd name="connsiteY5-1132" fmla="*/ 891303 h 3960000"/>
              <a:gd name="connsiteX6-1133" fmla="*/ 2783502 w 3960440"/>
              <a:gd name="connsiteY6-1134" fmla="*/ 1606823 h 3960000"/>
              <a:gd name="connsiteX7-1135" fmla="*/ 2456028 w 3960440"/>
              <a:gd name="connsiteY7-1136" fmla="*/ 2225955 h 3960000"/>
              <a:gd name="connsiteX8-1137" fmla="*/ 2026974 w 3960440"/>
              <a:gd name="connsiteY8-1138" fmla="*/ 2018938 h 3960000"/>
              <a:gd name="connsiteX9-1139" fmla="*/ 2135727 w 3960440"/>
              <a:gd name="connsiteY9-1140" fmla="*/ 1554876 h 3960000"/>
              <a:gd name="connsiteX10-1141" fmla="*/ 1915898 w 3960440"/>
              <a:gd name="connsiteY10-1142" fmla="*/ 1219889 h 3960000"/>
              <a:gd name="connsiteX11-1143" fmla="*/ 1589196 w 3960440"/>
              <a:gd name="connsiteY11-1144" fmla="*/ 1434803 h 3960000"/>
              <a:gd name="connsiteX12-1145" fmla="*/ 1574511 w 3960440"/>
              <a:gd name="connsiteY12-1146" fmla="*/ 1939931 h 3960000"/>
              <a:gd name="connsiteX13-1147" fmla="*/ 1339611 w 3960440"/>
              <a:gd name="connsiteY13-1148" fmla="*/ 3487664 h 3960000"/>
              <a:gd name="connsiteX14-1149" fmla="*/ 1887692 w 3960440"/>
              <a:gd name="connsiteY14-1150" fmla="*/ 2422431 h 3960000"/>
              <a:gd name="connsiteX15-1151" fmla="*/ 2336342 w 3960440"/>
              <a:gd name="connsiteY15-1152" fmla="*/ 2720202 h 3960000"/>
              <a:gd name="connsiteX16-1153" fmla="*/ 3176454 w 3960440"/>
              <a:gd name="connsiteY16-1154" fmla="*/ 1627140 h 3960000"/>
              <a:gd name="connsiteX17-1155" fmla="*/ 2134565 w 3960440"/>
              <a:gd name="connsiteY17-1156" fmla="*/ 477605 h 3960000"/>
              <a:gd name="connsiteX18-1157" fmla="*/ 1979373 w 3960440"/>
              <a:gd name="connsiteY18-1158" fmla="*/ 472350 h 3960000"/>
              <a:gd name="connsiteX19-1159" fmla="*/ 436907 w 3960440"/>
              <a:gd name="connsiteY19-1160" fmla="*/ 0 h 3960000"/>
              <a:gd name="connsiteX20-1161" fmla="*/ 3523533 w 3960440"/>
              <a:gd name="connsiteY20-1162" fmla="*/ 0 h 3960000"/>
              <a:gd name="connsiteX21-1163" fmla="*/ 3960440 w 3960440"/>
              <a:gd name="connsiteY21-1164" fmla="*/ 436907 h 3960000"/>
              <a:gd name="connsiteX22-1165" fmla="*/ 3960440 w 3960440"/>
              <a:gd name="connsiteY22-1166" fmla="*/ 3523093 h 3960000"/>
              <a:gd name="connsiteX23-1167" fmla="*/ 3523533 w 3960440"/>
              <a:gd name="connsiteY23-1168" fmla="*/ 3960000 h 3960000"/>
              <a:gd name="connsiteX24-1169" fmla="*/ 436907 w 3960440"/>
              <a:gd name="connsiteY24-1170" fmla="*/ 3960000 h 3960000"/>
              <a:gd name="connsiteX25-1171" fmla="*/ 0 w 3960440"/>
              <a:gd name="connsiteY25-1172" fmla="*/ 3523093 h 3960000"/>
              <a:gd name="connsiteX26-1173" fmla="*/ 0 w 3960440"/>
              <a:gd name="connsiteY26-1174" fmla="*/ 436907 h 3960000"/>
              <a:gd name="connsiteX27-1175" fmla="*/ 436907 w 3960440"/>
              <a:gd name="connsiteY27-1176" fmla="*/ 0 h 3960000"/>
              <a:gd name="connsiteX0-1177" fmla="*/ 1979373 w 3960440"/>
              <a:gd name="connsiteY0-1178" fmla="*/ 472350 h 3960000"/>
              <a:gd name="connsiteX1-1179" fmla="*/ 813783 w 3960440"/>
              <a:gd name="connsiteY1-1180" fmla="*/ 1434034 h 3960000"/>
              <a:gd name="connsiteX2-1181" fmla="*/ 1119009 w 3960440"/>
              <a:gd name="connsiteY2-1182" fmla="*/ 2222584 h 3960000"/>
              <a:gd name="connsiteX3-1183" fmla="*/ 1296382 w 3960440"/>
              <a:gd name="connsiteY3-1184" fmla="*/ 1907811 h 3960000"/>
              <a:gd name="connsiteX4-1185" fmla="*/ 1234998 w 3960440"/>
              <a:gd name="connsiteY4-1186" fmla="*/ 1431771 h 3960000"/>
              <a:gd name="connsiteX5-1187" fmla="*/ 2217373 w 3960440"/>
              <a:gd name="connsiteY5-1188" fmla="*/ 891303 h 3960000"/>
              <a:gd name="connsiteX6-1189" fmla="*/ 2783502 w 3960440"/>
              <a:gd name="connsiteY6-1190" fmla="*/ 1606823 h 3960000"/>
              <a:gd name="connsiteX7-1191" fmla="*/ 2456028 w 3960440"/>
              <a:gd name="connsiteY7-1192" fmla="*/ 2225955 h 3960000"/>
              <a:gd name="connsiteX8-1193" fmla="*/ 2026974 w 3960440"/>
              <a:gd name="connsiteY8-1194" fmla="*/ 2018938 h 3960000"/>
              <a:gd name="connsiteX9-1195" fmla="*/ 2135727 w 3960440"/>
              <a:gd name="connsiteY9-1196" fmla="*/ 1554876 h 3960000"/>
              <a:gd name="connsiteX10-1197" fmla="*/ 1915898 w 3960440"/>
              <a:gd name="connsiteY10-1198" fmla="*/ 1219889 h 3960000"/>
              <a:gd name="connsiteX11-1199" fmla="*/ 1589196 w 3960440"/>
              <a:gd name="connsiteY11-1200" fmla="*/ 1434803 h 3960000"/>
              <a:gd name="connsiteX12-1201" fmla="*/ 1574511 w 3960440"/>
              <a:gd name="connsiteY12-1202" fmla="*/ 1939931 h 3960000"/>
              <a:gd name="connsiteX13-1203" fmla="*/ 1339611 w 3960440"/>
              <a:gd name="connsiteY13-1204" fmla="*/ 3487664 h 3960000"/>
              <a:gd name="connsiteX14-1205" fmla="*/ 1887692 w 3960440"/>
              <a:gd name="connsiteY14-1206" fmla="*/ 2422431 h 3960000"/>
              <a:gd name="connsiteX15-1207" fmla="*/ 2336342 w 3960440"/>
              <a:gd name="connsiteY15-1208" fmla="*/ 2720202 h 3960000"/>
              <a:gd name="connsiteX16-1209" fmla="*/ 3176454 w 3960440"/>
              <a:gd name="connsiteY16-1210" fmla="*/ 1627140 h 3960000"/>
              <a:gd name="connsiteX17-1211" fmla="*/ 2134565 w 3960440"/>
              <a:gd name="connsiteY17-1212" fmla="*/ 477605 h 3960000"/>
              <a:gd name="connsiteX18-1213" fmla="*/ 1979373 w 3960440"/>
              <a:gd name="connsiteY18-1214" fmla="*/ 472350 h 3960000"/>
              <a:gd name="connsiteX19-1215" fmla="*/ 436907 w 3960440"/>
              <a:gd name="connsiteY19-1216" fmla="*/ 0 h 3960000"/>
              <a:gd name="connsiteX20-1217" fmla="*/ 3523533 w 3960440"/>
              <a:gd name="connsiteY20-1218" fmla="*/ 0 h 3960000"/>
              <a:gd name="connsiteX21-1219" fmla="*/ 3960440 w 3960440"/>
              <a:gd name="connsiteY21-1220" fmla="*/ 436907 h 3960000"/>
              <a:gd name="connsiteX22-1221" fmla="*/ 3960440 w 3960440"/>
              <a:gd name="connsiteY22-1222" fmla="*/ 3523093 h 3960000"/>
              <a:gd name="connsiteX23-1223" fmla="*/ 3523533 w 3960440"/>
              <a:gd name="connsiteY23-1224" fmla="*/ 3960000 h 3960000"/>
              <a:gd name="connsiteX24-1225" fmla="*/ 436907 w 3960440"/>
              <a:gd name="connsiteY24-1226" fmla="*/ 3960000 h 3960000"/>
              <a:gd name="connsiteX25-1227" fmla="*/ 0 w 3960440"/>
              <a:gd name="connsiteY25-1228" fmla="*/ 3523093 h 3960000"/>
              <a:gd name="connsiteX26-1229" fmla="*/ 0 w 3960440"/>
              <a:gd name="connsiteY26-1230" fmla="*/ 436907 h 3960000"/>
              <a:gd name="connsiteX27-1231" fmla="*/ 436907 w 3960440"/>
              <a:gd name="connsiteY27-1232" fmla="*/ 0 h 3960000"/>
              <a:gd name="connsiteX0-1233" fmla="*/ 1979373 w 3960440"/>
              <a:gd name="connsiteY0-1234" fmla="*/ 472350 h 3960000"/>
              <a:gd name="connsiteX1-1235" fmla="*/ 813783 w 3960440"/>
              <a:gd name="connsiteY1-1236" fmla="*/ 1434034 h 3960000"/>
              <a:gd name="connsiteX2-1237" fmla="*/ 1119009 w 3960440"/>
              <a:gd name="connsiteY2-1238" fmla="*/ 2222584 h 3960000"/>
              <a:gd name="connsiteX3-1239" fmla="*/ 1296382 w 3960440"/>
              <a:gd name="connsiteY3-1240" fmla="*/ 1907811 h 3960000"/>
              <a:gd name="connsiteX4-1241" fmla="*/ 1234998 w 3960440"/>
              <a:gd name="connsiteY4-1242" fmla="*/ 1431771 h 3960000"/>
              <a:gd name="connsiteX5-1243" fmla="*/ 2217373 w 3960440"/>
              <a:gd name="connsiteY5-1244" fmla="*/ 891303 h 3960000"/>
              <a:gd name="connsiteX6-1245" fmla="*/ 2783502 w 3960440"/>
              <a:gd name="connsiteY6-1246" fmla="*/ 1606823 h 3960000"/>
              <a:gd name="connsiteX7-1247" fmla="*/ 2456028 w 3960440"/>
              <a:gd name="connsiteY7-1248" fmla="*/ 2225955 h 3960000"/>
              <a:gd name="connsiteX8-1249" fmla="*/ 2026974 w 3960440"/>
              <a:gd name="connsiteY8-1250" fmla="*/ 2018938 h 3960000"/>
              <a:gd name="connsiteX9-1251" fmla="*/ 2135727 w 3960440"/>
              <a:gd name="connsiteY9-1252" fmla="*/ 1554876 h 3960000"/>
              <a:gd name="connsiteX10-1253" fmla="*/ 1915898 w 3960440"/>
              <a:gd name="connsiteY10-1254" fmla="*/ 1219889 h 3960000"/>
              <a:gd name="connsiteX11-1255" fmla="*/ 1589196 w 3960440"/>
              <a:gd name="connsiteY11-1256" fmla="*/ 1434803 h 3960000"/>
              <a:gd name="connsiteX12-1257" fmla="*/ 1574511 w 3960440"/>
              <a:gd name="connsiteY12-1258" fmla="*/ 1939931 h 3960000"/>
              <a:gd name="connsiteX13-1259" fmla="*/ 1339611 w 3960440"/>
              <a:gd name="connsiteY13-1260" fmla="*/ 3487664 h 3960000"/>
              <a:gd name="connsiteX14-1261" fmla="*/ 1887692 w 3960440"/>
              <a:gd name="connsiteY14-1262" fmla="*/ 2422431 h 3960000"/>
              <a:gd name="connsiteX15-1263" fmla="*/ 2336342 w 3960440"/>
              <a:gd name="connsiteY15-1264" fmla="*/ 2720202 h 3960000"/>
              <a:gd name="connsiteX16-1265" fmla="*/ 3176454 w 3960440"/>
              <a:gd name="connsiteY16-1266" fmla="*/ 1627140 h 3960000"/>
              <a:gd name="connsiteX17-1267" fmla="*/ 2134565 w 3960440"/>
              <a:gd name="connsiteY17-1268" fmla="*/ 477605 h 3960000"/>
              <a:gd name="connsiteX18-1269" fmla="*/ 1979373 w 3960440"/>
              <a:gd name="connsiteY18-1270" fmla="*/ 472350 h 3960000"/>
              <a:gd name="connsiteX19-1271" fmla="*/ 436907 w 3960440"/>
              <a:gd name="connsiteY19-1272" fmla="*/ 0 h 3960000"/>
              <a:gd name="connsiteX20-1273" fmla="*/ 3523533 w 3960440"/>
              <a:gd name="connsiteY20-1274" fmla="*/ 0 h 3960000"/>
              <a:gd name="connsiteX21-1275" fmla="*/ 3960440 w 3960440"/>
              <a:gd name="connsiteY21-1276" fmla="*/ 436907 h 3960000"/>
              <a:gd name="connsiteX22-1277" fmla="*/ 3960440 w 3960440"/>
              <a:gd name="connsiteY22-1278" fmla="*/ 3523093 h 3960000"/>
              <a:gd name="connsiteX23-1279" fmla="*/ 3523533 w 3960440"/>
              <a:gd name="connsiteY23-1280" fmla="*/ 3960000 h 3960000"/>
              <a:gd name="connsiteX24-1281" fmla="*/ 436907 w 3960440"/>
              <a:gd name="connsiteY24-1282" fmla="*/ 3960000 h 3960000"/>
              <a:gd name="connsiteX25-1283" fmla="*/ 0 w 3960440"/>
              <a:gd name="connsiteY25-1284" fmla="*/ 3523093 h 3960000"/>
              <a:gd name="connsiteX26-1285" fmla="*/ 0 w 3960440"/>
              <a:gd name="connsiteY26-1286" fmla="*/ 436907 h 3960000"/>
              <a:gd name="connsiteX27-1287" fmla="*/ 436907 w 3960440"/>
              <a:gd name="connsiteY27-1288" fmla="*/ 0 h 3960000"/>
              <a:gd name="connsiteX0-1289" fmla="*/ 1979373 w 3960440"/>
              <a:gd name="connsiteY0-1290" fmla="*/ 472350 h 3960000"/>
              <a:gd name="connsiteX1-1291" fmla="*/ 813783 w 3960440"/>
              <a:gd name="connsiteY1-1292" fmla="*/ 1434034 h 3960000"/>
              <a:gd name="connsiteX2-1293" fmla="*/ 1119009 w 3960440"/>
              <a:gd name="connsiteY2-1294" fmla="*/ 2222584 h 3960000"/>
              <a:gd name="connsiteX3-1295" fmla="*/ 1296382 w 3960440"/>
              <a:gd name="connsiteY3-1296" fmla="*/ 1907811 h 3960000"/>
              <a:gd name="connsiteX4-1297" fmla="*/ 1234998 w 3960440"/>
              <a:gd name="connsiteY4-1298" fmla="*/ 1431771 h 3960000"/>
              <a:gd name="connsiteX5-1299" fmla="*/ 2217373 w 3960440"/>
              <a:gd name="connsiteY5-1300" fmla="*/ 891303 h 3960000"/>
              <a:gd name="connsiteX6-1301" fmla="*/ 2783502 w 3960440"/>
              <a:gd name="connsiteY6-1302" fmla="*/ 1606823 h 3960000"/>
              <a:gd name="connsiteX7-1303" fmla="*/ 2456028 w 3960440"/>
              <a:gd name="connsiteY7-1304" fmla="*/ 2225955 h 3960000"/>
              <a:gd name="connsiteX8-1305" fmla="*/ 2026974 w 3960440"/>
              <a:gd name="connsiteY8-1306" fmla="*/ 2018938 h 3960000"/>
              <a:gd name="connsiteX9-1307" fmla="*/ 2135727 w 3960440"/>
              <a:gd name="connsiteY9-1308" fmla="*/ 1554876 h 3960000"/>
              <a:gd name="connsiteX10-1309" fmla="*/ 1915898 w 3960440"/>
              <a:gd name="connsiteY10-1310" fmla="*/ 1219889 h 3960000"/>
              <a:gd name="connsiteX11-1311" fmla="*/ 1589196 w 3960440"/>
              <a:gd name="connsiteY11-1312" fmla="*/ 1434803 h 3960000"/>
              <a:gd name="connsiteX12-1313" fmla="*/ 1574511 w 3960440"/>
              <a:gd name="connsiteY12-1314" fmla="*/ 1939931 h 3960000"/>
              <a:gd name="connsiteX13-1315" fmla="*/ 1339611 w 3960440"/>
              <a:gd name="connsiteY13-1316" fmla="*/ 3487664 h 3960000"/>
              <a:gd name="connsiteX14-1317" fmla="*/ 1887692 w 3960440"/>
              <a:gd name="connsiteY14-1318" fmla="*/ 2422431 h 3960000"/>
              <a:gd name="connsiteX15-1319" fmla="*/ 2336342 w 3960440"/>
              <a:gd name="connsiteY15-1320" fmla="*/ 2720202 h 3960000"/>
              <a:gd name="connsiteX16-1321" fmla="*/ 3176454 w 3960440"/>
              <a:gd name="connsiteY16-1322" fmla="*/ 1627140 h 3960000"/>
              <a:gd name="connsiteX17-1323" fmla="*/ 1979373 w 3960440"/>
              <a:gd name="connsiteY17-1324" fmla="*/ 472350 h 3960000"/>
              <a:gd name="connsiteX18-1325" fmla="*/ 436907 w 3960440"/>
              <a:gd name="connsiteY18-1326" fmla="*/ 0 h 3960000"/>
              <a:gd name="connsiteX19-1327" fmla="*/ 3523533 w 3960440"/>
              <a:gd name="connsiteY19-1328" fmla="*/ 0 h 3960000"/>
              <a:gd name="connsiteX20-1329" fmla="*/ 3960440 w 3960440"/>
              <a:gd name="connsiteY20-1330" fmla="*/ 436907 h 3960000"/>
              <a:gd name="connsiteX21-1331" fmla="*/ 3960440 w 3960440"/>
              <a:gd name="connsiteY21-1332" fmla="*/ 3523093 h 3960000"/>
              <a:gd name="connsiteX22-1333" fmla="*/ 3523533 w 3960440"/>
              <a:gd name="connsiteY22-1334" fmla="*/ 3960000 h 3960000"/>
              <a:gd name="connsiteX23-1335" fmla="*/ 436907 w 3960440"/>
              <a:gd name="connsiteY23-1336" fmla="*/ 3960000 h 3960000"/>
              <a:gd name="connsiteX24-1337" fmla="*/ 0 w 3960440"/>
              <a:gd name="connsiteY24-1338" fmla="*/ 3523093 h 3960000"/>
              <a:gd name="connsiteX25-1339" fmla="*/ 0 w 3960440"/>
              <a:gd name="connsiteY25-1340" fmla="*/ 436907 h 3960000"/>
              <a:gd name="connsiteX26-1341" fmla="*/ 436907 w 3960440"/>
              <a:gd name="connsiteY26-1342" fmla="*/ 0 h 3960000"/>
              <a:gd name="connsiteX0-1343" fmla="*/ 1979373 w 3960440"/>
              <a:gd name="connsiteY0-1344" fmla="*/ 472350 h 3960000"/>
              <a:gd name="connsiteX1-1345" fmla="*/ 813783 w 3960440"/>
              <a:gd name="connsiteY1-1346" fmla="*/ 1434034 h 3960000"/>
              <a:gd name="connsiteX2-1347" fmla="*/ 1119009 w 3960440"/>
              <a:gd name="connsiteY2-1348" fmla="*/ 2222584 h 3960000"/>
              <a:gd name="connsiteX3-1349" fmla="*/ 1296382 w 3960440"/>
              <a:gd name="connsiteY3-1350" fmla="*/ 1907811 h 3960000"/>
              <a:gd name="connsiteX4-1351" fmla="*/ 1234998 w 3960440"/>
              <a:gd name="connsiteY4-1352" fmla="*/ 1431771 h 3960000"/>
              <a:gd name="connsiteX5-1353" fmla="*/ 2217373 w 3960440"/>
              <a:gd name="connsiteY5-1354" fmla="*/ 891303 h 3960000"/>
              <a:gd name="connsiteX6-1355" fmla="*/ 2783502 w 3960440"/>
              <a:gd name="connsiteY6-1356" fmla="*/ 1606823 h 3960000"/>
              <a:gd name="connsiteX7-1357" fmla="*/ 2456028 w 3960440"/>
              <a:gd name="connsiteY7-1358" fmla="*/ 2225955 h 3960000"/>
              <a:gd name="connsiteX8-1359" fmla="*/ 2026974 w 3960440"/>
              <a:gd name="connsiteY8-1360" fmla="*/ 2018938 h 3960000"/>
              <a:gd name="connsiteX9-1361" fmla="*/ 2135727 w 3960440"/>
              <a:gd name="connsiteY9-1362" fmla="*/ 1554876 h 3960000"/>
              <a:gd name="connsiteX10-1363" fmla="*/ 1915898 w 3960440"/>
              <a:gd name="connsiteY10-1364" fmla="*/ 1219889 h 3960000"/>
              <a:gd name="connsiteX11-1365" fmla="*/ 1589196 w 3960440"/>
              <a:gd name="connsiteY11-1366" fmla="*/ 1434803 h 3960000"/>
              <a:gd name="connsiteX12-1367" fmla="*/ 1574511 w 3960440"/>
              <a:gd name="connsiteY12-1368" fmla="*/ 1939931 h 3960000"/>
              <a:gd name="connsiteX13-1369" fmla="*/ 1339611 w 3960440"/>
              <a:gd name="connsiteY13-1370" fmla="*/ 3487664 h 3960000"/>
              <a:gd name="connsiteX14-1371" fmla="*/ 1887692 w 3960440"/>
              <a:gd name="connsiteY14-1372" fmla="*/ 2422431 h 3960000"/>
              <a:gd name="connsiteX15-1373" fmla="*/ 2336342 w 3960440"/>
              <a:gd name="connsiteY15-1374" fmla="*/ 2720202 h 3960000"/>
              <a:gd name="connsiteX16-1375" fmla="*/ 3176454 w 3960440"/>
              <a:gd name="connsiteY16-1376" fmla="*/ 1627140 h 3960000"/>
              <a:gd name="connsiteX17-1377" fmla="*/ 1979373 w 3960440"/>
              <a:gd name="connsiteY17-1378" fmla="*/ 472350 h 3960000"/>
              <a:gd name="connsiteX18-1379" fmla="*/ 436907 w 3960440"/>
              <a:gd name="connsiteY18-1380" fmla="*/ 0 h 3960000"/>
              <a:gd name="connsiteX19-1381" fmla="*/ 3523533 w 3960440"/>
              <a:gd name="connsiteY19-1382" fmla="*/ 0 h 3960000"/>
              <a:gd name="connsiteX20-1383" fmla="*/ 3960440 w 3960440"/>
              <a:gd name="connsiteY20-1384" fmla="*/ 436907 h 3960000"/>
              <a:gd name="connsiteX21-1385" fmla="*/ 3960440 w 3960440"/>
              <a:gd name="connsiteY21-1386" fmla="*/ 3523093 h 3960000"/>
              <a:gd name="connsiteX22-1387" fmla="*/ 3523533 w 3960440"/>
              <a:gd name="connsiteY22-1388" fmla="*/ 3960000 h 3960000"/>
              <a:gd name="connsiteX23-1389" fmla="*/ 436907 w 3960440"/>
              <a:gd name="connsiteY23-1390" fmla="*/ 3960000 h 3960000"/>
              <a:gd name="connsiteX24-1391" fmla="*/ 0 w 3960440"/>
              <a:gd name="connsiteY24-1392" fmla="*/ 3523093 h 3960000"/>
              <a:gd name="connsiteX25-1393" fmla="*/ 0 w 3960440"/>
              <a:gd name="connsiteY25-1394" fmla="*/ 436907 h 3960000"/>
              <a:gd name="connsiteX26-1395" fmla="*/ 436907 w 3960440"/>
              <a:gd name="connsiteY26-1396" fmla="*/ 0 h 3960000"/>
              <a:gd name="connsiteX0-1397" fmla="*/ 1979373 w 3960440"/>
              <a:gd name="connsiteY0-1398" fmla="*/ 472350 h 3960000"/>
              <a:gd name="connsiteX1-1399" fmla="*/ 813783 w 3960440"/>
              <a:gd name="connsiteY1-1400" fmla="*/ 1434034 h 3960000"/>
              <a:gd name="connsiteX2-1401" fmla="*/ 1119009 w 3960440"/>
              <a:gd name="connsiteY2-1402" fmla="*/ 2222584 h 3960000"/>
              <a:gd name="connsiteX3-1403" fmla="*/ 1296382 w 3960440"/>
              <a:gd name="connsiteY3-1404" fmla="*/ 1907811 h 3960000"/>
              <a:gd name="connsiteX4-1405" fmla="*/ 1234998 w 3960440"/>
              <a:gd name="connsiteY4-1406" fmla="*/ 1431771 h 3960000"/>
              <a:gd name="connsiteX5-1407" fmla="*/ 2217373 w 3960440"/>
              <a:gd name="connsiteY5-1408" fmla="*/ 891303 h 3960000"/>
              <a:gd name="connsiteX6-1409" fmla="*/ 2783502 w 3960440"/>
              <a:gd name="connsiteY6-1410" fmla="*/ 1606823 h 3960000"/>
              <a:gd name="connsiteX7-1411" fmla="*/ 2456028 w 3960440"/>
              <a:gd name="connsiteY7-1412" fmla="*/ 2225955 h 3960000"/>
              <a:gd name="connsiteX8-1413" fmla="*/ 2026974 w 3960440"/>
              <a:gd name="connsiteY8-1414" fmla="*/ 2018938 h 3960000"/>
              <a:gd name="connsiteX9-1415" fmla="*/ 2135727 w 3960440"/>
              <a:gd name="connsiteY9-1416" fmla="*/ 1554876 h 3960000"/>
              <a:gd name="connsiteX10-1417" fmla="*/ 1915898 w 3960440"/>
              <a:gd name="connsiteY10-1418" fmla="*/ 1219889 h 3960000"/>
              <a:gd name="connsiteX11-1419" fmla="*/ 1589196 w 3960440"/>
              <a:gd name="connsiteY11-1420" fmla="*/ 1434803 h 3960000"/>
              <a:gd name="connsiteX12-1421" fmla="*/ 1574511 w 3960440"/>
              <a:gd name="connsiteY12-1422" fmla="*/ 1939931 h 3960000"/>
              <a:gd name="connsiteX13-1423" fmla="*/ 1339611 w 3960440"/>
              <a:gd name="connsiteY13-1424" fmla="*/ 3487664 h 3960000"/>
              <a:gd name="connsiteX14-1425" fmla="*/ 1887692 w 3960440"/>
              <a:gd name="connsiteY14-1426" fmla="*/ 2422431 h 3960000"/>
              <a:gd name="connsiteX15-1427" fmla="*/ 2336342 w 3960440"/>
              <a:gd name="connsiteY15-1428" fmla="*/ 2720202 h 3960000"/>
              <a:gd name="connsiteX16-1429" fmla="*/ 3176454 w 3960440"/>
              <a:gd name="connsiteY16-1430" fmla="*/ 1627140 h 3960000"/>
              <a:gd name="connsiteX17-1431" fmla="*/ 1979373 w 3960440"/>
              <a:gd name="connsiteY17-1432" fmla="*/ 472350 h 3960000"/>
              <a:gd name="connsiteX18-1433" fmla="*/ 436907 w 3960440"/>
              <a:gd name="connsiteY18-1434" fmla="*/ 0 h 3960000"/>
              <a:gd name="connsiteX19-1435" fmla="*/ 3523533 w 3960440"/>
              <a:gd name="connsiteY19-1436" fmla="*/ 0 h 3960000"/>
              <a:gd name="connsiteX20-1437" fmla="*/ 3960440 w 3960440"/>
              <a:gd name="connsiteY20-1438" fmla="*/ 436907 h 3960000"/>
              <a:gd name="connsiteX21-1439" fmla="*/ 3960440 w 3960440"/>
              <a:gd name="connsiteY21-1440" fmla="*/ 3523093 h 3960000"/>
              <a:gd name="connsiteX22-1441" fmla="*/ 3523533 w 3960440"/>
              <a:gd name="connsiteY22-1442" fmla="*/ 3960000 h 3960000"/>
              <a:gd name="connsiteX23-1443" fmla="*/ 436907 w 3960440"/>
              <a:gd name="connsiteY23-1444" fmla="*/ 3960000 h 3960000"/>
              <a:gd name="connsiteX24-1445" fmla="*/ 0 w 3960440"/>
              <a:gd name="connsiteY24-1446" fmla="*/ 3523093 h 3960000"/>
              <a:gd name="connsiteX25-1447" fmla="*/ 0 w 3960440"/>
              <a:gd name="connsiteY25-1448" fmla="*/ 436907 h 3960000"/>
              <a:gd name="connsiteX26-1449" fmla="*/ 436907 w 3960440"/>
              <a:gd name="connsiteY26-1450" fmla="*/ 0 h 3960000"/>
              <a:gd name="connsiteX0-1451" fmla="*/ 1979373 w 3960440"/>
              <a:gd name="connsiteY0-1452" fmla="*/ 472350 h 3960000"/>
              <a:gd name="connsiteX1-1453" fmla="*/ 813783 w 3960440"/>
              <a:gd name="connsiteY1-1454" fmla="*/ 1434034 h 3960000"/>
              <a:gd name="connsiteX2-1455" fmla="*/ 1119009 w 3960440"/>
              <a:gd name="connsiteY2-1456" fmla="*/ 2222584 h 3960000"/>
              <a:gd name="connsiteX3-1457" fmla="*/ 1328015 w 3960440"/>
              <a:gd name="connsiteY3-1458" fmla="*/ 1812920 h 3960000"/>
              <a:gd name="connsiteX4-1459" fmla="*/ 1234998 w 3960440"/>
              <a:gd name="connsiteY4-1460" fmla="*/ 1431771 h 3960000"/>
              <a:gd name="connsiteX5-1461" fmla="*/ 2217373 w 3960440"/>
              <a:gd name="connsiteY5-1462" fmla="*/ 891303 h 3960000"/>
              <a:gd name="connsiteX6-1463" fmla="*/ 2783502 w 3960440"/>
              <a:gd name="connsiteY6-1464" fmla="*/ 1606823 h 3960000"/>
              <a:gd name="connsiteX7-1465" fmla="*/ 2456028 w 3960440"/>
              <a:gd name="connsiteY7-1466" fmla="*/ 2225955 h 3960000"/>
              <a:gd name="connsiteX8-1467" fmla="*/ 2026974 w 3960440"/>
              <a:gd name="connsiteY8-1468" fmla="*/ 2018938 h 3960000"/>
              <a:gd name="connsiteX9-1469" fmla="*/ 2135727 w 3960440"/>
              <a:gd name="connsiteY9-1470" fmla="*/ 1554876 h 3960000"/>
              <a:gd name="connsiteX10-1471" fmla="*/ 1915898 w 3960440"/>
              <a:gd name="connsiteY10-1472" fmla="*/ 1219889 h 3960000"/>
              <a:gd name="connsiteX11-1473" fmla="*/ 1589196 w 3960440"/>
              <a:gd name="connsiteY11-1474" fmla="*/ 1434803 h 3960000"/>
              <a:gd name="connsiteX12-1475" fmla="*/ 1574511 w 3960440"/>
              <a:gd name="connsiteY12-1476" fmla="*/ 1939931 h 3960000"/>
              <a:gd name="connsiteX13-1477" fmla="*/ 1339611 w 3960440"/>
              <a:gd name="connsiteY13-1478" fmla="*/ 3487664 h 3960000"/>
              <a:gd name="connsiteX14-1479" fmla="*/ 1887692 w 3960440"/>
              <a:gd name="connsiteY14-1480" fmla="*/ 2422431 h 3960000"/>
              <a:gd name="connsiteX15-1481" fmla="*/ 2336342 w 3960440"/>
              <a:gd name="connsiteY15-1482" fmla="*/ 2720202 h 3960000"/>
              <a:gd name="connsiteX16-1483" fmla="*/ 3176454 w 3960440"/>
              <a:gd name="connsiteY16-1484" fmla="*/ 1627140 h 3960000"/>
              <a:gd name="connsiteX17-1485" fmla="*/ 1979373 w 3960440"/>
              <a:gd name="connsiteY17-1486" fmla="*/ 472350 h 3960000"/>
              <a:gd name="connsiteX18-1487" fmla="*/ 436907 w 3960440"/>
              <a:gd name="connsiteY18-1488" fmla="*/ 0 h 3960000"/>
              <a:gd name="connsiteX19-1489" fmla="*/ 3523533 w 3960440"/>
              <a:gd name="connsiteY19-1490" fmla="*/ 0 h 3960000"/>
              <a:gd name="connsiteX20-1491" fmla="*/ 3960440 w 3960440"/>
              <a:gd name="connsiteY20-1492" fmla="*/ 436907 h 3960000"/>
              <a:gd name="connsiteX21-1493" fmla="*/ 3960440 w 3960440"/>
              <a:gd name="connsiteY21-1494" fmla="*/ 3523093 h 3960000"/>
              <a:gd name="connsiteX22-1495" fmla="*/ 3523533 w 3960440"/>
              <a:gd name="connsiteY22-1496" fmla="*/ 3960000 h 3960000"/>
              <a:gd name="connsiteX23-1497" fmla="*/ 436907 w 3960440"/>
              <a:gd name="connsiteY23-1498" fmla="*/ 3960000 h 3960000"/>
              <a:gd name="connsiteX24-1499" fmla="*/ 0 w 3960440"/>
              <a:gd name="connsiteY24-1500" fmla="*/ 3523093 h 3960000"/>
              <a:gd name="connsiteX25-1501" fmla="*/ 0 w 3960440"/>
              <a:gd name="connsiteY25-1502" fmla="*/ 436907 h 3960000"/>
              <a:gd name="connsiteX26-1503" fmla="*/ 436907 w 3960440"/>
              <a:gd name="connsiteY26-1504" fmla="*/ 0 h 3960000"/>
              <a:gd name="connsiteX0-1505" fmla="*/ 1979373 w 3960440"/>
              <a:gd name="connsiteY0-1506" fmla="*/ 472350 h 3960000"/>
              <a:gd name="connsiteX1-1507" fmla="*/ 813783 w 3960440"/>
              <a:gd name="connsiteY1-1508" fmla="*/ 1434034 h 3960000"/>
              <a:gd name="connsiteX2-1509" fmla="*/ 1119009 w 3960440"/>
              <a:gd name="connsiteY2-1510" fmla="*/ 2222584 h 3960000"/>
              <a:gd name="connsiteX3-1511" fmla="*/ 1328015 w 3960440"/>
              <a:gd name="connsiteY3-1512" fmla="*/ 1812920 h 3960000"/>
              <a:gd name="connsiteX4-1513" fmla="*/ 1234998 w 3960440"/>
              <a:gd name="connsiteY4-1514" fmla="*/ 1431771 h 3960000"/>
              <a:gd name="connsiteX5-1515" fmla="*/ 2217373 w 3960440"/>
              <a:gd name="connsiteY5-1516" fmla="*/ 891303 h 3960000"/>
              <a:gd name="connsiteX6-1517" fmla="*/ 2783502 w 3960440"/>
              <a:gd name="connsiteY6-1518" fmla="*/ 1606823 h 3960000"/>
              <a:gd name="connsiteX7-1519" fmla="*/ 2456028 w 3960440"/>
              <a:gd name="connsiteY7-1520" fmla="*/ 2225955 h 3960000"/>
              <a:gd name="connsiteX8-1521" fmla="*/ 2026974 w 3960440"/>
              <a:gd name="connsiteY8-1522" fmla="*/ 2018938 h 3960000"/>
              <a:gd name="connsiteX9-1523" fmla="*/ 2135727 w 3960440"/>
              <a:gd name="connsiteY9-1524" fmla="*/ 1554876 h 3960000"/>
              <a:gd name="connsiteX10-1525" fmla="*/ 1915898 w 3960440"/>
              <a:gd name="connsiteY10-1526" fmla="*/ 1219889 h 3960000"/>
              <a:gd name="connsiteX11-1527" fmla="*/ 1589196 w 3960440"/>
              <a:gd name="connsiteY11-1528" fmla="*/ 1434803 h 3960000"/>
              <a:gd name="connsiteX12-1529" fmla="*/ 1574511 w 3960440"/>
              <a:gd name="connsiteY12-1530" fmla="*/ 1939931 h 3960000"/>
              <a:gd name="connsiteX13-1531" fmla="*/ 1339611 w 3960440"/>
              <a:gd name="connsiteY13-1532" fmla="*/ 3487664 h 3960000"/>
              <a:gd name="connsiteX14-1533" fmla="*/ 1887692 w 3960440"/>
              <a:gd name="connsiteY14-1534" fmla="*/ 2422431 h 3960000"/>
              <a:gd name="connsiteX15-1535" fmla="*/ 2336342 w 3960440"/>
              <a:gd name="connsiteY15-1536" fmla="*/ 2720202 h 3960000"/>
              <a:gd name="connsiteX16-1537" fmla="*/ 3176454 w 3960440"/>
              <a:gd name="connsiteY16-1538" fmla="*/ 1627140 h 3960000"/>
              <a:gd name="connsiteX17-1539" fmla="*/ 1979373 w 3960440"/>
              <a:gd name="connsiteY17-1540" fmla="*/ 472350 h 3960000"/>
              <a:gd name="connsiteX18-1541" fmla="*/ 436907 w 3960440"/>
              <a:gd name="connsiteY18-1542" fmla="*/ 0 h 3960000"/>
              <a:gd name="connsiteX19-1543" fmla="*/ 3523533 w 3960440"/>
              <a:gd name="connsiteY19-1544" fmla="*/ 0 h 3960000"/>
              <a:gd name="connsiteX20-1545" fmla="*/ 3960440 w 3960440"/>
              <a:gd name="connsiteY20-1546" fmla="*/ 436907 h 3960000"/>
              <a:gd name="connsiteX21-1547" fmla="*/ 3960440 w 3960440"/>
              <a:gd name="connsiteY21-1548" fmla="*/ 3523093 h 3960000"/>
              <a:gd name="connsiteX22-1549" fmla="*/ 3523533 w 3960440"/>
              <a:gd name="connsiteY22-1550" fmla="*/ 3960000 h 3960000"/>
              <a:gd name="connsiteX23-1551" fmla="*/ 436907 w 3960440"/>
              <a:gd name="connsiteY23-1552" fmla="*/ 3960000 h 3960000"/>
              <a:gd name="connsiteX24-1553" fmla="*/ 0 w 3960440"/>
              <a:gd name="connsiteY24-1554" fmla="*/ 3523093 h 3960000"/>
              <a:gd name="connsiteX25-1555" fmla="*/ 0 w 3960440"/>
              <a:gd name="connsiteY25-1556" fmla="*/ 436907 h 3960000"/>
              <a:gd name="connsiteX26-1557" fmla="*/ 436907 w 3960440"/>
              <a:gd name="connsiteY26-1558" fmla="*/ 0 h 396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98" name="Rounded Rectangle 8"/>
          <p:cNvSpPr/>
          <p:nvPr/>
        </p:nvSpPr>
        <p:spPr>
          <a:xfrm>
            <a:off x="2686980" y="5793782"/>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1" fmla="*/ 554477 w 3888432"/>
              <a:gd name="connsiteY0-2" fmla="*/ 1512168 h 3960440"/>
              <a:gd name="connsiteX1-3" fmla="*/ 554477 w 3888432"/>
              <a:gd name="connsiteY1-4" fmla="*/ 3312368 h 3960440"/>
              <a:gd name="connsiteX2-5" fmla="*/ 1201638 w 3888432"/>
              <a:gd name="connsiteY2-6" fmla="*/ 3312368 h 3960440"/>
              <a:gd name="connsiteX3-7" fmla="*/ 1201638 w 3888432"/>
              <a:gd name="connsiteY3-8" fmla="*/ 1512168 h 3960440"/>
              <a:gd name="connsiteX4-9" fmla="*/ 554477 w 3888432"/>
              <a:gd name="connsiteY4-10" fmla="*/ 1512168 h 3960440"/>
              <a:gd name="connsiteX5-11" fmla="*/ 2840340 w 3888432"/>
              <a:gd name="connsiteY5-12" fmla="*/ 1479943 h 3960440"/>
              <a:gd name="connsiteX6-13" fmla="*/ 2136833 w 3888432"/>
              <a:gd name="connsiteY6-14" fmla="*/ 1785510 h 3960440"/>
              <a:gd name="connsiteX7-15" fmla="*/ 2136833 w 3888432"/>
              <a:gd name="connsiteY7-16" fmla="*/ 1510185 h 3960440"/>
              <a:gd name="connsiteX8-17" fmla="*/ 1489672 w 3888432"/>
              <a:gd name="connsiteY8-18" fmla="*/ 1510185 h 3960440"/>
              <a:gd name="connsiteX9-19" fmla="*/ 1489672 w 3888432"/>
              <a:gd name="connsiteY9-20" fmla="*/ 3310385 h 3960440"/>
              <a:gd name="connsiteX10-21" fmla="*/ 2136833 w 3888432"/>
              <a:gd name="connsiteY10-22" fmla="*/ 3310385 h 3960440"/>
              <a:gd name="connsiteX11-23" fmla="*/ 2136833 w 3888432"/>
              <a:gd name="connsiteY11-24" fmla="*/ 2084121 h 3960440"/>
              <a:gd name="connsiteX12-25" fmla="*/ 2673919 w 3888432"/>
              <a:gd name="connsiteY12-26" fmla="*/ 2138897 h 3960440"/>
              <a:gd name="connsiteX13-27" fmla="*/ 2679688 w 3888432"/>
              <a:gd name="connsiteY13-28" fmla="*/ 3312366 h 3960440"/>
              <a:gd name="connsiteX14-29" fmla="*/ 3326849 w 3888432"/>
              <a:gd name="connsiteY14-30" fmla="*/ 3312366 h 3960440"/>
              <a:gd name="connsiteX15-31" fmla="*/ 3333768 w 3888432"/>
              <a:gd name="connsiteY15-32" fmla="*/ 2128613 h 3960440"/>
              <a:gd name="connsiteX16-33" fmla="*/ 2840340 w 3888432"/>
              <a:gd name="connsiteY16-34" fmla="*/ 1479943 h 3960440"/>
              <a:gd name="connsiteX17-35" fmla="*/ 878058 w 3888432"/>
              <a:gd name="connsiteY17-36" fmla="*/ 648072 h 3960440"/>
              <a:gd name="connsiteX18-37" fmla="*/ 554477 w 3888432"/>
              <a:gd name="connsiteY18-38" fmla="*/ 971653 h 3960440"/>
              <a:gd name="connsiteX19-39" fmla="*/ 878058 w 3888432"/>
              <a:gd name="connsiteY19-40" fmla="*/ 1295234 h 3960440"/>
              <a:gd name="connsiteX20-41" fmla="*/ 1201639 w 3888432"/>
              <a:gd name="connsiteY20-42" fmla="*/ 971653 h 3960440"/>
              <a:gd name="connsiteX21-43" fmla="*/ 878058 w 3888432"/>
              <a:gd name="connsiteY21-44" fmla="*/ 648072 h 3960440"/>
              <a:gd name="connsiteX22-45" fmla="*/ 333511 w 3888432"/>
              <a:gd name="connsiteY22-46" fmla="*/ 0 h 3960440"/>
              <a:gd name="connsiteX23-47" fmla="*/ 3554921 w 3888432"/>
              <a:gd name="connsiteY23-48" fmla="*/ 0 h 3960440"/>
              <a:gd name="connsiteX24-49" fmla="*/ 3888432 w 3888432"/>
              <a:gd name="connsiteY24-50" fmla="*/ 333511 h 3960440"/>
              <a:gd name="connsiteX25-51" fmla="*/ 3888432 w 3888432"/>
              <a:gd name="connsiteY25-52" fmla="*/ 3626929 h 3960440"/>
              <a:gd name="connsiteX26-53" fmla="*/ 3554921 w 3888432"/>
              <a:gd name="connsiteY26-54" fmla="*/ 3960440 h 3960440"/>
              <a:gd name="connsiteX27-55" fmla="*/ 333511 w 3888432"/>
              <a:gd name="connsiteY27-56" fmla="*/ 3960440 h 3960440"/>
              <a:gd name="connsiteX28-57" fmla="*/ 0 w 3888432"/>
              <a:gd name="connsiteY28-58" fmla="*/ 3626929 h 3960440"/>
              <a:gd name="connsiteX29-59" fmla="*/ 0 w 3888432"/>
              <a:gd name="connsiteY29-60" fmla="*/ 333511 h 3960440"/>
              <a:gd name="connsiteX30-61" fmla="*/ 333511 w 3888432"/>
              <a:gd name="connsiteY30-62" fmla="*/ 0 h 3960440"/>
              <a:gd name="connsiteX0-63" fmla="*/ 554477 w 3888432"/>
              <a:gd name="connsiteY0-64" fmla="*/ 1512168 h 3960440"/>
              <a:gd name="connsiteX1-65" fmla="*/ 554477 w 3888432"/>
              <a:gd name="connsiteY1-66" fmla="*/ 3312368 h 3960440"/>
              <a:gd name="connsiteX2-67" fmla="*/ 1201638 w 3888432"/>
              <a:gd name="connsiteY2-68" fmla="*/ 3312368 h 3960440"/>
              <a:gd name="connsiteX3-69" fmla="*/ 1201638 w 3888432"/>
              <a:gd name="connsiteY3-70" fmla="*/ 1512168 h 3960440"/>
              <a:gd name="connsiteX4-71" fmla="*/ 554477 w 3888432"/>
              <a:gd name="connsiteY4-72" fmla="*/ 1512168 h 3960440"/>
              <a:gd name="connsiteX5-73" fmla="*/ 2840340 w 3888432"/>
              <a:gd name="connsiteY5-74" fmla="*/ 1479943 h 3960440"/>
              <a:gd name="connsiteX6-75" fmla="*/ 2136833 w 3888432"/>
              <a:gd name="connsiteY6-76" fmla="*/ 1785510 h 3960440"/>
              <a:gd name="connsiteX7-77" fmla="*/ 2136833 w 3888432"/>
              <a:gd name="connsiteY7-78" fmla="*/ 1510185 h 3960440"/>
              <a:gd name="connsiteX8-79" fmla="*/ 1489672 w 3888432"/>
              <a:gd name="connsiteY8-80" fmla="*/ 1510185 h 3960440"/>
              <a:gd name="connsiteX9-81" fmla="*/ 1489672 w 3888432"/>
              <a:gd name="connsiteY9-82" fmla="*/ 3310385 h 3960440"/>
              <a:gd name="connsiteX10-83" fmla="*/ 2136833 w 3888432"/>
              <a:gd name="connsiteY10-84" fmla="*/ 3310385 h 3960440"/>
              <a:gd name="connsiteX11-85" fmla="*/ 2136833 w 3888432"/>
              <a:gd name="connsiteY11-86" fmla="*/ 2084121 h 3960440"/>
              <a:gd name="connsiteX12-87" fmla="*/ 2673919 w 3888432"/>
              <a:gd name="connsiteY12-88" fmla="*/ 2138897 h 3960440"/>
              <a:gd name="connsiteX13-89" fmla="*/ 2679688 w 3888432"/>
              <a:gd name="connsiteY13-90" fmla="*/ 3312366 h 3960440"/>
              <a:gd name="connsiteX14-91" fmla="*/ 3326849 w 3888432"/>
              <a:gd name="connsiteY14-92" fmla="*/ 3312366 h 3960440"/>
              <a:gd name="connsiteX15-93" fmla="*/ 3333768 w 3888432"/>
              <a:gd name="connsiteY15-94" fmla="*/ 2128613 h 3960440"/>
              <a:gd name="connsiteX16-95" fmla="*/ 2840340 w 3888432"/>
              <a:gd name="connsiteY16-96" fmla="*/ 1479943 h 3960440"/>
              <a:gd name="connsiteX17-97" fmla="*/ 878058 w 3888432"/>
              <a:gd name="connsiteY17-98" fmla="*/ 648072 h 3960440"/>
              <a:gd name="connsiteX18-99" fmla="*/ 554477 w 3888432"/>
              <a:gd name="connsiteY18-100" fmla="*/ 971653 h 3960440"/>
              <a:gd name="connsiteX19-101" fmla="*/ 878058 w 3888432"/>
              <a:gd name="connsiteY19-102" fmla="*/ 1295234 h 3960440"/>
              <a:gd name="connsiteX20-103" fmla="*/ 1201639 w 3888432"/>
              <a:gd name="connsiteY20-104" fmla="*/ 971653 h 3960440"/>
              <a:gd name="connsiteX21-105" fmla="*/ 878058 w 3888432"/>
              <a:gd name="connsiteY21-106" fmla="*/ 648072 h 3960440"/>
              <a:gd name="connsiteX22-107" fmla="*/ 333511 w 3888432"/>
              <a:gd name="connsiteY22-108" fmla="*/ 0 h 3960440"/>
              <a:gd name="connsiteX23-109" fmla="*/ 3554921 w 3888432"/>
              <a:gd name="connsiteY23-110" fmla="*/ 0 h 3960440"/>
              <a:gd name="connsiteX24-111" fmla="*/ 3888432 w 3888432"/>
              <a:gd name="connsiteY24-112" fmla="*/ 333511 h 3960440"/>
              <a:gd name="connsiteX25-113" fmla="*/ 3888432 w 3888432"/>
              <a:gd name="connsiteY25-114" fmla="*/ 3626929 h 3960440"/>
              <a:gd name="connsiteX26-115" fmla="*/ 3554921 w 3888432"/>
              <a:gd name="connsiteY26-116" fmla="*/ 3960440 h 3960440"/>
              <a:gd name="connsiteX27-117" fmla="*/ 333511 w 3888432"/>
              <a:gd name="connsiteY27-118" fmla="*/ 3960440 h 3960440"/>
              <a:gd name="connsiteX28-119" fmla="*/ 0 w 3888432"/>
              <a:gd name="connsiteY28-120" fmla="*/ 3626929 h 3960440"/>
              <a:gd name="connsiteX29-121" fmla="*/ 0 w 3888432"/>
              <a:gd name="connsiteY29-122" fmla="*/ 333511 h 3960440"/>
              <a:gd name="connsiteX30-123" fmla="*/ 333511 w 3888432"/>
              <a:gd name="connsiteY30-124" fmla="*/ 0 h 3960440"/>
              <a:gd name="connsiteX0-125" fmla="*/ 554477 w 3888432"/>
              <a:gd name="connsiteY0-126" fmla="*/ 1512168 h 3960440"/>
              <a:gd name="connsiteX1-127" fmla="*/ 554477 w 3888432"/>
              <a:gd name="connsiteY1-128" fmla="*/ 3312368 h 3960440"/>
              <a:gd name="connsiteX2-129" fmla="*/ 1201638 w 3888432"/>
              <a:gd name="connsiteY2-130" fmla="*/ 3312368 h 3960440"/>
              <a:gd name="connsiteX3-131" fmla="*/ 1201638 w 3888432"/>
              <a:gd name="connsiteY3-132" fmla="*/ 1512168 h 3960440"/>
              <a:gd name="connsiteX4-133" fmla="*/ 554477 w 3888432"/>
              <a:gd name="connsiteY4-134" fmla="*/ 1512168 h 3960440"/>
              <a:gd name="connsiteX5-135" fmla="*/ 2840340 w 3888432"/>
              <a:gd name="connsiteY5-136" fmla="*/ 1479943 h 3960440"/>
              <a:gd name="connsiteX6-137" fmla="*/ 2136833 w 3888432"/>
              <a:gd name="connsiteY6-138" fmla="*/ 1785510 h 3960440"/>
              <a:gd name="connsiteX7-139" fmla="*/ 2136833 w 3888432"/>
              <a:gd name="connsiteY7-140" fmla="*/ 1510185 h 3960440"/>
              <a:gd name="connsiteX8-141" fmla="*/ 1489672 w 3888432"/>
              <a:gd name="connsiteY8-142" fmla="*/ 1510185 h 3960440"/>
              <a:gd name="connsiteX9-143" fmla="*/ 1489672 w 3888432"/>
              <a:gd name="connsiteY9-144" fmla="*/ 3310385 h 3960440"/>
              <a:gd name="connsiteX10-145" fmla="*/ 2136833 w 3888432"/>
              <a:gd name="connsiteY10-146" fmla="*/ 3310385 h 3960440"/>
              <a:gd name="connsiteX11-147" fmla="*/ 2136833 w 3888432"/>
              <a:gd name="connsiteY11-148" fmla="*/ 2084121 h 3960440"/>
              <a:gd name="connsiteX12-149" fmla="*/ 2673919 w 3888432"/>
              <a:gd name="connsiteY12-150" fmla="*/ 2138897 h 3960440"/>
              <a:gd name="connsiteX13-151" fmla="*/ 2679688 w 3888432"/>
              <a:gd name="connsiteY13-152" fmla="*/ 3312366 h 3960440"/>
              <a:gd name="connsiteX14-153" fmla="*/ 3326849 w 3888432"/>
              <a:gd name="connsiteY14-154" fmla="*/ 3312366 h 3960440"/>
              <a:gd name="connsiteX15-155" fmla="*/ 3333768 w 3888432"/>
              <a:gd name="connsiteY15-156" fmla="*/ 2128613 h 3960440"/>
              <a:gd name="connsiteX16-157" fmla="*/ 2840340 w 3888432"/>
              <a:gd name="connsiteY16-158" fmla="*/ 1479943 h 3960440"/>
              <a:gd name="connsiteX17-159" fmla="*/ 878058 w 3888432"/>
              <a:gd name="connsiteY17-160" fmla="*/ 648072 h 3960440"/>
              <a:gd name="connsiteX18-161" fmla="*/ 554477 w 3888432"/>
              <a:gd name="connsiteY18-162" fmla="*/ 971653 h 3960440"/>
              <a:gd name="connsiteX19-163" fmla="*/ 878058 w 3888432"/>
              <a:gd name="connsiteY19-164" fmla="*/ 1295234 h 3960440"/>
              <a:gd name="connsiteX20-165" fmla="*/ 1201639 w 3888432"/>
              <a:gd name="connsiteY20-166" fmla="*/ 971653 h 3960440"/>
              <a:gd name="connsiteX21-167" fmla="*/ 878058 w 3888432"/>
              <a:gd name="connsiteY21-168" fmla="*/ 648072 h 3960440"/>
              <a:gd name="connsiteX22-169" fmla="*/ 333511 w 3888432"/>
              <a:gd name="connsiteY22-170" fmla="*/ 0 h 3960440"/>
              <a:gd name="connsiteX23-171" fmla="*/ 3554921 w 3888432"/>
              <a:gd name="connsiteY23-172" fmla="*/ 0 h 3960440"/>
              <a:gd name="connsiteX24-173" fmla="*/ 3888432 w 3888432"/>
              <a:gd name="connsiteY24-174" fmla="*/ 333511 h 3960440"/>
              <a:gd name="connsiteX25-175" fmla="*/ 3888432 w 3888432"/>
              <a:gd name="connsiteY25-176" fmla="*/ 3626929 h 3960440"/>
              <a:gd name="connsiteX26-177" fmla="*/ 3554921 w 3888432"/>
              <a:gd name="connsiteY26-178" fmla="*/ 3960440 h 3960440"/>
              <a:gd name="connsiteX27-179" fmla="*/ 333511 w 3888432"/>
              <a:gd name="connsiteY27-180" fmla="*/ 3960440 h 3960440"/>
              <a:gd name="connsiteX28-181" fmla="*/ 0 w 3888432"/>
              <a:gd name="connsiteY28-182" fmla="*/ 3626929 h 3960440"/>
              <a:gd name="connsiteX29-183" fmla="*/ 0 w 3888432"/>
              <a:gd name="connsiteY29-184" fmla="*/ 333511 h 3960440"/>
              <a:gd name="connsiteX30-185" fmla="*/ 333511 w 3888432"/>
              <a:gd name="connsiteY30-186" fmla="*/ 0 h 3960440"/>
              <a:gd name="connsiteX0-187" fmla="*/ 554477 w 3888432"/>
              <a:gd name="connsiteY0-188" fmla="*/ 1512168 h 3960440"/>
              <a:gd name="connsiteX1-189" fmla="*/ 554477 w 3888432"/>
              <a:gd name="connsiteY1-190" fmla="*/ 3312368 h 3960440"/>
              <a:gd name="connsiteX2-191" fmla="*/ 1201638 w 3888432"/>
              <a:gd name="connsiteY2-192" fmla="*/ 3312368 h 3960440"/>
              <a:gd name="connsiteX3-193" fmla="*/ 1201638 w 3888432"/>
              <a:gd name="connsiteY3-194" fmla="*/ 1512168 h 3960440"/>
              <a:gd name="connsiteX4-195" fmla="*/ 554477 w 3888432"/>
              <a:gd name="connsiteY4-196" fmla="*/ 1512168 h 3960440"/>
              <a:gd name="connsiteX5-197" fmla="*/ 2840340 w 3888432"/>
              <a:gd name="connsiteY5-198" fmla="*/ 1479943 h 3960440"/>
              <a:gd name="connsiteX6-199" fmla="*/ 2136833 w 3888432"/>
              <a:gd name="connsiteY6-200" fmla="*/ 1785510 h 3960440"/>
              <a:gd name="connsiteX7-201" fmla="*/ 2136833 w 3888432"/>
              <a:gd name="connsiteY7-202" fmla="*/ 1510185 h 3960440"/>
              <a:gd name="connsiteX8-203" fmla="*/ 1489672 w 3888432"/>
              <a:gd name="connsiteY8-204" fmla="*/ 1510185 h 3960440"/>
              <a:gd name="connsiteX9-205" fmla="*/ 1489672 w 3888432"/>
              <a:gd name="connsiteY9-206" fmla="*/ 3310385 h 3960440"/>
              <a:gd name="connsiteX10-207" fmla="*/ 2136833 w 3888432"/>
              <a:gd name="connsiteY10-208" fmla="*/ 3310385 h 3960440"/>
              <a:gd name="connsiteX11-209" fmla="*/ 2136833 w 3888432"/>
              <a:gd name="connsiteY11-210" fmla="*/ 2084121 h 3960440"/>
              <a:gd name="connsiteX12-211" fmla="*/ 2673919 w 3888432"/>
              <a:gd name="connsiteY12-212" fmla="*/ 2138897 h 3960440"/>
              <a:gd name="connsiteX13-213" fmla="*/ 2679688 w 3888432"/>
              <a:gd name="connsiteY13-214" fmla="*/ 3312366 h 3960440"/>
              <a:gd name="connsiteX14-215" fmla="*/ 3326849 w 3888432"/>
              <a:gd name="connsiteY14-216" fmla="*/ 3312366 h 3960440"/>
              <a:gd name="connsiteX15-217" fmla="*/ 3333768 w 3888432"/>
              <a:gd name="connsiteY15-218" fmla="*/ 2128613 h 3960440"/>
              <a:gd name="connsiteX16-219" fmla="*/ 2840340 w 3888432"/>
              <a:gd name="connsiteY16-220" fmla="*/ 1479943 h 3960440"/>
              <a:gd name="connsiteX17-221" fmla="*/ 878058 w 3888432"/>
              <a:gd name="connsiteY17-222" fmla="*/ 648072 h 3960440"/>
              <a:gd name="connsiteX18-223" fmla="*/ 554477 w 3888432"/>
              <a:gd name="connsiteY18-224" fmla="*/ 971653 h 3960440"/>
              <a:gd name="connsiteX19-225" fmla="*/ 878058 w 3888432"/>
              <a:gd name="connsiteY19-226" fmla="*/ 1295234 h 3960440"/>
              <a:gd name="connsiteX20-227" fmla="*/ 1201639 w 3888432"/>
              <a:gd name="connsiteY20-228" fmla="*/ 971653 h 3960440"/>
              <a:gd name="connsiteX21-229" fmla="*/ 878058 w 3888432"/>
              <a:gd name="connsiteY21-230" fmla="*/ 648072 h 3960440"/>
              <a:gd name="connsiteX22-231" fmla="*/ 333511 w 3888432"/>
              <a:gd name="connsiteY22-232" fmla="*/ 0 h 3960440"/>
              <a:gd name="connsiteX23-233" fmla="*/ 3554921 w 3888432"/>
              <a:gd name="connsiteY23-234" fmla="*/ 0 h 3960440"/>
              <a:gd name="connsiteX24-235" fmla="*/ 3888432 w 3888432"/>
              <a:gd name="connsiteY24-236" fmla="*/ 333511 h 3960440"/>
              <a:gd name="connsiteX25-237" fmla="*/ 3888432 w 3888432"/>
              <a:gd name="connsiteY25-238" fmla="*/ 3626929 h 3960440"/>
              <a:gd name="connsiteX26-239" fmla="*/ 3554921 w 3888432"/>
              <a:gd name="connsiteY26-240" fmla="*/ 3960440 h 3960440"/>
              <a:gd name="connsiteX27-241" fmla="*/ 333511 w 3888432"/>
              <a:gd name="connsiteY27-242" fmla="*/ 3960440 h 3960440"/>
              <a:gd name="connsiteX28-243" fmla="*/ 0 w 3888432"/>
              <a:gd name="connsiteY28-244" fmla="*/ 3626929 h 3960440"/>
              <a:gd name="connsiteX29-245" fmla="*/ 0 w 3888432"/>
              <a:gd name="connsiteY29-246" fmla="*/ 333511 h 3960440"/>
              <a:gd name="connsiteX30-247" fmla="*/ 333511 w 3888432"/>
              <a:gd name="connsiteY30-248" fmla="*/ 0 h 3960440"/>
              <a:gd name="connsiteX0-249" fmla="*/ 554477 w 3888432"/>
              <a:gd name="connsiteY0-250" fmla="*/ 1512168 h 3960440"/>
              <a:gd name="connsiteX1-251" fmla="*/ 554477 w 3888432"/>
              <a:gd name="connsiteY1-252" fmla="*/ 3312368 h 3960440"/>
              <a:gd name="connsiteX2-253" fmla="*/ 1201638 w 3888432"/>
              <a:gd name="connsiteY2-254" fmla="*/ 3312368 h 3960440"/>
              <a:gd name="connsiteX3-255" fmla="*/ 1201638 w 3888432"/>
              <a:gd name="connsiteY3-256" fmla="*/ 1512168 h 3960440"/>
              <a:gd name="connsiteX4-257" fmla="*/ 554477 w 3888432"/>
              <a:gd name="connsiteY4-258" fmla="*/ 1512168 h 3960440"/>
              <a:gd name="connsiteX5-259" fmla="*/ 2840340 w 3888432"/>
              <a:gd name="connsiteY5-260" fmla="*/ 1479943 h 3960440"/>
              <a:gd name="connsiteX6-261" fmla="*/ 2136833 w 3888432"/>
              <a:gd name="connsiteY6-262" fmla="*/ 1785510 h 3960440"/>
              <a:gd name="connsiteX7-263" fmla="*/ 2136833 w 3888432"/>
              <a:gd name="connsiteY7-264" fmla="*/ 1510185 h 3960440"/>
              <a:gd name="connsiteX8-265" fmla="*/ 1489672 w 3888432"/>
              <a:gd name="connsiteY8-266" fmla="*/ 1510185 h 3960440"/>
              <a:gd name="connsiteX9-267" fmla="*/ 1489672 w 3888432"/>
              <a:gd name="connsiteY9-268" fmla="*/ 3310385 h 3960440"/>
              <a:gd name="connsiteX10-269" fmla="*/ 2136833 w 3888432"/>
              <a:gd name="connsiteY10-270" fmla="*/ 3310385 h 3960440"/>
              <a:gd name="connsiteX11-271" fmla="*/ 2136833 w 3888432"/>
              <a:gd name="connsiteY11-272" fmla="*/ 2084121 h 3960440"/>
              <a:gd name="connsiteX12-273" fmla="*/ 2673919 w 3888432"/>
              <a:gd name="connsiteY12-274" fmla="*/ 2138897 h 3960440"/>
              <a:gd name="connsiteX13-275" fmla="*/ 2679688 w 3888432"/>
              <a:gd name="connsiteY13-276" fmla="*/ 3312366 h 3960440"/>
              <a:gd name="connsiteX14-277" fmla="*/ 3326849 w 3888432"/>
              <a:gd name="connsiteY14-278" fmla="*/ 3312366 h 3960440"/>
              <a:gd name="connsiteX15-279" fmla="*/ 3333768 w 3888432"/>
              <a:gd name="connsiteY15-280" fmla="*/ 2128613 h 3960440"/>
              <a:gd name="connsiteX16-281" fmla="*/ 2840340 w 3888432"/>
              <a:gd name="connsiteY16-282" fmla="*/ 1479943 h 3960440"/>
              <a:gd name="connsiteX17-283" fmla="*/ 878058 w 3888432"/>
              <a:gd name="connsiteY17-284" fmla="*/ 648072 h 3960440"/>
              <a:gd name="connsiteX18-285" fmla="*/ 554477 w 3888432"/>
              <a:gd name="connsiteY18-286" fmla="*/ 971653 h 3960440"/>
              <a:gd name="connsiteX19-287" fmla="*/ 878058 w 3888432"/>
              <a:gd name="connsiteY19-288" fmla="*/ 1295234 h 3960440"/>
              <a:gd name="connsiteX20-289" fmla="*/ 1201639 w 3888432"/>
              <a:gd name="connsiteY20-290" fmla="*/ 971653 h 3960440"/>
              <a:gd name="connsiteX21-291" fmla="*/ 878058 w 3888432"/>
              <a:gd name="connsiteY21-292" fmla="*/ 648072 h 3960440"/>
              <a:gd name="connsiteX22-293" fmla="*/ 333511 w 3888432"/>
              <a:gd name="connsiteY22-294" fmla="*/ 0 h 3960440"/>
              <a:gd name="connsiteX23-295" fmla="*/ 3554921 w 3888432"/>
              <a:gd name="connsiteY23-296" fmla="*/ 0 h 3960440"/>
              <a:gd name="connsiteX24-297" fmla="*/ 3888432 w 3888432"/>
              <a:gd name="connsiteY24-298" fmla="*/ 333511 h 3960440"/>
              <a:gd name="connsiteX25-299" fmla="*/ 3888432 w 3888432"/>
              <a:gd name="connsiteY25-300" fmla="*/ 3626929 h 3960440"/>
              <a:gd name="connsiteX26-301" fmla="*/ 3554921 w 3888432"/>
              <a:gd name="connsiteY26-302" fmla="*/ 3960440 h 3960440"/>
              <a:gd name="connsiteX27-303" fmla="*/ 333511 w 3888432"/>
              <a:gd name="connsiteY27-304" fmla="*/ 3960440 h 3960440"/>
              <a:gd name="connsiteX28-305" fmla="*/ 0 w 3888432"/>
              <a:gd name="connsiteY28-306" fmla="*/ 3626929 h 3960440"/>
              <a:gd name="connsiteX29-307" fmla="*/ 0 w 3888432"/>
              <a:gd name="connsiteY29-308" fmla="*/ 333511 h 3960440"/>
              <a:gd name="connsiteX30-309" fmla="*/ 333511 w 3888432"/>
              <a:gd name="connsiteY30-310" fmla="*/ 0 h 3960440"/>
              <a:gd name="connsiteX0-311" fmla="*/ 554477 w 3888432"/>
              <a:gd name="connsiteY0-312" fmla="*/ 1512168 h 3960440"/>
              <a:gd name="connsiteX1-313" fmla="*/ 554477 w 3888432"/>
              <a:gd name="connsiteY1-314" fmla="*/ 3312368 h 3960440"/>
              <a:gd name="connsiteX2-315" fmla="*/ 1201638 w 3888432"/>
              <a:gd name="connsiteY2-316" fmla="*/ 3312368 h 3960440"/>
              <a:gd name="connsiteX3-317" fmla="*/ 1201638 w 3888432"/>
              <a:gd name="connsiteY3-318" fmla="*/ 1512168 h 3960440"/>
              <a:gd name="connsiteX4-319" fmla="*/ 554477 w 3888432"/>
              <a:gd name="connsiteY4-320" fmla="*/ 1512168 h 3960440"/>
              <a:gd name="connsiteX5-321" fmla="*/ 2840340 w 3888432"/>
              <a:gd name="connsiteY5-322" fmla="*/ 1479943 h 3960440"/>
              <a:gd name="connsiteX6-323" fmla="*/ 2136833 w 3888432"/>
              <a:gd name="connsiteY6-324" fmla="*/ 1785510 h 3960440"/>
              <a:gd name="connsiteX7-325" fmla="*/ 2136833 w 3888432"/>
              <a:gd name="connsiteY7-326" fmla="*/ 1510185 h 3960440"/>
              <a:gd name="connsiteX8-327" fmla="*/ 1489672 w 3888432"/>
              <a:gd name="connsiteY8-328" fmla="*/ 1510185 h 3960440"/>
              <a:gd name="connsiteX9-329" fmla="*/ 1489672 w 3888432"/>
              <a:gd name="connsiteY9-330" fmla="*/ 3310385 h 3960440"/>
              <a:gd name="connsiteX10-331" fmla="*/ 2136833 w 3888432"/>
              <a:gd name="connsiteY10-332" fmla="*/ 3310385 h 3960440"/>
              <a:gd name="connsiteX11-333" fmla="*/ 2147184 w 3888432"/>
              <a:gd name="connsiteY11-334" fmla="*/ 2155564 h 3960440"/>
              <a:gd name="connsiteX12-335" fmla="*/ 2673919 w 3888432"/>
              <a:gd name="connsiteY12-336" fmla="*/ 2138897 h 3960440"/>
              <a:gd name="connsiteX13-337" fmla="*/ 2679688 w 3888432"/>
              <a:gd name="connsiteY13-338" fmla="*/ 3312366 h 3960440"/>
              <a:gd name="connsiteX14-339" fmla="*/ 3326849 w 3888432"/>
              <a:gd name="connsiteY14-340" fmla="*/ 3312366 h 3960440"/>
              <a:gd name="connsiteX15-341" fmla="*/ 3333768 w 3888432"/>
              <a:gd name="connsiteY15-342" fmla="*/ 2128613 h 3960440"/>
              <a:gd name="connsiteX16-343" fmla="*/ 2840340 w 3888432"/>
              <a:gd name="connsiteY16-344" fmla="*/ 1479943 h 3960440"/>
              <a:gd name="connsiteX17-345" fmla="*/ 878058 w 3888432"/>
              <a:gd name="connsiteY17-346" fmla="*/ 648072 h 3960440"/>
              <a:gd name="connsiteX18-347" fmla="*/ 554477 w 3888432"/>
              <a:gd name="connsiteY18-348" fmla="*/ 971653 h 3960440"/>
              <a:gd name="connsiteX19-349" fmla="*/ 878058 w 3888432"/>
              <a:gd name="connsiteY19-350" fmla="*/ 1295234 h 3960440"/>
              <a:gd name="connsiteX20-351" fmla="*/ 1201639 w 3888432"/>
              <a:gd name="connsiteY20-352" fmla="*/ 971653 h 3960440"/>
              <a:gd name="connsiteX21-353" fmla="*/ 878058 w 3888432"/>
              <a:gd name="connsiteY21-354" fmla="*/ 648072 h 3960440"/>
              <a:gd name="connsiteX22-355" fmla="*/ 333511 w 3888432"/>
              <a:gd name="connsiteY22-356" fmla="*/ 0 h 3960440"/>
              <a:gd name="connsiteX23-357" fmla="*/ 3554921 w 3888432"/>
              <a:gd name="connsiteY23-358" fmla="*/ 0 h 3960440"/>
              <a:gd name="connsiteX24-359" fmla="*/ 3888432 w 3888432"/>
              <a:gd name="connsiteY24-360" fmla="*/ 333511 h 3960440"/>
              <a:gd name="connsiteX25-361" fmla="*/ 3888432 w 3888432"/>
              <a:gd name="connsiteY25-362" fmla="*/ 3626929 h 3960440"/>
              <a:gd name="connsiteX26-363" fmla="*/ 3554921 w 3888432"/>
              <a:gd name="connsiteY26-364" fmla="*/ 3960440 h 3960440"/>
              <a:gd name="connsiteX27-365" fmla="*/ 333511 w 3888432"/>
              <a:gd name="connsiteY27-366" fmla="*/ 3960440 h 3960440"/>
              <a:gd name="connsiteX28-367" fmla="*/ 0 w 3888432"/>
              <a:gd name="connsiteY28-368" fmla="*/ 3626929 h 3960440"/>
              <a:gd name="connsiteX29-369" fmla="*/ 0 w 3888432"/>
              <a:gd name="connsiteY29-370" fmla="*/ 333511 h 3960440"/>
              <a:gd name="connsiteX30-371" fmla="*/ 333511 w 3888432"/>
              <a:gd name="connsiteY30-372" fmla="*/ 0 h 3960440"/>
              <a:gd name="connsiteX0-373" fmla="*/ 554477 w 3888432"/>
              <a:gd name="connsiteY0-374" fmla="*/ 1512168 h 3960440"/>
              <a:gd name="connsiteX1-375" fmla="*/ 554477 w 3888432"/>
              <a:gd name="connsiteY1-376" fmla="*/ 3312368 h 3960440"/>
              <a:gd name="connsiteX2-377" fmla="*/ 1201638 w 3888432"/>
              <a:gd name="connsiteY2-378" fmla="*/ 3312368 h 3960440"/>
              <a:gd name="connsiteX3-379" fmla="*/ 1201638 w 3888432"/>
              <a:gd name="connsiteY3-380" fmla="*/ 1512168 h 3960440"/>
              <a:gd name="connsiteX4-381" fmla="*/ 554477 w 3888432"/>
              <a:gd name="connsiteY4-382" fmla="*/ 1512168 h 3960440"/>
              <a:gd name="connsiteX5-383" fmla="*/ 2840340 w 3888432"/>
              <a:gd name="connsiteY5-384" fmla="*/ 1479943 h 3960440"/>
              <a:gd name="connsiteX6-385" fmla="*/ 2136833 w 3888432"/>
              <a:gd name="connsiteY6-386" fmla="*/ 1785510 h 3960440"/>
              <a:gd name="connsiteX7-387" fmla="*/ 2136833 w 3888432"/>
              <a:gd name="connsiteY7-388" fmla="*/ 1510185 h 3960440"/>
              <a:gd name="connsiteX8-389" fmla="*/ 1489672 w 3888432"/>
              <a:gd name="connsiteY8-390" fmla="*/ 1510185 h 3960440"/>
              <a:gd name="connsiteX9-391" fmla="*/ 1489672 w 3888432"/>
              <a:gd name="connsiteY9-392" fmla="*/ 3310385 h 3960440"/>
              <a:gd name="connsiteX10-393" fmla="*/ 2136833 w 3888432"/>
              <a:gd name="connsiteY10-394" fmla="*/ 3310385 h 3960440"/>
              <a:gd name="connsiteX11-395" fmla="*/ 2147184 w 3888432"/>
              <a:gd name="connsiteY11-396" fmla="*/ 2155564 h 3960440"/>
              <a:gd name="connsiteX12-397" fmla="*/ 2673919 w 3888432"/>
              <a:gd name="connsiteY12-398" fmla="*/ 2138897 h 3960440"/>
              <a:gd name="connsiteX13-399" fmla="*/ 2679688 w 3888432"/>
              <a:gd name="connsiteY13-400" fmla="*/ 3312366 h 3960440"/>
              <a:gd name="connsiteX14-401" fmla="*/ 3326849 w 3888432"/>
              <a:gd name="connsiteY14-402" fmla="*/ 3312366 h 3960440"/>
              <a:gd name="connsiteX15-403" fmla="*/ 3333768 w 3888432"/>
              <a:gd name="connsiteY15-404" fmla="*/ 2128613 h 3960440"/>
              <a:gd name="connsiteX16-405" fmla="*/ 2840340 w 3888432"/>
              <a:gd name="connsiteY16-406" fmla="*/ 1479943 h 3960440"/>
              <a:gd name="connsiteX17-407" fmla="*/ 878058 w 3888432"/>
              <a:gd name="connsiteY17-408" fmla="*/ 648072 h 3960440"/>
              <a:gd name="connsiteX18-409" fmla="*/ 554477 w 3888432"/>
              <a:gd name="connsiteY18-410" fmla="*/ 971653 h 3960440"/>
              <a:gd name="connsiteX19-411" fmla="*/ 878058 w 3888432"/>
              <a:gd name="connsiteY19-412" fmla="*/ 1295234 h 3960440"/>
              <a:gd name="connsiteX20-413" fmla="*/ 1201639 w 3888432"/>
              <a:gd name="connsiteY20-414" fmla="*/ 971653 h 3960440"/>
              <a:gd name="connsiteX21-415" fmla="*/ 878058 w 3888432"/>
              <a:gd name="connsiteY21-416" fmla="*/ 648072 h 3960440"/>
              <a:gd name="connsiteX22-417" fmla="*/ 333511 w 3888432"/>
              <a:gd name="connsiteY22-418" fmla="*/ 0 h 3960440"/>
              <a:gd name="connsiteX23-419" fmla="*/ 3554921 w 3888432"/>
              <a:gd name="connsiteY23-420" fmla="*/ 0 h 3960440"/>
              <a:gd name="connsiteX24-421" fmla="*/ 3888432 w 3888432"/>
              <a:gd name="connsiteY24-422" fmla="*/ 333511 h 3960440"/>
              <a:gd name="connsiteX25-423" fmla="*/ 3888432 w 3888432"/>
              <a:gd name="connsiteY25-424" fmla="*/ 3626929 h 3960440"/>
              <a:gd name="connsiteX26-425" fmla="*/ 3554921 w 3888432"/>
              <a:gd name="connsiteY26-426" fmla="*/ 3960440 h 3960440"/>
              <a:gd name="connsiteX27-427" fmla="*/ 333511 w 3888432"/>
              <a:gd name="connsiteY27-428" fmla="*/ 3960440 h 3960440"/>
              <a:gd name="connsiteX28-429" fmla="*/ 0 w 3888432"/>
              <a:gd name="connsiteY28-430" fmla="*/ 3626929 h 3960440"/>
              <a:gd name="connsiteX29-431" fmla="*/ 0 w 3888432"/>
              <a:gd name="connsiteY29-432" fmla="*/ 333511 h 3960440"/>
              <a:gd name="connsiteX30-433" fmla="*/ 333511 w 3888432"/>
              <a:gd name="connsiteY30-434" fmla="*/ 0 h 3960440"/>
              <a:gd name="connsiteX0-435" fmla="*/ 554477 w 3888432"/>
              <a:gd name="connsiteY0-436" fmla="*/ 1512168 h 3960440"/>
              <a:gd name="connsiteX1-437" fmla="*/ 554477 w 3888432"/>
              <a:gd name="connsiteY1-438" fmla="*/ 3312368 h 3960440"/>
              <a:gd name="connsiteX2-439" fmla="*/ 1201638 w 3888432"/>
              <a:gd name="connsiteY2-440" fmla="*/ 3312368 h 3960440"/>
              <a:gd name="connsiteX3-441" fmla="*/ 1201638 w 3888432"/>
              <a:gd name="connsiteY3-442" fmla="*/ 1512168 h 3960440"/>
              <a:gd name="connsiteX4-443" fmla="*/ 554477 w 3888432"/>
              <a:gd name="connsiteY4-444" fmla="*/ 1512168 h 3960440"/>
              <a:gd name="connsiteX5-445" fmla="*/ 2840340 w 3888432"/>
              <a:gd name="connsiteY5-446" fmla="*/ 1479943 h 3960440"/>
              <a:gd name="connsiteX6-447" fmla="*/ 2136833 w 3888432"/>
              <a:gd name="connsiteY6-448" fmla="*/ 1785510 h 3960440"/>
              <a:gd name="connsiteX7-449" fmla="*/ 2136833 w 3888432"/>
              <a:gd name="connsiteY7-450" fmla="*/ 1510185 h 3960440"/>
              <a:gd name="connsiteX8-451" fmla="*/ 1489672 w 3888432"/>
              <a:gd name="connsiteY8-452" fmla="*/ 1510185 h 3960440"/>
              <a:gd name="connsiteX9-453" fmla="*/ 1489672 w 3888432"/>
              <a:gd name="connsiteY9-454" fmla="*/ 3310385 h 3960440"/>
              <a:gd name="connsiteX10-455" fmla="*/ 2136833 w 3888432"/>
              <a:gd name="connsiteY10-456" fmla="*/ 3310385 h 3960440"/>
              <a:gd name="connsiteX11-457" fmla="*/ 2147184 w 3888432"/>
              <a:gd name="connsiteY11-458" fmla="*/ 2155564 h 3960440"/>
              <a:gd name="connsiteX12-459" fmla="*/ 2673919 w 3888432"/>
              <a:gd name="connsiteY12-460" fmla="*/ 2138897 h 3960440"/>
              <a:gd name="connsiteX13-461" fmla="*/ 2679688 w 3888432"/>
              <a:gd name="connsiteY13-462" fmla="*/ 3312366 h 3960440"/>
              <a:gd name="connsiteX14-463" fmla="*/ 3326849 w 3888432"/>
              <a:gd name="connsiteY14-464" fmla="*/ 3312366 h 3960440"/>
              <a:gd name="connsiteX15-465" fmla="*/ 3333768 w 3888432"/>
              <a:gd name="connsiteY15-466" fmla="*/ 2128613 h 3960440"/>
              <a:gd name="connsiteX16-467" fmla="*/ 2840340 w 3888432"/>
              <a:gd name="connsiteY16-468" fmla="*/ 1479943 h 3960440"/>
              <a:gd name="connsiteX17-469" fmla="*/ 878058 w 3888432"/>
              <a:gd name="connsiteY17-470" fmla="*/ 648072 h 3960440"/>
              <a:gd name="connsiteX18-471" fmla="*/ 554477 w 3888432"/>
              <a:gd name="connsiteY18-472" fmla="*/ 971653 h 3960440"/>
              <a:gd name="connsiteX19-473" fmla="*/ 878058 w 3888432"/>
              <a:gd name="connsiteY19-474" fmla="*/ 1295234 h 3960440"/>
              <a:gd name="connsiteX20-475" fmla="*/ 1201639 w 3888432"/>
              <a:gd name="connsiteY20-476" fmla="*/ 971653 h 3960440"/>
              <a:gd name="connsiteX21-477" fmla="*/ 878058 w 3888432"/>
              <a:gd name="connsiteY21-478" fmla="*/ 648072 h 3960440"/>
              <a:gd name="connsiteX22-479" fmla="*/ 333511 w 3888432"/>
              <a:gd name="connsiteY22-480" fmla="*/ 0 h 3960440"/>
              <a:gd name="connsiteX23-481" fmla="*/ 3554921 w 3888432"/>
              <a:gd name="connsiteY23-482" fmla="*/ 0 h 3960440"/>
              <a:gd name="connsiteX24-483" fmla="*/ 3888432 w 3888432"/>
              <a:gd name="connsiteY24-484" fmla="*/ 333511 h 3960440"/>
              <a:gd name="connsiteX25-485" fmla="*/ 3888432 w 3888432"/>
              <a:gd name="connsiteY25-486" fmla="*/ 3626929 h 3960440"/>
              <a:gd name="connsiteX26-487" fmla="*/ 3554921 w 3888432"/>
              <a:gd name="connsiteY26-488" fmla="*/ 3960440 h 3960440"/>
              <a:gd name="connsiteX27-489" fmla="*/ 333511 w 3888432"/>
              <a:gd name="connsiteY27-490" fmla="*/ 3960440 h 3960440"/>
              <a:gd name="connsiteX28-491" fmla="*/ 0 w 3888432"/>
              <a:gd name="connsiteY28-492" fmla="*/ 3626929 h 3960440"/>
              <a:gd name="connsiteX29-493" fmla="*/ 0 w 3888432"/>
              <a:gd name="connsiteY29-494" fmla="*/ 333511 h 3960440"/>
              <a:gd name="connsiteX30-495" fmla="*/ 333511 w 3888432"/>
              <a:gd name="connsiteY30-496" fmla="*/ 0 h 396044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99" name="Rounded Rectangle 2"/>
          <p:cNvSpPr/>
          <p:nvPr/>
        </p:nvSpPr>
        <p:spPr>
          <a:xfrm>
            <a:off x="5221965" y="5793782"/>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1" fmla="*/ 3160999 w 3960000"/>
              <a:gd name="connsiteY0-2" fmla="*/ 1374274 h 3960000"/>
              <a:gd name="connsiteX1-3" fmla="*/ 3155132 w 3960000"/>
              <a:gd name="connsiteY1-4" fmla="*/ 1419362 h 3960000"/>
              <a:gd name="connsiteX2-5" fmla="*/ 3155131 w 3960000"/>
              <a:gd name="connsiteY2-6" fmla="*/ 1419362 h 3960000"/>
              <a:gd name="connsiteX3-7" fmla="*/ 3160999 w 3960000"/>
              <a:gd name="connsiteY3-8" fmla="*/ 1374274 h 3960000"/>
              <a:gd name="connsiteX4-9" fmla="*/ 2538382 w 3960000"/>
              <a:gd name="connsiteY4-10" fmla="*/ 802616 h 3960000"/>
              <a:gd name="connsiteX5-11" fmla="*/ 1921633 w 3960000"/>
              <a:gd name="connsiteY5-12" fmla="*/ 1419365 h 3960000"/>
              <a:gd name="connsiteX6-13" fmla="*/ 1942445 w 3960000"/>
              <a:gd name="connsiteY6-14" fmla="*/ 1570340 h 3960000"/>
              <a:gd name="connsiteX7-15" fmla="*/ 752016 w 3960000"/>
              <a:gd name="connsiteY7-16" fmla="*/ 931012 h 3960000"/>
              <a:gd name="connsiteX8-17" fmla="*/ 934030 w 3960000"/>
              <a:gd name="connsiteY8-18" fmla="*/ 1745738 h 3960000"/>
              <a:gd name="connsiteX9-19" fmla="*/ 665343 w 3960000"/>
              <a:gd name="connsiteY9-20" fmla="*/ 1650397 h 3960000"/>
              <a:gd name="connsiteX10-21" fmla="*/ 1111709 w 3960000"/>
              <a:gd name="connsiteY10-22" fmla="*/ 2257108 h 3960000"/>
              <a:gd name="connsiteX11-23" fmla="*/ 856023 w 3960000"/>
              <a:gd name="connsiteY11-24" fmla="*/ 2244108 h 3960000"/>
              <a:gd name="connsiteX12-25" fmla="*/ 1402064 w 3960000"/>
              <a:gd name="connsiteY12-26" fmla="*/ 2660137 h 3960000"/>
              <a:gd name="connsiteX13-27" fmla="*/ 552668 w 3960000"/>
              <a:gd name="connsiteY13-28" fmla="*/ 2902822 h 3960000"/>
              <a:gd name="connsiteX14-29" fmla="*/ 1978439 w 3960000"/>
              <a:gd name="connsiteY14-30" fmla="*/ 3093502 h 3960000"/>
              <a:gd name="connsiteX15-31" fmla="*/ 3053184 w 3960000"/>
              <a:gd name="connsiteY15-32" fmla="*/ 2031759 h 3960000"/>
              <a:gd name="connsiteX16-33" fmla="*/ 3207849 w 3960000"/>
              <a:gd name="connsiteY16-34" fmla="*/ 1493166 h 3960000"/>
              <a:gd name="connsiteX17-35" fmla="*/ 3407333 w 3960000"/>
              <a:gd name="connsiteY17-36" fmla="*/ 1117847 h 3960000"/>
              <a:gd name="connsiteX18-37" fmla="*/ 3108461 w 3960000"/>
              <a:gd name="connsiteY18-38" fmla="*/ 1185086 h 3960000"/>
              <a:gd name="connsiteX19-39" fmla="*/ 3334650 w 3960000"/>
              <a:gd name="connsiteY19-40" fmla="*/ 883134 h 3960000"/>
              <a:gd name="connsiteX20-41" fmla="*/ 2995677 w 3960000"/>
              <a:gd name="connsiteY20-42" fmla="*/ 1008938 h 3960000"/>
              <a:gd name="connsiteX21-43" fmla="*/ 2538382 w 3960000"/>
              <a:gd name="connsiteY21-44" fmla="*/ 802616 h 3960000"/>
              <a:gd name="connsiteX22-45" fmla="*/ 308009 w 3960000"/>
              <a:gd name="connsiteY22-46" fmla="*/ 0 h 3960000"/>
              <a:gd name="connsiteX23-47" fmla="*/ 3651991 w 3960000"/>
              <a:gd name="connsiteY23-48" fmla="*/ 0 h 3960000"/>
              <a:gd name="connsiteX24-49" fmla="*/ 3960000 w 3960000"/>
              <a:gd name="connsiteY24-50" fmla="*/ 308009 h 3960000"/>
              <a:gd name="connsiteX25-51" fmla="*/ 3960000 w 3960000"/>
              <a:gd name="connsiteY25-52" fmla="*/ 3651991 h 3960000"/>
              <a:gd name="connsiteX26-53" fmla="*/ 3651991 w 3960000"/>
              <a:gd name="connsiteY26-54" fmla="*/ 3960000 h 3960000"/>
              <a:gd name="connsiteX27-55" fmla="*/ 308009 w 3960000"/>
              <a:gd name="connsiteY27-56" fmla="*/ 3960000 h 3960000"/>
              <a:gd name="connsiteX28-57" fmla="*/ 0 w 3960000"/>
              <a:gd name="connsiteY28-58" fmla="*/ 3651991 h 3960000"/>
              <a:gd name="connsiteX29-59" fmla="*/ 0 w 3960000"/>
              <a:gd name="connsiteY29-60" fmla="*/ 308009 h 3960000"/>
              <a:gd name="connsiteX30-61" fmla="*/ 308009 w 3960000"/>
              <a:gd name="connsiteY30-62" fmla="*/ 0 h 3960000"/>
              <a:gd name="connsiteX0-63" fmla="*/ 3160999 w 3960000"/>
              <a:gd name="connsiteY0-64" fmla="*/ 1374274 h 3960000"/>
              <a:gd name="connsiteX1-65" fmla="*/ 3155132 w 3960000"/>
              <a:gd name="connsiteY1-66" fmla="*/ 1419362 h 3960000"/>
              <a:gd name="connsiteX2-67" fmla="*/ 3160999 w 3960000"/>
              <a:gd name="connsiteY2-68" fmla="*/ 1374274 h 3960000"/>
              <a:gd name="connsiteX3-69" fmla="*/ 2538382 w 3960000"/>
              <a:gd name="connsiteY3-70" fmla="*/ 802616 h 3960000"/>
              <a:gd name="connsiteX4-71" fmla="*/ 1921633 w 3960000"/>
              <a:gd name="connsiteY4-72" fmla="*/ 1419365 h 3960000"/>
              <a:gd name="connsiteX5-73" fmla="*/ 1942445 w 3960000"/>
              <a:gd name="connsiteY5-74" fmla="*/ 1570340 h 3960000"/>
              <a:gd name="connsiteX6-75" fmla="*/ 752016 w 3960000"/>
              <a:gd name="connsiteY6-76" fmla="*/ 931012 h 3960000"/>
              <a:gd name="connsiteX7-77" fmla="*/ 934030 w 3960000"/>
              <a:gd name="connsiteY7-78" fmla="*/ 1745738 h 3960000"/>
              <a:gd name="connsiteX8-79" fmla="*/ 665343 w 3960000"/>
              <a:gd name="connsiteY8-80" fmla="*/ 1650397 h 3960000"/>
              <a:gd name="connsiteX9-81" fmla="*/ 1111709 w 3960000"/>
              <a:gd name="connsiteY9-82" fmla="*/ 2257108 h 3960000"/>
              <a:gd name="connsiteX10-83" fmla="*/ 856023 w 3960000"/>
              <a:gd name="connsiteY10-84" fmla="*/ 2244108 h 3960000"/>
              <a:gd name="connsiteX11-85" fmla="*/ 1402064 w 3960000"/>
              <a:gd name="connsiteY11-86" fmla="*/ 2660137 h 3960000"/>
              <a:gd name="connsiteX12-87" fmla="*/ 552668 w 3960000"/>
              <a:gd name="connsiteY12-88" fmla="*/ 2902822 h 3960000"/>
              <a:gd name="connsiteX13-89" fmla="*/ 1978439 w 3960000"/>
              <a:gd name="connsiteY13-90" fmla="*/ 3093502 h 3960000"/>
              <a:gd name="connsiteX14-91" fmla="*/ 3053184 w 3960000"/>
              <a:gd name="connsiteY14-92" fmla="*/ 2031759 h 3960000"/>
              <a:gd name="connsiteX15-93" fmla="*/ 3207849 w 3960000"/>
              <a:gd name="connsiteY15-94" fmla="*/ 1493166 h 3960000"/>
              <a:gd name="connsiteX16-95" fmla="*/ 3407333 w 3960000"/>
              <a:gd name="connsiteY16-96" fmla="*/ 1117847 h 3960000"/>
              <a:gd name="connsiteX17-97" fmla="*/ 3108461 w 3960000"/>
              <a:gd name="connsiteY17-98" fmla="*/ 1185086 h 3960000"/>
              <a:gd name="connsiteX18-99" fmla="*/ 3334650 w 3960000"/>
              <a:gd name="connsiteY18-100" fmla="*/ 883134 h 3960000"/>
              <a:gd name="connsiteX19-101" fmla="*/ 2995677 w 3960000"/>
              <a:gd name="connsiteY19-102" fmla="*/ 1008938 h 3960000"/>
              <a:gd name="connsiteX20-103" fmla="*/ 2538382 w 3960000"/>
              <a:gd name="connsiteY20-104" fmla="*/ 802616 h 3960000"/>
              <a:gd name="connsiteX21-105" fmla="*/ 308009 w 3960000"/>
              <a:gd name="connsiteY21-106" fmla="*/ 0 h 3960000"/>
              <a:gd name="connsiteX22-107" fmla="*/ 3651991 w 3960000"/>
              <a:gd name="connsiteY22-108" fmla="*/ 0 h 3960000"/>
              <a:gd name="connsiteX23-109" fmla="*/ 3960000 w 3960000"/>
              <a:gd name="connsiteY23-110" fmla="*/ 308009 h 3960000"/>
              <a:gd name="connsiteX24-111" fmla="*/ 3960000 w 3960000"/>
              <a:gd name="connsiteY24-112" fmla="*/ 3651991 h 3960000"/>
              <a:gd name="connsiteX25-113" fmla="*/ 3651991 w 3960000"/>
              <a:gd name="connsiteY25-114" fmla="*/ 3960000 h 3960000"/>
              <a:gd name="connsiteX26-115" fmla="*/ 308009 w 3960000"/>
              <a:gd name="connsiteY26-116" fmla="*/ 3960000 h 3960000"/>
              <a:gd name="connsiteX27-117" fmla="*/ 0 w 3960000"/>
              <a:gd name="connsiteY27-118" fmla="*/ 3651991 h 3960000"/>
              <a:gd name="connsiteX28-119" fmla="*/ 0 w 3960000"/>
              <a:gd name="connsiteY28-120" fmla="*/ 308009 h 3960000"/>
              <a:gd name="connsiteX29-121" fmla="*/ 308009 w 3960000"/>
              <a:gd name="connsiteY29-122" fmla="*/ 0 h 3960000"/>
              <a:gd name="connsiteX0-123" fmla="*/ 3160999 w 3960000"/>
              <a:gd name="connsiteY0-124" fmla="*/ 1374274 h 3960000"/>
              <a:gd name="connsiteX1-125" fmla="*/ 3155132 w 3960000"/>
              <a:gd name="connsiteY1-126" fmla="*/ 1419362 h 3960000"/>
              <a:gd name="connsiteX2-127" fmla="*/ 3160999 w 3960000"/>
              <a:gd name="connsiteY2-128" fmla="*/ 1374274 h 3960000"/>
              <a:gd name="connsiteX3-129" fmla="*/ 2538382 w 3960000"/>
              <a:gd name="connsiteY3-130" fmla="*/ 802616 h 3960000"/>
              <a:gd name="connsiteX4-131" fmla="*/ 1921633 w 3960000"/>
              <a:gd name="connsiteY4-132" fmla="*/ 1419365 h 3960000"/>
              <a:gd name="connsiteX5-133" fmla="*/ 1942445 w 3960000"/>
              <a:gd name="connsiteY5-134" fmla="*/ 1570340 h 3960000"/>
              <a:gd name="connsiteX6-135" fmla="*/ 752016 w 3960000"/>
              <a:gd name="connsiteY6-136" fmla="*/ 931012 h 3960000"/>
              <a:gd name="connsiteX7-137" fmla="*/ 934030 w 3960000"/>
              <a:gd name="connsiteY7-138" fmla="*/ 1745738 h 3960000"/>
              <a:gd name="connsiteX8-139" fmla="*/ 665343 w 3960000"/>
              <a:gd name="connsiteY8-140" fmla="*/ 1650397 h 3960000"/>
              <a:gd name="connsiteX9-141" fmla="*/ 1111709 w 3960000"/>
              <a:gd name="connsiteY9-142" fmla="*/ 2257108 h 3960000"/>
              <a:gd name="connsiteX10-143" fmla="*/ 856023 w 3960000"/>
              <a:gd name="connsiteY10-144" fmla="*/ 2244108 h 3960000"/>
              <a:gd name="connsiteX11-145" fmla="*/ 1402064 w 3960000"/>
              <a:gd name="connsiteY11-146" fmla="*/ 2660137 h 3960000"/>
              <a:gd name="connsiteX12-147" fmla="*/ 552668 w 3960000"/>
              <a:gd name="connsiteY12-148" fmla="*/ 2902822 h 3960000"/>
              <a:gd name="connsiteX13-149" fmla="*/ 1978439 w 3960000"/>
              <a:gd name="connsiteY13-150" fmla="*/ 3093502 h 3960000"/>
              <a:gd name="connsiteX14-151" fmla="*/ 3053184 w 3960000"/>
              <a:gd name="connsiteY14-152" fmla="*/ 2031759 h 3960000"/>
              <a:gd name="connsiteX15-153" fmla="*/ 3207849 w 3960000"/>
              <a:gd name="connsiteY15-154" fmla="*/ 1493166 h 3960000"/>
              <a:gd name="connsiteX16-155" fmla="*/ 3407333 w 3960000"/>
              <a:gd name="connsiteY16-156" fmla="*/ 1117847 h 3960000"/>
              <a:gd name="connsiteX17-157" fmla="*/ 3140091 w 3960000"/>
              <a:gd name="connsiteY17-158" fmla="*/ 1227260 h 3960000"/>
              <a:gd name="connsiteX18-159" fmla="*/ 3334650 w 3960000"/>
              <a:gd name="connsiteY18-160" fmla="*/ 883134 h 3960000"/>
              <a:gd name="connsiteX19-161" fmla="*/ 2995677 w 3960000"/>
              <a:gd name="connsiteY19-162" fmla="*/ 1008938 h 3960000"/>
              <a:gd name="connsiteX20-163" fmla="*/ 2538382 w 3960000"/>
              <a:gd name="connsiteY20-164" fmla="*/ 802616 h 3960000"/>
              <a:gd name="connsiteX21-165" fmla="*/ 308009 w 3960000"/>
              <a:gd name="connsiteY21-166" fmla="*/ 0 h 3960000"/>
              <a:gd name="connsiteX22-167" fmla="*/ 3651991 w 3960000"/>
              <a:gd name="connsiteY22-168" fmla="*/ 0 h 3960000"/>
              <a:gd name="connsiteX23-169" fmla="*/ 3960000 w 3960000"/>
              <a:gd name="connsiteY23-170" fmla="*/ 308009 h 3960000"/>
              <a:gd name="connsiteX24-171" fmla="*/ 3960000 w 3960000"/>
              <a:gd name="connsiteY24-172" fmla="*/ 3651991 h 3960000"/>
              <a:gd name="connsiteX25-173" fmla="*/ 3651991 w 3960000"/>
              <a:gd name="connsiteY25-174" fmla="*/ 3960000 h 3960000"/>
              <a:gd name="connsiteX26-175" fmla="*/ 308009 w 3960000"/>
              <a:gd name="connsiteY26-176" fmla="*/ 3960000 h 3960000"/>
              <a:gd name="connsiteX27-177" fmla="*/ 0 w 3960000"/>
              <a:gd name="connsiteY27-178" fmla="*/ 3651991 h 3960000"/>
              <a:gd name="connsiteX28-179" fmla="*/ 0 w 3960000"/>
              <a:gd name="connsiteY28-180" fmla="*/ 308009 h 3960000"/>
              <a:gd name="connsiteX29-181" fmla="*/ 308009 w 3960000"/>
              <a:gd name="connsiteY29-182" fmla="*/ 0 h 3960000"/>
              <a:gd name="connsiteX0-183" fmla="*/ 3160999 w 3960000"/>
              <a:gd name="connsiteY0-184" fmla="*/ 1374274 h 3960000"/>
              <a:gd name="connsiteX1-185" fmla="*/ 3155132 w 3960000"/>
              <a:gd name="connsiteY1-186" fmla="*/ 1419362 h 3960000"/>
              <a:gd name="connsiteX2-187" fmla="*/ 3160999 w 3960000"/>
              <a:gd name="connsiteY2-188" fmla="*/ 1374274 h 3960000"/>
              <a:gd name="connsiteX3-189" fmla="*/ 2538382 w 3960000"/>
              <a:gd name="connsiteY3-190" fmla="*/ 802616 h 3960000"/>
              <a:gd name="connsiteX4-191" fmla="*/ 1921633 w 3960000"/>
              <a:gd name="connsiteY4-192" fmla="*/ 1419365 h 3960000"/>
              <a:gd name="connsiteX5-193" fmla="*/ 1942445 w 3960000"/>
              <a:gd name="connsiteY5-194" fmla="*/ 1570340 h 3960000"/>
              <a:gd name="connsiteX6-195" fmla="*/ 752016 w 3960000"/>
              <a:gd name="connsiteY6-196" fmla="*/ 931012 h 3960000"/>
              <a:gd name="connsiteX7-197" fmla="*/ 934030 w 3960000"/>
              <a:gd name="connsiteY7-198" fmla="*/ 1745738 h 3960000"/>
              <a:gd name="connsiteX8-199" fmla="*/ 665343 w 3960000"/>
              <a:gd name="connsiteY8-200" fmla="*/ 1650397 h 3960000"/>
              <a:gd name="connsiteX9-201" fmla="*/ 1111709 w 3960000"/>
              <a:gd name="connsiteY9-202" fmla="*/ 2257108 h 3960000"/>
              <a:gd name="connsiteX10-203" fmla="*/ 856023 w 3960000"/>
              <a:gd name="connsiteY10-204" fmla="*/ 2244108 h 3960000"/>
              <a:gd name="connsiteX11-205" fmla="*/ 1402064 w 3960000"/>
              <a:gd name="connsiteY11-206" fmla="*/ 2660137 h 3960000"/>
              <a:gd name="connsiteX12-207" fmla="*/ 552668 w 3960000"/>
              <a:gd name="connsiteY12-208" fmla="*/ 2902822 h 3960000"/>
              <a:gd name="connsiteX13-209" fmla="*/ 1978439 w 3960000"/>
              <a:gd name="connsiteY13-210" fmla="*/ 3093502 h 3960000"/>
              <a:gd name="connsiteX14-211" fmla="*/ 3053184 w 3960000"/>
              <a:gd name="connsiteY14-212" fmla="*/ 2031759 h 3960000"/>
              <a:gd name="connsiteX15-213" fmla="*/ 3207849 w 3960000"/>
              <a:gd name="connsiteY15-214" fmla="*/ 1493166 h 3960000"/>
              <a:gd name="connsiteX16-215" fmla="*/ 3449507 w 3960000"/>
              <a:gd name="connsiteY16-216" fmla="*/ 1170564 h 3960000"/>
              <a:gd name="connsiteX17-217" fmla="*/ 3140091 w 3960000"/>
              <a:gd name="connsiteY17-218" fmla="*/ 1227260 h 3960000"/>
              <a:gd name="connsiteX18-219" fmla="*/ 3334650 w 3960000"/>
              <a:gd name="connsiteY18-220" fmla="*/ 883134 h 3960000"/>
              <a:gd name="connsiteX19-221" fmla="*/ 2995677 w 3960000"/>
              <a:gd name="connsiteY19-222" fmla="*/ 1008938 h 3960000"/>
              <a:gd name="connsiteX20-223" fmla="*/ 2538382 w 3960000"/>
              <a:gd name="connsiteY20-224" fmla="*/ 802616 h 3960000"/>
              <a:gd name="connsiteX21-225" fmla="*/ 308009 w 3960000"/>
              <a:gd name="connsiteY21-226" fmla="*/ 0 h 3960000"/>
              <a:gd name="connsiteX22-227" fmla="*/ 3651991 w 3960000"/>
              <a:gd name="connsiteY22-228" fmla="*/ 0 h 3960000"/>
              <a:gd name="connsiteX23-229" fmla="*/ 3960000 w 3960000"/>
              <a:gd name="connsiteY23-230" fmla="*/ 308009 h 3960000"/>
              <a:gd name="connsiteX24-231" fmla="*/ 3960000 w 3960000"/>
              <a:gd name="connsiteY24-232" fmla="*/ 3651991 h 3960000"/>
              <a:gd name="connsiteX25-233" fmla="*/ 3651991 w 3960000"/>
              <a:gd name="connsiteY25-234" fmla="*/ 3960000 h 3960000"/>
              <a:gd name="connsiteX26-235" fmla="*/ 308009 w 3960000"/>
              <a:gd name="connsiteY26-236" fmla="*/ 3960000 h 3960000"/>
              <a:gd name="connsiteX27-237" fmla="*/ 0 w 3960000"/>
              <a:gd name="connsiteY27-238" fmla="*/ 3651991 h 3960000"/>
              <a:gd name="connsiteX28-239" fmla="*/ 0 w 3960000"/>
              <a:gd name="connsiteY28-240" fmla="*/ 308009 h 3960000"/>
              <a:gd name="connsiteX29-241" fmla="*/ 308009 w 3960000"/>
              <a:gd name="connsiteY29-242" fmla="*/ 0 h 3960000"/>
              <a:gd name="connsiteX0-243" fmla="*/ 3160999 w 3960000"/>
              <a:gd name="connsiteY0-244" fmla="*/ 1374274 h 3960000"/>
              <a:gd name="connsiteX1-245" fmla="*/ 3155132 w 3960000"/>
              <a:gd name="connsiteY1-246" fmla="*/ 1419362 h 3960000"/>
              <a:gd name="connsiteX2-247" fmla="*/ 3160999 w 3960000"/>
              <a:gd name="connsiteY2-248" fmla="*/ 1374274 h 3960000"/>
              <a:gd name="connsiteX3-249" fmla="*/ 2538382 w 3960000"/>
              <a:gd name="connsiteY3-250" fmla="*/ 802616 h 3960000"/>
              <a:gd name="connsiteX4-251" fmla="*/ 1921633 w 3960000"/>
              <a:gd name="connsiteY4-252" fmla="*/ 1419365 h 3960000"/>
              <a:gd name="connsiteX5-253" fmla="*/ 1942445 w 3960000"/>
              <a:gd name="connsiteY5-254" fmla="*/ 1570340 h 3960000"/>
              <a:gd name="connsiteX6-255" fmla="*/ 752016 w 3960000"/>
              <a:gd name="connsiteY6-256" fmla="*/ 931012 h 3960000"/>
              <a:gd name="connsiteX7-257" fmla="*/ 934030 w 3960000"/>
              <a:gd name="connsiteY7-258" fmla="*/ 1745738 h 3960000"/>
              <a:gd name="connsiteX8-259" fmla="*/ 665343 w 3960000"/>
              <a:gd name="connsiteY8-260" fmla="*/ 1650397 h 3960000"/>
              <a:gd name="connsiteX9-261" fmla="*/ 1111709 w 3960000"/>
              <a:gd name="connsiteY9-262" fmla="*/ 2257108 h 3960000"/>
              <a:gd name="connsiteX10-263" fmla="*/ 856023 w 3960000"/>
              <a:gd name="connsiteY10-264" fmla="*/ 2244108 h 3960000"/>
              <a:gd name="connsiteX11-265" fmla="*/ 1402064 w 3960000"/>
              <a:gd name="connsiteY11-266" fmla="*/ 2660137 h 3960000"/>
              <a:gd name="connsiteX12-267" fmla="*/ 552668 w 3960000"/>
              <a:gd name="connsiteY12-268" fmla="*/ 2902822 h 3960000"/>
              <a:gd name="connsiteX13-269" fmla="*/ 1978439 w 3960000"/>
              <a:gd name="connsiteY13-270" fmla="*/ 3093502 h 3960000"/>
              <a:gd name="connsiteX14-271" fmla="*/ 3053184 w 3960000"/>
              <a:gd name="connsiteY14-272" fmla="*/ 2031759 h 3960000"/>
              <a:gd name="connsiteX15-273" fmla="*/ 3207849 w 3960000"/>
              <a:gd name="connsiteY15-274" fmla="*/ 1493166 h 3960000"/>
              <a:gd name="connsiteX16-275" fmla="*/ 3449507 w 3960000"/>
              <a:gd name="connsiteY16-276" fmla="*/ 1170564 h 3960000"/>
              <a:gd name="connsiteX17-277" fmla="*/ 3140091 w 3960000"/>
              <a:gd name="connsiteY17-278" fmla="*/ 1227260 h 3960000"/>
              <a:gd name="connsiteX18-279" fmla="*/ 3324107 w 3960000"/>
              <a:gd name="connsiteY18-280" fmla="*/ 851504 h 3960000"/>
              <a:gd name="connsiteX19-281" fmla="*/ 2995677 w 3960000"/>
              <a:gd name="connsiteY19-282" fmla="*/ 1008938 h 3960000"/>
              <a:gd name="connsiteX20-283" fmla="*/ 2538382 w 3960000"/>
              <a:gd name="connsiteY20-284" fmla="*/ 802616 h 3960000"/>
              <a:gd name="connsiteX21-285" fmla="*/ 308009 w 3960000"/>
              <a:gd name="connsiteY21-286" fmla="*/ 0 h 3960000"/>
              <a:gd name="connsiteX22-287" fmla="*/ 3651991 w 3960000"/>
              <a:gd name="connsiteY22-288" fmla="*/ 0 h 3960000"/>
              <a:gd name="connsiteX23-289" fmla="*/ 3960000 w 3960000"/>
              <a:gd name="connsiteY23-290" fmla="*/ 308009 h 3960000"/>
              <a:gd name="connsiteX24-291" fmla="*/ 3960000 w 3960000"/>
              <a:gd name="connsiteY24-292" fmla="*/ 3651991 h 3960000"/>
              <a:gd name="connsiteX25-293" fmla="*/ 3651991 w 3960000"/>
              <a:gd name="connsiteY25-294" fmla="*/ 3960000 h 3960000"/>
              <a:gd name="connsiteX26-295" fmla="*/ 308009 w 3960000"/>
              <a:gd name="connsiteY26-296" fmla="*/ 3960000 h 3960000"/>
              <a:gd name="connsiteX27-297" fmla="*/ 0 w 3960000"/>
              <a:gd name="connsiteY27-298" fmla="*/ 3651991 h 3960000"/>
              <a:gd name="connsiteX28-299" fmla="*/ 0 w 3960000"/>
              <a:gd name="connsiteY28-300" fmla="*/ 308009 h 3960000"/>
              <a:gd name="connsiteX29-301" fmla="*/ 308009 w 3960000"/>
              <a:gd name="connsiteY29-302" fmla="*/ 0 h 3960000"/>
              <a:gd name="connsiteX0-303" fmla="*/ 3160999 w 3960000"/>
              <a:gd name="connsiteY0-304" fmla="*/ 1374274 h 3960000"/>
              <a:gd name="connsiteX1-305" fmla="*/ 3155132 w 3960000"/>
              <a:gd name="connsiteY1-306" fmla="*/ 1419362 h 3960000"/>
              <a:gd name="connsiteX2-307" fmla="*/ 3160999 w 3960000"/>
              <a:gd name="connsiteY2-308" fmla="*/ 1374274 h 3960000"/>
              <a:gd name="connsiteX3-309" fmla="*/ 2538382 w 3960000"/>
              <a:gd name="connsiteY3-310" fmla="*/ 802616 h 3960000"/>
              <a:gd name="connsiteX4-311" fmla="*/ 1921633 w 3960000"/>
              <a:gd name="connsiteY4-312" fmla="*/ 1292845 h 3960000"/>
              <a:gd name="connsiteX5-313" fmla="*/ 1942445 w 3960000"/>
              <a:gd name="connsiteY5-314" fmla="*/ 1570340 h 3960000"/>
              <a:gd name="connsiteX6-315" fmla="*/ 752016 w 3960000"/>
              <a:gd name="connsiteY6-316" fmla="*/ 931012 h 3960000"/>
              <a:gd name="connsiteX7-317" fmla="*/ 934030 w 3960000"/>
              <a:gd name="connsiteY7-318" fmla="*/ 1745738 h 3960000"/>
              <a:gd name="connsiteX8-319" fmla="*/ 665343 w 3960000"/>
              <a:gd name="connsiteY8-320" fmla="*/ 1650397 h 3960000"/>
              <a:gd name="connsiteX9-321" fmla="*/ 1111709 w 3960000"/>
              <a:gd name="connsiteY9-322" fmla="*/ 2257108 h 3960000"/>
              <a:gd name="connsiteX10-323" fmla="*/ 856023 w 3960000"/>
              <a:gd name="connsiteY10-324" fmla="*/ 2244108 h 3960000"/>
              <a:gd name="connsiteX11-325" fmla="*/ 1402064 w 3960000"/>
              <a:gd name="connsiteY11-326" fmla="*/ 2660137 h 3960000"/>
              <a:gd name="connsiteX12-327" fmla="*/ 552668 w 3960000"/>
              <a:gd name="connsiteY12-328" fmla="*/ 2902822 h 3960000"/>
              <a:gd name="connsiteX13-329" fmla="*/ 1978439 w 3960000"/>
              <a:gd name="connsiteY13-330" fmla="*/ 3093502 h 3960000"/>
              <a:gd name="connsiteX14-331" fmla="*/ 3053184 w 3960000"/>
              <a:gd name="connsiteY14-332" fmla="*/ 2031759 h 3960000"/>
              <a:gd name="connsiteX15-333" fmla="*/ 3207849 w 3960000"/>
              <a:gd name="connsiteY15-334" fmla="*/ 1493166 h 3960000"/>
              <a:gd name="connsiteX16-335" fmla="*/ 3449507 w 3960000"/>
              <a:gd name="connsiteY16-336" fmla="*/ 1170564 h 3960000"/>
              <a:gd name="connsiteX17-337" fmla="*/ 3140091 w 3960000"/>
              <a:gd name="connsiteY17-338" fmla="*/ 1227260 h 3960000"/>
              <a:gd name="connsiteX18-339" fmla="*/ 3324107 w 3960000"/>
              <a:gd name="connsiteY18-340" fmla="*/ 851504 h 3960000"/>
              <a:gd name="connsiteX19-341" fmla="*/ 2995677 w 3960000"/>
              <a:gd name="connsiteY19-342" fmla="*/ 1008938 h 3960000"/>
              <a:gd name="connsiteX20-343" fmla="*/ 2538382 w 3960000"/>
              <a:gd name="connsiteY20-344" fmla="*/ 802616 h 3960000"/>
              <a:gd name="connsiteX21-345" fmla="*/ 308009 w 3960000"/>
              <a:gd name="connsiteY21-346" fmla="*/ 0 h 3960000"/>
              <a:gd name="connsiteX22-347" fmla="*/ 3651991 w 3960000"/>
              <a:gd name="connsiteY22-348" fmla="*/ 0 h 3960000"/>
              <a:gd name="connsiteX23-349" fmla="*/ 3960000 w 3960000"/>
              <a:gd name="connsiteY23-350" fmla="*/ 308009 h 3960000"/>
              <a:gd name="connsiteX24-351" fmla="*/ 3960000 w 3960000"/>
              <a:gd name="connsiteY24-352" fmla="*/ 3651991 h 3960000"/>
              <a:gd name="connsiteX25-353" fmla="*/ 3651991 w 3960000"/>
              <a:gd name="connsiteY25-354" fmla="*/ 3960000 h 3960000"/>
              <a:gd name="connsiteX26-355" fmla="*/ 308009 w 3960000"/>
              <a:gd name="connsiteY26-356" fmla="*/ 3960000 h 3960000"/>
              <a:gd name="connsiteX27-357" fmla="*/ 0 w 3960000"/>
              <a:gd name="connsiteY27-358" fmla="*/ 3651991 h 3960000"/>
              <a:gd name="connsiteX28-359" fmla="*/ 0 w 3960000"/>
              <a:gd name="connsiteY28-360" fmla="*/ 308009 h 3960000"/>
              <a:gd name="connsiteX29-361" fmla="*/ 308009 w 3960000"/>
              <a:gd name="connsiteY29-362" fmla="*/ 0 h 3960000"/>
              <a:gd name="connsiteX0-363" fmla="*/ 3160999 w 3960000"/>
              <a:gd name="connsiteY0-364" fmla="*/ 1374274 h 3960000"/>
              <a:gd name="connsiteX1-365" fmla="*/ 3155132 w 3960000"/>
              <a:gd name="connsiteY1-366" fmla="*/ 1419362 h 3960000"/>
              <a:gd name="connsiteX2-367" fmla="*/ 3160999 w 3960000"/>
              <a:gd name="connsiteY2-368" fmla="*/ 1374274 h 3960000"/>
              <a:gd name="connsiteX3-369" fmla="*/ 2496208 w 3960000"/>
              <a:gd name="connsiteY3-370" fmla="*/ 770986 h 3960000"/>
              <a:gd name="connsiteX4-371" fmla="*/ 1921633 w 3960000"/>
              <a:gd name="connsiteY4-372" fmla="*/ 1292845 h 3960000"/>
              <a:gd name="connsiteX5-373" fmla="*/ 1942445 w 3960000"/>
              <a:gd name="connsiteY5-374" fmla="*/ 1570340 h 3960000"/>
              <a:gd name="connsiteX6-375" fmla="*/ 752016 w 3960000"/>
              <a:gd name="connsiteY6-376" fmla="*/ 931012 h 3960000"/>
              <a:gd name="connsiteX7-377" fmla="*/ 934030 w 3960000"/>
              <a:gd name="connsiteY7-378" fmla="*/ 1745738 h 3960000"/>
              <a:gd name="connsiteX8-379" fmla="*/ 665343 w 3960000"/>
              <a:gd name="connsiteY8-380" fmla="*/ 1650397 h 3960000"/>
              <a:gd name="connsiteX9-381" fmla="*/ 1111709 w 3960000"/>
              <a:gd name="connsiteY9-382" fmla="*/ 2257108 h 3960000"/>
              <a:gd name="connsiteX10-383" fmla="*/ 856023 w 3960000"/>
              <a:gd name="connsiteY10-384" fmla="*/ 2244108 h 3960000"/>
              <a:gd name="connsiteX11-385" fmla="*/ 1402064 w 3960000"/>
              <a:gd name="connsiteY11-386" fmla="*/ 2660137 h 3960000"/>
              <a:gd name="connsiteX12-387" fmla="*/ 552668 w 3960000"/>
              <a:gd name="connsiteY12-388" fmla="*/ 2902822 h 3960000"/>
              <a:gd name="connsiteX13-389" fmla="*/ 1978439 w 3960000"/>
              <a:gd name="connsiteY13-390" fmla="*/ 3093502 h 3960000"/>
              <a:gd name="connsiteX14-391" fmla="*/ 3053184 w 3960000"/>
              <a:gd name="connsiteY14-392" fmla="*/ 2031759 h 3960000"/>
              <a:gd name="connsiteX15-393" fmla="*/ 3207849 w 3960000"/>
              <a:gd name="connsiteY15-394" fmla="*/ 1493166 h 3960000"/>
              <a:gd name="connsiteX16-395" fmla="*/ 3449507 w 3960000"/>
              <a:gd name="connsiteY16-396" fmla="*/ 1170564 h 3960000"/>
              <a:gd name="connsiteX17-397" fmla="*/ 3140091 w 3960000"/>
              <a:gd name="connsiteY17-398" fmla="*/ 1227260 h 3960000"/>
              <a:gd name="connsiteX18-399" fmla="*/ 3324107 w 3960000"/>
              <a:gd name="connsiteY18-400" fmla="*/ 851504 h 3960000"/>
              <a:gd name="connsiteX19-401" fmla="*/ 2995677 w 3960000"/>
              <a:gd name="connsiteY19-402" fmla="*/ 1008938 h 3960000"/>
              <a:gd name="connsiteX20-403" fmla="*/ 2496208 w 3960000"/>
              <a:gd name="connsiteY20-404" fmla="*/ 770986 h 3960000"/>
              <a:gd name="connsiteX21-405" fmla="*/ 308009 w 3960000"/>
              <a:gd name="connsiteY21-406" fmla="*/ 0 h 3960000"/>
              <a:gd name="connsiteX22-407" fmla="*/ 3651991 w 3960000"/>
              <a:gd name="connsiteY22-408" fmla="*/ 0 h 3960000"/>
              <a:gd name="connsiteX23-409" fmla="*/ 3960000 w 3960000"/>
              <a:gd name="connsiteY23-410" fmla="*/ 308009 h 3960000"/>
              <a:gd name="connsiteX24-411" fmla="*/ 3960000 w 3960000"/>
              <a:gd name="connsiteY24-412" fmla="*/ 3651991 h 3960000"/>
              <a:gd name="connsiteX25-413" fmla="*/ 3651991 w 3960000"/>
              <a:gd name="connsiteY25-414" fmla="*/ 3960000 h 3960000"/>
              <a:gd name="connsiteX26-415" fmla="*/ 308009 w 3960000"/>
              <a:gd name="connsiteY26-416" fmla="*/ 3960000 h 3960000"/>
              <a:gd name="connsiteX27-417" fmla="*/ 0 w 3960000"/>
              <a:gd name="connsiteY27-418" fmla="*/ 3651991 h 3960000"/>
              <a:gd name="connsiteX28-419" fmla="*/ 0 w 3960000"/>
              <a:gd name="connsiteY28-420" fmla="*/ 308009 h 3960000"/>
              <a:gd name="connsiteX29-421" fmla="*/ 308009 w 3960000"/>
              <a:gd name="connsiteY29-422" fmla="*/ 0 h 3960000"/>
              <a:gd name="connsiteX0-423" fmla="*/ 3160999 w 3960000"/>
              <a:gd name="connsiteY0-424" fmla="*/ 1374274 h 3960000"/>
              <a:gd name="connsiteX1-425" fmla="*/ 3155132 w 3960000"/>
              <a:gd name="connsiteY1-426" fmla="*/ 1419362 h 3960000"/>
              <a:gd name="connsiteX2-427" fmla="*/ 3160999 w 3960000"/>
              <a:gd name="connsiteY2-428" fmla="*/ 1374274 h 3960000"/>
              <a:gd name="connsiteX3-429" fmla="*/ 2496208 w 3960000"/>
              <a:gd name="connsiteY3-430" fmla="*/ 770986 h 3960000"/>
              <a:gd name="connsiteX4-431" fmla="*/ 1921633 w 3960000"/>
              <a:gd name="connsiteY4-432" fmla="*/ 1292845 h 3960000"/>
              <a:gd name="connsiteX5-433" fmla="*/ 1942445 w 3960000"/>
              <a:gd name="connsiteY5-434" fmla="*/ 1570340 h 3960000"/>
              <a:gd name="connsiteX6-435" fmla="*/ 752016 w 3960000"/>
              <a:gd name="connsiteY6-436" fmla="*/ 931012 h 3960000"/>
              <a:gd name="connsiteX7-437" fmla="*/ 934030 w 3960000"/>
              <a:gd name="connsiteY7-438" fmla="*/ 1745738 h 3960000"/>
              <a:gd name="connsiteX8-439" fmla="*/ 665343 w 3960000"/>
              <a:gd name="connsiteY8-440" fmla="*/ 1650397 h 3960000"/>
              <a:gd name="connsiteX9-441" fmla="*/ 1111709 w 3960000"/>
              <a:gd name="connsiteY9-442" fmla="*/ 2257108 h 3960000"/>
              <a:gd name="connsiteX10-443" fmla="*/ 856023 w 3960000"/>
              <a:gd name="connsiteY10-444" fmla="*/ 2244108 h 3960000"/>
              <a:gd name="connsiteX11-445" fmla="*/ 1402064 w 3960000"/>
              <a:gd name="connsiteY11-446" fmla="*/ 2660137 h 3960000"/>
              <a:gd name="connsiteX12-447" fmla="*/ 552668 w 3960000"/>
              <a:gd name="connsiteY12-448" fmla="*/ 2902822 h 3960000"/>
              <a:gd name="connsiteX13-449" fmla="*/ 1978439 w 3960000"/>
              <a:gd name="connsiteY13-450" fmla="*/ 3093502 h 3960000"/>
              <a:gd name="connsiteX14-451" fmla="*/ 3053184 w 3960000"/>
              <a:gd name="connsiteY14-452" fmla="*/ 2031759 h 3960000"/>
              <a:gd name="connsiteX15-453" fmla="*/ 3207849 w 3960000"/>
              <a:gd name="connsiteY15-454" fmla="*/ 1493166 h 3960000"/>
              <a:gd name="connsiteX16-455" fmla="*/ 3449507 w 3960000"/>
              <a:gd name="connsiteY16-456" fmla="*/ 1170564 h 3960000"/>
              <a:gd name="connsiteX17-457" fmla="*/ 3140091 w 3960000"/>
              <a:gd name="connsiteY17-458" fmla="*/ 1227260 h 3960000"/>
              <a:gd name="connsiteX18-459" fmla="*/ 3324107 w 3960000"/>
              <a:gd name="connsiteY18-460" fmla="*/ 851504 h 3960000"/>
              <a:gd name="connsiteX19-461" fmla="*/ 2995677 w 3960000"/>
              <a:gd name="connsiteY19-462" fmla="*/ 1008938 h 3960000"/>
              <a:gd name="connsiteX20-463" fmla="*/ 2496208 w 3960000"/>
              <a:gd name="connsiteY20-464" fmla="*/ 770986 h 3960000"/>
              <a:gd name="connsiteX21-465" fmla="*/ 308009 w 3960000"/>
              <a:gd name="connsiteY21-466" fmla="*/ 0 h 3960000"/>
              <a:gd name="connsiteX22-467" fmla="*/ 3651991 w 3960000"/>
              <a:gd name="connsiteY22-468" fmla="*/ 0 h 3960000"/>
              <a:gd name="connsiteX23-469" fmla="*/ 3960000 w 3960000"/>
              <a:gd name="connsiteY23-470" fmla="*/ 308009 h 3960000"/>
              <a:gd name="connsiteX24-471" fmla="*/ 3960000 w 3960000"/>
              <a:gd name="connsiteY24-472" fmla="*/ 3651991 h 3960000"/>
              <a:gd name="connsiteX25-473" fmla="*/ 3651991 w 3960000"/>
              <a:gd name="connsiteY25-474" fmla="*/ 3960000 h 3960000"/>
              <a:gd name="connsiteX26-475" fmla="*/ 308009 w 3960000"/>
              <a:gd name="connsiteY26-476" fmla="*/ 3960000 h 3960000"/>
              <a:gd name="connsiteX27-477" fmla="*/ 0 w 3960000"/>
              <a:gd name="connsiteY27-478" fmla="*/ 3651991 h 3960000"/>
              <a:gd name="connsiteX28-479" fmla="*/ 0 w 3960000"/>
              <a:gd name="connsiteY28-480" fmla="*/ 308009 h 3960000"/>
              <a:gd name="connsiteX29-481" fmla="*/ 308009 w 3960000"/>
              <a:gd name="connsiteY29-482" fmla="*/ 0 h 3960000"/>
              <a:gd name="connsiteX0-483" fmla="*/ 3160999 w 3960000"/>
              <a:gd name="connsiteY0-484" fmla="*/ 1374274 h 3960000"/>
              <a:gd name="connsiteX1-485" fmla="*/ 3155132 w 3960000"/>
              <a:gd name="connsiteY1-486" fmla="*/ 1419362 h 3960000"/>
              <a:gd name="connsiteX2-487" fmla="*/ 3160999 w 3960000"/>
              <a:gd name="connsiteY2-488" fmla="*/ 1374274 h 3960000"/>
              <a:gd name="connsiteX3-489" fmla="*/ 2496208 w 3960000"/>
              <a:gd name="connsiteY3-490" fmla="*/ 770986 h 3960000"/>
              <a:gd name="connsiteX4-491" fmla="*/ 1921633 w 3960000"/>
              <a:gd name="connsiteY4-492" fmla="*/ 1292845 h 3960000"/>
              <a:gd name="connsiteX5-493" fmla="*/ 1942445 w 3960000"/>
              <a:gd name="connsiteY5-494" fmla="*/ 1570340 h 3960000"/>
              <a:gd name="connsiteX6-495" fmla="*/ 752016 w 3960000"/>
              <a:gd name="connsiteY6-496" fmla="*/ 931012 h 3960000"/>
              <a:gd name="connsiteX7-497" fmla="*/ 934030 w 3960000"/>
              <a:gd name="connsiteY7-498" fmla="*/ 1745738 h 3960000"/>
              <a:gd name="connsiteX8-499" fmla="*/ 665343 w 3960000"/>
              <a:gd name="connsiteY8-500" fmla="*/ 1650397 h 3960000"/>
              <a:gd name="connsiteX9-501" fmla="*/ 1111709 w 3960000"/>
              <a:gd name="connsiteY9-502" fmla="*/ 2257108 h 3960000"/>
              <a:gd name="connsiteX10-503" fmla="*/ 856023 w 3960000"/>
              <a:gd name="connsiteY10-504" fmla="*/ 2244108 h 3960000"/>
              <a:gd name="connsiteX11-505" fmla="*/ 1402064 w 3960000"/>
              <a:gd name="connsiteY11-506" fmla="*/ 2660137 h 3960000"/>
              <a:gd name="connsiteX12-507" fmla="*/ 552668 w 3960000"/>
              <a:gd name="connsiteY12-508" fmla="*/ 2902822 h 3960000"/>
              <a:gd name="connsiteX13-509" fmla="*/ 1978439 w 3960000"/>
              <a:gd name="connsiteY13-510" fmla="*/ 3093502 h 3960000"/>
              <a:gd name="connsiteX14-511" fmla="*/ 3053184 w 3960000"/>
              <a:gd name="connsiteY14-512" fmla="*/ 2031759 h 3960000"/>
              <a:gd name="connsiteX15-513" fmla="*/ 3207849 w 3960000"/>
              <a:gd name="connsiteY15-514" fmla="*/ 1493166 h 3960000"/>
              <a:gd name="connsiteX16-515" fmla="*/ 3449507 w 3960000"/>
              <a:gd name="connsiteY16-516" fmla="*/ 1170564 h 3960000"/>
              <a:gd name="connsiteX17-517" fmla="*/ 3140091 w 3960000"/>
              <a:gd name="connsiteY17-518" fmla="*/ 1227260 h 3960000"/>
              <a:gd name="connsiteX18-519" fmla="*/ 3324107 w 3960000"/>
              <a:gd name="connsiteY18-520" fmla="*/ 851504 h 3960000"/>
              <a:gd name="connsiteX19-521" fmla="*/ 2995677 w 3960000"/>
              <a:gd name="connsiteY19-522" fmla="*/ 1008938 h 3960000"/>
              <a:gd name="connsiteX20-523" fmla="*/ 2496208 w 3960000"/>
              <a:gd name="connsiteY20-524" fmla="*/ 770986 h 3960000"/>
              <a:gd name="connsiteX21-525" fmla="*/ 308009 w 3960000"/>
              <a:gd name="connsiteY21-526" fmla="*/ 0 h 3960000"/>
              <a:gd name="connsiteX22-527" fmla="*/ 3651991 w 3960000"/>
              <a:gd name="connsiteY22-528" fmla="*/ 0 h 3960000"/>
              <a:gd name="connsiteX23-529" fmla="*/ 3960000 w 3960000"/>
              <a:gd name="connsiteY23-530" fmla="*/ 308009 h 3960000"/>
              <a:gd name="connsiteX24-531" fmla="*/ 3960000 w 3960000"/>
              <a:gd name="connsiteY24-532" fmla="*/ 3651991 h 3960000"/>
              <a:gd name="connsiteX25-533" fmla="*/ 3651991 w 3960000"/>
              <a:gd name="connsiteY25-534" fmla="*/ 3960000 h 3960000"/>
              <a:gd name="connsiteX26-535" fmla="*/ 308009 w 3960000"/>
              <a:gd name="connsiteY26-536" fmla="*/ 3960000 h 3960000"/>
              <a:gd name="connsiteX27-537" fmla="*/ 0 w 3960000"/>
              <a:gd name="connsiteY27-538" fmla="*/ 3651991 h 3960000"/>
              <a:gd name="connsiteX28-539" fmla="*/ 0 w 3960000"/>
              <a:gd name="connsiteY28-540" fmla="*/ 308009 h 3960000"/>
              <a:gd name="connsiteX29-541" fmla="*/ 308009 w 3960000"/>
              <a:gd name="connsiteY29-542" fmla="*/ 0 h 3960000"/>
              <a:gd name="connsiteX0-543" fmla="*/ 3160999 w 3960000"/>
              <a:gd name="connsiteY0-544" fmla="*/ 1374274 h 3960000"/>
              <a:gd name="connsiteX1-545" fmla="*/ 3155132 w 3960000"/>
              <a:gd name="connsiteY1-546" fmla="*/ 1419362 h 3960000"/>
              <a:gd name="connsiteX2-547" fmla="*/ 3160999 w 3960000"/>
              <a:gd name="connsiteY2-548" fmla="*/ 1374274 h 3960000"/>
              <a:gd name="connsiteX3-549" fmla="*/ 2496208 w 3960000"/>
              <a:gd name="connsiteY3-550" fmla="*/ 770986 h 3960000"/>
              <a:gd name="connsiteX4-551" fmla="*/ 1921633 w 3960000"/>
              <a:gd name="connsiteY4-552" fmla="*/ 1292845 h 3960000"/>
              <a:gd name="connsiteX5-553" fmla="*/ 1942445 w 3960000"/>
              <a:gd name="connsiteY5-554" fmla="*/ 1570340 h 3960000"/>
              <a:gd name="connsiteX6-555" fmla="*/ 815277 w 3960000"/>
              <a:gd name="connsiteY6-556" fmla="*/ 836121 h 3960000"/>
              <a:gd name="connsiteX7-557" fmla="*/ 934030 w 3960000"/>
              <a:gd name="connsiteY7-558" fmla="*/ 1745738 h 3960000"/>
              <a:gd name="connsiteX8-559" fmla="*/ 665343 w 3960000"/>
              <a:gd name="connsiteY8-560" fmla="*/ 1650397 h 3960000"/>
              <a:gd name="connsiteX9-561" fmla="*/ 1111709 w 3960000"/>
              <a:gd name="connsiteY9-562" fmla="*/ 2257108 h 3960000"/>
              <a:gd name="connsiteX10-563" fmla="*/ 856023 w 3960000"/>
              <a:gd name="connsiteY10-564" fmla="*/ 2244108 h 3960000"/>
              <a:gd name="connsiteX11-565" fmla="*/ 1402064 w 3960000"/>
              <a:gd name="connsiteY11-566" fmla="*/ 2660137 h 3960000"/>
              <a:gd name="connsiteX12-567" fmla="*/ 552668 w 3960000"/>
              <a:gd name="connsiteY12-568" fmla="*/ 2902822 h 3960000"/>
              <a:gd name="connsiteX13-569" fmla="*/ 1978439 w 3960000"/>
              <a:gd name="connsiteY13-570" fmla="*/ 3093502 h 3960000"/>
              <a:gd name="connsiteX14-571" fmla="*/ 3053184 w 3960000"/>
              <a:gd name="connsiteY14-572" fmla="*/ 2031759 h 3960000"/>
              <a:gd name="connsiteX15-573" fmla="*/ 3207849 w 3960000"/>
              <a:gd name="connsiteY15-574" fmla="*/ 1493166 h 3960000"/>
              <a:gd name="connsiteX16-575" fmla="*/ 3449507 w 3960000"/>
              <a:gd name="connsiteY16-576" fmla="*/ 1170564 h 3960000"/>
              <a:gd name="connsiteX17-577" fmla="*/ 3140091 w 3960000"/>
              <a:gd name="connsiteY17-578" fmla="*/ 1227260 h 3960000"/>
              <a:gd name="connsiteX18-579" fmla="*/ 3324107 w 3960000"/>
              <a:gd name="connsiteY18-580" fmla="*/ 851504 h 3960000"/>
              <a:gd name="connsiteX19-581" fmla="*/ 2995677 w 3960000"/>
              <a:gd name="connsiteY19-582" fmla="*/ 1008938 h 3960000"/>
              <a:gd name="connsiteX20-583" fmla="*/ 2496208 w 3960000"/>
              <a:gd name="connsiteY20-584" fmla="*/ 770986 h 3960000"/>
              <a:gd name="connsiteX21-585" fmla="*/ 308009 w 3960000"/>
              <a:gd name="connsiteY21-586" fmla="*/ 0 h 3960000"/>
              <a:gd name="connsiteX22-587" fmla="*/ 3651991 w 3960000"/>
              <a:gd name="connsiteY22-588" fmla="*/ 0 h 3960000"/>
              <a:gd name="connsiteX23-589" fmla="*/ 3960000 w 3960000"/>
              <a:gd name="connsiteY23-590" fmla="*/ 308009 h 3960000"/>
              <a:gd name="connsiteX24-591" fmla="*/ 3960000 w 3960000"/>
              <a:gd name="connsiteY24-592" fmla="*/ 3651991 h 3960000"/>
              <a:gd name="connsiteX25-593" fmla="*/ 3651991 w 3960000"/>
              <a:gd name="connsiteY25-594" fmla="*/ 3960000 h 3960000"/>
              <a:gd name="connsiteX26-595" fmla="*/ 308009 w 3960000"/>
              <a:gd name="connsiteY26-596" fmla="*/ 3960000 h 3960000"/>
              <a:gd name="connsiteX27-597" fmla="*/ 0 w 3960000"/>
              <a:gd name="connsiteY27-598" fmla="*/ 3651991 h 3960000"/>
              <a:gd name="connsiteX28-599" fmla="*/ 0 w 3960000"/>
              <a:gd name="connsiteY28-600" fmla="*/ 308009 h 3960000"/>
              <a:gd name="connsiteX29-601" fmla="*/ 308009 w 3960000"/>
              <a:gd name="connsiteY29-602" fmla="*/ 0 h 3960000"/>
              <a:gd name="connsiteX0-603" fmla="*/ 3160999 w 3960000"/>
              <a:gd name="connsiteY0-604" fmla="*/ 1374274 h 3960000"/>
              <a:gd name="connsiteX1-605" fmla="*/ 3155132 w 3960000"/>
              <a:gd name="connsiteY1-606" fmla="*/ 1419362 h 3960000"/>
              <a:gd name="connsiteX2-607" fmla="*/ 3160999 w 3960000"/>
              <a:gd name="connsiteY2-608" fmla="*/ 1374274 h 3960000"/>
              <a:gd name="connsiteX3-609" fmla="*/ 2496208 w 3960000"/>
              <a:gd name="connsiteY3-610" fmla="*/ 770986 h 3960000"/>
              <a:gd name="connsiteX4-611" fmla="*/ 1921633 w 3960000"/>
              <a:gd name="connsiteY4-612" fmla="*/ 1292845 h 3960000"/>
              <a:gd name="connsiteX5-613" fmla="*/ 1942445 w 3960000"/>
              <a:gd name="connsiteY5-614" fmla="*/ 1570340 h 3960000"/>
              <a:gd name="connsiteX6-615" fmla="*/ 815277 w 3960000"/>
              <a:gd name="connsiteY6-616" fmla="*/ 836121 h 3960000"/>
              <a:gd name="connsiteX7-617" fmla="*/ 934030 w 3960000"/>
              <a:gd name="connsiteY7-618" fmla="*/ 1745738 h 3960000"/>
              <a:gd name="connsiteX8-619" fmla="*/ 644257 w 3960000"/>
              <a:gd name="connsiteY8-620" fmla="*/ 1555506 h 3960000"/>
              <a:gd name="connsiteX9-621" fmla="*/ 1111709 w 3960000"/>
              <a:gd name="connsiteY9-622" fmla="*/ 2257108 h 3960000"/>
              <a:gd name="connsiteX10-623" fmla="*/ 856023 w 3960000"/>
              <a:gd name="connsiteY10-624" fmla="*/ 2244108 h 3960000"/>
              <a:gd name="connsiteX11-625" fmla="*/ 1402064 w 3960000"/>
              <a:gd name="connsiteY11-626" fmla="*/ 2660137 h 3960000"/>
              <a:gd name="connsiteX12-627" fmla="*/ 552668 w 3960000"/>
              <a:gd name="connsiteY12-628" fmla="*/ 2902822 h 3960000"/>
              <a:gd name="connsiteX13-629" fmla="*/ 1978439 w 3960000"/>
              <a:gd name="connsiteY13-630" fmla="*/ 3093502 h 3960000"/>
              <a:gd name="connsiteX14-631" fmla="*/ 3053184 w 3960000"/>
              <a:gd name="connsiteY14-632" fmla="*/ 2031759 h 3960000"/>
              <a:gd name="connsiteX15-633" fmla="*/ 3207849 w 3960000"/>
              <a:gd name="connsiteY15-634" fmla="*/ 1493166 h 3960000"/>
              <a:gd name="connsiteX16-635" fmla="*/ 3449507 w 3960000"/>
              <a:gd name="connsiteY16-636" fmla="*/ 1170564 h 3960000"/>
              <a:gd name="connsiteX17-637" fmla="*/ 3140091 w 3960000"/>
              <a:gd name="connsiteY17-638" fmla="*/ 1227260 h 3960000"/>
              <a:gd name="connsiteX18-639" fmla="*/ 3324107 w 3960000"/>
              <a:gd name="connsiteY18-640" fmla="*/ 851504 h 3960000"/>
              <a:gd name="connsiteX19-641" fmla="*/ 2995677 w 3960000"/>
              <a:gd name="connsiteY19-642" fmla="*/ 1008938 h 3960000"/>
              <a:gd name="connsiteX20-643" fmla="*/ 2496208 w 3960000"/>
              <a:gd name="connsiteY20-644" fmla="*/ 770986 h 3960000"/>
              <a:gd name="connsiteX21-645" fmla="*/ 308009 w 3960000"/>
              <a:gd name="connsiteY21-646" fmla="*/ 0 h 3960000"/>
              <a:gd name="connsiteX22-647" fmla="*/ 3651991 w 3960000"/>
              <a:gd name="connsiteY22-648" fmla="*/ 0 h 3960000"/>
              <a:gd name="connsiteX23-649" fmla="*/ 3960000 w 3960000"/>
              <a:gd name="connsiteY23-650" fmla="*/ 308009 h 3960000"/>
              <a:gd name="connsiteX24-651" fmla="*/ 3960000 w 3960000"/>
              <a:gd name="connsiteY24-652" fmla="*/ 3651991 h 3960000"/>
              <a:gd name="connsiteX25-653" fmla="*/ 3651991 w 3960000"/>
              <a:gd name="connsiteY25-654" fmla="*/ 3960000 h 3960000"/>
              <a:gd name="connsiteX26-655" fmla="*/ 308009 w 3960000"/>
              <a:gd name="connsiteY26-656" fmla="*/ 3960000 h 3960000"/>
              <a:gd name="connsiteX27-657" fmla="*/ 0 w 3960000"/>
              <a:gd name="connsiteY27-658" fmla="*/ 3651991 h 3960000"/>
              <a:gd name="connsiteX28-659" fmla="*/ 0 w 3960000"/>
              <a:gd name="connsiteY28-660" fmla="*/ 308009 h 3960000"/>
              <a:gd name="connsiteX29-661" fmla="*/ 308009 w 3960000"/>
              <a:gd name="connsiteY29-662" fmla="*/ 0 h 3960000"/>
              <a:gd name="connsiteX0-663" fmla="*/ 3160999 w 3960000"/>
              <a:gd name="connsiteY0-664" fmla="*/ 1374274 h 3960000"/>
              <a:gd name="connsiteX1-665" fmla="*/ 3155132 w 3960000"/>
              <a:gd name="connsiteY1-666" fmla="*/ 1419362 h 3960000"/>
              <a:gd name="connsiteX2-667" fmla="*/ 3160999 w 3960000"/>
              <a:gd name="connsiteY2-668" fmla="*/ 1374274 h 3960000"/>
              <a:gd name="connsiteX3-669" fmla="*/ 2496208 w 3960000"/>
              <a:gd name="connsiteY3-670" fmla="*/ 770986 h 3960000"/>
              <a:gd name="connsiteX4-671" fmla="*/ 1921633 w 3960000"/>
              <a:gd name="connsiteY4-672" fmla="*/ 1292845 h 3960000"/>
              <a:gd name="connsiteX5-673" fmla="*/ 1942445 w 3960000"/>
              <a:gd name="connsiteY5-674" fmla="*/ 1570340 h 3960000"/>
              <a:gd name="connsiteX6-675" fmla="*/ 815277 w 3960000"/>
              <a:gd name="connsiteY6-676" fmla="*/ 836121 h 3960000"/>
              <a:gd name="connsiteX7-677" fmla="*/ 965659 w 3960000"/>
              <a:gd name="connsiteY7-678" fmla="*/ 1735195 h 3960000"/>
              <a:gd name="connsiteX8-679" fmla="*/ 644257 w 3960000"/>
              <a:gd name="connsiteY8-680" fmla="*/ 1555506 h 3960000"/>
              <a:gd name="connsiteX9-681" fmla="*/ 1111709 w 3960000"/>
              <a:gd name="connsiteY9-682" fmla="*/ 2257108 h 3960000"/>
              <a:gd name="connsiteX10-683" fmla="*/ 856023 w 3960000"/>
              <a:gd name="connsiteY10-684" fmla="*/ 2244108 h 3960000"/>
              <a:gd name="connsiteX11-685" fmla="*/ 1402064 w 3960000"/>
              <a:gd name="connsiteY11-686" fmla="*/ 2660137 h 3960000"/>
              <a:gd name="connsiteX12-687" fmla="*/ 552668 w 3960000"/>
              <a:gd name="connsiteY12-688" fmla="*/ 2902822 h 3960000"/>
              <a:gd name="connsiteX13-689" fmla="*/ 1978439 w 3960000"/>
              <a:gd name="connsiteY13-690" fmla="*/ 3093502 h 3960000"/>
              <a:gd name="connsiteX14-691" fmla="*/ 3053184 w 3960000"/>
              <a:gd name="connsiteY14-692" fmla="*/ 2031759 h 3960000"/>
              <a:gd name="connsiteX15-693" fmla="*/ 3207849 w 3960000"/>
              <a:gd name="connsiteY15-694" fmla="*/ 1493166 h 3960000"/>
              <a:gd name="connsiteX16-695" fmla="*/ 3449507 w 3960000"/>
              <a:gd name="connsiteY16-696" fmla="*/ 1170564 h 3960000"/>
              <a:gd name="connsiteX17-697" fmla="*/ 3140091 w 3960000"/>
              <a:gd name="connsiteY17-698" fmla="*/ 1227260 h 3960000"/>
              <a:gd name="connsiteX18-699" fmla="*/ 3324107 w 3960000"/>
              <a:gd name="connsiteY18-700" fmla="*/ 851504 h 3960000"/>
              <a:gd name="connsiteX19-701" fmla="*/ 2995677 w 3960000"/>
              <a:gd name="connsiteY19-702" fmla="*/ 1008938 h 3960000"/>
              <a:gd name="connsiteX20-703" fmla="*/ 2496208 w 3960000"/>
              <a:gd name="connsiteY20-704" fmla="*/ 770986 h 3960000"/>
              <a:gd name="connsiteX21-705" fmla="*/ 308009 w 3960000"/>
              <a:gd name="connsiteY21-706" fmla="*/ 0 h 3960000"/>
              <a:gd name="connsiteX22-707" fmla="*/ 3651991 w 3960000"/>
              <a:gd name="connsiteY22-708" fmla="*/ 0 h 3960000"/>
              <a:gd name="connsiteX23-709" fmla="*/ 3960000 w 3960000"/>
              <a:gd name="connsiteY23-710" fmla="*/ 308009 h 3960000"/>
              <a:gd name="connsiteX24-711" fmla="*/ 3960000 w 3960000"/>
              <a:gd name="connsiteY24-712" fmla="*/ 3651991 h 3960000"/>
              <a:gd name="connsiteX25-713" fmla="*/ 3651991 w 3960000"/>
              <a:gd name="connsiteY25-714" fmla="*/ 3960000 h 3960000"/>
              <a:gd name="connsiteX26-715" fmla="*/ 308009 w 3960000"/>
              <a:gd name="connsiteY26-716" fmla="*/ 3960000 h 3960000"/>
              <a:gd name="connsiteX27-717" fmla="*/ 0 w 3960000"/>
              <a:gd name="connsiteY27-718" fmla="*/ 3651991 h 3960000"/>
              <a:gd name="connsiteX28-719" fmla="*/ 0 w 3960000"/>
              <a:gd name="connsiteY28-720" fmla="*/ 308009 h 3960000"/>
              <a:gd name="connsiteX29-721" fmla="*/ 308009 w 3960000"/>
              <a:gd name="connsiteY29-722" fmla="*/ 0 h 3960000"/>
              <a:gd name="connsiteX0-723" fmla="*/ 3160999 w 3960000"/>
              <a:gd name="connsiteY0-724" fmla="*/ 1374274 h 3960000"/>
              <a:gd name="connsiteX1-725" fmla="*/ 3155132 w 3960000"/>
              <a:gd name="connsiteY1-726" fmla="*/ 1419362 h 3960000"/>
              <a:gd name="connsiteX2-727" fmla="*/ 3160999 w 3960000"/>
              <a:gd name="connsiteY2-728" fmla="*/ 1374274 h 3960000"/>
              <a:gd name="connsiteX3-729" fmla="*/ 2496208 w 3960000"/>
              <a:gd name="connsiteY3-730" fmla="*/ 770986 h 3960000"/>
              <a:gd name="connsiteX4-731" fmla="*/ 1921633 w 3960000"/>
              <a:gd name="connsiteY4-732" fmla="*/ 1292845 h 3960000"/>
              <a:gd name="connsiteX5-733" fmla="*/ 1942445 w 3960000"/>
              <a:gd name="connsiteY5-734" fmla="*/ 1570340 h 3960000"/>
              <a:gd name="connsiteX6-735" fmla="*/ 815277 w 3960000"/>
              <a:gd name="connsiteY6-736" fmla="*/ 836121 h 3960000"/>
              <a:gd name="connsiteX7-737" fmla="*/ 965659 w 3960000"/>
              <a:gd name="connsiteY7-738" fmla="*/ 1735195 h 3960000"/>
              <a:gd name="connsiteX8-739" fmla="*/ 644257 w 3960000"/>
              <a:gd name="connsiteY8-740" fmla="*/ 1555506 h 3960000"/>
              <a:gd name="connsiteX9-741" fmla="*/ 1196057 w 3960000"/>
              <a:gd name="connsiteY9-742" fmla="*/ 2257108 h 3960000"/>
              <a:gd name="connsiteX10-743" fmla="*/ 856023 w 3960000"/>
              <a:gd name="connsiteY10-744" fmla="*/ 2244108 h 3960000"/>
              <a:gd name="connsiteX11-745" fmla="*/ 1402064 w 3960000"/>
              <a:gd name="connsiteY11-746" fmla="*/ 2660137 h 3960000"/>
              <a:gd name="connsiteX12-747" fmla="*/ 552668 w 3960000"/>
              <a:gd name="connsiteY12-748" fmla="*/ 2902822 h 3960000"/>
              <a:gd name="connsiteX13-749" fmla="*/ 1978439 w 3960000"/>
              <a:gd name="connsiteY13-750" fmla="*/ 3093502 h 3960000"/>
              <a:gd name="connsiteX14-751" fmla="*/ 3053184 w 3960000"/>
              <a:gd name="connsiteY14-752" fmla="*/ 2031759 h 3960000"/>
              <a:gd name="connsiteX15-753" fmla="*/ 3207849 w 3960000"/>
              <a:gd name="connsiteY15-754" fmla="*/ 1493166 h 3960000"/>
              <a:gd name="connsiteX16-755" fmla="*/ 3449507 w 3960000"/>
              <a:gd name="connsiteY16-756" fmla="*/ 1170564 h 3960000"/>
              <a:gd name="connsiteX17-757" fmla="*/ 3140091 w 3960000"/>
              <a:gd name="connsiteY17-758" fmla="*/ 1227260 h 3960000"/>
              <a:gd name="connsiteX18-759" fmla="*/ 3324107 w 3960000"/>
              <a:gd name="connsiteY18-760" fmla="*/ 851504 h 3960000"/>
              <a:gd name="connsiteX19-761" fmla="*/ 2995677 w 3960000"/>
              <a:gd name="connsiteY19-762" fmla="*/ 1008938 h 3960000"/>
              <a:gd name="connsiteX20-763" fmla="*/ 2496208 w 3960000"/>
              <a:gd name="connsiteY20-764" fmla="*/ 770986 h 3960000"/>
              <a:gd name="connsiteX21-765" fmla="*/ 308009 w 3960000"/>
              <a:gd name="connsiteY21-766" fmla="*/ 0 h 3960000"/>
              <a:gd name="connsiteX22-767" fmla="*/ 3651991 w 3960000"/>
              <a:gd name="connsiteY22-768" fmla="*/ 0 h 3960000"/>
              <a:gd name="connsiteX23-769" fmla="*/ 3960000 w 3960000"/>
              <a:gd name="connsiteY23-770" fmla="*/ 308009 h 3960000"/>
              <a:gd name="connsiteX24-771" fmla="*/ 3960000 w 3960000"/>
              <a:gd name="connsiteY24-772" fmla="*/ 3651991 h 3960000"/>
              <a:gd name="connsiteX25-773" fmla="*/ 3651991 w 3960000"/>
              <a:gd name="connsiteY25-774" fmla="*/ 3960000 h 3960000"/>
              <a:gd name="connsiteX26-775" fmla="*/ 308009 w 3960000"/>
              <a:gd name="connsiteY26-776" fmla="*/ 3960000 h 3960000"/>
              <a:gd name="connsiteX27-777" fmla="*/ 0 w 3960000"/>
              <a:gd name="connsiteY27-778" fmla="*/ 3651991 h 3960000"/>
              <a:gd name="connsiteX28-779" fmla="*/ 0 w 3960000"/>
              <a:gd name="connsiteY28-780" fmla="*/ 308009 h 3960000"/>
              <a:gd name="connsiteX29-781" fmla="*/ 308009 w 3960000"/>
              <a:gd name="connsiteY29-782" fmla="*/ 0 h 3960000"/>
              <a:gd name="connsiteX0-783" fmla="*/ 3160999 w 3960000"/>
              <a:gd name="connsiteY0-784" fmla="*/ 1374274 h 3960000"/>
              <a:gd name="connsiteX1-785" fmla="*/ 3155132 w 3960000"/>
              <a:gd name="connsiteY1-786" fmla="*/ 1419362 h 3960000"/>
              <a:gd name="connsiteX2-787" fmla="*/ 3160999 w 3960000"/>
              <a:gd name="connsiteY2-788" fmla="*/ 1374274 h 3960000"/>
              <a:gd name="connsiteX3-789" fmla="*/ 2496208 w 3960000"/>
              <a:gd name="connsiteY3-790" fmla="*/ 770986 h 3960000"/>
              <a:gd name="connsiteX4-791" fmla="*/ 1921633 w 3960000"/>
              <a:gd name="connsiteY4-792" fmla="*/ 1292845 h 3960000"/>
              <a:gd name="connsiteX5-793" fmla="*/ 1942445 w 3960000"/>
              <a:gd name="connsiteY5-794" fmla="*/ 1570340 h 3960000"/>
              <a:gd name="connsiteX6-795" fmla="*/ 815277 w 3960000"/>
              <a:gd name="connsiteY6-796" fmla="*/ 836121 h 3960000"/>
              <a:gd name="connsiteX7-797" fmla="*/ 965659 w 3960000"/>
              <a:gd name="connsiteY7-798" fmla="*/ 1735195 h 3960000"/>
              <a:gd name="connsiteX8-799" fmla="*/ 644257 w 3960000"/>
              <a:gd name="connsiteY8-800" fmla="*/ 1555506 h 3960000"/>
              <a:gd name="connsiteX9-801" fmla="*/ 1196057 w 3960000"/>
              <a:gd name="connsiteY9-802" fmla="*/ 2257108 h 3960000"/>
              <a:gd name="connsiteX10-803" fmla="*/ 856023 w 3960000"/>
              <a:gd name="connsiteY10-804" fmla="*/ 2244108 h 3960000"/>
              <a:gd name="connsiteX11-805" fmla="*/ 1486410 w 3960000"/>
              <a:gd name="connsiteY11-806" fmla="*/ 2607420 h 3960000"/>
              <a:gd name="connsiteX12-807" fmla="*/ 552668 w 3960000"/>
              <a:gd name="connsiteY12-808" fmla="*/ 2902822 h 3960000"/>
              <a:gd name="connsiteX13-809" fmla="*/ 1978439 w 3960000"/>
              <a:gd name="connsiteY13-810" fmla="*/ 3093502 h 3960000"/>
              <a:gd name="connsiteX14-811" fmla="*/ 3053184 w 3960000"/>
              <a:gd name="connsiteY14-812" fmla="*/ 2031759 h 3960000"/>
              <a:gd name="connsiteX15-813" fmla="*/ 3207849 w 3960000"/>
              <a:gd name="connsiteY15-814" fmla="*/ 1493166 h 3960000"/>
              <a:gd name="connsiteX16-815" fmla="*/ 3449507 w 3960000"/>
              <a:gd name="connsiteY16-816" fmla="*/ 1170564 h 3960000"/>
              <a:gd name="connsiteX17-817" fmla="*/ 3140091 w 3960000"/>
              <a:gd name="connsiteY17-818" fmla="*/ 1227260 h 3960000"/>
              <a:gd name="connsiteX18-819" fmla="*/ 3324107 w 3960000"/>
              <a:gd name="connsiteY18-820" fmla="*/ 851504 h 3960000"/>
              <a:gd name="connsiteX19-821" fmla="*/ 2995677 w 3960000"/>
              <a:gd name="connsiteY19-822" fmla="*/ 1008938 h 3960000"/>
              <a:gd name="connsiteX20-823" fmla="*/ 2496208 w 3960000"/>
              <a:gd name="connsiteY20-824" fmla="*/ 770986 h 3960000"/>
              <a:gd name="connsiteX21-825" fmla="*/ 308009 w 3960000"/>
              <a:gd name="connsiteY21-826" fmla="*/ 0 h 3960000"/>
              <a:gd name="connsiteX22-827" fmla="*/ 3651991 w 3960000"/>
              <a:gd name="connsiteY22-828" fmla="*/ 0 h 3960000"/>
              <a:gd name="connsiteX23-829" fmla="*/ 3960000 w 3960000"/>
              <a:gd name="connsiteY23-830" fmla="*/ 308009 h 3960000"/>
              <a:gd name="connsiteX24-831" fmla="*/ 3960000 w 3960000"/>
              <a:gd name="connsiteY24-832" fmla="*/ 3651991 h 3960000"/>
              <a:gd name="connsiteX25-833" fmla="*/ 3651991 w 3960000"/>
              <a:gd name="connsiteY25-834" fmla="*/ 3960000 h 3960000"/>
              <a:gd name="connsiteX26-835" fmla="*/ 308009 w 3960000"/>
              <a:gd name="connsiteY26-836" fmla="*/ 3960000 h 3960000"/>
              <a:gd name="connsiteX27-837" fmla="*/ 0 w 3960000"/>
              <a:gd name="connsiteY27-838" fmla="*/ 3651991 h 3960000"/>
              <a:gd name="connsiteX28-839" fmla="*/ 0 w 3960000"/>
              <a:gd name="connsiteY28-840" fmla="*/ 308009 h 3960000"/>
              <a:gd name="connsiteX29-841" fmla="*/ 308009 w 3960000"/>
              <a:gd name="connsiteY29-842" fmla="*/ 0 h 3960000"/>
              <a:gd name="connsiteX0-843" fmla="*/ 3160999 w 3960000"/>
              <a:gd name="connsiteY0-844" fmla="*/ 1374274 h 3960000"/>
              <a:gd name="connsiteX1-845" fmla="*/ 3155132 w 3960000"/>
              <a:gd name="connsiteY1-846" fmla="*/ 1419362 h 3960000"/>
              <a:gd name="connsiteX2-847" fmla="*/ 3160999 w 3960000"/>
              <a:gd name="connsiteY2-848" fmla="*/ 1374274 h 3960000"/>
              <a:gd name="connsiteX3-849" fmla="*/ 2496208 w 3960000"/>
              <a:gd name="connsiteY3-850" fmla="*/ 770986 h 3960000"/>
              <a:gd name="connsiteX4-851" fmla="*/ 1921633 w 3960000"/>
              <a:gd name="connsiteY4-852" fmla="*/ 1292845 h 3960000"/>
              <a:gd name="connsiteX5-853" fmla="*/ 1942445 w 3960000"/>
              <a:gd name="connsiteY5-854" fmla="*/ 1570340 h 3960000"/>
              <a:gd name="connsiteX6-855" fmla="*/ 815277 w 3960000"/>
              <a:gd name="connsiteY6-856" fmla="*/ 836121 h 3960000"/>
              <a:gd name="connsiteX7-857" fmla="*/ 965659 w 3960000"/>
              <a:gd name="connsiteY7-858" fmla="*/ 1735195 h 3960000"/>
              <a:gd name="connsiteX8-859" fmla="*/ 644257 w 3960000"/>
              <a:gd name="connsiteY8-860" fmla="*/ 1555506 h 3960000"/>
              <a:gd name="connsiteX9-861" fmla="*/ 1196057 w 3960000"/>
              <a:gd name="connsiteY9-862" fmla="*/ 2257108 h 3960000"/>
              <a:gd name="connsiteX10-863" fmla="*/ 813848 w 3960000"/>
              <a:gd name="connsiteY10-864" fmla="*/ 2296824 h 3960000"/>
              <a:gd name="connsiteX11-865" fmla="*/ 1486410 w 3960000"/>
              <a:gd name="connsiteY11-866" fmla="*/ 2607420 h 3960000"/>
              <a:gd name="connsiteX12-867" fmla="*/ 552668 w 3960000"/>
              <a:gd name="connsiteY12-868" fmla="*/ 2902822 h 3960000"/>
              <a:gd name="connsiteX13-869" fmla="*/ 1978439 w 3960000"/>
              <a:gd name="connsiteY13-870" fmla="*/ 3093502 h 3960000"/>
              <a:gd name="connsiteX14-871" fmla="*/ 3053184 w 3960000"/>
              <a:gd name="connsiteY14-872" fmla="*/ 2031759 h 3960000"/>
              <a:gd name="connsiteX15-873" fmla="*/ 3207849 w 3960000"/>
              <a:gd name="connsiteY15-874" fmla="*/ 1493166 h 3960000"/>
              <a:gd name="connsiteX16-875" fmla="*/ 3449507 w 3960000"/>
              <a:gd name="connsiteY16-876" fmla="*/ 1170564 h 3960000"/>
              <a:gd name="connsiteX17-877" fmla="*/ 3140091 w 3960000"/>
              <a:gd name="connsiteY17-878" fmla="*/ 1227260 h 3960000"/>
              <a:gd name="connsiteX18-879" fmla="*/ 3324107 w 3960000"/>
              <a:gd name="connsiteY18-880" fmla="*/ 851504 h 3960000"/>
              <a:gd name="connsiteX19-881" fmla="*/ 2995677 w 3960000"/>
              <a:gd name="connsiteY19-882" fmla="*/ 1008938 h 3960000"/>
              <a:gd name="connsiteX20-883" fmla="*/ 2496208 w 3960000"/>
              <a:gd name="connsiteY20-884" fmla="*/ 770986 h 3960000"/>
              <a:gd name="connsiteX21-885" fmla="*/ 308009 w 3960000"/>
              <a:gd name="connsiteY21-886" fmla="*/ 0 h 3960000"/>
              <a:gd name="connsiteX22-887" fmla="*/ 3651991 w 3960000"/>
              <a:gd name="connsiteY22-888" fmla="*/ 0 h 3960000"/>
              <a:gd name="connsiteX23-889" fmla="*/ 3960000 w 3960000"/>
              <a:gd name="connsiteY23-890" fmla="*/ 308009 h 3960000"/>
              <a:gd name="connsiteX24-891" fmla="*/ 3960000 w 3960000"/>
              <a:gd name="connsiteY24-892" fmla="*/ 3651991 h 3960000"/>
              <a:gd name="connsiteX25-893" fmla="*/ 3651991 w 3960000"/>
              <a:gd name="connsiteY25-894" fmla="*/ 3960000 h 3960000"/>
              <a:gd name="connsiteX26-895" fmla="*/ 308009 w 3960000"/>
              <a:gd name="connsiteY26-896" fmla="*/ 3960000 h 3960000"/>
              <a:gd name="connsiteX27-897" fmla="*/ 0 w 3960000"/>
              <a:gd name="connsiteY27-898" fmla="*/ 3651991 h 3960000"/>
              <a:gd name="connsiteX28-899" fmla="*/ 0 w 3960000"/>
              <a:gd name="connsiteY28-900" fmla="*/ 308009 h 3960000"/>
              <a:gd name="connsiteX29-901" fmla="*/ 308009 w 3960000"/>
              <a:gd name="connsiteY29-902" fmla="*/ 0 h 3960000"/>
              <a:gd name="connsiteX0-903" fmla="*/ 3160999 w 3960000"/>
              <a:gd name="connsiteY0-904" fmla="*/ 1374274 h 3960000"/>
              <a:gd name="connsiteX1-905" fmla="*/ 3155132 w 3960000"/>
              <a:gd name="connsiteY1-906" fmla="*/ 1419362 h 3960000"/>
              <a:gd name="connsiteX2-907" fmla="*/ 3160999 w 3960000"/>
              <a:gd name="connsiteY2-908" fmla="*/ 1374274 h 3960000"/>
              <a:gd name="connsiteX3-909" fmla="*/ 2496208 w 3960000"/>
              <a:gd name="connsiteY3-910" fmla="*/ 770986 h 3960000"/>
              <a:gd name="connsiteX4-911" fmla="*/ 1921633 w 3960000"/>
              <a:gd name="connsiteY4-912" fmla="*/ 1292845 h 3960000"/>
              <a:gd name="connsiteX5-913" fmla="*/ 1942445 w 3960000"/>
              <a:gd name="connsiteY5-914" fmla="*/ 1570340 h 3960000"/>
              <a:gd name="connsiteX6-915" fmla="*/ 815277 w 3960000"/>
              <a:gd name="connsiteY6-916" fmla="*/ 836121 h 3960000"/>
              <a:gd name="connsiteX7-917" fmla="*/ 965659 w 3960000"/>
              <a:gd name="connsiteY7-918" fmla="*/ 1735195 h 3960000"/>
              <a:gd name="connsiteX8-919" fmla="*/ 570453 w 3960000"/>
              <a:gd name="connsiteY8-920" fmla="*/ 1629310 h 3960000"/>
              <a:gd name="connsiteX9-921" fmla="*/ 1196057 w 3960000"/>
              <a:gd name="connsiteY9-922" fmla="*/ 2257108 h 3960000"/>
              <a:gd name="connsiteX10-923" fmla="*/ 813848 w 3960000"/>
              <a:gd name="connsiteY10-924" fmla="*/ 2296824 h 3960000"/>
              <a:gd name="connsiteX11-925" fmla="*/ 1486410 w 3960000"/>
              <a:gd name="connsiteY11-926" fmla="*/ 2607420 h 3960000"/>
              <a:gd name="connsiteX12-927" fmla="*/ 552668 w 3960000"/>
              <a:gd name="connsiteY12-928" fmla="*/ 2902822 h 3960000"/>
              <a:gd name="connsiteX13-929" fmla="*/ 1978439 w 3960000"/>
              <a:gd name="connsiteY13-930" fmla="*/ 3093502 h 3960000"/>
              <a:gd name="connsiteX14-931" fmla="*/ 3053184 w 3960000"/>
              <a:gd name="connsiteY14-932" fmla="*/ 2031759 h 3960000"/>
              <a:gd name="connsiteX15-933" fmla="*/ 3207849 w 3960000"/>
              <a:gd name="connsiteY15-934" fmla="*/ 1493166 h 3960000"/>
              <a:gd name="connsiteX16-935" fmla="*/ 3449507 w 3960000"/>
              <a:gd name="connsiteY16-936" fmla="*/ 1170564 h 3960000"/>
              <a:gd name="connsiteX17-937" fmla="*/ 3140091 w 3960000"/>
              <a:gd name="connsiteY17-938" fmla="*/ 1227260 h 3960000"/>
              <a:gd name="connsiteX18-939" fmla="*/ 3324107 w 3960000"/>
              <a:gd name="connsiteY18-940" fmla="*/ 851504 h 3960000"/>
              <a:gd name="connsiteX19-941" fmla="*/ 2995677 w 3960000"/>
              <a:gd name="connsiteY19-942" fmla="*/ 1008938 h 3960000"/>
              <a:gd name="connsiteX20-943" fmla="*/ 2496208 w 3960000"/>
              <a:gd name="connsiteY20-944" fmla="*/ 770986 h 3960000"/>
              <a:gd name="connsiteX21-945" fmla="*/ 308009 w 3960000"/>
              <a:gd name="connsiteY21-946" fmla="*/ 0 h 3960000"/>
              <a:gd name="connsiteX22-947" fmla="*/ 3651991 w 3960000"/>
              <a:gd name="connsiteY22-948" fmla="*/ 0 h 3960000"/>
              <a:gd name="connsiteX23-949" fmla="*/ 3960000 w 3960000"/>
              <a:gd name="connsiteY23-950" fmla="*/ 308009 h 3960000"/>
              <a:gd name="connsiteX24-951" fmla="*/ 3960000 w 3960000"/>
              <a:gd name="connsiteY24-952" fmla="*/ 3651991 h 3960000"/>
              <a:gd name="connsiteX25-953" fmla="*/ 3651991 w 3960000"/>
              <a:gd name="connsiteY25-954" fmla="*/ 3960000 h 3960000"/>
              <a:gd name="connsiteX26-955" fmla="*/ 308009 w 3960000"/>
              <a:gd name="connsiteY26-956" fmla="*/ 3960000 h 3960000"/>
              <a:gd name="connsiteX27-957" fmla="*/ 0 w 3960000"/>
              <a:gd name="connsiteY27-958" fmla="*/ 3651991 h 3960000"/>
              <a:gd name="connsiteX28-959" fmla="*/ 0 w 3960000"/>
              <a:gd name="connsiteY28-960" fmla="*/ 308009 h 3960000"/>
              <a:gd name="connsiteX29-961" fmla="*/ 308009 w 3960000"/>
              <a:gd name="connsiteY29-962" fmla="*/ 0 h 3960000"/>
              <a:gd name="connsiteX0-963" fmla="*/ 3160999 w 3960000"/>
              <a:gd name="connsiteY0-964" fmla="*/ 1374274 h 3960000"/>
              <a:gd name="connsiteX1-965" fmla="*/ 3155132 w 3960000"/>
              <a:gd name="connsiteY1-966" fmla="*/ 1419362 h 3960000"/>
              <a:gd name="connsiteX2-967" fmla="*/ 3160999 w 3960000"/>
              <a:gd name="connsiteY2-968" fmla="*/ 1374274 h 3960000"/>
              <a:gd name="connsiteX3-969" fmla="*/ 2496208 w 3960000"/>
              <a:gd name="connsiteY3-970" fmla="*/ 770986 h 3960000"/>
              <a:gd name="connsiteX4-971" fmla="*/ 1921633 w 3960000"/>
              <a:gd name="connsiteY4-972" fmla="*/ 1292845 h 3960000"/>
              <a:gd name="connsiteX5-973" fmla="*/ 1942445 w 3960000"/>
              <a:gd name="connsiteY5-974" fmla="*/ 1570340 h 3960000"/>
              <a:gd name="connsiteX6-975" fmla="*/ 815277 w 3960000"/>
              <a:gd name="connsiteY6-976" fmla="*/ 836121 h 3960000"/>
              <a:gd name="connsiteX7-977" fmla="*/ 965659 w 3960000"/>
              <a:gd name="connsiteY7-978" fmla="*/ 1735195 h 3960000"/>
              <a:gd name="connsiteX8-979" fmla="*/ 570453 w 3960000"/>
              <a:gd name="connsiteY8-980" fmla="*/ 1629310 h 3960000"/>
              <a:gd name="connsiteX9-981" fmla="*/ 1196057 w 3960000"/>
              <a:gd name="connsiteY9-982" fmla="*/ 2257108 h 3960000"/>
              <a:gd name="connsiteX10-983" fmla="*/ 813848 w 3960000"/>
              <a:gd name="connsiteY10-984" fmla="*/ 2296824 h 3960000"/>
              <a:gd name="connsiteX11-985" fmla="*/ 1486410 w 3960000"/>
              <a:gd name="connsiteY11-986" fmla="*/ 2607420 h 3960000"/>
              <a:gd name="connsiteX12-987" fmla="*/ 489408 w 3960000"/>
              <a:gd name="connsiteY12-988" fmla="*/ 2829018 h 3960000"/>
              <a:gd name="connsiteX13-989" fmla="*/ 1978439 w 3960000"/>
              <a:gd name="connsiteY13-990" fmla="*/ 3093502 h 3960000"/>
              <a:gd name="connsiteX14-991" fmla="*/ 3053184 w 3960000"/>
              <a:gd name="connsiteY14-992" fmla="*/ 2031759 h 3960000"/>
              <a:gd name="connsiteX15-993" fmla="*/ 3207849 w 3960000"/>
              <a:gd name="connsiteY15-994" fmla="*/ 1493166 h 3960000"/>
              <a:gd name="connsiteX16-995" fmla="*/ 3449507 w 3960000"/>
              <a:gd name="connsiteY16-996" fmla="*/ 1170564 h 3960000"/>
              <a:gd name="connsiteX17-997" fmla="*/ 3140091 w 3960000"/>
              <a:gd name="connsiteY17-998" fmla="*/ 1227260 h 3960000"/>
              <a:gd name="connsiteX18-999" fmla="*/ 3324107 w 3960000"/>
              <a:gd name="connsiteY18-1000" fmla="*/ 851504 h 3960000"/>
              <a:gd name="connsiteX19-1001" fmla="*/ 2995677 w 3960000"/>
              <a:gd name="connsiteY19-1002" fmla="*/ 1008938 h 3960000"/>
              <a:gd name="connsiteX20-1003" fmla="*/ 2496208 w 3960000"/>
              <a:gd name="connsiteY20-1004" fmla="*/ 770986 h 3960000"/>
              <a:gd name="connsiteX21-1005" fmla="*/ 308009 w 3960000"/>
              <a:gd name="connsiteY21-1006" fmla="*/ 0 h 3960000"/>
              <a:gd name="connsiteX22-1007" fmla="*/ 3651991 w 3960000"/>
              <a:gd name="connsiteY22-1008" fmla="*/ 0 h 3960000"/>
              <a:gd name="connsiteX23-1009" fmla="*/ 3960000 w 3960000"/>
              <a:gd name="connsiteY23-1010" fmla="*/ 308009 h 3960000"/>
              <a:gd name="connsiteX24-1011" fmla="*/ 3960000 w 3960000"/>
              <a:gd name="connsiteY24-1012" fmla="*/ 3651991 h 3960000"/>
              <a:gd name="connsiteX25-1013" fmla="*/ 3651991 w 3960000"/>
              <a:gd name="connsiteY25-1014" fmla="*/ 3960000 h 3960000"/>
              <a:gd name="connsiteX26-1015" fmla="*/ 308009 w 3960000"/>
              <a:gd name="connsiteY26-1016" fmla="*/ 3960000 h 3960000"/>
              <a:gd name="connsiteX27-1017" fmla="*/ 0 w 3960000"/>
              <a:gd name="connsiteY27-1018" fmla="*/ 3651991 h 3960000"/>
              <a:gd name="connsiteX28-1019" fmla="*/ 0 w 3960000"/>
              <a:gd name="connsiteY28-1020" fmla="*/ 308009 h 3960000"/>
              <a:gd name="connsiteX29-1021" fmla="*/ 308009 w 3960000"/>
              <a:gd name="connsiteY29-1022" fmla="*/ 0 h 3960000"/>
              <a:gd name="connsiteX0-1023" fmla="*/ 3160999 w 3960000"/>
              <a:gd name="connsiteY0-1024" fmla="*/ 1374274 h 3960000"/>
              <a:gd name="connsiteX1-1025" fmla="*/ 3155132 w 3960000"/>
              <a:gd name="connsiteY1-1026" fmla="*/ 1419362 h 3960000"/>
              <a:gd name="connsiteX2-1027" fmla="*/ 3160999 w 3960000"/>
              <a:gd name="connsiteY2-1028" fmla="*/ 1374274 h 3960000"/>
              <a:gd name="connsiteX3-1029" fmla="*/ 2496208 w 3960000"/>
              <a:gd name="connsiteY3-1030" fmla="*/ 770986 h 3960000"/>
              <a:gd name="connsiteX4-1031" fmla="*/ 1921633 w 3960000"/>
              <a:gd name="connsiteY4-1032" fmla="*/ 1292845 h 3960000"/>
              <a:gd name="connsiteX5-1033" fmla="*/ 1942445 w 3960000"/>
              <a:gd name="connsiteY5-1034" fmla="*/ 1570340 h 3960000"/>
              <a:gd name="connsiteX6-1035" fmla="*/ 815277 w 3960000"/>
              <a:gd name="connsiteY6-1036" fmla="*/ 836121 h 3960000"/>
              <a:gd name="connsiteX7-1037" fmla="*/ 965659 w 3960000"/>
              <a:gd name="connsiteY7-1038" fmla="*/ 1735195 h 3960000"/>
              <a:gd name="connsiteX8-1039" fmla="*/ 570453 w 3960000"/>
              <a:gd name="connsiteY8-1040" fmla="*/ 1629310 h 3960000"/>
              <a:gd name="connsiteX9-1041" fmla="*/ 1196057 w 3960000"/>
              <a:gd name="connsiteY9-1042" fmla="*/ 2257108 h 3960000"/>
              <a:gd name="connsiteX10-1043" fmla="*/ 813848 w 3960000"/>
              <a:gd name="connsiteY10-1044" fmla="*/ 2296824 h 3960000"/>
              <a:gd name="connsiteX11-1045" fmla="*/ 1486410 w 3960000"/>
              <a:gd name="connsiteY11-1046" fmla="*/ 2607420 h 3960000"/>
              <a:gd name="connsiteX12-1047" fmla="*/ 489408 w 3960000"/>
              <a:gd name="connsiteY12-1048" fmla="*/ 2829018 h 3960000"/>
              <a:gd name="connsiteX13-1049" fmla="*/ 2062787 w 3960000"/>
              <a:gd name="connsiteY13-1050" fmla="*/ 3146219 h 3960000"/>
              <a:gd name="connsiteX14-1051" fmla="*/ 3053184 w 3960000"/>
              <a:gd name="connsiteY14-1052" fmla="*/ 2031759 h 3960000"/>
              <a:gd name="connsiteX15-1053" fmla="*/ 3207849 w 3960000"/>
              <a:gd name="connsiteY15-1054" fmla="*/ 1493166 h 3960000"/>
              <a:gd name="connsiteX16-1055" fmla="*/ 3449507 w 3960000"/>
              <a:gd name="connsiteY16-1056" fmla="*/ 1170564 h 3960000"/>
              <a:gd name="connsiteX17-1057" fmla="*/ 3140091 w 3960000"/>
              <a:gd name="connsiteY17-1058" fmla="*/ 1227260 h 3960000"/>
              <a:gd name="connsiteX18-1059" fmla="*/ 3324107 w 3960000"/>
              <a:gd name="connsiteY18-1060" fmla="*/ 851504 h 3960000"/>
              <a:gd name="connsiteX19-1061" fmla="*/ 2995677 w 3960000"/>
              <a:gd name="connsiteY19-1062" fmla="*/ 1008938 h 3960000"/>
              <a:gd name="connsiteX20-1063" fmla="*/ 2496208 w 3960000"/>
              <a:gd name="connsiteY20-1064" fmla="*/ 770986 h 3960000"/>
              <a:gd name="connsiteX21-1065" fmla="*/ 308009 w 3960000"/>
              <a:gd name="connsiteY21-1066" fmla="*/ 0 h 3960000"/>
              <a:gd name="connsiteX22-1067" fmla="*/ 3651991 w 3960000"/>
              <a:gd name="connsiteY22-1068" fmla="*/ 0 h 3960000"/>
              <a:gd name="connsiteX23-1069" fmla="*/ 3960000 w 3960000"/>
              <a:gd name="connsiteY23-1070" fmla="*/ 308009 h 3960000"/>
              <a:gd name="connsiteX24-1071" fmla="*/ 3960000 w 3960000"/>
              <a:gd name="connsiteY24-1072" fmla="*/ 3651991 h 3960000"/>
              <a:gd name="connsiteX25-1073" fmla="*/ 3651991 w 3960000"/>
              <a:gd name="connsiteY25-1074" fmla="*/ 3960000 h 3960000"/>
              <a:gd name="connsiteX26-1075" fmla="*/ 308009 w 3960000"/>
              <a:gd name="connsiteY26-1076" fmla="*/ 3960000 h 3960000"/>
              <a:gd name="connsiteX27-1077" fmla="*/ 0 w 3960000"/>
              <a:gd name="connsiteY27-1078" fmla="*/ 3651991 h 3960000"/>
              <a:gd name="connsiteX28-1079" fmla="*/ 0 w 3960000"/>
              <a:gd name="connsiteY28-1080" fmla="*/ 308009 h 3960000"/>
              <a:gd name="connsiteX29-1081" fmla="*/ 308009 w 3960000"/>
              <a:gd name="connsiteY29-1082" fmla="*/ 0 h 3960000"/>
              <a:gd name="connsiteX0-1083" fmla="*/ 3160999 w 3960000"/>
              <a:gd name="connsiteY0-1084" fmla="*/ 1374274 h 3960000"/>
              <a:gd name="connsiteX1-1085" fmla="*/ 3155132 w 3960000"/>
              <a:gd name="connsiteY1-1086" fmla="*/ 1419362 h 3960000"/>
              <a:gd name="connsiteX2-1087" fmla="*/ 3160999 w 3960000"/>
              <a:gd name="connsiteY2-1088" fmla="*/ 1374274 h 3960000"/>
              <a:gd name="connsiteX3-1089" fmla="*/ 2496208 w 3960000"/>
              <a:gd name="connsiteY3-1090" fmla="*/ 770986 h 3960000"/>
              <a:gd name="connsiteX4-1091" fmla="*/ 1921633 w 3960000"/>
              <a:gd name="connsiteY4-1092" fmla="*/ 1292845 h 3960000"/>
              <a:gd name="connsiteX5-1093" fmla="*/ 1942445 w 3960000"/>
              <a:gd name="connsiteY5-1094" fmla="*/ 1570340 h 3960000"/>
              <a:gd name="connsiteX6-1095" fmla="*/ 815277 w 3960000"/>
              <a:gd name="connsiteY6-1096" fmla="*/ 836121 h 3960000"/>
              <a:gd name="connsiteX7-1097" fmla="*/ 965659 w 3960000"/>
              <a:gd name="connsiteY7-1098" fmla="*/ 1735195 h 3960000"/>
              <a:gd name="connsiteX8-1099" fmla="*/ 570453 w 3960000"/>
              <a:gd name="connsiteY8-1100" fmla="*/ 1629310 h 3960000"/>
              <a:gd name="connsiteX9-1101" fmla="*/ 1196057 w 3960000"/>
              <a:gd name="connsiteY9-1102" fmla="*/ 2257108 h 3960000"/>
              <a:gd name="connsiteX10-1103" fmla="*/ 813848 w 3960000"/>
              <a:gd name="connsiteY10-1104" fmla="*/ 2296824 h 3960000"/>
              <a:gd name="connsiteX11-1105" fmla="*/ 1486410 w 3960000"/>
              <a:gd name="connsiteY11-1106" fmla="*/ 2607420 h 3960000"/>
              <a:gd name="connsiteX12-1107" fmla="*/ 489408 w 3960000"/>
              <a:gd name="connsiteY12-1108" fmla="*/ 2829018 h 3960000"/>
              <a:gd name="connsiteX13-1109" fmla="*/ 2062787 w 3960000"/>
              <a:gd name="connsiteY13-1110" fmla="*/ 3146219 h 3960000"/>
              <a:gd name="connsiteX14-1111" fmla="*/ 3074271 w 3960000"/>
              <a:gd name="connsiteY14-1112" fmla="*/ 2105563 h 3960000"/>
              <a:gd name="connsiteX15-1113" fmla="*/ 3207849 w 3960000"/>
              <a:gd name="connsiteY15-1114" fmla="*/ 1493166 h 3960000"/>
              <a:gd name="connsiteX16-1115" fmla="*/ 3449507 w 3960000"/>
              <a:gd name="connsiteY16-1116" fmla="*/ 1170564 h 3960000"/>
              <a:gd name="connsiteX17-1117" fmla="*/ 3140091 w 3960000"/>
              <a:gd name="connsiteY17-1118" fmla="*/ 1227260 h 3960000"/>
              <a:gd name="connsiteX18-1119" fmla="*/ 3324107 w 3960000"/>
              <a:gd name="connsiteY18-1120" fmla="*/ 851504 h 3960000"/>
              <a:gd name="connsiteX19-1121" fmla="*/ 2995677 w 3960000"/>
              <a:gd name="connsiteY19-1122" fmla="*/ 1008938 h 3960000"/>
              <a:gd name="connsiteX20-1123" fmla="*/ 2496208 w 3960000"/>
              <a:gd name="connsiteY20-1124" fmla="*/ 770986 h 3960000"/>
              <a:gd name="connsiteX21-1125" fmla="*/ 308009 w 3960000"/>
              <a:gd name="connsiteY21-1126" fmla="*/ 0 h 3960000"/>
              <a:gd name="connsiteX22-1127" fmla="*/ 3651991 w 3960000"/>
              <a:gd name="connsiteY22-1128" fmla="*/ 0 h 3960000"/>
              <a:gd name="connsiteX23-1129" fmla="*/ 3960000 w 3960000"/>
              <a:gd name="connsiteY23-1130" fmla="*/ 308009 h 3960000"/>
              <a:gd name="connsiteX24-1131" fmla="*/ 3960000 w 3960000"/>
              <a:gd name="connsiteY24-1132" fmla="*/ 3651991 h 3960000"/>
              <a:gd name="connsiteX25-1133" fmla="*/ 3651991 w 3960000"/>
              <a:gd name="connsiteY25-1134" fmla="*/ 3960000 h 3960000"/>
              <a:gd name="connsiteX26-1135" fmla="*/ 308009 w 3960000"/>
              <a:gd name="connsiteY26-1136" fmla="*/ 3960000 h 3960000"/>
              <a:gd name="connsiteX27-1137" fmla="*/ 0 w 3960000"/>
              <a:gd name="connsiteY27-1138" fmla="*/ 3651991 h 3960000"/>
              <a:gd name="connsiteX28-1139" fmla="*/ 0 w 3960000"/>
              <a:gd name="connsiteY28-1140" fmla="*/ 308009 h 3960000"/>
              <a:gd name="connsiteX29-1141" fmla="*/ 308009 w 3960000"/>
              <a:gd name="connsiteY29-1142" fmla="*/ 0 h 3960000"/>
              <a:gd name="connsiteX0-1143" fmla="*/ 3160999 w 3960000"/>
              <a:gd name="connsiteY0-1144" fmla="*/ 1374274 h 3960000"/>
              <a:gd name="connsiteX1-1145" fmla="*/ 3155132 w 3960000"/>
              <a:gd name="connsiteY1-1146" fmla="*/ 1419362 h 3960000"/>
              <a:gd name="connsiteX2-1147" fmla="*/ 3160999 w 3960000"/>
              <a:gd name="connsiteY2-1148" fmla="*/ 1374274 h 3960000"/>
              <a:gd name="connsiteX3-1149" fmla="*/ 2496208 w 3960000"/>
              <a:gd name="connsiteY3-1150" fmla="*/ 770986 h 3960000"/>
              <a:gd name="connsiteX4-1151" fmla="*/ 1921633 w 3960000"/>
              <a:gd name="connsiteY4-1152" fmla="*/ 1292845 h 3960000"/>
              <a:gd name="connsiteX5-1153" fmla="*/ 1942445 w 3960000"/>
              <a:gd name="connsiteY5-1154" fmla="*/ 1570340 h 3960000"/>
              <a:gd name="connsiteX6-1155" fmla="*/ 815277 w 3960000"/>
              <a:gd name="connsiteY6-1156" fmla="*/ 836121 h 3960000"/>
              <a:gd name="connsiteX7-1157" fmla="*/ 965659 w 3960000"/>
              <a:gd name="connsiteY7-1158" fmla="*/ 1735195 h 3960000"/>
              <a:gd name="connsiteX8-1159" fmla="*/ 570453 w 3960000"/>
              <a:gd name="connsiteY8-1160" fmla="*/ 1629310 h 3960000"/>
              <a:gd name="connsiteX9-1161" fmla="*/ 1196057 w 3960000"/>
              <a:gd name="connsiteY9-1162" fmla="*/ 2257108 h 3960000"/>
              <a:gd name="connsiteX10-1163" fmla="*/ 813848 w 3960000"/>
              <a:gd name="connsiteY10-1164" fmla="*/ 2296824 h 3960000"/>
              <a:gd name="connsiteX11-1165" fmla="*/ 1486410 w 3960000"/>
              <a:gd name="connsiteY11-1166" fmla="*/ 2607420 h 3960000"/>
              <a:gd name="connsiteX12-1167" fmla="*/ 489408 w 3960000"/>
              <a:gd name="connsiteY12-1168" fmla="*/ 2829018 h 3960000"/>
              <a:gd name="connsiteX13-1169" fmla="*/ 2062787 w 3960000"/>
              <a:gd name="connsiteY13-1170" fmla="*/ 3146219 h 3960000"/>
              <a:gd name="connsiteX14-1171" fmla="*/ 3074271 w 3960000"/>
              <a:gd name="connsiteY14-1172" fmla="*/ 2105563 h 3960000"/>
              <a:gd name="connsiteX15-1173" fmla="*/ 3207849 w 3960000"/>
              <a:gd name="connsiteY15-1174" fmla="*/ 1493166 h 3960000"/>
              <a:gd name="connsiteX16-1175" fmla="*/ 3449507 w 3960000"/>
              <a:gd name="connsiteY16-1176" fmla="*/ 1170564 h 3960000"/>
              <a:gd name="connsiteX17-1177" fmla="*/ 3140091 w 3960000"/>
              <a:gd name="connsiteY17-1178" fmla="*/ 1227260 h 3960000"/>
              <a:gd name="connsiteX18-1179" fmla="*/ 3324107 w 3960000"/>
              <a:gd name="connsiteY18-1180" fmla="*/ 851504 h 3960000"/>
              <a:gd name="connsiteX19-1181" fmla="*/ 2995677 w 3960000"/>
              <a:gd name="connsiteY19-1182" fmla="*/ 1008938 h 3960000"/>
              <a:gd name="connsiteX20-1183" fmla="*/ 2496208 w 3960000"/>
              <a:gd name="connsiteY20-1184" fmla="*/ 770986 h 3960000"/>
              <a:gd name="connsiteX21-1185" fmla="*/ 308009 w 3960000"/>
              <a:gd name="connsiteY21-1186" fmla="*/ 0 h 3960000"/>
              <a:gd name="connsiteX22-1187" fmla="*/ 3651991 w 3960000"/>
              <a:gd name="connsiteY22-1188" fmla="*/ 0 h 3960000"/>
              <a:gd name="connsiteX23-1189" fmla="*/ 3960000 w 3960000"/>
              <a:gd name="connsiteY23-1190" fmla="*/ 308009 h 3960000"/>
              <a:gd name="connsiteX24-1191" fmla="*/ 3960000 w 3960000"/>
              <a:gd name="connsiteY24-1192" fmla="*/ 3651991 h 3960000"/>
              <a:gd name="connsiteX25-1193" fmla="*/ 3651991 w 3960000"/>
              <a:gd name="connsiteY25-1194" fmla="*/ 3960000 h 3960000"/>
              <a:gd name="connsiteX26-1195" fmla="*/ 308009 w 3960000"/>
              <a:gd name="connsiteY26-1196" fmla="*/ 3960000 h 3960000"/>
              <a:gd name="connsiteX27-1197" fmla="*/ 0 w 3960000"/>
              <a:gd name="connsiteY27-1198" fmla="*/ 3651991 h 3960000"/>
              <a:gd name="connsiteX28-1199" fmla="*/ 0 w 3960000"/>
              <a:gd name="connsiteY28-1200" fmla="*/ 308009 h 3960000"/>
              <a:gd name="connsiteX29-1201" fmla="*/ 308009 w 3960000"/>
              <a:gd name="connsiteY29-1202" fmla="*/ 0 h 3960000"/>
              <a:gd name="connsiteX0-1203" fmla="*/ 3160999 w 3960000"/>
              <a:gd name="connsiteY0-1204" fmla="*/ 1374274 h 3960000"/>
              <a:gd name="connsiteX1-1205" fmla="*/ 3155132 w 3960000"/>
              <a:gd name="connsiteY1-1206" fmla="*/ 1419362 h 3960000"/>
              <a:gd name="connsiteX2-1207" fmla="*/ 3160999 w 3960000"/>
              <a:gd name="connsiteY2-1208" fmla="*/ 1374274 h 3960000"/>
              <a:gd name="connsiteX3-1209" fmla="*/ 2496208 w 3960000"/>
              <a:gd name="connsiteY3-1210" fmla="*/ 770986 h 3960000"/>
              <a:gd name="connsiteX4-1211" fmla="*/ 1921633 w 3960000"/>
              <a:gd name="connsiteY4-1212" fmla="*/ 1292845 h 3960000"/>
              <a:gd name="connsiteX5-1213" fmla="*/ 1942445 w 3960000"/>
              <a:gd name="connsiteY5-1214" fmla="*/ 1570340 h 3960000"/>
              <a:gd name="connsiteX6-1215" fmla="*/ 815277 w 3960000"/>
              <a:gd name="connsiteY6-1216" fmla="*/ 836121 h 3960000"/>
              <a:gd name="connsiteX7-1217" fmla="*/ 965659 w 3960000"/>
              <a:gd name="connsiteY7-1218" fmla="*/ 1735195 h 3960000"/>
              <a:gd name="connsiteX8-1219" fmla="*/ 570453 w 3960000"/>
              <a:gd name="connsiteY8-1220" fmla="*/ 1629310 h 3960000"/>
              <a:gd name="connsiteX9-1221" fmla="*/ 1196057 w 3960000"/>
              <a:gd name="connsiteY9-1222" fmla="*/ 2257108 h 3960000"/>
              <a:gd name="connsiteX10-1223" fmla="*/ 813848 w 3960000"/>
              <a:gd name="connsiteY10-1224" fmla="*/ 2296824 h 3960000"/>
              <a:gd name="connsiteX11-1225" fmla="*/ 1486410 w 3960000"/>
              <a:gd name="connsiteY11-1226" fmla="*/ 2607420 h 3960000"/>
              <a:gd name="connsiteX12-1227" fmla="*/ 489408 w 3960000"/>
              <a:gd name="connsiteY12-1228" fmla="*/ 2829018 h 3960000"/>
              <a:gd name="connsiteX13-1229" fmla="*/ 2062787 w 3960000"/>
              <a:gd name="connsiteY13-1230" fmla="*/ 3146219 h 3960000"/>
              <a:gd name="connsiteX14-1231" fmla="*/ 3074271 w 3960000"/>
              <a:gd name="connsiteY14-1232" fmla="*/ 2105563 h 3960000"/>
              <a:gd name="connsiteX15-1233" fmla="*/ 3207849 w 3960000"/>
              <a:gd name="connsiteY15-1234" fmla="*/ 1493166 h 3960000"/>
              <a:gd name="connsiteX16-1235" fmla="*/ 3449507 w 3960000"/>
              <a:gd name="connsiteY16-1236" fmla="*/ 1170564 h 3960000"/>
              <a:gd name="connsiteX17-1237" fmla="*/ 3140091 w 3960000"/>
              <a:gd name="connsiteY17-1238" fmla="*/ 1227260 h 3960000"/>
              <a:gd name="connsiteX18-1239" fmla="*/ 3324107 w 3960000"/>
              <a:gd name="connsiteY18-1240" fmla="*/ 851504 h 3960000"/>
              <a:gd name="connsiteX19-1241" fmla="*/ 2995677 w 3960000"/>
              <a:gd name="connsiteY19-1242" fmla="*/ 1008938 h 3960000"/>
              <a:gd name="connsiteX20-1243" fmla="*/ 2496208 w 3960000"/>
              <a:gd name="connsiteY20-1244" fmla="*/ 770986 h 3960000"/>
              <a:gd name="connsiteX21-1245" fmla="*/ 308009 w 3960000"/>
              <a:gd name="connsiteY21-1246" fmla="*/ 0 h 3960000"/>
              <a:gd name="connsiteX22-1247" fmla="*/ 3651991 w 3960000"/>
              <a:gd name="connsiteY22-1248" fmla="*/ 0 h 3960000"/>
              <a:gd name="connsiteX23-1249" fmla="*/ 3960000 w 3960000"/>
              <a:gd name="connsiteY23-1250" fmla="*/ 308009 h 3960000"/>
              <a:gd name="connsiteX24-1251" fmla="*/ 3960000 w 3960000"/>
              <a:gd name="connsiteY24-1252" fmla="*/ 3651991 h 3960000"/>
              <a:gd name="connsiteX25-1253" fmla="*/ 3651991 w 3960000"/>
              <a:gd name="connsiteY25-1254" fmla="*/ 3960000 h 3960000"/>
              <a:gd name="connsiteX26-1255" fmla="*/ 308009 w 3960000"/>
              <a:gd name="connsiteY26-1256" fmla="*/ 3960000 h 3960000"/>
              <a:gd name="connsiteX27-1257" fmla="*/ 0 w 3960000"/>
              <a:gd name="connsiteY27-1258" fmla="*/ 3651991 h 3960000"/>
              <a:gd name="connsiteX28-1259" fmla="*/ 0 w 3960000"/>
              <a:gd name="connsiteY28-1260" fmla="*/ 308009 h 3960000"/>
              <a:gd name="connsiteX29-1261" fmla="*/ 308009 w 3960000"/>
              <a:gd name="connsiteY29-1262" fmla="*/ 0 h 396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100" name="Rounded Rectangle 3"/>
          <p:cNvSpPr>
            <a:spLocks noChangeAspect="1"/>
          </p:cNvSpPr>
          <p:nvPr/>
        </p:nvSpPr>
        <p:spPr>
          <a:xfrm>
            <a:off x="4371975" y="5793782"/>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1" fmla="*/ 2841893 w 3960000"/>
              <a:gd name="connsiteY0-2" fmla="*/ 181064 h 3960000"/>
              <a:gd name="connsiteX1-3" fmla="*/ 2105790 w 3960000"/>
              <a:gd name="connsiteY1-4" fmla="*/ 859562 h 3960000"/>
              <a:gd name="connsiteX2-5" fmla="*/ 2106860 w 3960000"/>
              <a:gd name="connsiteY2-6" fmla="*/ 863292 h 3960000"/>
              <a:gd name="connsiteX3-7" fmla="*/ 2106860 w 3960000"/>
              <a:gd name="connsiteY3-8" fmla="*/ 1248172 h 3960000"/>
              <a:gd name="connsiteX4-9" fmla="*/ 1691968 w 3960000"/>
              <a:gd name="connsiteY4-10" fmla="*/ 1248172 h 3960000"/>
              <a:gd name="connsiteX5-11" fmla="*/ 1691968 w 3960000"/>
              <a:gd name="connsiteY5-12" fmla="*/ 1824236 h 3960000"/>
              <a:gd name="connsiteX6-13" fmla="*/ 2106860 w 3960000"/>
              <a:gd name="connsiteY6-14" fmla="*/ 1824236 h 3960000"/>
              <a:gd name="connsiteX7-15" fmla="*/ 2106860 w 3960000"/>
              <a:gd name="connsiteY7-16" fmla="*/ 3779396 h 3960000"/>
              <a:gd name="connsiteX8-17" fmla="*/ 2754932 w 3960000"/>
              <a:gd name="connsiteY8-18" fmla="*/ 3779396 h 3960000"/>
              <a:gd name="connsiteX9-19" fmla="*/ 2754932 w 3960000"/>
              <a:gd name="connsiteY9-20" fmla="*/ 1824236 h 3960000"/>
              <a:gd name="connsiteX10-21" fmla="*/ 3305869 w 3960000"/>
              <a:gd name="connsiteY10-22" fmla="*/ 1813665 h 3960000"/>
              <a:gd name="connsiteX11-23" fmla="*/ 3348152 w 3960000"/>
              <a:gd name="connsiteY11-24" fmla="*/ 1248172 h 3960000"/>
              <a:gd name="connsiteX12-25" fmla="*/ 2754932 w 3960000"/>
              <a:gd name="connsiteY12-26" fmla="*/ 1248172 h 3960000"/>
              <a:gd name="connsiteX13-27" fmla="*/ 2754932 w 3960000"/>
              <a:gd name="connsiteY13-28" fmla="*/ 907124 h 3960000"/>
              <a:gd name="connsiteX14-29" fmla="*/ 3369037 w 3960000"/>
              <a:gd name="connsiteY14-30" fmla="*/ 704441 h 3960000"/>
              <a:gd name="connsiteX15-31" fmla="*/ 3432095 w 3960000"/>
              <a:gd name="connsiteY15-32" fmla="*/ 238945 h 3960000"/>
              <a:gd name="connsiteX16-33" fmla="*/ 2841893 w 3960000"/>
              <a:gd name="connsiteY16-34" fmla="*/ 181064 h 3960000"/>
              <a:gd name="connsiteX17-35" fmla="*/ 308009 w 3960000"/>
              <a:gd name="connsiteY17-36" fmla="*/ 0 h 3960000"/>
              <a:gd name="connsiteX18-37" fmla="*/ 3651991 w 3960000"/>
              <a:gd name="connsiteY18-38" fmla="*/ 0 h 3960000"/>
              <a:gd name="connsiteX19-39" fmla="*/ 3960000 w 3960000"/>
              <a:gd name="connsiteY19-40" fmla="*/ 308009 h 3960000"/>
              <a:gd name="connsiteX20-41" fmla="*/ 3960000 w 3960000"/>
              <a:gd name="connsiteY20-42" fmla="*/ 3651991 h 3960000"/>
              <a:gd name="connsiteX21-43" fmla="*/ 3651991 w 3960000"/>
              <a:gd name="connsiteY21-44" fmla="*/ 3960000 h 3960000"/>
              <a:gd name="connsiteX22-45" fmla="*/ 308009 w 3960000"/>
              <a:gd name="connsiteY22-46" fmla="*/ 3960000 h 3960000"/>
              <a:gd name="connsiteX23-47" fmla="*/ 0 w 3960000"/>
              <a:gd name="connsiteY23-48" fmla="*/ 3651991 h 3960000"/>
              <a:gd name="connsiteX24-49" fmla="*/ 0 w 3960000"/>
              <a:gd name="connsiteY24-50" fmla="*/ 308009 h 3960000"/>
              <a:gd name="connsiteX25-51" fmla="*/ 308009 w 3960000"/>
              <a:gd name="connsiteY25-52" fmla="*/ 0 h 3960000"/>
              <a:gd name="connsiteX0-53" fmla="*/ 2841893 w 3960000"/>
              <a:gd name="connsiteY0-54" fmla="*/ 181064 h 3960000"/>
              <a:gd name="connsiteX1-55" fmla="*/ 2105790 w 3960000"/>
              <a:gd name="connsiteY1-56" fmla="*/ 859562 h 3960000"/>
              <a:gd name="connsiteX2-57" fmla="*/ 2106860 w 3960000"/>
              <a:gd name="connsiteY2-58" fmla="*/ 863292 h 3960000"/>
              <a:gd name="connsiteX3-59" fmla="*/ 2106860 w 3960000"/>
              <a:gd name="connsiteY3-60" fmla="*/ 1248172 h 3960000"/>
              <a:gd name="connsiteX4-61" fmla="*/ 1691968 w 3960000"/>
              <a:gd name="connsiteY4-62" fmla="*/ 1248172 h 3960000"/>
              <a:gd name="connsiteX5-63" fmla="*/ 1691968 w 3960000"/>
              <a:gd name="connsiteY5-64" fmla="*/ 1824236 h 3960000"/>
              <a:gd name="connsiteX6-65" fmla="*/ 2106860 w 3960000"/>
              <a:gd name="connsiteY6-66" fmla="*/ 1824236 h 3960000"/>
              <a:gd name="connsiteX7-67" fmla="*/ 2106860 w 3960000"/>
              <a:gd name="connsiteY7-68" fmla="*/ 3779396 h 3960000"/>
              <a:gd name="connsiteX8-69" fmla="*/ 2754932 w 3960000"/>
              <a:gd name="connsiteY8-70" fmla="*/ 3779396 h 3960000"/>
              <a:gd name="connsiteX9-71" fmla="*/ 2754932 w 3960000"/>
              <a:gd name="connsiteY9-72" fmla="*/ 1824236 h 3960000"/>
              <a:gd name="connsiteX10-73" fmla="*/ 3305869 w 3960000"/>
              <a:gd name="connsiteY10-74" fmla="*/ 1813665 h 3960000"/>
              <a:gd name="connsiteX11-75" fmla="*/ 3348152 w 3960000"/>
              <a:gd name="connsiteY11-76" fmla="*/ 1248172 h 3960000"/>
              <a:gd name="connsiteX12-77" fmla="*/ 2754932 w 3960000"/>
              <a:gd name="connsiteY12-78" fmla="*/ 1248172 h 3960000"/>
              <a:gd name="connsiteX13-79" fmla="*/ 2754932 w 3960000"/>
              <a:gd name="connsiteY13-80" fmla="*/ 907124 h 3960000"/>
              <a:gd name="connsiteX14-81" fmla="*/ 3369037 w 3960000"/>
              <a:gd name="connsiteY14-82" fmla="*/ 704441 h 3960000"/>
              <a:gd name="connsiteX15-83" fmla="*/ 3432095 w 3960000"/>
              <a:gd name="connsiteY15-84" fmla="*/ 238945 h 3960000"/>
              <a:gd name="connsiteX16-85" fmla="*/ 2841893 w 3960000"/>
              <a:gd name="connsiteY16-86" fmla="*/ 181064 h 3960000"/>
              <a:gd name="connsiteX17-87" fmla="*/ 308009 w 3960000"/>
              <a:gd name="connsiteY17-88" fmla="*/ 0 h 3960000"/>
              <a:gd name="connsiteX18-89" fmla="*/ 3651991 w 3960000"/>
              <a:gd name="connsiteY18-90" fmla="*/ 0 h 3960000"/>
              <a:gd name="connsiteX19-91" fmla="*/ 3960000 w 3960000"/>
              <a:gd name="connsiteY19-92" fmla="*/ 308009 h 3960000"/>
              <a:gd name="connsiteX20-93" fmla="*/ 3960000 w 3960000"/>
              <a:gd name="connsiteY20-94" fmla="*/ 3651991 h 3960000"/>
              <a:gd name="connsiteX21-95" fmla="*/ 3651991 w 3960000"/>
              <a:gd name="connsiteY21-96" fmla="*/ 3960000 h 3960000"/>
              <a:gd name="connsiteX22-97" fmla="*/ 308009 w 3960000"/>
              <a:gd name="connsiteY22-98" fmla="*/ 3960000 h 3960000"/>
              <a:gd name="connsiteX23-99" fmla="*/ 0 w 3960000"/>
              <a:gd name="connsiteY23-100" fmla="*/ 3651991 h 3960000"/>
              <a:gd name="connsiteX24-101" fmla="*/ 0 w 3960000"/>
              <a:gd name="connsiteY24-102" fmla="*/ 308009 h 3960000"/>
              <a:gd name="connsiteX25-103" fmla="*/ 308009 w 3960000"/>
              <a:gd name="connsiteY25-104" fmla="*/ 0 h 3960000"/>
              <a:gd name="connsiteX0-105" fmla="*/ 2841893 w 3960000"/>
              <a:gd name="connsiteY0-106" fmla="*/ 181064 h 3960000"/>
              <a:gd name="connsiteX1-107" fmla="*/ 2105790 w 3960000"/>
              <a:gd name="connsiteY1-108" fmla="*/ 859562 h 3960000"/>
              <a:gd name="connsiteX2-109" fmla="*/ 2106860 w 3960000"/>
              <a:gd name="connsiteY2-110" fmla="*/ 863292 h 3960000"/>
              <a:gd name="connsiteX3-111" fmla="*/ 2106860 w 3960000"/>
              <a:gd name="connsiteY3-112" fmla="*/ 1248172 h 3960000"/>
              <a:gd name="connsiteX4-113" fmla="*/ 1691968 w 3960000"/>
              <a:gd name="connsiteY4-114" fmla="*/ 1248172 h 3960000"/>
              <a:gd name="connsiteX5-115" fmla="*/ 1691968 w 3960000"/>
              <a:gd name="connsiteY5-116" fmla="*/ 1824236 h 3960000"/>
              <a:gd name="connsiteX6-117" fmla="*/ 2106860 w 3960000"/>
              <a:gd name="connsiteY6-118" fmla="*/ 1824236 h 3960000"/>
              <a:gd name="connsiteX7-119" fmla="*/ 2106860 w 3960000"/>
              <a:gd name="connsiteY7-120" fmla="*/ 3779396 h 3960000"/>
              <a:gd name="connsiteX8-121" fmla="*/ 2754932 w 3960000"/>
              <a:gd name="connsiteY8-122" fmla="*/ 3779396 h 3960000"/>
              <a:gd name="connsiteX9-123" fmla="*/ 2754932 w 3960000"/>
              <a:gd name="connsiteY9-124" fmla="*/ 1824236 h 3960000"/>
              <a:gd name="connsiteX10-125" fmla="*/ 3305869 w 3960000"/>
              <a:gd name="connsiteY10-126" fmla="*/ 1813665 h 3960000"/>
              <a:gd name="connsiteX11-127" fmla="*/ 3348152 w 3960000"/>
              <a:gd name="connsiteY11-128" fmla="*/ 1248172 h 3960000"/>
              <a:gd name="connsiteX12-129" fmla="*/ 2754932 w 3960000"/>
              <a:gd name="connsiteY12-130" fmla="*/ 1248172 h 3960000"/>
              <a:gd name="connsiteX13-131" fmla="*/ 2754932 w 3960000"/>
              <a:gd name="connsiteY13-132" fmla="*/ 907124 h 3960000"/>
              <a:gd name="connsiteX14-133" fmla="*/ 3369037 w 3960000"/>
              <a:gd name="connsiteY14-134" fmla="*/ 704441 h 3960000"/>
              <a:gd name="connsiteX15-135" fmla="*/ 3410216 w 3960000"/>
              <a:gd name="connsiteY15-136" fmla="*/ 195189 h 3960000"/>
              <a:gd name="connsiteX16-137" fmla="*/ 2841893 w 3960000"/>
              <a:gd name="connsiteY16-138" fmla="*/ 181064 h 3960000"/>
              <a:gd name="connsiteX17-139" fmla="*/ 308009 w 3960000"/>
              <a:gd name="connsiteY17-140" fmla="*/ 0 h 3960000"/>
              <a:gd name="connsiteX18-141" fmla="*/ 3651991 w 3960000"/>
              <a:gd name="connsiteY18-142" fmla="*/ 0 h 3960000"/>
              <a:gd name="connsiteX19-143" fmla="*/ 3960000 w 3960000"/>
              <a:gd name="connsiteY19-144" fmla="*/ 308009 h 3960000"/>
              <a:gd name="connsiteX20-145" fmla="*/ 3960000 w 3960000"/>
              <a:gd name="connsiteY20-146" fmla="*/ 3651991 h 3960000"/>
              <a:gd name="connsiteX21-147" fmla="*/ 3651991 w 3960000"/>
              <a:gd name="connsiteY21-148" fmla="*/ 3960000 h 3960000"/>
              <a:gd name="connsiteX22-149" fmla="*/ 308009 w 3960000"/>
              <a:gd name="connsiteY22-150" fmla="*/ 3960000 h 3960000"/>
              <a:gd name="connsiteX23-151" fmla="*/ 0 w 3960000"/>
              <a:gd name="connsiteY23-152" fmla="*/ 3651991 h 3960000"/>
              <a:gd name="connsiteX24-153" fmla="*/ 0 w 3960000"/>
              <a:gd name="connsiteY24-154" fmla="*/ 308009 h 3960000"/>
              <a:gd name="connsiteX25-155" fmla="*/ 308009 w 3960000"/>
              <a:gd name="connsiteY25-156" fmla="*/ 0 h 3960000"/>
              <a:gd name="connsiteX0-157" fmla="*/ 2841893 w 3960000"/>
              <a:gd name="connsiteY0-158" fmla="*/ 181064 h 3960000"/>
              <a:gd name="connsiteX1-159" fmla="*/ 2105790 w 3960000"/>
              <a:gd name="connsiteY1-160" fmla="*/ 859562 h 3960000"/>
              <a:gd name="connsiteX2-161" fmla="*/ 2106860 w 3960000"/>
              <a:gd name="connsiteY2-162" fmla="*/ 863292 h 3960000"/>
              <a:gd name="connsiteX3-163" fmla="*/ 2106860 w 3960000"/>
              <a:gd name="connsiteY3-164" fmla="*/ 1248172 h 3960000"/>
              <a:gd name="connsiteX4-165" fmla="*/ 1691968 w 3960000"/>
              <a:gd name="connsiteY4-166" fmla="*/ 1248172 h 3960000"/>
              <a:gd name="connsiteX5-167" fmla="*/ 1691968 w 3960000"/>
              <a:gd name="connsiteY5-168" fmla="*/ 1824236 h 3960000"/>
              <a:gd name="connsiteX6-169" fmla="*/ 2106860 w 3960000"/>
              <a:gd name="connsiteY6-170" fmla="*/ 1824236 h 3960000"/>
              <a:gd name="connsiteX7-171" fmla="*/ 2106860 w 3960000"/>
              <a:gd name="connsiteY7-172" fmla="*/ 3779396 h 3960000"/>
              <a:gd name="connsiteX8-173" fmla="*/ 2754932 w 3960000"/>
              <a:gd name="connsiteY8-174" fmla="*/ 3779396 h 3960000"/>
              <a:gd name="connsiteX9-175" fmla="*/ 2754932 w 3960000"/>
              <a:gd name="connsiteY9-176" fmla="*/ 1824236 h 3960000"/>
              <a:gd name="connsiteX10-177" fmla="*/ 3305869 w 3960000"/>
              <a:gd name="connsiteY10-178" fmla="*/ 1813665 h 3960000"/>
              <a:gd name="connsiteX11-179" fmla="*/ 3348152 w 3960000"/>
              <a:gd name="connsiteY11-180" fmla="*/ 1248172 h 3960000"/>
              <a:gd name="connsiteX12-181" fmla="*/ 2754932 w 3960000"/>
              <a:gd name="connsiteY12-182" fmla="*/ 1248172 h 3960000"/>
              <a:gd name="connsiteX13-183" fmla="*/ 2754932 w 3960000"/>
              <a:gd name="connsiteY13-184" fmla="*/ 907124 h 3960000"/>
              <a:gd name="connsiteX14-185" fmla="*/ 3369037 w 3960000"/>
              <a:gd name="connsiteY14-186" fmla="*/ 704441 h 3960000"/>
              <a:gd name="connsiteX15-187" fmla="*/ 3410216 w 3960000"/>
              <a:gd name="connsiteY15-188" fmla="*/ 195189 h 3960000"/>
              <a:gd name="connsiteX16-189" fmla="*/ 2841893 w 3960000"/>
              <a:gd name="connsiteY16-190" fmla="*/ 181064 h 3960000"/>
              <a:gd name="connsiteX17-191" fmla="*/ 308009 w 3960000"/>
              <a:gd name="connsiteY17-192" fmla="*/ 0 h 3960000"/>
              <a:gd name="connsiteX18-193" fmla="*/ 3651991 w 3960000"/>
              <a:gd name="connsiteY18-194" fmla="*/ 0 h 3960000"/>
              <a:gd name="connsiteX19-195" fmla="*/ 3960000 w 3960000"/>
              <a:gd name="connsiteY19-196" fmla="*/ 308009 h 3960000"/>
              <a:gd name="connsiteX20-197" fmla="*/ 3960000 w 3960000"/>
              <a:gd name="connsiteY20-198" fmla="*/ 3651991 h 3960000"/>
              <a:gd name="connsiteX21-199" fmla="*/ 3651991 w 3960000"/>
              <a:gd name="connsiteY21-200" fmla="*/ 3960000 h 3960000"/>
              <a:gd name="connsiteX22-201" fmla="*/ 308009 w 3960000"/>
              <a:gd name="connsiteY22-202" fmla="*/ 3960000 h 3960000"/>
              <a:gd name="connsiteX23-203" fmla="*/ 0 w 3960000"/>
              <a:gd name="connsiteY23-204" fmla="*/ 3651991 h 3960000"/>
              <a:gd name="connsiteX24-205" fmla="*/ 0 w 3960000"/>
              <a:gd name="connsiteY24-206" fmla="*/ 308009 h 3960000"/>
              <a:gd name="connsiteX25-207" fmla="*/ 308009 w 3960000"/>
              <a:gd name="connsiteY25-208" fmla="*/ 0 h 3960000"/>
              <a:gd name="connsiteX0-209" fmla="*/ 2841893 w 3960000"/>
              <a:gd name="connsiteY0-210" fmla="*/ 181064 h 3960000"/>
              <a:gd name="connsiteX1-211" fmla="*/ 2105790 w 3960000"/>
              <a:gd name="connsiteY1-212" fmla="*/ 859562 h 3960000"/>
              <a:gd name="connsiteX2-213" fmla="*/ 2106860 w 3960000"/>
              <a:gd name="connsiteY2-214" fmla="*/ 863292 h 3960000"/>
              <a:gd name="connsiteX3-215" fmla="*/ 2106860 w 3960000"/>
              <a:gd name="connsiteY3-216" fmla="*/ 1248172 h 3960000"/>
              <a:gd name="connsiteX4-217" fmla="*/ 1691968 w 3960000"/>
              <a:gd name="connsiteY4-218" fmla="*/ 1248172 h 3960000"/>
              <a:gd name="connsiteX5-219" fmla="*/ 1691968 w 3960000"/>
              <a:gd name="connsiteY5-220" fmla="*/ 1824236 h 3960000"/>
              <a:gd name="connsiteX6-221" fmla="*/ 2106860 w 3960000"/>
              <a:gd name="connsiteY6-222" fmla="*/ 1824236 h 3960000"/>
              <a:gd name="connsiteX7-223" fmla="*/ 2106860 w 3960000"/>
              <a:gd name="connsiteY7-224" fmla="*/ 3779396 h 3960000"/>
              <a:gd name="connsiteX8-225" fmla="*/ 2754932 w 3960000"/>
              <a:gd name="connsiteY8-226" fmla="*/ 3779396 h 3960000"/>
              <a:gd name="connsiteX9-227" fmla="*/ 2754932 w 3960000"/>
              <a:gd name="connsiteY9-228" fmla="*/ 1824236 h 3960000"/>
              <a:gd name="connsiteX10-229" fmla="*/ 3305869 w 3960000"/>
              <a:gd name="connsiteY10-230" fmla="*/ 1813665 h 3960000"/>
              <a:gd name="connsiteX11-231" fmla="*/ 3348152 w 3960000"/>
              <a:gd name="connsiteY11-232" fmla="*/ 1248172 h 3960000"/>
              <a:gd name="connsiteX12-233" fmla="*/ 2754932 w 3960000"/>
              <a:gd name="connsiteY12-234" fmla="*/ 1248172 h 3960000"/>
              <a:gd name="connsiteX13-235" fmla="*/ 2754932 w 3960000"/>
              <a:gd name="connsiteY13-236" fmla="*/ 907124 h 3960000"/>
              <a:gd name="connsiteX14-237" fmla="*/ 3369037 w 3960000"/>
              <a:gd name="connsiteY14-238" fmla="*/ 704441 h 3960000"/>
              <a:gd name="connsiteX15-239" fmla="*/ 3410216 w 3960000"/>
              <a:gd name="connsiteY15-240" fmla="*/ 195189 h 3960000"/>
              <a:gd name="connsiteX16-241" fmla="*/ 2841893 w 3960000"/>
              <a:gd name="connsiteY16-242" fmla="*/ 181064 h 3960000"/>
              <a:gd name="connsiteX17-243" fmla="*/ 308009 w 3960000"/>
              <a:gd name="connsiteY17-244" fmla="*/ 0 h 3960000"/>
              <a:gd name="connsiteX18-245" fmla="*/ 3651991 w 3960000"/>
              <a:gd name="connsiteY18-246" fmla="*/ 0 h 3960000"/>
              <a:gd name="connsiteX19-247" fmla="*/ 3960000 w 3960000"/>
              <a:gd name="connsiteY19-248" fmla="*/ 308009 h 3960000"/>
              <a:gd name="connsiteX20-249" fmla="*/ 3960000 w 3960000"/>
              <a:gd name="connsiteY20-250" fmla="*/ 3651991 h 3960000"/>
              <a:gd name="connsiteX21-251" fmla="*/ 3651991 w 3960000"/>
              <a:gd name="connsiteY21-252" fmla="*/ 3960000 h 3960000"/>
              <a:gd name="connsiteX22-253" fmla="*/ 308009 w 3960000"/>
              <a:gd name="connsiteY22-254" fmla="*/ 3960000 h 3960000"/>
              <a:gd name="connsiteX23-255" fmla="*/ 0 w 3960000"/>
              <a:gd name="connsiteY23-256" fmla="*/ 3651991 h 3960000"/>
              <a:gd name="connsiteX24-257" fmla="*/ 0 w 3960000"/>
              <a:gd name="connsiteY24-258" fmla="*/ 308009 h 3960000"/>
              <a:gd name="connsiteX25-259" fmla="*/ 308009 w 3960000"/>
              <a:gd name="connsiteY25-260" fmla="*/ 0 h 396000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101" name="Rounded Rectangle 10"/>
          <p:cNvSpPr>
            <a:spLocks noChangeAspect="1"/>
          </p:cNvSpPr>
          <p:nvPr/>
        </p:nvSpPr>
        <p:spPr>
          <a:xfrm>
            <a:off x="6087350" y="5783234"/>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2" name="Block Arc 6"/>
          <p:cNvSpPr/>
          <p:nvPr/>
        </p:nvSpPr>
        <p:spPr>
          <a:xfrm>
            <a:off x="6876815" y="5819724"/>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1" fmla="*/ 2664630 w 3221102"/>
              <a:gd name="connsiteY0-2" fmla="*/ 2175617 h 3221116"/>
              <a:gd name="connsiteX1-3" fmla="*/ 2658205 w 3221102"/>
              <a:gd name="connsiteY1-4" fmla="*/ 2178566 h 3221116"/>
              <a:gd name="connsiteX2-5" fmla="*/ 2664630 w 3221102"/>
              <a:gd name="connsiteY2-6" fmla="*/ 2175617 h 3221116"/>
              <a:gd name="connsiteX3-7" fmla="*/ 1477043 w 3221102"/>
              <a:gd name="connsiteY3-8" fmla="*/ 1144372 h 3221116"/>
              <a:gd name="connsiteX4-9" fmla="*/ 1409070 w 3221102"/>
              <a:gd name="connsiteY4-10" fmla="*/ 1159393 h 3221116"/>
              <a:gd name="connsiteX5-11" fmla="*/ 1152384 w 3221102"/>
              <a:gd name="connsiteY5-12" fmla="*/ 1703728 h 3221116"/>
              <a:gd name="connsiteX6-13" fmla="*/ 1591651 w 3221102"/>
              <a:gd name="connsiteY6-14" fmla="*/ 2152290 h 3221116"/>
              <a:gd name="connsiteX7-15" fmla="*/ 1850815 w 3221102"/>
              <a:gd name="connsiteY7-16" fmla="*/ 1654259 h 3221116"/>
              <a:gd name="connsiteX8-17" fmla="*/ 1830467 w 3221102"/>
              <a:gd name="connsiteY8-18" fmla="*/ 1515986 h 3221116"/>
              <a:gd name="connsiteX9-19" fmla="*/ 1477043 w 3221102"/>
              <a:gd name="connsiteY9-20" fmla="*/ 1144372 h 3221116"/>
              <a:gd name="connsiteX10-21" fmla="*/ 1651152 w 3221102"/>
              <a:gd name="connsiteY10-22" fmla="*/ 501 h 3221116"/>
              <a:gd name="connsiteX11-23" fmla="*/ 2580395 w 3221102"/>
              <a:gd name="connsiteY11-24" fmla="*/ 324821 h 3221116"/>
              <a:gd name="connsiteX12-25" fmla="*/ 3030464 w 3221102"/>
              <a:gd name="connsiteY12-26" fmla="*/ 2370314 h 3221116"/>
              <a:gd name="connsiteX13-27" fmla="*/ 3004976 w 3221102"/>
              <a:gd name="connsiteY13-28" fmla="*/ 2356675 h 3221116"/>
              <a:gd name="connsiteX14-29" fmla="*/ 2585849 w 3221102"/>
              <a:gd name="connsiteY14-30" fmla="*/ 2588887 h 3221116"/>
              <a:gd name="connsiteX15-31" fmla="*/ 1973374 w 3221102"/>
              <a:gd name="connsiteY15-32" fmla="*/ 2195096 h 3221116"/>
              <a:gd name="connsiteX16-33" fmla="*/ 1390827 w 3221102"/>
              <a:gd name="connsiteY16-34" fmla="*/ 2527630 h 3221116"/>
              <a:gd name="connsiteX17-35" fmla="*/ 783896 w 3221102"/>
              <a:gd name="connsiteY17-36" fmla="*/ 1665044 h 3221116"/>
              <a:gd name="connsiteX18-37" fmla="*/ 1268509 w 3221102"/>
              <a:gd name="connsiteY18-38" fmla="*/ 819983 h 3221116"/>
              <a:gd name="connsiteX19-39" fmla="*/ 1328805 w 3221102"/>
              <a:gd name="connsiteY19-40" fmla="*/ 807930 h 3221116"/>
              <a:gd name="connsiteX20-41" fmla="*/ 1390827 w 3221102"/>
              <a:gd name="connsiteY20-42" fmla="*/ 802457 h 3221116"/>
              <a:gd name="connsiteX21-43" fmla="*/ 1462242 w 3221102"/>
              <a:gd name="connsiteY21-44" fmla="*/ 801708 h 3221116"/>
              <a:gd name="connsiteX22-45" fmla="*/ 1734726 w 3221102"/>
              <a:gd name="connsiteY22-46" fmla="*/ 869255 h 3221116"/>
              <a:gd name="connsiteX23-47" fmla="*/ 1956122 w 3221102"/>
              <a:gd name="connsiteY23-48" fmla="*/ 1110076 h 3221116"/>
              <a:gd name="connsiteX24-49" fmla="*/ 1973374 w 3221102"/>
              <a:gd name="connsiteY24-50" fmla="*/ 875315 h 3221116"/>
              <a:gd name="connsiteX25-51" fmla="*/ 2333414 w 3221102"/>
              <a:gd name="connsiteY25-52" fmla="*/ 875315 h 3221116"/>
              <a:gd name="connsiteX26-53" fmla="*/ 2324788 w 3221102"/>
              <a:gd name="connsiteY26-54" fmla="*/ 2054049 h 3221116"/>
              <a:gd name="connsiteX27-55" fmla="*/ 2661746 w 3221102"/>
              <a:gd name="connsiteY27-56" fmla="*/ 2179658 h 3221116"/>
              <a:gd name="connsiteX28-57" fmla="*/ 2691046 w 3221102"/>
              <a:gd name="connsiteY28-58" fmla="*/ 2188689 h 3221116"/>
              <a:gd name="connsiteX29-59" fmla="*/ 2667011 w 3221102"/>
              <a:gd name="connsiteY29-60" fmla="*/ 2175828 h 3221116"/>
              <a:gd name="connsiteX30-61" fmla="*/ 2332141 w 3221102"/>
              <a:gd name="connsiteY30-62" fmla="*/ 653899 h 3221116"/>
              <a:gd name="connsiteX31-63" fmla="*/ 776764 w 3221102"/>
              <a:gd name="connsiteY31-64" fmla="*/ 749845 h 3221116"/>
              <a:gd name="connsiteX32-65" fmla="*/ 631487 w 3221102"/>
              <a:gd name="connsiteY32-66" fmla="*/ 2301392 h 3221116"/>
              <a:gd name="connsiteX33-67" fmla="*/ 2142017 w 3221102"/>
              <a:gd name="connsiteY33-68" fmla="*/ 2684410 h 3221116"/>
              <a:gd name="connsiteX34-69" fmla="*/ 2324866 w 3221102"/>
              <a:gd name="connsiteY34-70" fmla="*/ 3053856 h 3221116"/>
              <a:gd name="connsiteX35-71" fmla="*/ 294693 w 3221102"/>
              <a:gd name="connsiteY35-72" fmla="*/ 2539075 h 3221116"/>
              <a:gd name="connsiteX36-73" fmla="*/ 489947 w 3221102"/>
              <a:gd name="connsiteY36-74" fmla="*/ 453774 h 3221116"/>
              <a:gd name="connsiteX37-75" fmla="*/ 1651152 w 3221102"/>
              <a:gd name="connsiteY37-76" fmla="*/ 501 h 3221116"/>
              <a:gd name="connsiteX0-77" fmla="*/ 2664630 w 3221102"/>
              <a:gd name="connsiteY0-78" fmla="*/ 2175617 h 3221116"/>
              <a:gd name="connsiteX1-79" fmla="*/ 2658205 w 3221102"/>
              <a:gd name="connsiteY1-80" fmla="*/ 2178566 h 3221116"/>
              <a:gd name="connsiteX2-81" fmla="*/ 2664630 w 3221102"/>
              <a:gd name="connsiteY2-82" fmla="*/ 2175617 h 3221116"/>
              <a:gd name="connsiteX3-83" fmla="*/ 1477043 w 3221102"/>
              <a:gd name="connsiteY3-84" fmla="*/ 1144372 h 3221116"/>
              <a:gd name="connsiteX4-85" fmla="*/ 1409070 w 3221102"/>
              <a:gd name="connsiteY4-86" fmla="*/ 1159393 h 3221116"/>
              <a:gd name="connsiteX5-87" fmla="*/ 1152384 w 3221102"/>
              <a:gd name="connsiteY5-88" fmla="*/ 1703728 h 3221116"/>
              <a:gd name="connsiteX6-89" fmla="*/ 1591651 w 3221102"/>
              <a:gd name="connsiteY6-90" fmla="*/ 2152290 h 3221116"/>
              <a:gd name="connsiteX7-91" fmla="*/ 1850815 w 3221102"/>
              <a:gd name="connsiteY7-92" fmla="*/ 1654259 h 3221116"/>
              <a:gd name="connsiteX8-93" fmla="*/ 1830467 w 3221102"/>
              <a:gd name="connsiteY8-94" fmla="*/ 1515986 h 3221116"/>
              <a:gd name="connsiteX9-95" fmla="*/ 1477043 w 3221102"/>
              <a:gd name="connsiteY9-96" fmla="*/ 1144372 h 3221116"/>
              <a:gd name="connsiteX10-97" fmla="*/ 1651152 w 3221102"/>
              <a:gd name="connsiteY10-98" fmla="*/ 501 h 3221116"/>
              <a:gd name="connsiteX11-99" fmla="*/ 2580395 w 3221102"/>
              <a:gd name="connsiteY11-100" fmla="*/ 324821 h 3221116"/>
              <a:gd name="connsiteX12-101" fmla="*/ 3030464 w 3221102"/>
              <a:gd name="connsiteY12-102" fmla="*/ 2370314 h 3221116"/>
              <a:gd name="connsiteX13-103" fmla="*/ 3004976 w 3221102"/>
              <a:gd name="connsiteY13-104" fmla="*/ 2356675 h 3221116"/>
              <a:gd name="connsiteX14-105" fmla="*/ 2585849 w 3221102"/>
              <a:gd name="connsiteY14-106" fmla="*/ 2588887 h 3221116"/>
              <a:gd name="connsiteX15-107" fmla="*/ 1973374 w 3221102"/>
              <a:gd name="connsiteY15-108" fmla="*/ 2195096 h 3221116"/>
              <a:gd name="connsiteX16-109" fmla="*/ 1390827 w 3221102"/>
              <a:gd name="connsiteY16-110" fmla="*/ 2527630 h 3221116"/>
              <a:gd name="connsiteX17-111" fmla="*/ 783896 w 3221102"/>
              <a:gd name="connsiteY17-112" fmla="*/ 1665044 h 3221116"/>
              <a:gd name="connsiteX18-113" fmla="*/ 1268509 w 3221102"/>
              <a:gd name="connsiteY18-114" fmla="*/ 819983 h 3221116"/>
              <a:gd name="connsiteX19-115" fmla="*/ 1328805 w 3221102"/>
              <a:gd name="connsiteY19-116" fmla="*/ 807930 h 3221116"/>
              <a:gd name="connsiteX20-117" fmla="*/ 1390827 w 3221102"/>
              <a:gd name="connsiteY20-118" fmla="*/ 802457 h 3221116"/>
              <a:gd name="connsiteX21-119" fmla="*/ 1462242 w 3221102"/>
              <a:gd name="connsiteY21-120" fmla="*/ 801708 h 3221116"/>
              <a:gd name="connsiteX22-121" fmla="*/ 1956122 w 3221102"/>
              <a:gd name="connsiteY22-122" fmla="*/ 1110076 h 3221116"/>
              <a:gd name="connsiteX23-123" fmla="*/ 1973374 w 3221102"/>
              <a:gd name="connsiteY23-124" fmla="*/ 875315 h 3221116"/>
              <a:gd name="connsiteX24-125" fmla="*/ 2333414 w 3221102"/>
              <a:gd name="connsiteY24-126" fmla="*/ 875315 h 3221116"/>
              <a:gd name="connsiteX25-127" fmla="*/ 2324788 w 3221102"/>
              <a:gd name="connsiteY25-128" fmla="*/ 2054049 h 3221116"/>
              <a:gd name="connsiteX26-129" fmla="*/ 2661746 w 3221102"/>
              <a:gd name="connsiteY26-130" fmla="*/ 2179658 h 3221116"/>
              <a:gd name="connsiteX27-131" fmla="*/ 2691046 w 3221102"/>
              <a:gd name="connsiteY27-132" fmla="*/ 2188689 h 3221116"/>
              <a:gd name="connsiteX28-133" fmla="*/ 2667011 w 3221102"/>
              <a:gd name="connsiteY28-134" fmla="*/ 2175828 h 3221116"/>
              <a:gd name="connsiteX29-135" fmla="*/ 2332141 w 3221102"/>
              <a:gd name="connsiteY29-136" fmla="*/ 653899 h 3221116"/>
              <a:gd name="connsiteX30-137" fmla="*/ 776764 w 3221102"/>
              <a:gd name="connsiteY30-138" fmla="*/ 749845 h 3221116"/>
              <a:gd name="connsiteX31-139" fmla="*/ 631487 w 3221102"/>
              <a:gd name="connsiteY31-140" fmla="*/ 2301392 h 3221116"/>
              <a:gd name="connsiteX32-141" fmla="*/ 2142017 w 3221102"/>
              <a:gd name="connsiteY32-142" fmla="*/ 2684410 h 3221116"/>
              <a:gd name="connsiteX33-143" fmla="*/ 2324866 w 3221102"/>
              <a:gd name="connsiteY33-144" fmla="*/ 3053856 h 3221116"/>
              <a:gd name="connsiteX34-145" fmla="*/ 294693 w 3221102"/>
              <a:gd name="connsiteY34-146" fmla="*/ 2539075 h 3221116"/>
              <a:gd name="connsiteX35-147" fmla="*/ 489947 w 3221102"/>
              <a:gd name="connsiteY35-148" fmla="*/ 453774 h 3221116"/>
              <a:gd name="connsiteX36-149" fmla="*/ 1651152 w 3221102"/>
              <a:gd name="connsiteY36-150" fmla="*/ 501 h 3221116"/>
              <a:gd name="connsiteX0-151" fmla="*/ 2664630 w 3221102"/>
              <a:gd name="connsiteY0-152" fmla="*/ 2175617 h 3221116"/>
              <a:gd name="connsiteX1-153" fmla="*/ 2658205 w 3221102"/>
              <a:gd name="connsiteY1-154" fmla="*/ 2178566 h 3221116"/>
              <a:gd name="connsiteX2-155" fmla="*/ 2664630 w 3221102"/>
              <a:gd name="connsiteY2-156" fmla="*/ 2175617 h 3221116"/>
              <a:gd name="connsiteX3-157" fmla="*/ 1477043 w 3221102"/>
              <a:gd name="connsiteY3-158" fmla="*/ 1144372 h 3221116"/>
              <a:gd name="connsiteX4-159" fmla="*/ 1409070 w 3221102"/>
              <a:gd name="connsiteY4-160" fmla="*/ 1159393 h 3221116"/>
              <a:gd name="connsiteX5-161" fmla="*/ 1152384 w 3221102"/>
              <a:gd name="connsiteY5-162" fmla="*/ 1703728 h 3221116"/>
              <a:gd name="connsiteX6-163" fmla="*/ 1591651 w 3221102"/>
              <a:gd name="connsiteY6-164" fmla="*/ 2152290 h 3221116"/>
              <a:gd name="connsiteX7-165" fmla="*/ 1850815 w 3221102"/>
              <a:gd name="connsiteY7-166" fmla="*/ 1654259 h 3221116"/>
              <a:gd name="connsiteX8-167" fmla="*/ 1830467 w 3221102"/>
              <a:gd name="connsiteY8-168" fmla="*/ 1515986 h 3221116"/>
              <a:gd name="connsiteX9-169" fmla="*/ 1477043 w 3221102"/>
              <a:gd name="connsiteY9-170" fmla="*/ 1144372 h 3221116"/>
              <a:gd name="connsiteX10-171" fmla="*/ 1651152 w 3221102"/>
              <a:gd name="connsiteY10-172" fmla="*/ 501 h 3221116"/>
              <a:gd name="connsiteX11-173" fmla="*/ 2580395 w 3221102"/>
              <a:gd name="connsiteY11-174" fmla="*/ 324821 h 3221116"/>
              <a:gd name="connsiteX12-175" fmla="*/ 3030464 w 3221102"/>
              <a:gd name="connsiteY12-176" fmla="*/ 2370314 h 3221116"/>
              <a:gd name="connsiteX13-177" fmla="*/ 3004976 w 3221102"/>
              <a:gd name="connsiteY13-178" fmla="*/ 2356675 h 3221116"/>
              <a:gd name="connsiteX14-179" fmla="*/ 2585849 w 3221102"/>
              <a:gd name="connsiteY14-180" fmla="*/ 2588887 h 3221116"/>
              <a:gd name="connsiteX15-181" fmla="*/ 1973374 w 3221102"/>
              <a:gd name="connsiteY15-182" fmla="*/ 2195096 h 3221116"/>
              <a:gd name="connsiteX16-183" fmla="*/ 1390827 w 3221102"/>
              <a:gd name="connsiteY16-184" fmla="*/ 2527630 h 3221116"/>
              <a:gd name="connsiteX17-185" fmla="*/ 783896 w 3221102"/>
              <a:gd name="connsiteY17-186" fmla="*/ 1665044 h 3221116"/>
              <a:gd name="connsiteX18-187" fmla="*/ 1268509 w 3221102"/>
              <a:gd name="connsiteY18-188" fmla="*/ 819983 h 3221116"/>
              <a:gd name="connsiteX19-189" fmla="*/ 1328805 w 3221102"/>
              <a:gd name="connsiteY19-190" fmla="*/ 807930 h 3221116"/>
              <a:gd name="connsiteX20-191" fmla="*/ 1390827 w 3221102"/>
              <a:gd name="connsiteY20-192" fmla="*/ 802457 h 3221116"/>
              <a:gd name="connsiteX21-193" fmla="*/ 1462242 w 3221102"/>
              <a:gd name="connsiteY21-194" fmla="*/ 801708 h 3221116"/>
              <a:gd name="connsiteX22-195" fmla="*/ 1956122 w 3221102"/>
              <a:gd name="connsiteY22-196" fmla="*/ 1110076 h 3221116"/>
              <a:gd name="connsiteX23-197" fmla="*/ 1973374 w 3221102"/>
              <a:gd name="connsiteY23-198" fmla="*/ 875315 h 3221116"/>
              <a:gd name="connsiteX24-199" fmla="*/ 2333414 w 3221102"/>
              <a:gd name="connsiteY24-200" fmla="*/ 875315 h 3221116"/>
              <a:gd name="connsiteX25-201" fmla="*/ 2324788 w 3221102"/>
              <a:gd name="connsiteY25-202" fmla="*/ 2054049 h 3221116"/>
              <a:gd name="connsiteX26-203" fmla="*/ 2661746 w 3221102"/>
              <a:gd name="connsiteY26-204" fmla="*/ 2179658 h 3221116"/>
              <a:gd name="connsiteX27-205" fmla="*/ 2691046 w 3221102"/>
              <a:gd name="connsiteY27-206" fmla="*/ 2188689 h 3221116"/>
              <a:gd name="connsiteX28-207" fmla="*/ 2667011 w 3221102"/>
              <a:gd name="connsiteY28-208" fmla="*/ 2175828 h 3221116"/>
              <a:gd name="connsiteX29-209" fmla="*/ 2332141 w 3221102"/>
              <a:gd name="connsiteY29-210" fmla="*/ 653899 h 3221116"/>
              <a:gd name="connsiteX30-211" fmla="*/ 776764 w 3221102"/>
              <a:gd name="connsiteY30-212" fmla="*/ 749845 h 3221116"/>
              <a:gd name="connsiteX31-213" fmla="*/ 631487 w 3221102"/>
              <a:gd name="connsiteY31-214" fmla="*/ 2301392 h 3221116"/>
              <a:gd name="connsiteX32-215" fmla="*/ 2142017 w 3221102"/>
              <a:gd name="connsiteY32-216" fmla="*/ 2684410 h 3221116"/>
              <a:gd name="connsiteX33-217" fmla="*/ 2324866 w 3221102"/>
              <a:gd name="connsiteY33-218" fmla="*/ 3053856 h 3221116"/>
              <a:gd name="connsiteX34-219" fmla="*/ 294693 w 3221102"/>
              <a:gd name="connsiteY34-220" fmla="*/ 2539075 h 3221116"/>
              <a:gd name="connsiteX35-221" fmla="*/ 489947 w 3221102"/>
              <a:gd name="connsiteY35-222" fmla="*/ 453774 h 3221116"/>
              <a:gd name="connsiteX36-223" fmla="*/ 1651152 w 3221102"/>
              <a:gd name="connsiteY36-224" fmla="*/ 501 h 3221116"/>
              <a:gd name="connsiteX0-225" fmla="*/ 2664630 w 3221102"/>
              <a:gd name="connsiteY0-226" fmla="*/ 2175617 h 3221116"/>
              <a:gd name="connsiteX1-227" fmla="*/ 2658205 w 3221102"/>
              <a:gd name="connsiteY1-228" fmla="*/ 2178566 h 3221116"/>
              <a:gd name="connsiteX2-229" fmla="*/ 2664630 w 3221102"/>
              <a:gd name="connsiteY2-230" fmla="*/ 2175617 h 3221116"/>
              <a:gd name="connsiteX3-231" fmla="*/ 1477043 w 3221102"/>
              <a:gd name="connsiteY3-232" fmla="*/ 1144372 h 3221116"/>
              <a:gd name="connsiteX4-233" fmla="*/ 1409070 w 3221102"/>
              <a:gd name="connsiteY4-234" fmla="*/ 1159393 h 3221116"/>
              <a:gd name="connsiteX5-235" fmla="*/ 1152384 w 3221102"/>
              <a:gd name="connsiteY5-236" fmla="*/ 1703728 h 3221116"/>
              <a:gd name="connsiteX6-237" fmla="*/ 1591651 w 3221102"/>
              <a:gd name="connsiteY6-238" fmla="*/ 2152290 h 3221116"/>
              <a:gd name="connsiteX7-239" fmla="*/ 1850815 w 3221102"/>
              <a:gd name="connsiteY7-240" fmla="*/ 1654259 h 3221116"/>
              <a:gd name="connsiteX8-241" fmla="*/ 1830467 w 3221102"/>
              <a:gd name="connsiteY8-242" fmla="*/ 1515986 h 3221116"/>
              <a:gd name="connsiteX9-243" fmla="*/ 1477043 w 3221102"/>
              <a:gd name="connsiteY9-244" fmla="*/ 1144372 h 3221116"/>
              <a:gd name="connsiteX10-245" fmla="*/ 1651152 w 3221102"/>
              <a:gd name="connsiteY10-246" fmla="*/ 501 h 3221116"/>
              <a:gd name="connsiteX11-247" fmla="*/ 2580395 w 3221102"/>
              <a:gd name="connsiteY11-248" fmla="*/ 324821 h 3221116"/>
              <a:gd name="connsiteX12-249" fmla="*/ 3030464 w 3221102"/>
              <a:gd name="connsiteY12-250" fmla="*/ 2370314 h 3221116"/>
              <a:gd name="connsiteX13-251" fmla="*/ 3004976 w 3221102"/>
              <a:gd name="connsiteY13-252" fmla="*/ 2356675 h 3221116"/>
              <a:gd name="connsiteX14-253" fmla="*/ 2585849 w 3221102"/>
              <a:gd name="connsiteY14-254" fmla="*/ 2588887 h 3221116"/>
              <a:gd name="connsiteX15-255" fmla="*/ 1973374 w 3221102"/>
              <a:gd name="connsiteY15-256" fmla="*/ 2195096 h 3221116"/>
              <a:gd name="connsiteX16-257" fmla="*/ 1390827 w 3221102"/>
              <a:gd name="connsiteY16-258" fmla="*/ 2527630 h 3221116"/>
              <a:gd name="connsiteX17-259" fmla="*/ 783896 w 3221102"/>
              <a:gd name="connsiteY17-260" fmla="*/ 1665044 h 3221116"/>
              <a:gd name="connsiteX18-261" fmla="*/ 1268509 w 3221102"/>
              <a:gd name="connsiteY18-262" fmla="*/ 819983 h 3221116"/>
              <a:gd name="connsiteX19-263" fmla="*/ 1328805 w 3221102"/>
              <a:gd name="connsiteY19-264" fmla="*/ 807930 h 3221116"/>
              <a:gd name="connsiteX20-265" fmla="*/ 1390827 w 3221102"/>
              <a:gd name="connsiteY20-266" fmla="*/ 802457 h 3221116"/>
              <a:gd name="connsiteX21-267" fmla="*/ 1462242 w 3221102"/>
              <a:gd name="connsiteY21-268" fmla="*/ 801708 h 3221116"/>
              <a:gd name="connsiteX22-269" fmla="*/ 1956122 w 3221102"/>
              <a:gd name="connsiteY22-270" fmla="*/ 1110076 h 3221116"/>
              <a:gd name="connsiteX23-271" fmla="*/ 1973374 w 3221102"/>
              <a:gd name="connsiteY23-272" fmla="*/ 875315 h 3221116"/>
              <a:gd name="connsiteX24-273" fmla="*/ 2333414 w 3221102"/>
              <a:gd name="connsiteY24-274" fmla="*/ 875315 h 3221116"/>
              <a:gd name="connsiteX25-275" fmla="*/ 2324788 w 3221102"/>
              <a:gd name="connsiteY25-276" fmla="*/ 2054049 h 3221116"/>
              <a:gd name="connsiteX26-277" fmla="*/ 2661746 w 3221102"/>
              <a:gd name="connsiteY26-278" fmla="*/ 2179658 h 3221116"/>
              <a:gd name="connsiteX27-279" fmla="*/ 2691046 w 3221102"/>
              <a:gd name="connsiteY27-280" fmla="*/ 2188689 h 3221116"/>
              <a:gd name="connsiteX28-281" fmla="*/ 2667011 w 3221102"/>
              <a:gd name="connsiteY28-282" fmla="*/ 2175828 h 3221116"/>
              <a:gd name="connsiteX29-283" fmla="*/ 2332141 w 3221102"/>
              <a:gd name="connsiteY29-284" fmla="*/ 653899 h 3221116"/>
              <a:gd name="connsiteX30-285" fmla="*/ 776764 w 3221102"/>
              <a:gd name="connsiteY30-286" fmla="*/ 749845 h 3221116"/>
              <a:gd name="connsiteX31-287" fmla="*/ 631487 w 3221102"/>
              <a:gd name="connsiteY31-288" fmla="*/ 2301392 h 3221116"/>
              <a:gd name="connsiteX32-289" fmla="*/ 2142017 w 3221102"/>
              <a:gd name="connsiteY32-290" fmla="*/ 2684410 h 3221116"/>
              <a:gd name="connsiteX33-291" fmla="*/ 2324866 w 3221102"/>
              <a:gd name="connsiteY33-292" fmla="*/ 3053856 h 3221116"/>
              <a:gd name="connsiteX34-293" fmla="*/ 294693 w 3221102"/>
              <a:gd name="connsiteY34-294" fmla="*/ 2539075 h 3221116"/>
              <a:gd name="connsiteX35-295" fmla="*/ 489947 w 3221102"/>
              <a:gd name="connsiteY35-296" fmla="*/ 453774 h 3221116"/>
              <a:gd name="connsiteX36-297" fmla="*/ 1651152 w 3221102"/>
              <a:gd name="connsiteY36-298" fmla="*/ 501 h 3221116"/>
              <a:gd name="connsiteX0-299" fmla="*/ 2664630 w 3221102"/>
              <a:gd name="connsiteY0-300" fmla="*/ 2175617 h 3221116"/>
              <a:gd name="connsiteX1-301" fmla="*/ 2658205 w 3221102"/>
              <a:gd name="connsiteY1-302" fmla="*/ 2178566 h 3221116"/>
              <a:gd name="connsiteX2-303" fmla="*/ 2664630 w 3221102"/>
              <a:gd name="connsiteY2-304" fmla="*/ 2175617 h 3221116"/>
              <a:gd name="connsiteX3-305" fmla="*/ 1477043 w 3221102"/>
              <a:gd name="connsiteY3-306" fmla="*/ 1144372 h 3221116"/>
              <a:gd name="connsiteX4-307" fmla="*/ 1409070 w 3221102"/>
              <a:gd name="connsiteY4-308" fmla="*/ 1159393 h 3221116"/>
              <a:gd name="connsiteX5-309" fmla="*/ 1152384 w 3221102"/>
              <a:gd name="connsiteY5-310" fmla="*/ 1703728 h 3221116"/>
              <a:gd name="connsiteX6-311" fmla="*/ 1514013 w 3221102"/>
              <a:gd name="connsiteY6-312" fmla="*/ 2152290 h 3221116"/>
              <a:gd name="connsiteX7-313" fmla="*/ 1850815 w 3221102"/>
              <a:gd name="connsiteY7-314" fmla="*/ 1654259 h 3221116"/>
              <a:gd name="connsiteX8-315" fmla="*/ 1830467 w 3221102"/>
              <a:gd name="connsiteY8-316" fmla="*/ 1515986 h 3221116"/>
              <a:gd name="connsiteX9-317" fmla="*/ 1477043 w 3221102"/>
              <a:gd name="connsiteY9-318" fmla="*/ 1144372 h 3221116"/>
              <a:gd name="connsiteX10-319" fmla="*/ 1651152 w 3221102"/>
              <a:gd name="connsiteY10-320" fmla="*/ 501 h 3221116"/>
              <a:gd name="connsiteX11-321" fmla="*/ 2580395 w 3221102"/>
              <a:gd name="connsiteY11-322" fmla="*/ 324821 h 3221116"/>
              <a:gd name="connsiteX12-323" fmla="*/ 3030464 w 3221102"/>
              <a:gd name="connsiteY12-324" fmla="*/ 2370314 h 3221116"/>
              <a:gd name="connsiteX13-325" fmla="*/ 3004976 w 3221102"/>
              <a:gd name="connsiteY13-326" fmla="*/ 2356675 h 3221116"/>
              <a:gd name="connsiteX14-327" fmla="*/ 2585849 w 3221102"/>
              <a:gd name="connsiteY14-328" fmla="*/ 2588887 h 3221116"/>
              <a:gd name="connsiteX15-329" fmla="*/ 1973374 w 3221102"/>
              <a:gd name="connsiteY15-330" fmla="*/ 2195096 h 3221116"/>
              <a:gd name="connsiteX16-331" fmla="*/ 1390827 w 3221102"/>
              <a:gd name="connsiteY16-332" fmla="*/ 2527630 h 3221116"/>
              <a:gd name="connsiteX17-333" fmla="*/ 783896 w 3221102"/>
              <a:gd name="connsiteY17-334" fmla="*/ 1665044 h 3221116"/>
              <a:gd name="connsiteX18-335" fmla="*/ 1268509 w 3221102"/>
              <a:gd name="connsiteY18-336" fmla="*/ 819983 h 3221116"/>
              <a:gd name="connsiteX19-337" fmla="*/ 1328805 w 3221102"/>
              <a:gd name="connsiteY19-338" fmla="*/ 807930 h 3221116"/>
              <a:gd name="connsiteX20-339" fmla="*/ 1390827 w 3221102"/>
              <a:gd name="connsiteY20-340" fmla="*/ 802457 h 3221116"/>
              <a:gd name="connsiteX21-341" fmla="*/ 1462242 w 3221102"/>
              <a:gd name="connsiteY21-342" fmla="*/ 801708 h 3221116"/>
              <a:gd name="connsiteX22-343" fmla="*/ 1956122 w 3221102"/>
              <a:gd name="connsiteY22-344" fmla="*/ 1110076 h 3221116"/>
              <a:gd name="connsiteX23-345" fmla="*/ 1973374 w 3221102"/>
              <a:gd name="connsiteY23-346" fmla="*/ 875315 h 3221116"/>
              <a:gd name="connsiteX24-347" fmla="*/ 2333414 w 3221102"/>
              <a:gd name="connsiteY24-348" fmla="*/ 875315 h 3221116"/>
              <a:gd name="connsiteX25-349" fmla="*/ 2324788 w 3221102"/>
              <a:gd name="connsiteY25-350" fmla="*/ 2054049 h 3221116"/>
              <a:gd name="connsiteX26-351" fmla="*/ 2661746 w 3221102"/>
              <a:gd name="connsiteY26-352" fmla="*/ 2179658 h 3221116"/>
              <a:gd name="connsiteX27-353" fmla="*/ 2691046 w 3221102"/>
              <a:gd name="connsiteY27-354" fmla="*/ 2188689 h 3221116"/>
              <a:gd name="connsiteX28-355" fmla="*/ 2667011 w 3221102"/>
              <a:gd name="connsiteY28-356" fmla="*/ 2175828 h 3221116"/>
              <a:gd name="connsiteX29-357" fmla="*/ 2332141 w 3221102"/>
              <a:gd name="connsiteY29-358" fmla="*/ 653899 h 3221116"/>
              <a:gd name="connsiteX30-359" fmla="*/ 776764 w 3221102"/>
              <a:gd name="connsiteY30-360" fmla="*/ 749845 h 3221116"/>
              <a:gd name="connsiteX31-361" fmla="*/ 631487 w 3221102"/>
              <a:gd name="connsiteY31-362" fmla="*/ 2301392 h 3221116"/>
              <a:gd name="connsiteX32-363" fmla="*/ 2142017 w 3221102"/>
              <a:gd name="connsiteY32-364" fmla="*/ 2684410 h 3221116"/>
              <a:gd name="connsiteX33-365" fmla="*/ 2324866 w 3221102"/>
              <a:gd name="connsiteY33-366" fmla="*/ 3053856 h 3221116"/>
              <a:gd name="connsiteX34-367" fmla="*/ 294693 w 3221102"/>
              <a:gd name="connsiteY34-368" fmla="*/ 2539075 h 3221116"/>
              <a:gd name="connsiteX35-369" fmla="*/ 489947 w 3221102"/>
              <a:gd name="connsiteY35-370" fmla="*/ 453774 h 3221116"/>
              <a:gd name="connsiteX36-371" fmla="*/ 1651152 w 3221102"/>
              <a:gd name="connsiteY36-372" fmla="*/ 501 h 3221116"/>
              <a:gd name="connsiteX0-373" fmla="*/ 2664630 w 3221102"/>
              <a:gd name="connsiteY0-374" fmla="*/ 2175617 h 3221116"/>
              <a:gd name="connsiteX1-375" fmla="*/ 2658205 w 3221102"/>
              <a:gd name="connsiteY1-376" fmla="*/ 2178566 h 3221116"/>
              <a:gd name="connsiteX2-377" fmla="*/ 2664630 w 3221102"/>
              <a:gd name="connsiteY2-378" fmla="*/ 2175617 h 3221116"/>
              <a:gd name="connsiteX3-379" fmla="*/ 1477043 w 3221102"/>
              <a:gd name="connsiteY3-380" fmla="*/ 1144372 h 3221116"/>
              <a:gd name="connsiteX4-381" fmla="*/ 1409070 w 3221102"/>
              <a:gd name="connsiteY4-382" fmla="*/ 1159393 h 3221116"/>
              <a:gd name="connsiteX5-383" fmla="*/ 1152384 w 3221102"/>
              <a:gd name="connsiteY5-384" fmla="*/ 1703728 h 3221116"/>
              <a:gd name="connsiteX6-385" fmla="*/ 1514013 w 3221102"/>
              <a:gd name="connsiteY6-386" fmla="*/ 2152290 h 3221116"/>
              <a:gd name="connsiteX7-387" fmla="*/ 1850815 w 3221102"/>
              <a:gd name="connsiteY7-388" fmla="*/ 1654259 h 3221116"/>
              <a:gd name="connsiteX8-389" fmla="*/ 1830467 w 3221102"/>
              <a:gd name="connsiteY8-390" fmla="*/ 1515986 h 3221116"/>
              <a:gd name="connsiteX9-391" fmla="*/ 1477043 w 3221102"/>
              <a:gd name="connsiteY9-392" fmla="*/ 1144372 h 3221116"/>
              <a:gd name="connsiteX10-393" fmla="*/ 1651152 w 3221102"/>
              <a:gd name="connsiteY10-394" fmla="*/ 501 h 3221116"/>
              <a:gd name="connsiteX11-395" fmla="*/ 2580395 w 3221102"/>
              <a:gd name="connsiteY11-396" fmla="*/ 324821 h 3221116"/>
              <a:gd name="connsiteX12-397" fmla="*/ 3030464 w 3221102"/>
              <a:gd name="connsiteY12-398" fmla="*/ 2370314 h 3221116"/>
              <a:gd name="connsiteX13-399" fmla="*/ 3004976 w 3221102"/>
              <a:gd name="connsiteY13-400" fmla="*/ 2356675 h 3221116"/>
              <a:gd name="connsiteX14-401" fmla="*/ 2585849 w 3221102"/>
              <a:gd name="connsiteY14-402" fmla="*/ 2588887 h 3221116"/>
              <a:gd name="connsiteX15-403" fmla="*/ 1973374 w 3221102"/>
              <a:gd name="connsiteY15-404" fmla="*/ 2195096 h 3221116"/>
              <a:gd name="connsiteX16-405" fmla="*/ 1390827 w 3221102"/>
              <a:gd name="connsiteY16-406" fmla="*/ 2527630 h 3221116"/>
              <a:gd name="connsiteX17-407" fmla="*/ 783896 w 3221102"/>
              <a:gd name="connsiteY17-408" fmla="*/ 1665044 h 3221116"/>
              <a:gd name="connsiteX18-409" fmla="*/ 1268509 w 3221102"/>
              <a:gd name="connsiteY18-410" fmla="*/ 819983 h 3221116"/>
              <a:gd name="connsiteX19-411" fmla="*/ 1328805 w 3221102"/>
              <a:gd name="connsiteY19-412" fmla="*/ 807930 h 3221116"/>
              <a:gd name="connsiteX20-413" fmla="*/ 1390827 w 3221102"/>
              <a:gd name="connsiteY20-414" fmla="*/ 802457 h 3221116"/>
              <a:gd name="connsiteX21-415" fmla="*/ 1462242 w 3221102"/>
              <a:gd name="connsiteY21-416" fmla="*/ 801708 h 3221116"/>
              <a:gd name="connsiteX22-417" fmla="*/ 1956122 w 3221102"/>
              <a:gd name="connsiteY22-418" fmla="*/ 1110076 h 3221116"/>
              <a:gd name="connsiteX23-419" fmla="*/ 1973374 w 3221102"/>
              <a:gd name="connsiteY23-420" fmla="*/ 875315 h 3221116"/>
              <a:gd name="connsiteX24-421" fmla="*/ 2333414 w 3221102"/>
              <a:gd name="connsiteY24-422" fmla="*/ 875315 h 3221116"/>
              <a:gd name="connsiteX25-423" fmla="*/ 2324788 w 3221102"/>
              <a:gd name="connsiteY25-424" fmla="*/ 2054049 h 3221116"/>
              <a:gd name="connsiteX26-425" fmla="*/ 2661746 w 3221102"/>
              <a:gd name="connsiteY26-426" fmla="*/ 2179658 h 3221116"/>
              <a:gd name="connsiteX27-427" fmla="*/ 2691046 w 3221102"/>
              <a:gd name="connsiteY27-428" fmla="*/ 2188689 h 3221116"/>
              <a:gd name="connsiteX28-429" fmla="*/ 2667011 w 3221102"/>
              <a:gd name="connsiteY28-430" fmla="*/ 2175828 h 3221116"/>
              <a:gd name="connsiteX29-431" fmla="*/ 2332141 w 3221102"/>
              <a:gd name="connsiteY29-432" fmla="*/ 653899 h 3221116"/>
              <a:gd name="connsiteX30-433" fmla="*/ 776764 w 3221102"/>
              <a:gd name="connsiteY30-434" fmla="*/ 749845 h 3221116"/>
              <a:gd name="connsiteX31-435" fmla="*/ 631487 w 3221102"/>
              <a:gd name="connsiteY31-436" fmla="*/ 2301392 h 3221116"/>
              <a:gd name="connsiteX32-437" fmla="*/ 2142017 w 3221102"/>
              <a:gd name="connsiteY32-438" fmla="*/ 2684410 h 3221116"/>
              <a:gd name="connsiteX33-439" fmla="*/ 2324866 w 3221102"/>
              <a:gd name="connsiteY33-440" fmla="*/ 3053856 h 3221116"/>
              <a:gd name="connsiteX34-441" fmla="*/ 294693 w 3221102"/>
              <a:gd name="connsiteY34-442" fmla="*/ 2539075 h 3221116"/>
              <a:gd name="connsiteX35-443" fmla="*/ 489947 w 3221102"/>
              <a:gd name="connsiteY35-444" fmla="*/ 453774 h 3221116"/>
              <a:gd name="connsiteX36-445" fmla="*/ 1651152 w 3221102"/>
              <a:gd name="connsiteY36-446" fmla="*/ 501 h 3221116"/>
              <a:gd name="connsiteX0-447" fmla="*/ 2664630 w 3221102"/>
              <a:gd name="connsiteY0-448" fmla="*/ 2175617 h 3221116"/>
              <a:gd name="connsiteX1-449" fmla="*/ 2658205 w 3221102"/>
              <a:gd name="connsiteY1-450" fmla="*/ 2178566 h 3221116"/>
              <a:gd name="connsiteX2-451" fmla="*/ 2664630 w 3221102"/>
              <a:gd name="connsiteY2-452" fmla="*/ 2175617 h 3221116"/>
              <a:gd name="connsiteX3-453" fmla="*/ 1477043 w 3221102"/>
              <a:gd name="connsiteY3-454" fmla="*/ 1144372 h 3221116"/>
              <a:gd name="connsiteX4-455" fmla="*/ 1409070 w 3221102"/>
              <a:gd name="connsiteY4-456" fmla="*/ 1159393 h 3221116"/>
              <a:gd name="connsiteX5-457" fmla="*/ 1152384 w 3221102"/>
              <a:gd name="connsiteY5-458" fmla="*/ 1703728 h 3221116"/>
              <a:gd name="connsiteX6-459" fmla="*/ 1514013 w 3221102"/>
              <a:gd name="connsiteY6-460" fmla="*/ 2152290 h 3221116"/>
              <a:gd name="connsiteX7-461" fmla="*/ 1850815 w 3221102"/>
              <a:gd name="connsiteY7-462" fmla="*/ 1654259 h 3221116"/>
              <a:gd name="connsiteX8-463" fmla="*/ 1830467 w 3221102"/>
              <a:gd name="connsiteY8-464" fmla="*/ 1515986 h 3221116"/>
              <a:gd name="connsiteX9-465" fmla="*/ 1477043 w 3221102"/>
              <a:gd name="connsiteY9-466" fmla="*/ 1144372 h 3221116"/>
              <a:gd name="connsiteX10-467" fmla="*/ 1651152 w 3221102"/>
              <a:gd name="connsiteY10-468" fmla="*/ 501 h 3221116"/>
              <a:gd name="connsiteX11-469" fmla="*/ 2580395 w 3221102"/>
              <a:gd name="connsiteY11-470" fmla="*/ 324821 h 3221116"/>
              <a:gd name="connsiteX12-471" fmla="*/ 3030464 w 3221102"/>
              <a:gd name="connsiteY12-472" fmla="*/ 2370314 h 3221116"/>
              <a:gd name="connsiteX13-473" fmla="*/ 2585849 w 3221102"/>
              <a:gd name="connsiteY13-474" fmla="*/ 2588887 h 3221116"/>
              <a:gd name="connsiteX14-475" fmla="*/ 1973374 w 3221102"/>
              <a:gd name="connsiteY14-476" fmla="*/ 2195096 h 3221116"/>
              <a:gd name="connsiteX15-477" fmla="*/ 1390827 w 3221102"/>
              <a:gd name="connsiteY15-478" fmla="*/ 2527630 h 3221116"/>
              <a:gd name="connsiteX16-479" fmla="*/ 783896 w 3221102"/>
              <a:gd name="connsiteY16-480" fmla="*/ 1665044 h 3221116"/>
              <a:gd name="connsiteX17-481" fmla="*/ 1268509 w 3221102"/>
              <a:gd name="connsiteY17-482" fmla="*/ 819983 h 3221116"/>
              <a:gd name="connsiteX18-483" fmla="*/ 1328805 w 3221102"/>
              <a:gd name="connsiteY18-484" fmla="*/ 807930 h 3221116"/>
              <a:gd name="connsiteX19-485" fmla="*/ 1390827 w 3221102"/>
              <a:gd name="connsiteY19-486" fmla="*/ 802457 h 3221116"/>
              <a:gd name="connsiteX20-487" fmla="*/ 1462242 w 3221102"/>
              <a:gd name="connsiteY20-488" fmla="*/ 801708 h 3221116"/>
              <a:gd name="connsiteX21-489" fmla="*/ 1956122 w 3221102"/>
              <a:gd name="connsiteY21-490" fmla="*/ 1110076 h 3221116"/>
              <a:gd name="connsiteX22-491" fmla="*/ 1973374 w 3221102"/>
              <a:gd name="connsiteY22-492" fmla="*/ 875315 h 3221116"/>
              <a:gd name="connsiteX23-493" fmla="*/ 2333414 w 3221102"/>
              <a:gd name="connsiteY23-494" fmla="*/ 875315 h 3221116"/>
              <a:gd name="connsiteX24-495" fmla="*/ 2324788 w 3221102"/>
              <a:gd name="connsiteY24-496" fmla="*/ 2054049 h 3221116"/>
              <a:gd name="connsiteX25-497" fmla="*/ 2661746 w 3221102"/>
              <a:gd name="connsiteY25-498" fmla="*/ 2179658 h 3221116"/>
              <a:gd name="connsiteX26-499" fmla="*/ 2691046 w 3221102"/>
              <a:gd name="connsiteY26-500" fmla="*/ 2188689 h 3221116"/>
              <a:gd name="connsiteX27-501" fmla="*/ 2667011 w 3221102"/>
              <a:gd name="connsiteY27-502" fmla="*/ 2175828 h 3221116"/>
              <a:gd name="connsiteX28-503" fmla="*/ 2332141 w 3221102"/>
              <a:gd name="connsiteY28-504" fmla="*/ 653899 h 3221116"/>
              <a:gd name="connsiteX29-505" fmla="*/ 776764 w 3221102"/>
              <a:gd name="connsiteY29-506" fmla="*/ 749845 h 3221116"/>
              <a:gd name="connsiteX30-507" fmla="*/ 631487 w 3221102"/>
              <a:gd name="connsiteY30-508" fmla="*/ 2301392 h 3221116"/>
              <a:gd name="connsiteX31-509" fmla="*/ 2142017 w 3221102"/>
              <a:gd name="connsiteY31-510" fmla="*/ 2684410 h 3221116"/>
              <a:gd name="connsiteX32-511" fmla="*/ 2324866 w 3221102"/>
              <a:gd name="connsiteY32-512" fmla="*/ 3053856 h 3221116"/>
              <a:gd name="connsiteX33-513" fmla="*/ 294693 w 3221102"/>
              <a:gd name="connsiteY33-514" fmla="*/ 2539075 h 3221116"/>
              <a:gd name="connsiteX34-515" fmla="*/ 489947 w 3221102"/>
              <a:gd name="connsiteY34-516" fmla="*/ 453774 h 3221116"/>
              <a:gd name="connsiteX35-517" fmla="*/ 1651152 w 3221102"/>
              <a:gd name="connsiteY35-518" fmla="*/ 501 h 3221116"/>
              <a:gd name="connsiteX0-519" fmla="*/ 2664630 w 3221102"/>
              <a:gd name="connsiteY0-520" fmla="*/ 2175617 h 3221116"/>
              <a:gd name="connsiteX1-521" fmla="*/ 2658205 w 3221102"/>
              <a:gd name="connsiteY1-522" fmla="*/ 2178566 h 3221116"/>
              <a:gd name="connsiteX2-523" fmla="*/ 2664630 w 3221102"/>
              <a:gd name="connsiteY2-524" fmla="*/ 2175617 h 3221116"/>
              <a:gd name="connsiteX3-525" fmla="*/ 1477043 w 3221102"/>
              <a:gd name="connsiteY3-526" fmla="*/ 1144372 h 3221116"/>
              <a:gd name="connsiteX4-527" fmla="*/ 1409070 w 3221102"/>
              <a:gd name="connsiteY4-528" fmla="*/ 1159393 h 3221116"/>
              <a:gd name="connsiteX5-529" fmla="*/ 1152384 w 3221102"/>
              <a:gd name="connsiteY5-530" fmla="*/ 1703728 h 3221116"/>
              <a:gd name="connsiteX6-531" fmla="*/ 1514013 w 3221102"/>
              <a:gd name="connsiteY6-532" fmla="*/ 2152290 h 3221116"/>
              <a:gd name="connsiteX7-533" fmla="*/ 1850815 w 3221102"/>
              <a:gd name="connsiteY7-534" fmla="*/ 1654259 h 3221116"/>
              <a:gd name="connsiteX8-535" fmla="*/ 1830467 w 3221102"/>
              <a:gd name="connsiteY8-536" fmla="*/ 1515986 h 3221116"/>
              <a:gd name="connsiteX9-537" fmla="*/ 1477043 w 3221102"/>
              <a:gd name="connsiteY9-538" fmla="*/ 1144372 h 3221116"/>
              <a:gd name="connsiteX10-539" fmla="*/ 1651152 w 3221102"/>
              <a:gd name="connsiteY10-540" fmla="*/ 501 h 3221116"/>
              <a:gd name="connsiteX11-541" fmla="*/ 2580395 w 3221102"/>
              <a:gd name="connsiteY11-542" fmla="*/ 324821 h 3221116"/>
              <a:gd name="connsiteX12-543" fmla="*/ 3030464 w 3221102"/>
              <a:gd name="connsiteY12-544" fmla="*/ 2370314 h 3221116"/>
              <a:gd name="connsiteX13-545" fmla="*/ 2585849 w 3221102"/>
              <a:gd name="connsiteY13-546" fmla="*/ 2588887 h 3221116"/>
              <a:gd name="connsiteX14-547" fmla="*/ 1973374 w 3221102"/>
              <a:gd name="connsiteY14-548" fmla="*/ 2195096 h 3221116"/>
              <a:gd name="connsiteX15-549" fmla="*/ 1390827 w 3221102"/>
              <a:gd name="connsiteY15-550" fmla="*/ 2527630 h 3221116"/>
              <a:gd name="connsiteX16-551" fmla="*/ 783896 w 3221102"/>
              <a:gd name="connsiteY16-552" fmla="*/ 1665044 h 3221116"/>
              <a:gd name="connsiteX17-553" fmla="*/ 1268509 w 3221102"/>
              <a:gd name="connsiteY17-554" fmla="*/ 819983 h 3221116"/>
              <a:gd name="connsiteX18-555" fmla="*/ 1328805 w 3221102"/>
              <a:gd name="connsiteY18-556" fmla="*/ 807930 h 3221116"/>
              <a:gd name="connsiteX19-557" fmla="*/ 1390827 w 3221102"/>
              <a:gd name="connsiteY19-558" fmla="*/ 802457 h 3221116"/>
              <a:gd name="connsiteX20-559" fmla="*/ 1462242 w 3221102"/>
              <a:gd name="connsiteY20-560" fmla="*/ 801708 h 3221116"/>
              <a:gd name="connsiteX21-561" fmla="*/ 1956122 w 3221102"/>
              <a:gd name="connsiteY21-562" fmla="*/ 1110076 h 3221116"/>
              <a:gd name="connsiteX22-563" fmla="*/ 1973374 w 3221102"/>
              <a:gd name="connsiteY22-564" fmla="*/ 875315 h 3221116"/>
              <a:gd name="connsiteX23-565" fmla="*/ 2333414 w 3221102"/>
              <a:gd name="connsiteY23-566" fmla="*/ 875315 h 3221116"/>
              <a:gd name="connsiteX24-567" fmla="*/ 2324788 w 3221102"/>
              <a:gd name="connsiteY24-568" fmla="*/ 2054049 h 3221116"/>
              <a:gd name="connsiteX25-569" fmla="*/ 2661746 w 3221102"/>
              <a:gd name="connsiteY25-570" fmla="*/ 2179658 h 3221116"/>
              <a:gd name="connsiteX26-571" fmla="*/ 2691046 w 3221102"/>
              <a:gd name="connsiteY26-572" fmla="*/ 2188689 h 3221116"/>
              <a:gd name="connsiteX27-573" fmla="*/ 2667011 w 3221102"/>
              <a:gd name="connsiteY27-574" fmla="*/ 2175828 h 3221116"/>
              <a:gd name="connsiteX28-575" fmla="*/ 2332141 w 3221102"/>
              <a:gd name="connsiteY28-576" fmla="*/ 653899 h 3221116"/>
              <a:gd name="connsiteX29-577" fmla="*/ 776764 w 3221102"/>
              <a:gd name="connsiteY29-578" fmla="*/ 749845 h 3221116"/>
              <a:gd name="connsiteX30-579" fmla="*/ 631487 w 3221102"/>
              <a:gd name="connsiteY30-580" fmla="*/ 2301392 h 3221116"/>
              <a:gd name="connsiteX31-581" fmla="*/ 2142017 w 3221102"/>
              <a:gd name="connsiteY31-582" fmla="*/ 2684410 h 3221116"/>
              <a:gd name="connsiteX32-583" fmla="*/ 2324866 w 3221102"/>
              <a:gd name="connsiteY32-584" fmla="*/ 3053856 h 3221116"/>
              <a:gd name="connsiteX33-585" fmla="*/ 294693 w 3221102"/>
              <a:gd name="connsiteY33-586" fmla="*/ 2539075 h 3221116"/>
              <a:gd name="connsiteX34-587" fmla="*/ 489947 w 3221102"/>
              <a:gd name="connsiteY34-588" fmla="*/ 453774 h 3221116"/>
              <a:gd name="connsiteX35-589" fmla="*/ 1651152 w 3221102"/>
              <a:gd name="connsiteY35-590" fmla="*/ 501 h 3221116"/>
              <a:gd name="connsiteX0-591" fmla="*/ 2664630 w 3221102"/>
              <a:gd name="connsiteY0-592" fmla="*/ 2175617 h 3221116"/>
              <a:gd name="connsiteX1-593" fmla="*/ 2658205 w 3221102"/>
              <a:gd name="connsiteY1-594" fmla="*/ 2178566 h 3221116"/>
              <a:gd name="connsiteX2-595" fmla="*/ 2664630 w 3221102"/>
              <a:gd name="connsiteY2-596" fmla="*/ 2175617 h 3221116"/>
              <a:gd name="connsiteX3-597" fmla="*/ 1477043 w 3221102"/>
              <a:gd name="connsiteY3-598" fmla="*/ 1144372 h 3221116"/>
              <a:gd name="connsiteX4-599" fmla="*/ 1409070 w 3221102"/>
              <a:gd name="connsiteY4-600" fmla="*/ 1159393 h 3221116"/>
              <a:gd name="connsiteX5-601" fmla="*/ 1152384 w 3221102"/>
              <a:gd name="connsiteY5-602" fmla="*/ 1703728 h 3221116"/>
              <a:gd name="connsiteX6-603" fmla="*/ 1514013 w 3221102"/>
              <a:gd name="connsiteY6-604" fmla="*/ 2152290 h 3221116"/>
              <a:gd name="connsiteX7-605" fmla="*/ 1850815 w 3221102"/>
              <a:gd name="connsiteY7-606" fmla="*/ 1654259 h 3221116"/>
              <a:gd name="connsiteX8-607" fmla="*/ 1830467 w 3221102"/>
              <a:gd name="connsiteY8-608" fmla="*/ 1515986 h 3221116"/>
              <a:gd name="connsiteX9-609" fmla="*/ 1477043 w 3221102"/>
              <a:gd name="connsiteY9-610" fmla="*/ 1144372 h 3221116"/>
              <a:gd name="connsiteX10-611" fmla="*/ 1651152 w 3221102"/>
              <a:gd name="connsiteY10-612" fmla="*/ 501 h 3221116"/>
              <a:gd name="connsiteX11-613" fmla="*/ 2580395 w 3221102"/>
              <a:gd name="connsiteY11-614" fmla="*/ 324821 h 3221116"/>
              <a:gd name="connsiteX12-615" fmla="*/ 3030464 w 3221102"/>
              <a:gd name="connsiteY12-616" fmla="*/ 2370314 h 3221116"/>
              <a:gd name="connsiteX13-617" fmla="*/ 2585849 w 3221102"/>
              <a:gd name="connsiteY13-618" fmla="*/ 2588887 h 3221116"/>
              <a:gd name="connsiteX14-619" fmla="*/ 1973374 w 3221102"/>
              <a:gd name="connsiteY14-620" fmla="*/ 2195096 h 3221116"/>
              <a:gd name="connsiteX15-621" fmla="*/ 1390827 w 3221102"/>
              <a:gd name="connsiteY15-622" fmla="*/ 2527630 h 3221116"/>
              <a:gd name="connsiteX16-623" fmla="*/ 783896 w 3221102"/>
              <a:gd name="connsiteY16-624" fmla="*/ 1665044 h 3221116"/>
              <a:gd name="connsiteX17-625" fmla="*/ 1268509 w 3221102"/>
              <a:gd name="connsiteY17-626" fmla="*/ 819983 h 3221116"/>
              <a:gd name="connsiteX18-627" fmla="*/ 1328805 w 3221102"/>
              <a:gd name="connsiteY18-628" fmla="*/ 807930 h 3221116"/>
              <a:gd name="connsiteX19-629" fmla="*/ 1390827 w 3221102"/>
              <a:gd name="connsiteY19-630" fmla="*/ 802457 h 3221116"/>
              <a:gd name="connsiteX20-631" fmla="*/ 1462242 w 3221102"/>
              <a:gd name="connsiteY20-632" fmla="*/ 801708 h 3221116"/>
              <a:gd name="connsiteX21-633" fmla="*/ 1956122 w 3221102"/>
              <a:gd name="connsiteY21-634" fmla="*/ 1110076 h 3221116"/>
              <a:gd name="connsiteX22-635" fmla="*/ 1973374 w 3221102"/>
              <a:gd name="connsiteY22-636" fmla="*/ 875315 h 3221116"/>
              <a:gd name="connsiteX23-637" fmla="*/ 2333414 w 3221102"/>
              <a:gd name="connsiteY23-638" fmla="*/ 875315 h 3221116"/>
              <a:gd name="connsiteX24-639" fmla="*/ 2324788 w 3221102"/>
              <a:gd name="connsiteY24-640" fmla="*/ 2054049 h 3221116"/>
              <a:gd name="connsiteX25-641" fmla="*/ 2661746 w 3221102"/>
              <a:gd name="connsiteY25-642" fmla="*/ 2179658 h 3221116"/>
              <a:gd name="connsiteX26-643" fmla="*/ 2691046 w 3221102"/>
              <a:gd name="connsiteY26-644" fmla="*/ 2188689 h 3221116"/>
              <a:gd name="connsiteX27-645" fmla="*/ 2667011 w 3221102"/>
              <a:gd name="connsiteY27-646" fmla="*/ 2175828 h 3221116"/>
              <a:gd name="connsiteX28-647" fmla="*/ 2332141 w 3221102"/>
              <a:gd name="connsiteY28-648" fmla="*/ 653899 h 3221116"/>
              <a:gd name="connsiteX29-649" fmla="*/ 776764 w 3221102"/>
              <a:gd name="connsiteY29-650" fmla="*/ 749845 h 3221116"/>
              <a:gd name="connsiteX30-651" fmla="*/ 631487 w 3221102"/>
              <a:gd name="connsiteY30-652" fmla="*/ 2301392 h 3221116"/>
              <a:gd name="connsiteX31-653" fmla="*/ 2142017 w 3221102"/>
              <a:gd name="connsiteY31-654" fmla="*/ 2684410 h 3221116"/>
              <a:gd name="connsiteX32-655" fmla="*/ 2324866 w 3221102"/>
              <a:gd name="connsiteY32-656" fmla="*/ 3053856 h 3221116"/>
              <a:gd name="connsiteX33-657" fmla="*/ 294693 w 3221102"/>
              <a:gd name="connsiteY33-658" fmla="*/ 2539075 h 3221116"/>
              <a:gd name="connsiteX34-659" fmla="*/ 489947 w 3221102"/>
              <a:gd name="connsiteY34-660" fmla="*/ 453774 h 3221116"/>
              <a:gd name="connsiteX35-661" fmla="*/ 1651152 w 3221102"/>
              <a:gd name="connsiteY35-662" fmla="*/ 501 h 3221116"/>
              <a:gd name="connsiteX0-663" fmla="*/ 2664630 w 3221102"/>
              <a:gd name="connsiteY0-664" fmla="*/ 2175617 h 3221116"/>
              <a:gd name="connsiteX1-665" fmla="*/ 2658205 w 3221102"/>
              <a:gd name="connsiteY1-666" fmla="*/ 2178566 h 3221116"/>
              <a:gd name="connsiteX2-667" fmla="*/ 2664630 w 3221102"/>
              <a:gd name="connsiteY2-668" fmla="*/ 2175617 h 3221116"/>
              <a:gd name="connsiteX3-669" fmla="*/ 1477043 w 3221102"/>
              <a:gd name="connsiteY3-670" fmla="*/ 1144372 h 3221116"/>
              <a:gd name="connsiteX4-671" fmla="*/ 1409070 w 3221102"/>
              <a:gd name="connsiteY4-672" fmla="*/ 1159393 h 3221116"/>
              <a:gd name="connsiteX5-673" fmla="*/ 1152384 w 3221102"/>
              <a:gd name="connsiteY5-674" fmla="*/ 1703728 h 3221116"/>
              <a:gd name="connsiteX6-675" fmla="*/ 1514013 w 3221102"/>
              <a:gd name="connsiteY6-676" fmla="*/ 2152290 h 3221116"/>
              <a:gd name="connsiteX7-677" fmla="*/ 1850815 w 3221102"/>
              <a:gd name="connsiteY7-678" fmla="*/ 1654259 h 3221116"/>
              <a:gd name="connsiteX8-679" fmla="*/ 1830467 w 3221102"/>
              <a:gd name="connsiteY8-680" fmla="*/ 1515986 h 3221116"/>
              <a:gd name="connsiteX9-681" fmla="*/ 1477043 w 3221102"/>
              <a:gd name="connsiteY9-682" fmla="*/ 1144372 h 3221116"/>
              <a:gd name="connsiteX10-683" fmla="*/ 1651152 w 3221102"/>
              <a:gd name="connsiteY10-684" fmla="*/ 501 h 3221116"/>
              <a:gd name="connsiteX11-685" fmla="*/ 2580395 w 3221102"/>
              <a:gd name="connsiteY11-686" fmla="*/ 324821 h 3221116"/>
              <a:gd name="connsiteX12-687" fmla="*/ 3030464 w 3221102"/>
              <a:gd name="connsiteY12-688" fmla="*/ 2370314 h 3221116"/>
              <a:gd name="connsiteX13-689" fmla="*/ 2585849 w 3221102"/>
              <a:gd name="connsiteY13-690" fmla="*/ 2588887 h 3221116"/>
              <a:gd name="connsiteX14-691" fmla="*/ 1973374 w 3221102"/>
              <a:gd name="connsiteY14-692" fmla="*/ 2195096 h 3221116"/>
              <a:gd name="connsiteX15-693" fmla="*/ 1390827 w 3221102"/>
              <a:gd name="connsiteY15-694" fmla="*/ 2527630 h 3221116"/>
              <a:gd name="connsiteX16-695" fmla="*/ 783896 w 3221102"/>
              <a:gd name="connsiteY16-696" fmla="*/ 1665044 h 3221116"/>
              <a:gd name="connsiteX17-697" fmla="*/ 1268509 w 3221102"/>
              <a:gd name="connsiteY17-698" fmla="*/ 819983 h 3221116"/>
              <a:gd name="connsiteX18-699" fmla="*/ 1328805 w 3221102"/>
              <a:gd name="connsiteY18-700" fmla="*/ 807930 h 3221116"/>
              <a:gd name="connsiteX19-701" fmla="*/ 1390827 w 3221102"/>
              <a:gd name="connsiteY19-702" fmla="*/ 802457 h 3221116"/>
              <a:gd name="connsiteX20-703" fmla="*/ 1462242 w 3221102"/>
              <a:gd name="connsiteY20-704" fmla="*/ 801708 h 3221116"/>
              <a:gd name="connsiteX21-705" fmla="*/ 1956122 w 3221102"/>
              <a:gd name="connsiteY21-706" fmla="*/ 1110076 h 3221116"/>
              <a:gd name="connsiteX22-707" fmla="*/ 1973374 w 3221102"/>
              <a:gd name="connsiteY22-708" fmla="*/ 875315 h 3221116"/>
              <a:gd name="connsiteX23-709" fmla="*/ 2333414 w 3221102"/>
              <a:gd name="connsiteY23-710" fmla="*/ 875315 h 3221116"/>
              <a:gd name="connsiteX24-711" fmla="*/ 2324788 w 3221102"/>
              <a:gd name="connsiteY24-712" fmla="*/ 2054049 h 3221116"/>
              <a:gd name="connsiteX25-713" fmla="*/ 2661746 w 3221102"/>
              <a:gd name="connsiteY25-714" fmla="*/ 2179658 h 3221116"/>
              <a:gd name="connsiteX26-715" fmla="*/ 2691046 w 3221102"/>
              <a:gd name="connsiteY26-716" fmla="*/ 2188689 h 3221116"/>
              <a:gd name="connsiteX27-717" fmla="*/ 2667011 w 3221102"/>
              <a:gd name="connsiteY27-718" fmla="*/ 2175828 h 3221116"/>
              <a:gd name="connsiteX28-719" fmla="*/ 2332141 w 3221102"/>
              <a:gd name="connsiteY28-720" fmla="*/ 653899 h 3221116"/>
              <a:gd name="connsiteX29-721" fmla="*/ 776764 w 3221102"/>
              <a:gd name="connsiteY29-722" fmla="*/ 749845 h 3221116"/>
              <a:gd name="connsiteX30-723" fmla="*/ 631487 w 3221102"/>
              <a:gd name="connsiteY30-724" fmla="*/ 2301392 h 3221116"/>
              <a:gd name="connsiteX31-725" fmla="*/ 2142017 w 3221102"/>
              <a:gd name="connsiteY31-726" fmla="*/ 2684410 h 3221116"/>
              <a:gd name="connsiteX32-727" fmla="*/ 2324866 w 3221102"/>
              <a:gd name="connsiteY32-728" fmla="*/ 3053856 h 3221116"/>
              <a:gd name="connsiteX33-729" fmla="*/ 294693 w 3221102"/>
              <a:gd name="connsiteY33-730" fmla="*/ 2539075 h 3221116"/>
              <a:gd name="connsiteX34-731" fmla="*/ 489947 w 3221102"/>
              <a:gd name="connsiteY34-732" fmla="*/ 453774 h 3221116"/>
              <a:gd name="connsiteX35-733" fmla="*/ 1651152 w 3221102"/>
              <a:gd name="connsiteY35-734" fmla="*/ 501 h 3221116"/>
              <a:gd name="connsiteX0-735" fmla="*/ 2664630 w 3221102"/>
              <a:gd name="connsiteY0-736" fmla="*/ 2175617 h 3221116"/>
              <a:gd name="connsiteX1-737" fmla="*/ 2658205 w 3221102"/>
              <a:gd name="connsiteY1-738" fmla="*/ 2178566 h 3221116"/>
              <a:gd name="connsiteX2-739" fmla="*/ 2664630 w 3221102"/>
              <a:gd name="connsiteY2-740" fmla="*/ 2175617 h 3221116"/>
              <a:gd name="connsiteX3-741" fmla="*/ 1477043 w 3221102"/>
              <a:gd name="connsiteY3-742" fmla="*/ 1144372 h 3221116"/>
              <a:gd name="connsiteX4-743" fmla="*/ 1409070 w 3221102"/>
              <a:gd name="connsiteY4-744" fmla="*/ 1159393 h 3221116"/>
              <a:gd name="connsiteX5-745" fmla="*/ 1152384 w 3221102"/>
              <a:gd name="connsiteY5-746" fmla="*/ 1703728 h 3221116"/>
              <a:gd name="connsiteX6-747" fmla="*/ 1514013 w 3221102"/>
              <a:gd name="connsiteY6-748" fmla="*/ 2152290 h 3221116"/>
              <a:gd name="connsiteX7-749" fmla="*/ 1850815 w 3221102"/>
              <a:gd name="connsiteY7-750" fmla="*/ 1654259 h 3221116"/>
              <a:gd name="connsiteX8-751" fmla="*/ 1830467 w 3221102"/>
              <a:gd name="connsiteY8-752" fmla="*/ 1515986 h 3221116"/>
              <a:gd name="connsiteX9-753" fmla="*/ 1477043 w 3221102"/>
              <a:gd name="connsiteY9-754" fmla="*/ 1144372 h 3221116"/>
              <a:gd name="connsiteX10-755" fmla="*/ 1651152 w 3221102"/>
              <a:gd name="connsiteY10-756" fmla="*/ 501 h 3221116"/>
              <a:gd name="connsiteX11-757" fmla="*/ 2580395 w 3221102"/>
              <a:gd name="connsiteY11-758" fmla="*/ 324821 h 3221116"/>
              <a:gd name="connsiteX12-759" fmla="*/ 3030464 w 3221102"/>
              <a:gd name="connsiteY12-760" fmla="*/ 2370314 h 3221116"/>
              <a:gd name="connsiteX13-761" fmla="*/ 2585849 w 3221102"/>
              <a:gd name="connsiteY13-762" fmla="*/ 2588887 h 3221116"/>
              <a:gd name="connsiteX14-763" fmla="*/ 1973374 w 3221102"/>
              <a:gd name="connsiteY14-764" fmla="*/ 2195096 h 3221116"/>
              <a:gd name="connsiteX15-765" fmla="*/ 1390827 w 3221102"/>
              <a:gd name="connsiteY15-766" fmla="*/ 2527630 h 3221116"/>
              <a:gd name="connsiteX16-767" fmla="*/ 783896 w 3221102"/>
              <a:gd name="connsiteY16-768" fmla="*/ 1665044 h 3221116"/>
              <a:gd name="connsiteX17-769" fmla="*/ 1268509 w 3221102"/>
              <a:gd name="connsiteY17-770" fmla="*/ 819983 h 3221116"/>
              <a:gd name="connsiteX18-771" fmla="*/ 1328805 w 3221102"/>
              <a:gd name="connsiteY18-772" fmla="*/ 807930 h 3221116"/>
              <a:gd name="connsiteX19-773" fmla="*/ 1390827 w 3221102"/>
              <a:gd name="connsiteY19-774" fmla="*/ 802457 h 3221116"/>
              <a:gd name="connsiteX20-775" fmla="*/ 1462242 w 3221102"/>
              <a:gd name="connsiteY20-776" fmla="*/ 801708 h 3221116"/>
              <a:gd name="connsiteX21-777" fmla="*/ 1956122 w 3221102"/>
              <a:gd name="connsiteY21-778" fmla="*/ 1110076 h 3221116"/>
              <a:gd name="connsiteX22-779" fmla="*/ 1973374 w 3221102"/>
              <a:gd name="connsiteY22-780" fmla="*/ 875315 h 3221116"/>
              <a:gd name="connsiteX23-781" fmla="*/ 2333414 w 3221102"/>
              <a:gd name="connsiteY23-782" fmla="*/ 875315 h 3221116"/>
              <a:gd name="connsiteX24-783" fmla="*/ 2324788 w 3221102"/>
              <a:gd name="connsiteY24-784" fmla="*/ 2054049 h 3221116"/>
              <a:gd name="connsiteX25-785" fmla="*/ 2661746 w 3221102"/>
              <a:gd name="connsiteY25-786" fmla="*/ 2179658 h 3221116"/>
              <a:gd name="connsiteX26-787" fmla="*/ 2691046 w 3221102"/>
              <a:gd name="connsiteY26-788" fmla="*/ 2188689 h 3221116"/>
              <a:gd name="connsiteX27-789" fmla="*/ 2667011 w 3221102"/>
              <a:gd name="connsiteY27-790" fmla="*/ 2175828 h 3221116"/>
              <a:gd name="connsiteX28-791" fmla="*/ 2332141 w 3221102"/>
              <a:gd name="connsiteY28-792" fmla="*/ 653899 h 3221116"/>
              <a:gd name="connsiteX29-793" fmla="*/ 776764 w 3221102"/>
              <a:gd name="connsiteY29-794" fmla="*/ 749845 h 3221116"/>
              <a:gd name="connsiteX30-795" fmla="*/ 631487 w 3221102"/>
              <a:gd name="connsiteY30-796" fmla="*/ 2301392 h 3221116"/>
              <a:gd name="connsiteX31-797" fmla="*/ 2142017 w 3221102"/>
              <a:gd name="connsiteY31-798" fmla="*/ 2684410 h 3221116"/>
              <a:gd name="connsiteX32-799" fmla="*/ 2324866 w 3221102"/>
              <a:gd name="connsiteY32-800" fmla="*/ 3053856 h 3221116"/>
              <a:gd name="connsiteX33-801" fmla="*/ 294693 w 3221102"/>
              <a:gd name="connsiteY33-802" fmla="*/ 2539075 h 3221116"/>
              <a:gd name="connsiteX34-803" fmla="*/ 489947 w 3221102"/>
              <a:gd name="connsiteY34-804" fmla="*/ 453774 h 3221116"/>
              <a:gd name="connsiteX35-805" fmla="*/ 1651152 w 3221102"/>
              <a:gd name="connsiteY35-806" fmla="*/ 501 h 3221116"/>
              <a:gd name="connsiteX0-807" fmla="*/ 2664630 w 3151233"/>
              <a:gd name="connsiteY0-808" fmla="*/ 2175617 h 3221116"/>
              <a:gd name="connsiteX1-809" fmla="*/ 2658205 w 3151233"/>
              <a:gd name="connsiteY1-810" fmla="*/ 2178566 h 3221116"/>
              <a:gd name="connsiteX2-811" fmla="*/ 2664630 w 3151233"/>
              <a:gd name="connsiteY2-812" fmla="*/ 2175617 h 3221116"/>
              <a:gd name="connsiteX3-813" fmla="*/ 1477043 w 3151233"/>
              <a:gd name="connsiteY3-814" fmla="*/ 1144372 h 3221116"/>
              <a:gd name="connsiteX4-815" fmla="*/ 1409070 w 3151233"/>
              <a:gd name="connsiteY4-816" fmla="*/ 1159393 h 3221116"/>
              <a:gd name="connsiteX5-817" fmla="*/ 1152384 w 3151233"/>
              <a:gd name="connsiteY5-818" fmla="*/ 1703728 h 3221116"/>
              <a:gd name="connsiteX6-819" fmla="*/ 1514013 w 3151233"/>
              <a:gd name="connsiteY6-820" fmla="*/ 2152290 h 3221116"/>
              <a:gd name="connsiteX7-821" fmla="*/ 1850815 w 3151233"/>
              <a:gd name="connsiteY7-822" fmla="*/ 1654259 h 3221116"/>
              <a:gd name="connsiteX8-823" fmla="*/ 1830467 w 3151233"/>
              <a:gd name="connsiteY8-824" fmla="*/ 1515986 h 3221116"/>
              <a:gd name="connsiteX9-825" fmla="*/ 1477043 w 3151233"/>
              <a:gd name="connsiteY9-826" fmla="*/ 1144372 h 3221116"/>
              <a:gd name="connsiteX10-827" fmla="*/ 1651152 w 3151233"/>
              <a:gd name="connsiteY10-828" fmla="*/ 501 h 3221116"/>
              <a:gd name="connsiteX11-829" fmla="*/ 2580395 w 3151233"/>
              <a:gd name="connsiteY11-830" fmla="*/ 324821 h 3221116"/>
              <a:gd name="connsiteX12-831" fmla="*/ 3030464 w 3151233"/>
              <a:gd name="connsiteY12-832" fmla="*/ 2249544 h 3221116"/>
              <a:gd name="connsiteX13-833" fmla="*/ 2585849 w 3151233"/>
              <a:gd name="connsiteY13-834" fmla="*/ 2588887 h 3221116"/>
              <a:gd name="connsiteX14-835" fmla="*/ 1973374 w 3151233"/>
              <a:gd name="connsiteY14-836" fmla="*/ 2195096 h 3221116"/>
              <a:gd name="connsiteX15-837" fmla="*/ 1390827 w 3151233"/>
              <a:gd name="connsiteY15-838" fmla="*/ 2527630 h 3221116"/>
              <a:gd name="connsiteX16-839" fmla="*/ 783896 w 3151233"/>
              <a:gd name="connsiteY16-840" fmla="*/ 1665044 h 3221116"/>
              <a:gd name="connsiteX17-841" fmla="*/ 1268509 w 3151233"/>
              <a:gd name="connsiteY17-842" fmla="*/ 819983 h 3221116"/>
              <a:gd name="connsiteX18-843" fmla="*/ 1328805 w 3151233"/>
              <a:gd name="connsiteY18-844" fmla="*/ 807930 h 3221116"/>
              <a:gd name="connsiteX19-845" fmla="*/ 1390827 w 3151233"/>
              <a:gd name="connsiteY19-846" fmla="*/ 802457 h 3221116"/>
              <a:gd name="connsiteX20-847" fmla="*/ 1462242 w 3151233"/>
              <a:gd name="connsiteY20-848" fmla="*/ 801708 h 3221116"/>
              <a:gd name="connsiteX21-849" fmla="*/ 1956122 w 3151233"/>
              <a:gd name="connsiteY21-850" fmla="*/ 1110076 h 3221116"/>
              <a:gd name="connsiteX22-851" fmla="*/ 1973374 w 3151233"/>
              <a:gd name="connsiteY22-852" fmla="*/ 875315 h 3221116"/>
              <a:gd name="connsiteX23-853" fmla="*/ 2333414 w 3151233"/>
              <a:gd name="connsiteY23-854" fmla="*/ 875315 h 3221116"/>
              <a:gd name="connsiteX24-855" fmla="*/ 2324788 w 3151233"/>
              <a:gd name="connsiteY24-856" fmla="*/ 2054049 h 3221116"/>
              <a:gd name="connsiteX25-857" fmla="*/ 2661746 w 3151233"/>
              <a:gd name="connsiteY25-858" fmla="*/ 2179658 h 3221116"/>
              <a:gd name="connsiteX26-859" fmla="*/ 2691046 w 3151233"/>
              <a:gd name="connsiteY26-860" fmla="*/ 2188689 h 3221116"/>
              <a:gd name="connsiteX27-861" fmla="*/ 2667011 w 3151233"/>
              <a:gd name="connsiteY27-862" fmla="*/ 2175828 h 3221116"/>
              <a:gd name="connsiteX28-863" fmla="*/ 2332141 w 3151233"/>
              <a:gd name="connsiteY28-864" fmla="*/ 653899 h 3221116"/>
              <a:gd name="connsiteX29-865" fmla="*/ 776764 w 3151233"/>
              <a:gd name="connsiteY29-866" fmla="*/ 749845 h 3221116"/>
              <a:gd name="connsiteX30-867" fmla="*/ 631487 w 3151233"/>
              <a:gd name="connsiteY30-868" fmla="*/ 2301392 h 3221116"/>
              <a:gd name="connsiteX31-869" fmla="*/ 2142017 w 3151233"/>
              <a:gd name="connsiteY31-870" fmla="*/ 2684410 h 3221116"/>
              <a:gd name="connsiteX32-871" fmla="*/ 2324866 w 3151233"/>
              <a:gd name="connsiteY32-872" fmla="*/ 3053856 h 3221116"/>
              <a:gd name="connsiteX33-873" fmla="*/ 294693 w 3151233"/>
              <a:gd name="connsiteY33-874" fmla="*/ 2539075 h 3221116"/>
              <a:gd name="connsiteX34-875" fmla="*/ 489947 w 3151233"/>
              <a:gd name="connsiteY34-876" fmla="*/ 453774 h 3221116"/>
              <a:gd name="connsiteX35-877" fmla="*/ 1651152 w 3151233"/>
              <a:gd name="connsiteY35-878" fmla="*/ 501 h 3221116"/>
              <a:gd name="connsiteX0-879" fmla="*/ 2664630 w 3161851"/>
              <a:gd name="connsiteY0-880" fmla="*/ 2175617 h 3221116"/>
              <a:gd name="connsiteX1-881" fmla="*/ 2658205 w 3161851"/>
              <a:gd name="connsiteY1-882" fmla="*/ 2178566 h 3221116"/>
              <a:gd name="connsiteX2-883" fmla="*/ 2664630 w 3161851"/>
              <a:gd name="connsiteY2-884" fmla="*/ 2175617 h 3221116"/>
              <a:gd name="connsiteX3-885" fmla="*/ 1477043 w 3161851"/>
              <a:gd name="connsiteY3-886" fmla="*/ 1144372 h 3221116"/>
              <a:gd name="connsiteX4-887" fmla="*/ 1409070 w 3161851"/>
              <a:gd name="connsiteY4-888" fmla="*/ 1159393 h 3221116"/>
              <a:gd name="connsiteX5-889" fmla="*/ 1152384 w 3161851"/>
              <a:gd name="connsiteY5-890" fmla="*/ 1703728 h 3221116"/>
              <a:gd name="connsiteX6-891" fmla="*/ 1514013 w 3161851"/>
              <a:gd name="connsiteY6-892" fmla="*/ 2152290 h 3221116"/>
              <a:gd name="connsiteX7-893" fmla="*/ 1850815 w 3161851"/>
              <a:gd name="connsiteY7-894" fmla="*/ 1654259 h 3221116"/>
              <a:gd name="connsiteX8-895" fmla="*/ 1830467 w 3161851"/>
              <a:gd name="connsiteY8-896" fmla="*/ 1515986 h 3221116"/>
              <a:gd name="connsiteX9-897" fmla="*/ 1477043 w 3161851"/>
              <a:gd name="connsiteY9-898" fmla="*/ 1144372 h 3221116"/>
              <a:gd name="connsiteX10-899" fmla="*/ 1651152 w 3161851"/>
              <a:gd name="connsiteY10-900" fmla="*/ 501 h 3221116"/>
              <a:gd name="connsiteX11-901" fmla="*/ 2580395 w 3161851"/>
              <a:gd name="connsiteY11-902" fmla="*/ 324821 h 3221116"/>
              <a:gd name="connsiteX12-903" fmla="*/ 3030464 w 3161851"/>
              <a:gd name="connsiteY12-904" fmla="*/ 2249544 h 3221116"/>
              <a:gd name="connsiteX13-905" fmla="*/ 2585849 w 3161851"/>
              <a:gd name="connsiteY13-906" fmla="*/ 2588887 h 3221116"/>
              <a:gd name="connsiteX14-907" fmla="*/ 1973374 w 3161851"/>
              <a:gd name="connsiteY14-908" fmla="*/ 2195096 h 3221116"/>
              <a:gd name="connsiteX15-909" fmla="*/ 1390827 w 3161851"/>
              <a:gd name="connsiteY15-910" fmla="*/ 2527630 h 3221116"/>
              <a:gd name="connsiteX16-911" fmla="*/ 783896 w 3161851"/>
              <a:gd name="connsiteY16-912" fmla="*/ 1665044 h 3221116"/>
              <a:gd name="connsiteX17-913" fmla="*/ 1268509 w 3161851"/>
              <a:gd name="connsiteY17-914" fmla="*/ 819983 h 3221116"/>
              <a:gd name="connsiteX18-915" fmla="*/ 1328805 w 3161851"/>
              <a:gd name="connsiteY18-916" fmla="*/ 807930 h 3221116"/>
              <a:gd name="connsiteX19-917" fmla="*/ 1390827 w 3161851"/>
              <a:gd name="connsiteY19-918" fmla="*/ 802457 h 3221116"/>
              <a:gd name="connsiteX20-919" fmla="*/ 1462242 w 3161851"/>
              <a:gd name="connsiteY20-920" fmla="*/ 801708 h 3221116"/>
              <a:gd name="connsiteX21-921" fmla="*/ 1956122 w 3161851"/>
              <a:gd name="connsiteY21-922" fmla="*/ 1110076 h 3221116"/>
              <a:gd name="connsiteX22-923" fmla="*/ 1973374 w 3161851"/>
              <a:gd name="connsiteY22-924" fmla="*/ 875315 h 3221116"/>
              <a:gd name="connsiteX23-925" fmla="*/ 2333414 w 3161851"/>
              <a:gd name="connsiteY23-926" fmla="*/ 875315 h 3221116"/>
              <a:gd name="connsiteX24-927" fmla="*/ 2324788 w 3161851"/>
              <a:gd name="connsiteY24-928" fmla="*/ 2054049 h 3221116"/>
              <a:gd name="connsiteX25-929" fmla="*/ 2661746 w 3161851"/>
              <a:gd name="connsiteY25-930" fmla="*/ 2179658 h 3221116"/>
              <a:gd name="connsiteX26-931" fmla="*/ 2691046 w 3161851"/>
              <a:gd name="connsiteY26-932" fmla="*/ 2188689 h 3221116"/>
              <a:gd name="connsiteX27-933" fmla="*/ 2667011 w 3161851"/>
              <a:gd name="connsiteY27-934" fmla="*/ 2175828 h 3221116"/>
              <a:gd name="connsiteX28-935" fmla="*/ 2332141 w 3161851"/>
              <a:gd name="connsiteY28-936" fmla="*/ 653899 h 3221116"/>
              <a:gd name="connsiteX29-937" fmla="*/ 776764 w 3161851"/>
              <a:gd name="connsiteY29-938" fmla="*/ 749845 h 3221116"/>
              <a:gd name="connsiteX30-939" fmla="*/ 631487 w 3161851"/>
              <a:gd name="connsiteY30-940" fmla="*/ 2301392 h 3221116"/>
              <a:gd name="connsiteX31-941" fmla="*/ 2142017 w 3161851"/>
              <a:gd name="connsiteY31-942" fmla="*/ 2684410 h 3221116"/>
              <a:gd name="connsiteX32-943" fmla="*/ 2324866 w 3161851"/>
              <a:gd name="connsiteY32-944" fmla="*/ 3053856 h 3221116"/>
              <a:gd name="connsiteX33-945" fmla="*/ 294693 w 3161851"/>
              <a:gd name="connsiteY33-946" fmla="*/ 2539075 h 3221116"/>
              <a:gd name="connsiteX34-947" fmla="*/ 489947 w 3161851"/>
              <a:gd name="connsiteY34-948" fmla="*/ 453774 h 3221116"/>
              <a:gd name="connsiteX35-949" fmla="*/ 1651152 w 3161851"/>
              <a:gd name="connsiteY35-950" fmla="*/ 501 h 3221116"/>
              <a:gd name="connsiteX0-951" fmla="*/ 2664630 w 3182629"/>
              <a:gd name="connsiteY0-952" fmla="*/ 2175617 h 3221116"/>
              <a:gd name="connsiteX1-953" fmla="*/ 2658205 w 3182629"/>
              <a:gd name="connsiteY1-954" fmla="*/ 2178566 h 3221116"/>
              <a:gd name="connsiteX2-955" fmla="*/ 2664630 w 3182629"/>
              <a:gd name="connsiteY2-956" fmla="*/ 2175617 h 3221116"/>
              <a:gd name="connsiteX3-957" fmla="*/ 1477043 w 3182629"/>
              <a:gd name="connsiteY3-958" fmla="*/ 1144372 h 3221116"/>
              <a:gd name="connsiteX4-959" fmla="*/ 1409070 w 3182629"/>
              <a:gd name="connsiteY4-960" fmla="*/ 1159393 h 3221116"/>
              <a:gd name="connsiteX5-961" fmla="*/ 1152384 w 3182629"/>
              <a:gd name="connsiteY5-962" fmla="*/ 1703728 h 3221116"/>
              <a:gd name="connsiteX6-963" fmla="*/ 1514013 w 3182629"/>
              <a:gd name="connsiteY6-964" fmla="*/ 2152290 h 3221116"/>
              <a:gd name="connsiteX7-965" fmla="*/ 1850815 w 3182629"/>
              <a:gd name="connsiteY7-966" fmla="*/ 1654259 h 3221116"/>
              <a:gd name="connsiteX8-967" fmla="*/ 1830467 w 3182629"/>
              <a:gd name="connsiteY8-968" fmla="*/ 1515986 h 3221116"/>
              <a:gd name="connsiteX9-969" fmla="*/ 1477043 w 3182629"/>
              <a:gd name="connsiteY9-970" fmla="*/ 1144372 h 3221116"/>
              <a:gd name="connsiteX10-971" fmla="*/ 1651152 w 3182629"/>
              <a:gd name="connsiteY10-972" fmla="*/ 501 h 3221116"/>
              <a:gd name="connsiteX11-973" fmla="*/ 2580395 w 3182629"/>
              <a:gd name="connsiteY11-974" fmla="*/ 324821 h 3221116"/>
              <a:gd name="connsiteX12-975" fmla="*/ 3030464 w 3182629"/>
              <a:gd name="connsiteY12-976" fmla="*/ 2249544 h 3221116"/>
              <a:gd name="connsiteX13-977" fmla="*/ 2585849 w 3182629"/>
              <a:gd name="connsiteY13-978" fmla="*/ 2588887 h 3221116"/>
              <a:gd name="connsiteX14-979" fmla="*/ 1973374 w 3182629"/>
              <a:gd name="connsiteY14-980" fmla="*/ 2195096 h 3221116"/>
              <a:gd name="connsiteX15-981" fmla="*/ 1390827 w 3182629"/>
              <a:gd name="connsiteY15-982" fmla="*/ 2527630 h 3221116"/>
              <a:gd name="connsiteX16-983" fmla="*/ 783896 w 3182629"/>
              <a:gd name="connsiteY16-984" fmla="*/ 1665044 h 3221116"/>
              <a:gd name="connsiteX17-985" fmla="*/ 1268509 w 3182629"/>
              <a:gd name="connsiteY17-986" fmla="*/ 819983 h 3221116"/>
              <a:gd name="connsiteX18-987" fmla="*/ 1328805 w 3182629"/>
              <a:gd name="connsiteY18-988" fmla="*/ 807930 h 3221116"/>
              <a:gd name="connsiteX19-989" fmla="*/ 1390827 w 3182629"/>
              <a:gd name="connsiteY19-990" fmla="*/ 802457 h 3221116"/>
              <a:gd name="connsiteX20-991" fmla="*/ 1462242 w 3182629"/>
              <a:gd name="connsiteY20-992" fmla="*/ 801708 h 3221116"/>
              <a:gd name="connsiteX21-993" fmla="*/ 1956122 w 3182629"/>
              <a:gd name="connsiteY21-994" fmla="*/ 1110076 h 3221116"/>
              <a:gd name="connsiteX22-995" fmla="*/ 1973374 w 3182629"/>
              <a:gd name="connsiteY22-996" fmla="*/ 875315 h 3221116"/>
              <a:gd name="connsiteX23-997" fmla="*/ 2333414 w 3182629"/>
              <a:gd name="connsiteY23-998" fmla="*/ 875315 h 3221116"/>
              <a:gd name="connsiteX24-999" fmla="*/ 2324788 w 3182629"/>
              <a:gd name="connsiteY24-1000" fmla="*/ 2054049 h 3221116"/>
              <a:gd name="connsiteX25-1001" fmla="*/ 2661746 w 3182629"/>
              <a:gd name="connsiteY25-1002" fmla="*/ 2179658 h 3221116"/>
              <a:gd name="connsiteX26-1003" fmla="*/ 2691046 w 3182629"/>
              <a:gd name="connsiteY26-1004" fmla="*/ 2188689 h 3221116"/>
              <a:gd name="connsiteX27-1005" fmla="*/ 2667011 w 3182629"/>
              <a:gd name="connsiteY27-1006" fmla="*/ 2175828 h 3221116"/>
              <a:gd name="connsiteX28-1007" fmla="*/ 2332141 w 3182629"/>
              <a:gd name="connsiteY28-1008" fmla="*/ 653899 h 3221116"/>
              <a:gd name="connsiteX29-1009" fmla="*/ 776764 w 3182629"/>
              <a:gd name="connsiteY29-1010" fmla="*/ 749845 h 3221116"/>
              <a:gd name="connsiteX30-1011" fmla="*/ 631487 w 3182629"/>
              <a:gd name="connsiteY30-1012" fmla="*/ 2301392 h 3221116"/>
              <a:gd name="connsiteX31-1013" fmla="*/ 2142017 w 3182629"/>
              <a:gd name="connsiteY31-1014" fmla="*/ 2684410 h 3221116"/>
              <a:gd name="connsiteX32-1015" fmla="*/ 2324866 w 3182629"/>
              <a:gd name="connsiteY32-1016" fmla="*/ 3053856 h 3221116"/>
              <a:gd name="connsiteX33-1017" fmla="*/ 294693 w 3182629"/>
              <a:gd name="connsiteY33-1018" fmla="*/ 2539075 h 3221116"/>
              <a:gd name="connsiteX34-1019" fmla="*/ 489947 w 3182629"/>
              <a:gd name="connsiteY34-1020" fmla="*/ 453774 h 3221116"/>
              <a:gd name="connsiteX35-1021" fmla="*/ 1651152 w 3182629"/>
              <a:gd name="connsiteY35-1022" fmla="*/ 501 h 3221116"/>
              <a:gd name="connsiteX0-1023" fmla="*/ 2664630 w 3189723"/>
              <a:gd name="connsiteY0-1024" fmla="*/ 2175617 h 3221116"/>
              <a:gd name="connsiteX1-1025" fmla="*/ 2658205 w 3189723"/>
              <a:gd name="connsiteY1-1026" fmla="*/ 2178566 h 3221116"/>
              <a:gd name="connsiteX2-1027" fmla="*/ 2664630 w 3189723"/>
              <a:gd name="connsiteY2-1028" fmla="*/ 2175617 h 3221116"/>
              <a:gd name="connsiteX3-1029" fmla="*/ 1477043 w 3189723"/>
              <a:gd name="connsiteY3-1030" fmla="*/ 1144372 h 3221116"/>
              <a:gd name="connsiteX4-1031" fmla="*/ 1409070 w 3189723"/>
              <a:gd name="connsiteY4-1032" fmla="*/ 1159393 h 3221116"/>
              <a:gd name="connsiteX5-1033" fmla="*/ 1152384 w 3189723"/>
              <a:gd name="connsiteY5-1034" fmla="*/ 1703728 h 3221116"/>
              <a:gd name="connsiteX6-1035" fmla="*/ 1514013 w 3189723"/>
              <a:gd name="connsiteY6-1036" fmla="*/ 2152290 h 3221116"/>
              <a:gd name="connsiteX7-1037" fmla="*/ 1850815 w 3189723"/>
              <a:gd name="connsiteY7-1038" fmla="*/ 1654259 h 3221116"/>
              <a:gd name="connsiteX8-1039" fmla="*/ 1830467 w 3189723"/>
              <a:gd name="connsiteY8-1040" fmla="*/ 1515986 h 3221116"/>
              <a:gd name="connsiteX9-1041" fmla="*/ 1477043 w 3189723"/>
              <a:gd name="connsiteY9-1042" fmla="*/ 1144372 h 3221116"/>
              <a:gd name="connsiteX10-1043" fmla="*/ 1651152 w 3189723"/>
              <a:gd name="connsiteY10-1044" fmla="*/ 501 h 3221116"/>
              <a:gd name="connsiteX11-1045" fmla="*/ 2580395 w 3189723"/>
              <a:gd name="connsiteY11-1046" fmla="*/ 324821 h 3221116"/>
              <a:gd name="connsiteX12-1047" fmla="*/ 3030464 w 3189723"/>
              <a:gd name="connsiteY12-1048" fmla="*/ 2249544 h 3221116"/>
              <a:gd name="connsiteX13-1049" fmla="*/ 2585849 w 3189723"/>
              <a:gd name="connsiteY13-1050" fmla="*/ 2588887 h 3221116"/>
              <a:gd name="connsiteX14-1051" fmla="*/ 1973374 w 3189723"/>
              <a:gd name="connsiteY14-1052" fmla="*/ 2195096 h 3221116"/>
              <a:gd name="connsiteX15-1053" fmla="*/ 1390827 w 3189723"/>
              <a:gd name="connsiteY15-1054" fmla="*/ 2527630 h 3221116"/>
              <a:gd name="connsiteX16-1055" fmla="*/ 783896 w 3189723"/>
              <a:gd name="connsiteY16-1056" fmla="*/ 1665044 h 3221116"/>
              <a:gd name="connsiteX17-1057" fmla="*/ 1268509 w 3189723"/>
              <a:gd name="connsiteY17-1058" fmla="*/ 819983 h 3221116"/>
              <a:gd name="connsiteX18-1059" fmla="*/ 1328805 w 3189723"/>
              <a:gd name="connsiteY18-1060" fmla="*/ 807930 h 3221116"/>
              <a:gd name="connsiteX19-1061" fmla="*/ 1390827 w 3189723"/>
              <a:gd name="connsiteY19-1062" fmla="*/ 802457 h 3221116"/>
              <a:gd name="connsiteX20-1063" fmla="*/ 1462242 w 3189723"/>
              <a:gd name="connsiteY20-1064" fmla="*/ 801708 h 3221116"/>
              <a:gd name="connsiteX21-1065" fmla="*/ 1956122 w 3189723"/>
              <a:gd name="connsiteY21-1066" fmla="*/ 1110076 h 3221116"/>
              <a:gd name="connsiteX22-1067" fmla="*/ 1973374 w 3189723"/>
              <a:gd name="connsiteY22-1068" fmla="*/ 875315 h 3221116"/>
              <a:gd name="connsiteX23-1069" fmla="*/ 2333414 w 3189723"/>
              <a:gd name="connsiteY23-1070" fmla="*/ 875315 h 3221116"/>
              <a:gd name="connsiteX24-1071" fmla="*/ 2324788 w 3189723"/>
              <a:gd name="connsiteY24-1072" fmla="*/ 2054049 h 3221116"/>
              <a:gd name="connsiteX25-1073" fmla="*/ 2661746 w 3189723"/>
              <a:gd name="connsiteY25-1074" fmla="*/ 2179658 h 3221116"/>
              <a:gd name="connsiteX26-1075" fmla="*/ 2691046 w 3189723"/>
              <a:gd name="connsiteY26-1076" fmla="*/ 2188689 h 3221116"/>
              <a:gd name="connsiteX27-1077" fmla="*/ 2667011 w 3189723"/>
              <a:gd name="connsiteY27-1078" fmla="*/ 2175828 h 3221116"/>
              <a:gd name="connsiteX28-1079" fmla="*/ 2332141 w 3189723"/>
              <a:gd name="connsiteY28-1080" fmla="*/ 653899 h 3221116"/>
              <a:gd name="connsiteX29-1081" fmla="*/ 776764 w 3189723"/>
              <a:gd name="connsiteY29-1082" fmla="*/ 749845 h 3221116"/>
              <a:gd name="connsiteX30-1083" fmla="*/ 631487 w 3189723"/>
              <a:gd name="connsiteY30-1084" fmla="*/ 2301392 h 3221116"/>
              <a:gd name="connsiteX31-1085" fmla="*/ 2142017 w 3189723"/>
              <a:gd name="connsiteY31-1086" fmla="*/ 2684410 h 3221116"/>
              <a:gd name="connsiteX32-1087" fmla="*/ 2324866 w 3189723"/>
              <a:gd name="connsiteY32-1088" fmla="*/ 3053856 h 3221116"/>
              <a:gd name="connsiteX33-1089" fmla="*/ 294693 w 3189723"/>
              <a:gd name="connsiteY33-1090" fmla="*/ 2539075 h 3221116"/>
              <a:gd name="connsiteX34-1091" fmla="*/ 489947 w 3189723"/>
              <a:gd name="connsiteY34-1092" fmla="*/ 453774 h 3221116"/>
              <a:gd name="connsiteX35-1093" fmla="*/ 1651152 w 3189723"/>
              <a:gd name="connsiteY35-1094" fmla="*/ 501 h 322111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103" name="Left Arrow 1"/>
          <p:cNvSpPr>
            <a:spLocks noChangeAspect="1"/>
          </p:cNvSpPr>
          <p:nvPr/>
        </p:nvSpPr>
        <p:spPr>
          <a:xfrm>
            <a:off x="9339693" y="5783234"/>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4" name="Oval 35"/>
          <p:cNvSpPr/>
          <p:nvPr/>
        </p:nvSpPr>
        <p:spPr>
          <a:xfrm>
            <a:off x="8609908" y="5784301"/>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3" name="Text Placeholder 1">
            <a:extLst>
              <a:ext uri="{FF2B5EF4-FFF2-40B4-BE49-F238E27FC236}">
                <a16:creationId xmlns:a16="http://schemas.microsoft.com/office/drawing/2014/main" id="{89E087E0-DE1F-7C22-684F-0277916A42EE}"/>
              </a:ext>
            </a:extLst>
          </p:cNvPr>
          <p:cNvSpPr txBox="1">
            <a:spLocks/>
          </p:cNvSpPr>
          <p:nvPr/>
        </p:nvSpPr>
        <p:spPr>
          <a:xfrm>
            <a:off x="0" y="280988"/>
            <a:ext cx="11572875" cy="7254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3600" dirty="0"/>
              <a:t>Fully Editable Icon Sets: B</a:t>
            </a:r>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Isosceles Triangle 68"/>
          <p:cNvSpPr/>
          <p:nvPr/>
        </p:nvSpPr>
        <p:spPr>
          <a:xfrm rot="10800000">
            <a:off x="6175655" y="4809022"/>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5" name="Rectangle 9"/>
          <p:cNvSpPr/>
          <p:nvPr/>
        </p:nvSpPr>
        <p:spPr>
          <a:xfrm>
            <a:off x="6739261" y="4888376"/>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6" name="Isosceles Triangle 8"/>
          <p:cNvSpPr/>
          <p:nvPr/>
        </p:nvSpPr>
        <p:spPr>
          <a:xfrm rot="16200000">
            <a:off x="2663029" y="3833153"/>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7" name="Donut 8"/>
          <p:cNvSpPr/>
          <p:nvPr/>
        </p:nvSpPr>
        <p:spPr>
          <a:xfrm>
            <a:off x="7778855" y="3807330"/>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58" name="Freeform 18"/>
          <p:cNvSpPr/>
          <p:nvPr/>
        </p:nvSpPr>
        <p:spPr>
          <a:xfrm>
            <a:off x="8408661" y="4946341"/>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59" name="Oval 7"/>
          <p:cNvSpPr/>
          <p:nvPr/>
        </p:nvSpPr>
        <p:spPr>
          <a:xfrm>
            <a:off x="8555992" y="3840671"/>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0" name="Freeform 20"/>
          <p:cNvSpPr/>
          <p:nvPr/>
        </p:nvSpPr>
        <p:spPr>
          <a:xfrm>
            <a:off x="9301938" y="5851554"/>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1" fmla="*/ 795647 w 2149434"/>
              <a:gd name="connsiteY0-2" fmla="*/ 2933205 h 2933205"/>
              <a:gd name="connsiteX1-3" fmla="*/ 0 w 2149434"/>
              <a:gd name="connsiteY1-4" fmla="*/ 1531917 h 2933205"/>
              <a:gd name="connsiteX2-5" fmla="*/ 463138 w 2149434"/>
              <a:gd name="connsiteY2-6" fmla="*/ 1733797 h 2933205"/>
              <a:gd name="connsiteX3-7" fmla="*/ 676894 w 2149434"/>
              <a:gd name="connsiteY3-8" fmla="*/ 0 h 2933205"/>
              <a:gd name="connsiteX4-9" fmla="*/ 2066307 w 2149434"/>
              <a:gd name="connsiteY4-10" fmla="*/ 819397 h 2933205"/>
              <a:gd name="connsiteX5-11" fmla="*/ 2149434 w 2149434"/>
              <a:gd name="connsiteY5-12" fmla="*/ 593766 h 2933205"/>
              <a:gd name="connsiteX6-13" fmla="*/ 1816925 w 2149434"/>
              <a:gd name="connsiteY6-14" fmla="*/ 2933205 h 2933205"/>
              <a:gd name="connsiteX7-15" fmla="*/ 1187533 w 2149434"/>
              <a:gd name="connsiteY7-16" fmla="*/ 926275 h 2933205"/>
              <a:gd name="connsiteX8-17" fmla="*/ 1080655 w 2149434"/>
              <a:gd name="connsiteY8-18" fmla="*/ 1828800 h 2933205"/>
              <a:gd name="connsiteX9-19" fmla="*/ 914400 w 2149434"/>
              <a:gd name="connsiteY9-20" fmla="*/ 1448790 h 2933205"/>
              <a:gd name="connsiteX10-21" fmla="*/ 795647 w 2149434"/>
              <a:gd name="connsiteY10-22" fmla="*/ 2933205 h 2933205"/>
              <a:gd name="connsiteX0-23" fmla="*/ 795647 w 2149434"/>
              <a:gd name="connsiteY0-24" fmla="*/ 3150488 h 3150488"/>
              <a:gd name="connsiteX1-25" fmla="*/ 0 w 2149434"/>
              <a:gd name="connsiteY1-26" fmla="*/ 1749200 h 3150488"/>
              <a:gd name="connsiteX2-27" fmla="*/ 463138 w 2149434"/>
              <a:gd name="connsiteY2-28" fmla="*/ 1951080 h 3150488"/>
              <a:gd name="connsiteX3-29" fmla="*/ 776482 w 2149434"/>
              <a:gd name="connsiteY3-30" fmla="*/ 0 h 3150488"/>
              <a:gd name="connsiteX4-31" fmla="*/ 2066307 w 2149434"/>
              <a:gd name="connsiteY4-32" fmla="*/ 1036680 h 3150488"/>
              <a:gd name="connsiteX5-33" fmla="*/ 2149434 w 2149434"/>
              <a:gd name="connsiteY5-34" fmla="*/ 811049 h 3150488"/>
              <a:gd name="connsiteX6-35" fmla="*/ 1816925 w 2149434"/>
              <a:gd name="connsiteY6-36" fmla="*/ 3150488 h 3150488"/>
              <a:gd name="connsiteX7-37" fmla="*/ 1187533 w 2149434"/>
              <a:gd name="connsiteY7-38" fmla="*/ 1143558 h 3150488"/>
              <a:gd name="connsiteX8-39" fmla="*/ 1080655 w 2149434"/>
              <a:gd name="connsiteY8-40" fmla="*/ 2046083 h 3150488"/>
              <a:gd name="connsiteX9-41" fmla="*/ 914400 w 2149434"/>
              <a:gd name="connsiteY9-42" fmla="*/ 1666073 h 3150488"/>
              <a:gd name="connsiteX10-43" fmla="*/ 795647 w 2149434"/>
              <a:gd name="connsiteY10-44" fmla="*/ 3150488 h 3150488"/>
              <a:gd name="connsiteX0-45" fmla="*/ 795647 w 2149434"/>
              <a:gd name="connsiteY0-46" fmla="*/ 3150488 h 3150488"/>
              <a:gd name="connsiteX1-47" fmla="*/ 0 w 2149434"/>
              <a:gd name="connsiteY1-48" fmla="*/ 1749200 h 3150488"/>
              <a:gd name="connsiteX2-49" fmla="*/ 463138 w 2149434"/>
              <a:gd name="connsiteY2-50" fmla="*/ 1951080 h 3150488"/>
              <a:gd name="connsiteX3-51" fmla="*/ 776482 w 2149434"/>
              <a:gd name="connsiteY3-52" fmla="*/ 0 h 3150488"/>
              <a:gd name="connsiteX4-53" fmla="*/ 2066307 w 2149434"/>
              <a:gd name="connsiteY4-54" fmla="*/ 1036680 h 3150488"/>
              <a:gd name="connsiteX5-55" fmla="*/ 2149434 w 2149434"/>
              <a:gd name="connsiteY5-56" fmla="*/ 811049 h 3150488"/>
              <a:gd name="connsiteX6-57" fmla="*/ 1816925 w 2149434"/>
              <a:gd name="connsiteY6-58" fmla="*/ 3150488 h 3150488"/>
              <a:gd name="connsiteX7-59" fmla="*/ 1187533 w 2149434"/>
              <a:gd name="connsiteY7-60" fmla="*/ 1143558 h 3150488"/>
              <a:gd name="connsiteX8-61" fmla="*/ 1080655 w 2149434"/>
              <a:gd name="connsiteY8-62" fmla="*/ 2046083 h 3150488"/>
              <a:gd name="connsiteX9-63" fmla="*/ 914400 w 2149434"/>
              <a:gd name="connsiteY9-64" fmla="*/ 1666073 h 3150488"/>
              <a:gd name="connsiteX10-65" fmla="*/ 795647 w 2149434"/>
              <a:gd name="connsiteY10-66" fmla="*/ 3150488 h 3150488"/>
              <a:gd name="connsiteX0-67" fmla="*/ 795647 w 2149434"/>
              <a:gd name="connsiteY0-68" fmla="*/ 3150488 h 3150488"/>
              <a:gd name="connsiteX1-69" fmla="*/ 0 w 2149434"/>
              <a:gd name="connsiteY1-70" fmla="*/ 1749200 h 3150488"/>
              <a:gd name="connsiteX2-71" fmla="*/ 463138 w 2149434"/>
              <a:gd name="connsiteY2-72" fmla="*/ 1951080 h 3150488"/>
              <a:gd name="connsiteX3-73" fmla="*/ 776482 w 2149434"/>
              <a:gd name="connsiteY3-74" fmla="*/ 0 h 3150488"/>
              <a:gd name="connsiteX4-75" fmla="*/ 1975772 w 2149434"/>
              <a:gd name="connsiteY4-76" fmla="*/ 991413 h 3150488"/>
              <a:gd name="connsiteX5-77" fmla="*/ 2149434 w 2149434"/>
              <a:gd name="connsiteY5-78" fmla="*/ 811049 h 3150488"/>
              <a:gd name="connsiteX6-79" fmla="*/ 1816925 w 2149434"/>
              <a:gd name="connsiteY6-80" fmla="*/ 3150488 h 3150488"/>
              <a:gd name="connsiteX7-81" fmla="*/ 1187533 w 2149434"/>
              <a:gd name="connsiteY7-82" fmla="*/ 1143558 h 3150488"/>
              <a:gd name="connsiteX8-83" fmla="*/ 1080655 w 2149434"/>
              <a:gd name="connsiteY8-84" fmla="*/ 2046083 h 3150488"/>
              <a:gd name="connsiteX9-85" fmla="*/ 914400 w 2149434"/>
              <a:gd name="connsiteY9-86" fmla="*/ 1666073 h 3150488"/>
              <a:gd name="connsiteX10-87" fmla="*/ 795647 w 2149434"/>
              <a:gd name="connsiteY10-88" fmla="*/ 3150488 h 3150488"/>
              <a:gd name="connsiteX0-89" fmla="*/ 795647 w 2149434"/>
              <a:gd name="connsiteY0-90" fmla="*/ 3150488 h 3150488"/>
              <a:gd name="connsiteX1-91" fmla="*/ 0 w 2149434"/>
              <a:gd name="connsiteY1-92" fmla="*/ 1749200 h 3150488"/>
              <a:gd name="connsiteX2-93" fmla="*/ 463138 w 2149434"/>
              <a:gd name="connsiteY2-94" fmla="*/ 1951080 h 3150488"/>
              <a:gd name="connsiteX3-95" fmla="*/ 776482 w 2149434"/>
              <a:gd name="connsiteY3-96" fmla="*/ 0 h 3150488"/>
              <a:gd name="connsiteX4-97" fmla="*/ 1975772 w 2149434"/>
              <a:gd name="connsiteY4-98" fmla="*/ 991413 h 3150488"/>
              <a:gd name="connsiteX5-99" fmla="*/ 2149434 w 2149434"/>
              <a:gd name="connsiteY5-100" fmla="*/ 811049 h 3150488"/>
              <a:gd name="connsiteX6-101" fmla="*/ 1816925 w 2149434"/>
              <a:gd name="connsiteY6-102" fmla="*/ 3150488 h 3150488"/>
              <a:gd name="connsiteX7-103" fmla="*/ 1187533 w 2149434"/>
              <a:gd name="connsiteY7-104" fmla="*/ 1143558 h 3150488"/>
              <a:gd name="connsiteX8-105" fmla="*/ 1080655 w 2149434"/>
              <a:gd name="connsiteY8-106" fmla="*/ 2046083 h 3150488"/>
              <a:gd name="connsiteX9-107" fmla="*/ 914400 w 2149434"/>
              <a:gd name="connsiteY9-108" fmla="*/ 1666073 h 3150488"/>
              <a:gd name="connsiteX10-109" fmla="*/ 795647 w 2149434"/>
              <a:gd name="connsiteY10-110" fmla="*/ 3150488 h 3150488"/>
              <a:gd name="connsiteX0-111" fmla="*/ 795647 w 2149434"/>
              <a:gd name="connsiteY0-112" fmla="*/ 3150488 h 3150488"/>
              <a:gd name="connsiteX1-113" fmla="*/ 0 w 2149434"/>
              <a:gd name="connsiteY1-114" fmla="*/ 1749200 h 3150488"/>
              <a:gd name="connsiteX2-115" fmla="*/ 463138 w 2149434"/>
              <a:gd name="connsiteY2-116" fmla="*/ 1951080 h 3150488"/>
              <a:gd name="connsiteX3-117" fmla="*/ 776482 w 2149434"/>
              <a:gd name="connsiteY3-118" fmla="*/ 0 h 3150488"/>
              <a:gd name="connsiteX4-119" fmla="*/ 1975772 w 2149434"/>
              <a:gd name="connsiteY4-120" fmla="*/ 991413 h 3150488"/>
              <a:gd name="connsiteX5-121" fmla="*/ 2149434 w 2149434"/>
              <a:gd name="connsiteY5-122" fmla="*/ 811049 h 3150488"/>
              <a:gd name="connsiteX6-123" fmla="*/ 1816925 w 2149434"/>
              <a:gd name="connsiteY6-124" fmla="*/ 3150488 h 3150488"/>
              <a:gd name="connsiteX7-125" fmla="*/ 1187533 w 2149434"/>
              <a:gd name="connsiteY7-126" fmla="*/ 1143558 h 3150488"/>
              <a:gd name="connsiteX8-127" fmla="*/ 1080655 w 2149434"/>
              <a:gd name="connsiteY8-128" fmla="*/ 2046083 h 3150488"/>
              <a:gd name="connsiteX9-129" fmla="*/ 914400 w 2149434"/>
              <a:gd name="connsiteY9-130" fmla="*/ 1666073 h 3150488"/>
              <a:gd name="connsiteX10-131" fmla="*/ 795647 w 2149434"/>
              <a:gd name="connsiteY10-132" fmla="*/ 3150488 h 3150488"/>
              <a:gd name="connsiteX0-133" fmla="*/ 795647 w 2095113"/>
              <a:gd name="connsiteY0-134" fmla="*/ 3150488 h 3150488"/>
              <a:gd name="connsiteX1-135" fmla="*/ 0 w 2095113"/>
              <a:gd name="connsiteY1-136" fmla="*/ 1749200 h 3150488"/>
              <a:gd name="connsiteX2-137" fmla="*/ 463138 w 2095113"/>
              <a:gd name="connsiteY2-138" fmla="*/ 1951080 h 3150488"/>
              <a:gd name="connsiteX3-139" fmla="*/ 776482 w 2095113"/>
              <a:gd name="connsiteY3-140" fmla="*/ 0 h 3150488"/>
              <a:gd name="connsiteX4-141" fmla="*/ 1975772 w 2095113"/>
              <a:gd name="connsiteY4-142" fmla="*/ 991413 h 3150488"/>
              <a:gd name="connsiteX5-143" fmla="*/ 2095113 w 2095113"/>
              <a:gd name="connsiteY5-144" fmla="*/ 702407 h 3150488"/>
              <a:gd name="connsiteX6-145" fmla="*/ 1816925 w 2095113"/>
              <a:gd name="connsiteY6-146" fmla="*/ 3150488 h 3150488"/>
              <a:gd name="connsiteX7-147" fmla="*/ 1187533 w 2095113"/>
              <a:gd name="connsiteY7-148" fmla="*/ 1143558 h 3150488"/>
              <a:gd name="connsiteX8-149" fmla="*/ 1080655 w 2095113"/>
              <a:gd name="connsiteY8-150" fmla="*/ 2046083 h 3150488"/>
              <a:gd name="connsiteX9-151" fmla="*/ 914400 w 2095113"/>
              <a:gd name="connsiteY9-152" fmla="*/ 1666073 h 3150488"/>
              <a:gd name="connsiteX10-153" fmla="*/ 795647 w 2095113"/>
              <a:gd name="connsiteY10-154" fmla="*/ 3150488 h 3150488"/>
              <a:gd name="connsiteX0-155" fmla="*/ 795647 w 2760540"/>
              <a:gd name="connsiteY0-156" fmla="*/ 3150488 h 3150488"/>
              <a:gd name="connsiteX1-157" fmla="*/ 0 w 2760540"/>
              <a:gd name="connsiteY1-158" fmla="*/ 1749200 h 3150488"/>
              <a:gd name="connsiteX2-159" fmla="*/ 463138 w 2760540"/>
              <a:gd name="connsiteY2-160" fmla="*/ 1951080 h 3150488"/>
              <a:gd name="connsiteX3-161" fmla="*/ 776482 w 2760540"/>
              <a:gd name="connsiteY3-162" fmla="*/ 0 h 3150488"/>
              <a:gd name="connsiteX4-163" fmla="*/ 1975772 w 2760540"/>
              <a:gd name="connsiteY4-164" fmla="*/ 991413 h 3150488"/>
              <a:gd name="connsiteX5-165" fmla="*/ 2095113 w 2760540"/>
              <a:gd name="connsiteY5-166" fmla="*/ 702407 h 3150488"/>
              <a:gd name="connsiteX6-167" fmla="*/ 1816925 w 2760540"/>
              <a:gd name="connsiteY6-168" fmla="*/ 3150488 h 3150488"/>
              <a:gd name="connsiteX7-169" fmla="*/ 1187533 w 2760540"/>
              <a:gd name="connsiteY7-170" fmla="*/ 1143558 h 3150488"/>
              <a:gd name="connsiteX8-171" fmla="*/ 1080655 w 2760540"/>
              <a:gd name="connsiteY8-172" fmla="*/ 2046083 h 3150488"/>
              <a:gd name="connsiteX9-173" fmla="*/ 914400 w 2760540"/>
              <a:gd name="connsiteY9-174" fmla="*/ 1666073 h 3150488"/>
              <a:gd name="connsiteX10-175" fmla="*/ 795647 w 2760540"/>
              <a:gd name="connsiteY10-176" fmla="*/ 3150488 h 3150488"/>
              <a:gd name="connsiteX0-177" fmla="*/ 795647 w 2904019"/>
              <a:gd name="connsiteY0-178" fmla="*/ 3150488 h 3150488"/>
              <a:gd name="connsiteX1-179" fmla="*/ 0 w 2904019"/>
              <a:gd name="connsiteY1-180" fmla="*/ 1749200 h 3150488"/>
              <a:gd name="connsiteX2-181" fmla="*/ 463138 w 2904019"/>
              <a:gd name="connsiteY2-182" fmla="*/ 1951080 h 3150488"/>
              <a:gd name="connsiteX3-183" fmla="*/ 776482 w 2904019"/>
              <a:gd name="connsiteY3-184" fmla="*/ 0 h 3150488"/>
              <a:gd name="connsiteX4-185" fmla="*/ 1975772 w 2904019"/>
              <a:gd name="connsiteY4-186" fmla="*/ 991413 h 3150488"/>
              <a:gd name="connsiteX5-187" fmla="*/ 2095113 w 2904019"/>
              <a:gd name="connsiteY5-188" fmla="*/ 702407 h 3150488"/>
              <a:gd name="connsiteX6-189" fmla="*/ 1816925 w 2904019"/>
              <a:gd name="connsiteY6-190" fmla="*/ 3150488 h 3150488"/>
              <a:gd name="connsiteX7-191" fmla="*/ 1187533 w 2904019"/>
              <a:gd name="connsiteY7-192" fmla="*/ 1143558 h 3150488"/>
              <a:gd name="connsiteX8-193" fmla="*/ 1080655 w 2904019"/>
              <a:gd name="connsiteY8-194" fmla="*/ 2046083 h 3150488"/>
              <a:gd name="connsiteX9-195" fmla="*/ 914400 w 2904019"/>
              <a:gd name="connsiteY9-196" fmla="*/ 1666073 h 3150488"/>
              <a:gd name="connsiteX10-197" fmla="*/ 795647 w 2904019"/>
              <a:gd name="connsiteY10-198" fmla="*/ 3150488 h 3150488"/>
              <a:gd name="connsiteX0-199" fmla="*/ 795647 w 2905418"/>
              <a:gd name="connsiteY0-200" fmla="*/ 3150488 h 3186701"/>
              <a:gd name="connsiteX1-201" fmla="*/ 0 w 2905418"/>
              <a:gd name="connsiteY1-202" fmla="*/ 1749200 h 3186701"/>
              <a:gd name="connsiteX2-203" fmla="*/ 463138 w 2905418"/>
              <a:gd name="connsiteY2-204" fmla="*/ 1951080 h 3186701"/>
              <a:gd name="connsiteX3-205" fmla="*/ 776482 w 2905418"/>
              <a:gd name="connsiteY3-206" fmla="*/ 0 h 3186701"/>
              <a:gd name="connsiteX4-207" fmla="*/ 1975772 w 2905418"/>
              <a:gd name="connsiteY4-208" fmla="*/ 991413 h 3186701"/>
              <a:gd name="connsiteX5-209" fmla="*/ 2095113 w 2905418"/>
              <a:gd name="connsiteY5-210" fmla="*/ 702407 h 3186701"/>
              <a:gd name="connsiteX6-211" fmla="*/ 1821452 w 2905418"/>
              <a:gd name="connsiteY6-212" fmla="*/ 3186701 h 3186701"/>
              <a:gd name="connsiteX7-213" fmla="*/ 1187533 w 2905418"/>
              <a:gd name="connsiteY7-214" fmla="*/ 1143558 h 3186701"/>
              <a:gd name="connsiteX8-215" fmla="*/ 1080655 w 2905418"/>
              <a:gd name="connsiteY8-216" fmla="*/ 2046083 h 3186701"/>
              <a:gd name="connsiteX9-217" fmla="*/ 914400 w 2905418"/>
              <a:gd name="connsiteY9-218" fmla="*/ 1666073 h 3186701"/>
              <a:gd name="connsiteX10-219" fmla="*/ 795647 w 2905418"/>
              <a:gd name="connsiteY10-220" fmla="*/ 3150488 h 3186701"/>
              <a:gd name="connsiteX0-221" fmla="*/ 795647 w 2937337"/>
              <a:gd name="connsiteY0-222" fmla="*/ 3150488 h 3186701"/>
              <a:gd name="connsiteX1-223" fmla="*/ 0 w 2937337"/>
              <a:gd name="connsiteY1-224" fmla="*/ 1749200 h 3186701"/>
              <a:gd name="connsiteX2-225" fmla="*/ 463138 w 2937337"/>
              <a:gd name="connsiteY2-226" fmla="*/ 1951080 h 3186701"/>
              <a:gd name="connsiteX3-227" fmla="*/ 776482 w 2937337"/>
              <a:gd name="connsiteY3-228" fmla="*/ 0 h 3186701"/>
              <a:gd name="connsiteX4-229" fmla="*/ 1975772 w 2937337"/>
              <a:gd name="connsiteY4-230" fmla="*/ 991413 h 3186701"/>
              <a:gd name="connsiteX5-231" fmla="*/ 2095113 w 2937337"/>
              <a:gd name="connsiteY5-232" fmla="*/ 702407 h 3186701"/>
              <a:gd name="connsiteX6-233" fmla="*/ 1821452 w 2937337"/>
              <a:gd name="connsiteY6-234" fmla="*/ 3186701 h 3186701"/>
              <a:gd name="connsiteX7-235" fmla="*/ 1187533 w 2937337"/>
              <a:gd name="connsiteY7-236" fmla="*/ 1143558 h 3186701"/>
              <a:gd name="connsiteX8-237" fmla="*/ 1080655 w 2937337"/>
              <a:gd name="connsiteY8-238" fmla="*/ 2046083 h 3186701"/>
              <a:gd name="connsiteX9-239" fmla="*/ 914400 w 2937337"/>
              <a:gd name="connsiteY9-240" fmla="*/ 1666073 h 3186701"/>
              <a:gd name="connsiteX10-241" fmla="*/ 795647 w 2937337"/>
              <a:gd name="connsiteY10-242" fmla="*/ 3150488 h 3186701"/>
              <a:gd name="connsiteX0-243" fmla="*/ 795647 w 2937337"/>
              <a:gd name="connsiteY0-244" fmla="*/ 3150488 h 3186701"/>
              <a:gd name="connsiteX1-245" fmla="*/ 0 w 2937337"/>
              <a:gd name="connsiteY1-246" fmla="*/ 1749200 h 3186701"/>
              <a:gd name="connsiteX2-247" fmla="*/ 463138 w 2937337"/>
              <a:gd name="connsiteY2-248" fmla="*/ 1951080 h 3186701"/>
              <a:gd name="connsiteX3-249" fmla="*/ 776482 w 2937337"/>
              <a:gd name="connsiteY3-250" fmla="*/ 0 h 3186701"/>
              <a:gd name="connsiteX4-251" fmla="*/ 2120628 w 2937337"/>
              <a:gd name="connsiteY4-252" fmla="*/ 1308284 h 3186701"/>
              <a:gd name="connsiteX5-253" fmla="*/ 2095113 w 2937337"/>
              <a:gd name="connsiteY5-254" fmla="*/ 702407 h 3186701"/>
              <a:gd name="connsiteX6-255" fmla="*/ 1821452 w 2937337"/>
              <a:gd name="connsiteY6-256" fmla="*/ 3186701 h 3186701"/>
              <a:gd name="connsiteX7-257" fmla="*/ 1187533 w 2937337"/>
              <a:gd name="connsiteY7-258" fmla="*/ 1143558 h 3186701"/>
              <a:gd name="connsiteX8-259" fmla="*/ 1080655 w 2937337"/>
              <a:gd name="connsiteY8-260" fmla="*/ 2046083 h 3186701"/>
              <a:gd name="connsiteX9-261" fmla="*/ 914400 w 2937337"/>
              <a:gd name="connsiteY9-262" fmla="*/ 1666073 h 3186701"/>
              <a:gd name="connsiteX10-263" fmla="*/ 795647 w 2937337"/>
              <a:gd name="connsiteY10-264" fmla="*/ 3150488 h 3186701"/>
              <a:gd name="connsiteX0-265" fmla="*/ 795647 w 2937337"/>
              <a:gd name="connsiteY0-266" fmla="*/ 3150488 h 3186701"/>
              <a:gd name="connsiteX1-267" fmla="*/ 0 w 2937337"/>
              <a:gd name="connsiteY1-268" fmla="*/ 1749200 h 3186701"/>
              <a:gd name="connsiteX2-269" fmla="*/ 463138 w 2937337"/>
              <a:gd name="connsiteY2-270" fmla="*/ 1951080 h 3186701"/>
              <a:gd name="connsiteX3-271" fmla="*/ 776482 w 2937337"/>
              <a:gd name="connsiteY3-272" fmla="*/ 0 h 3186701"/>
              <a:gd name="connsiteX4-273" fmla="*/ 2120628 w 2937337"/>
              <a:gd name="connsiteY4-274" fmla="*/ 1308284 h 3186701"/>
              <a:gd name="connsiteX5-275" fmla="*/ 2095113 w 2937337"/>
              <a:gd name="connsiteY5-276" fmla="*/ 702407 h 3186701"/>
              <a:gd name="connsiteX6-277" fmla="*/ 1821452 w 2937337"/>
              <a:gd name="connsiteY6-278" fmla="*/ 3186701 h 3186701"/>
              <a:gd name="connsiteX7-279" fmla="*/ 1187533 w 2937337"/>
              <a:gd name="connsiteY7-280" fmla="*/ 1143558 h 3186701"/>
              <a:gd name="connsiteX8-281" fmla="*/ 1080655 w 2937337"/>
              <a:gd name="connsiteY8-282" fmla="*/ 2046083 h 3186701"/>
              <a:gd name="connsiteX9-283" fmla="*/ 914400 w 2937337"/>
              <a:gd name="connsiteY9-284" fmla="*/ 1666073 h 3186701"/>
              <a:gd name="connsiteX10-285" fmla="*/ 795647 w 2937337"/>
              <a:gd name="connsiteY10-286" fmla="*/ 3150488 h 3186701"/>
              <a:gd name="connsiteX0-287" fmla="*/ 795647 w 2937337"/>
              <a:gd name="connsiteY0-288" fmla="*/ 3150488 h 3186701"/>
              <a:gd name="connsiteX1-289" fmla="*/ 0 w 2937337"/>
              <a:gd name="connsiteY1-290" fmla="*/ 1749200 h 3186701"/>
              <a:gd name="connsiteX2-291" fmla="*/ 463138 w 2937337"/>
              <a:gd name="connsiteY2-292" fmla="*/ 1951080 h 3186701"/>
              <a:gd name="connsiteX3-293" fmla="*/ 776482 w 2937337"/>
              <a:gd name="connsiteY3-294" fmla="*/ 0 h 3186701"/>
              <a:gd name="connsiteX4-295" fmla="*/ 2120628 w 2937337"/>
              <a:gd name="connsiteY4-296" fmla="*/ 1308284 h 3186701"/>
              <a:gd name="connsiteX5-297" fmla="*/ 2095113 w 2937337"/>
              <a:gd name="connsiteY5-298" fmla="*/ 702407 h 3186701"/>
              <a:gd name="connsiteX6-299" fmla="*/ 1821452 w 2937337"/>
              <a:gd name="connsiteY6-300" fmla="*/ 3186701 h 3186701"/>
              <a:gd name="connsiteX7-301" fmla="*/ 1187533 w 2937337"/>
              <a:gd name="connsiteY7-302" fmla="*/ 1143558 h 3186701"/>
              <a:gd name="connsiteX8-303" fmla="*/ 1080655 w 2937337"/>
              <a:gd name="connsiteY8-304" fmla="*/ 2046083 h 3186701"/>
              <a:gd name="connsiteX9-305" fmla="*/ 914400 w 2937337"/>
              <a:gd name="connsiteY9-306" fmla="*/ 1666073 h 3186701"/>
              <a:gd name="connsiteX10-307" fmla="*/ 795647 w 2937337"/>
              <a:gd name="connsiteY10-308" fmla="*/ 3150488 h 3186701"/>
              <a:gd name="connsiteX0-309" fmla="*/ 795647 w 2937337"/>
              <a:gd name="connsiteY0-310" fmla="*/ 3150488 h 3186701"/>
              <a:gd name="connsiteX1-311" fmla="*/ 0 w 2937337"/>
              <a:gd name="connsiteY1-312" fmla="*/ 1749200 h 3186701"/>
              <a:gd name="connsiteX2-313" fmla="*/ 463138 w 2937337"/>
              <a:gd name="connsiteY2-314" fmla="*/ 1951080 h 3186701"/>
              <a:gd name="connsiteX3-315" fmla="*/ 776482 w 2937337"/>
              <a:gd name="connsiteY3-316" fmla="*/ 0 h 3186701"/>
              <a:gd name="connsiteX4-317" fmla="*/ 2120628 w 2937337"/>
              <a:gd name="connsiteY4-318" fmla="*/ 1308284 h 3186701"/>
              <a:gd name="connsiteX5-319" fmla="*/ 2095113 w 2937337"/>
              <a:gd name="connsiteY5-320" fmla="*/ 702407 h 3186701"/>
              <a:gd name="connsiteX6-321" fmla="*/ 1821452 w 2937337"/>
              <a:gd name="connsiteY6-322" fmla="*/ 3186701 h 3186701"/>
              <a:gd name="connsiteX7-323" fmla="*/ 1187533 w 2937337"/>
              <a:gd name="connsiteY7-324" fmla="*/ 1143558 h 3186701"/>
              <a:gd name="connsiteX8-325" fmla="*/ 1080655 w 2937337"/>
              <a:gd name="connsiteY8-326" fmla="*/ 2046083 h 3186701"/>
              <a:gd name="connsiteX9-327" fmla="*/ 914400 w 2937337"/>
              <a:gd name="connsiteY9-328" fmla="*/ 1666073 h 3186701"/>
              <a:gd name="connsiteX10-329" fmla="*/ 795647 w 2937337"/>
              <a:gd name="connsiteY10-330" fmla="*/ 3150488 h 3186701"/>
              <a:gd name="connsiteX0-331" fmla="*/ 795647 w 2937337"/>
              <a:gd name="connsiteY0-332" fmla="*/ 3150488 h 3186701"/>
              <a:gd name="connsiteX1-333" fmla="*/ 0 w 2937337"/>
              <a:gd name="connsiteY1-334" fmla="*/ 1749200 h 3186701"/>
              <a:gd name="connsiteX2-335" fmla="*/ 463138 w 2937337"/>
              <a:gd name="connsiteY2-336" fmla="*/ 1951080 h 3186701"/>
              <a:gd name="connsiteX3-337" fmla="*/ 776482 w 2937337"/>
              <a:gd name="connsiteY3-338" fmla="*/ 0 h 3186701"/>
              <a:gd name="connsiteX4-339" fmla="*/ 2120628 w 2937337"/>
              <a:gd name="connsiteY4-340" fmla="*/ 1308284 h 3186701"/>
              <a:gd name="connsiteX5-341" fmla="*/ 2095113 w 2937337"/>
              <a:gd name="connsiteY5-342" fmla="*/ 702407 h 3186701"/>
              <a:gd name="connsiteX6-343" fmla="*/ 1821452 w 2937337"/>
              <a:gd name="connsiteY6-344" fmla="*/ 3186701 h 3186701"/>
              <a:gd name="connsiteX7-345" fmla="*/ 1187533 w 2937337"/>
              <a:gd name="connsiteY7-346" fmla="*/ 1143558 h 3186701"/>
              <a:gd name="connsiteX8-347" fmla="*/ 1080655 w 2937337"/>
              <a:gd name="connsiteY8-348" fmla="*/ 2046083 h 3186701"/>
              <a:gd name="connsiteX9-349" fmla="*/ 914400 w 2937337"/>
              <a:gd name="connsiteY9-350" fmla="*/ 1666073 h 3186701"/>
              <a:gd name="connsiteX10-351" fmla="*/ 795647 w 2937337"/>
              <a:gd name="connsiteY10-352" fmla="*/ 3150488 h 3186701"/>
              <a:gd name="connsiteX0-353" fmla="*/ 795647 w 2937337"/>
              <a:gd name="connsiteY0-354" fmla="*/ 3150488 h 3186701"/>
              <a:gd name="connsiteX1-355" fmla="*/ 0 w 2937337"/>
              <a:gd name="connsiteY1-356" fmla="*/ 1749200 h 3186701"/>
              <a:gd name="connsiteX2-357" fmla="*/ 463138 w 2937337"/>
              <a:gd name="connsiteY2-358" fmla="*/ 1951080 h 3186701"/>
              <a:gd name="connsiteX3-359" fmla="*/ 776482 w 2937337"/>
              <a:gd name="connsiteY3-360" fmla="*/ 0 h 3186701"/>
              <a:gd name="connsiteX4-361" fmla="*/ 2120628 w 2937337"/>
              <a:gd name="connsiteY4-362" fmla="*/ 1308284 h 3186701"/>
              <a:gd name="connsiteX5-363" fmla="*/ 2095113 w 2937337"/>
              <a:gd name="connsiteY5-364" fmla="*/ 702407 h 3186701"/>
              <a:gd name="connsiteX6-365" fmla="*/ 1821452 w 2937337"/>
              <a:gd name="connsiteY6-366" fmla="*/ 3186701 h 3186701"/>
              <a:gd name="connsiteX7-367" fmla="*/ 1187533 w 2937337"/>
              <a:gd name="connsiteY7-368" fmla="*/ 1143558 h 3186701"/>
              <a:gd name="connsiteX8-369" fmla="*/ 1080655 w 2937337"/>
              <a:gd name="connsiteY8-370" fmla="*/ 2046083 h 3186701"/>
              <a:gd name="connsiteX9-371" fmla="*/ 914400 w 2937337"/>
              <a:gd name="connsiteY9-372" fmla="*/ 1666073 h 3186701"/>
              <a:gd name="connsiteX10-373" fmla="*/ 795647 w 2937337"/>
              <a:gd name="connsiteY10-374" fmla="*/ 3150488 h 3186701"/>
              <a:gd name="connsiteX0-375" fmla="*/ 795647 w 2937337"/>
              <a:gd name="connsiteY0-376" fmla="*/ 3150488 h 3186701"/>
              <a:gd name="connsiteX1-377" fmla="*/ 0 w 2937337"/>
              <a:gd name="connsiteY1-378" fmla="*/ 1749200 h 3186701"/>
              <a:gd name="connsiteX2-379" fmla="*/ 463138 w 2937337"/>
              <a:gd name="connsiteY2-380" fmla="*/ 1951080 h 3186701"/>
              <a:gd name="connsiteX3-381" fmla="*/ 776482 w 2937337"/>
              <a:gd name="connsiteY3-382" fmla="*/ 0 h 3186701"/>
              <a:gd name="connsiteX4-383" fmla="*/ 2034620 w 2937337"/>
              <a:gd name="connsiteY4-384" fmla="*/ 1294704 h 3186701"/>
              <a:gd name="connsiteX5-385" fmla="*/ 2095113 w 2937337"/>
              <a:gd name="connsiteY5-386" fmla="*/ 702407 h 3186701"/>
              <a:gd name="connsiteX6-387" fmla="*/ 1821452 w 2937337"/>
              <a:gd name="connsiteY6-388" fmla="*/ 3186701 h 3186701"/>
              <a:gd name="connsiteX7-389" fmla="*/ 1187533 w 2937337"/>
              <a:gd name="connsiteY7-390" fmla="*/ 1143558 h 3186701"/>
              <a:gd name="connsiteX8-391" fmla="*/ 1080655 w 2937337"/>
              <a:gd name="connsiteY8-392" fmla="*/ 2046083 h 3186701"/>
              <a:gd name="connsiteX9-393" fmla="*/ 914400 w 2937337"/>
              <a:gd name="connsiteY9-394" fmla="*/ 1666073 h 3186701"/>
              <a:gd name="connsiteX10-395" fmla="*/ 795647 w 2937337"/>
              <a:gd name="connsiteY10-396" fmla="*/ 3150488 h 3186701"/>
              <a:gd name="connsiteX0-397" fmla="*/ 795647 w 2937337"/>
              <a:gd name="connsiteY0-398" fmla="*/ 3150488 h 3186701"/>
              <a:gd name="connsiteX1-399" fmla="*/ 0 w 2937337"/>
              <a:gd name="connsiteY1-400" fmla="*/ 1749200 h 3186701"/>
              <a:gd name="connsiteX2-401" fmla="*/ 463138 w 2937337"/>
              <a:gd name="connsiteY2-402" fmla="*/ 1951080 h 3186701"/>
              <a:gd name="connsiteX3-403" fmla="*/ 776482 w 2937337"/>
              <a:gd name="connsiteY3-404" fmla="*/ 0 h 3186701"/>
              <a:gd name="connsiteX4-405" fmla="*/ 2034620 w 2937337"/>
              <a:gd name="connsiteY4-406" fmla="*/ 1294704 h 3186701"/>
              <a:gd name="connsiteX5-407" fmla="*/ 2095113 w 2937337"/>
              <a:gd name="connsiteY5-408" fmla="*/ 702407 h 3186701"/>
              <a:gd name="connsiteX6-409" fmla="*/ 1821452 w 2937337"/>
              <a:gd name="connsiteY6-410" fmla="*/ 3186701 h 3186701"/>
              <a:gd name="connsiteX7-411" fmla="*/ 1187533 w 2937337"/>
              <a:gd name="connsiteY7-412" fmla="*/ 1143558 h 3186701"/>
              <a:gd name="connsiteX8-413" fmla="*/ 1080655 w 2937337"/>
              <a:gd name="connsiteY8-414" fmla="*/ 2046083 h 3186701"/>
              <a:gd name="connsiteX9-415" fmla="*/ 914400 w 2937337"/>
              <a:gd name="connsiteY9-416" fmla="*/ 1666073 h 3186701"/>
              <a:gd name="connsiteX10-417" fmla="*/ 795647 w 2937337"/>
              <a:gd name="connsiteY10-418" fmla="*/ 3150488 h 3186701"/>
              <a:gd name="connsiteX0-419" fmla="*/ 795647 w 2937337"/>
              <a:gd name="connsiteY0-420" fmla="*/ 3150488 h 3186701"/>
              <a:gd name="connsiteX1-421" fmla="*/ 0 w 2937337"/>
              <a:gd name="connsiteY1-422" fmla="*/ 1749200 h 3186701"/>
              <a:gd name="connsiteX2-423" fmla="*/ 463138 w 2937337"/>
              <a:gd name="connsiteY2-424" fmla="*/ 1951080 h 3186701"/>
              <a:gd name="connsiteX3-425" fmla="*/ 776482 w 2937337"/>
              <a:gd name="connsiteY3-426" fmla="*/ 0 h 3186701"/>
              <a:gd name="connsiteX4-427" fmla="*/ 2034620 w 2937337"/>
              <a:gd name="connsiteY4-428" fmla="*/ 1294704 h 3186701"/>
              <a:gd name="connsiteX5-429" fmla="*/ 2095113 w 2937337"/>
              <a:gd name="connsiteY5-430" fmla="*/ 702407 h 3186701"/>
              <a:gd name="connsiteX6-431" fmla="*/ 1821452 w 2937337"/>
              <a:gd name="connsiteY6-432" fmla="*/ 3186701 h 3186701"/>
              <a:gd name="connsiteX7-433" fmla="*/ 1187533 w 2937337"/>
              <a:gd name="connsiteY7-434" fmla="*/ 1143558 h 3186701"/>
              <a:gd name="connsiteX8-435" fmla="*/ 1080655 w 2937337"/>
              <a:gd name="connsiteY8-436" fmla="*/ 2046083 h 3186701"/>
              <a:gd name="connsiteX9-437" fmla="*/ 914400 w 2937337"/>
              <a:gd name="connsiteY9-438" fmla="*/ 1666073 h 3186701"/>
              <a:gd name="connsiteX10-439" fmla="*/ 795647 w 2937337"/>
              <a:gd name="connsiteY10-440" fmla="*/ 3150488 h 3186701"/>
              <a:gd name="connsiteX0-441" fmla="*/ 795647 w 2893849"/>
              <a:gd name="connsiteY0-442" fmla="*/ 3150488 h 3186701"/>
              <a:gd name="connsiteX1-443" fmla="*/ 0 w 2893849"/>
              <a:gd name="connsiteY1-444" fmla="*/ 1749200 h 3186701"/>
              <a:gd name="connsiteX2-445" fmla="*/ 463138 w 2893849"/>
              <a:gd name="connsiteY2-446" fmla="*/ 1951080 h 3186701"/>
              <a:gd name="connsiteX3-447" fmla="*/ 776482 w 2893849"/>
              <a:gd name="connsiteY3-448" fmla="*/ 0 h 3186701"/>
              <a:gd name="connsiteX4-449" fmla="*/ 2034620 w 2893849"/>
              <a:gd name="connsiteY4-450" fmla="*/ 1294704 h 3186701"/>
              <a:gd name="connsiteX5-451" fmla="*/ 2031739 w 2893849"/>
              <a:gd name="connsiteY5-452" fmla="*/ 711461 h 3186701"/>
              <a:gd name="connsiteX6-453" fmla="*/ 1821452 w 2893849"/>
              <a:gd name="connsiteY6-454" fmla="*/ 3186701 h 3186701"/>
              <a:gd name="connsiteX7-455" fmla="*/ 1187533 w 2893849"/>
              <a:gd name="connsiteY7-456" fmla="*/ 1143558 h 3186701"/>
              <a:gd name="connsiteX8-457" fmla="*/ 1080655 w 2893849"/>
              <a:gd name="connsiteY8-458" fmla="*/ 2046083 h 3186701"/>
              <a:gd name="connsiteX9-459" fmla="*/ 914400 w 2893849"/>
              <a:gd name="connsiteY9-460" fmla="*/ 1666073 h 3186701"/>
              <a:gd name="connsiteX10-461" fmla="*/ 795647 w 2893849"/>
              <a:gd name="connsiteY10-462" fmla="*/ 3150488 h 3186701"/>
              <a:gd name="connsiteX0-463" fmla="*/ 795647 w 2931612"/>
              <a:gd name="connsiteY0-464" fmla="*/ 3150488 h 3186701"/>
              <a:gd name="connsiteX1-465" fmla="*/ 0 w 2931612"/>
              <a:gd name="connsiteY1-466" fmla="*/ 1749200 h 3186701"/>
              <a:gd name="connsiteX2-467" fmla="*/ 463138 w 2931612"/>
              <a:gd name="connsiteY2-468" fmla="*/ 1951080 h 3186701"/>
              <a:gd name="connsiteX3-469" fmla="*/ 776482 w 2931612"/>
              <a:gd name="connsiteY3-470" fmla="*/ 0 h 3186701"/>
              <a:gd name="connsiteX4-471" fmla="*/ 2034620 w 2931612"/>
              <a:gd name="connsiteY4-472" fmla="*/ 1294704 h 3186701"/>
              <a:gd name="connsiteX5-473" fmla="*/ 2031739 w 2931612"/>
              <a:gd name="connsiteY5-474" fmla="*/ 711461 h 3186701"/>
              <a:gd name="connsiteX6-475" fmla="*/ 1821452 w 2931612"/>
              <a:gd name="connsiteY6-476" fmla="*/ 3186701 h 3186701"/>
              <a:gd name="connsiteX7-477" fmla="*/ 1187533 w 2931612"/>
              <a:gd name="connsiteY7-478" fmla="*/ 1143558 h 3186701"/>
              <a:gd name="connsiteX8-479" fmla="*/ 1080655 w 2931612"/>
              <a:gd name="connsiteY8-480" fmla="*/ 2046083 h 3186701"/>
              <a:gd name="connsiteX9-481" fmla="*/ 914400 w 2931612"/>
              <a:gd name="connsiteY9-482" fmla="*/ 1666073 h 3186701"/>
              <a:gd name="connsiteX10-483" fmla="*/ 795647 w 2931612"/>
              <a:gd name="connsiteY10-484" fmla="*/ 3150488 h 3186701"/>
              <a:gd name="connsiteX0-485" fmla="*/ 795647 w 2931612"/>
              <a:gd name="connsiteY0-486" fmla="*/ 3150488 h 3186701"/>
              <a:gd name="connsiteX1-487" fmla="*/ 0 w 2931612"/>
              <a:gd name="connsiteY1-488" fmla="*/ 1749200 h 3186701"/>
              <a:gd name="connsiteX2-489" fmla="*/ 463138 w 2931612"/>
              <a:gd name="connsiteY2-490" fmla="*/ 1951080 h 3186701"/>
              <a:gd name="connsiteX3-491" fmla="*/ 776482 w 2931612"/>
              <a:gd name="connsiteY3-492" fmla="*/ 0 h 3186701"/>
              <a:gd name="connsiteX4-493" fmla="*/ 2034620 w 2931612"/>
              <a:gd name="connsiteY4-494" fmla="*/ 1294704 h 3186701"/>
              <a:gd name="connsiteX5-495" fmla="*/ 2031739 w 2931612"/>
              <a:gd name="connsiteY5-496" fmla="*/ 711461 h 3186701"/>
              <a:gd name="connsiteX6-497" fmla="*/ 1821452 w 2931612"/>
              <a:gd name="connsiteY6-498" fmla="*/ 3186701 h 3186701"/>
              <a:gd name="connsiteX7-499" fmla="*/ 1187533 w 2931612"/>
              <a:gd name="connsiteY7-500" fmla="*/ 1143558 h 3186701"/>
              <a:gd name="connsiteX8-501" fmla="*/ 1080655 w 2931612"/>
              <a:gd name="connsiteY8-502" fmla="*/ 2046083 h 3186701"/>
              <a:gd name="connsiteX9-503" fmla="*/ 914400 w 2931612"/>
              <a:gd name="connsiteY9-504" fmla="*/ 1666073 h 3186701"/>
              <a:gd name="connsiteX10-505" fmla="*/ 795647 w 2931612"/>
              <a:gd name="connsiteY10-506" fmla="*/ 3150488 h 3186701"/>
              <a:gd name="connsiteX0-507" fmla="*/ 795647 w 2931612"/>
              <a:gd name="connsiteY0-508" fmla="*/ 3150488 h 3186701"/>
              <a:gd name="connsiteX1-509" fmla="*/ 0 w 2931612"/>
              <a:gd name="connsiteY1-510" fmla="*/ 1749200 h 3186701"/>
              <a:gd name="connsiteX2-511" fmla="*/ 463138 w 2931612"/>
              <a:gd name="connsiteY2-512" fmla="*/ 1951080 h 3186701"/>
              <a:gd name="connsiteX3-513" fmla="*/ 776482 w 2931612"/>
              <a:gd name="connsiteY3-514" fmla="*/ 0 h 3186701"/>
              <a:gd name="connsiteX4-515" fmla="*/ 2034620 w 2931612"/>
              <a:gd name="connsiteY4-516" fmla="*/ 1294704 h 3186701"/>
              <a:gd name="connsiteX5-517" fmla="*/ 2031739 w 2931612"/>
              <a:gd name="connsiteY5-518" fmla="*/ 711461 h 3186701"/>
              <a:gd name="connsiteX6-519" fmla="*/ 1821452 w 2931612"/>
              <a:gd name="connsiteY6-520" fmla="*/ 3186701 h 3186701"/>
              <a:gd name="connsiteX7-521" fmla="*/ 1187533 w 2931612"/>
              <a:gd name="connsiteY7-522" fmla="*/ 1143558 h 3186701"/>
              <a:gd name="connsiteX8-523" fmla="*/ 1080655 w 2931612"/>
              <a:gd name="connsiteY8-524" fmla="*/ 2046083 h 3186701"/>
              <a:gd name="connsiteX9-525" fmla="*/ 914400 w 2931612"/>
              <a:gd name="connsiteY9-526" fmla="*/ 1666073 h 3186701"/>
              <a:gd name="connsiteX10-527" fmla="*/ 795647 w 2931612"/>
              <a:gd name="connsiteY10-528" fmla="*/ 3150488 h 3186701"/>
              <a:gd name="connsiteX0-529" fmla="*/ 795647 w 2931612"/>
              <a:gd name="connsiteY0-530" fmla="*/ 3150488 h 3186701"/>
              <a:gd name="connsiteX1-531" fmla="*/ 0 w 2931612"/>
              <a:gd name="connsiteY1-532" fmla="*/ 1749200 h 3186701"/>
              <a:gd name="connsiteX2-533" fmla="*/ 463138 w 2931612"/>
              <a:gd name="connsiteY2-534" fmla="*/ 1951080 h 3186701"/>
              <a:gd name="connsiteX3-535" fmla="*/ 776482 w 2931612"/>
              <a:gd name="connsiteY3-536" fmla="*/ 0 h 3186701"/>
              <a:gd name="connsiteX4-537" fmla="*/ 2034620 w 2931612"/>
              <a:gd name="connsiteY4-538" fmla="*/ 1294704 h 3186701"/>
              <a:gd name="connsiteX5-539" fmla="*/ 2031739 w 2931612"/>
              <a:gd name="connsiteY5-540" fmla="*/ 711461 h 3186701"/>
              <a:gd name="connsiteX6-541" fmla="*/ 1821452 w 2931612"/>
              <a:gd name="connsiteY6-542" fmla="*/ 3186701 h 3186701"/>
              <a:gd name="connsiteX7-543" fmla="*/ 1187533 w 2931612"/>
              <a:gd name="connsiteY7-544" fmla="*/ 1143558 h 3186701"/>
              <a:gd name="connsiteX8-545" fmla="*/ 1080655 w 2931612"/>
              <a:gd name="connsiteY8-546" fmla="*/ 2046083 h 3186701"/>
              <a:gd name="connsiteX9-547" fmla="*/ 914400 w 2931612"/>
              <a:gd name="connsiteY9-548" fmla="*/ 1666073 h 3186701"/>
              <a:gd name="connsiteX10-549" fmla="*/ 795647 w 2931612"/>
              <a:gd name="connsiteY10-550" fmla="*/ 3150488 h 3186701"/>
              <a:gd name="connsiteX0-551" fmla="*/ 795647 w 2931612"/>
              <a:gd name="connsiteY0-552" fmla="*/ 3150488 h 3186701"/>
              <a:gd name="connsiteX1-553" fmla="*/ 0 w 2931612"/>
              <a:gd name="connsiteY1-554" fmla="*/ 1749200 h 3186701"/>
              <a:gd name="connsiteX2-555" fmla="*/ 463138 w 2931612"/>
              <a:gd name="connsiteY2-556" fmla="*/ 1951080 h 3186701"/>
              <a:gd name="connsiteX3-557" fmla="*/ 776482 w 2931612"/>
              <a:gd name="connsiteY3-558" fmla="*/ 0 h 3186701"/>
              <a:gd name="connsiteX4-559" fmla="*/ 2034620 w 2931612"/>
              <a:gd name="connsiteY4-560" fmla="*/ 1294704 h 3186701"/>
              <a:gd name="connsiteX5-561" fmla="*/ 2031739 w 2931612"/>
              <a:gd name="connsiteY5-562" fmla="*/ 711461 h 3186701"/>
              <a:gd name="connsiteX6-563" fmla="*/ 1821452 w 2931612"/>
              <a:gd name="connsiteY6-564" fmla="*/ 3186701 h 3186701"/>
              <a:gd name="connsiteX7-565" fmla="*/ 1187533 w 2931612"/>
              <a:gd name="connsiteY7-566" fmla="*/ 1143558 h 3186701"/>
              <a:gd name="connsiteX8-567" fmla="*/ 1080655 w 2931612"/>
              <a:gd name="connsiteY8-568" fmla="*/ 2046083 h 3186701"/>
              <a:gd name="connsiteX9-569" fmla="*/ 914400 w 2931612"/>
              <a:gd name="connsiteY9-570" fmla="*/ 1666073 h 3186701"/>
              <a:gd name="connsiteX10-571" fmla="*/ 795647 w 2931612"/>
              <a:gd name="connsiteY10-572" fmla="*/ 3150488 h 3186701"/>
              <a:gd name="connsiteX0-573" fmla="*/ 813754 w 2949719"/>
              <a:gd name="connsiteY0-574" fmla="*/ 3150488 h 3186701"/>
              <a:gd name="connsiteX1-575" fmla="*/ 0 w 2949719"/>
              <a:gd name="connsiteY1-576" fmla="*/ 1726566 h 3186701"/>
              <a:gd name="connsiteX2-577" fmla="*/ 481245 w 2949719"/>
              <a:gd name="connsiteY2-578" fmla="*/ 1951080 h 3186701"/>
              <a:gd name="connsiteX3-579" fmla="*/ 794589 w 2949719"/>
              <a:gd name="connsiteY3-580" fmla="*/ 0 h 3186701"/>
              <a:gd name="connsiteX4-581" fmla="*/ 2052727 w 2949719"/>
              <a:gd name="connsiteY4-582" fmla="*/ 1294704 h 3186701"/>
              <a:gd name="connsiteX5-583" fmla="*/ 2049846 w 2949719"/>
              <a:gd name="connsiteY5-584" fmla="*/ 711461 h 3186701"/>
              <a:gd name="connsiteX6-585" fmla="*/ 1839559 w 2949719"/>
              <a:gd name="connsiteY6-586" fmla="*/ 3186701 h 3186701"/>
              <a:gd name="connsiteX7-587" fmla="*/ 1205640 w 2949719"/>
              <a:gd name="connsiteY7-588" fmla="*/ 1143558 h 3186701"/>
              <a:gd name="connsiteX8-589" fmla="*/ 1098762 w 2949719"/>
              <a:gd name="connsiteY8-590" fmla="*/ 2046083 h 3186701"/>
              <a:gd name="connsiteX9-591" fmla="*/ 932507 w 2949719"/>
              <a:gd name="connsiteY9-592" fmla="*/ 1666073 h 3186701"/>
              <a:gd name="connsiteX10-593" fmla="*/ 813754 w 2949719"/>
              <a:gd name="connsiteY10-594" fmla="*/ 3150488 h 3186701"/>
              <a:gd name="connsiteX0-595" fmla="*/ 813754 w 2949719"/>
              <a:gd name="connsiteY0-596" fmla="*/ 3150488 h 3186701"/>
              <a:gd name="connsiteX1-597" fmla="*/ 0 w 2949719"/>
              <a:gd name="connsiteY1-598" fmla="*/ 1726566 h 3186701"/>
              <a:gd name="connsiteX2-599" fmla="*/ 481245 w 2949719"/>
              <a:gd name="connsiteY2-600" fmla="*/ 1951080 h 3186701"/>
              <a:gd name="connsiteX3-601" fmla="*/ 794589 w 2949719"/>
              <a:gd name="connsiteY3-602" fmla="*/ 0 h 3186701"/>
              <a:gd name="connsiteX4-603" fmla="*/ 2052727 w 2949719"/>
              <a:gd name="connsiteY4-604" fmla="*/ 1294704 h 3186701"/>
              <a:gd name="connsiteX5-605" fmla="*/ 2049846 w 2949719"/>
              <a:gd name="connsiteY5-606" fmla="*/ 711461 h 3186701"/>
              <a:gd name="connsiteX6-607" fmla="*/ 1839559 w 2949719"/>
              <a:gd name="connsiteY6-608" fmla="*/ 3186701 h 3186701"/>
              <a:gd name="connsiteX7-609" fmla="*/ 1205640 w 2949719"/>
              <a:gd name="connsiteY7-610" fmla="*/ 1143558 h 3186701"/>
              <a:gd name="connsiteX8-611" fmla="*/ 1098762 w 2949719"/>
              <a:gd name="connsiteY8-612" fmla="*/ 2046083 h 3186701"/>
              <a:gd name="connsiteX9-613" fmla="*/ 932507 w 2949719"/>
              <a:gd name="connsiteY9-614" fmla="*/ 1666073 h 3186701"/>
              <a:gd name="connsiteX10-615" fmla="*/ 813754 w 2949719"/>
              <a:gd name="connsiteY10-616" fmla="*/ 3150488 h 3186701"/>
              <a:gd name="connsiteX0-617" fmla="*/ 813754 w 2949719"/>
              <a:gd name="connsiteY0-618" fmla="*/ 3150488 h 3186701"/>
              <a:gd name="connsiteX1-619" fmla="*/ 0 w 2949719"/>
              <a:gd name="connsiteY1-620" fmla="*/ 1726566 h 3186701"/>
              <a:gd name="connsiteX2-621" fmla="*/ 481245 w 2949719"/>
              <a:gd name="connsiteY2-622" fmla="*/ 1951080 h 3186701"/>
              <a:gd name="connsiteX3-623" fmla="*/ 794589 w 2949719"/>
              <a:gd name="connsiteY3-624" fmla="*/ 0 h 3186701"/>
              <a:gd name="connsiteX4-625" fmla="*/ 2052727 w 2949719"/>
              <a:gd name="connsiteY4-626" fmla="*/ 1294704 h 3186701"/>
              <a:gd name="connsiteX5-627" fmla="*/ 2049846 w 2949719"/>
              <a:gd name="connsiteY5-628" fmla="*/ 711461 h 3186701"/>
              <a:gd name="connsiteX6-629" fmla="*/ 1839559 w 2949719"/>
              <a:gd name="connsiteY6-630" fmla="*/ 3186701 h 3186701"/>
              <a:gd name="connsiteX7-631" fmla="*/ 1205640 w 2949719"/>
              <a:gd name="connsiteY7-632" fmla="*/ 1143558 h 3186701"/>
              <a:gd name="connsiteX8-633" fmla="*/ 1098762 w 2949719"/>
              <a:gd name="connsiteY8-634" fmla="*/ 2046083 h 3186701"/>
              <a:gd name="connsiteX9-635" fmla="*/ 932507 w 2949719"/>
              <a:gd name="connsiteY9-636" fmla="*/ 1666073 h 3186701"/>
              <a:gd name="connsiteX10-637" fmla="*/ 813754 w 2949719"/>
              <a:gd name="connsiteY10-638" fmla="*/ 3150488 h 3186701"/>
              <a:gd name="connsiteX0-639" fmla="*/ 813754 w 2949719"/>
              <a:gd name="connsiteY0-640" fmla="*/ 3150488 h 3186701"/>
              <a:gd name="connsiteX1-641" fmla="*/ 0 w 2949719"/>
              <a:gd name="connsiteY1-642" fmla="*/ 1726566 h 3186701"/>
              <a:gd name="connsiteX2-643" fmla="*/ 481245 w 2949719"/>
              <a:gd name="connsiteY2-644" fmla="*/ 1951080 h 3186701"/>
              <a:gd name="connsiteX3-645" fmla="*/ 794589 w 2949719"/>
              <a:gd name="connsiteY3-646" fmla="*/ 0 h 3186701"/>
              <a:gd name="connsiteX4-647" fmla="*/ 2052727 w 2949719"/>
              <a:gd name="connsiteY4-648" fmla="*/ 1294704 h 3186701"/>
              <a:gd name="connsiteX5-649" fmla="*/ 2049846 w 2949719"/>
              <a:gd name="connsiteY5-650" fmla="*/ 711461 h 3186701"/>
              <a:gd name="connsiteX6-651" fmla="*/ 1839559 w 2949719"/>
              <a:gd name="connsiteY6-652" fmla="*/ 3186701 h 3186701"/>
              <a:gd name="connsiteX7-653" fmla="*/ 1205640 w 2949719"/>
              <a:gd name="connsiteY7-654" fmla="*/ 1143558 h 3186701"/>
              <a:gd name="connsiteX8-655" fmla="*/ 1098762 w 2949719"/>
              <a:gd name="connsiteY8-656" fmla="*/ 2046083 h 3186701"/>
              <a:gd name="connsiteX9-657" fmla="*/ 932507 w 2949719"/>
              <a:gd name="connsiteY9-658" fmla="*/ 1666073 h 3186701"/>
              <a:gd name="connsiteX10-659" fmla="*/ 813754 w 2949719"/>
              <a:gd name="connsiteY10-660" fmla="*/ 3150488 h 3186701"/>
              <a:gd name="connsiteX0-661" fmla="*/ 1117045 w 2949719"/>
              <a:gd name="connsiteY0-662" fmla="*/ 3168594 h 3186701"/>
              <a:gd name="connsiteX1-663" fmla="*/ 0 w 2949719"/>
              <a:gd name="connsiteY1-664" fmla="*/ 1726566 h 3186701"/>
              <a:gd name="connsiteX2-665" fmla="*/ 481245 w 2949719"/>
              <a:gd name="connsiteY2-666" fmla="*/ 1951080 h 3186701"/>
              <a:gd name="connsiteX3-667" fmla="*/ 794589 w 2949719"/>
              <a:gd name="connsiteY3-668" fmla="*/ 0 h 3186701"/>
              <a:gd name="connsiteX4-669" fmla="*/ 2052727 w 2949719"/>
              <a:gd name="connsiteY4-670" fmla="*/ 1294704 h 3186701"/>
              <a:gd name="connsiteX5-671" fmla="*/ 2049846 w 2949719"/>
              <a:gd name="connsiteY5-672" fmla="*/ 711461 h 3186701"/>
              <a:gd name="connsiteX6-673" fmla="*/ 1839559 w 2949719"/>
              <a:gd name="connsiteY6-674" fmla="*/ 3186701 h 3186701"/>
              <a:gd name="connsiteX7-675" fmla="*/ 1205640 w 2949719"/>
              <a:gd name="connsiteY7-676" fmla="*/ 1143558 h 3186701"/>
              <a:gd name="connsiteX8-677" fmla="*/ 1098762 w 2949719"/>
              <a:gd name="connsiteY8-678" fmla="*/ 2046083 h 3186701"/>
              <a:gd name="connsiteX9-679" fmla="*/ 932507 w 2949719"/>
              <a:gd name="connsiteY9-680" fmla="*/ 1666073 h 3186701"/>
              <a:gd name="connsiteX10-681" fmla="*/ 1117045 w 2949719"/>
              <a:gd name="connsiteY10-682" fmla="*/ 3168594 h 3186701"/>
              <a:gd name="connsiteX0-683" fmla="*/ 1117045 w 2949719"/>
              <a:gd name="connsiteY0-684" fmla="*/ 3168594 h 3186701"/>
              <a:gd name="connsiteX1-685" fmla="*/ 0 w 2949719"/>
              <a:gd name="connsiteY1-686" fmla="*/ 1726566 h 3186701"/>
              <a:gd name="connsiteX2-687" fmla="*/ 481245 w 2949719"/>
              <a:gd name="connsiteY2-688" fmla="*/ 1951080 h 3186701"/>
              <a:gd name="connsiteX3-689" fmla="*/ 794589 w 2949719"/>
              <a:gd name="connsiteY3-690" fmla="*/ 0 h 3186701"/>
              <a:gd name="connsiteX4-691" fmla="*/ 2052727 w 2949719"/>
              <a:gd name="connsiteY4-692" fmla="*/ 1294704 h 3186701"/>
              <a:gd name="connsiteX5-693" fmla="*/ 2049846 w 2949719"/>
              <a:gd name="connsiteY5-694" fmla="*/ 711461 h 3186701"/>
              <a:gd name="connsiteX6-695" fmla="*/ 1839559 w 2949719"/>
              <a:gd name="connsiteY6-696" fmla="*/ 3186701 h 3186701"/>
              <a:gd name="connsiteX7-697" fmla="*/ 1205640 w 2949719"/>
              <a:gd name="connsiteY7-698" fmla="*/ 1143558 h 3186701"/>
              <a:gd name="connsiteX8-699" fmla="*/ 1098762 w 2949719"/>
              <a:gd name="connsiteY8-700" fmla="*/ 2046083 h 3186701"/>
              <a:gd name="connsiteX9-701" fmla="*/ 932507 w 2949719"/>
              <a:gd name="connsiteY9-702" fmla="*/ 1666073 h 3186701"/>
              <a:gd name="connsiteX10-703" fmla="*/ 1117045 w 2949719"/>
              <a:gd name="connsiteY10-704" fmla="*/ 3168594 h 3186701"/>
              <a:gd name="connsiteX0-705" fmla="*/ 1117045 w 2949719"/>
              <a:gd name="connsiteY0-706" fmla="*/ 3168594 h 3186701"/>
              <a:gd name="connsiteX1-707" fmla="*/ 0 w 2949719"/>
              <a:gd name="connsiteY1-708" fmla="*/ 1726566 h 3186701"/>
              <a:gd name="connsiteX2-709" fmla="*/ 481245 w 2949719"/>
              <a:gd name="connsiteY2-710" fmla="*/ 1951080 h 3186701"/>
              <a:gd name="connsiteX3-711" fmla="*/ 794589 w 2949719"/>
              <a:gd name="connsiteY3-712" fmla="*/ 0 h 3186701"/>
              <a:gd name="connsiteX4-713" fmla="*/ 2052727 w 2949719"/>
              <a:gd name="connsiteY4-714" fmla="*/ 1294704 h 3186701"/>
              <a:gd name="connsiteX5-715" fmla="*/ 2049846 w 2949719"/>
              <a:gd name="connsiteY5-716" fmla="*/ 711461 h 3186701"/>
              <a:gd name="connsiteX6-717" fmla="*/ 1839559 w 2949719"/>
              <a:gd name="connsiteY6-718" fmla="*/ 3186701 h 3186701"/>
              <a:gd name="connsiteX7-719" fmla="*/ 1205640 w 2949719"/>
              <a:gd name="connsiteY7-720" fmla="*/ 1143558 h 3186701"/>
              <a:gd name="connsiteX8-721" fmla="*/ 1098762 w 2949719"/>
              <a:gd name="connsiteY8-722" fmla="*/ 2046083 h 3186701"/>
              <a:gd name="connsiteX9-723" fmla="*/ 932507 w 2949719"/>
              <a:gd name="connsiteY9-724" fmla="*/ 1666073 h 3186701"/>
              <a:gd name="connsiteX10-725" fmla="*/ 1117045 w 2949719"/>
              <a:gd name="connsiteY10-726" fmla="*/ 3168594 h 3186701"/>
              <a:gd name="connsiteX0-727" fmla="*/ 1117045 w 2949719"/>
              <a:gd name="connsiteY0-728" fmla="*/ 3168594 h 3186701"/>
              <a:gd name="connsiteX1-729" fmla="*/ 0 w 2949719"/>
              <a:gd name="connsiteY1-730" fmla="*/ 1726566 h 3186701"/>
              <a:gd name="connsiteX2-731" fmla="*/ 481245 w 2949719"/>
              <a:gd name="connsiteY2-732" fmla="*/ 1951080 h 3186701"/>
              <a:gd name="connsiteX3-733" fmla="*/ 794589 w 2949719"/>
              <a:gd name="connsiteY3-734" fmla="*/ 0 h 3186701"/>
              <a:gd name="connsiteX4-735" fmla="*/ 2052727 w 2949719"/>
              <a:gd name="connsiteY4-736" fmla="*/ 1294704 h 3186701"/>
              <a:gd name="connsiteX5-737" fmla="*/ 2049846 w 2949719"/>
              <a:gd name="connsiteY5-738" fmla="*/ 711461 h 3186701"/>
              <a:gd name="connsiteX6-739" fmla="*/ 1839559 w 2949719"/>
              <a:gd name="connsiteY6-740" fmla="*/ 3186701 h 3186701"/>
              <a:gd name="connsiteX7-741" fmla="*/ 1205640 w 2949719"/>
              <a:gd name="connsiteY7-742" fmla="*/ 1143558 h 3186701"/>
              <a:gd name="connsiteX8-743" fmla="*/ 1098762 w 2949719"/>
              <a:gd name="connsiteY8-744" fmla="*/ 2046083 h 3186701"/>
              <a:gd name="connsiteX9-745" fmla="*/ 932507 w 2949719"/>
              <a:gd name="connsiteY9-746" fmla="*/ 1666073 h 3186701"/>
              <a:gd name="connsiteX10-747" fmla="*/ 1117045 w 2949719"/>
              <a:gd name="connsiteY10-748" fmla="*/ 3168594 h 3186701"/>
              <a:gd name="connsiteX0-749" fmla="*/ 1117045 w 2949719"/>
              <a:gd name="connsiteY0-750" fmla="*/ 3168594 h 3186701"/>
              <a:gd name="connsiteX1-751" fmla="*/ 0 w 2949719"/>
              <a:gd name="connsiteY1-752" fmla="*/ 1726566 h 3186701"/>
              <a:gd name="connsiteX2-753" fmla="*/ 417871 w 2949719"/>
              <a:gd name="connsiteY2-754" fmla="*/ 2009927 h 3186701"/>
              <a:gd name="connsiteX3-755" fmla="*/ 794589 w 2949719"/>
              <a:gd name="connsiteY3-756" fmla="*/ 0 h 3186701"/>
              <a:gd name="connsiteX4-757" fmla="*/ 2052727 w 2949719"/>
              <a:gd name="connsiteY4-758" fmla="*/ 1294704 h 3186701"/>
              <a:gd name="connsiteX5-759" fmla="*/ 2049846 w 2949719"/>
              <a:gd name="connsiteY5-760" fmla="*/ 711461 h 3186701"/>
              <a:gd name="connsiteX6-761" fmla="*/ 1839559 w 2949719"/>
              <a:gd name="connsiteY6-762" fmla="*/ 3186701 h 3186701"/>
              <a:gd name="connsiteX7-763" fmla="*/ 1205640 w 2949719"/>
              <a:gd name="connsiteY7-764" fmla="*/ 1143558 h 3186701"/>
              <a:gd name="connsiteX8-765" fmla="*/ 1098762 w 2949719"/>
              <a:gd name="connsiteY8-766" fmla="*/ 2046083 h 3186701"/>
              <a:gd name="connsiteX9-767" fmla="*/ 932507 w 2949719"/>
              <a:gd name="connsiteY9-768" fmla="*/ 1666073 h 3186701"/>
              <a:gd name="connsiteX10-769" fmla="*/ 1117045 w 2949719"/>
              <a:gd name="connsiteY10-770" fmla="*/ 3168594 h 3186701"/>
              <a:gd name="connsiteX0-771" fmla="*/ 1117045 w 2949719"/>
              <a:gd name="connsiteY0-772" fmla="*/ 3168594 h 3186701"/>
              <a:gd name="connsiteX1-773" fmla="*/ 0 w 2949719"/>
              <a:gd name="connsiteY1-774" fmla="*/ 1726566 h 3186701"/>
              <a:gd name="connsiteX2-775" fmla="*/ 417871 w 2949719"/>
              <a:gd name="connsiteY2-776" fmla="*/ 2009927 h 3186701"/>
              <a:gd name="connsiteX3-777" fmla="*/ 794589 w 2949719"/>
              <a:gd name="connsiteY3-778" fmla="*/ 0 h 3186701"/>
              <a:gd name="connsiteX4-779" fmla="*/ 2052727 w 2949719"/>
              <a:gd name="connsiteY4-780" fmla="*/ 1294704 h 3186701"/>
              <a:gd name="connsiteX5-781" fmla="*/ 2049846 w 2949719"/>
              <a:gd name="connsiteY5-782" fmla="*/ 711461 h 3186701"/>
              <a:gd name="connsiteX6-783" fmla="*/ 1839559 w 2949719"/>
              <a:gd name="connsiteY6-784" fmla="*/ 3186701 h 3186701"/>
              <a:gd name="connsiteX7-785" fmla="*/ 1205640 w 2949719"/>
              <a:gd name="connsiteY7-786" fmla="*/ 1143558 h 3186701"/>
              <a:gd name="connsiteX8-787" fmla="*/ 1098762 w 2949719"/>
              <a:gd name="connsiteY8-788" fmla="*/ 2046083 h 3186701"/>
              <a:gd name="connsiteX9-789" fmla="*/ 932507 w 2949719"/>
              <a:gd name="connsiteY9-790" fmla="*/ 1666073 h 3186701"/>
              <a:gd name="connsiteX10-791" fmla="*/ 1117045 w 2949719"/>
              <a:gd name="connsiteY10-792" fmla="*/ 3168594 h 3186701"/>
              <a:gd name="connsiteX0-793" fmla="*/ 1117045 w 2949719"/>
              <a:gd name="connsiteY0-794" fmla="*/ 3168594 h 3186701"/>
              <a:gd name="connsiteX1-795" fmla="*/ 0 w 2949719"/>
              <a:gd name="connsiteY1-796" fmla="*/ 1726566 h 3186701"/>
              <a:gd name="connsiteX2-797" fmla="*/ 417871 w 2949719"/>
              <a:gd name="connsiteY2-798" fmla="*/ 2009927 h 3186701"/>
              <a:gd name="connsiteX3-799" fmla="*/ 794589 w 2949719"/>
              <a:gd name="connsiteY3-800" fmla="*/ 0 h 3186701"/>
              <a:gd name="connsiteX4-801" fmla="*/ 2052727 w 2949719"/>
              <a:gd name="connsiteY4-802" fmla="*/ 1294704 h 3186701"/>
              <a:gd name="connsiteX5-803" fmla="*/ 2049846 w 2949719"/>
              <a:gd name="connsiteY5-804" fmla="*/ 711461 h 3186701"/>
              <a:gd name="connsiteX6-805" fmla="*/ 1839559 w 2949719"/>
              <a:gd name="connsiteY6-806" fmla="*/ 3186701 h 3186701"/>
              <a:gd name="connsiteX7-807" fmla="*/ 1205640 w 2949719"/>
              <a:gd name="connsiteY7-808" fmla="*/ 1143558 h 3186701"/>
              <a:gd name="connsiteX8-809" fmla="*/ 1098762 w 2949719"/>
              <a:gd name="connsiteY8-810" fmla="*/ 2046083 h 3186701"/>
              <a:gd name="connsiteX9-811" fmla="*/ 932507 w 2949719"/>
              <a:gd name="connsiteY9-812" fmla="*/ 1666073 h 3186701"/>
              <a:gd name="connsiteX10-813" fmla="*/ 1117045 w 2949719"/>
              <a:gd name="connsiteY10-814" fmla="*/ 3168594 h 3186701"/>
              <a:gd name="connsiteX0-815" fmla="*/ 1117045 w 2949719"/>
              <a:gd name="connsiteY0-816" fmla="*/ 3168594 h 3186701"/>
              <a:gd name="connsiteX1-817" fmla="*/ 0 w 2949719"/>
              <a:gd name="connsiteY1-818" fmla="*/ 1726566 h 3186701"/>
              <a:gd name="connsiteX2-819" fmla="*/ 417871 w 2949719"/>
              <a:gd name="connsiteY2-820" fmla="*/ 2009927 h 3186701"/>
              <a:gd name="connsiteX3-821" fmla="*/ 794589 w 2949719"/>
              <a:gd name="connsiteY3-822" fmla="*/ 0 h 3186701"/>
              <a:gd name="connsiteX4-823" fmla="*/ 2052727 w 2949719"/>
              <a:gd name="connsiteY4-824" fmla="*/ 1294704 h 3186701"/>
              <a:gd name="connsiteX5-825" fmla="*/ 2049846 w 2949719"/>
              <a:gd name="connsiteY5-826" fmla="*/ 711461 h 3186701"/>
              <a:gd name="connsiteX6-827" fmla="*/ 1839559 w 2949719"/>
              <a:gd name="connsiteY6-828" fmla="*/ 3186701 h 3186701"/>
              <a:gd name="connsiteX7-829" fmla="*/ 1205640 w 2949719"/>
              <a:gd name="connsiteY7-830" fmla="*/ 1143558 h 3186701"/>
              <a:gd name="connsiteX8-831" fmla="*/ 1098762 w 2949719"/>
              <a:gd name="connsiteY8-832" fmla="*/ 2046083 h 3186701"/>
              <a:gd name="connsiteX9-833" fmla="*/ 932507 w 2949719"/>
              <a:gd name="connsiteY9-834" fmla="*/ 1666073 h 3186701"/>
              <a:gd name="connsiteX10-835" fmla="*/ 1117045 w 2949719"/>
              <a:gd name="connsiteY10-836" fmla="*/ 3168594 h 3186701"/>
              <a:gd name="connsiteX0-837" fmla="*/ 1117045 w 2949719"/>
              <a:gd name="connsiteY0-838" fmla="*/ 3168594 h 3186701"/>
              <a:gd name="connsiteX1-839" fmla="*/ 0 w 2949719"/>
              <a:gd name="connsiteY1-840" fmla="*/ 1726566 h 3186701"/>
              <a:gd name="connsiteX2-841" fmla="*/ 417871 w 2949719"/>
              <a:gd name="connsiteY2-842" fmla="*/ 2009927 h 3186701"/>
              <a:gd name="connsiteX3-843" fmla="*/ 794589 w 2949719"/>
              <a:gd name="connsiteY3-844" fmla="*/ 0 h 3186701"/>
              <a:gd name="connsiteX4-845" fmla="*/ 2052727 w 2949719"/>
              <a:gd name="connsiteY4-846" fmla="*/ 1294704 h 3186701"/>
              <a:gd name="connsiteX5-847" fmla="*/ 2049846 w 2949719"/>
              <a:gd name="connsiteY5-848" fmla="*/ 711461 h 3186701"/>
              <a:gd name="connsiteX6-849" fmla="*/ 1839559 w 2949719"/>
              <a:gd name="connsiteY6-850" fmla="*/ 3186701 h 3186701"/>
              <a:gd name="connsiteX7-851" fmla="*/ 1205640 w 2949719"/>
              <a:gd name="connsiteY7-852" fmla="*/ 1143558 h 3186701"/>
              <a:gd name="connsiteX8-853" fmla="*/ 1098762 w 2949719"/>
              <a:gd name="connsiteY8-854" fmla="*/ 2046083 h 3186701"/>
              <a:gd name="connsiteX9-855" fmla="*/ 932507 w 2949719"/>
              <a:gd name="connsiteY9-856" fmla="*/ 1666073 h 3186701"/>
              <a:gd name="connsiteX10-857" fmla="*/ 1117045 w 2949719"/>
              <a:gd name="connsiteY10-858" fmla="*/ 3168594 h 3186701"/>
              <a:gd name="connsiteX0-859" fmla="*/ 1103465 w 2936139"/>
              <a:gd name="connsiteY0-860" fmla="*/ 3168594 h 3186701"/>
              <a:gd name="connsiteX1-861" fmla="*/ 0 w 2936139"/>
              <a:gd name="connsiteY1-862" fmla="*/ 1726566 h 3186701"/>
              <a:gd name="connsiteX2-863" fmla="*/ 404291 w 2936139"/>
              <a:gd name="connsiteY2-864" fmla="*/ 2009927 h 3186701"/>
              <a:gd name="connsiteX3-865" fmla="*/ 781009 w 2936139"/>
              <a:gd name="connsiteY3-866" fmla="*/ 0 h 3186701"/>
              <a:gd name="connsiteX4-867" fmla="*/ 2039147 w 2936139"/>
              <a:gd name="connsiteY4-868" fmla="*/ 1294704 h 3186701"/>
              <a:gd name="connsiteX5-869" fmla="*/ 2036266 w 2936139"/>
              <a:gd name="connsiteY5-870" fmla="*/ 711461 h 3186701"/>
              <a:gd name="connsiteX6-871" fmla="*/ 1825979 w 2936139"/>
              <a:gd name="connsiteY6-872" fmla="*/ 3186701 h 3186701"/>
              <a:gd name="connsiteX7-873" fmla="*/ 1192060 w 2936139"/>
              <a:gd name="connsiteY7-874" fmla="*/ 1143558 h 3186701"/>
              <a:gd name="connsiteX8-875" fmla="*/ 1085182 w 2936139"/>
              <a:gd name="connsiteY8-876" fmla="*/ 2046083 h 3186701"/>
              <a:gd name="connsiteX9-877" fmla="*/ 918927 w 2936139"/>
              <a:gd name="connsiteY9-878" fmla="*/ 1666073 h 3186701"/>
              <a:gd name="connsiteX10-879" fmla="*/ 1103465 w 2936139"/>
              <a:gd name="connsiteY10-880" fmla="*/ 3168594 h 3186701"/>
              <a:gd name="connsiteX0-881" fmla="*/ 1148733 w 2981407"/>
              <a:gd name="connsiteY0-882" fmla="*/ 3168594 h 3186701"/>
              <a:gd name="connsiteX1-883" fmla="*/ 0 w 2981407"/>
              <a:gd name="connsiteY1-884" fmla="*/ 1749200 h 3186701"/>
              <a:gd name="connsiteX2-885" fmla="*/ 449559 w 2981407"/>
              <a:gd name="connsiteY2-886" fmla="*/ 2009927 h 3186701"/>
              <a:gd name="connsiteX3-887" fmla="*/ 826277 w 2981407"/>
              <a:gd name="connsiteY3-888" fmla="*/ 0 h 3186701"/>
              <a:gd name="connsiteX4-889" fmla="*/ 2084415 w 2981407"/>
              <a:gd name="connsiteY4-890" fmla="*/ 1294704 h 3186701"/>
              <a:gd name="connsiteX5-891" fmla="*/ 2081534 w 2981407"/>
              <a:gd name="connsiteY5-892" fmla="*/ 711461 h 3186701"/>
              <a:gd name="connsiteX6-893" fmla="*/ 1871247 w 2981407"/>
              <a:gd name="connsiteY6-894" fmla="*/ 3186701 h 3186701"/>
              <a:gd name="connsiteX7-895" fmla="*/ 1237328 w 2981407"/>
              <a:gd name="connsiteY7-896" fmla="*/ 1143558 h 3186701"/>
              <a:gd name="connsiteX8-897" fmla="*/ 1130450 w 2981407"/>
              <a:gd name="connsiteY8-898" fmla="*/ 2046083 h 3186701"/>
              <a:gd name="connsiteX9-899" fmla="*/ 964195 w 2981407"/>
              <a:gd name="connsiteY9-900" fmla="*/ 1666073 h 3186701"/>
              <a:gd name="connsiteX10-901" fmla="*/ 1148733 w 2981407"/>
              <a:gd name="connsiteY10-902" fmla="*/ 3168594 h 3186701"/>
              <a:gd name="connsiteX0-903" fmla="*/ 1148733 w 2981407"/>
              <a:gd name="connsiteY0-904" fmla="*/ 3168594 h 3186701"/>
              <a:gd name="connsiteX1-905" fmla="*/ 0 w 2981407"/>
              <a:gd name="connsiteY1-906" fmla="*/ 1749200 h 3186701"/>
              <a:gd name="connsiteX2-907" fmla="*/ 449559 w 2981407"/>
              <a:gd name="connsiteY2-908" fmla="*/ 2009927 h 3186701"/>
              <a:gd name="connsiteX3-909" fmla="*/ 826277 w 2981407"/>
              <a:gd name="connsiteY3-910" fmla="*/ 0 h 3186701"/>
              <a:gd name="connsiteX4-911" fmla="*/ 2084415 w 2981407"/>
              <a:gd name="connsiteY4-912" fmla="*/ 1294704 h 3186701"/>
              <a:gd name="connsiteX5-913" fmla="*/ 2081534 w 2981407"/>
              <a:gd name="connsiteY5-914" fmla="*/ 711461 h 3186701"/>
              <a:gd name="connsiteX6-915" fmla="*/ 1871247 w 2981407"/>
              <a:gd name="connsiteY6-916" fmla="*/ 3186701 h 3186701"/>
              <a:gd name="connsiteX7-917" fmla="*/ 1237328 w 2981407"/>
              <a:gd name="connsiteY7-918" fmla="*/ 1143558 h 3186701"/>
              <a:gd name="connsiteX8-919" fmla="*/ 1130450 w 2981407"/>
              <a:gd name="connsiteY8-920" fmla="*/ 2046083 h 3186701"/>
              <a:gd name="connsiteX9-921" fmla="*/ 964195 w 2981407"/>
              <a:gd name="connsiteY9-922" fmla="*/ 1666073 h 3186701"/>
              <a:gd name="connsiteX10-923" fmla="*/ 1148733 w 2981407"/>
              <a:gd name="connsiteY10-924" fmla="*/ 3168594 h 3186701"/>
              <a:gd name="connsiteX0-925" fmla="*/ 1148733 w 2981407"/>
              <a:gd name="connsiteY0-926" fmla="*/ 3168594 h 3186701"/>
              <a:gd name="connsiteX1-927" fmla="*/ 0 w 2981407"/>
              <a:gd name="connsiteY1-928" fmla="*/ 1749200 h 3186701"/>
              <a:gd name="connsiteX2-929" fmla="*/ 449559 w 2981407"/>
              <a:gd name="connsiteY2-930" fmla="*/ 2009927 h 3186701"/>
              <a:gd name="connsiteX3-931" fmla="*/ 826277 w 2981407"/>
              <a:gd name="connsiteY3-932" fmla="*/ 0 h 3186701"/>
              <a:gd name="connsiteX4-933" fmla="*/ 2084415 w 2981407"/>
              <a:gd name="connsiteY4-934" fmla="*/ 1294704 h 3186701"/>
              <a:gd name="connsiteX5-935" fmla="*/ 2081534 w 2981407"/>
              <a:gd name="connsiteY5-936" fmla="*/ 711461 h 3186701"/>
              <a:gd name="connsiteX6-937" fmla="*/ 1871247 w 2981407"/>
              <a:gd name="connsiteY6-938" fmla="*/ 3186701 h 3186701"/>
              <a:gd name="connsiteX7-939" fmla="*/ 1237328 w 2981407"/>
              <a:gd name="connsiteY7-940" fmla="*/ 1143558 h 3186701"/>
              <a:gd name="connsiteX8-941" fmla="*/ 1130450 w 2981407"/>
              <a:gd name="connsiteY8-942" fmla="*/ 2046083 h 3186701"/>
              <a:gd name="connsiteX9-943" fmla="*/ 964195 w 2981407"/>
              <a:gd name="connsiteY9-944" fmla="*/ 1666073 h 3186701"/>
              <a:gd name="connsiteX10-945" fmla="*/ 1148733 w 2981407"/>
              <a:gd name="connsiteY10-946" fmla="*/ 3168594 h 3186701"/>
              <a:gd name="connsiteX0-947" fmla="*/ 1148733 w 2981407"/>
              <a:gd name="connsiteY0-948" fmla="*/ 3168594 h 3186701"/>
              <a:gd name="connsiteX1-949" fmla="*/ 0 w 2981407"/>
              <a:gd name="connsiteY1-950" fmla="*/ 1749200 h 3186701"/>
              <a:gd name="connsiteX2-951" fmla="*/ 449559 w 2981407"/>
              <a:gd name="connsiteY2-952" fmla="*/ 2009927 h 3186701"/>
              <a:gd name="connsiteX3-953" fmla="*/ 826277 w 2981407"/>
              <a:gd name="connsiteY3-954" fmla="*/ 0 h 3186701"/>
              <a:gd name="connsiteX4-955" fmla="*/ 2084415 w 2981407"/>
              <a:gd name="connsiteY4-956" fmla="*/ 1294704 h 3186701"/>
              <a:gd name="connsiteX5-957" fmla="*/ 2081534 w 2981407"/>
              <a:gd name="connsiteY5-958" fmla="*/ 711461 h 3186701"/>
              <a:gd name="connsiteX6-959" fmla="*/ 1871247 w 2981407"/>
              <a:gd name="connsiteY6-960" fmla="*/ 3186701 h 3186701"/>
              <a:gd name="connsiteX7-961" fmla="*/ 1237328 w 2981407"/>
              <a:gd name="connsiteY7-962" fmla="*/ 1143558 h 3186701"/>
              <a:gd name="connsiteX8-963" fmla="*/ 1130450 w 2981407"/>
              <a:gd name="connsiteY8-964" fmla="*/ 2046083 h 3186701"/>
              <a:gd name="connsiteX9-965" fmla="*/ 918927 w 2981407"/>
              <a:gd name="connsiteY9-966" fmla="*/ 1697760 h 3186701"/>
              <a:gd name="connsiteX10-967" fmla="*/ 1148733 w 2981407"/>
              <a:gd name="connsiteY10-968" fmla="*/ 3168594 h 3186701"/>
              <a:gd name="connsiteX0-969" fmla="*/ 1148733 w 2981407"/>
              <a:gd name="connsiteY0-970" fmla="*/ 3168594 h 3186701"/>
              <a:gd name="connsiteX1-971" fmla="*/ 0 w 2981407"/>
              <a:gd name="connsiteY1-972" fmla="*/ 1749200 h 3186701"/>
              <a:gd name="connsiteX2-973" fmla="*/ 449559 w 2981407"/>
              <a:gd name="connsiteY2-974" fmla="*/ 2009927 h 3186701"/>
              <a:gd name="connsiteX3-975" fmla="*/ 826277 w 2981407"/>
              <a:gd name="connsiteY3-976" fmla="*/ 0 h 3186701"/>
              <a:gd name="connsiteX4-977" fmla="*/ 2084415 w 2981407"/>
              <a:gd name="connsiteY4-978" fmla="*/ 1294704 h 3186701"/>
              <a:gd name="connsiteX5-979" fmla="*/ 2081534 w 2981407"/>
              <a:gd name="connsiteY5-980" fmla="*/ 711461 h 3186701"/>
              <a:gd name="connsiteX6-981" fmla="*/ 1871247 w 2981407"/>
              <a:gd name="connsiteY6-982" fmla="*/ 3186701 h 3186701"/>
              <a:gd name="connsiteX7-983" fmla="*/ 1237328 w 2981407"/>
              <a:gd name="connsiteY7-984" fmla="*/ 1143558 h 3186701"/>
              <a:gd name="connsiteX8-985" fmla="*/ 1130450 w 2981407"/>
              <a:gd name="connsiteY8-986" fmla="*/ 2046083 h 3186701"/>
              <a:gd name="connsiteX9-987" fmla="*/ 918927 w 2981407"/>
              <a:gd name="connsiteY9-988" fmla="*/ 1697760 h 3186701"/>
              <a:gd name="connsiteX10-989" fmla="*/ 1148733 w 2981407"/>
              <a:gd name="connsiteY10-990" fmla="*/ 3168594 h 3186701"/>
              <a:gd name="connsiteX0-991" fmla="*/ 1148733 w 2981407"/>
              <a:gd name="connsiteY0-992" fmla="*/ 3168594 h 3186701"/>
              <a:gd name="connsiteX1-993" fmla="*/ 0 w 2981407"/>
              <a:gd name="connsiteY1-994" fmla="*/ 1749200 h 3186701"/>
              <a:gd name="connsiteX2-995" fmla="*/ 449559 w 2981407"/>
              <a:gd name="connsiteY2-996" fmla="*/ 2009927 h 3186701"/>
              <a:gd name="connsiteX3-997" fmla="*/ 826277 w 2981407"/>
              <a:gd name="connsiteY3-998" fmla="*/ 0 h 3186701"/>
              <a:gd name="connsiteX4-999" fmla="*/ 2084415 w 2981407"/>
              <a:gd name="connsiteY4-1000" fmla="*/ 1294704 h 3186701"/>
              <a:gd name="connsiteX5-1001" fmla="*/ 2081534 w 2981407"/>
              <a:gd name="connsiteY5-1002" fmla="*/ 711461 h 3186701"/>
              <a:gd name="connsiteX6-1003" fmla="*/ 1871247 w 2981407"/>
              <a:gd name="connsiteY6-1004" fmla="*/ 3186701 h 3186701"/>
              <a:gd name="connsiteX7-1005" fmla="*/ 1237328 w 2981407"/>
              <a:gd name="connsiteY7-1006" fmla="*/ 1143558 h 3186701"/>
              <a:gd name="connsiteX8-1007" fmla="*/ 1130450 w 2981407"/>
              <a:gd name="connsiteY8-1008" fmla="*/ 2046083 h 3186701"/>
              <a:gd name="connsiteX9-1009" fmla="*/ 918927 w 2981407"/>
              <a:gd name="connsiteY9-1010" fmla="*/ 1697760 h 3186701"/>
              <a:gd name="connsiteX10-1011" fmla="*/ 1148733 w 2981407"/>
              <a:gd name="connsiteY10-1012" fmla="*/ 3168594 h 3186701"/>
              <a:gd name="connsiteX0-1013" fmla="*/ 1148733 w 2981407"/>
              <a:gd name="connsiteY0-1014" fmla="*/ 3168594 h 3186701"/>
              <a:gd name="connsiteX1-1015" fmla="*/ 0 w 2981407"/>
              <a:gd name="connsiteY1-1016" fmla="*/ 1749200 h 3186701"/>
              <a:gd name="connsiteX2-1017" fmla="*/ 449559 w 2981407"/>
              <a:gd name="connsiteY2-1018" fmla="*/ 2009927 h 3186701"/>
              <a:gd name="connsiteX3-1019" fmla="*/ 826277 w 2981407"/>
              <a:gd name="connsiteY3-1020" fmla="*/ 0 h 3186701"/>
              <a:gd name="connsiteX4-1021" fmla="*/ 2084415 w 2981407"/>
              <a:gd name="connsiteY4-1022" fmla="*/ 1294704 h 3186701"/>
              <a:gd name="connsiteX5-1023" fmla="*/ 2081534 w 2981407"/>
              <a:gd name="connsiteY5-1024" fmla="*/ 711461 h 3186701"/>
              <a:gd name="connsiteX6-1025" fmla="*/ 1871247 w 2981407"/>
              <a:gd name="connsiteY6-1026" fmla="*/ 3186701 h 3186701"/>
              <a:gd name="connsiteX7-1027" fmla="*/ 1237328 w 2981407"/>
              <a:gd name="connsiteY7-1028" fmla="*/ 1143558 h 3186701"/>
              <a:gd name="connsiteX8-1029" fmla="*/ 1130450 w 2981407"/>
              <a:gd name="connsiteY8-1030" fmla="*/ 2046083 h 3186701"/>
              <a:gd name="connsiteX9-1031" fmla="*/ 918927 w 2981407"/>
              <a:gd name="connsiteY9-1032" fmla="*/ 1697760 h 3186701"/>
              <a:gd name="connsiteX10-1033" fmla="*/ 1148733 w 2981407"/>
              <a:gd name="connsiteY10-1034" fmla="*/ 3168594 h 3186701"/>
              <a:gd name="connsiteX0-1035" fmla="*/ 1148733 w 2981407"/>
              <a:gd name="connsiteY0-1036" fmla="*/ 3168594 h 3186701"/>
              <a:gd name="connsiteX1-1037" fmla="*/ 0 w 2981407"/>
              <a:gd name="connsiteY1-1038" fmla="*/ 1749200 h 3186701"/>
              <a:gd name="connsiteX2-1039" fmla="*/ 449559 w 2981407"/>
              <a:gd name="connsiteY2-1040" fmla="*/ 2009927 h 3186701"/>
              <a:gd name="connsiteX3-1041" fmla="*/ 826277 w 2981407"/>
              <a:gd name="connsiteY3-1042" fmla="*/ 0 h 3186701"/>
              <a:gd name="connsiteX4-1043" fmla="*/ 2084415 w 2981407"/>
              <a:gd name="connsiteY4-1044" fmla="*/ 1294704 h 3186701"/>
              <a:gd name="connsiteX5-1045" fmla="*/ 2081534 w 2981407"/>
              <a:gd name="connsiteY5-1046" fmla="*/ 711461 h 3186701"/>
              <a:gd name="connsiteX6-1047" fmla="*/ 1871247 w 2981407"/>
              <a:gd name="connsiteY6-1048" fmla="*/ 3186701 h 3186701"/>
              <a:gd name="connsiteX7-1049" fmla="*/ 1237328 w 2981407"/>
              <a:gd name="connsiteY7-1050" fmla="*/ 1143558 h 3186701"/>
              <a:gd name="connsiteX8-1051" fmla="*/ 1130450 w 2981407"/>
              <a:gd name="connsiteY8-1052" fmla="*/ 2046083 h 3186701"/>
              <a:gd name="connsiteX9-1053" fmla="*/ 918927 w 2981407"/>
              <a:gd name="connsiteY9-1054" fmla="*/ 1697760 h 3186701"/>
              <a:gd name="connsiteX10-1055" fmla="*/ 1148733 w 2981407"/>
              <a:gd name="connsiteY10-1056" fmla="*/ 3168594 h 3186701"/>
              <a:gd name="connsiteX0-1057" fmla="*/ 1148733 w 2981407"/>
              <a:gd name="connsiteY0-1058" fmla="*/ 3168594 h 3186701"/>
              <a:gd name="connsiteX1-1059" fmla="*/ 0 w 2981407"/>
              <a:gd name="connsiteY1-1060" fmla="*/ 1749200 h 3186701"/>
              <a:gd name="connsiteX2-1061" fmla="*/ 449559 w 2981407"/>
              <a:gd name="connsiteY2-1062" fmla="*/ 2009927 h 3186701"/>
              <a:gd name="connsiteX3-1063" fmla="*/ 826277 w 2981407"/>
              <a:gd name="connsiteY3-1064" fmla="*/ 0 h 3186701"/>
              <a:gd name="connsiteX4-1065" fmla="*/ 2084415 w 2981407"/>
              <a:gd name="connsiteY4-1066" fmla="*/ 1294704 h 3186701"/>
              <a:gd name="connsiteX5-1067" fmla="*/ 2081534 w 2981407"/>
              <a:gd name="connsiteY5-1068" fmla="*/ 711461 h 3186701"/>
              <a:gd name="connsiteX6-1069" fmla="*/ 1871247 w 2981407"/>
              <a:gd name="connsiteY6-1070" fmla="*/ 3186701 h 3186701"/>
              <a:gd name="connsiteX7-1071" fmla="*/ 1237328 w 2981407"/>
              <a:gd name="connsiteY7-1072" fmla="*/ 1143558 h 3186701"/>
              <a:gd name="connsiteX8-1073" fmla="*/ 1130450 w 2981407"/>
              <a:gd name="connsiteY8-1074" fmla="*/ 2046083 h 3186701"/>
              <a:gd name="connsiteX9-1075" fmla="*/ 918927 w 2981407"/>
              <a:gd name="connsiteY9-1076" fmla="*/ 1697760 h 3186701"/>
              <a:gd name="connsiteX10-1077" fmla="*/ 1148733 w 2981407"/>
              <a:gd name="connsiteY10-1078" fmla="*/ 3168594 h 3186701"/>
              <a:gd name="connsiteX0-1079" fmla="*/ 1148733 w 2981407"/>
              <a:gd name="connsiteY0-1080" fmla="*/ 3168594 h 3186701"/>
              <a:gd name="connsiteX1-1081" fmla="*/ 0 w 2981407"/>
              <a:gd name="connsiteY1-1082" fmla="*/ 1749200 h 3186701"/>
              <a:gd name="connsiteX2-1083" fmla="*/ 449559 w 2981407"/>
              <a:gd name="connsiteY2-1084" fmla="*/ 2009927 h 3186701"/>
              <a:gd name="connsiteX3-1085" fmla="*/ 826277 w 2981407"/>
              <a:gd name="connsiteY3-1086" fmla="*/ 0 h 3186701"/>
              <a:gd name="connsiteX4-1087" fmla="*/ 2084415 w 2981407"/>
              <a:gd name="connsiteY4-1088" fmla="*/ 1294704 h 3186701"/>
              <a:gd name="connsiteX5-1089" fmla="*/ 2081534 w 2981407"/>
              <a:gd name="connsiteY5-1090" fmla="*/ 711461 h 3186701"/>
              <a:gd name="connsiteX6-1091" fmla="*/ 1871247 w 2981407"/>
              <a:gd name="connsiteY6-1092" fmla="*/ 3186701 h 3186701"/>
              <a:gd name="connsiteX7-1093" fmla="*/ 1237328 w 2981407"/>
              <a:gd name="connsiteY7-1094" fmla="*/ 1143558 h 3186701"/>
              <a:gd name="connsiteX8-1095" fmla="*/ 1130450 w 2981407"/>
              <a:gd name="connsiteY8-1096" fmla="*/ 2046083 h 3186701"/>
              <a:gd name="connsiteX9-1097" fmla="*/ 918927 w 2981407"/>
              <a:gd name="connsiteY9-1098" fmla="*/ 1697760 h 3186701"/>
              <a:gd name="connsiteX10-1099" fmla="*/ 1148733 w 2981407"/>
              <a:gd name="connsiteY10-1100" fmla="*/ 3168594 h 3186701"/>
              <a:gd name="connsiteX0-1101" fmla="*/ 1148733 w 2897156"/>
              <a:gd name="connsiteY0-1102" fmla="*/ 3168594 h 3173121"/>
              <a:gd name="connsiteX1-1103" fmla="*/ 0 w 2897156"/>
              <a:gd name="connsiteY1-1104" fmla="*/ 1749200 h 3173121"/>
              <a:gd name="connsiteX2-1105" fmla="*/ 449559 w 2897156"/>
              <a:gd name="connsiteY2-1106" fmla="*/ 2009927 h 3173121"/>
              <a:gd name="connsiteX3-1107" fmla="*/ 826277 w 2897156"/>
              <a:gd name="connsiteY3-1108" fmla="*/ 0 h 3173121"/>
              <a:gd name="connsiteX4-1109" fmla="*/ 2084415 w 2897156"/>
              <a:gd name="connsiteY4-1110" fmla="*/ 1294704 h 3173121"/>
              <a:gd name="connsiteX5-1111" fmla="*/ 2081534 w 2897156"/>
              <a:gd name="connsiteY5-1112" fmla="*/ 711461 h 3173121"/>
              <a:gd name="connsiteX6-1113" fmla="*/ 1581537 w 2897156"/>
              <a:gd name="connsiteY6-1114" fmla="*/ 3173121 h 3173121"/>
              <a:gd name="connsiteX7-1115" fmla="*/ 1237328 w 2897156"/>
              <a:gd name="connsiteY7-1116" fmla="*/ 1143558 h 3173121"/>
              <a:gd name="connsiteX8-1117" fmla="*/ 1130450 w 2897156"/>
              <a:gd name="connsiteY8-1118" fmla="*/ 2046083 h 3173121"/>
              <a:gd name="connsiteX9-1119" fmla="*/ 918927 w 2897156"/>
              <a:gd name="connsiteY9-1120" fmla="*/ 1697760 h 3173121"/>
              <a:gd name="connsiteX10-1121" fmla="*/ 1148733 w 2897156"/>
              <a:gd name="connsiteY10-1122" fmla="*/ 3168594 h 3173121"/>
              <a:gd name="connsiteX0-1123" fmla="*/ 1148733 w 2969045"/>
              <a:gd name="connsiteY0-1124" fmla="*/ 3168594 h 3173121"/>
              <a:gd name="connsiteX1-1125" fmla="*/ 0 w 2969045"/>
              <a:gd name="connsiteY1-1126" fmla="*/ 1749200 h 3173121"/>
              <a:gd name="connsiteX2-1127" fmla="*/ 449559 w 2969045"/>
              <a:gd name="connsiteY2-1128" fmla="*/ 2009927 h 3173121"/>
              <a:gd name="connsiteX3-1129" fmla="*/ 826277 w 2969045"/>
              <a:gd name="connsiteY3-1130" fmla="*/ 0 h 3173121"/>
              <a:gd name="connsiteX4-1131" fmla="*/ 2084415 w 2969045"/>
              <a:gd name="connsiteY4-1132" fmla="*/ 1294704 h 3173121"/>
              <a:gd name="connsiteX5-1133" fmla="*/ 2081534 w 2969045"/>
              <a:gd name="connsiteY5-1134" fmla="*/ 711461 h 3173121"/>
              <a:gd name="connsiteX6-1135" fmla="*/ 1581537 w 2969045"/>
              <a:gd name="connsiteY6-1136" fmla="*/ 3173121 h 3173121"/>
              <a:gd name="connsiteX7-1137" fmla="*/ 1237328 w 2969045"/>
              <a:gd name="connsiteY7-1138" fmla="*/ 1143558 h 3173121"/>
              <a:gd name="connsiteX8-1139" fmla="*/ 1130450 w 2969045"/>
              <a:gd name="connsiteY8-1140" fmla="*/ 2046083 h 3173121"/>
              <a:gd name="connsiteX9-1141" fmla="*/ 918927 w 2969045"/>
              <a:gd name="connsiteY9-1142" fmla="*/ 1697760 h 3173121"/>
              <a:gd name="connsiteX10-1143" fmla="*/ 1148733 w 2969045"/>
              <a:gd name="connsiteY10-1144" fmla="*/ 3168594 h 3173121"/>
              <a:gd name="connsiteX0-1145" fmla="*/ 1148733 w 2969045"/>
              <a:gd name="connsiteY0-1146" fmla="*/ 3168594 h 3173121"/>
              <a:gd name="connsiteX1-1147" fmla="*/ 0 w 2969045"/>
              <a:gd name="connsiteY1-1148" fmla="*/ 1749200 h 3173121"/>
              <a:gd name="connsiteX2-1149" fmla="*/ 449559 w 2969045"/>
              <a:gd name="connsiteY2-1150" fmla="*/ 2009927 h 3173121"/>
              <a:gd name="connsiteX3-1151" fmla="*/ 826277 w 2969045"/>
              <a:gd name="connsiteY3-1152" fmla="*/ 0 h 3173121"/>
              <a:gd name="connsiteX4-1153" fmla="*/ 2084415 w 2969045"/>
              <a:gd name="connsiteY4-1154" fmla="*/ 1294704 h 3173121"/>
              <a:gd name="connsiteX5-1155" fmla="*/ 2081534 w 2969045"/>
              <a:gd name="connsiteY5-1156" fmla="*/ 711461 h 3173121"/>
              <a:gd name="connsiteX6-1157" fmla="*/ 1581537 w 2969045"/>
              <a:gd name="connsiteY6-1158" fmla="*/ 3173121 h 3173121"/>
              <a:gd name="connsiteX7-1159" fmla="*/ 1237328 w 2969045"/>
              <a:gd name="connsiteY7-1160" fmla="*/ 1143558 h 3173121"/>
              <a:gd name="connsiteX8-1161" fmla="*/ 1130450 w 2969045"/>
              <a:gd name="connsiteY8-1162" fmla="*/ 2046083 h 3173121"/>
              <a:gd name="connsiteX9-1163" fmla="*/ 918927 w 2969045"/>
              <a:gd name="connsiteY9-1164" fmla="*/ 1697760 h 3173121"/>
              <a:gd name="connsiteX10-1165" fmla="*/ 1148733 w 2969045"/>
              <a:gd name="connsiteY10-1166" fmla="*/ 3168594 h 3173121"/>
              <a:gd name="connsiteX0-1167" fmla="*/ 1148733 w 2969045"/>
              <a:gd name="connsiteY0-1168" fmla="*/ 3168594 h 3173121"/>
              <a:gd name="connsiteX1-1169" fmla="*/ 0 w 2969045"/>
              <a:gd name="connsiteY1-1170" fmla="*/ 1749200 h 3173121"/>
              <a:gd name="connsiteX2-1171" fmla="*/ 449559 w 2969045"/>
              <a:gd name="connsiteY2-1172" fmla="*/ 2009927 h 3173121"/>
              <a:gd name="connsiteX3-1173" fmla="*/ 826277 w 2969045"/>
              <a:gd name="connsiteY3-1174" fmla="*/ 0 h 3173121"/>
              <a:gd name="connsiteX4-1175" fmla="*/ 2084415 w 2969045"/>
              <a:gd name="connsiteY4-1176" fmla="*/ 1294704 h 3173121"/>
              <a:gd name="connsiteX5-1177" fmla="*/ 2081534 w 2969045"/>
              <a:gd name="connsiteY5-1178" fmla="*/ 711461 h 3173121"/>
              <a:gd name="connsiteX6-1179" fmla="*/ 1581537 w 2969045"/>
              <a:gd name="connsiteY6-1180" fmla="*/ 3173121 h 3173121"/>
              <a:gd name="connsiteX7-1181" fmla="*/ 1237328 w 2969045"/>
              <a:gd name="connsiteY7-1182" fmla="*/ 1143558 h 3173121"/>
              <a:gd name="connsiteX8-1183" fmla="*/ 1288886 w 2969045"/>
              <a:gd name="connsiteY8-1184" fmla="*/ 2367481 h 3173121"/>
              <a:gd name="connsiteX9-1185" fmla="*/ 918927 w 2969045"/>
              <a:gd name="connsiteY9-1186" fmla="*/ 1697760 h 3173121"/>
              <a:gd name="connsiteX10-1187" fmla="*/ 1148733 w 2969045"/>
              <a:gd name="connsiteY10-1188" fmla="*/ 3168594 h 3173121"/>
              <a:gd name="connsiteX0-1189" fmla="*/ 1148733 w 2969045"/>
              <a:gd name="connsiteY0-1190" fmla="*/ 3168594 h 3173121"/>
              <a:gd name="connsiteX1-1191" fmla="*/ 0 w 2969045"/>
              <a:gd name="connsiteY1-1192" fmla="*/ 1749200 h 3173121"/>
              <a:gd name="connsiteX2-1193" fmla="*/ 449559 w 2969045"/>
              <a:gd name="connsiteY2-1194" fmla="*/ 2009927 h 3173121"/>
              <a:gd name="connsiteX3-1195" fmla="*/ 826277 w 2969045"/>
              <a:gd name="connsiteY3-1196" fmla="*/ 0 h 3173121"/>
              <a:gd name="connsiteX4-1197" fmla="*/ 2084415 w 2969045"/>
              <a:gd name="connsiteY4-1198" fmla="*/ 1294704 h 3173121"/>
              <a:gd name="connsiteX5-1199" fmla="*/ 2081534 w 2969045"/>
              <a:gd name="connsiteY5-1200" fmla="*/ 711461 h 3173121"/>
              <a:gd name="connsiteX6-1201" fmla="*/ 1581537 w 2969045"/>
              <a:gd name="connsiteY6-1202" fmla="*/ 3173121 h 3173121"/>
              <a:gd name="connsiteX7-1203" fmla="*/ 1237328 w 2969045"/>
              <a:gd name="connsiteY7-1204" fmla="*/ 1143558 h 3173121"/>
              <a:gd name="connsiteX8-1205" fmla="*/ 1162138 w 2969045"/>
              <a:gd name="connsiteY8-1206" fmla="*/ 2408222 h 3173121"/>
              <a:gd name="connsiteX9-1207" fmla="*/ 918927 w 2969045"/>
              <a:gd name="connsiteY9-1208" fmla="*/ 1697760 h 3173121"/>
              <a:gd name="connsiteX10-1209" fmla="*/ 1148733 w 2969045"/>
              <a:gd name="connsiteY10-1210" fmla="*/ 3168594 h 3173121"/>
              <a:gd name="connsiteX0-1211" fmla="*/ 1148733 w 2969045"/>
              <a:gd name="connsiteY0-1212" fmla="*/ 3168594 h 3173121"/>
              <a:gd name="connsiteX1-1213" fmla="*/ 0 w 2969045"/>
              <a:gd name="connsiteY1-1214" fmla="*/ 1749200 h 3173121"/>
              <a:gd name="connsiteX2-1215" fmla="*/ 449559 w 2969045"/>
              <a:gd name="connsiteY2-1216" fmla="*/ 2009927 h 3173121"/>
              <a:gd name="connsiteX3-1217" fmla="*/ 826277 w 2969045"/>
              <a:gd name="connsiteY3-1218" fmla="*/ 0 h 3173121"/>
              <a:gd name="connsiteX4-1219" fmla="*/ 2084415 w 2969045"/>
              <a:gd name="connsiteY4-1220" fmla="*/ 1294704 h 3173121"/>
              <a:gd name="connsiteX5-1221" fmla="*/ 2081534 w 2969045"/>
              <a:gd name="connsiteY5-1222" fmla="*/ 711461 h 3173121"/>
              <a:gd name="connsiteX6-1223" fmla="*/ 1581537 w 2969045"/>
              <a:gd name="connsiteY6-1224" fmla="*/ 3173121 h 3173121"/>
              <a:gd name="connsiteX7-1225" fmla="*/ 1237328 w 2969045"/>
              <a:gd name="connsiteY7-1226" fmla="*/ 1143558 h 3173121"/>
              <a:gd name="connsiteX8-1227" fmla="*/ 1162138 w 2969045"/>
              <a:gd name="connsiteY8-1228" fmla="*/ 2408222 h 3173121"/>
              <a:gd name="connsiteX9-1229" fmla="*/ 918927 w 2969045"/>
              <a:gd name="connsiteY9-1230" fmla="*/ 1697760 h 3173121"/>
              <a:gd name="connsiteX10-1231" fmla="*/ 1148733 w 2969045"/>
              <a:gd name="connsiteY10-1232" fmla="*/ 3168594 h 3173121"/>
              <a:gd name="connsiteX0-1233" fmla="*/ 1148733 w 2969045"/>
              <a:gd name="connsiteY0-1234" fmla="*/ 3168594 h 3173121"/>
              <a:gd name="connsiteX1-1235" fmla="*/ 0 w 2969045"/>
              <a:gd name="connsiteY1-1236" fmla="*/ 1749200 h 3173121"/>
              <a:gd name="connsiteX2-1237" fmla="*/ 449559 w 2969045"/>
              <a:gd name="connsiteY2-1238" fmla="*/ 2009927 h 3173121"/>
              <a:gd name="connsiteX3-1239" fmla="*/ 826277 w 2969045"/>
              <a:gd name="connsiteY3-1240" fmla="*/ 0 h 3173121"/>
              <a:gd name="connsiteX4-1241" fmla="*/ 2084415 w 2969045"/>
              <a:gd name="connsiteY4-1242" fmla="*/ 1294704 h 3173121"/>
              <a:gd name="connsiteX5-1243" fmla="*/ 2081534 w 2969045"/>
              <a:gd name="connsiteY5-1244" fmla="*/ 711461 h 3173121"/>
              <a:gd name="connsiteX6-1245" fmla="*/ 1581537 w 2969045"/>
              <a:gd name="connsiteY6-1246" fmla="*/ 3173121 h 3173121"/>
              <a:gd name="connsiteX7-1247" fmla="*/ 1237328 w 2969045"/>
              <a:gd name="connsiteY7-1248" fmla="*/ 1143558 h 3173121"/>
              <a:gd name="connsiteX8-1249" fmla="*/ 1162138 w 2969045"/>
              <a:gd name="connsiteY8-1250" fmla="*/ 2408222 h 3173121"/>
              <a:gd name="connsiteX9-1251" fmla="*/ 918927 w 2969045"/>
              <a:gd name="connsiteY9-1252" fmla="*/ 1697760 h 3173121"/>
              <a:gd name="connsiteX10-1253" fmla="*/ 1148733 w 2969045"/>
              <a:gd name="connsiteY10-1254" fmla="*/ 3168594 h 3173121"/>
              <a:gd name="connsiteX0-1255" fmla="*/ 1148733 w 2969045"/>
              <a:gd name="connsiteY0-1256" fmla="*/ 3168594 h 3173121"/>
              <a:gd name="connsiteX1-1257" fmla="*/ 0 w 2969045"/>
              <a:gd name="connsiteY1-1258" fmla="*/ 1749200 h 3173121"/>
              <a:gd name="connsiteX2-1259" fmla="*/ 449559 w 2969045"/>
              <a:gd name="connsiteY2-1260" fmla="*/ 2009927 h 3173121"/>
              <a:gd name="connsiteX3-1261" fmla="*/ 826277 w 2969045"/>
              <a:gd name="connsiteY3-1262" fmla="*/ 0 h 3173121"/>
              <a:gd name="connsiteX4-1263" fmla="*/ 2084415 w 2969045"/>
              <a:gd name="connsiteY4-1264" fmla="*/ 1294704 h 3173121"/>
              <a:gd name="connsiteX5-1265" fmla="*/ 2081534 w 2969045"/>
              <a:gd name="connsiteY5-1266" fmla="*/ 711461 h 3173121"/>
              <a:gd name="connsiteX6-1267" fmla="*/ 1581537 w 2969045"/>
              <a:gd name="connsiteY6-1268" fmla="*/ 3173121 h 3173121"/>
              <a:gd name="connsiteX7-1269" fmla="*/ 1237328 w 2969045"/>
              <a:gd name="connsiteY7-1270" fmla="*/ 1143558 h 3173121"/>
              <a:gd name="connsiteX8-1271" fmla="*/ 1162138 w 2969045"/>
              <a:gd name="connsiteY8-1272" fmla="*/ 2408222 h 3173121"/>
              <a:gd name="connsiteX9-1273" fmla="*/ 918927 w 2969045"/>
              <a:gd name="connsiteY9-1274" fmla="*/ 1697760 h 3173121"/>
              <a:gd name="connsiteX10-1275" fmla="*/ 1148733 w 2969045"/>
              <a:gd name="connsiteY10-1276" fmla="*/ 3168594 h 3173121"/>
              <a:gd name="connsiteX0-1277" fmla="*/ 1148733 w 2969045"/>
              <a:gd name="connsiteY0-1278" fmla="*/ 3168594 h 3173121"/>
              <a:gd name="connsiteX1-1279" fmla="*/ 0 w 2969045"/>
              <a:gd name="connsiteY1-1280" fmla="*/ 1749200 h 3173121"/>
              <a:gd name="connsiteX2-1281" fmla="*/ 449559 w 2969045"/>
              <a:gd name="connsiteY2-1282" fmla="*/ 2009927 h 3173121"/>
              <a:gd name="connsiteX3-1283" fmla="*/ 826277 w 2969045"/>
              <a:gd name="connsiteY3-1284" fmla="*/ 0 h 3173121"/>
              <a:gd name="connsiteX4-1285" fmla="*/ 2084415 w 2969045"/>
              <a:gd name="connsiteY4-1286" fmla="*/ 1294704 h 3173121"/>
              <a:gd name="connsiteX5-1287" fmla="*/ 2081534 w 2969045"/>
              <a:gd name="connsiteY5-1288" fmla="*/ 711461 h 3173121"/>
              <a:gd name="connsiteX6-1289" fmla="*/ 1581537 w 2969045"/>
              <a:gd name="connsiteY6-1290" fmla="*/ 3173121 h 3173121"/>
              <a:gd name="connsiteX7-1291" fmla="*/ 1237328 w 2969045"/>
              <a:gd name="connsiteY7-1292" fmla="*/ 1143558 h 3173121"/>
              <a:gd name="connsiteX8-1293" fmla="*/ 1162138 w 2969045"/>
              <a:gd name="connsiteY8-1294" fmla="*/ 2408222 h 3173121"/>
              <a:gd name="connsiteX9-1295" fmla="*/ 918927 w 2969045"/>
              <a:gd name="connsiteY9-1296" fmla="*/ 1697760 h 3173121"/>
              <a:gd name="connsiteX10-1297" fmla="*/ 1148733 w 2969045"/>
              <a:gd name="connsiteY10-1298" fmla="*/ 3168594 h 3173121"/>
              <a:gd name="connsiteX0-1299" fmla="*/ 1148733 w 2969045"/>
              <a:gd name="connsiteY0-1300" fmla="*/ 3168594 h 3173121"/>
              <a:gd name="connsiteX1-1301" fmla="*/ 0 w 2969045"/>
              <a:gd name="connsiteY1-1302" fmla="*/ 1749200 h 3173121"/>
              <a:gd name="connsiteX2-1303" fmla="*/ 449559 w 2969045"/>
              <a:gd name="connsiteY2-1304" fmla="*/ 2009927 h 3173121"/>
              <a:gd name="connsiteX3-1305" fmla="*/ 826277 w 2969045"/>
              <a:gd name="connsiteY3-1306" fmla="*/ 0 h 3173121"/>
              <a:gd name="connsiteX4-1307" fmla="*/ 2084415 w 2969045"/>
              <a:gd name="connsiteY4-1308" fmla="*/ 1294704 h 3173121"/>
              <a:gd name="connsiteX5-1309" fmla="*/ 2081534 w 2969045"/>
              <a:gd name="connsiteY5-1310" fmla="*/ 711461 h 3173121"/>
              <a:gd name="connsiteX6-1311" fmla="*/ 1581537 w 2969045"/>
              <a:gd name="connsiteY6-1312" fmla="*/ 3173121 h 3173121"/>
              <a:gd name="connsiteX7-1313" fmla="*/ 1237328 w 2969045"/>
              <a:gd name="connsiteY7-1314" fmla="*/ 1143558 h 3173121"/>
              <a:gd name="connsiteX8-1315" fmla="*/ 1162138 w 2969045"/>
              <a:gd name="connsiteY8-1316" fmla="*/ 2408222 h 3173121"/>
              <a:gd name="connsiteX9-1317" fmla="*/ 918927 w 2969045"/>
              <a:gd name="connsiteY9-1318" fmla="*/ 1697760 h 3173121"/>
              <a:gd name="connsiteX10-1319" fmla="*/ 1148733 w 2969045"/>
              <a:gd name="connsiteY10-1320" fmla="*/ 3168594 h 3173121"/>
              <a:gd name="connsiteX0-1321" fmla="*/ 1148733 w 2969045"/>
              <a:gd name="connsiteY0-1322" fmla="*/ 3168594 h 3173121"/>
              <a:gd name="connsiteX1-1323" fmla="*/ 0 w 2969045"/>
              <a:gd name="connsiteY1-1324" fmla="*/ 1749200 h 3173121"/>
              <a:gd name="connsiteX2-1325" fmla="*/ 449559 w 2969045"/>
              <a:gd name="connsiteY2-1326" fmla="*/ 2009927 h 3173121"/>
              <a:gd name="connsiteX3-1327" fmla="*/ 826277 w 2969045"/>
              <a:gd name="connsiteY3-1328" fmla="*/ 0 h 3173121"/>
              <a:gd name="connsiteX4-1329" fmla="*/ 2084415 w 2969045"/>
              <a:gd name="connsiteY4-1330" fmla="*/ 1294704 h 3173121"/>
              <a:gd name="connsiteX5-1331" fmla="*/ 2081534 w 2969045"/>
              <a:gd name="connsiteY5-1332" fmla="*/ 711461 h 3173121"/>
              <a:gd name="connsiteX6-1333" fmla="*/ 1581537 w 2969045"/>
              <a:gd name="connsiteY6-1334" fmla="*/ 3173121 h 3173121"/>
              <a:gd name="connsiteX7-1335" fmla="*/ 1237328 w 2969045"/>
              <a:gd name="connsiteY7-1336" fmla="*/ 1143558 h 3173121"/>
              <a:gd name="connsiteX8-1337" fmla="*/ 1162138 w 2969045"/>
              <a:gd name="connsiteY8-1338" fmla="*/ 2408222 h 3173121"/>
              <a:gd name="connsiteX9-1339" fmla="*/ 918927 w 2969045"/>
              <a:gd name="connsiteY9-1340" fmla="*/ 1697760 h 3173121"/>
              <a:gd name="connsiteX10-1341" fmla="*/ 1148733 w 2969045"/>
              <a:gd name="connsiteY10-1342" fmla="*/ 3168594 h 3173121"/>
              <a:gd name="connsiteX0-1343" fmla="*/ 1148733 w 2969045"/>
              <a:gd name="connsiteY0-1344" fmla="*/ 3168594 h 3173121"/>
              <a:gd name="connsiteX1-1345" fmla="*/ 0 w 2969045"/>
              <a:gd name="connsiteY1-1346" fmla="*/ 1749200 h 3173121"/>
              <a:gd name="connsiteX2-1347" fmla="*/ 449559 w 2969045"/>
              <a:gd name="connsiteY2-1348" fmla="*/ 2009927 h 3173121"/>
              <a:gd name="connsiteX3-1349" fmla="*/ 826277 w 2969045"/>
              <a:gd name="connsiteY3-1350" fmla="*/ 0 h 3173121"/>
              <a:gd name="connsiteX4-1351" fmla="*/ 2084415 w 2969045"/>
              <a:gd name="connsiteY4-1352" fmla="*/ 1294704 h 3173121"/>
              <a:gd name="connsiteX5-1353" fmla="*/ 2081534 w 2969045"/>
              <a:gd name="connsiteY5-1354" fmla="*/ 711461 h 3173121"/>
              <a:gd name="connsiteX6-1355" fmla="*/ 1581537 w 2969045"/>
              <a:gd name="connsiteY6-1356" fmla="*/ 3173121 h 3173121"/>
              <a:gd name="connsiteX7-1357" fmla="*/ 1237328 w 2969045"/>
              <a:gd name="connsiteY7-1358" fmla="*/ 1143558 h 3173121"/>
              <a:gd name="connsiteX8-1359" fmla="*/ 1162138 w 2969045"/>
              <a:gd name="connsiteY8-1360" fmla="*/ 2408222 h 3173121"/>
              <a:gd name="connsiteX9-1361" fmla="*/ 918927 w 2969045"/>
              <a:gd name="connsiteY9-1362" fmla="*/ 1697760 h 3173121"/>
              <a:gd name="connsiteX10-1363" fmla="*/ 1148733 w 2969045"/>
              <a:gd name="connsiteY10-1364" fmla="*/ 3168594 h 317312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1" name="Rounded Rectangle 25"/>
          <p:cNvSpPr/>
          <p:nvPr/>
        </p:nvSpPr>
        <p:spPr>
          <a:xfrm>
            <a:off x="9276660" y="2839601"/>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2" name="Block Arc 41"/>
          <p:cNvSpPr/>
          <p:nvPr/>
        </p:nvSpPr>
        <p:spPr>
          <a:xfrm>
            <a:off x="7757806" y="5852973"/>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63" name="Round Same Side Corner Rectangle 11"/>
          <p:cNvSpPr/>
          <p:nvPr/>
        </p:nvSpPr>
        <p:spPr>
          <a:xfrm rot="9900000">
            <a:off x="8512631" y="1733769"/>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4" name="Donut 39"/>
          <p:cNvSpPr/>
          <p:nvPr/>
        </p:nvSpPr>
        <p:spPr>
          <a:xfrm>
            <a:off x="2550022" y="4864910"/>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solidFill>
                <a:schemeClr val="tx1"/>
              </a:solidFill>
            </a:endParaRPr>
          </a:p>
        </p:txBody>
      </p:sp>
      <p:sp>
        <p:nvSpPr>
          <p:cNvPr id="65" name="Freeform 25"/>
          <p:cNvSpPr/>
          <p:nvPr/>
        </p:nvSpPr>
        <p:spPr>
          <a:xfrm>
            <a:off x="7070079" y="3839388"/>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1" fmla="*/ 371475 w 1600200"/>
              <a:gd name="connsiteY0-2" fmla="*/ 0 h 1917951"/>
              <a:gd name="connsiteX1-3" fmla="*/ 628650 w 1600200"/>
              <a:gd name="connsiteY1-4" fmla="*/ 584451 h 1917951"/>
              <a:gd name="connsiteX2-5" fmla="*/ 400050 w 1600200"/>
              <a:gd name="connsiteY2-6" fmla="*/ 622551 h 1917951"/>
              <a:gd name="connsiteX3-7" fmla="*/ 1019175 w 1600200"/>
              <a:gd name="connsiteY3-8" fmla="*/ 1498851 h 1917951"/>
              <a:gd name="connsiteX4-9" fmla="*/ 1219200 w 1600200"/>
              <a:gd name="connsiteY4-10" fmla="*/ 1298826 h 1917951"/>
              <a:gd name="connsiteX5-11" fmla="*/ 1600200 w 1600200"/>
              <a:gd name="connsiteY5-12" fmla="*/ 1727451 h 1917951"/>
              <a:gd name="connsiteX6-13" fmla="*/ 1038225 w 1600200"/>
              <a:gd name="connsiteY6-14" fmla="*/ 1917951 h 1917951"/>
              <a:gd name="connsiteX7-15" fmla="*/ 0 w 1600200"/>
              <a:gd name="connsiteY7-16" fmla="*/ 374901 h 1917951"/>
              <a:gd name="connsiteX8-17" fmla="*/ 371475 w 1600200"/>
              <a:gd name="connsiteY8-18" fmla="*/ 0 h 1917951"/>
              <a:gd name="connsiteX0-19" fmla="*/ 371475 w 1600200"/>
              <a:gd name="connsiteY0-20" fmla="*/ 1277 h 1919228"/>
              <a:gd name="connsiteX1-21" fmla="*/ 628650 w 1600200"/>
              <a:gd name="connsiteY1-22" fmla="*/ 585728 h 1919228"/>
              <a:gd name="connsiteX2-23" fmla="*/ 400050 w 1600200"/>
              <a:gd name="connsiteY2-24" fmla="*/ 623828 h 1919228"/>
              <a:gd name="connsiteX3-25" fmla="*/ 1019175 w 1600200"/>
              <a:gd name="connsiteY3-26" fmla="*/ 1500128 h 1919228"/>
              <a:gd name="connsiteX4-27" fmla="*/ 1219200 w 1600200"/>
              <a:gd name="connsiteY4-28" fmla="*/ 1300103 h 1919228"/>
              <a:gd name="connsiteX5-29" fmla="*/ 1600200 w 1600200"/>
              <a:gd name="connsiteY5-30" fmla="*/ 1728728 h 1919228"/>
              <a:gd name="connsiteX6-31" fmla="*/ 1038225 w 1600200"/>
              <a:gd name="connsiteY6-32" fmla="*/ 1919228 h 1919228"/>
              <a:gd name="connsiteX7-33" fmla="*/ 0 w 1600200"/>
              <a:gd name="connsiteY7-34" fmla="*/ 376178 h 1919228"/>
              <a:gd name="connsiteX8-35" fmla="*/ 371475 w 1600200"/>
              <a:gd name="connsiteY8-36" fmla="*/ 1277 h 1919228"/>
              <a:gd name="connsiteX0-37" fmla="*/ 371475 w 1600200"/>
              <a:gd name="connsiteY0-38" fmla="*/ 1277 h 1919228"/>
              <a:gd name="connsiteX1-39" fmla="*/ 628650 w 1600200"/>
              <a:gd name="connsiteY1-40" fmla="*/ 585728 h 1919228"/>
              <a:gd name="connsiteX2-41" fmla="*/ 400050 w 1600200"/>
              <a:gd name="connsiteY2-42" fmla="*/ 623828 h 1919228"/>
              <a:gd name="connsiteX3-43" fmla="*/ 1019175 w 1600200"/>
              <a:gd name="connsiteY3-44" fmla="*/ 1500128 h 1919228"/>
              <a:gd name="connsiteX4-45" fmla="*/ 1219200 w 1600200"/>
              <a:gd name="connsiteY4-46" fmla="*/ 1300103 h 1919228"/>
              <a:gd name="connsiteX5-47" fmla="*/ 1600200 w 1600200"/>
              <a:gd name="connsiteY5-48" fmla="*/ 1728728 h 1919228"/>
              <a:gd name="connsiteX6-49" fmla="*/ 1038225 w 1600200"/>
              <a:gd name="connsiteY6-50" fmla="*/ 1919228 h 1919228"/>
              <a:gd name="connsiteX7-51" fmla="*/ 0 w 1600200"/>
              <a:gd name="connsiteY7-52" fmla="*/ 376178 h 1919228"/>
              <a:gd name="connsiteX8-53" fmla="*/ 371475 w 1600200"/>
              <a:gd name="connsiteY8-54" fmla="*/ 1277 h 1919228"/>
              <a:gd name="connsiteX0-55" fmla="*/ 371475 w 1600200"/>
              <a:gd name="connsiteY0-56" fmla="*/ 1544 h 1919495"/>
              <a:gd name="connsiteX1-57" fmla="*/ 628650 w 1600200"/>
              <a:gd name="connsiteY1-58" fmla="*/ 585995 h 1919495"/>
              <a:gd name="connsiteX2-59" fmla="*/ 400050 w 1600200"/>
              <a:gd name="connsiteY2-60" fmla="*/ 624095 h 1919495"/>
              <a:gd name="connsiteX3-61" fmla="*/ 1019175 w 1600200"/>
              <a:gd name="connsiteY3-62" fmla="*/ 1500395 h 1919495"/>
              <a:gd name="connsiteX4-63" fmla="*/ 1219200 w 1600200"/>
              <a:gd name="connsiteY4-64" fmla="*/ 1300370 h 1919495"/>
              <a:gd name="connsiteX5-65" fmla="*/ 1600200 w 1600200"/>
              <a:gd name="connsiteY5-66" fmla="*/ 1728995 h 1919495"/>
              <a:gd name="connsiteX6-67" fmla="*/ 1038225 w 1600200"/>
              <a:gd name="connsiteY6-68" fmla="*/ 1919495 h 1919495"/>
              <a:gd name="connsiteX7-69" fmla="*/ 0 w 1600200"/>
              <a:gd name="connsiteY7-70" fmla="*/ 376445 h 1919495"/>
              <a:gd name="connsiteX8-71" fmla="*/ 371475 w 1600200"/>
              <a:gd name="connsiteY8-72" fmla="*/ 1544 h 1919495"/>
              <a:gd name="connsiteX0-73" fmla="*/ 371475 w 1600200"/>
              <a:gd name="connsiteY0-74" fmla="*/ 1487 h 1919438"/>
              <a:gd name="connsiteX1-75" fmla="*/ 568075 w 1600200"/>
              <a:gd name="connsiteY1-76" fmla="*/ 603245 h 1919438"/>
              <a:gd name="connsiteX2-77" fmla="*/ 400050 w 1600200"/>
              <a:gd name="connsiteY2-78" fmla="*/ 624038 h 1919438"/>
              <a:gd name="connsiteX3-79" fmla="*/ 1019175 w 1600200"/>
              <a:gd name="connsiteY3-80" fmla="*/ 1500338 h 1919438"/>
              <a:gd name="connsiteX4-81" fmla="*/ 1219200 w 1600200"/>
              <a:gd name="connsiteY4-82" fmla="*/ 1300313 h 1919438"/>
              <a:gd name="connsiteX5-83" fmla="*/ 1600200 w 1600200"/>
              <a:gd name="connsiteY5-84" fmla="*/ 1728938 h 1919438"/>
              <a:gd name="connsiteX6-85" fmla="*/ 1038225 w 1600200"/>
              <a:gd name="connsiteY6-86" fmla="*/ 1919438 h 1919438"/>
              <a:gd name="connsiteX7-87" fmla="*/ 0 w 1600200"/>
              <a:gd name="connsiteY7-88" fmla="*/ 376388 h 1919438"/>
              <a:gd name="connsiteX8-89" fmla="*/ 371475 w 1600200"/>
              <a:gd name="connsiteY8-90" fmla="*/ 1487 h 1919438"/>
              <a:gd name="connsiteX0-91" fmla="*/ 371475 w 1600200"/>
              <a:gd name="connsiteY0-92" fmla="*/ 1032 h 1918983"/>
              <a:gd name="connsiteX1-93" fmla="*/ 568075 w 1600200"/>
              <a:gd name="connsiteY1-94" fmla="*/ 602790 h 1918983"/>
              <a:gd name="connsiteX2-95" fmla="*/ 400050 w 1600200"/>
              <a:gd name="connsiteY2-96" fmla="*/ 623583 h 1918983"/>
              <a:gd name="connsiteX3-97" fmla="*/ 1019175 w 1600200"/>
              <a:gd name="connsiteY3-98" fmla="*/ 1499883 h 1918983"/>
              <a:gd name="connsiteX4-99" fmla="*/ 1219200 w 1600200"/>
              <a:gd name="connsiteY4-100" fmla="*/ 1299858 h 1918983"/>
              <a:gd name="connsiteX5-101" fmla="*/ 1600200 w 1600200"/>
              <a:gd name="connsiteY5-102" fmla="*/ 1728483 h 1918983"/>
              <a:gd name="connsiteX6-103" fmla="*/ 1038225 w 1600200"/>
              <a:gd name="connsiteY6-104" fmla="*/ 1918983 h 1918983"/>
              <a:gd name="connsiteX7-105" fmla="*/ 0 w 1600200"/>
              <a:gd name="connsiteY7-106" fmla="*/ 375933 h 1918983"/>
              <a:gd name="connsiteX8-107" fmla="*/ 371475 w 1600200"/>
              <a:gd name="connsiteY8-108" fmla="*/ 1032 h 1918983"/>
              <a:gd name="connsiteX0-109" fmla="*/ 371475 w 1600200"/>
              <a:gd name="connsiteY0-110" fmla="*/ 1088 h 1919039"/>
              <a:gd name="connsiteX1-111" fmla="*/ 568075 w 1600200"/>
              <a:gd name="connsiteY1-112" fmla="*/ 602846 h 1919039"/>
              <a:gd name="connsiteX2-113" fmla="*/ 400050 w 1600200"/>
              <a:gd name="connsiteY2-114" fmla="*/ 623639 h 1919039"/>
              <a:gd name="connsiteX3-115" fmla="*/ 1019175 w 1600200"/>
              <a:gd name="connsiteY3-116" fmla="*/ 1499939 h 1919039"/>
              <a:gd name="connsiteX4-117" fmla="*/ 1219200 w 1600200"/>
              <a:gd name="connsiteY4-118" fmla="*/ 1299914 h 1919039"/>
              <a:gd name="connsiteX5-119" fmla="*/ 1600200 w 1600200"/>
              <a:gd name="connsiteY5-120" fmla="*/ 1728539 h 1919039"/>
              <a:gd name="connsiteX6-121" fmla="*/ 1038225 w 1600200"/>
              <a:gd name="connsiteY6-122" fmla="*/ 1919039 h 1919039"/>
              <a:gd name="connsiteX7-123" fmla="*/ 0 w 1600200"/>
              <a:gd name="connsiteY7-124" fmla="*/ 375989 h 1919039"/>
              <a:gd name="connsiteX8-125" fmla="*/ 371475 w 1600200"/>
              <a:gd name="connsiteY8-126" fmla="*/ 1088 h 1919039"/>
              <a:gd name="connsiteX0-127" fmla="*/ 371475 w 1600200"/>
              <a:gd name="connsiteY0-128" fmla="*/ 1088 h 1919039"/>
              <a:gd name="connsiteX1-129" fmla="*/ 568075 w 1600200"/>
              <a:gd name="connsiteY1-130" fmla="*/ 602846 h 1919039"/>
              <a:gd name="connsiteX2-131" fmla="*/ 400050 w 1600200"/>
              <a:gd name="connsiteY2-132" fmla="*/ 623639 h 1919039"/>
              <a:gd name="connsiteX3-133" fmla="*/ 1019175 w 1600200"/>
              <a:gd name="connsiteY3-134" fmla="*/ 1499939 h 1919039"/>
              <a:gd name="connsiteX4-135" fmla="*/ 1219200 w 1600200"/>
              <a:gd name="connsiteY4-136" fmla="*/ 1299914 h 1919039"/>
              <a:gd name="connsiteX5-137" fmla="*/ 1600200 w 1600200"/>
              <a:gd name="connsiteY5-138" fmla="*/ 1728539 h 1919039"/>
              <a:gd name="connsiteX6-139" fmla="*/ 1038225 w 1600200"/>
              <a:gd name="connsiteY6-140" fmla="*/ 1919039 h 1919039"/>
              <a:gd name="connsiteX7-141" fmla="*/ 0 w 1600200"/>
              <a:gd name="connsiteY7-142" fmla="*/ 375989 h 1919039"/>
              <a:gd name="connsiteX8-143" fmla="*/ 371475 w 1600200"/>
              <a:gd name="connsiteY8-144" fmla="*/ 1088 h 1919039"/>
              <a:gd name="connsiteX0-145" fmla="*/ 371475 w 1600200"/>
              <a:gd name="connsiteY0-146" fmla="*/ 1118 h 1919069"/>
              <a:gd name="connsiteX1-147" fmla="*/ 568075 w 1600200"/>
              <a:gd name="connsiteY1-148" fmla="*/ 602876 h 1919069"/>
              <a:gd name="connsiteX2-149" fmla="*/ 400050 w 1600200"/>
              <a:gd name="connsiteY2-150" fmla="*/ 623669 h 1919069"/>
              <a:gd name="connsiteX3-151" fmla="*/ 1019175 w 1600200"/>
              <a:gd name="connsiteY3-152" fmla="*/ 1499969 h 1919069"/>
              <a:gd name="connsiteX4-153" fmla="*/ 1219200 w 1600200"/>
              <a:gd name="connsiteY4-154" fmla="*/ 1299944 h 1919069"/>
              <a:gd name="connsiteX5-155" fmla="*/ 1600200 w 1600200"/>
              <a:gd name="connsiteY5-156" fmla="*/ 1728569 h 1919069"/>
              <a:gd name="connsiteX6-157" fmla="*/ 1038225 w 1600200"/>
              <a:gd name="connsiteY6-158" fmla="*/ 1919069 h 1919069"/>
              <a:gd name="connsiteX7-159" fmla="*/ 0 w 1600200"/>
              <a:gd name="connsiteY7-160" fmla="*/ 376019 h 1919069"/>
              <a:gd name="connsiteX8-161" fmla="*/ 371475 w 1600200"/>
              <a:gd name="connsiteY8-162" fmla="*/ 1118 h 1919069"/>
              <a:gd name="connsiteX0-163" fmla="*/ 371475 w 1600200"/>
              <a:gd name="connsiteY0-164" fmla="*/ 1118 h 1919069"/>
              <a:gd name="connsiteX1-165" fmla="*/ 568075 w 1600200"/>
              <a:gd name="connsiteY1-166" fmla="*/ 602876 h 1919069"/>
              <a:gd name="connsiteX2-167" fmla="*/ 408703 w 1600200"/>
              <a:gd name="connsiteY2-168" fmla="*/ 643860 h 1919069"/>
              <a:gd name="connsiteX3-169" fmla="*/ 1019175 w 1600200"/>
              <a:gd name="connsiteY3-170" fmla="*/ 1499969 h 1919069"/>
              <a:gd name="connsiteX4-171" fmla="*/ 1219200 w 1600200"/>
              <a:gd name="connsiteY4-172" fmla="*/ 1299944 h 1919069"/>
              <a:gd name="connsiteX5-173" fmla="*/ 1600200 w 1600200"/>
              <a:gd name="connsiteY5-174" fmla="*/ 1728569 h 1919069"/>
              <a:gd name="connsiteX6-175" fmla="*/ 1038225 w 1600200"/>
              <a:gd name="connsiteY6-176" fmla="*/ 1919069 h 1919069"/>
              <a:gd name="connsiteX7-177" fmla="*/ 0 w 1600200"/>
              <a:gd name="connsiteY7-178" fmla="*/ 376019 h 1919069"/>
              <a:gd name="connsiteX8-179" fmla="*/ 371475 w 1600200"/>
              <a:gd name="connsiteY8-180" fmla="*/ 1118 h 1919069"/>
              <a:gd name="connsiteX0-181" fmla="*/ 371475 w 1600200"/>
              <a:gd name="connsiteY0-182" fmla="*/ 1118 h 1919069"/>
              <a:gd name="connsiteX1-183" fmla="*/ 568075 w 1600200"/>
              <a:gd name="connsiteY1-184" fmla="*/ 602876 h 1919069"/>
              <a:gd name="connsiteX2-185" fmla="*/ 359666 w 1600200"/>
              <a:gd name="connsiteY2-186" fmla="*/ 643860 h 1919069"/>
              <a:gd name="connsiteX3-187" fmla="*/ 1019175 w 1600200"/>
              <a:gd name="connsiteY3-188" fmla="*/ 1499969 h 1919069"/>
              <a:gd name="connsiteX4-189" fmla="*/ 1219200 w 1600200"/>
              <a:gd name="connsiteY4-190" fmla="*/ 1299944 h 1919069"/>
              <a:gd name="connsiteX5-191" fmla="*/ 1600200 w 1600200"/>
              <a:gd name="connsiteY5-192" fmla="*/ 1728569 h 1919069"/>
              <a:gd name="connsiteX6-193" fmla="*/ 1038225 w 1600200"/>
              <a:gd name="connsiteY6-194" fmla="*/ 1919069 h 1919069"/>
              <a:gd name="connsiteX7-195" fmla="*/ 0 w 1600200"/>
              <a:gd name="connsiteY7-196" fmla="*/ 376019 h 1919069"/>
              <a:gd name="connsiteX8-197" fmla="*/ 371475 w 1600200"/>
              <a:gd name="connsiteY8-198" fmla="*/ 1118 h 1919069"/>
              <a:gd name="connsiteX0-199" fmla="*/ 371475 w 1600200"/>
              <a:gd name="connsiteY0-200" fmla="*/ 1118 h 1919069"/>
              <a:gd name="connsiteX1-201" fmla="*/ 568075 w 1600200"/>
              <a:gd name="connsiteY1-202" fmla="*/ 602876 h 1919069"/>
              <a:gd name="connsiteX2-203" fmla="*/ 374089 w 1600200"/>
              <a:gd name="connsiteY2-204" fmla="*/ 646744 h 1919069"/>
              <a:gd name="connsiteX3-205" fmla="*/ 1019175 w 1600200"/>
              <a:gd name="connsiteY3-206" fmla="*/ 1499969 h 1919069"/>
              <a:gd name="connsiteX4-207" fmla="*/ 1219200 w 1600200"/>
              <a:gd name="connsiteY4-208" fmla="*/ 1299944 h 1919069"/>
              <a:gd name="connsiteX5-209" fmla="*/ 1600200 w 1600200"/>
              <a:gd name="connsiteY5-210" fmla="*/ 1728569 h 1919069"/>
              <a:gd name="connsiteX6-211" fmla="*/ 1038225 w 1600200"/>
              <a:gd name="connsiteY6-212" fmla="*/ 1919069 h 1919069"/>
              <a:gd name="connsiteX7-213" fmla="*/ 0 w 1600200"/>
              <a:gd name="connsiteY7-214" fmla="*/ 376019 h 1919069"/>
              <a:gd name="connsiteX8-215" fmla="*/ 371475 w 1600200"/>
              <a:gd name="connsiteY8-216" fmla="*/ 1118 h 1919069"/>
              <a:gd name="connsiteX0-217" fmla="*/ 371475 w 1600200"/>
              <a:gd name="connsiteY0-218" fmla="*/ 1118 h 1919069"/>
              <a:gd name="connsiteX1-219" fmla="*/ 568075 w 1600200"/>
              <a:gd name="connsiteY1-220" fmla="*/ 602876 h 1919069"/>
              <a:gd name="connsiteX2-221" fmla="*/ 374089 w 1600200"/>
              <a:gd name="connsiteY2-222" fmla="*/ 646744 h 1919069"/>
              <a:gd name="connsiteX3-223" fmla="*/ 1019175 w 1600200"/>
              <a:gd name="connsiteY3-224" fmla="*/ 1499969 h 1919069"/>
              <a:gd name="connsiteX4-225" fmla="*/ 1219200 w 1600200"/>
              <a:gd name="connsiteY4-226" fmla="*/ 1299944 h 1919069"/>
              <a:gd name="connsiteX5-227" fmla="*/ 1600200 w 1600200"/>
              <a:gd name="connsiteY5-228" fmla="*/ 1728569 h 1919069"/>
              <a:gd name="connsiteX6-229" fmla="*/ 1038225 w 1600200"/>
              <a:gd name="connsiteY6-230" fmla="*/ 1919069 h 1919069"/>
              <a:gd name="connsiteX7-231" fmla="*/ 0 w 1600200"/>
              <a:gd name="connsiteY7-232" fmla="*/ 376019 h 1919069"/>
              <a:gd name="connsiteX8-233" fmla="*/ 371475 w 1600200"/>
              <a:gd name="connsiteY8-234" fmla="*/ 1118 h 1919069"/>
              <a:gd name="connsiteX0-235" fmla="*/ 371475 w 1600200"/>
              <a:gd name="connsiteY0-236" fmla="*/ 1118 h 1919069"/>
              <a:gd name="connsiteX1-237" fmla="*/ 568075 w 1600200"/>
              <a:gd name="connsiteY1-238" fmla="*/ 602876 h 1919069"/>
              <a:gd name="connsiteX2-239" fmla="*/ 374089 w 1600200"/>
              <a:gd name="connsiteY2-240" fmla="*/ 646744 h 1919069"/>
              <a:gd name="connsiteX3-241" fmla="*/ 1019175 w 1600200"/>
              <a:gd name="connsiteY3-242" fmla="*/ 1499969 h 1919069"/>
              <a:gd name="connsiteX4-243" fmla="*/ 1219200 w 1600200"/>
              <a:gd name="connsiteY4-244" fmla="*/ 1299944 h 1919069"/>
              <a:gd name="connsiteX5-245" fmla="*/ 1600200 w 1600200"/>
              <a:gd name="connsiteY5-246" fmla="*/ 1728569 h 1919069"/>
              <a:gd name="connsiteX6-247" fmla="*/ 1038225 w 1600200"/>
              <a:gd name="connsiteY6-248" fmla="*/ 1919069 h 1919069"/>
              <a:gd name="connsiteX7-249" fmla="*/ 0 w 1600200"/>
              <a:gd name="connsiteY7-250" fmla="*/ 376019 h 1919069"/>
              <a:gd name="connsiteX8-251" fmla="*/ 371475 w 1600200"/>
              <a:gd name="connsiteY8-252" fmla="*/ 1118 h 1919069"/>
              <a:gd name="connsiteX0-253" fmla="*/ 371475 w 1600200"/>
              <a:gd name="connsiteY0-254" fmla="*/ 1118 h 1919069"/>
              <a:gd name="connsiteX1-255" fmla="*/ 568075 w 1600200"/>
              <a:gd name="connsiteY1-256" fmla="*/ 602876 h 1919069"/>
              <a:gd name="connsiteX2-257" fmla="*/ 374089 w 1600200"/>
              <a:gd name="connsiteY2-258" fmla="*/ 646744 h 1919069"/>
              <a:gd name="connsiteX3-259" fmla="*/ 1019175 w 1600200"/>
              <a:gd name="connsiteY3-260" fmla="*/ 1499969 h 1919069"/>
              <a:gd name="connsiteX4-261" fmla="*/ 1219200 w 1600200"/>
              <a:gd name="connsiteY4-262" fmla="*/ 1299944 h 1919069"/>
              <a:gd name="connsiteX5-263" fmla="*/ 1600200 w 1600200"/>
              <a:gd name="connsiteY5-264" fmla="*/ 1728569 h 1919069"/>
              <a:gd name="connsiteX6-265" fmla="*/ 1038225 w 1600200"/>
              <a:gd name="connsiteY6-266" fmla="*/ 1919069 h 1919069"/>
              <a:gd name="connsiteX7-267" fmla="*/ 0 w 1600200"/>
              <a:gd name="connsiteY7-268" fmla="*/ 376019 h 1919069"/>
              <a:gd name="connsiteX8-269" fmla="*/ 371475 w 1600200"/>
              <a:gd name="connsiteY8-270" fmla="*/ 1118 h 1919069"/>
              <a:gd name="connsiteX0-271" fmla="*/ 371475 w 1600200"/>
              <a:gd name="connsiteY0-272" fmla="*/ 1118 h 1919069"/>
              <a:gd name="connsiteX1-273" fmla="*/ 568075 w 1600200"/>
              <a:gd name="connsiteY1-274" fmla="*/ 602876 h 1919069"/>
              <a:gd name="connsiteX2-275" fmla="*/ 374089 w 1600200"/>
              <a:gd name="connsiteY2-276" fmla="*/ 646744 h 1919069"/>
              <a:gd name="connsiteX3-277" fmla="*/ 1019175 w 1600200"/>
              <a:gd name="connsiteY3-278" fmla="*/ 1499969 h 1919069"/>
              <a:gd name="connsiteX4-279" fmla="*/ 1219200 w 1600200"/>
              <a:gd name="connsiteY4-280" fmla="*/ 1299944 h 1919069"/>
              <a:gd name="connsiteX5-281" fmla="*/ 1600200 w 1600200"/>
              <a:gd name="connsiteY5-282" fmla="*/ 1728569 h 1919069"/>
              <a:gd name="connsiteX6-283" fmla="*/ 1038225 w 1600200"/>
              <a:gd name="connsiteY6-284" fmla="*/ 1919069 h 1919069"/>
              <a:gd name="connsiteX7-285" fmla="*/ 0 w 1600200"/>
              <a:gd name="connsiteY7-286" fmla="*/ 376019 h 1919069"/>
              <a:gd name="connsiteX8-287" fmla="*/ 371475 w 1600200"/>
              <a:gd name="connsiteY8-288" fmla="*/ 1118 h 1919069"/>
              <a:gd name="connsiteX0-289" fmla="*/ 371475 w 1600200"/>
              <a:gd name="connsiteY0-290" fmla="*/ 1118 h 1919069"/>
              <a:gd name="connsiteX1-291" fmla="*/ 568075 w 1600200"/>
              <a:gd name="connsiteY1-292" fmla="*/ 602876 h 1919069"/>
              <a:gd name="connsiteX2-293" fmla="*/ 374089 w 1600200"/>
              <a:gd name="connsiteY2-294" fmla="*/ 646744 h 1919069"/>
              <a:gd name="connsiteX3-295" fmla="*/ 1019175 w 1600200"/>
              <a:gd name="connsiteY3-296" fmla="*/ 1499969 h 1919069"/>
              <a:gd name="connsiteX4-297" fmla="*/ 1219200 w 1600200"/>
              <a:gd name="connsiteY4-298" fmla="*/ 1299944 h 1919069"/>
              <a:gd name="connsiteX5-299" fmla="*/ 1600200 w 1600200"/>
              <a:gd name="connsiteY5-300" fmla="*/ 1728569 h 1919069"/>
              <a:gd name="connsiteX6-301" fmla="*/ 1038225 w 1600200"/>
              <a:gd name="connsiteY6-302" fmla="*/ 1919069 h 1919069"/>
              <a:gd name="connsiteX7-303" fmla="*/ 0 w 1600200"/>
              <a:gd name="connsiteY7-304" fmla="*/ 376019 h 1919069"/>
              <a:gd name="connsiteX8-305" fmla="*/ 371475 w 1600200"/>
              <a:gd name="connsiteY8-306" fmla="*/ 1118 h 1919069"/>
              <a:gd name="connsiteX0-307" fmla="*/ 371475 w 1600200"/>
              <a:gd name="connsiteY0-308" fmla="*/ 1118 h 1919069"/>
              <a:gd name="connsiteX1-309" fmla="*/ 568075 w 1600200"/>
              <a:gd name="connsiteY1-310" fmla="*/ 602876 h 1919069"/>
              <a:gd name="connsiteX2-311" fmla="*/ 374089 w 1600200"/>
              <a:gd name="connsiteY2-312" fmla="*/ 646744 h 1919069"/>
              <a:gd name="connsiteX3-313" fmla="*/ 1019175 w 1600200"/>
              <a:gd name="connsiteY3-314" fmla="*/ 1499969 h 1919069"/>
              <a:gd name="connsiteX4-315" fmla="*/ 1219200 w 1600200"/>
              <a:gd name="connsiteY4-316" fmla="*/ 1299944 h 1919069"/>
              <a:gd name="connsiteX5-317" fmla="*/ 1600200 w 1600200"/>
              <a:gd name="connsiteY5-318" fmla="*/ 1728569 h 1919069"/>
              <a:gd name="connsiteX6-319" fmla="*/ 1038225 w 1600200"/>
              <a:gd name="connsiteY6-320" fmla="*/ 1919069 h 1919069"/>
              <a:gd name="connsiteX7-321" fmla="*/ 0 w 1600200"/>
              <a:gd name="connsiteY7-322" fmla="*/ 376019 h 1919069"/>
              <a:gd name="connsiteX8-323" fmla="*/ 371475 w 1600200"/>
              <a:gd name="connsiteY8-324" fmla="*/ 1118 h 1919069"/>
              <a:gd name="connsiteX0-325" fmla="*/ 371475 w 1600200"/>
              <a:gd name="connsiteY0-326" fmla="*/ 1118 h 1919069"/>
              <a:gd name="connsiteX1-327" fmla="*/ 568075 w 1600200"/>
              <a:gd name="connsiteY1-328" fmla="*/ 602876 h 1919069"/>
              <a:gd name="connsiteX2-329" fmla="*/ 374089 w 1600200"/>
              <a:gd name="connsiteY2-330" fmla="*/ 646744 h 1919069"/>
              <a:gd name="connsiteX3-331" fmla="*/ 970138 w 1600200"/>
              <a:gd name="connsiteY3-332" fmla="*/ 1517276 h 1919069"/>
              <a:gd name="connsiteX4-333" fmla="*/ 1219200 w 1600200"/>
              <a:gd name="connsiteY4-334" fmla="*/ 1299944 h 1919069"/>
              <a:gd name="connsiteX5-335" fmla="*/ 1600200 w 1600200"/>
              <a:gd name="connsiteY5-336" fmla="*/ 1728569 h 1919069"/>
              <a:gd name="connsiteX6-337" fmla="*/ 1038225 w 1600200"/>
              <a:gd name="connsiteY6-338" fmla="*/ 1919069 h 1919069"/>
              <a:gd name="connsiteX7-339" fmla="*/ 0 w 1600200"/>
              <a:gd name="connsiteY7-340" fmla="*/ 376019 h 1919069"/>
              <a:gd name="connsiteX8-341" fmla="*/ 371475 w 1600200"/>
              <a:gd name="connsiteY8-342" fmla="*/ 1118 h 1919069"/>
              <a:gd name="connsiteX0-343" fmla="*/ 371475 w 1600200"/>
              <a:gd name="connsiteY0-344" fmla="*/ 1118 h 1919069"/>
              <a:gd name="connsiteX1-345" fmla="*/ 568075 w 1600200"/>
              <a:gd name="connsiteY1-346" fmla="*/ 602876 h 1919069"/>
              <a:gd name="connsiteX2-347" fmla="*/ 374089 w 1600200"/>
              <a:gd name="connsiteY2-348" fmla="*/ 646744 h 1919069"/>
              <a:gd name="connsiteX3-349" fmla="*/ 1010522 w 1600200"/>
              <a:gd name="connsiteY3-350" fmla="*/ 1534584 h 1919069"/>
              <a:gd name="connsiteX4-351" fmla="*/ 1219200 w 1600200"/>
              <a:gd name="connsiteY4-352" fmla="*/ 1299944 h 1919069"/>
              <a:gd name="connsiteX5-353" fmla="*/ 1600200 w 1600200"/>
              <a:gd name="connsiteY5-354" fmla="*/ 1728569 h 1919069"/>
              <a:gd name="connsiteX6-355" fmla="*/ 1038225 w 1600200"/>
              <a:gd name="connsiteY6-356" fmla="*/ 1919069 h 1919069"/>
              <a:gd name="connsiteX7-357" fmla="*/ 0 w 1600200"/>
              <a:gd name="connsiteY7-358" fmla="*/ 376019 h 1919069"/>
              <a:gd name="connsiteX8-359" fmla="*/ 371475 w 1600200"/>
              <a:gd name="connsiteY8-360" fmla="*/ 1118 h 1919069"/>
              <a:gd name="connsiteX0-361" fmla="*/ 371475 w 1600200"/>
              <a:gd name="connsiteY0-362" fmla="*/ 1118 h 1919069"/>
              <a:gd name="connsiteX1-363" fmla="*/ 568075 w 1600200"/>
              <a:gd name="connsiteY1-364" fmla="*/ 602876 h 1919069"/>
              <a:gd name="connsiteX2-365" fmla="*/ 374089 w 1600200"/>
              <a:gd name="connsiteY2-366" fmla="*/ 646744 h 1919069"/>
              <a:gd name="connsiteX3-367" fmla="*/ 996099 w 1600200"/>
              <a:gd name="connsiteY3-368" fmla="*/ 1546122 h 1919069"/>
              <a:gd name="connsiteX4-369" fmla="*/ 1219200 w 1600200"/>
              <a:gd name="connsiteY4-370" fmla="*/ 1299944 h 1919069"/>
              <a:gd name="connsiteX5-371" fmla="*/ 1600200 w 1600200"/>
              <a:gd name="connsiteY5-372" fmla="*/ 1728569 h 1919069"/>
              <a:gd name="connsiteX6-373" fmla="*/ 1038225 w 1600200"/>
              <a:gd name="connsiteY6-374" fmla="*/ 1919069 h 1919069"/>
              <a:gd name="connsiteX7-375" fmla="*/ 0 w 1600200"/>
              <a:gd name="connsiteY7-376" fmla="*/ 376019 h 1919069"/>
              <a:gd name="connsiteX8-377" fmla="*/ 371475 w 1600200"/>
              <a:gd name="connsiteY8-378" fmla="*/ 1118 h 1919069"/>
              <a:gd name="connsiteX0-379" fmla="*/ 371475 w 1600200"/>
              <a:gd name="connsiteY0-380" fmla="*/ 1118 h 1919069"/>
              <a:gd name="connsiteX1-381" fmla="*/ 568075 w 1600200"/>
              <a:gd name="connsiteY1-382" fmla="*/ 602876 h 1919069"/>
              <a:gd name="connsiteX2-383" fmla="*/ 374089 w 1600200"/>
              <a:gd name="connsiteY2-384" fmla="*/ 646744 h 1919069"/>
              <a:gd name="connsiteX3-385" fmla="*/ 987445 w 1600200"/>
              <a:gd name="connsiteY3-386" fmla="*/ 1528815 h 1919069"/>
              <a:gd name="connsiteX4-387" fmla="*/ 1219200 w 1600200"/>
              <a:gd name="connsiteY4-388" fmla="*/ 1299944 h 1919069"/>
              <a:gd name="connsiteX5-389" fmla="*/ 1600200 w 1600200"/>
              <a:gd name="connsiteY5-390" fmla="*/ 1728569 h 1919069"/>
              <a:gd name="connsiteX6-391" fmla="*/ 1038225 w 1600200"/>
              <a:gd name="connsiteY6-392" fmla="*/ 1919069 h 1919069"/>
              <a:gd name="connsiteX7-393" fmla="*/ 0 w 1600200"/>
              <a:gd name="connsiteY7-394" fmla="*/ 376019 h 1919069"/>
              <a:gd name="connsiteX8-395" fmla="*/ 371475 w 1600200"/>
              <a:gd name="connsiteY8-396" fmla="*/ 1118 h 1919069"/>
              <a:gd name="connsiteX0-397" fmla="*/ 371475 w 1600200"/>
              <a:gd name="connsiteY0-398" fmla="*/ 1118 h 1919069"/>
              <a:gd name="connsiteX1-399" fmla="*/ 568075 w 1600200"/>
              <a:gd name="connsiteY1-400" fmla="*/ 602876 h 1919069"/>
              <a:gd name="connsiteX2-401" fmla="*/ 374089 w 1600200"/>
              <a:gd name="connsiteY2-402" fmla="*/ 646744 h 1919069"/>
              <a:gd name="connsiteX3-403" fmla="*/ 987445 w 1600200"/>
              <a:gd name="connsiteY3-404" fmla="*/ 1528815 h 1919069"/>
              <a:gd name="connsiteX4-405" fmla="*/ 1219200 w 1600200"/>
              <a:gd name="connsiteY4-406" fmla="*/ 1299944 h 1919069"/>
              <a:gd name="connsiteX5-407" fmla="*/ 1600200 w 1600200"/>
              <a:gd name="connsiteY5-408" fmla="*/ 1728569 h 1919069"/>
              <a:gd name="connsiteX6-409" fmla="*/ 1038225 w 1600200"/>
              <a:gd name="connsiteY6-410" fmla="*/ 1919069 h 1919069"/>
              <a:gd name="connsiteX7-411" fmla="*/ 0 w 1600200"/>
              <a:gd name="connsiteY7-412" fmla="*/ 376019 h 1919069"/>
              <a:gd name="connsiteX8-413" fmla="*/ 371475 w 1600200"/>
              <a:gd name="connsiteY8-414" fmla="*/ 1118 h 1919069"/>
              <a:gd name="connsiteX0-415" fmla="*/ 371475 w 1600200"/>
              <a:gd name="connsiteY0-416" fmla="*/ 1118 h 1919069"/>
              <a:gd name="connsiteX1-417" fmla="*/ 568075 w 1600200"/>
              <a:gd name="connsiteY1-418" fmla="*/ 602876 h 1919069"/>
              <a:gd name="connsiteX2-419" fmla="*/ 374089 w 1600200"/>
              <a:gd name="connsiteY2-420" fmla="*/ 646744 h 1919069"/>
              <a:gd name="connsiteX3-421" fmla="*/ 987445 w 1600200"/>
              <a:gd name="connsiteY3-422" fmla="*/ 1528815 h 1919069"/>
              <a:gd name="connsiteX4-423" fmla="*/ 1219200 w 1600200"/>
              <a:gd name="connsiteY4-424" fmla="*/ 1299944 h 1919069"/>
              <a:gd name="connsiteX5-425" fmla="*/ 1600200 w 1600200"/>
              <a:gd name="connsiteY5-426" fmla="*/ 1728569 h 1919069"/>
              <a:gd name="connsiteX6-427" fmla="*/ 1038225 w 1600200"/>
              <a:gd name="connsiteY6-428" fmla="*/ 1919069 h 1919069"/>
              <a:gd name="connsiteX7-429" fmla="*/ 0 w 1600200"/>
              <a:gd name="connsiteY7-430" fmla="*/ 376019 h 1919069"/>
              <a:gd name="connsiteX8-431" fmla="*/ 371475 w 1600200"/>
              <a:gd name="connsiteY8-432" fmla="*/ 1118 h 1919069"/>
              <a:gd name="connsiteX0-433" fmla="*/ 371475 w 1600200"/>
              <a:gd name="connsiteY0-434" fmla="*/ 1118 h 1919069"/>
              <a:gd name="connsiteX1-435" fmla="*/ 568075 w 1600200"/>
              <a:gd name="connsiteY1-436" fmla="*/ 602876 h 1919069"/>
              <a:gd name="connsiteX2-437" fmla="*/ 374089 w 1600200"/>
              <a:gd name="connsiteY2-438" fmla="*/ 646744 h 1919069"/>
              <a:gd name="connsiteX3-439" fmla="*/ 987445 w 1600200"/>
              <a:gd name="connsiteY3-440" fmla="*/ 1528815 h 1919069"/>
              <a:gd name="connsiteX4-441" fmla="*/ 1219200 w 1600200"/>
              <a:gd name="connsiteY4-442" fmla="*/ 1299944 h 1919069"/>
              <a:gd name="connsiteX5-443" fmla="*/ 1600200 w 1600200"/>
              <a:gd name="connsiteY5-444" fmla="*/ 1728569 h 1919069"/>
              <a:gd name="connsiteX6-445" fmla="*/ 1038225 w 1600200"/>
              <a:gd name="connsiteY6-446" fmla="*/ 1919069 h 1919069"/>
              <a:gd name="connsiteX7-447" fmla="*/ 0 w 1600200"/>
              <a:gd name="connsiteY7-448" fmla="*/ 376019 h 1919069"/>
              <a:gd name="connsiteX8-449" fmla="*/ 371475 w 1600200"/>
              <a:gd name="connsiteY8-450" fmla="*/ 1118 h 1919069"/>
              <a:gd name="connsiteX0-451" fmla="*/ 371475 w 1600200"/>
              <a:gd name="connsiteY0-452" fmla="*/ 1118 h 1919069"/>
              <a:gd name="connsiteX1-453" fmla="*/ 568075 w 1600200"/>
              <a:gd name="connsiteY1-454" fmla="*/ 602876 h 1919069"/>
              <a:gd name="connsiteX2-455" fmla="*/ 374089 w 1600200"/>
              <a:gd name="connsiteY2-456" fmla="*/ 646744 h 1919069"/>
              <a:gd name="connsiteX3-457" fmla="*/ 987445 w 1600200"/>
              <a:gd name="connsiteY3-458" fmla="*/ 1528815 h 1919069"/>
              <a:gd name="connsiteX4-459" fmla="*/ 1173048 w 1600200"/>
              <a:gd name="connsiteY4-460" fmla="*/ 1311482 h 1919069"/>
              <a:gd name="connsiteX5-461" fmla="*/ 1600200 w 1600200"/>
              <a:gd name="connsiteY5-462" fmla="*/ 1728569 h 1919069"/>
              <a:gd name="connsiteX6-463" fmla="*/ 1038225 w 1600200"/>
              <a:gd name="connsiteY6-464" fmla="*/ 1919069 h 1919069"/>
              <a:gd name="connsiteX7-465" fmla="*/ 0 w 1600200"/>
              <a:gd name="connsiteY7-466" fmla="*/ 376019 h 1919069"/>
              <a:gd name="connsiteX8-467" fmla="*/ 371475 w 1600200"/>
              <a:gd name="connsiteY8-468" fmla="*/ 1118 h 1919069"/>
              <a:gd name="connsiteX0-469" fmla="*/ 371475 w 1600200"/>
              <a:gd name="connsiteY0-470" fmla="*/ 1118 h 1919069"/>
              <a:gd name="connsiteX1-471" fmla="*/ 568075 w 1600200"/>
              <a:gd name="connsiteY1-472" fmla="*/ 602876 h 1919069"/>
              <a:gd name="connsiteX2-473" fmla="*/ 374089 w 1600200"/>
              <a:gd name="connsiteY2-474" fmla="*/ 646744 h 1919069"/>
              <a:gd name="connsiteX3-475" fmla="*/ 987445 w 1600200"/>
              <a:gd name="connsiteY3-476" fmla="*/ 1528815 h 1919069"/>
              <a:gd name="connsiteX4-477" fmla="*/ 1173048 w 1600200"/>
              <a:gd name="connsiteY4-478" fmla="*/ 1311482 h 1919069"/>
              <a:gd name="connsiteX5-479" fmla="*/ 1600200 w 1600200"/>
              <a:gd name="connsiteY5-480" fmla="*/ 1728569 h 1919069"/>
              <a:gd name="connsiteX6-481" fmla="*/ 1038225 w 1600200"/>
              <a:gd name="connsiteY6-482" fmla="*/ 1919069 h 1919069"/>
              <a:gd name="connsiteX7-483" fmla="*/ 0 w 1600200"/>
              <a:gd name="connsiteY7-484" fmla="*/ 376019 h 1919069"/>
              <a:gd name="connsiteX8-485" fmla="*/ 371475 w 1600200"/>
              <a:gd name="connsiteY8-486" fmla="*/ 1118 h 1919069"/>
              <a:gd name="connsiteX0-487" fmla="*/ 371475 w 1600200"/>
              <a:gd name="connsiteY0-488" fmla="*/ 1118 h 1919069"/>
              <a:gd name="connsiteX1-489" fmla="*/ 568075 w 1600200"/>
              <a:gd name="connsiteY1-490" fmla="*/ 602876 h 1919069"/>
              <a:gd name="connsiteX2-491" fmla="*/ 374089 w 1600200"/>
              <a:gd name="connsiteY2-492" fmla="*/ 646744 h 1919069"/>
              <a:gd name="connsiteX3-493" fmla="*/ 987445 w 1600200"/>
              <a:gd name="connsiteY3-494" fmla="*/ 1528815 h 1919069"/>
              <a:gd name="connsiteX4-495" fmla="*/ 1173048 w 1600200"/>
              <a:gd name="connsiteY4-496" fmla="*/ 1311482 h 1919069"/>
              <a:gd name="connsiteX5-497" fmla="*/ 1600200 w 1600200"/>
              <a:gd name="connsiteY5-498" fmla="*/ 1728569 h 1919069"/>
              <a:gd name="connsiteX6-499" fmla="*/ 1038225 w 1600200"/>
              <a:gd name="connsiteY6-500" fmla="*/ 1919069 h 1919069"/>
              <a:gd name="connsiteX7-501" fmla="*/ 0 w 1600200"/>
              <a:gd name="connsiteY7-502" fmla="*/ 376019 h 1919069"/>
              <a:gd name="connsiteX8-503" fmla="*/ 371475 w 1600200"/>
              <a:gd name="connsiteY8-504" fmla="*/ 1118 h 1919069"/>
              <a:gd name="connsiteX0-505" fmla="*/ 371475 w 1600200"/>
              <a:gd name="connsiteY0-506" fmla="*/ 1118 h 1919069"/>
              <a:gd name="connsiteX1-507" fmla="*/ 568075 w 1600200"/>
              <a:gd name="connsiteY1-508" fmla="*/ 602876 h 1919069"/>
              <a:gd name="connsiteX2-509" fmla="*/ 374089 w 1600200"/>
              <a:gd name="connsiteY2-510" fmla="*/ 646744 h 1919069"/>
              <a:gd name="connsiteX3-511" fmla="*/ 987445 w 1600200"/>
              <a:gd name="connsiteY3-512" fmla="*/ 1528815 h 1919069"/>
              <a:gd name="connsiteX4-513" fmla="*/ 1173048 w 1600200"/>
              <a:gd name="connsiteY4-514" fmla="*/ 1311482 h 1919069"/>
              <a:gd name="connsiteX5-515" fmla="*/ 1600200 w 1600200"/>
              <a:gd name="connsiteY5-516" fmla="*/ 1728569 h 1919069"/>
              <a:gd name="connsiteX6-517" fmla="*/ 1038225 w 1600200"/>
              <a:gd name="connsiteY6-518" fmla="*/ 1919069 h 1919069"/>
              <a:gd name="connsiteX7-519" fmla="*/ 0 w 1600200"/>
              <a:gd name="connsiteY7-520" fmla="*/ 376019 h 1919069"/>
              <a:gd name="connsiteX8-521" fmla="*/ 371475 w 1600200"/>
              <a:gd name="connsiteY8-522" fmla="*/ 1118 h 1919069"/>
              <a:gd name="connsiteX0-523" fmla="*/ 371475 w 1588662"/>
              <a:gd name="connsiteY0-524" fmla="*/ 1118 h 1919069"/>
              <a:gd name="connsiteX1-525" fmla="*/ 568075 w 1588662"/>
              <a:gd name="connsiteY1-526" fmla="*/ 602876 h 1919069"/>
              <a:gd name="connsiteX2-527" fmla="*/ 374089 w 1588662"/>
              <a:gd name="connsiteY2-528" fmla="*/ 646744 h 1919069"/>
              <a:gd name="connsiteX3-529" fmla="*/ 987445 w 1588662"/>
              <a:gd name="connsiteY3-530" fmla="*/ 1528815 h 1919069"/>
              <a:gd name="connsiteX4-531" fmla="*/ 1173048 w 1588662"/>
              <a:gd name="connsiteY4-532" fmla="*/ 1311482 h 1919069"/>
              <a:gd name="connsiteX5-533" fmla="*/ 1588662 w 1588662"/>
              <a:gd name="connsiteY5-534" fmla="*/ 1699723 h 1919069"/>
              <a:gd name="connsiteX6-535" fmla="*/ 1038225 w 1588662"/>
              <a:gd name="connsiteY6-536" fmla="*/ 1919069 h 1919069"/>
              <a:gd name="connsiteX7-537" fmla="*/ 0 w 1588662"/>
              <a:gd name="connsiteY7-538" fmla="*/ 376019 h 1919069"/>
              <a:gd name="connsiteX8-539" fmla="*/ 371475 w 1588662"/>
              <a:gd name="connsiteY8-540" fmla="*/ 1118 h 1919069"/>
              <a:gd name="connsiteX0-541" fmla="*/ 371475 w 1600166"/>
              <a:gd name="connsiteY0-542" fmla="*/ 1118 h 1919069"/>
              <a:gd name="connsiteX1-543" fmla="*/ 568075 w 1600166"/>
              <a:gd name="connsiteY1-544" fmla="*/ 602876 h 1919069"/>
              <a:gd name="connsiteX2-545" fmla="*/ 374089 w 1600166"/>
              <a:gd name="connsiteY2-546" fmla="*/ 646744 h 1919069"/>
              <a:gd name="connsiteX3-547" fmla="*/ 987445 w 1600166"/>
              <a:gd name="connsiteY3-548" fmla="*/ 1528815 h 1919069"/>
              <a:gd name="connsiteX4-549" fmla="*/ 1173048 w 1600166"/>
              <a:gd name="connsiteY4-550" fmla="*/ 1311482 h 1919069"/>
              <a:gd name="connsiteX5-551" fmla="*/ 1588662 w 1600166"/>
              <a:gd name="connsiteY5-552" fmla="*/ 1699723 h 1919069"/>
              <a:gd name="connsiteX6-553" fmla="*/ 1038225 w 1600166"/>
              <a:gd name="connsiteY6-554" fmla="*/ 1919069 h 1919069"/>
              <a:gd name="connsiteX7-555" fmla="*/ 0 w 1600166"/>
              <a:gd name="connsiteY7-556" fmla="*/ 376019 h 1919069"/>
              <a:gd name="connsiteX8-557" fmla="*/ 371475 w 1600166"/>
              <a:gd name="connsiteY8-558" fmla="*/ 1118 h 1919069"/>
              <a:gd name="connsiteX0-559" fmla="*/ 371475 w 1600166"/>
              <a:gd name="connsiteY0-560" fmla="*/ 1118 h 1919069"/>
              <a:gd name="connsiteX1-561" fmla="*/ 568075 w 1600166"/>
              <a:gd name="connsiteY1-562" fmla="*/ 602876 h 1919069"/>
              <a:gd name="connsiteX2-563" fmla="*/ 374089 w 1600166"/>
              <a:gd name="connsiteY2-564" fmla="*/ 646744 h 1919069"/>
              <a:gd name="connsiteX3-565" fmla="*/ 987445 w 1600166"/>
              <a:gd name="connsiteY3-566" fmla="*/ 1528815 h 1919069"/>
              <a:gd name="connsiteX4-567" fmla="*/ 1173048 w 1600166"/>
              <a:gd name="connsiteY4-568" fmla="*/ 1311482 h 1919069"/>
              <a:gd name="connsiteX5-569" fmla="*/ 1588662 w 1600166"/>
              <a:gd name="connsiteY5-570" fmla="*/ 1699723 h 1919069"/>
              <a:gd name="connsiteX6-571" fmla="*/ 1038225 w 1600166"/>
              <a:gd name="connsiteY6-572" fmla="*/ 1919069 h 1919069"/>
              <a:gd name="connsiteX7-573" fmla="*/ 0 w 1600166"/>
              <a:gd name="connsiteY7-574" fmla="*/ 376019 h 1919069"/>
              <a:gd name="connsiteX8-575" fmla="*/ 371475 w 1600166"/>
              <a:gd name="connsiteY8-576" fmla="*/ 1118 h 1919069"/>
              <a:gd name="connsiteX0-577" fmla="*/ 371475 w 1596260"/>
              <a:gd name="connsiteY0-578" fmla="*/ 1118 h 1919069"/>
              <a:gd name="connsiteX1-579" fmla="*/ 568075 w 1596260"/>
              <a:gd name="connsiteY1-580" fmla="*/ 602876 h 1919069"/>
              <a:gd name="connsiteX2-581" fmla="*/ 374089 w 1596260"/>
              <a:gd name="connsiteY2-582" fmla="*/ 646744 h 1919069"/>
              <a:gd name="connsiteX3-583" fmla="*/ 987445 w 1596260"/>
              <a:gd name="connsiteY3-584" fmla="*/ 1528815 h 1919069"/>
              <a:gd name="connsiteX4-585" fmla="*/ 1173048 w 1596260"/>
              <a:gd name="connsiteY4-586" fmla="*/ 1311482 h 1919069"/>
              <a:gd name="connsiteX5-587" fmla="*/ 1588662 w 1596260"/>
              <a:gd name="connsiteY5-588" fmla="*/ 1699723 h 1919069"/>
              <a:gd name="connsiteX6-589" fmla="*/ 1038225 w 1596260"/>
              <a:gd name="connsiteY6-590" fmla="*/ 1919069 h 1919069"/>
              <a:gd name="connsiteX7-591" fmla="*/ 0 w 1596260"/>
              <a:gd name="connsiteY7-592" fmla="*/ 376019 h 1919069"/>
              <a:gd name="connsiteX8-593" fmla="*/ 371475 w 1596260"/>
              <a:gd name="connsiteY8-594" fmla="*/ 1118 h 1919069"/>
              <a:gd name="connsiteX0-595" fmla="*/ 371475 w 1596260"/>
              <a:gd name="connsiteY0-596" fmla="*/ 1118 h 1919069"/>
              <a:gd name="connsiteX1-597" fmla="*/ 568075 w 1596260"/>
              <a:gd name="connsiteY1-598" fmla="*/ 602876 h 1919069"/>
              <a:gd name="connsiteX2-599" fmla="*/ 374089 w 1596260"/>
              <a:gd name="connsiteY2-600" fmla="*/ 646744 h 1919069"/>
              <a:gd name="connsiteX3-601" fmla="*/ 987445 w 1596260"/>
              <a:gd name="connsiteY3-602" fmla="*/ 1528815 h 1919069"/>
              <a:gd name="connsiteX4-603" fmla="*/ 1173048 w 1596260"/>
              <a:gd name="connsiteY4-604" fmla="*/ 1311482 h 1919069"/>
              <a:gd name="connsiteX5-605" fmla="*/ 1588662 w 1596260"/>
              <a:gd name="connsiteY5-606" fmla="*/ 1699723 h 1919069"/>
              <a:gd name="connsiteX6-607" fmla="*/ 1038225 w 1596260"/>
              <a:gd name="connsiteY6-608" fmla="*/ 1919069 h 1919069"/>
              <a:gd name="connsiteX7-609" fmla="*/ 0 w 1596260"/>
              <a:gd name="connsiteY7-610" fmla="*/ 376019 h 1919069"/>
              <a:gd name="connsiteX8-611" fmla="*/ 371475 w 1596260"/>
              <a:gd name="connsiteY8-612" fmla="*/ 1118 h 1919069"/>
              <a:gd name="connsiteX0-613" fmla="*/ 371475 w 1596260"/>
              <a:gd name="connsiteY0-614" fmla="*/ 1118 h 1946976"/>
              <a:gd name="connsiteX1-615" fmla="*/ 568075 w 1596260"/>
              <a:gd name="connsiteY1-616" fmla="*/ 602876 h 1946976"/>
              <a:gd name="connsiteX2-617" fmla="*/ 374089 w 1596260"/>
              <a:gd name="connsiteY2-618" fmla="*/ 646744 h 1946976"/>
              <a:gd name="connsiteX3-619" fmla="*/ 987445 w 1596260"/>
              <a:gd name="connsiteY3-620" fmla="*/ 1528815 h 1946976"/>
              <a:gd name="connsiteX4-621" fmla="*/ 1173048 w 1596260"/>
              <a:gd name="connsiteY4-622" fmla="*/ 1311482 h 1946976"/>
              <a:gd name="connsiteX5-623" fmla="*/ 1588662 w 1596260"/>
              <a:gd name="connsiteY5-624" fmla="*/ 1699723 h 1946976"/>
              <a:gd name="connsiteX6-625" fmla="*/ 1038225 w 1596260"/>
              <a:gd name="connsiteY6-626" fmla="*/ 1919069 h 1946976"/>
              <a:gd name="connsiteX7-627" fmla="*/ 0 w 1596260"/>
              <a:gd name="connsiteY7-628" fmla="*/ 376019 h 1946976"/>
              <a:gd name="connsiteX8-629" fmla="*/ 371475 w 1596260"/>
              <a:gd name="connsiteY8-630" fmla="*/ 1118 h 1946976"/>
              <a:gd name="connsiteX0-631" fmla="*/ 357053 w 1581838"/>
              <a:gd name="connsiteY0-632" fmla="*/ 1118 h 1946976"/>
              <a:gd name="connsiteX1-633" fmla="*/ 553653 w 1581838"/>
              <a:gd name="connsiteY1-634" fmla="*/ 602876 h 1946976"/>
              <a:gd name="connsiteX2-635" fmla="*/ 359667 w 1581838"/>
              <a:gd name="connsiteY2-636" fmla="*/ 646744 h 1946976"/>
              <a:gd name="connsiteX3-637" fmla="*/ 973023 w 1581838"/>
              <a:gd name="connsiteY3-638" fmla="*/ 1528815 h 1946976"/>
              <a:gd name="connsiteX4-639" fmla="*/ 1158626 w 1581838"/>
              <a:gd name="connsiteY4-640" fmla="*/ 1311482 h 1946976"/>
              <a:gd name="connsiteX5-641" fmla="*/ 1574240 w 1581838"/>
              <a:gd name="connsiteY5-642" fmla="*/ 1699723 h 1946976"/>
              <a:gd name="connsiteX6-643" fmla="*/ 1023803 w 1581838"/>
              <a:gd name="connsiteY6-644" fmla="*/ 1919069 h 1946976"/>
              <a:gd name="connsiteX7-645" fmla="*/ 0 w 1581838"/>
              <a:gd name="connsiteY7-646" fmla="*/ 378903 h 1946976"/>
              <a:gd name="connsiteX8-647" fmla="*/ 357053 w 1581838"/>
              <a:gd name="connsiteY8-648" fmla="*/ 1118 h 1946976"/>
              <a:gd name="connsiteX0-649" fmla="*/ 357053 w 1581838"/>
              <a:gd name="connsiteY0-650" fmla="*/ 1118 h 1946976"/>
              <a:gd name="connsiteX1-651" fmla="*/ 553653 w 1581838"/>
              <a:gd name="connsiteY1-652" fmla="*/ 602876 h 1946976"/>
              <a:gd name="connsiteX2-653" fmla="*/ 359667 w 1581838"/>
              <a:gd name="connsiteY2-654" fmla="*/ 646744 h 1946976"/>
              <a:gd name="connsiteX3-655" fmla="*/ 973023 w 1581838"/>
              <a:gd name="connsiteY3-656" fmla="*/ 1528815 h 1946976"/>
              <a:gd name="connsiteX4-657" fmla="*/ 1158626 w 1581838"/>
              <a:gd name="connsiteY4-658" fmla="*/ 1311482 h 1946976"/>
              <a:gd name="connsiteX5-659" fmla="*/ 1574240 w 1581838"/>
              <a:gd name="connsiteY5-660" fmla="*/ 1699723 h 1946976"/>
              <a:gd name="connsiteX6-661" fmla="*/ 1023803 w 1581838"/>
              <a:gd name="connsiteY6-662" fmla="*/ 1919069 h 1946976"/>
              <a:gd name="connsiteX7-663" fmla="*/ 0 w 1581838"/>
              <a:gd name="connsiteY7-664" fmla="*/ 378903 h 1946976"/>
              <a:gd name="connsiteX8-665" fmla="*/ 357053 w 1581838"/>
              <a:gd name="connsiteY8-666" fmla="*/ 1118 h 1946976"/>
              <a:gd name="connsiteX0-667" fmla="*/ 357053 w 1581838"/>
              <a:gd name="connsiteY0-668" fmla="*/ 1118 h 1946976"/>
              <a:gd name="connsiteX1-669" fmla="*/ 553653 w 1581838"/>
              <a:gd name="connsiteY1-670" fmla="*/ 602876 h 1946976"/>
              <a:gd name="connsiteX2-671" fmla="*/ 359667 w 1581838"/>
              <a:gd name="connsiteY2-672" fmla="*/ 646744 h 1946976"/>
              <a:gd name="connsiteX3-673" fmla="*/ 973023 w 1581838"/>
              <a:gd name="connsiteY3-674" fmla="*/ 1528815 h 1946976"/>
              <a:gd name="connsiteX4-675" fmla="*/ 1158626 w 1581838"/>
              <a:gd name="connsiteY4-676" fmla="*/ 1311482 h 1946976"/>
              <a:gd name="connsiteX5-677" fmla="*/ 1574240 w 1581838"/>
              <a:gd name="connsiteY5-678" fmla="*/ 1699723 h 1946976"/>
              <a:gd name="connsiteX6-679" fmla="*/ 1023803 w 1581838"/>
              <a:gd name="connsiteY6-680" fmla="*/ 1919069 h 1946976"/>
              <a:gd name="connsiteX7-681" fmla="*/ 0 w 1581838"/>
              <a:gd name="connsiteY7-682" fmla="*/ 378903 h 1946976"/>
              <a:gd name="connsiteX8-683" fmla="*/ 357053 w 1581838"/>
              <a:gd name="connsiteY8-684" fmla="*/ 1118 h 1946976"/>
              <a:gd name="connsiteX0-685" fmla="*/ 333976 w 1558761"/>
              <a:gd name="connsiteY0-686" fmla="*/ 1118 h 1946976"/>
              <a:gd name="connsiteX1-687" fmla="*/ 530576 w 1558761"/>
              <a:gd name="connsiteY1-688" fmla="*/ 602876 h 1946976"/>
              <a:gd name="connsiteX2-689" fmla="*/ 336590 w 1558761"/>
              <a:gd name="connsiteY2-690" fmla="*/ 646744 h 1946976"/>
              <a:gd name="connsiteX3-691" fmla="*/ 949946 w 1558761"/>
              <a:gd name="connsiteY3-692" fmla="*/ 1528815 h 1946976"/>
              <a:gd name="connsiteX4-693" fmla="*/ 1135549 w 1558761"/>
              <a:gd name="connsiteY4-694" fmla="*/ 1311482 h 1946976"/>
              <a:gd name="connsiteX5-695" fmla="*/ 1551163 w 1558761"/>
              <a:gd name="connsiteY5-696" fmla="*/ 1699723 h 1946976"/>
              <a:gd name="connsiteX6-697" fmla="*/ 1000726 w 1558761"/>
              <a:gd name="connsiteY6-698" fmla="*/ 1919069 h 1946976"/>
              <a:gd name="connsiteX7-699" fmla="*/ 0 w 1558761"/>
              <a:gd name="connsiteY7-700" fmla="*/ 390441 h 1946976"/>
              <a:gd name="connsiteX8-701" fmla="*/ 333976 w 1558761"/>
              <a:gd name="connsiteY8-702" fmla="*/ 1118 h 1946976"/>
              <a:gd name="connsiteX0-703" fmla="*/ 335877 w 1560662"/>
              <a:gd name="connsiteY0-704" fmla="*/ 1118 h 1946976"/>
              <a:gd name="connsiteX1-705" fmla="*/ 532477 w 1560662"/>
              <a:gd name="connsiteY1-706" fmla="*/ 602876 h 1946976"/>
              <a:gd name="connsiteX2-707" fmla="*/ 338491 w 1560662"/>
              <a:gd name="connsiteY2-708" fmla="*/ 646744 h 1946976"/>
              <a:gd name="connsiteX3-709" fmla="*/ 951847 w 1560662"/>
              <a:gd name="connsiteY3-710" fmla="*/ 1528815 h 1946976"/>
              <a:gd name="connsiteX4-711" fmla="*/ 1137450 w 1560662"/>
              <a:gd name="connsiteY4-712" fmla="*/ 1311482 h 1946976"/>
              <a:gd name="connsiteX5-713" fmla="*/ 1553064 w 1560662"/>
              <a:gd name="connsiteY5-714" fmla="*/ 1699723 h 1946976"/>
              <a:gd name="connsiteX6-715" fmla="*/ 1002627 w 1560662"/>
              <a:gd name="connsiteY6-716" fmla="*/ 1919069 h 1946976"/>
              <a:gd name="connsiteX7-717" fmla="*/ 1901 w 1560662"/>
              <a:gd name="connsiteY7-718" fmla="*/ 390441 h 1946976"/>
              <a:gd name="connsiteX8-719" fmla="*/ 335877 w 1560662"/>
              <a:gd name="connsiteY8-720" fmla="*/ 1118 h 1946976"/>
              <a:gd name="connsiteX0-721" fmla="*/ 335877 w 1560662"/>
              <a:gd name="connsiteY0-722" fmla="*/ 1118 h 1946976"/>
              <a:gd name="connsiteX1-723" fmla="*/ 532477 w 1560662"/>
              <a:gd name="connsiteY1-724" fmla="*/ 602876 h 1946976"/>
              <a:gd name="connsiteX2-725" fmla="*/ 338491 w 1560662"/>
              <a:gd name="connsiteY2-726" fmla="*/ 646744 h 1946976"/>
              <a:gd name="connsiteX3-727" fmla="*/ 951847 w 1560662"/>
              <a:gd name="connsiteY3-728" fmla="*/ 1528815 h 1946976"/>
              <a:gd name="connsiteX4-729" fmla="*/ 1137450 w 1560662"/>
              <a:gd name="connsiteY4-730" fmla="*/ 1311482 h 1946976"/>
              <a:gd name="connsiteX5-731" fmla="*/ 1553064 w 1560662"/>
              <a:gd name="connsiteY5-732" fmla="*/ 1699723 h 1946976"/>
              <a:gd name="connsiteX6-733" fmla="*/ 1002627 w 1560662"/>
              <a:gd name="connsiteY6-734" fmla="*/ 1919069 h 1946976"/>
              <a:gd name="connsiteX7-735" fmla="*/ 1901 w 1560662"/>
              <a:gd name="connsiteY7-736" fmla="*/ 390441 h 1946976"/>
              <a:gd name="connsiteX8-737" fmla="*/ 335877 w 1560662"/>
              <a:gd name="connsiteY8-738" fmla="*/ 1118 h 1946976"/>
              <a:gd name="connsiteX0-739" fmla="*/ 335877 w 1560662"/>
              <a:gd name="connsiteY0-740" fmla="*/ 1118 h 1946976"/>
              <a:gd name="connsiteX1-741" fmla="*/ 532477 w 1560662"/>
              <a:gd name="connsiteY1-742" fmla="*/ 602876 h 1946976"/>
              <a:gd name="connsiteX2-743" fmla="*/ 338491 w 1560662"/>
              <a:gd name="connsiteY2-744" fmla="*/ 646744 h 1946976"/>
              <a:gd name="connsiteX3-745" fmla="*/ 951847 w 1560662"/>
              <a:gd name="connsiteY3-746" fmla="*/ 1528815 h 1946976"/>
              <a:gd name="connsiteX4-747" fmla="*/ 1137450 w 1560662"/>
              <a:gd name="connsiteY4-748" fmla="*/ 1311482 h 1946976"/>
              <a:gd name="connsiteX5-749" fmla="*/ 1553064 w 1560662"/>
              <a:gd name="connsiteY5-750" fmla="*/ 1699723 h 1946976"/>
              <a:gd name="connsiteX6-751" fmla="*/ 1002627 w 1560662"/>
              <a:gd name="connsiteY6-752" fmla="*/ 1919069 h 1946976"/>
              <a:gd name="connsiteX7-753" fmla="*/ 1901 w 1560662"/>
              <a:gd name="connsiteY7-754" fmla="*/ 390441 h 1946976"/>
              <a:gd name="connsiteX8-755" fmla="*/ 335877 w 1560662"/>
              <a:gd name="connsiteY8-756" fmla="*/ 1118 h 1946976"/>
              <a:gd name="connsiteX0-757" fmla="*/ 335877 w 1560662"/>
              <a:gd name="connsiteY0-758" fmla="*/ 1118 h 1946976"/>
              <a:gd name="connsiteX1-759" fmla="*/ 532477 w 1560662"/>
              <a:gd name="connsiteY1-760" fmla="*/ 602876 h 1946976"/>
              <a:gd name="connsiteX2-761" fmla="*/ 344260 w 1560662"/>
              <a:gd name="connsiteY2-762" fmla="*/ 655398 h 1946976"/>
              <a:gd name="connsiteX3-763" fmla="*/ 951847 w 1560662"/>
              <a:gd name="connsiteY3-764" fmla="*/ 1528815 h 1946976"/>
              <a:gd name="connsiteX4-765" fmla="*/ 1137450 w 1560662"/>
              <a:gd name="connsiteY4-766" fmla="*/ 1311482 h 1946976"/>
              <a:gd name="connsiteX5-767" fmla="*/ 1553064 w 1560662"/>
              <a:gd name="connsiteY5-768" fmla="*/ 1699723 h 1946976"/>
              <a:gd name="connsiteX6-769" fmla="*/ 1002627 w 1560662"/>
              <a:gd name="connsiteY6-770" fmla="*/ 1919069 h 1946976"/>
              <a:gd name="connsiteX7-771" fmla="*/ 1901 w 1560662"/>
              <a:gd name="connsiteY7-772" fmla="*/ 390441 h 1946976"/>
              <a:gd name="connsiteX8-773" fmla="*/ 335877 w 1560662"/>
              <a:gd name="connsiteY8-774" fmla="*/ 1118 h 1946976"/>
              <a:gd name="connsiteX0-775" fmla="*/ 335877 w 1560662"/>
              <a:gd name="connsiteY0-776" fmla="*/ 196 h 1946054"/>
              <a:gd name="connsiteX1-777" fmla="*/ 532477 w 1560662"/>
              <a:gd name="connsiteY1-778" fmla="*/ 601954 h 1946054"/>
              <a:gd name="connsiteX2-779" fmla="*/ 344260 w 1560662"/>
              <a:gd name="connsiteY2-780" fmla="*/ 654476 h 1946054"/>
              <a:gd name="connsiteX3-781" fmla="*/ 951847 w 1560662"/>
              <a:gd name="connsiteY3-782" fmla="*/ 1527893 h 1946054"/>
              <a:gd name="connsiteX4-783" fmla="*/ 1137450 w 1560662"/>
              <a:gd name="connsiteY4-784" fmla="*/ 1310560 h 1946054"/>
              <a:gd name="connsiteX5-785" fmla="*/ 1553064 w 1560662"/>
              <a:gd name="connsiteY5-786" fmla="*/ 1698801 h 1946054"/>
              <a:gd name="connsiteX6-787" fmla="*/ 1002627 w 1560662"/>
              <a:gd name="connsiteY6-788" fmla="*/ 1918147 h 1946054"/>
              <a:gd name="connsiteX7-789" fmla="*/ 1901 w 1560662"/>
              <a:gd name="connsiteY7-790" fmla="*/ 389519 h 1946054"/>
              <a:gd name="connsiteX8-791" fmla="*/ 335877 w 1560662"/>
              <a:gd name="connsiteY8-792" fmla="*/ 196 h 1946054"/>
              <a:gd name="connsiteX0-793" fmla="*/ 332898 w 1560662"/>
              <a:gd name="connsiteY0-794" fmla="*/ 199 h 1937121"/>
              <a:gd name="connsiteX1-795" fmla="*/ 532477 w 1560662"/>
              <a:gd name="connsiteY1-796" fmla="*/ 593021 h 1937121"/>
              <a:gd name="connsiteX2-797" fmla="*/ 344260 w 1560662"/>
              <a:gd name="connsiteY2-798" fmla="*/ 645543 h 1937121"/>
              <a:gd name="connsiteX3-799" fmla="*/ 951847 w 1560662"/>
              <a:gd name="connsiteY3-800" fmla="*/ 1518960 h 1937121"/>
              <a:gd name="connsiteX4-801" fmla="*/ 1137450 w 1560662"/>
              <a:gd name="connsiteY4-802" fmla="*/ 1301627 h 1937121"/>
              <a:gd name="connsiteX5-803" fmla="*/ 1553064 w 1560662"/>
              <a:gd name="connsiteY5-804" fmla="*/ 1689868 h 1937121"/>
              <a:gd name="connsiteX6-805" fmla="*/ 1002627 w 1560662"/>
              <a:gd name="connsiteY6-806" fmla="*/ 1909214 h 1937121"/>
              <a:gd name="connsiteX7-807" fmla="*/ 1901 w 1560662"/>
              <a:gd name="connsiteY7-808" fmla="*/ 380586 h 1937121"/>
              <a:gd name="connsiteX8-809" fmla="*/ 332898 w 1560662"/>
              <a:gd name="connsiteY8-810" fmla="*/ 199 h 1937121"/>
              <a:gd name="connsiteX0-811" fmla="*/ 332898 w 1560662"/>
              <a:gd name="connsiteY0-812" fmla="*/ 199 h 1937121"/>
              <a:gd name="connsiteX1-813" fmla="*/ 532477 w 1560662"/>
              <a:gd name="connsiteY1-814" fmla="*/ 593021 h 1937121"/>
              <a:gd name="connsiteX2-815" fmla="*/ 344260 w 1560662"/>
              <a:gd name="connsiteY2-816" fmla="*/ 645543 h 1937121"/>
              <a:gd name="connsiteX3-817" fmla="*/ 951847 w 1560662"/>
              <a:gd name="connsiteY3-818" fmla="*/ 1518960 h 1937121"/>
              <a:gd name="connsiteX4-819" fmla="*/ 1137450 w 1560662"/>
              <a:gd name="connsiteY4-820" fmla="*/ 1301627 h 1937121"/>
              <a:gd name="connsiteX5-821" fmla="*/ 1553064 w 1560662"/>
              <a:gd name="connsiteY5-822" fmla="*/ 1689868 h 1937121"/>
              <a:gd name="connsiteX6-823" fmla="*/ 1002627 w 1560662"/>
              <a:gd name="connsiteY6-824" fmla="*/ 1909214 h 1937121"/>
              <a:gd name="connsiteX7-825" fmla="*/ 1901 w 1560662"/>
              <a:gd name="connsiteY7-826" fmla="*/ 380586 h 1937121"/>
              <a:gd name="connsiteX8-827" fmla="*/ 332898 w 1560662"/>
              <a:gd name="connsiteY8-828" fmla="*/ 199 h 1937121"/>
              <a:gd name="connsiteX0-829" fmla="*/ 332898 w 1560662"/>
              <a:gd name="connsiteY0-830" fmla="*/ 199 h 1937121"/>
              <a:gd name="connsiteX1-831" fmla="*/ 532477 w 1560662"/>
              <a:gd name="connsiteY1-832" fmla="*/ 593021 h 1937121"/>
              <a:gd name="connsiteX2-833" fmla="*/ 344260 w 1560662"/>
              <a:gd name="connsiteY2-834" fmla="*/ 645543 h 1937121"/>
              <a:gd name="connsiteX3-835" fmla="*/ 951847 w 1560662"/>
              <a:gd name="connsiteY3-836" fmla="*/ 1518960 h 1937121"/>
              <a:gd name="connsiteX4-837" fmla="*/ 1137450 w 1560662"/>
              <a:gd name="connsiteY4-838" fmla="*/ 1301627 h 1937121"/>
              <a:gd name="connsiteX5-839" fmla="*/ 1553064 w 1560662"/>
              <a:gd name="connsiteY5-840" fmla="*/ 1689868 h 1937121"/>
              <a:gd name="connsiteX6-841" fmla="*/ 1002627 w 1560662"/>
              <a:gd name="connsiteY6-842" fmla="*/ 1909214 h 1937121"/>
              <a:gd name="connsiteX7-843" fmla="*/ 1901 w 1560662"/>
              <a:gd name="connsiteY7-844" fmla="*/ 380586 h 1937121"/>
              <a:gd name="connsiteX8-845" fmla="*/ 332898 w 1560662"/>
              <a:gd name="connsiteY8-846" fmla="*/ 199 h 1937121"/>
              <a:gd name="connsiteX0-847" fmla="*/ 332898 w 1565431"/>
              <a:gd name="connsiteY0-848" fmla="*/ 199 h 1937121"/>
              <a:gd name="connsiteX1-849" fmla="*/ 532477 w 1565431"/>
              <a:gd name="connsiteY1-850" fmla="*/ 593021 h 1937121"/>
              <a:gd name="connsiteX2-851" fmla="*/ 344260 w 1565431"/>
              <a:gd name="connsiteY2-852" fmla="*/ 645543 h 1937121"/>
              <a:gd name="connsiteX3-853" fmla="*/ 951847 w 1565431"/>
              <a:gd name="connsiteY3-854" fmla="*/ 1518960 h 1937121"/>
              <a:gd name="connsiteX4-855" fmla="*/ 1137450 w 1565431"/>
              <a:gd name="connsiteY4-856" fmla="*/ 1301627 h 1937121"/>
              <a:gd name="connsiteX5-857" fmla="*/ 1553064 w 1565431"/>
              <a:gd name="connsiteY5-858" fmla="*/ 1689868 h 1937121"/>
              <a:gd name="connsiteX6-859" fmla="*/ 1002627 w 1565431"/>
              <a:gd name="connsiteY6-860" fmla="*/ 1909214 h 1937121"/>
              <a:gd name="connsiteX7-861" fmla="*/ 1901 w 1565431"/>
              <a:gd name="connsiteY7-862" fmla="*/ 380586 h 1937121"/>
              <a:gd name="connsiteX8-863" fmla="*/ 332898 w 1565431"/>
              <a:gd name="connsiteY8-864" fmla="*/ 199 h 1937121"/>
              <a:gd name="connsiteX0-865" fmla="*/ 332898 w 1565431"/>
              <a:gd name="connsiteY0-866" fmla="*/ 199 h 1937121"/>
              <a:gd name="connsiteX1-867" fmla="*/ 532477 w 1565431"/>
              <a:gd name="connsiteY1-868" fmla="*/ 593021 h 1937121"/>
              <a:gd name="connsiteX2-869" fmla="*/ 344260 w 1565431"/>
              <a:gd name="connsiteY2-870" fmla="*/ 645543 h 1937121"/>
              <a:gd name="connsiteX3-871" fmla="*/ 951847 w 1565431"/>
              <a:gd name="connsiteY3-872" fmla="*/ 1518960 h 1937121"/>
              <a:gd name="connsiteX4-873" fmla="*/ 1137450 w 1565431"/>
              <a:gd name="connsiteY4-874" fmla="*/ 1301627 h 1937121"/>
              <a:gd name="connsiteX5-875" fmla="*/ 1553064 w 1565431"/>
              <a:gd name="connsiteY5-876" fmla="*/ 1689868 h 1937121"/>
              <a:gd name="connsiteX6-877" fmla="*/ 1002627 w 1565431"/>
              <a:gd name="connsiteY6-878" fmla="*/ 1909214 h 1937121"/>
              <a:gd name="connsiteX7-879" fmla="*/ 1901 w 1565431"/>
              <a:gd name="connsiteY7-880" fmla="*/ 380586 h 1937121"/>
              <a:gd name="connsiteX8-881" fmla="*/ 332898 w 1565431"/>
              <a:gd name="connsiteY8-882" fmla="*/ 199 h 193712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6" name="Rectangle 36"/>
          <p:cNvSpPr/>
          <p:nvPr/>
        </p:nvSpPr>
        <p:spPr>
          <a:xfrm>
            <a:off x="3468461" y="4907697"/>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7" name="Rounded Rectangle 27"/>
          <p:cNvSpPr/>
          <p:nvPr/>
        </p:nvSpPr>
        <p:spPr>
          <a:xfrm>
            <a:off x="6620176" y="1747528"/>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8" name="Rounded Rectangle 7"/>
          <p:cNvSpPr/>
          <p:nvPr/>
        </p:nvSpPr>
        <p:spPr>
          <a:xfrm>
            <a:off x="7561352" y="1714462"/>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69" name="Chord 15"/>
          <p:cNvSpPr/>
          <p:nvPr/>
        </p:nvSpPr>
        <p:spPr>
          <a:xfrm>
            <a:off x="9428361" y="1670870"/>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0" name="Rectangle 16"/>
          <p:cNvSpPr/>
          <p:nvPr/>
        </p:nvSpPr>
        <p:spPr>
          <a:xfrm>
            <a:off x="4397501" y="4950448"/>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1" name="Rounded Rectangle 6"/>
          <p:cNvSpPr/>
          <p:nvPr/>
        </p:nvSpPr>
        <p:spPr>
          <a:xfrm>
            <a:off x="3440793" y="394947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2" name="Rounded Rectangle 6"/>
          <p:cNvSpPr/>
          <p:nvPr/>
        </p:nvSpPr>
        <p:spPr>
          <a:xfrm>
            <a:off x="4348115" y="394947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3" name="Rounded Rectangle 6"/>
          <p:cNvSpPr/>
          <p:nvPr/>
        </p:nvSpPr>
        <p:spPr>
          <a:xfrm>
            <a:off x="5255437" y="394947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4" name="Rounded Rectangle 6"/>
          <p:cNvSpPr/>
          <p:nvPr/>
        </p:nvSpPr>
        <p:spPr>
          <a:xfrm>
            <a:off x="6162757" y="3949472"/>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5" name="Teardrop 6"/>
          <p:cNvSpPr/>
          <p:nvPr/>
        </p:nvSpPr>
        <p:spPr>
          <a:xfrm rot="8100000">
            <a:off x="9361414" y="3889184"/>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76" name="Donut 24"/>
          <p:cNvSpPr/>
          <p:nvPr/>
        </p:nvSpPr>
        <p:spPr>
          <a:xfrm>
            <a:off x="4077325" y="2743417"/>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77" name="Chord 38"/>
          <p:cNvSpPr/>
          <p:nvPr/>
        </p:nvSpPr>
        <p:spPr>
          <a:xfrm>
            <a:off x="5037169" y="2742890"/>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8" name="Heart 38"/>
          <p:cNvSpPr/>
          <p:nvPr/>
        </p:nvSpPr>
        <p:spPr>
          <a:xfrm>
            <a:off x="5740038" y="1707874"/>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9" name="Round Same Side Corner Rectangle 19"/>
          <p:cNvSpPr/>
          <p:nvPr/>
        </p:nvSpPr>
        <p:spPr>
          <a:xfrm>
            <a:off x="8605681" y="5883866"/>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0" name="Rectangle 23"/>
          <p:cNvSpPr/>
          <p:nvPr/>
        </p:nvSpPr>
        <p:spPr>
          <a:xfrm>
            <a:off x="2546051" y="5938764"/>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1" name="Oval 31"/>
          <p:cNvSpPr/>
          <p:nvPr/>
        </p:nvSpPr>
        <p:spPr>
          <a:xfrm>
            <a:off x="6968751" y="5883576"/>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2" name="Rectangle 23"/>
          <p:cNvSpPr/>
          <p:nvPr/>
        </p:nvSpPr>
        <p:spPr>
          <a:xfrm>
            <a:off x="4266895" y="5915256"/>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3" name="Oval 31"/>
          <p:cNvSpPr/>
          <p:nvPr/>
        </p:nvSpPr>
        <p:spPr>
          <a:xfrm>
            <a:off x="5243327" y="5852162"/>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4" name="Teardrop 17"/>
          <p:cNvSpPr/>
          <p:nvPr/>
        </p:nvSpPr>
        <p:spPr>
          <a:xfrm rot="18900000">
            <a:off x="3508703" y="5897662"/>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5" name="Rectangle 23"/>
          <p:cNvSpPr/>
          <p:nvPr/>
        </p:nvSpPr>
        <p:spPr>
          <a:xfrm>
            <a:off x="6107751" y="5848274"/>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6" name="Round Same Side Corner Rectangle 8"/>
          <p:cNvSpPr/>
          <p:nvPr/>
        </p:nvSpPr>
        <p:spPr>
          <a:xfrm>
            <a:off x="2759451" y="1649077"/>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1" fmla="*/ 280204 w 1489775"/>
              <a:gd name="connsiteY0-2" fmla="*/ 750754 h 3923699"/>
              <a:gd name="connsiteX1-3" fmla="*/ 1209570 w 1489775"/>
              <a:gd name="connsiteY1-4" fmla="*/ 750754 h 3923699"/>
              <a:gd name="connsiteX2-5" fmla="*/ 1489774 w 1489775"/>
              <a:gd name="connsiteY2-6" fmla="*/ 1030958 h 3923699"/>
              <a:gd name="connsiteX3-7" fmla="*/ 1489774 w 1489775"/>
              <a:gd name="connsiteY3-8" fmla="*/ 1293518 h 3923699"/>
              <a:gd name="connsiteX4-9" fmla="*/ 1489775 w 1489775"/>
              <a:gd name="connsiteY4-10" fmla="*/ 1293518 h 3923699"/>
              <a:gd name="connsiteX5-11" fmla="*/ 1489775 w 1489775"/>
              <a:gd name="connsiteY5-12" fmla="*/ 2063902 h 3923699"/>
              <a:gd name="connsiteX6-13" fmla="*/ 1345759 w 1489775"/>
              <a:gd name="connsiteY6-14" fmla="*/ 2207918 h 3923699"/>
              <a:gd name="connsiteX7-15" fmla="*/ 1201743 w 1489775"/>
              <a:gd name="connsiteY7-16" fmla="*/ 2063902 h 3923699"/>
              <a:gd name="connsiteX8-17" fmla="*/ 1201743 w 1489775"/>
              <a:gd name="connsiteY8-18" fmla="*/ 1390678 h 3923699"/>
              <a:gd name="connsiteX9-19" fmla="*/ 1158887 w 1489775"/>
              <a:gd name="connsiteY9-20" fmla="*/ 1390678 h 3923699"/>
              <a:gd name="connsiteX10-21" fmla="*/ 1151853 w 1489775"/>
              <a:gd name="connsiteY10-22" fmla="*/ 3743699 h 3923699"/>
              <a:gd name="connsiteX11-23" fmla="*/ 971853 w 1489775"/>
              <a:gd name="connsiteY11-24" fmla="*/ 3923699 h 3923699"/>
              <a:gd name="connsiteX12-25" fmla="*/ 791853 w 1489775"/>
              <a:gd name="connsiteY12-26" fmla="*/ 3743699 h 3923699"/>
              <a:gd name="connsiteX13-27" fmla="*/ 791853 w 1489775"/>
              <a:gd name="connsiteY13-28" fmla="*/ 2305078 h 3923699"/>
              <a:gd name="connsiteX14-29" fmla="*/ 683854 w 1489775"/>
              <a:gd name="connsiteY14-30" fmla="*/ 2305078 h 3923699"/>
              <a:gd name="connsiteX15-31" fmla="*/ 683854 w 1489775"/>
              <a:gd name="connsiteY15-32" fmla="*/ 3743698 h 3923699"/>
              <a:gd name="connsiteX16-33" fmla="*/ 503854 w 1489775"/>
              <a:gd name="connsiteY16-34" fmla="*/ 3923698 h 3923699"/>
              <a:gd name="connsiteX17-35" fmla="*/ 323854 w 1489775"/>
              <a:gd name="connsiteY17-36" fmla="*/ 3743698 h 3923699"/>
              <a:gd name="connsiteX18-37" fmla="*/ 323854 w 1489775"/>
              <a:gd name="connsiteY18-38" fmla="*/ 2238914 h 3923699"/>
              <a:gd name="connsiteX19-39" fmla="*/ 330887 w 1489775"/>
              <a:gd name="connsiteY19-40" fmla="*/ 2238914 h 3923699"/>
              <a:gd name="connsiteX20-41" fmla="*/ 330887 w 1489775"/>
              <a:gd name="connsiteY20-42" fmla="*/ 1390678 h 3923699"/>
              <a:gd name="connsiteX21-43" fmla="*/ 288033 w 1489775"/>
              <a:gd name="connsiteY21-44" fmla="*/ 1390678 h 3923699"/>
              <a:gd name="connsiteX22-45" fmla="*/ 288033 w 1489775"/>
              <a:gd name="connsiteY22-46" fmla="*/ 2063902 h 3923699"/>
              <a:gd name="connsiteX23-47" fmla="*/ 144017 w 1489775"/>
              <a:gd name="connsiteY23-48" fmla="*/ 2207918 h 3923699"/>
              <a:gd name="connsiteX24-49" fmla="*/ 1 w 1489775"/>
              <a:gd name="connsiteY24-50" fmla="*/ 2063902 h 3923699"/>
              <a:gd name="connsiteX25-51" fmla="*/ 1 w 1489775"/>
              <a:gd name="connsiteY25-52" fmla="*/ 1390678 h 3923699"/>
              <a:gd name="connsiteX26-53" fmla="*/ 0 w 1489775"/>
              <a:gd name="connsiteY26-54" fmla="*/ 1390678 h 3923699"/>
              <a:gd name="connsiteX27-55" fmla="*/ 0 w 1489775"/>
              <a:gd name="connsiteY27-56" fmla="*/ 1030958 h 3923699"/>
              <a:gd name="connsiteX28-57" fmla="*/ 280204 w 1489775"/>
              <a:gd name="connsiteY28-58" fmla="*/ 750754 h 3923699"/>
              <a:gd name="connsiteX29-59" fmla="*/ 744888 w 1489775"/>
              <a:gd name="connsiteY29-60" fmla="*/ 0 h 3923699"/>
              <a:gd name="connsiteX30-61" fmla="*/ 1082199 w 1489775"/>
              <a:gd name="connsiteY30-62" fmla="*/ 337311 h 3923699"/>
              <a:gd name="connsiteX31-63" fmla="*/ 744888 w 1489775"/>
              <a:gd name="connsiteY31-64" fmla="*/ 674622 h 3923699"/>
              <a:gd name="connsiteX32-65" fmla="*/ 407577 w 1489775"/>
              <a:gd name="connsiteY32-66" fmla="*/ 337311 h 3923699"/>
              <a:gd name="connsiteX33-67" fmla="*/ 744888 w 1489775"/>
              <a:gd name="connsiteY33-68" fmla="*/ 0 h 3923699"/>
              <a:gd name="connsiteX0-69" fmla="*/ 280204 w 1489775"/>
              <a:gd name="connsiteY0-70" fmla="*/ 750754 h 3923699"/>
              <a:gd name="connsiteX1-71" fmla="*/ 1209570 w 1489775"/>
              <a:gd name="connsiteY1-72" fmla="*/ 750754 h 3923699"/>
              <a:gd name="connsiteX2-73" fmla="*/ 1489774 w 1489775"/>
              <a:gd name="connsiteY2-74" fmla="*/ 1030958 h 3923699"/>
              <a:gd name="connsiteX3-75" fmla="*/ 1489774 w 1489775"/>
              <a:gd name="connsiteY3-76" fmla="*/ 1293518 h 3923699"/>
              <a:gd name="connsiteX4-77" fmla="*/ 1489775 w 1489775"/>
              <a:gd name="connsiteY4-78" fmla="*/ 1293518 h 3923699"/>
              <a:gd name="connsiteX5-79" fmla="*/ 1489775 w 1489775"/>
              <a:gd name="connsiteY5-80" fmla="*/ 2063902 h 3923699"/>
              <a:gd name="connsiteX6-81" fmla="*/ 1345759 w 1489775"/>
              <a:gd name="connsiteY6-82" fmla="*/ 2207918 h 3923699"/>
              <a:gd name="connsiteX7-83" fmla="*/ 1201743 w 1489775"/>
              <a:gd name="connsiteY7-84" fmla="*/ 2063902 h 3923699"/>
              <a:gd name="connsiteX8-85" fmla="*/ 1201743 w 1489775"/>
              <a:gd name="connsiteY8-86" fmla="*/ 1390678 h 3923699"/>
              <a:gd name="connsiteX9-87" fmla="*/ 1158887 w 1489775"/>
              <a:gd name="connsiteY9-88" fmla="*/ 1390678 h 3923699"/>
              <a:gd name="connsiteX10-89" fmla="*/ 1151853 w 1489775"/>
              <a:gd name="connsiteY10-90" fmla="*/ 3743699 h 3923699"/>
              <a:gd name="connsiteX11-91" fmla="*/ 971853 w 1489775"/>
              <a:gd name="connsiteY11-92" fmla="*/ 3923699 h 3923699"/>
              <a:gd name="connsiteX12-93" fmla="*/ 791853 w 1489775"/>
              <a:gd name="connsiteY12-94" fmla="*/ 3743699 h 3923699"/>
              <a:gd name="connsiteX13-95" fmla="*/ 791853 w 1489775"/>
              <a:gd name="connsiteY13-96" fmla="*/ 2305078 h 3923699"/>
              <a:gd name="connsiteX14-97" fmla="*/ 683854 w 1489775"/>
              <a:gd name="connsiteY14-98" fmla="*/ 2305078 h 3923699"/>
              <a:gd name="connsiteX15-99" fmla="*/ 683854 w 1489775"/>
              <a:gd name="connsiteY15-100" fmla="*/ 3743698 h 3923699"/>
              <a:gd name="connsiteX16-101" fmla="*/ 503854 w 1489775"/>
              <a:gd name="connsiteY16-102" fmla="*/ 3923698 h 3923699"/>
              <a:gd name="connsiteX17-103" fmla="*/ 323854 w 1489775"/>
              <a:gd name="connsiteY17-104" fmla="*/ 3743698 h 3923699"/>
              <a:gd name="connsiteX18-105" fmla="*/ 323854 w 1489775"/>
              <a:gd name="connsiteY18-106" fmla="*/ 2238914 h 3923699"/>
              <a:gd name="connsiteX19-107" fmla="*/ 330887 w 1489775"/>
              <a:gd name="connsiteY19-108" fmla="*/ 1390678 h 3923699"/>
              <a:gd name="connsiteX20-109" fmla="*/ 288033 w 1489775"/>
              <a:gd name="connsiteY20-110" fmla="*/ 1390678 h 3923699"/>
              <a:gd name="connsiteX21-111" fmla="*/ 288033 w 1489775"/>
              <a:gd name="connsiteY21-112" fmla="*/ 2063902 h 3923699"/>
              <a:gd name="connsiteX22-113" fmla="*/ 144017 w 1489775"/>
              <a:gd name="connsiteY22-114" fmla="*/ 2207918 h 3923699"/>
              <a:gd name="connsiteX23-115" fmla="*/ 1 w 1489775"/>
              <a:gd name="connsiteY23-116" fmla="*/ 2063902 h 3923699"/>
              <a:gd name="connsiteX24-117" fmla="*/ 1 w 1489775"/>
              <a:gd name="connsiteY24-118" fmla="*/ 1390678 h 3923699"/>
              <a:gd name="connsiteX25-119" fmla="*/ 0 w 1489775"/>
              <a:gd name="connsiteY25-120" fmla="*/ 1390678 h 3923699"/>
              <a:gd name="connsiteX26-121" fmla="*/ 0 w 1489775"/>
              <a:gd name="connsiteY26-122" fmla="*/ 1030958 h 3923699"/>
              <a:gd name="connsiteX27-123" fmla="*/ 280204 w 1489775"/>
              <a:gd name="connsiteY27-124" fmla="*/ 750754 h 3923699"/>
              <a:gd name="connsiteX28-125" fmla="*/ 744888 w 1489775"/>
              <a:gd name="connsiteY28-126" fmla="*/ 0 h 3923699"/>
              <a:gd name="connsiteX29-127" fmla="*/ 1082199 w 1489775"/>
              <a:gd name="connsiteY29-128" fmla="*/ 337311 h 3923699"/>
              <a:gd name="connsiteX30-129" fmla="*/ 744888 w 1489775"/>
              <a:gd name="connsiteY30-130" fmla="*/ 674622 h 3923699"/>
              <a:gd name="connsiteX31-131" fmla="*/ 407577 w 1489775"/>
              <a:gd name="connsiteY31-132" fmla="*/ 337311 h 3923699"/>
              <a:gd name="connsiteX32-133" fmla="*/ 744888 w 1489775"/>
              <a:gd name="connsiteY32-134" fmla="*/ 0 h 3923699"/>
              <a:gd name="connsiteX0-135" fmla="*/ 280204 w 1489775"/>
              <a:gd name="connsiteY0-136" fmla="*/ 750754 h 3923699"/>
              <a:gd name="connsiteX1-137" fmla="*/ 1209570 w 1489775"/>
              <a:gd name="connsiteY1-138" fmla="*/ 750754 h 3923699"/>
              <a:gd name="connsiteX2-139" fmla="*/ 1489774 w 1489775"/>
              <a:gd name="connsiteY2-140" fmla="*/ 1030958 h 3923699"/>
              <a:gd name="connsiteX3-141" fmla="*/ 1489774 w 1489775"/>
              <a:gd name="connsiteY3-142" fmla="*/ 1293518 h 3923699"/>
              <a:gd name="connsiteX4-143" fmla="*/ 1489775 w 1489775"/>
              <a:gd name="connsiteY4-144" fmla="*/ 1293518 h 3923699"/>
              <a:gd name="connsiteX5-145" fmla="*/ 1489775 w 1489775"/>
              <a:gd name="connsiteY5-146" fmla="*/ 2063902 h 3923699"/>
              <a:gd name="connsiteX6-147" fmla="*/ 1345759 w 1489775"/>
              <a:gd name="connsiteY6-148" fmla="*/ 2207918 h 3923699"/>
              <a:gd name="connsiteX7-149" fmla="*/ 1201743 w 1489775"/>
              <a:gd name="connsiteY7-150" fmla="*/ 2063902 h 3923699"/>
              <a:gd name="connsiteX8-151" fmla="*/ 1201743 w 1489775"/>
              <a:gd name="connsiteY8-152" fmla="*/ 1390678 h 3923699"/>
              <a:gd name="connsiteX9-153" fmla="*/ 1158887 w 1489775"/>
              <a:gd name="connsiteY9-154" fmla="*/ 1390678 h 3923699"/>
              <a:gd name="connsiteX10-155" fmla="*/ 1151853 w 1489775"/>
              <a:gd name="connsiteY10-156" fmla="*/ 3743699 h 3923699"/>
              <a:gd name="connsiteX11-157" fmla="*/ 971853 w 1489775"/>
              <a:gd name="connsiteY11-158" fmla="*/ 3923699 h 3923699"/>
              <a:gd name="connsiteX12-159" fmla="*/ 791853 w 1489775"/>
              <a:gd name="connsiteY12-160" fmla="*/ 3743699 h 3923699"/>
              <a:gd name="connsiteX13-161" fmla="*/ 791853 w 1489775"/>
              <a:gd name="connsiteY13-162" fmla="*/ 2305078 h 3923699"/>
              <a:gd name="connsiteX14-163" fmla="*/ 683854 w 1489775"/>
              <a:gd name="connsiteY14-164" fmla="*/ 2305078 h 3923699"/>
              <a:gd name="connsiteX15-165" fmla="*/ 683854 w 1489775"/>
              <a:gd name="connsiteY15-166" fmla="*/ 3743698 h 3923699"/>
              <a:gd name="connsiteX16-167" fmla="*/ 503854 w 1489775"/>
              <a:gd name="connsiteY16-168" fmla="*/ 3923698 h 3923699"/>
              <a:gd name="connsiteX17-169" fmla="*/ 323854 w 1489775"/>
              <a:gd name="connsiteY17-170" fmla="*/ 3743698 h 3923699"/>
              <a:gd name="connsiteX18-171" fmla="*/ 330887 w 1489775"/>
              <a:gd name="connsiteY18-172" fmla="*/ 1390678 h 3923699"/>
              <a:gd name="connsiteX19-173" fmla="*/ 288033 w 1489775"/>
              <a:gd name="connsiteY19-174" fmla="*/ 1390678 h 3923699"/>
              <a:gd name="connsiteX20-175" fmla="*/ 288033 w 1489775"/>
              <a:gd name="connsiteY20-176" fmla="*/ 2063902 h 3923699"/>
              <a:gd name="connsiteX21-177" fmla="*/ 144017 w 1489775"/>
              <a:gd name="connsiteY21-178" fmla="*/ 2207918 h 3923699"/>
              <a:gd name="connsiteX22-179" fmla="*/ 1 w 1489775"/>
              <a:gd name="connsiteY22-180" fmla="*/ 2063902 h 3923699"/>
              <a:gd name="connsiteX23-181" fmla="*/ 1 w 1489775"/>
              <a:gd name="connsiteY23-182" fmla="*/ 1390678 h 3923699"/>
              <a:gd name="connsiteX24-183" fmla="*/ 0 w 1489775"/>
              <a:gd name="connsiteY24-184" fmla="*/ 1390678 h 3923699"/>
              <a:gd name="connsiteX25-185" fmla="*/ 0 w 1489775"/>
              <a:gd name="connsiteY25-186" fmla="*/ 1030958 h 3923699"/>
              <a:gd name="connsiteX26-187" fmla="*/ 280204 w 1489775"/>
              <a:gd name="connsiteY26-188" fmla="*/ 750754 h 3923699"/>
              <a:gd name="connsiteX27-189" fmla="*/ 744888 w 1489775"/>
              <a:gd name="connsiteY27-190" fmla="*/ 0 h 3923699"/>
              <a:gd name="connsiteX28-191" fmla="*/ 1082199 w 1489775"/>
              <a:gd name="connsiteY28-192" fmla="*/ 337311 h 3923699"/>
              <a:gd name="connsiteX29-193" fmla="*/ 744888 w 1489775"/>
              <a:gd name="connsiteY29-194" fmla="*/ 674622 h 3923699"/>
              <a:gd name="connsiteX30-195" fmla="*/ 407577 w 1489775"/>
              <a:gd name="connsiteY30-196" fmla="*/ 337311 h 3923699"/>
              <a:gd name="connsiteX31-197" fmla="*/ 744888 w 1489775"/>
              <a:gd name="connsiteY31-198" fmla="*/ 0 h 3923699"/>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7" name="Round Same Side Corner Rectangle 20"/>
          <p:cNvSpPr/>
          <p:nvPr/>
        </p:nvSpPr>
        <p:spPr>
          <a:xfrm rot="10800000">
            <a:off x="3346614" y="1646021"/>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1" fmla="*/ 1228565 w 1856332"/>
              <a:gd name="connsiteY0-2" fmla="*/ 3214674 h 3959924"/>
              <a:gd name="connsiteX1-3" fmla="*/ 622681 w 1856332"/>
              <a:gd name="connsiteY1-4" fmla="*/ 3214674 h 3959924"/>
              <a:gd name="connsiteX2-5" fmla="*/ 466697 w 1856332"/>
              <a:gd name="connsiteY2-6" fmla="*/ 3144149 h 3959924"/>
              <a:gd name="connsiteX3-7" fmla="*/ 8303 w 1856332"/>
              <a:gd name="connsiteY3-8" fmla="*/ 1942070 h 3959924"/>
              <a:gd name="connsiteX4-9" fmla="*/ 81139 w 1856332"/>
              <a:gd name="connsiteY4-10" fmla="*/ 1779444 h 3959924"/>
              <a:gd name="connsiteX5-11" fmla="*/ 243764 w 1856332"/>
              <a:gd name="connsiteY5-12" fmla="*/ 1852280 h 3959924"/>
              <a:gd name="connsiteX6-13" fmla="*/ 504770 w 1856332"/>
              <a:gd name="connsiteY6-14" fmla="*/ 2536736 h 3959924"/>
              <a:gd name="connsiteX7-15" fmla="*/ 555637 w 1856332"/>
              <a:gd name="connsiteY7-16" fmla="*/ 2536736 h 3959924"/>
              <a:gd name="connsiteX8-17" fmla="*/ 226299 w 1856332"/>
              <a:gd name="connsiteY8-18" fmla="*/ 1210417 h 3959924"/>
              <a:gd name="connsiteX9-19" fmla="*/ 551784 w 1856332"/>
              <a:gd name="connsiteY9-20" fmla="*/ 1210417 h 3959924"/>
              <a:gd name="connsiteX10-21" fmla="*/ 551784 w 1856332"/>
              <a:gd name="connsiteY10-22" fmla="*/ 168335 h 3959924"/>
              <a:gd name="connsiteX11-23" fmla="*/ 720119 w 1856332"/>
              <a:gd name="connsiteY11-24" fmla="*/ 0 h 3959924"/>
              <a:gd name="connsiteX12-25" fmla="*/ 888454 w 1856332"/>
              <a:gd name="connsiteY12-26" fmla="*/ 168335 h 3959924"/>
              <a:gd name="connsiteX13-27" fmla="*/ 888454 w 1856332"/>
              <a:gd name="connsiteY13-28" fmla="*/ 1210417 h 3959924"/>
              <a:gd name="connsiteX14-29" fmla="*/ 968040 w 1856332"/>
              <a:gd name="connsiteY14-30" fmla="*/ 1210417 h 3959924"/>
              <a:gd name="connsiteX15-31" fmla="*/ 968040 w 1856332"/>
              <a:gd name="connsiteY15-32" fmla="*/ 168335 h 3959924"/>
              <a:gd name="connsiteX16-33" fmla="*/ 1136375 w 1856332"/>
              <a:gd name="connsiteY16-34" fmla="*/ 0 h 3959924"/>
              <a:gd name="connsiteX17-35" fmla="*/ 1304710 w 1856332"/>
              <a:gd name="connsiteY17-36" fmla="*/ 168335 h 3959924"/>
              <a:gd name="connsiteX18-37" fmla="*/ 1304710 w 1856332"/>
              <a:gd name="connsiteY18-38" fmla="*/ 1210417 h 3959924"/>
              <a:gd name="connsiteX19-39" fmla="*/ 1631589 w 1856332"/>
              <a:gd name="connsiteY19-40" fmla="*/ 1210417 h 3959924"/>
              <a:gd name="connsiteX20-41" fmla="*/ 1302251 w 1856332"/>
              <a:gd name="connsiteY20-42" fmla="*/ 2536736 h 3959924"/>
              <a:gd name="connsiteX21-43" fmla="*/ 1351562 w 1856332"/>
              <a:gd name="connsiteY21-44" fmla="*/ 2536736 h 3959924"/>
              <a:gd name="connsiteX22-45" fmla="*/ 1612568 w 1856332"/>
              <a:gd name="connsiteY22-46" fmla="*/ 1852280 h 3959924"/>
              <a:gd name="connsiteX23-47" fmla="*/ 1775193 w 1856332"/>
              <a:gd name="connsiteY23-48" fmla="*/ 1779444 h 3959924"/>
              <a:gd name="connsiteX24-49" fmla="*/ 1848029 w 1856332"/>
              <a:gd name="connsiteY24-50" fmla="*/ 1942070 h 3959924"/>
              <a:gd name="connsiteX25-51" fmla="*/ 1389635 w 1856332"/>
              <a:gd name="connsiteY25-52" fmla="*/ 3144149 h 3959924"/>
              <a:gd name="connsiteX26-53" fmla="*/ 1344732 w 1856332"/>
              <a:gd name="connsiteY26-54" fmla="*/ 3176282 h 3959924"/>
              <a:gd name="connsiteX27-55" fmla="*/ 1228565 w 1856332"/>
              <a:gd name="connsiteY27-56" fmla="*/ 3214674 h 3959924"/>
              <a:gd name="connsiteX28-57" fmla="*/ 925623 w 1856332"/>
              <a:gd name="connsiteY28-58" fmla="*/ 3959924 h 3959924"/>
              <a:gd name="connsiteX29-59" fmla="*/ 601623 w 1856332"/>
              <a:gd name="connsiteY29-60" fmla="*/ 3635924 h 3959924"/>
              <a:gd name="connsiteX30-61" fmla="*/ 925623 w 1856332"/>
              <a:gd name="connsiteY30-62" fmla="*/ 3311924 h 3959924"/>
              <a:gd name="connsiteX31-63" fmla="*/ 1249623 w 1856332"/>
              <a:gd name="connsiteY31-64" fmla="*/ 3635924 h 3959924"/>
              <a:gd name="connsiteX32-65" fmla="*/ 925623 w 1856332"/>
              <a:gd name="connsiteY32-66" fmla="*/ 3959924 h 3959924"/>
              <a:gd name="connsiteX0-67" fmla="*/ 1228565 w 1856332"/>
              <a:gd name="connsiteY0-68" fmla="*/ 3214674 h 3959924"/>
              <a:gd name="connsiteX1-69" fmla="*/ 622681 w 1856332"/>
              <a:gd name="connsiteY1-70" fmla="*/ 3214674 h 3959924"/>
              <a:gd name="connsiteX2-71" fmla="*/ 466697 w 1856332"/>
              <a:gd name="connsiteY2-72" fmla="*/ 3144149 h 3959924"/>
              <a:gd name="connsiteX3-73" fmla="*/ 8303 w 1856332"/>
              <a:gd name="connsiteY3-74" fmla="*/ 1942070 h 3959924"/>
              <a:gd name="connsiteX4-75" fmla="*/ 81139 w 1856332"/>
              <a:gd name="connsiteY4-76" fmla="*/ 1779444 h 3959924"/>
              <a:gd name="connsiteX5-77" fmla="*/ 243764 w 1856332"/>
              <a:gd name="connsiteY5-78" fmla="*/ 1852280 h 3959924"/>
              <a:gd name="connsiteX6-79" fmla="*/ 504770 w 1856332"/>
              <a:gd name="connsiteY6-80" fmla="*/ 2536736 h 3959924"/>
              <a:gd name="connsiteX7-81" fmla="*/ 555637 w 1856332"/>
              <a:gd name="connsiteY7-82" fmla="*/ 2536736 h 3959924"/>
              <a:gd name="connsiteX8-83" fmla="*/ 226299 w 1856332"/>
              <a:gd name="connsiteY8-84" fmla="*/ 1210417 h 3959924"/>
              <a:gd name="connsiteX9-85" fmla="*/ 551784 w 1856332"/>
              <a:gd name="connsiteY9-86" fmla="*/ 1210417 h 3959924"/>
              <a:gd name="connsiteX10-87" fmla="*/ 551784 w 1856332"/>
              <a:gd name="connsiteY10-88" fmla="*/ 168335 h 3959924"/>
              <a:gd name="connsiteX11-89" fmla="*/ 720119 w 1856332"/>
              <a:gd name="connsiteY11-90" fmla="*/ 0 h 3959924"/>
              <a:gd name="connsiteX12-91" fmla="*/ 888454 w 1856332"/>
              <a:gd name="connsiteY12-92" fmla="*/ 168335 h 3959924"/>
              <a:gd name="connsiteX13-93" fmla="*/ 888454 w 1856332"/>
              <a:gd name="connsiteY13-94" fmla="*/ 1210417 h 3959924"/>
              <a:gd name="connsiteX14-95" fmla="*/ 968040 w 1856332"/>
              <a:gd name="connsiteY14-96" fmla="*/ 1210417 h 3959924"/>
              <a:gd name="connsiteX15-97" fmla="*/ 968040 w 1856332"/>
              <a:gd name="connsiteY15-98" fmla="*/ 168335 h 3959924"/>
              <a:gd name="connsiteX16-99" fmla="*/ 1136375 w 1856332"/>
              <a:gd name="connsiteY16-100" fmla="*/ 0 h 3959924"/>
              <a:gd name="connsiteX17-101" fmla="*/ 1304710 w 1856332"/>
              <a:gd name="connsiteY17-102" fmla="*/ 168335 h 3959924"/>
              <a:gd name="connsiteX18-103" fmla="*/ 1304710 w 1856332"/>
              <a:gd name="connsiteY18-104" fmla="*/ 1210417 h 3959924"/>
              <a:gd name="connsiteX19-105" fmla="*/ 1631589 w 1856332"/>
              <a:gd name="connsiteY19-106" fmla="*/ 1210417 h 3959924"/>
              <a:gd name="connsiteX20-107" fmla="*/ 1302251 w 1856332"/>
              <a:gd name="connsiteY20-108" fmla="*/ 2536736 h 3959924"/>
              <a:gd name="connsiteX21-109" fmla="*/ 1351562 w 1856332"/>
              <a:gd name="connsiteY21-110" fmla="*/ 2536736 h 3959924"/>
              <a:gd name="connsiteX22-111" fmla="*/ 1612568 w 1856332"/>
              <a:gd name="connsiteY22-112" fmla="*/ 1852280 h 3959924"/>
              <a:gd name="connsiteX23-113" fmla="*/ 1775193 w 1856332"/>
              <a:gd name="connsiteY23-114" fmla="*/ 1779444 h 3959924"/>
              <a:gd name="connsiteX24-115" fmla="*/ 1848029 w 1856332"/>
              <a:gd name="connsiteY24-116" fmla="*/ 1942070 h 3959924"/>
              <a:gd name="connsiteX25-117" fmla="*/ 1389635 w 1856332"/>
              <a:gd name="connsiteY25-118" fmla="*/ 3144149 h 3959924"/>
              <a:gd name="connsiteX26-119" fmla="*/ 1344732 w 1856332"/>
              <a:gd name="connsiteY26-120" fmla="*/ 3176282 h 3959924"/>
              <a:gd name="connsiteX27-121" fmla="*/ 1228565 w 1856332"/>
              <a:gd name="connsiteY27-122" fmla="*/ 3214674 h 3959924"/>
              <a:gd name="connsiteX28-123" fmla="*/ 925623 w 1856332"/>
              <a:gd name="connsiteY28-124" fmla="*/ 3959924 h 3959924"/>
              <a:gd name="connsiteX29-125" fmla="*/ 601623 w 1856332"/>
              <a:gd name="connsiteY29-126" fmla="*/ 3635924 h 3959924"/>
              <a:gd name="connsiteX30-127" fmla="*/ 925623 w 1856332"/>
              <a:gd name="connsiteY30-128" fmla="*/ 3311924 h 3959924"/>
              <a:gd name="connsiteX31-129" fmla="*/ 1249623 w 1856332"/>
              <a:gd name="connsiteY31-130" fmla="*/ 3635924 h 3959924"/>
              <a:gd name="connsiteX32-131" fmla="*/ 925623 w 1856332"/>
              <a:gd name="connsiteY32-132" fmla="*/ 3959924 h 3959924"/>
              <a:gd name="connsiteX0-133" fmla="*/ 1228565 w 1856332"/>
              <a:gd name="connsiteY0-134" fmla="*/ 3214674 h 3959924"/>
              <a:gd name="connsiteX1-135" fmla="*/ 622681 w 1856332"/>
              <a:gd name="connsiteY1-136" fmla="*/ 3214674 h 3959924"/>
              <a:gd name="connsiteX2-137" fmla="*/ 466697 w 1856332"/>
              <a:gd name="connsiteY2-138" fmla="*/ 3144149 h 3959924"/>
              <a:gd name="connsiteX3-139" fmla="*/ 8303 w 1856332"/>
              <a:gd name="connsiteY3-140" fmla="*/ 1942070 h 3959924"/>
              <a:gd name="connsiteX4-141" fmla="*/ 81139 w 1856332"/>
              <a:gd name="connsiteY4-142" fmla="*/ 1779444 h 3959924"/>
              <a:gd name="connsiteX5-143" fmla="*/ 243764 w 1856332"/>
              <a:gd name="connsiteY5-144" fmla="*/ 1852280 h 3959924"/>
              <a:gd name="connsiteX6-145" fmla="*/ 504770 w 1856332"/>
              <a:gd name="connsiteY6-146" fmla="*/ 2536736 h 3959924"/>
              <a:gd name="connsiteX7-147" fmla="*/ 555637 w 1856332"/>
              <a:gd name="connsiteY7-148" fmla="*/ 2536736 h 3959924"/>
              <a:gd name="connsiteX8-149" fmla="*/ 226299 w 1856332"/>
              <a:gd name="connsiteY8-150" fmla="*/ 1210417 h 3959924"/>
              <a:gd name="connsiteX9-151" fmla="*/ 551784 w 1856332"/>
              <a:gd name="connsiteY9-152" fmla="*/ 1210417 h 3959924"/>
              <a:gd name="connsiteX10-153" fmla="*/ 551784 w 1856332"/>
              <a:gd name="connsiteY10-154" fmla="*/ 168335 h 3959924"/>
              <a:gd name="connsiteX11-155" fmla="*/ 720119 w 1856332"/>
              <a:gd name="connsiteY11-156" fmla="*/ 0 h 3959924"/>
              <a:gd name="connsiteX12-157" fmla="*/ 888454 w 1856332"/>
              <a:gd name="connsiteY12-158" fmla="*/ 168335 h 3959924"/>
              <a:gd name="connsiteX13-159" fmla="*/ 888454 w 1856332"/>
              <a:gd name="connsiteY13-160" fmla="*/ 1210417 h 3959924"/>
              <a:gd name="connsiteX14-161" fmla="*/ 968040 w 1856332"/>
              <a:gd name="connsiteY14-162" fmla="*/ 1210417 h 3959924"/>
              <a:gd name="connsiteX15-163" fmla="*/ 968040 w 1856332"/>
              <a:gd name="connsiteY15-164" fmla="*/ 168335 h 3959924"/>
              <a:gd name="connsiteX16-165" fmla="*/ 1136375 w 1856332"/>
              <a:gd name="connsiteY16-166" fmla="*/ 0 h 3959924"/>
              <a:gd name="connsiteX17-167" fmla="*/ 1304710 w 1856332"/>
              <a:gd name="connsiteY17-168" fmla="*/ 168335 h 3959924"/>
              <a:gd name="connsiteX18-169" fmla="*/ 1304710 w 1856332"/>
              <a:gd name="connsiteY18-170" fmla="*/ 1210417 h 3959924"/>
              <a:gd name="connsiteX19-171" fmla="*/ 1631589 w 1856332"/>
              <a:gd name="connsiteY19-172" fmla="*/ 1210417 h 3959924"/>
              <a:gd name="connsiteX20-173" fmla="*/ 1302251 w 1856332"/>
              <a:gd name="connsiteY20-174" fmla="*/ 2536736 h 3959924"/>
              <a:gd name="connsiteX21-175" fmla="*/ 1351562 w 1856332"/>
              <a:gd name="connsiteY21-176" fmla="*/ 2536736 h 3959924"/>
              <a:gd name="connsiteX22-177" fmla="*/ 1612568 w 1856332"/>
              <a:gd name="connsiteY22-178" fmla="*/ 1852280 h 3959924"/>
              <a:gd name="connsiteX23-179" fmla="*/ 1775193 w 1856332"/>
              <a:gd name="connsiteY23-180" fmla="*/ 1779444 h 3959924"/>
              <a:gd name="connsiteX24-181" fmla="*/ 1848029 w 1856332"/>
              <a:gd name="connsiteY24-182" fmla="*/ 1942070 h 3959924"/>
              <a:gd name="connsiteX25-183" fmla="*/ 1389635 w 1856332"/>
              <a:gd name="connsiteY25-184" fmla="*/ 3144149 h 3959924"/>
              <a:gd name="connsiteX26-185" fmla="*/ 1228565 w 1856332"/>
              <a:gd name="connsiteY26-186" fmla="*/ 3214674 h 3959924"/>
              <a:gd name="connsiteX27-187" fmla="*/ 925623 w 1856332"/>
              <a:gd name="connsiteY27-188" fmla="*/ 3959924 h 3959924"/>
              <a:gd name="connsiteX28-189" fmla="*/ 601623 w 1856332"/>
              <a:gd name="connsiteY28-190" fmla="*/ 3635924 h 3959924"/>
              <a:gd name="connsiteX29-191" fmla="*/ 925623 w 1856332"/>
              <a:gd name="connsiteY29-192" fmla="*/ 3311924 h 3959924"/>
              <a:gd name="connsiteX30-193" fmla="*/ 1249623 w 1856332"/>
              <a:gd name="connsiteY30-194" fmla="*/ 3635924 h 3959924"/>
              <a:gd name="connsiteX31-195" fmla="*/ 925623 w 1856332"/>
              <a:gd name="connsiteY31-196" fmla="*/ 3959924 h 3959924"/>
              <a:gd name="connsiteX0-197" fmla="*/ 1228565 w 1856332"/>
              <a:gd name="connsiteY0-198" fmla="*/ 3214674 h 3959924"/>
              <a:gd name="connsiteX1-199" fmla="*/ 622681 w 1856332"/>
              <a:gd name="connsiteY1-200" fmla="*/ 3214674 h 3959924"/>
              <a:gd name="connsiteX2-201" fmla="*/ 466697 w 1856332"/>
              <a:gd name="connsiteY2-202" fmla="*/ 3144149 h 3959924"/>
              <a:gd name="connsiteX3-203" fmla="*/ 8303 w 1856332"/>
              <a:gd name="connsiteY3-204" fmla="*/ 1942070 h 3959924"/>
              <a:gd name="connsiteX4-205" fmla="*/ 81139 w 1856332"/>
              <a:gd name="connsiteY4-206" fmla="*/ 1779444 h 3959924"/>
              <a:gd name="connsiteX5-207" fmla="*/ 243764 w 1856332"/>
              <a:gd name="connsiteY5-208" fmla="*/ 1852280 h 3959924"/>
              <a:gd name="connsiteX6-209" fmla="*/ 504770 w 1856332"/>
              <a:gd name="connsiteY6-210" fmla="*/ 2536736 h 3959924"/>
              <a:gd name="connsiteX7-211" fmla="*/ 555637 w 1856332"/>
              <a:gd name="connsiteY7-212" fmla="*/ 2536736 h 3959924"/>
              <a:gd name="connsiteX8-213" fmla="*/ 226299 w 1856332"/>
              <a:gd name="connsiteY8-214" fmla="*/ 1210417 h 3959924"/>
              <a:gd name="connsiteX9-215" fmla="*/ 551784 w 1856332"/>
              <a:gd name="connsiteY9-216" fmla="*/ 1210417 h 3959924"/>
              <a:gd name="connsiteX10-217" fmla="*/ 551784 w 1856332"/>
              <a:gd name="connsiteY10-218" fmla="*/ 168335 h 3959924"/>
              <a:gd name="connsiteX11-219" fmla="*/ 720119 w 1856332"/>
              <a:gd name="connsiteY11-220" fmla="*/ 0 h 3959924"/>
              <a:gd name="connsiteX12-221" fmla="*/ 888454 w 1856332"/>
              <a:gd name="connsiteY12-222" fmla="*/ 168335 h 3959924"/>
              <a:gd name="connsiteX13-223" fmla="*/ 888454 w 1856332"/>
              <a:gd name="connsiteY13-224" fmla="*/ 1210417 h 3959924"/>
              <a:gd name="connsiteX14-225" fmla="*/ 968040 w 1856332"/>
              <a:gd name="connsiteY14-226" fmla="*/ 1210417 h 3959924"/>
              <a:gd name="connsiteX15-227" fmla="*/ 968040 w 1856332"/>
              <a:gd name="connsiteY15-228" fmla="*/ 168335 h 3959924"/>
              <a:gd name="connsiteX16-229" fmla="*/ 1136375 w 1856332"/>
              <a:gd name="connsiteY16-230" fmla="*/ 0 h 3959924"/>
              <a:gd name="connsiteX17-231" fmla="*/ 1304710 w 1856332"/>
              <a:gd name="connsiteY17-232" fmla="*/ 168335 h 3959924"/>
              <a:gd name="connsiteX18-233" fmla="*/ 1304710 w 1856332"/>
              <a:gd name="connsiteY18-234" fmla="*/ 1210417 h 3959924"/>
              <a:gd name="connsiteX19-235" fmla="*/ 1631589 w 1856332"/>
              <a:gd name="connsiteY19-236" fmla="*/ 1210417 h 3959924"/>
              <a:gd name="connsiteX20-237" fmla="*/ 1302251 w 1856332"/>
              <a:gd name="connsiteY20-238" fmla="*/ 2536736 h 3959924"/>
              <a:gd name="connsiteX21-239" fmla="*/ 1351562 w 1856332"/>
              <a:gd name="connsiteY21-240" fmla="*/ 2536736 h 3959924"/>
              <a:gd name="connsiteX22-241" fmla="*/ 1612568 w 1856332"/>
              <a:gd name="connsiteY22-242" fmla="*/ 1852280 h 3959924"/>
              <a:gd name="connsiteX23-243" fmla="*/ 1775193 w 1856332"/>
              <a:gd name="connsiteY23-244" fmla="*/ 1779444 h 3959924"/>
              <a:gd name="connsiteX24-245" fmla="*/ 1848029 w 1856332"/>
              <a:gd name="connsiteY24-246" fmla="*/ 1942070 h 3959924"/>
              <a:gd name="connsiteX25-247" fmla="*/ 1389635 w 1856332"/>
              <a:gd name="connsiteY25-248" fmla="*/ 3144149 h 3959924"/>
              <a:gd name="connsiteX26-249" fmla="*/ 1228565 w 1856332"/>
              <a:gd name="connsiteY26-250" fmla="*/ 3214674 h 3959924"/>
              <a:gd name="connsiteX27-251" fmla="*/ 925623 w 1856332"/>
              <a:gd name="connsiteY27-252" fmla="*/ 3959924 h 3959924"/>
              <a:gd name="connsiteX28-253" fmla="*/ 601623 w 1856332"/>
              <a:gd name="connsiteY28-254" fmla="*/ 3635924 h 3959924"/>
              <a:gd name="connsiteX29-255" fmla="*/ 925623 w 1856332"/>
              <a:gd name="connsiteY29-256" fmla="*/ 3311924 h 3959924"/>
              <a:gd name="connsiteX30-257" fmla="*/ 1249623 w 1856332"/>
              <a:gd name="connsiteY30-258" fmla="*/ 3635924 h 3959924"/>
              <a:gd name="connsiteX31-259" fmla="*/ 925623 w 1856332"/>
              <a:gd name="connsiteY31-260" fmla="*/ 3959924 h 3959924"/>
              <a:gd name="connsiteX0-261" fmla="*/ 1228565 w 1856332"/>
              <a:gd name="connsiteY0-262" fmla="*/ 3214674 h 3959924"/>
              <a:gd name="connsiteX1-263" fmla="*/ 622681 w 1856332"/>
              <a:gd name="connsiteY1-264" fmla="*/ 3214674 h 3959924"/>
              <a:gd name="connsiteX2-265" fmla="*/ 466697 w 1856332"/>
              <a:gd name="connsiteY2-266" fmla="*/ 3144149 h 3959924"/>
              <a:gd name="connsiteX3-267" fmla="*/ 8303 w 1856332"/>
              <a:gd name="connsiteY3-268" fmla="*/ 1942070 h 3959924"/>
              <a:gd name="connsiteX4-269" fmla="*/ 81139 w 1856332"/>
              <a:gd name="connsiteY4-270" fmla="*/ 1779444 h 3959924"/>
              <a:gd name="connsiteX5-271" fmla="*/ 243764 w 1856332"/>
              <a:gd name="connsiteY5-272" fmla="*/ 1852280 h 3959924"/>
              <a:gd name="connsiteX6-273" fmla="*/ 504770 w 1856332"/>
              <a:gd name="connsiteY6-274" fmla="*/ 2536736 h 3959924"/>
              <a:gd name="connsiteX7-275" fmla="*/ 555637 w 1856332"/>
              <a:gd name="connsiteY7-276" fmla="*/ 2536736 h 3959924"/>
              <a:gd name="connsiteX8-277" fmla="*/ 226299 w 1856332"/>
              <a:gd name="connsiteY8-278" fmla="*/ 1210417 h 3959924"/>
              <a:gd name="connsiteX9-279" fmla="*/ 551784 w 1856332"/>
              <a:gd name="connsiteY9-280" fmla="*/ 1210417 h 3959924"/>
              <a:gd name="connsiteX10-281" fmla="*/ 551784 w 1856332"/>
              <a:gd name="connsiteY10-282" fmla="*/ 168335 h 3959924"/>
              <a:gd name="connsiteX11-283" fmla="*/ 720119 w 1856332"/>
              <a:gd name="connsiteY11-284" fmla="*/ 0 h 3959924"/>
              <a:gd name="connsiteX12-285" fmla="*/ 888454 w 1856332"/>
              <a:gd name="connsiteY12-286" fmla="*/ 168335 h 3959924"/>
              <a:gd name="connsiteX13-287" fmla="*/ 888454 w 1856332"/>
              <a:gd name="connsiteY13-288" fmla="*/ 1210417 h 3959924"/>
              <a:gd name="connsiteX14-289" fmla="*/ 968040 w 1856332"/>
              <a:gd name="connsiteY14-290" fmla="*/ 1210417 h 3959924"/>
              <a:gd name="connsiteX15-291" fmla="*/ 968040 w 1856332"/>
              <a:gd name="connsiteY15-292" fmla="*/ 168335 h 3959924"/>
              <a:gd name="connsiteX16-293" fmla="*/ 1136375 w 1856332"/>
              <a:gd name="connsiteY16-294" fmla="*/ 0 h 3959924"/>
              <a:gd name="connsiteX17-295" fmla="*/ 1304710 w 1856332"/>
              <a:gd name="connsiteY17-296" fmla="*/ 168335 h 3959924"/>
              <a:gd name="connsiteX18-297" fmla="*/ 1304710 w 1856332"/>
              <a:gd name="connsiteY18-298" fmla="*/ 1210417 h 3959924"/>
              <a:gd name="connsiteX19-299" fmla="*/ 1631589 w 1856332"/>
              <a:gd name="connsiteY19-300" fmla="*/ 1210417 h 3959924"/>
              <a:gd name="connsiteX20-301" fmla="*/ 1302251 w 1856332"/>
              <a:gd name="connsiteY20-302" fmla="*/ 2536736 h 3959924"/>
              <a:gd name="connsiteX21-303" fmla="*/ 1351562 w 1856332"/>
              <a:gd name="connsiteY21-304" fmla="*/ 2536736 h 3959924"/>
              <a:gd name="connsiteX22-305" fmla="*/ 1612568 w 1856332"/>
              <a:gd name="connsiteY22-306" fmla="*/ 1852280 h 3959924"/>
              <a:gd name="connsiteX23-307" fmla="*/ 1775193 w 1856332"/>
              <a:gd name="connsiteY23-308" fmla="*/ 1779444 h 3959924"/>
              <a:gd name="connsiteX24-309" fmla="*/ 1848029 w 1856332"/>
              <a:gd name="connsiteY24-310" fmla="*/ 1942070 h 3959924"/>
              <a:gd name="connsiteX25-311" fmla="*/ 1389635 w 1856332"/>
              <a:gd name="connsiteY25-312" fmla="*/ 3144149 h 3959924"/>
              <a:gd name="connsiteX26-313" fmla="*/ 1228565 w 1856332"/>
              <a:gd name="connsiteY26-314" fmla="*/ 3214674 h 3959924"/>
              <a:gd name="connsiteX27-315" fmla="*/ 925623 w 1856332"/>
              <a:gd name="connsiteY27-316" fmla="*/ 3959924 h 3959924"/>
              <a:gd name="connsiteX28-317" fmla="*/ 601623 w 1856332"/>
              <a:gd name="connsiteY28-318" fmla="*/ 3635924 h 3959924"/>
              <a:gd name="connsiteX29-319" fmla="*/ 925623 w 1856332"/>
              <a:gd name="connsiteY29-320" fmla="*/ 3311924 h 3959924"/>
              <a:gd name="connsiteX30-321" fmla="*/ 1249623 w 1856332"/>
              <a:gd name="connsiteY30-322" fmla="*/ 3635924 h 3959924"/>
              <a:gd name="connsiteX31-323" fmla="*/ 925623 w 1856332"/>
              <a:gd name="connsiteY31-324" fmla="*/ 3959924 h 3959924"/>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8" name="Donut 87"/>
          <p:cNvSpPr/>
          <p:nvPr/>
        </p:nvSpPr>
        <p:spPr>
          <a:xfrm>
            <a:off x="3995614" y="1738724"/>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89" name="Donut 90"/>
          <p:cNvSpPr/>
          <p:nvPr/>
        </p:nvSpPr>
        <p:spPr>
          <a:xfrm>
            <a:off x="4872123" y="1700659"/>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0" name="Oval 6"/>
          <p:cNvSpPr/>
          <p:nvPr/>
        </p:nvSpPr>
        <p:spPr>
          <a:xfrm>
            <a:off x="5864431" y="2803365"/>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1" name="Block Arc 25"/>
          <p:cNvSpPr/>
          <p:nvPr/>
        </p:nvSpPr>
        <p:spPr>
          <a:xfrm>
            <a:off x="3385518" y="2802242"/>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2" name="Block Arc 31"/>
          <p:cNvSpPr/>
          <p:nvPr/>
        </p:nvSpPr>
        <p:spPr>
          <a:xfrm>
            <a:off x="6714726" y="2802242"/>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3" name="Freeform 53"/>
          <p:cNvSpPr/>
          <p:nvPr/>
        </p:nvSpPr>
        <p:spPr>
          <a:xfrm>
            <a:off x="8434660" y="2798530"/>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1" fmla="*/ 0 w 2305050"/>
              <a:gd name="connsiteY0-2" fmla="*/ 0 h 2352675"/>
              <a:gd name="connsiteX1-3" fmla="*/ 771525 w 2305050"/>
              <a:gd name="connsiteY1-4" fmla="*/ 561975 h 2352675"/>
              <a:gd name="connsiteX2-5" fmla="*/ 2019300 w 2305050"/>
              <a:gd name="connsiteY2-6" fmla="*/ 428625 h 2352675"/>
              <a:gd name="connsiteX3-7" fmla="*/ 2266950 w 2305050"/>
              <a:gd name="connsiteY3-8" fmla="*/ 657225 h 2352675"/>
              <a:gd name="connsiteX4-9" fmla="*/ 1143000 w 2305050"/>
              <a:gd name="connsiteY4-10" fmla="*/ 1009650 h 2352675"/>
              <a:gd name="connsiteX5-11" fmla="*/ 1628775 w 2305050"/>
              <a:gd name="connsiteY5-12" fmla="*/ 1533525 h 2352675"/>
              <a:gd name="connsiteX6-13" fmla="*/ 2076450 w 2305050"/>
              <a:gd name="connsiteY6-14" fmla="*/ 1533525 h 2352675"/>
              <a:gd name="connsiteX7-15" fmla="*/ 2305050 w 2305050"/>
              <a:gd name="connsiteY7-16" fmla="*/ 1724025 h 2352675"/>
              <a:gd name="connsiteX8-17" fmla="*/ 1838325 w 2305050"/>
              <a:gd name="connsiteY8-18" fmla="*/ 1857375 h 2352675"/>
              <a:gd name="connsiteX9-19" fmla="*/ 2009775 w 2305050"/>
              <a:gd name="connsiteY9-20" fmla="*/ 2105025 h 2352675"/>
              <a:gd name="connsiteX10-21" fmla="*/ 1733550 w 2305050"/>
              <a:gd name="connsiteY10-22" fmla="*/ 1971675 h 2352675"/>
              <a:gd name="connsiteX11-23" fmla="*/ 1543050 w 2305050"/>
              <a:gd name="connsiteY11-24" fmla="*/ 2352675 h 2352675"/>
              <a:gd name="connsiteX12-25" fmla="*/ 1314450 w 2305050"/>
              <a:gd name="connsiteY12-26" fmla="*/ 2133600 h 2352675"/>
              <a:gd name="connsiteX13-27" fmla="*/ 1447800 w 2305050"/>
              <a:gd name="connsiteY13-28" fmla="*/ 1771650 h 2352675"/>
              <a:gd name="connsiteX14-29" fmla="*/ 923925 w 2305050"/>
              <a:gd name="connsiteY14-30" fmla="*/ 1190625 h 2352675"/>
              <a:gd name="connsiteX15-31" fmla="*/ 447675 w 2305050"/>
              <a:gd name="connsiteY15-32" fmla="*/ 2276475 h 2352675"/>
              <a:gd name="connsiteX16-33" fmla="*/ 260071 w 2305050"/>
              <a:gd name="connsiteY16-34" fmla="*/ 2087575 h 2352675"/>
              <a:gd name="connsiteX17-35" fmla="*/ 523875 w 2305050"/>
              <a:gd name="connsiteY17-36" fmla="*/ 714375 h 2352675"/>
              <a:gd name="connsiteX18-37" fmla="*/ 0 w 2305050"/>
              <a:gd name="connsiteY18-38" fmla="*/ 0 h 2352675"/>
              <a:gd name="connsiteX0-39" fmla="*/ 0 w 2305050"/>
              <a:gd name="connsiteY0-40" fmla="*/ 0 h 2352675"/>
              <a:gd name="connsiteX1-41" fmla="*/ 771525 w 2305050"/>
              <a:gd name="connsiteY1-42" fmla="*/ 561975 h 2352675"/>
              <a:gd name="connsiteX2-43" fmla="*/ 2019300 w 2305050"/>
              <a:gd name="connsiteY2-44" fmla="*/ 428625 h 2352675"/>
              <a:gd name="connsiteX3-45" fmla="*/ 2266950 w 2305050"/>
              <a:gd name="connsiteY3-46" fmla="*/ 657225 h 2352675"/>
              <a:gd name="connsiteX4-47" fmla="*/ 1143000 w 2305050"/>
              <a:gd name="connsiteY4-48" fmla="*/ 1009650 h 2352675"/>
              <a:gd name="connsiteX5-49" fmla="*/ 1628775 w 2305050"/>
              <a:gd name="connsiteY5-50" fmla="*/ 1533525 h 2352675"/>
              <a:gd name="connsiteX6-51" fmla="*/ 2076450 w 2305050"/>
              <a:gd name="connsiteY6-52" fmla="*/ 1533525 h 2352675"/>
              <a:gd name="connsiteX7-53" fmla="*/ 2305050 w 2305050"/>
              <a:gd name="connsiteY7-54" fmla="*/ 1724025 h 2352675"/>
              <a:gd name="connsiteX8-55" fmla="*/ 1838325 w 2305050"/>
              <a:gd name="connsiteY8-56" fmla="*/ 1857375 h 2352675"/>
              <a:gd name="connsiteX9-57" fmla="*/ 2009775 w 2305050"/>
              <a:gd name="connsiteY9-58" fmla="*/ 2105025 h 2352675"/>
              <a:gd name="connsiteX10-59" fmla="*/ 1733550 w 2305050"/>
              <a:gd name="connsiteY10-60" fmla="*/ 1971675 h 2352675"/>
              <a:gd name="connsiteX11-61" fmla="*/ 1543050 w 2305050"/>
              <a:gd name="connsiteY11-62" fmla="*/ 2352675 h 2352675"/>
              <a:gd name="connsiteX12-63" fmla="*/ 1314450 w 2305050"/>
              <a:gd name="connsiteY12-64" fmla="*/ 2133600 h 2352675"/>
              <a:gd name="connsiteX13-65" fmla="*/ 1447800 w 2305050"/>
              <a:gd name="connsiteY13-66" fmla="*/ 1771650 h 2352675"/>
              <a:gd name="connsiteX14-67" fmla="*/ 923925 w 2305050"/>
              <a:gd name="connsiteY14-68" fmla="*/ 1190625 h 2352675"/>
              <a:gd name="connsiteX15-69" fmla="*/ 447675 w 2305050"/>
              <a:gd name="connsiteY15-70" fmla="*/ 2276475 h 2352675"/>
              <a:gd name="connsiteX16-71" fmla="*/ 296647 w 2305050"/>
              <a:gd name="connsiteY16-72" fmla="*/ 2094890 h 2352675"/>
              <a:gd name="connsiteX17-73" fmla="*/ 523875 w 2305050"/>
              <a:gd name="connsiteY17-74" fmla="*/ 714375 h 2352675"/>
              <a:gd name="connsiteX18-75" fmla="*/ 0 w 2305050"/>
              <a:gd name="connsiteY18-76" fmla="*/ 0 h 2352675"/>
              <a:gd name="connsiteX0-77" fmla="*/ 0 w 2305050"/>
              <a:gd name="connsiteY0-78" fmla="*/ 0 h 2352675"/>
              <a:gd name="connsiteX1-79" fmla="*/ 771525 w 2305050"/>
              <a:gd name="connsiteY1-80" fmla="*/ 561975 h 2352675"/>
              <a:gd name="connsiteX2-81" fmla="*/ 2019300 w 2305050"/>
              <a:gd name="connsiteY2-82" fmla="*/ 428625 h 2352675"/>
              <a:gd name="connsiteX3-83" fmla="*/ 2266950 w 2305050"/>
              <a:gd name="connsiteY3-84" fmla="*/ 657225 h 2352675"/>
              <a:gd name="connsiteX4-85" fmla="*/ 1143000 w 2305050"/>
              <a:gd name="connsiteY4-86" fmla="*/ 1009650 h 2352675"/>
              <a:gd name="connsiteX5-87" fmla="*/ 1628775 w 2305050"/>
              <a:gd name="connsiteY5-88" fmla="*/ 1533525 h 2352675"/>
              <a:gd name="connsiteX6-89" fmla="*/ 2076450 w 2305050"/>
              <a:gd name="connsiteY6-90" fmla="*/ 1533525 h 2352675"/>
              <a:gd name="connsiteX7-91" fmla="*/ 2305050 w 2305050"/>
              <a:gd name="connsiteY7-92" fmla="*/ 1724025 h 2352675"/>
              <a:gd name="connsiteX8-93" fmla="*/ 1838325 w 2305050"/>
              <a:gd name="connsiteY8-94" fmla="*/ 1857375 h 2352675"/>
              <a:gd name="connsiteX9-95" fmla="*/ 2009775 w 2305050"/>
              <a:gd name="connsiteY9-96" fmla="*/ 2105025 h 2352675"/>
              <a:gd name="connsiteX10-97" fmla="*/ 1733550 w 2305050"/>
              <a:gd name="connsiteY10-98" fmla="*/ 1971675 h 2352675"/>
              <a:gd name="connsiteX11-99" fmla="*/ 1543050 w 2305050"/>
              <a:gd name="connsiteY11-100" fmla="*/ 2352675 h 2352675"/>
              <a:gd name="connsiteX12-101" fmla="*/ 1314450 w 2305050"/>
              <a:gd name="connsiteY12-102" fmla="*/ 2133600 h 2352675"/>
              <a:gd name="connsiteX13-103" fmla="*/ 1447800 w 2305050"/>
              <a:gd name="connsiteY13-104" fmla="*/ 1771650 h 2352675"/>
              <a:gd name="connsiteX14-105" fmla="*/ 923925 w 2305050"/>
              <a:gd name="connsiteY14-106" fmla="*/ 1190625 h 2352675"/>
              <a:gd name="connsiteX15-107" fmla="*/ 447675 w 2305050"/>
              <a:gd name="connsiteY15-108" fmla="*/ 2276475 h 2352675"/>
              <a:gd name="connsiteX16-109" fmla="*/ 292990 w 2305050"/>
              <a:gd name="connsiteY16-110" fmla="*/ 2036368 h 2352675"/>
              <a:gd name="connsiteX17-111" fmla="*/ 523875 w 2305050"/>
              <a:gd name="connsiteY17-112" fmla="*/ 714375 h 2352675"/>
              <a:gd name="connsiteX18-113" fmla="*/ 0 w 2305050"/>
              <a:gd name="connsiteY18-114" fmla="*/ 0 h 2352675"/>
              <a:gd name="connsiteX0-115" fmla="*/ 0 w 2305050"/>
              <a:gd name="connsiteY0-116" fmla="*/ 0 h 2352675"/>
              <a:gd name="connsiteX1-117" fmla="*/ 771525 w 2305050"/>
              <a:gd name="connsiteY1-118" fmla="*/ 561975 h 2352675"/>
              <a:gd name="connsiteX2-119" fmla="*/ 2019300 w 2305050"/>
              <a:gd name="connsiteY2-120" fmla="*/ 428625 h 2352675"/>
              <a:gd name="connsiteX3-121" fmla="*/ 2266950 w 2305050"/>
              <a:gd name="connsiteY3-122" fmla="*/ 657225 h 2352675"/>
              <a:gd name="connsiteX4-123" fmla="*/ 1143000 w 2305050"/>
              <a:gd name="connsiteY4-124" fmla="*/ 1009650 h 2352675"/>
              <a:gd name="connsiteX5-125" fmla="*/ 1628775 w 2305050"/>
              <a:gd name="connsiteY5-126" fmla="*/ 1533525 h 2352675"/>
              <a:gd name="connsiteX6-127" fmla="*/ 2076450 w 2305050"/>
              <a:gd name="connsiteY6-128" fmla="*/ 1533525 h 2352675"/>
              <a:gd name="connsiteX7-129" fmla="*/ 2305050 w 2305050"/>
              <a:gd name="connsiteY7-130" fmla="*/ 1724025 h 2352675"/>
              <a:gd name="connsiteX8-131" fmla="*/ 1838325 w 2305050"/>
              <a:gd name="connsiteY8-132" fmla="*/ 1857375 h 2352675"/>
              <a:gd name="connsiteX9-133" fmla="*/ 2009775 w 2305050"/>
              <a:gd name="connsiteY9-134" fmla="*/ 2105025 h 2352675"/>
              <a:gd name="connsiteX10-135" fmla="*/ 1733550 w 2305050"/>
              <a:gd name="connsiteY10-136" fmla="*/ 1971675 h 2352675"/>
              <a:gd name="connsiteX11-137" fmla="*/ 1543050 w 2305050"/>
              <a:gd name="connsiteY11-138" fmla="*/ 2352675 h 2352675"/>
              <a:gd name="connsiteX12-139" fmla="*/ 1314450 w 2305050"/>
              <a:gd name="connsiteY12-140" fmla="*/ 2133600 h 2352675"/>
              <a:gd name="connsiteX13-141" fmla="*/ 1447800 w 2305050"/>
              <a:gd name="connsiteY13-142" fmla="*/ 1771650 h 2352675"/>
              <a:gd name="connsiteX14-143" fmla="*/ 923925 w 2305050"/>
              <a:gd name="connsiteY14-144" fmla="*/ 1190625 h 2352675"/>
              <a:gd name="connsiteX15-145" fmla="*/ 414757 w 2305050"/>
              <a:gd name="connsiteY15-146" fmla="*/ 2305735 h 2352675"/>
              <a:gd name="connsiteX16-147" fmla="*/ 292990 w 2305050"/>
              <a:gd name="connsiteY16-148" fmla="*/ 2036368 h 2352675"/>
              <a:gd name="connsiteX17-149" fmla="*/ 523875 w 2305050"/>
              <a:gd name="connsiteY17-150" fmla="*/ 714375 h 2352675"/>
              <a:gd name="connsiteX18-151" fmla="*/ 0 w 2305050"/>
              <a:gd name="connsiteY18-152" fmla="*/ 0 h 2352675"/>
              <a:gd name="connsiteX0-153" fmla="*/ 0 w 2305050"/>
              <a:gd name="connsiteY0-154" fmla="*/ 0 h 2352675"/>
              <a:gd name="connsiteX1-155" fmla="*/ 771525 w 2305050"/>
              <a:gd name="connsiteY1-156" fmla="*/ 561975 h 2352675"/>
              <a:gd name="connsiteX2-157" fmla="*/ 2019300 w 2305050"/>
              <a:gd name="connsiteY2-158" fmla="*/ 428625 h 2352675"/>
              <a:gd name="connsiteX3-159" fmla="*/ 2292554 w 2305050"/>
              <a:gd name="connsiteY3-160" fmla="*/ 627964 h 2352675"/>
              <a:gd name="connsiteX4-161" fmla="*/ 1143000 w 2305050"/>
              <a:gd name="connsiteY4-162" fmla="*/ 1009650 h 2352675"/>
              <a:gd name="connsiteX5-163" fmla="*/ 1628775 w 2305050"/>
              <a:gd name="connsiteY5-164" fmla="*/ 1533525 h 2352675"/>
              <a:gd name="connsiteX6-165" fmla="*/ 2076450 w 2305050"/>
              <a:gd name="connsiteY6-166" fmla="*/ 1533525 h 2352675"/>
              <a:gd name="connsiteX7-167" fmla="*/ 2305050 w 2305050"/>
              <a:gd name="connsiteY7-168" fmla="*/ 1724025 h 2352675"/>
              <a:gd name="connsiteX8-169" fmla="*/ 1838325 w 2305050"/>
              <a:gd name="connsiteY8-170" fmla="*/ 1857375 h 2352675"/>
              <a:gd name="connsiteX9-171" fmla="*/ 2009775 w 2305050"/>
              <a:gd name="connsiteY9-172" fmla="*/ 2105025 h 2352675"/>
              <a:gd name="connsiteX10-173" fmla="*/ 1733550 w 2305050"/>
              <a:gd name="connsiteY10-174" fmla="*/ 1971675 h 2352675"/>
              <a:gd name="connsiteX11-175" fmla="*/ 1543050 w 2305050"/>
              <a:gd name="connsiteY11-176" fmla="*/ 2352675 h 2352675"/>
              <a:gd name="connsiteX12-177" fmla="*/ 1314450 w 2305050"/>
              <a:gd name="connsiteY12-178" fmla="*/ 2133600 h 2352675"/>
              <a:gd name="connsiteX13-179" fmla="*/ 1447800 w 2305050"/>
              <a:gd name="connsiteY13-180" fmla="*/ 1771650 h 2352675"/>
              <a:gd name="connsiteX14-181" fmla="*/ 923925 w 2305050"/>
              <a:gd name="connsiteY14-182" fmla="*/ 1190625 h 2352675"/>
              <a:gd name="connsiteX15-183" fmla="*/ 414757 w 2305050"/>
              <a:gd name="connsiteY15-184" fmla="*/ 2305735 h 2352675"/>
              <a:gd name="connsiteX16-185" fmla="*/ 292990 w 2305050"/>
              <a:gd name="connsiteY16-186" fmla="*/ 2036368 h 2352675"/>
              <a:gd name="connsiteX17-187" fmla="*/ 523875 w 2305050"/>
              <a:gd name="connsiteY17-188" fmla="*/ 714375 h 2352675"/>
              <a:gd name="connsiteX18-189" fmla="*/ 0 w 2305050"/>
              <a:gd name="connsiteY18-190" fmla="*/ 0 h 2352675"/>
              <a:gd name="connsiteX0-191" fmla="*/ 0 w 2305050"/>
              <a:gd name="connsiteY0-192" fmla="*/ 0 h 2352675"/>
              <a:gd name="connsiteX1-193" fmla="*/ 771525 w 2305050"/>
              <a:gd name="connsiteY1-194" fmla="*/ 561975 h 2352675"/>
              <a:gd name="connsiteX2-195" fmla="*/ 2081480 w 2305050"/>
              <a:gd name="connsiteY2-196" fmla="*/ 476174 h 2352675"/>
              <a:gd name="connsiteX3-197" fmla="*/ 2292554 w 2305050"/>
              <a:gd name="connsiteY3-198" fmla="*/ 627964 h 2352675"/>
              <a:gd name="connsiteX4-199" fmla="*/ 1143000 w 2305050"/>
              <a:gd name="connsiteY4-200" fmla="*/ 1009650 h 2352675"/>
              <a:gd name="connsiteX5-201" fmla="*/ 1628775 w 2305050"/>
              <a:gd name="connsiteY5-202" fmla="*/ 1533525 h 2352675"/>
              <a:gd name="connsiteX6-203" fmla="*/ 2076450 w 2305050"/>
              <a:gd name="connsiteY6-204" fmla="*/ 1533525 h 2352675"/>
              <a:gd name="connsiteX7-205" fmla="*/ 2305050 w 2305050"/>
              <a:gd name="connsiteY7-206" fmla="*/ 1724025 h 2352675"/>
              <a:gd name="connsiteX8-207" fmla="*/ 1838325 w 2305050"/>
              <a:gd name="connsiteY8-208" fmla="*/ 1857375 h 2352675"/>
              <a:gd name="connsiteX9-209" fmla="*/ 2009775 w 2305050"/>
              <a:gd name="connsiteY9-210" fmla="*/ 2105025 h 2352675"/>
              <a:gd name="connsiteX10-211" fmla="*/ 1733550 w 2305050"/>
              <a:gd name="connsiteY10-212" fmla="*/ 1971675 h 2352675"/>
              <a:gd name="connsiteX11-213" fmla="*/ 1543050 w 2305050"/>
              <a:gd name="connsiteY11-214" fmla="*/ 2352675 h 2352675"/>
              <a:gd name="connsiteX12-215" fmla="*/ 1314450 w 2305050"/>
              <a:gd name="connsiteY12-216" fmla="*/ 2133600 h 2352675"/>
              <a:gd name="connsiteX13-217" fmla="*/ 1447800 w 2305050"/>
              <a:gd name="connsiteY13-218" fmla="*/ 1771650 h 2352675"/>
              <a:gd name="connsiteX14-219" fmla="*/ 923925 w 2305050"/>
              <a:gd name="connsiteY14-220" fmla="*/ 1190625 h 2352675"/>
              <a:gd name="connsiteX15-221" fmla="*/ 414757 w 2305050"/>
              <a:gd name="connsiteY15-222" fmla="*/ 2305735 h 2352675"/>
              <a:gd name="connsiteX16-223" fmla="*/ 292990 w 2305050"/>
              <a:gd name="connsiteY16-224" fmla="*/ 2036368 h 2352675"/>
              <a:gd name="connsiteX17-225" fmla="*/ 523875 w 2305050"/>
              <a:gd name="connsiteY17-226" fmla="*/ 714375 h 2352675"/>
              <a:gd name="connsiteX18-227" fmla="*/ 0 w 2305050"/>
              <a:gd name="connsiteY18-228" fmla="*/ 0 h 2352675"/>
              <a:gd name="connsiteX0-229" fmla="*/ 0 w 2305050"/>
              <a:gd name="connsiteY0-230" fmla="*/ 0 h 2352675"/>
              <a:gd name="connsiteX1-231" fmla="*/ 771525 w 2305050"/>
              <a:gd name="connsiteY1-232" fmla="*/ 561975 h 2352675"/>
              <a:gd name="connsiteX2-233" fmla="*/ 2004671 w 2305050"/>
              <a:gd name="connsiteY2-234" fmla="*/ 468859 h 2352675"/>
              <a:gd name="connsiteX3-235" fmla="*/ 2292554 w 2305050"/>
              <a:gd name="connsiteY3-236" fmla="*/ 627964 h 2352675"/>
              <a:gd name="connsiteX4-237" fmla="*/ 1143000 w 2305050"/>
              <a:gd name="connsiteY4-238" fmla="*/ 1009650 h 2352675"/>
              <a:gd name="connsiteX5-239" fmla="*/ 1628775 w 2305050"/>
              <a:gd name="connsiteY5-240" fmla="*/ 1533525 h 2352675"/>
              <a:gd name="connsiteX6-241" fmla="*/ 2076450 w 2305050"/>
              <a:gd name="connsiteY6-242" fmla="*/ 1533525 h 2352675"/>
              <a:gd name="connsiteX7-243" fmla="*/ 2305050 w 2305050"/>
              <a:gd name="connsiteY7-244" fmla="*/ 1724025 h 2352675"/>
              <a:gd name="connsiteX8-245" fmla="*/ 1838325 w 2305050"/>
              <a:gd name="connsiteY8-246" fmla="*/ 1857375 h 2352675"/>
              <a:gd name="connsiteX9-247" fmla="*/ 2009775 w 2305050"/>
              <a:gd name="connsiteY9-248" fmla="*/ 2105025 h 2352675"/>
              <a:gd name="connsiteX10-249" fmla="*/ 1733550 w 2305050"/>
              <a:gd name="connsiteY10-250" fmla="*/ 1971675 h 2352675"/>
              <a:gd name="connsiteX11-251" fmla="*/ 1543050 w 2305050"/>
              <a:gd name="connsiteY11-252" fmla="*/ 2352675 h 2352675"/>
              <a:gd name="connsiteX12-253" fmla="*/ 1314450 w 2305050"/>
              <a:gd name="connsiteY12-254" fmla="*/ 2133600 h 2352675"/>
              <a:gd name="connsiteX13-255" fmla="*/ 1447800 w 2305050"/>
              <a:gd name="connsiteY13-256" fmla="*/ 1771650 h 2352675"/>
              <a:gd name="connsiteX14-257" fmla="*/ 923925 w 2305050"/>
              <a:gd name="connsiteY14-258" fmla="*/ 1190625 h 2352675"/>
              <a:gd name="connsiteX15-259" fmla="*/ 414757 w 2305050"/>
              <a:gd name="connsiteY15-260" fmla="*/ 2305735 h 2352675"/>
              <a:gd name="connsiteX16-261" fmla="*/ 292990 w 2305050"/>
              <a:gd name="connsiteY16-262" fmla="*/ 2036368 h 2352675"/>
              <a:gd name="connsiteX17-263" fmla="*/ 523875 w 2305050"/>
              <a:gd name="connsiteY17-264" fmla="*/ 714375 h 2352675"/>
              <a:gd name="connsiteX18-265" fmla="*/ 0 w 2305050"/>
              <a:gd name="connsiteY18-266" fmla="*/ 0 h 2352675"/>
              <a:gd name="connsiteX0-267" fmla="*/ 0 w 2305050"/>
              <a:gd name="connsiteY0-268" fmla="*/ 0 h 2352675"/>
              <a:gd name="connsiteX1-269" fmla="*/ 771525 w 2305050"/>
              <a:gd name="connsiteY1-270" fmla="*/ 561975 h 2352675"/>
              <a:gd name="connsiteX2-271" fmla="*/ 1960779 w 2305050"/>
              <a:gd name="connsiteY2-272" fmla="*/ 472517 h 2352675"/>
              <a:gd name="connsiteX3-273" fmla="*/ 2292554 w 2305050"/>
              <a:gd name="connsiteY3-274" fmla="*/ 627964 h 2352675"/>
              <a:gd name="connsiteX4-275" fmla="*/ 1143000 w 2305050"/>
              <a:gd name="connsiteY4-276" fmla="*/ 1009650 h 2352675"/>
              <a:gd name="connsiteX5-277" fmla="*/ 1628775 w 2305050"/>
              <a:gd name="connsiteY5-278" fmla="*/ 1533525 h 2352675"/>
              <a:gd name="connsiteX6-279" fmla="*/ 2076450 w 2305050"/>
              <a:gd name="connsiteY6-280" fmla="*/ 1533525 h 2352675"/>
              <a:gd name="connsiteX7-281" fmla="*/ 2305050 w 2305050"/>
              <a:gd name="connsiteY7-282" fmla="*/ 1724025 h 2352675"/>
              <a:gd name="connsiteX8-283" fmla="*/ 1838325 w 2305050"/>
              <a:gd name="connsiteY8-284" fmla="*/ 1857375 h 2352675"/>
              <a:gd name="connsiteX9-285" fmla="*/ 2009775 w 2305050"/>
              <a:gd name="connsiteY9-286" fmla="*/ 2105025 h 2352675"/>
              <a:gd name="connsiteX10-287" fmla="*/ 1733550 w 2305050"/>
              <a:gd name="connsiteY10-288" fmla="*/ 1971675 h 2352675"/>
              <a:gd name="connsiteX11-289" fmla="*/ 1543050 w 2305050"/>
              <a:gd name="connsiteY11-290" fmla="*/ 2352675 h 2352675"/>
              <a:gd name="connsiteX12-291" fmla="*/ 1314450 w 2305050"/>
              <a:gd name="connsiteY12-292" fmla="*/ 2133600 h 2352675"/>
              <a:gd name="connsiteX13-293" fmla="*/ 1447800 w 2305050"/>
              <a:gd name="connsiteY13-294" fmla="*/ 1771650 h 2352675"/>
              <a:gd name="connsiteX14-295" fmla="*/ 923925 w 2305050"/>
              <a:gd name="connsiteY14-296" fmla="*/ 1190625 h 2352675"/>
              <a:gd name="connsiteX15-297" fmla="*/ 414757 w 2305050"/>
              <a:gd name="connsiteY15-298" fmla="*/ 2305735 h 2352675"/>
              <a:gd name="connsiteX16-299" fmla="*/ 292990 w 2305050"/>
              <a:gd name="connsiteY16-300" fmla="*/ 2036368 h 2352675"/>
              <a:gd name="connsiteX17-301" fmla="*/ 523875 w 2305050"/>
              <a:gd name="connsiteY17-302" fmla="*/ 714375 h 2352675"/>
              <a:gd name="connsiteX18-303" fmla="*/ 0 w 2305050"/>
              <a:gd name="connsiteY18-304" fmla="*/ 0 h 2352675"/>
              <a:gd name="connsiteX0-305" fmla="*/ 0 w 2305050"/>
              <a:gd name="connsiteY0-306" fmla="*/ 0 h 2352675"/>
              <a:gd name="connsiteX1-307" fmla="*/ 771525 w 2305050"/>
              <a:gd name="connsiteY1-308" fmla="*/ 561975 h 2352675"/>
              <a:gd name="connsiteX2-309" fmla="*/ 1960779 w 2305050"/>
              <a:gd name="connsiteY2-310" fmla="*/ 472517 h 2352675"/>
              <a:gd name="connsiteX3-311" fmla="*/ 2270609 w 2305050"/>
              <a:gd name="connsiteY3-312" fmla="*/ 649910 h 2352675"/>
              <a:gd name="connsiteX4-313" fmla="*/ 1143000 w 2305050"/>
              <a:gd name="connsiteY4-314" fmla="*/ 1009650 h 2352675"/>
              <a:gd name="connsiteX5-315" fmla="*/ 1628775 w 2305050"/>
              <a:gd name="connsiteY5-316" fmla="*/ 1533525 h 2352675"/>
              <a:gd name="connsiteX6-317" fmla="*/ 2076450 w 2305050"/>
              <a:gd name="connsiteY6-318" fmla="*/ 1533525 h 2352675"/>
              <a:gd name="connsiteX7-319" fmla="*/ 2305050 w 2305050"/>
              <a:gd name="connsiteY7-320" fmla="*/ 1724025 h 2352675"/>
              <a:gd name="connsiteX8-321" fmla="*/ 1838325 w 2305050"/>
              <a:gd name="connsiteY8-322" fmla="*/ 1857375 h 2352675"/>
              <a:gd name="connsiteX9-323" fmla="*/ 2009775 w 2305050"/>
              <a:gd name="connsiteY9-324" fmla="*/ 2105025 h 2352675"/>
              <a:gd name="connsiteX10-325" fmla="*/ 1733550 w 2305050"/>
              <a:gd name="connsiteY10-326" fmla="*/ 1971675 h 2352675"/>
              <a:gd name="connsiteX11-327" fmla="*/ 1543050 w 2305050"/>
              <a:gd name="connsiteY11-328" fmla="*/ 2352675 h 2352675"/>
              <a:gd name="connsiteX12-329" fmla="*/ 1314450 w 2305050"/>
              <a:gd name="connsiteY12-330" fmla="*/ 2133600 h 2352675"/>
              <a:gd name="connsiteX13-331" fmla="*/ 1447800 w 2305050"/>
              <a:gd name="connsiteY13-332" fmla="*/ 1771650 h 2352675"/>
              <a:gd name="connsiteX14-333" fmla="*/ 923925 w 2305050"/>
              <a:gd name="connsiteY14-334" fmla="*/ 1190625 h 2352675"/>
              <a:gd name="connsiteX15-335" fmla="*/ 414757 w 2305050"/>
              <a:gd name="connsiteY15-336" fmla="*/ 2305735 h 2352675"/>
              <a:gd name="connsiteX16-337" fmla="*/ 292990 w 2305050"/>
              <a:gd name="connsiteY16-338" fmla="*/ 2036368 h 2352675"/>
              <a:gd name="connsiteX17-339" fmla="*/ 523875 w 2305050"/>
              <a:gd name="connsiteY17-340" fmla="*/ 714375 h 2352675"/>
              <a:gd name="connsiteX18-341" fmla="*/ 0 w 2305050"/>
              <a:gd name="connsiteY18-342" fmla="*/ 0 h 2352675"/>
              <a:gd name="connsiteX0-343" fmla="*/ 0 w 2305050"/>
              <a:gd name="connsiteY0-344" fmla="*/ 0 h 2352675"/>
              <a:gd name="connsiteX1-345" fmla="*/ 771525 w 2305050"/>
              <a:gd name="connsiteY1-346" fmla="*/ 561975 h 2352675"/>
              <a:gd name="connsiteX2-347" fmla="*/ 1960779 w 2305050"/>
              <a:gd name="connsiteY2-348" fmla="*/ 472517 h 2352675"/>
              <a:gd name="connsiteX3-349" fmla="*/ 2296212 w 2305050"/>
              <a:gd name="connsiteY3-350" fmla="*/ 646252 h 2352675"/>
              <a:gd name="connsiteX4-351" fmla="*/ 1143000 w 2305050"/>
              <a:gd name="connsiteY4-352" fmla="*/ 1009650 h 2352675"/>
              <a:gd name="connsiteX5-353" fmla="*/ 1628775 w 2305050"/>
              <a:gd name="connsiteY5-354" fmla="*/ 1533525 h 2352675"/>
              <a:gd name="connsiteX6-355" fmla="*/ 2076450 w 2305050"/>
              <a:gd name="connsiteY6-356" fmla="*/ 1533525 h 2352675"/>
              <a:gd name="connsiteX7-357" fmla="*/ 2305050 w 2305050"/>
              <a:gd name="connsiteY7-358" fmla="*/ 1724025 h 2352675"/>
              <a:gd name="connsiteX8-359" fmla="*/ 1838325 w 2305050"/>
              <a:gd name="connsiteY8-360" fmla="*/ 1857375 h 2352675"/>
              <a:gd name="connsiteX9-361" fmla="*/ 2009775 w 2305050"/>
              <a:gd name="connsiteY9-362" fmla="*/ 2105025 h 2352675"/>
              <a:gd name="connsiteX10-363" fmla="*/ 1733550 w 2305050"/>
              <a:gd name="connsiteY10-364" fmla="*/ 1971675 h 2352675"/>
              <a:gd name="connsiteX11-365" fmla="*/ 1543050 w 2305050"/>
              <a:gd name="connsiteY11-366" fmla="*/ 2352675 h 2352675"/>
              <a:gd name="connsiteX12-367" fmla="*/ 1314450 w 2305050"/>
              <a:gd name="connsiteY12-368" fmla="*/ 2133600 h 2352675"/>
              <a:gd name="connsiteX13-369" fmla="*/ 1447800 w 2305050"/>
              <a:gd name="connsiteY13-370" fmla="*/ 1771650 h 2352675"/>
              <a:gd name="connsiteX14-371" fmla="*/ 923925 w 2305050"/>
              <a:gd name="connsiteY14-372" fmla="*/ 1190625 h 2352675"/>
              <a:gd name="connsiteX15-373" fmla="*/ 414757 w 2305050"/>
              <a:gd name="connsiteY15-374" fmla="*/ 2305735 h 2352675"/>
              <a:gd name="connsiteX16-375" fmla="*/ 292990 w 2305050"/>
              <a:gd name="connsiteY16-376" fmla="*/ 2036368 h 2352675"/>
              <a:gd name="connsiteX17-377" fmla="*/ 523875 w 2305050"/>
              <a:gd name="connsiteY17-378" fmla="*/ 714375 h 2352675"/>
              <a:gd name="connsiteX18-379" fmla="*/ 0 w 2305050"/>
              <a:gd name="connsiteY18-380" fmla="*/ 0 h 2352675"/>
              <a:gd name="connsiteX0-381" fmla="*/ 0 w 2305050"/>
              <a:gd name="connsiteY0-382" fmla="*/ 0 h 2352675"/>
              <a:gd name="connsiteX1-383" fmla="*/ 771525 w 2305050"/>
              <a:gd name="connsiteY1-384" fmla="*/ 561975 h 2352675"/>
              <a:gd name="connsiteX2-385" fmla="*/ 1982725 w 2305050"/>
              <a:gd name="connsiteY2-386" fmla="*/ 494463 h 2352675"/>
              <a:gd name="connsiteX3-387" fmla="*/ 2296212 w 2305050"/>
              <a:gd name="connsiteY3-388" fmla="*/ 646252 h 2352675"/>
              <a:gd name="connsiteX4-389" fmla="*/ 1143000 w 2305050"/>
              <a:gd name="connsiteY4-390" fmla="*/ 1009650 h 2352675"/>
              <a:gd name="connsiteX5-391" fmla="*/ 1628775 w 2305050"/>
              <a:gd name="connsiteY5-392" fmla="*/ 1533525 h 2352675"/>
              <a:gd name="connsiteX6-393" fmla="*/ 2076450 w 2305050"/>
              <a:gd name="connsiteY6-394" fmla="*/ 1533525 h 2352675"/>
              <a:gd name="connsiteX7-395" fmla="*/ 2305050 w 2305050"/>
              <a:gd name="connsiteY7-396" fmla="*/ 1724025 h 2352675"/>
              <a:gd name="connsiteX8-397" fmla="*/ 1838325 w 2305050"/>
              <a:gd name="connsiteY8-398" fmla="*/ 1857375 h 2352675"/>
              <a:gd name="connsiteX9-399" fmla="*/ 2009775 w 2305050"/>
              <a:gd name="connsiteY9-400" fmla="*/ 2105025 h 2352675"/>
              <a:gd name="connsiteX10-401" fmla="*/ 1733550 w 2305050"/>
              <a:gd name="connsiteY10-402" fmla="*/ 1971675 h 2352675"/>
              <a:gd name="connsiteX11-403" fmla="*/ 1543050 w 2305050"/>
              <a:gd name="connsiteY11-404" fmla="*/ 2352675 h 2352675"/>
              <a:gd name="connsiteX12-405" fmla="*/ 1314450 w 2305050"/>
              <a:gd name="connsiteY12-406" fmla="*/ 2133600 h 2352675"/>
              <a:gd name="connsiteX13-407" fmla="*/ 1447800 w 2305050"/>
              <a:gd name="connsiteY13-408" fmla="*/ 1771650 h 2352675"/>
              <a:gd name="connsiteX14-409" fmla="*/ 923925 w 2305050"/>
              <a:gd name="connsiteY14-410" fmla="*/ 1190625 h 2352675"/>
              <a:gd name="connsiteX15-411" fmla="*/ 414757 w 2305050"/>
              <a:gd name="connsiteY15-412" fmla="*/ 2305735 h 2352675"/>
              <a:gd name="connsiteX16-413" fmla="*/ 292990 w 2305050"/>
              <a:gd name="connsiteY16-414" fmla="*/ 2036368 h 2352675"/>
              <a:gd name="connsiteX17-415" fmla="*/ 523875 w 2305050"/>
              <a:gd name="connsiteY17-416" fmla="*/ 714375 h 2352675"/>
              <a:gd name="connsiteX18-417" fmla="*/ 0 w 2305050"/>
              <a:gd name="connsiteY18-418" fmla="*/ 0 h 2352675"/>
              <a:gd name="connsiteX0-419" fmla="*/ 0 w 2305050"/>
              <a:gd name="connsiteY0-420" fmla="*/ 0 h 2352675"/>
              <a:gd name="connsiteX1-421" fmla="*/ 771525 w 2305050"/>
              <a:gd name="connsiteY1-422" fmla="*/ 561975 h 2352675"/>
              <a:gd name="connsiteX2-423" fmla="*/ 2041246 w 2305050"/>
              <a:gd name="connsiteY2-424" fmla="*/ 498120 h 2352675"/>
              <a:gd name="connsiteX3-425" fmla="*/ 2296212 w 2305050"/>
              <a:gd name="connsiteY3-426" fmla="*/ 646252 h 2352675"/>
              <a:gd name="connsiteX4-427" fmla="*/ 1143000 w 2305050"/>
              <a:gd name="connsiteY4-428" fmla="*/ 1009650 h 2352675"/>
              <a:gd name="connsiteX5-429" fmla="*/ 1628775 w 2305050"/>
              <a:gd name="connsiteY5-430" fmla="*/ 1533525 h 2352675"/>
              <a:gd name="connsiteX6-431" fmla="*/ 2076450 w 2305050"/>
              <a:gd name="connsiteY6-432" fmla="*/ 1533525 h 2352675"/>
              <a:gd name="connsiteX7-433" fmla="*/ 2305050 w 2305050"/>
              <a:gd name="connsiteY7-434" fmla="*/ 1724025 h 2352675"/>
              <a:gd name="connsiteX8-435" fmla="*/ 1838325 w 2305050"/>
              <a:gd name="connsiteY8-436" fmla="*/ 1857375 h 2352675"/>
              <a:gd name="connsiteX9-437" fmla="*/ 2009775 w 2305050"/>
              <a:gd name="connsiteY9-438" fmla="*/ 2105025 h 2352675"/>
              <a:gd name="connsiteX10-439" fmla="*/ 1733550 w 2305050"/>
              <a:gd name="connsiteY10-440" fmla="*/ 1971675 h 2352675"/>
              <a:gd name="connsiteX11-441" fmla="*/ 1543050 w 2305050"/>
              <a:gd name="connsiteY11-442" fmla="*/ 2352675 h 2352675"/>
              <a:gd name="connsiteX12-443" fmla="*/ 1314450 w 2305050"/>
              <a:gd name="connsiteY12-444" fmla="*/ 2133600 h 2352675"/>
              <a:gd name="connsiteX13-445" fmla="*/ 1447800 w 2305050"/>
              <a:gd name="connsiteY13-446" fmla="*/ 1771650 h 2352675"/>
              <a:gd name="connsiteX14-447" fmla="*/ 923925 w 2305050"/>
              <a:gd name="connsiteY14-448" fmla="*/ 1190625 h 2352675"/>
              <a:gd name="connsiteX15-449" fmla="*/ 414757 w 2305050"/>
              <a:gd name="connsiteY15-450" fmla="*/ 2305735 h 2352675"/>
              <a:gd name="connsiteX16-451" fmla="*/ 292990 w 2305050"/>
              <a:gd name="connsiteY16-452" fmla="*/ 2036368 h 2352675"/>
              <a:gd name="connsiteX17-453" fmla="*/ 523875 w 2305050"/>
              <a:gd name="connsiteY17-454" fmla="*/ 714375 h 2352675"/>
              <a:gd name="connsiteX18-455" fmla="*/ 0 w 2305050"/>
              <a:gd name="connsiteY18-456" fmla="*/ 0 h 2352675"/>
              <a:gd name="connsiteX0-457" fmla="*/ 0 w 2305050"/>
              <a:gd name="connsiteY0-458" fmla="*/ 0 h 2352675"/>
              <a:gd name="connsiteX1-459" fmla="*/ 771525 w 2305050"/>
              <a:gd name="connsiteY1-460" fmla="*/ 561975 h 2352675"/>
              <a:gd name="connsiteX2-461" fmla="*/ 2041246 w 2305050"/>
              <a:gd name="connsiteY2-462" fmla="*/ 498120 h 2352675"/>
              <a:gd name="connsiteX3-463" fmla="*/ 2296212 w 2305050"/>
              <a:gd name="connsiteY3-464" fmla="*/ 646252 h 2352675"/>
              <a:gd name="connsiteX4-465" fmla="*/ 1143000 w 2305050"/>
              <a:gd name="connsiteY4-466" fmla="*/ 1009650 h 2352675"/>
              <a:gd name="connsiteX5-467" fmla="*/ 1628775 w 2305050"/>
              <a:gd name="connsiteY5-468" fmla="*/ 1533525 h 2352675"/>
              <a:gd name="connsiteX6-469" fmla="*/ 2076450 w 2305050"/>
              <a:gd name="connsiteY6-470" fmla="*/ 1533525 h 2352675"/>
              <a:gd name="connsiteX7-471" fmla="*/ 2305050 w 2305050"/>
              <a:gd name="connsiteY7-472" fmla="*/ 1724025 h 2352675"/>
              <a:gd name="connsiteX8-473" fmla="*/ 1838325 w 2305050"/>
              <a:gd name="connsiteY8-474" fmla="*/ 1857375 h 2352675"/>
              <a:gd name="connsiteX9-475" fmla="*/ 2009775 w 2305050"/>
              <a:gd name="connsiteY9-476" fmla="*/ 2105025 h 2352675"/>
              <a:gd name="connsiteX10-477" fmla="*/ 1733550 w 2305050"/>
              <a:gd name="connsiteY10-478" fmla="*/ 1971675 h 2352675"/>
              <a:gd name="connsiteX11-479" fmla="*/ 1543050 w 2305050"/>
              <a:gd name="connsiteY11-480" fmla="*/ 2352675 h 2352675"/>
              <a:gd name="connsiteX12-481" fmla="*/ 1314450 w 2305050"/>
              <a:gd name="connsiteY12-482" fmla="*/ 2133600 h 2352675"/>
              <a:gd name="connsiteX13-483" fmla="*/ 1447800 w 2305050"/>
              <a:gd name="connsiteY13-484" fmla="*/ 1771650 h 2352675"/>
              <a:gd name="connsiteX14-485" fmla="*/ 923925 w 2305050"/>
              <a:gd name="connsiteY14-486" fmla="*/ 1190625 h 2352675"/>
              <a:gd name="connsiteX15-487" fmla="*/ 414757 w 2305050"/>
              <a:gd name="connsiteY15-488" fmla="*/ 2305735 h 2352675"/>
              <a:gd name="connsiteX16-489" fmla="*/ 292990 w 2305050"/>
              <a:gd name="connsiteY16-490" fmla="*/ 2036368 h 2352675"/>
              <a:gd name="connsiteX17-491" fmla="*/ 520217 w 2305050"/>
              <a:gd name="connsiteY17-492" fmla="*/ 750951 h 2352675"/>
              <a:gd name="connsiteX18-493" fmla="*/ 0 w 2305050"/>
              <a:gd name="connsiteY18-494" fmla="*/ 0 h 2352675"/>
              <a:gd name="connsiteX0-495" fmla="*/ 0 w 2305050"/>
              <a:gd name="connsiteY0-496" fmla="*/ 0 h 2352675"/>
              <a:gd name="connsiteX1-497" fmla="*/ 771525 w 2305050"/>
              <a:gd name="connsiteY1-498" fmla="*/ 561975 h 2352675"/>
              <a:gd name="connsiteX2-499" fmla="*/ 2041246 w 2305050"/>
              <a:gd name="connsiteY2-500" fmla="*/ 498120 h 2352675"/>
              <a:gd name="connsiteX3-501" fmla="*/ 2296212 w 2305050"/>
              <a:gd name="connsiteY3-502" fmla="*/ 646252 h 2352675"/>
              <a:gd name="connsiteX4-503" fmla="*/ 1143000 w 2305050"/>
              <a:gd name="connsiteY4-504" fmla="*/ 1009650 h 2352675"/>
              <a:gd name="connsiteX5-505" fmla="*/ 1628775 w 2305050"/>
              <a:gd name="connsiteY5-506" fmla="*/ 1533525 h 2352675"/>
              <a:gd name="connsiteX6-507" fmla="*/ 2076450 w 2305050"/>
              <a:gd name="connsiteY6-508" fmla="*/ 1533525 h 2352675"/>
              <a:gd name="connsiteX7-509" fmla="*/ 2305050 w 2305050"/>
              <a:gd name="connsiteY7-510" fmla="*/ 1724025 h 2352675"/>
              <a:gd name="connsiteX8-511" fmla="*/ 1838325 w 2305050"/>
              <a:gd name="connsiteY8-512" fmla="*/ 1857375 h 2352675"/>
              <a:gd name="connsiteX9-513" fmla="*/ 2009775 w 2305050"/>
              <a:gd name="connsiteY9-514" fmla="*/ 2105025 h 2352675"/>
              <a:gd name="connsiteX10-515" fmla="*/ 1733550 w 2305050"/>
              <a:gd name="connsiteY10-516" fmla="*/ 1971675 h 2352675"/>
              <a:gd name="connsiteX11-517" fmla="*/ 1543050 w 2305050"/>
              <a:gd name="connsiteY11-518" fmla="*/ 2352675 h 2352675"/>
              <a:gd name="connsiteX12-519" fmla="*/ 1314450 w 2305050"/>
              <a:gd name="connsiteY12-520" fmla="*/ 2133600 h 2352675"/>
              <a:gd name="connsiteX13-521" fmla="*/ 1447800 w 2305050"/>
              <a:gd name="connsiteY13-522" fmla="*/ 1771650 h 2352675"/>
              <a:gd name="connsiteX14-523" fmla="*/ 923925 w 2305050"/>
              <a:gd name="connsiteY14-524" fmla="*/ 1190625 h 2352675"/>
              <a:gd name="connsiteX15-525" fmla="*/ 414757 w 2305050"/>
              <a:gd name="connsiteY15-526" fmla="*/ 2305735 h 2352675"/>
              <a:gd name="connsiteX16-527" fmla="*/ 292990 w 2305050"/>
              <a:gd name="connsiteY16-528" fmla="*/ 2036368 h 2352675"/>
              <a:gd name="connsiteX17-529" fmla="*/ 520217 w 2305050"/>
              <a:gd name="connsiteY17-530" fmla="*/ 750951 h 2352675"/>
              <a:gd name="connsiteX18-531" fmla="*/ 0 w 2305050"/>
              <a:gd name="connsiteY18-532" fmla="*/ 0 h 2352675"/>
              <a:gd name="connsiteX0-533" fmla="*/ 0 w 2305050"/>
              <a:gd name="connsiteY0-534" fmla="*/ 0 h 2352675"/>
              <a:gd name="connsiteX1-535" fmla="*/ 771525 w 2305050"/>
              <a:gd name="connsiteY1-536" fmla="*/ 561975 h 2352675"/>
              <a:gd name="connsiteX2-537" fmla="*/ 2041246 w 2305050"/>
              <a:gd name="connsiteY2-538" fmla="*/ 498120 h 2352675"/>
              <a:gd name="connsiteX3-539" fmla="*/ 2296212 w 2305050"/>
              <a:gd name="connsiteY3-540" fmla="*/ 646252 h 2352675"/>
              <a:gd name="connsiteX4-541" fmla="*/ 1143000 w 2305050"/>
              <a:gd name="connsiteY4-542" fmla="*/ 1009650 h 2352675"/>
              <a:gd name="connsiteX5-543" fmla="*/ 1628775 w 2305050"/>
              <a:gd name="connsiteY5-544" fmla="*/ 1533525 h 2352675"/>
              <a:gd name="connsiteX6-545" fmla="*/ 2076450 w 2305050"/>
              <a:gd name="connsiteY6-546" fmla="*/ 1533525 h 2352675"/>
              <a:gd name="connsiteX7-547" fmla="*/ 2305050 w 2305050"/>
              <a:gd name="connsiteY7-548" fmla="*/ 1724025 h 2352675"/>
              <a:gd name="connsiteX8-549" fmla="*/ 1838325 w 2305050"/>
              <a:gd name="connsiteY8-550" fmla="*/ 1857375 h 2352675"/>
              <a:gd name="connsiteX9-551" fmla="*/ 2009775 w 2305050"/>
              <a:gd name="connsiteY9-552" fmla="*/ 2105025 h 2352675"/>
              <a:gd name="connsiteX10-553" fmla="*/ 1733550 w 2305050"/>
              <a:gd name="connsiteY10-554" fmla="*/ 1971675 h 2352675"/>
              <a:gd name="connsiteX11-555" fmla="*/ 1543050 w 2305050"/>
              <a:gd name="connsiteY11-556" fmla="*/ 2352675 h 2352675"/>
              <a:gd name="connsiteX12-557" fmla="*/ 1314450 w 2305050"/>
              <a:gd name="connsiteY12-558" fmla="*/ 2133600 h 2352675"/>
              <a:gd name="connsiteX13-559" fmla="*/ 1447800 w 2305050"/>
              <a:gd name="connsiteY13-560" fmla="*/ 1771650 h 2352675"/>
              <a:gd name="connsiteX14-561" fmla="*/ 923925 w 2305050"/>
              <a:gd name="connsiteY14-562" fmla="*/ 1190625 h 2352675"/>
              <a:gd name="connsiteX15-563" fmla="*/ 414757 w 2305050"/>
              <a:gd name="connsiteY15-564" fmla="*/ 2305735 h 2352675"/>
              <a:gd name="connsiteX16-565" fmla="*/ 292990 w 2305050"/>
              <a:gd name="connsiteY16-566" fmla="*/ 2036368 h 2352675"/>
              <a:gd name="connsiteX17-567" fmla="*/ 520217 w 2305050"/>
              <a:gd name="connsiteY17-568" fmla="*/ 750951 h 2352675"/>
              <a:gd name="connsiteX18-569" fmla="*/ 0 w 2305050"/>
              <a:gd name="connsiteY18-570" fmla="*/ 0 h 2352675"/>
              <a:gd name="connsiteX0-571" fmla="*/ 0 w 2305050"/>
              <a:gd name="connsiteY0-572" fmla="*/ 0 h 2352675"/>
              <a:gd name="connsiteX1-573" fmla="*/ 771525 w 2305050"/>
              <a:gd name="connsiteY1-574" fmla="*/ 561975 h 2352675"/>
              <a:gd name="connsiteX2-575" fmla="*/ 2041246 w 2305050"/>
              <a:gd name="connsiteY2-576" fmla="*/ 498120 h 2352675"/>
              <a:gd name="connsiteX3-577" fmla="*/ 2296212 w 2305050"/>
              <a:gd name="connsiteY3-578" fmla="*/ 646252 h 2352675"/>
              <a:gd name="connsiteX4-579" fmla="*/ 1143000 w 2305050"/>
              <a:gd name="connsiteY4-580" fmla="*/ 1009650 h 2352675"/>
              <a:gd name="connsiteX5-581" fmla="*/ 1628775 w 2305050"/>
              <a:gd name="connsiteY5-582" fmla="*/ 1533525 h 2352675"/>
              <a:gd name="connsiteX6-583" fmla="*/ 2076450 w 2305050"/>
              <a:gd name="connsiteY6-584" fmla="*/ 1533525 h 2352675"/>
              <a:gd name="connsiteX7-585" fmla="*/ 2305050 w 2305050"/>
              <a:gd name="connsiteY7-586" fmla="*/ 1724025 h 2352675"/>
              <a:gd name="connsiteX8-587" fmla="*/ 1838325 w 2305050"/>
              <a:gd name="connsiteY8-588" fmla="*/ 1857375 h 2352675"/>
              <a:gd name="connsiteX9-589" fmla="*/ 2009775 w 2305050"/>
              <a:gd name="connsiteY9-590" fmla="*/ 2105025 h 2352675"/>
              <a:gd name="connsiteX10-591" fmla="*/ 1733550 w 2305050"/>
              <a:gd name="connsiteY10-592" fmla="*/ 1971675 h 2352675"/>
              <a:gd name="connsiteX11-593" fmla="*/ 1543050 w 2305050"/>
              <a:gd name="connsiteY11-594" fmla="*/ 2352675 h 2352675"/>
              <a:gd name="connsiteX12-595" fmla="*/ 1314450 w 2305050"/>
              <a:gd name="connsiteY12-596" fmla="*/ 2133600 h 2352675"/>
              <a:gd name="connsiteX13-597" fmla="*/ 1447800 w 2305050"/>
              <a:gd name="connsiteY13-598" fmla="*/ 1771650 h 2352675"/>
              <a:gd name="connsiteX14-599" fmla="*/ 923925 w 2305050"/>
              <a:gd name="connsiteY14-600" fmla="*/ 1190625 h 2352675"/>
              <a:gd name="connsiteX15-601" fmla="*/ 414757 w 2305050"/>
              <a:gd name="connsiteY15-602" fmla="*/ 2305735 h 2352675"/>
              <a:gd name="connsiteX16-603" fmla="*/ 292990 w 2305050"/>
              <a:gd name="connsiteY16-604" fmla="*/ 2036368 h 2352675"/>
              <a:gd name="connsiteX17-605" fmla="*/ 520217 w 2305050"/>
              <a:gd name="connsiteY17-606" fmla="*/ 750951 h 2352675"/>
              <a:gd name="connsiteX18-607" fmla="*/ 0 w 2305050"/>
              <a:gd name="connsiteY18-608" fmla="*/ 0 h 2352675"/>
              <a:gd name="connsiteX0-609" fmla="*/ 0 w 2294077"/>
              <a:gd name="connsiteY0-610" fmla="*/ 0 h 2363647"/>
              <a:gd name="connsiteX1-611" fmla="*/ 760552 w 2294077"/>
              <a:gd name="connsiteY1-612" fmla="*/ 572947 h 2363647"/>
              <a:gd name="connsiteX2-613" fmla="*/ 2030273 w 2294077"/>
              <a:gd name="connsiteY2-614" fmla="*/ 509092 h 2363647"/>
              <a:gd name="connsiteX3-615" fmla="*/ 2285239 w 2294077"/>
              <a:gd name="connsiteY3-616" fmla="*/ 657224 h 2363647"/>
              <a:gd name="connsiteX4-617" fmla="*/ 1132027 w 2294077"/>
              <a:gd name="connsiteY4-618" fmla="*/ 1020622 h 2363647"/>
              <a:gd name="connsiteX5-619" fmla="*/ 1617802 w 2294077"/>
              <a:gd name="connsiteY5-620" fmla="*/ 1544497 h 2363647"/>
              <a:gd name="connsiteX6-621" fmla="*/ 2065477 w 2294077"/>
              <a:gd name="connsiteY6-622" fmla="*/ 1544497 h 2363647"/>
              <a:gd name="connsiteX7-623" fmla="*/ 2294077 w 2294077"/>
              <a:gd name="connsiteY7-624" fmla="*/ 1734997 h 2363647"/>
              <a:gd name="connsiteX8-625" fmla="*/ 1827352 w 2294077"/>
              <a:gd name="connsiteY8-626" fmla="*/ 1868347 h 2363647"/>
              <a:gd name="connsiteX9-627" fmla="*/ 1998802 w 2294077"/>
              <a:gd name="connsiteY9-628" fmla="*/ 2115997 h 2363647"/>
              <a:gd name="connsiteX10-629" fmla="*/ 1722577 w 2294077"/>
              <a:gd name="connsiteY10-630" fmla="*/ 1982647 h 2363647"/>
              <a:gd name="connsiteX11-631" fmla="*/ 1532077 w 2294077"/>
              <a:gd name="connsiteY11-632" fmla="*/ 2363647 h 2363647"/>
              <a:gd name="connsiteX12-633" fmla="*/ 1303477 w 2294077"/>
              <a:gd name="connsiteY12-634" fmla="*/ 2144572 h 2363647"/>
              <a:gd name="connsiteX13-635" fmla="*/ 1436827 w 2294077"/>
              <a:gd name="connsiteY13-636" fmla="*/ 1782622 h 2363647"/>
              <a:gd name="connsiteX14-637" fmla="*/ 912952 w 2294077"/>
              <a:gd name="connsiteY14-638" fmla="*/ 1201597 h 2363647"/>
              <a:gd name="connsiteX15-639" fmla="*/ 403784 w 2294077"/>
              <a:gd name="connsiteY15-640" fmla="*/ 2316707 h 2363647"/>
              <a:gd name="connsiteX16-641" fmla="*/ 282017 w 2294077"/>
              <a:gd name="connsiteY16-642" fmla="*/ 2047340 h 2363647"/>
              <a:gd name="connsiteX17-643" fmla="*/ 509244 w 2294077"/>
              <a:gd name="connsiteY17-644" fmla="*/ 761923 h 2363647"/>
              <a:gd name="connsiteX18-645" fmla="*/ 0 w 2294077"/>
              <a:gd name="connsiteY18-646" fmla="*/ 0 h 2363647"/>
              <a:gd name="connsiteX0-647" fmla="*/ 6569 w 2300646"/>
              <a:gd name="connsiteY0-648" fmla="*/ 0 h 2363647"/>
              <a:gd name="connsiteX1-649" fmla="*/ 767121 w 2300646"/>
              <a:gd name="connsiteY1-650" fmla="*/ 572947 h 2363647"/>
              <a:gd name="connsiteX2-651" fmla="*/ 2036842 w 2300646"/>
              <a:gd name="connsiteY2-652" fmla="*/ 509092 h 2363647"/>
              <a:gd name="connsiteX3-653" fmla="*/ 2291808 w 2300646"/>
              <a:gd name="connsiteY3-654" fmla="*/ 657224 h 2363647"/>
              <a:gd name="connsiteX4-655" fmla="*/ 1138596 w 2300646"/>
              <a:gd name="connsiteY4-656" fmla="*/ 1020622 h 2363647"/>
              <a:gd name="connsiteX5-657" fmla="*/ 1624371 w 2300646"/>
              <a:gd name="connsiteY5-658" fmla="*/ 1544497 h 2363647"/>
              <a:gd name="connsiteX6-659" fmla="*/ 2072046 w 2300646"/>
              <a:gd name="connsiteY6-660" fmla="*/ 1544497 h 2363647"/>
              <a:gd name="connsiteX7-661" fmla="*/ 2300646 w 2300646"/>
              <a:gd name="connsiteY7-662" fmla="*/ 1734997 h 2363647"/>
              <a:gd name="connsiteX8-663" fmla="*/ 1833921 w 2300646"/>
              <a:gd name="connsiteY8-664" fmla="*/ 1868347 h 2363647"/>
              <a:gd name="connsiteX9-665" fmla="*/ 2005371 w 2300646"/>
              <a:gd name="connsiteY9-666" fmla="*/ 2115997 h 2363647"/>
              <a:gd name="connsiteX10-667" fmla="*/ 1729146 w 2300646"/>
              <a:gd name="connsiteY10-668" fmla="*/ 1982647 h 2363647"/>
              <a:gd name="connsiteX11-669" fmla="*/ 1538646 w 2300646"/>
              <a:gd name="connsiteY11-670" fmla="*/ 2363647 h 2363647"/>
              <a:gd name="connsiteX12-671" fmla="*/ 1310046 w 2300646"/>
              <a:gd name="connsiteY12-672" fmla="*/ 2144572 h 2363647"/>
              <a:gd name="connsiteX13-673" fmla="*/ 1443396 w 2300646"/>
              <a:gd name="connsiteY13-674" fmla="*/ 1782622 h 2363647"/>
              <a:gd name="connsiteX14-675" fmla="*/ 919521 w 2300646"/>
              <a:gd name="connsiteY14-676" fmla="*/ 1201597 h 2363647"/>
              <a:gd name="connsiteX15-677" fmla="*/ 410353 w 2300646"/>
              <a:gd name="connsiteY15-678" fmla="*/ 2316707 h 2363647"/>
              <a:gd name="connsiteX16-679" fmla="*/ 288586 w 2300646"/>
              <a:gd name="connsiteY16-680" fmla="*/ 2047340 h 2363647"/>
              <a:gd name="connsiteX17-681" fmla="*/ 515813 w 2300646"/>
              <a:gd name="connsiteY17-682" fmla="*/ 761923 h 2363647"/>
              <a:gd name="connsiteX18-683" fmla="*/ 6569 w 2300646"/>
              <a:gd name="connsiteY18-684" fmla="*/ 0 h 2363647"/>
              <a:gd name="connsiteX0-685" fmla="*/ 6569 w 2300646"/>
              <a:gd name="connsiteY0-686" fmla="*/ 5505 h 2369152"/>
              <a:gd name="connsiteX1-687" fmla="*/ 767121 w 2300646"/>
              <a:gd name="connsiteY1-688" fmla="*/ 578452 h 2369152"/>
              <a:gd name="connsiteX2-689" fmla="*/ 2036842 w 2300646"/>
              <a:gd name="connsiteY2-690" fmla="*/ 514597 h 2369152"/>
              <a:gd name="connsiteX3-691" fmla="*/ 2291808 w 2300646"/>
              <a:gd name="connsiteY3-692" fmla="*/ 662729 h 2369152"/>
              <a:gd name="connsiteX4-693" fmla="*/ 1138596 w 2300646"/>
              <a:gd name="connsiteY4-694" fmla="*/ 1026127 h 2369152"/>
              <a:gd name="connsiteX5-695" fmla="*/ 1624371 w 2300646"/>
              <a:gd name="connsiteY5-696" fmla="*/ 1550002 h 2369152"/>
              <a:gd name="connsiteX6-697" fmla="*/ 2072046 w 2300646"/>
              <a:gd name="connsiteY6-698" fmla="*/ 1550002 h 2369152"/>
              <a:gd name="connsiteX7-699" fmla="*/ 2300646 w 2300646"/>
              <a:gd name="connsiteY7-700" fmla="*/ 1740502 h 2369152"/>
              <a:gd name="connsiteX8-701" fmla="*/ 1833921 w 2300646"/>
              <a:gd name="connsiteY8-702" fmla="*/ 1873852 h 2369152"/>
              <a:gd name="connsiteX9-703" fmla="*/ 2005371 w 2300646"/>
              <a:gd name="connsiteY9-704" fmla="*/ 2121502 h 2369152"/>
              <a:gd name="connsiteX10-705" fmla="*/ 1729146 w 2300646"/>
              <a:gd name="connsiteY10-706" fmla="*/ 1988152 h 2369152"/>
              <a:gd name="connsiteX11-707" fmla="*/ 1538646 w 2300646"/>
              <a:gd name="connsiteY11-708" fmla="*/ 2369152 h 2369152"/>
              <a:gd name="connsiteX12-709" fmla="*/ 1310046 w 2300646"/>
              <a:gd name="connsiteY12-710" fmla="*/ 2150077 h 2369152"/>
              <a:gd name="connsiteX13-711" fmla="*/ 1443396 w 2300646"/>
              <a:gd name="connsiteY13-712" fmla="*/ 1788127 h 2369152"/>
              <a:gd name="connsiteX14-713" fmla="*/ 919521 w 2300646"/>
              <a:gd name="connsiteY14-714" fmla="*/ 1207102 h 2369152"/>
              <a:gd name="connsiteX15-715" fmla="*/ 410353 w 2300646"/>
              <a:gd name="connsiteY15-716" fmla="*/ 2322212 h 2369152"/>
              <a:gd name="connsiteX16-717" fmla="*/ 288586 w 2300646"/>
              <a:gd name="connsiteY16-718" fmla="*/ 2052845 h 2369152"/>
              <a:gd name="connsiteX17-719" fmla="*/ 515813 w 2300646"/>
              <a:gd name="connsiteY17-720" fmla="*/ 767428 h 2369152"/>
              <a:gd name="connsiteX18-721" fmla="*/ 6569 w 2300646"/>
              <a:gd name="connsiteY18-722" fmla="*/ 5505 h 2369152"/>
              <a:gd name="connsiteX0-723" fmla="*/ 11167 w 2305244"/>
              <a:gd name="connsiteY0-724" fmla="*/ 5505 h 2369152"/>
              <a:gd name="connsiteX1-725" fmla="*/ 771719 w 2305244"/>
              <a:gd name="connsiteY1-726" fmla="*/ 578452 h 2369152"/>
              <a:gd name="connsiteX2-727" fmla="*/ 2041440 w 2305244"/>
              <a:gd name="connsiteY2-728" fmla="*/ 514597 h 2369152"/>
              <a:gd name="connsiteX3-729" fmla="*/ 2296406 w 2305244"/>
              <a:gd name="connsiteY3-730" fmla="*/ 662729 h 2369152"/>
              <a:gd name="connsiteX4-731" fmla="*/ 1143194 w 2305244"/>
              <a:gd name="connsiteY4-732" fmla="*/ 1026127 h 2369152"/>
              <a:gd name="connsiteX5-733" fmla="*/ 1628969 w 2305244"/>
              <a:gd name="connsiteY5-734" fmla="*/ 1550002 h 2369152"/>
              <a:gd name="connsiteX6-735" fmla="*/ 2076644 w 2305244"/>
              <a:gd name="connsiteY6-736" fmla="*/ 1550002 h 2369152"/>
              <a:gd name="connsiteX7-737" fmla="*/ 2305244 w 2305244"/>
              <a:gd name="connsiteY7-738" fmla="*/ 1740502 h 2369152"/>
              <a:gd name="connsiteX8-739" fmla="*/ 1838519 w 2305244"/>
              <a:gd name="connsiteY8-740" fmla="*/ 1873852 h 2369152"/>
              <a:gd name="connsiteX9-741" fmla="*/ 2009969 w 2305244"/>
              <a:gd name="connsiteY9-742" fmla="*/ 2121502 h 2369152"/>
              <a:gd name="connsiteX10-743" fmla="*/ 1733744 w 2305244"/>
              <a:gd name="connsiteY10-744" fmla="*/ 1988152 h 2369152"/>
              <a:gd name="connsiteX11-745" fmla="*/ 1543244 w 2305244"/>
              <a:gd name="connsiteY11-746" fmla="*/ 2369152 h 2369152"/>
              <a:gd name="connsiteX12-747" fmla="*/ 1314644 w 2305244"/>
              <a:gd name="connsiteY12-748" fmla="*/ 2150077 h 2369152"/>
              <a:gd name="connsiteX13-749" fmla="*/ 1447994 w 2305244"/>
              <a:gd name="connsiteY13-750" fmla="*/ 1788127 h 2369152"/>
              <a:gd name="connsiteX14-751" fmla="*/ 924119 w 2305244"/>
              <a:gd name="connsiteY14-752" fmla="*/ 1207102 h 2369152"/>
              <a:gd name="connsiteX15-753" fmla="*/ 414951 w 2305244"/>
              <a:gd name="connsiteY15-754" fmla="*/ 2322212 h 2369152"/>
              <a:gd name="connsiteX16-755" fmla="*/ 293184 w 2305244"/>
              <a:gd name="connsiteY16-756" fmla="*/ 2052845 h 2369152"/>
              <a:gd name="connsiteX17-757" fmla="*/ 520411 w 2305244"/>
              <a:gd name="connsiteY17-758" fmla="*/ 767428 h 2369152"/>
              <a:gd name="connsiteX18-759" fmla="*/ 11167 w 2305244"/>
              <a:gd name="connsiteY18-760" fmla="*/ 5505 h 2369152"/>
              <a:gd name="connsiteX0-761" fmla="*/ 11167 w 2305244"/>
              <a:gd name="connsiteY0-762" fmla="*/ 5505 h 2369152"/>
              <a:gd name="connsiteX1-763" fmla="*/ 771719 w 2305244"/>
              <a:gd name="connsiteY1-764" fmla="*/ 578452 h 2369152"/>
              <a:gd name="connsiteX2-765" fmla="*/ 2041440 w 2305244"/>
              <a:gd name="connsiteY2-766" fmla="*/ 514597 h 2369152"/>
              <a:gd name="connsiteX3-767" fmla="*/ 2296406 w 2305244"/>
              <a:gd name="connsiteY3-768" fmla="*/ 662729 h 2369152"/>
              <a:gd name="connsiteX4-769" fmla="*/ 1143194 w 2305244"/>
              <a:gd name="connsiteY4-770" fmla="*/ 1026127 h 2369152"/>
              <a:gd name="connsiteX5-771" fmla="*/ 1628969 w 2305244"/>
              <a:gd name="connsiteY5-772" fmla="*/ 1550002 h 2369152"/>
              <a:gd name="connsiteX6-773" fmla="*/ 2076644 w 2305244"/>
              <a:gd name="connsiteY6-774" fmla="*/ 1550002 h 2369152"/>
              <a:gd name="connsiteX7-775" fmla="*/ 2305244 w 2305244"/>
              <a:gd name="connsiteY7-776" fmla="*/ 1740502 h 2369152"/>
              <a:gd name="connsiteX8-777" fmla="*/ 1838519 w 2305244"/>
              <a:gd name="connsiteY8-778" fmla="*/ 1873852 h 2369152"/>
              <a:gd name="connsiteX9-779" fmla="*/ 2009969 w 2305244"/>
              <a:gd name="connsiteY9-780" fmla="*/ 2121502 h 2369152"/>
              <a:gd name="connsiteX10-781" fmla="*/ 1733744 w 2305244"/>
              <a:gd name="connsiteY10-782" fmla="*/ 1988152 h 2369152"/>
              <a:gd name="connsiteX11-783" fmla="*/ 1543244 w 2305244"/>
              <a:gd name="connsiteY11-784" fmla="*/ 2369152 h 2369152"/>
              <a:gd name="connsiteX12-785" fmla="*/ 1314644 w 2305244"/>
              <a:gd name="connsiteY12-786" fmla="*/ 2150077 h 2369152"/>
              <a:gd name="connsiteX13-787" fmla="*/ 1447994 w 2305244"/>
              <a:gd name="connsiteY13-788" fmla="*/ 1788127 h 2369152"/>
              <a:gd name="connsiteX14-789" fmla="*/ 909489 w 2305244"/>
              <a:gd name="connsiteY14-790" fmla="*/ 1185156 h 2369152"/>
              <a:gd name="connsiteX15-791" fmla="*/ 414951 w 2305244"/>
              <a:gd name="connsiteY15-792" fmla="*/ 2322212 h 2369152"/>
              <a:gd name="connsiteX16-793" fmla="*/ 293184 w 2305244"/>
              <a:gd name="connsiteY16-794" fmla="*/ 2052845 h 2369152"/>
              <a:gd name="connsiteX17-795" fmla="*/ 520411 w 2305244"/>
              <a:gd name="connsiteY17-796" fmla="*/ 767428 h 2369152"/>
              <a:gd name="connsiteX18-797" fmla="*/ 11167 w 2305244"/>
              <a:gd name="connsiteY18-798" fmla="*/ 5505 h 2369152"/>
              <a:gd name="connsiteX0-799" fmla="*/ 11167 w 2305244"/>
              <a:gd name="connsiteY0-800" fmla="*/ 5505 h 2369152"/>
              <a:gd name="connsiteX1-801" fmla="*/ 771719 w 2305244"/>
              <a:gd name="connsiteY1-802" fmla="*/ 578452 h 2369152"/>
              <a:gd name="connsiteX2-803" fmla="*/ 2041440 w 2305244"/>
              <a:gd name="connsiteY2-804" fmla="*/ 514597 h 2369152"/>
              <a:gd name="connsiteX3-805" fmla="*/ 2296406 w 2305244"/>
              <a:gd name="connsiteY3-806" fmla="*/ 662729 h 2369152"/>
              <a:gd name="connsiteX4-807" fmla="*/ 1106618 w 2305244"/>
              <a:gd name="connsiteY4-808" fmla="*/ 1004182 h 2369152"/>
              <a:gd name="connsiteX5-809" fmla="*/ 1628969 w 2305244"/>
              <a:gd name="connsiteY5-810" fmla="*/ 1550002 h 2369152"/>
              <a:gd name="connsiteX6-811" fmla="*/ 2076644 w 2305244"/>
              <a:gd name="connsiteY6-812" fmla="*/ 1550002 h 2369152"/>
              <a:gd name="connsiteX7-813" fmla="*/ 2305244 w 2305244"/>
              <a:gd name="connsiteY7-814" fmla="*/ 1740502 h 2369152"/>
              <a:gd name="connsiteX8-815" fmla="*/ 1838519 w 2305244"/>
              <a:gd name="connsiteY8-816" fmla="*/ 1873852 h 2369152"/>
              <a:gd name="connsiteX9-817" fmla="*/ 2009969 w 2305244"/>
              <a:gd name="connsiteY9-818" fmla="*/ 2121502 h 2369152"/>
              <a:gd name="connsiteX10-819" fmla="*/ 1733744 w 2305244"/>
              <a:gd name="connsiteY10-820" fmla="*/ 1988152 h 2369152"/>
              <a:gd name="connsiteX11-821" fmla="*/ 1543244 w 2305244"/>
              <a:gd name="connsiteY11-822" fmla="*/ 2369152 h 2369152"/>
              <a:gd name="connsiteX12-823" fmla="*/ 1314644 w 2305244"/>
              <a:gd name="connsiteY12-824" fmla="*/ 2150077 h 2369152"/>
              <a:gd name="connsiteX13-825" fmla="*/ 1447994 w 2305244"/>
              <a:gd name="connsiteY13-826" fmla="*/ 1788127 h 2369152"/>
              <a:gd name="connsiteX14-827" fmla="*/ 909489 w 2305244"/>
              <a:gd name="connsiteY14-828" fmla="*/ 1185156 h 2369152"/>
              <a:gd name="connsiteX15-829" fmla="*/ 414951 w 2305244"/>
              <a:gd name="connsiteY15-830" fmla="*/ 2322212 h 2369152"/>
              <a:gd name="connsiteX16-831" fmla="*/ 293184 w 2305244"/>
              <a:gd name="connsiteY16-832" fmla="*/ 2052845 h 2369152"/>
              <a:gd name="connsiteX17-833" fmla="*/ 520411 w 2305244"/>
              <a:gd name="connsiteY17-834" fmla="*/ 767428 h 2369152"/>
              <a:gd name="connsiteX18-835" fmla="*/ 11167 w 2305244"/>
              <a:gd name="connsiteY18-836" fmla="*/ 5505 h 2369152"/>
              <a:gd name="connsiteX0-837" fmla="*/ 11167 w 2305244"/>
              <a:gd name="connsiteY0-838" fmla="*/ 5505 h 2369152"/>
              <a:gd name="connsiteX1-839" fmla="*/ 771719 w 2305244"/>
              <a:gd name="connsiteY1-840" fmla="*/ 578452 h 2369152"/>
              <a:gd name="connsiteX2-841" fmla="*/ 2041440 w 2305244"/>
              <a:gd name="connsiteY2-842" fmla="*/ 514597 h 2369152"/>
              <a:gd name="connsiteX3-843" fmla="*/ 2296406 w 2305244"/>
              <a:gd name="connsiteY3-844" fmla="*/ 662729 h 2369152"/>
              <a:gd name="connsiteX4-845" fmla="*/ 1106618 w 2305244"/>
              <a:gd name="connsiteY4-846" fmla="*/ 1004182 h 2369152"/>
              <a:gd name="connsiteX5-847" fmla="*/ 1628969 w 2305244"/>
              <a:gd name="connsiteY5-848" fmla="*/ 1550002 h 2369152"/>
              <a:gd name="connsiteX6-849" fmla="*/ 2076644 w 2305244"/>
              <a:gd name="connsiteY6-850" fmla="*/ 1550002 h 2369152"/>
              <a:gd name="connsiteX7-851" fmla="*/ 2305244 w 2305244"/>
              <a:gd name="connsiteY7-852" fmla="*/ 1740502 h 2369152"/>
              <a:gd name="connsiteX8-853" fmla="*/ 1838519 w 2305244"/>
              <a:gd name="connsiteY8-854" fmla="*/ 1873852 h 2369152"/>
              <a:gd name="connsiteX9-855" fmla="*/ 2009969 w 2305244"/>
              <a:gd name="connsiteY9-856" fmla="*/ 2121502 h 2369152"/>
              <a:gd name="connsiteX10-857" fmla="*/ 1733744 w 2305244"/>
              <a:gd name="connsiteY10-858" fmla="*/ 1988152 h 2369152"/>
              <a:gd name="connsiteX11-859" fmla="*/ 1543244 w 2305244"/>
              <a:gd name="connsiteY11-860" fmla="*/ 2369152 h 2369152"/>
              <a:gd name="connsiteX12-861" fmla="*/ 1314644 w 2305244"/>
              <a:gd name="connsiteY12-862" fmla="*/ 2150077 h 2369152"/>
              <a:gd name="connsiteX13-863" fmla="*/ 1447994 w 2305244"/>
              <a:gd name="connsiteY13-864" fmla="*/ 1788127 h 2369152"/>
              <a:gd name="connsiteX14-865" fmla="*/ 898516 w 2305244"/>
              <a:gd name="connsiteY14-866" fmla="*/ 1196129 h 2369152"/>
              <a:gd name="connsiteX15-867" fmla="*/ 414951 w 2305244"/>
              <a:gd name="connsiteY15-868" fmla="*/ 2322212 h 2369152"/>
              <a:gd name="connsiteX16-869" fmla="*/ 293184 w 2305244"/>
              <a:gd name="connsiteY16-870" fmla="*/ 2052845 h 2369152"/>
              <a:gd name="connsiteX17-871" fmla="*/ 520411 w 2305244"/>
              <a:gd name="connsiteY17-872" fmla="*/ 767428 h 2369152"/>
              <a:gd name="connsiteX18-873" fmla="*/ 11167 w 2305244"/>
              <a:gd name="connsiteY18-874" fmla="*/ 5505 h 2369152"/>
              <a:gd name="connsiteX0-875" fmla="*/ 11167 w 2305244"/>
              <a:gd name="connsiteY0-876" fmla="*/ 5505 h 2369152"/>
              <a:gd name="connsiteX1-877" fmla="*/ 771719 w 2305244"/>
              <a:gd name="connsiteY1-878" fmla="*/ 578452 h 2369152"/>
              <a:gd name="connsiteX2-879" fmla="*/ 2041440 w 2305244"/>
              <a:gd name="connsiteY2-880" fmla="*/ 514597 h 2369152"/>
              <a:gd name="connsiteX3-881" fmla="*/ 2296406 w 2305244"/>
              <a:gd name="connsiteY3-882" fmla="*/ 662729 h 2369152"/>
              <a:gd name="connsiteX4-883" fmla="*/ 1124906 w 2305244"/>
              <a:gd name="connsiteY4-884" fmla="*/ 1004182 h 2369152"/>
              <a:gd name="connsiteX5-885" fmla="*/ 1628969 w 2305244"/>
              <a:gd name="connsiteY5-886" fmla="*/ 1550002 h 2369152"/>
              <a:gd name="connsiteX6-887" fmla="*/ 2076644 w 2305244"/>
              <a:gd name="connsiteY6-888" fmla="*/ 1550002 h 2369152"/>
              <a:gd name="connsiteX7-889" fmla="*/ 2305244 w 2305244"/>
              <a:gd name="connsiteY7-890" fmla="*/ 1740502 h 2369152"/>
              <a:gd name="connsiteX8-891" fmla="*/ 1838519 w 2305244"/>
              <a:gd name="connsiteY8-892" fmla="*/ 1873852 h 2369152"/>
              <a:gd name="connsiteX9-893" fmla="*/ 2009969 w 2305244"/>
              <a:gd name="connsiteY9-894" fmla="*/ 2121502 h 2369152"/>
              <a:gd name="connsiteX10-895" fmla="*/ 1733744 w 2305244"/>
              <a:gd name="connsiteY10-896" fmla="*/ 1988152 h 2369152"/>
              <a:gd name="connsiteX11-897" fmla="*/ 1543244 w 2305244"/>
              <a:gd name="connsiteY11-898" fmla="*/ 2369152 h 2369152"/>
              <a:gd name="connsiteX12-899" fmla="*/ 1314644 w 2305244"/>
              <a:gd name="connsiteY12-900" fmla="*/ 2150077 h 2369152"/>
              <a:gd name="connsiteX13-901" fmla="*/ 1447994 w 2305244"/>
              <a:gd name="connsiteY13-902" fmla="*/ 1788127 h 2369152"/>
              <a:gd name="connsiteX14-903" fmla="*/ 898516 w 2305244"/>
              <a:gd name="connsiteY14-904" fmla="*/ 1196129 h 2369152"/>
              <a:gd name="connsiteX15-905" fmla="*/ 414951 w 2305244"/>
              <a:gd name="connsiteY15-906" fmla="*/ 2322212 h 2369152"/>
              <a:gd name="connsiteX16-907" fmla="*/ 293184 w 2305244"/>
              <a:gd name="connsiteY16-908" fmla="*/ 2052845 h 2369152"/>
              <a:gd name="connsiteX17-909" fmla="*/ 520411 w 2305244"/>
              <a:gd name="connsiteY17-910" fmla="*/ 767428 h 2369152"/>
              <a:gd name="connsiteX18-911" fmla="*/ 11167 w 2305244"/>
              <a:gd name="connsiteY18-912" fmla="*/ 5505 h 2369152"/>
              <a:gd name="connsiteX0-913" fmla="*/ 11167 w 2305244"/>
              <a:gd name="connsiteY0-914" fmla="*/ 5505 h 2369152"/>
              <a:gd name="connsiteX1-915" fmla="*/ 771719 w 2305244"/>
              <a:gd name="connsiteY1-916" fmla="*/ 578452 h 2369152"/>
              <a:gd name="connsiteX2-917" fmla="*/ 2041440 w 2305244"/>
              <a:gd name="connsiteY2-918" fmla="*/ 514597 h 2369152"/>
              <a:gd name="connsiteX3-919" fmla="*/ 2296406 w 2305244"/>
              <a:gd name="connsiteY3-920" fmla="*/ 662729 h 2369152"/>
              <a:gd name="connsiteX4-921" fmla="*/ 1124906 w 2305244"/>
              <a:gd name="connsiteY4-922" fmla="*/ 1004182 h 2369152"/>
              <a:gd name="connsiteX5-923" fmla="*/ 1628969 w 2305244"/>
              <a:gd name="connsiteY5-924" fmla="*/ 1550002 h 2369152"/>
              <a:gd name="connsiteX6-925" fmla="*/ 2076644 w 2305244"/>
              <a:gd name="connsiteY6-926" fmla="*/ 1550002 h 2369152"/>
              <a:gd name="connsiteX7-927" fmla="*/ 2305244 w 2305244"/>
              <a:gd name="connsiteY7-928" fmla="*/ 1740502 h 2369152"/>
              <a:gd name="connsiteX8-929" fmla="*/ 1838519 w 2305244"/>
              <a:gd name="connsiteY8-930" fmla="*/ 1873852 h 2369152"/>
              <a:gd name="connsiteX9-931" fmla="*/ 2009969 w 2305244"/>
              <a:gd name="connsiteY9-932" fmla="*/ 2121502 h 2369152"/>
              <a:gd name="connsiteX10-933" fmla="*/ 1733744 w 2305244"/>
              <a:gd name="connsiteY10-934" fmla="*/ 1988152 h 2369152"/>
              <a:gd name="connsiteX11-935" fmla="*/ 1543244 w 2305244"/>
              <a:gd name="connsiteY11-936" fmla="*/ 2369152 h 2369152"/>
              <a:gd name="connsiteX12-937" fmla="*/ 1314644 w 2305244"/>
              <a:gd name="connsiteY12-938" fmla="*/ 2150077 h 2369152"/>
              <a:gd name="connsiteX13-939" fmla="*/ 1447994 w 2305244"/>
              <a:gd name="connsiteY13-940" fmla="*/ 1788127 h 2369152"/>
              <a:gd name="connsiteX14-941" fmla="*/ 909489 w 2305244"/>
              <a:gd name="connsiteY14-942" fmla="*/ 1225390 h 2369152"/>
              <a:gd name="connsiteX15-943" fmla="*/ 414951 w 2305244"/>
              <a:gd name="connsiteY15-944" fmla="*/ 2322212 h 2369152"/>
              <a:gd name="connsiteX16-945" fmla="*/ 293184 w 2305244"/>
              <a:gd name="connsiteY16-946" fmla="*/ 2052845 h 2369152"/>
              <a:gd name="connsiteX17-947" fmla="*/ 520411 w 2305244"/>
              <a:gd name="connsiteY17-948" fmla="*/ 767428 h 2369152"/>
              <a:gd name="connsiteX18-949" fmla="*/ 11167 w 2305244"/>
              <a:gd name="connsiteY18-950" fmla="*/ 5505 h 2369152"/>
              <a:gd name="connsiteX0-951" fmla="*/ 11167 w 2305244"/>
              <a:gd name="connsiteY0-952" fmla="*/ 5505 h 2369152"/>
              <a:gd name="connsiteX1-953" fmla="*/ 771719 w 2305244"/>
              <a:gd name="connsiteY1-954" fmla="*/ 578452 h 2369152"/>
              <a:gd name="connsiteX2-955" fmla="*/ 2041440 w 2305244"/>
              <a:gd name="connsiteY2-956" fmla="*/ 514597 h 2369152"/>
              <a:gd name="connsiteX3-957" fmla="*/ 2296406 w 2305244"/>
              <a:gd name="connsiteY3-958" fmla="*/ 662729 h 2369152"/>
              <a:gd name="connsiteX4-959" fmla="*/ 1124906 w 2305244"/>
              <a:gd name="connsiteY4-960" fmla="*/ 1004182 h 2369152"/>
              <a:gd name="connsiteX5-961" fmla="*/ 1628969 w 2305244"/>
              <a:gd name="connsiteY5-962" fmla="*/ 1550002 h 2369152"/>
              <a:gd name="connsiteX6-963" fmla="*/ 2076644 w 2305244"/>
              <a:gd name="connsiteY6-964" fmla="*/ 1550002 h 2369152"/>
              <a:gd name="connsiteX7-965" fmla="*/ 2305244 w 2305244"/>
              <a:gd name="connsiteY7-966" fmla="*/ 1740502 h 2369152"/>
              <a:gd name="connsiteX8-967" fmla="*/ 1838519 w 2305244"/>
              <a:gd name="connsiteY8-968" fmla="*/ 1873852 h 2369152"/>
              <a:gd name="connsiteX9-969" fmla="*/ 2009969 w 2305244"/>
              <a:gd name="connsiteY9-970" fmla="*/ 2121502 h 2369152"/>
              <a:gd name="connsiteX10-971" fmla="*/ 1733744 w 2305244"/>
              <a:gd name="connsiteY10-972" fmla="*/ 1988152 h 2369152"/>
              <a:gd name="connsiteX11-973" fmla="*/ 1543244 w 2305244"/>
              <a:gd name="connsiteY11-974" fmla="*/ 2369152 h 2369152"/>
              <a:gd name="connsiteX12-975" fmla="*/ 1314644 w 2305244"/>
              <a:gd name="connsiteY12-976" fmla="*/ 2150077 h 2369152"/>
              <a:gd name="connsiteX13-977" fmla="*/ 1473597 w 2305244"/>
              <a:gd name="connsiteY13-978" fmla="*/ 1788127 h 2369152"/>
              <a:gd name="connsiteX14-979" fmla="*/ 909489 w 2305244"/>
              <a:gd name="connsiteY14-980" fmla="*/ 1225390 h 2369152"/>
              <a:gd name="connsiteX15-981" fmla="*/ 414951 w 2305244"/>
              <a:gd name="connsiteY15-982" fmla="*/ 2322212 h 2369152"/>
              <a:gd name="connsiteX16-983" fmla="*/ 293184 w 2305244"/>
              <a:gd name="connsiteY16-984" fmla="*/ 2052845 h 2369152"/>
              <a:gd name="connsiteX17-985" fmla="*/ 520411 w 2305244"/>
              <a:gd name="connsiteY17-986" fmla="*/ 767428 h 2369152"/>
              <a:gd name="connsiteX18-987" fmla="*/ 11167 w 2305244"/>
              <a:gd name="connsiteY18-988" fmla="*/ 5505 h 2369152"/>
              <a:gd name="connsiteX0-989" fmla="*/ 11167 w 2305244"/>
              <a:gd name="connsiteY0-990" fmla="*/ 5505 h 2369152"/>
              <a:gd name="connsiteX1-991" fmla="*/ 771719 w 2305244"/>
              <a:gd name="connsiteY1-992" fmla="*/ 578452 h 2369152"/>
              <a:gd name="connsiteX2-993" fmla="*/ 2041440 w 2305244"/>
              <a:gd name="connsiteY2-994" fmla="*/ 514597 h 2369152"/>
              <a:gd name="connsiteX3-995" fmla="*/ 2296406 w 2305244"/>
              <a:gd name="connsiteY3-996" fmla="*/ 662729 h 2369152"/>
              <a:gd name="connsiteX4-997" fmla="*/ 1124906 w 2305244"/>
              <a:gd name="connsiteY4-998" fmla="*/ 1004182 h 2369152"/>
              <a:gd name="connsiteX5-999" fmla="*/ 1628969 w 2305244"/>
              <a:gd name="connsiteY5-1000" fmla="*/ 1550002 h 2369152"/>
              <a:gd name="connsiteX6-1001" fmla="*/ 2076644 w 2305244"/>
              <a:gd name="connsiteY6-1002" fmla="*/ 1550002 h 2369152"/>
              <a:gd name="connsiteX7-1003" fmla="*/ 2305244 w 2305244"/>
              <a:gd name="connsiteY7-1004" fmla="*/ 1740502 h 2369152"/>
              <a:gd name="connsiteX8-1005" fmla="*/ 1838519 w 2305244"/>
              <a:gd name="connsiteY8-1006" fmla="*/ 1873852 h 2369152"/>
              <a:gd name="connsiteX9-1007" fmla="*/ 2009969 w 2305244"/>
              <a:gd name="connsiteY9-1008" fmla="*/ 2121502 h 2369152"/>
              <a:gd name="connsiteX10-1009" fmla="*/ 1733744 w 2305244"/>
              <a:gd name="connsiteY10-1010" fmla="*/ 1988152 h 2369152"/>
              <a:gd name="connsiteX11-1011" fmla="*/ 1543244 w 2305244"/>
              <a:gd name="connsiteY11-1012" fmla="*/ 2369152 h 2369152"/>
              <a:gd name="connsiteX12-1013" fmla="*/ 1314644 w 2305244"/>
              <a:gd name="connsiteY12-1014" fmla="*/ 2150077 h 2369152"/>
              <a:gd name="connsiteX13-1015" fmla="*/ 1513830 w 2305244"/>
              <a:gd name="connsiteY13-1016" fmla="*/ 1784469 h 2369152"/>
              <a:gd name="connsiteX14-1017" fmla="*/ 909489 w 2305244"/>
              <a:gd name="connsiteY14-1018" fmla="*/ 1225390 h 2369152"/>
              <a:gd name="connsiteX15-1019" fmla="*/ 414951 w 2305244"/>
              <a:gd name="connsiteY15-1020" fmla="*/ 2322212 h 2369152"/>
              <a:gd name="connsiteX16-1021" fmla="*/ 293184 w 2305244"/>
              <a:gd name="connsiteY16-1022" fmla="*/ 2052845 h 2369152"/>
              <a:gd name="connsiteX17-1023" fmla="*/ 520411 w 2305244"/>
              <a:gd name="connsiteY17-1024" fmla="*/ 767428 h 2369152"/>
              <a:gd name="connsiteX18-1025" fmla="*/ 11167 w 2305244"/>
              <a:gd name="connsiteY18-1026" fmla="*/ 5505 h 2369152"/>
              <a:gd name="connsiteX0-1027" fmla="*/ 11167 w 2305244"/>
              <a:gd name="connsiteY0-1028" fmla="*/ 5505 h 2369152"/>
              <a:gd name="connsiteX1-1029" fmla="*/ 771719 w 2305244"/>
              <a:gd name="connsiteY1-1030" fmla="*/ 578452 h 2369152"/>
              <a:gd name="connsiteX2-1031" fmla="*/ 2041440 w 2305244"/>
              <a:gd name="connsiteY2-1032" fmla="*/ 514597 h 2369152"/>
              <a:gd name="connsiteX3-1033" fmla="*/ 2296406 w 2305244"/>
              <a:gd name="connsiteY3-1034" fmla="*/ 662729 h 2369152"/>
              <a:gd name="connsiteX4-1035" fmla="*/ 1124906 w 2305244"/>
              <a:gd name="connsiteY4-1036" fmla="*/ 1004182 h 2369152"/>
              <a:gd name="connsiteX5-1037" fmla="*/ 1628969 w 2305244"/>
              <a:gd name="connsiteY5-1038" fmla="*/ 1550002 h 2369152"/>
              <a:gd name="connsiteX6-1039" fmla="*/ 2076644 w 2305244"/>
              <a:gd name="connsiteY6-1040" fmla="*/ 1550002 h 2369152"/>
              <a:gd name="connsiteX7-1041" fmla="*/ 2305244 w 2305244"/>
              <a:gd name="connsiteY7-1042" fmla="*/ 1740502 h 2369152"/>
              <a:gd name="connsiteX8-1043" fmla="*/ 1838519 w 2305244"/>
              <a:gd name="connsiteY8-1044" fmla="*/ 1873852 h 2369152"/>
              <a:gd name="connsiteX9-1045" fmla="*/ 2009969 w 2305244"/>
              <a:gd name="connsiteY9-1046" fmla="*/ 2121502 h 2369152"/>
              <a:gd name="connsiteX10-1047" fmla="*/ 1733744 w 2305244"/>
              <a:gd name="connsiteY10-1048" fmla="*/ 1988152 h 2369152"/>
              <a:gd name="connsiteX11-1049" fmla="*/ 1543244 w 2305244"/>
              <a:gd name="connsiteY11-1050" fmla="*/ 2369152 h 2369152"/>
              <a:gd name="connsiteX12-1051" fmla="*/ 1314644 w 2305244"/>
              <a:gd name="connsiteY12-1052" fmla="*/ 2150077 h 2369152"/>
              <a:gd name="connsiteX13-1053" fmla="*/ 1495542 w 2305244"/>
              <a:gd name="connsiteY13-1054" fmla="*/ 1788127 h 2369152"/>
              <a:gd name="connsiteX14-1055" fmla="*/ 909489 w 2305244"/>
              <a:gd name="connsiteY14-1056" fmla="*/ 1225390 h 2369152"/>
              <a:gd name="connsiteX15-1057" fmla="*/ 414951 w 2305244"/>
              <a:gd name="connsiteY15-1058" fmla="*/ 2322212 h 2369152"/>
              <a:gd name="connsiteX16-1059" fmla="*/ 293184 w 2305244"/>
              <a:gd name="connsiteY16-1060" fmla="*/ 2052845 h 2369152"/>
              <a:gd name="connsiteX17-1061" fmla="*/ 520411 w 2305244"/>
              <a:gd name="connsiteY17-1062" fmla="*/ 767428 h 2369152"/>
              <a:gd name="connsiteX18-1063" fmla="*/ 11167 w 2305244"/>
              <a:gd name="connsiteY18-1064" fmla="*/ 5505 h 2369152"/>
              <a:gd name="connsiteX0-1065" fmla="*/ 11167 w 2305244"/>
              <a:gd name="connsiteY0-1066" fmla="*/ 5505 h 2369152"/>
              <a:gd name="connsiteX1-1067" fmla="*/ 771719 w 2305244"/>
              <a:gd name="connsiteY1-1068" fmla="*/ 578452 h 2369152"/>
              <a:gd name="connsiteX2-1069" fmla="*/ 2041440 w 2305244"/>
              <a:gd name="connsiteY2-1070" fmla="*/ 514597 h 2369152"/>
              <a:gd name="connsiteX3-1071" fmla="*/ 2296406 w 2305244"/>
              <a:gd name="connsiteY3-1072" fmla="*/ 662729 h 2369152"/>
              <a:gd name="connsiteX4-1073" fmla="*/ 1124906 w 2305244"/>
              <a:gd name="connsiteY4-1074" fmla="*/ 1004182 h 2369152"/>
              <a:gd name="connsiteX5-1075" fmla="*/ 1650914 w 2305244"/>
              <a:gd name="connsiteY5-1076" fmla="*/ 1597551 h 2369152"/>
              <a:gd name="connsiteX6-1077" fmla="*/ 2076644 w 2305244"/>
              <a:gd name="connsiteY6-1078" fmla="*/ 1550002 h 2369152"/>
              <a:gd name="connsiteX7-1079" fmla="*/ 2305244 w 2305244"/>
              <a:gd name="connsiteY7-1080" fmla="*/ 1740502 h 2369152"/>
              <a:gd name="connsiteX8-1081" fmla="*/ 1838519 w 2305244"/>
              <a:gd name="connsiteY8-1082" fmla="*/ 1873852 h 2369152"/>
              <a:gd name="connsiteX9-1083" fmla="*/ 2009969 w 2305244"/>
              <a:gd name="connsiteY9-1084" fmla="*/ 2121502 h 2369152"/>
              <a:gd name="connsiteX10-1085" fmla="*/ 1733744 w 2305244"/>
              <a:gd name="connsiteY10-1086" fmla="*/ 1988152 h 2369152"/>
              <a:gd name="connsiteX11-1087" fmla="*/ 1543244 w 2305244"/>
              <a:gd name="connsiteY11-1088" fmla="*/ 2369152 h 2369152"/>
              <a:gd name="connsiteX12-1089" fmla="*/ 1314644 w 2305244"/>
              <a:gd name="connsiteY12-1090" fmla="*/ 2150077 h 2369152"/>
              <a:gd name="connsiteX13-1091" fmla="*/ 1495542 w 2305244"/>
              <a:gd name="connsiteY13-1092" fmla="*/ 1788127 h 2369152"/>
              <a:gd name="connsiteX14-1093" fmla="*/ 909489 w 2305244"/>
              <a:gd name="connsiteY14-1094" fmla="*/ 1225390 h 2369152"/>
              <a:gd name="connsiteX15-1095" fmla="*/ 414951 w 2305244"/>
              <a:gd name="connsiteY15-1096" fmla="*/ 2322212 h 2369152"/>
              <a:gd name="connsiteX16-1097" fmla="*/ 293184 w 2305244"/>
              <a:gd name="connsiteY16-1098" fmla="*/ 2052845 h 2369152"/>
              <a:gd name="connsiteX17-1099" fmla="*/ 520411 w 2305244"/>
              <a:gd name="connsiteY17-1100" fmla="*/ 767428 h 2369152"/>
              <a:gd name="connsiteX18-1101" fmla="*/ 11167 w 2305244"/>
              <a:gd name="connsiteY18-1102" fmla="*/ 5505 h 2369152"/>
              <a:gd name="connsiteX0-1103" fmla="*/ 11167 w 2305244"/>
              <a:gd name="connsiteY0-1104" fmla="*/ 5505 h 2369152"/>
              <a:gd name="connsiteX1-1105" fmla="*/ 771719 w 2305244"/>
              <a:gd name="connsiteY1-1106" fmla="*/ 578452 h 2369152"/>
              <a:gd name="connsiteX2-1107" fmla="*/ 2041440 w 2305244"/>
              <a:gd name="connsiteY2-1108" fmla="*/ 514597 h 2369152"/>
              <a:gd name="connsiteX3-1109" fmla="*/ 2296406 w 2305244"/>
              <a:gd name="connsiteY3-1110" fmla="*/ 662729 h 2369152"/>
              <a:gd name="connsiteX4-1111" fmla="*/ 1124906 w 2305244"/>
              <a:gd name="connsiteY4-1112" fmla="*/ 1004182 h 2369152"/>
              <a:gd name="connsiteX5-1113" fmla="*/ 1676517 w 2305244"/>
              <a:gd name="connsiteY5-1114" fmla="*/ 1608523 h 2369152"/>
              <a:gd name="connsiteX6-1115" fmla="*/ 2076644 w 2305244"/>
              <a:gd name="connsiteY6-1116" fmla="*/ 1550002 h 2369152"/>
              <a:gd name="connsiteX7-1117" fmla="*/ 2305244 w 2305244"/>
              <a:gd name="connsiteY7-1118" fmla="*/ 1740502 h 2369152"/>
              <a:gd name="connsiteX8-1119" fmla="*/ 1838519 w 2305244"/>
              <a:gd name="connsiteY8-1120" fmla="*/ 1873852 h 2369152"/>
              <a:gd name="connsiteX9-1121" fmla="*/ 2009969 w 2305244"/>
              <a:gd name="connsiteY9-1122" fmla="*/ 2121502 h 2369152"/>
              <a:gd name="connsiteX10-1123" fmla="*/ 1733744 w 2305244"/>
              <a:gd name="connsiteY10-1124" fmla="*/ 1988152 h 2369152"/>
              <a:gd name="connsiteX11-1125" fmla="*/ 1543244 w 2305244"/>
              <a:gd name="connsiteY11-1126" fmla="*/ 2369152 h 2369152"/>
              <a:gd name="connsiteX12-1127" fmla="*/ 1314644 w 2305244"/>
              <a:gd name="connsiteY12-1128" fmla="*/ 2150077 h 2369152"/>
              <a:gd name="connsiteX13-1129" fmla="*/ 1495542 w 2305244"/>
              <a:gd name="connsiteY13-1130" fmla="*/ 1788127 h 2369152"/>
              <a:gd name="connsiteX14-1131" fmla="*/ 909489 w 2305244"/>
              <a:gd name="connsiteY14-1132" fmla="*/ 1225390 h 2369152"/>
              <a:gd name="connsiteX15-1133" fmla="*/ 414951 w 2305244"/>
              <a:gd name="connsiteY15-1134" fmla="*/ 2322212 h 2369152"/>
              <a:gd name="connsiteX16-1135" fmla="*/ 293184 w 2305244"/>
              <a:gd name="connsiteY16-1136" fmla="*/ 2052845 h 2369152"/>
              <a:gd name="connsiteX17-1137" fmla="*/ 520411 w 2305244"/>
              <a:gd name="connsiteY17-1138" fmla="*/ 767428 h 2369152"/>
              <a:gd name="connsiteX18-1139" fmla="*/ 11167 w 2305244"/>
              <a:gd name="connsiteY18-1140" fmla="*/ 5505 h 2369152"/>
              <a:gd name="connsiteX0-1141" fmla="*/ 11167 w 2305244"/>
              <a:gd name="connsiteY0-1142" fmla="*/ 5505 h 2369152"/>
              <a:gd name="connsiteX1-1143" fmla="*/ 771719 w 2305244"/>
              <a:gd name="connsiteY1-1144" fmla="*/ 578452 h 2369152"/>
              <a:gd name="connsiteX2-1145" fmla="*/ 2041440 w 2305244"/>
              <a:gd name="connsiteY2-1146" fmla="*/ 514597 h 2369152"/>
              <a:gd name="connsiteX3-1147" fmla="*/ 2296406 w 2305244"/>
              <a:gd name="connsiteY3-1148" fmla="*/ 662729 h 2369152"/>
              <a:gd name="connsiteX4-1149" fmla="*/ 1124906 w 2305244"/>
              <a:gd name="connsiteY4-1150" fmla="*/ 1004182 h 2369152"/>
              <a:gd name="connsiteX5-1151" fmla="*/ 1676517 w 2305244"/>
              <a:gd name="connsiteY5-1152" fmla="*/ 1608523 h 2369152"/>
              <a:gd name="connsiteX6-1153" fmla="*/ 2032752 w 2305244"/>
              <a:gd name="connsiteY6-1154" fmla="*/ 1550002 h 2369152"/>
              <a:gd name="connsiteX7-1155" fmla="*/ 2305244 w 2305244"/>
              <a:gd name="connsiteY7-1156" fmla="*/ 1740502 h 2369152"/>
              <a:gd name="connsiteX8-1157" fmla="*/ 1838519 w 2305244"/>
              <a:gd name="connsiteY8-1158" fmla="*/ 1873852 h 2369152"/>
              <a:gd name="connsiteX9-1159" fmla="*/ 2009969 w 2305244"/>
              <a:gd name="connsiteY9-1160" fmla="*/ 2121502 h 2369152"/>
              <a:gd name="connsiteX10-1161" fmla="*/ 1733744 w 2305244"/>
              <a:gd name="connsiteY10-1162" fmla="*/ 1988152 h 2369152"/>
              <a:gd name="connsiteX11-1163" fmla="*/ 1543244 w 2305244"/>
              <a:gd name="connsiteY11-1164" fmla="*/ 2369152 h 2369152"/>
              <a:gd name="connsiteX12-1165" fmla="*/ 1314644 w 2305244"/>
              <a:gd name="connsiteY12-1166" fmla="*/ 2150077 h 2369152"/>
              <a:gd name="connsiteX13-1167" fmla="*/ 1495542 w 2305244"/>
              <a:gd name="connsiteY13-1168" fmla="*/ 1788127 h 2369152"/>
              <a:gd name="connsiteX14-1169" fmla="*/ 909489 w 2305244"/>
              <a:gd name="connsiteY14-1170" fmla="*/ 1225390 h 2369152"/>
              <a:gd name="connsiteX15-1171" fmla="*/ 414951 w 2305244"/>
              <a:gd name="connsiteY15-1172" fmla="*/ 2322212 h 2369152"/>
              <a:gd name="connsiteX16-1173" fmla="*/ 293184 w 2305244"/>
              <a:gd name="connsiteY16-1174" fmla="*/ 2052845 h 2369152"/>
              <a:gd name="connsiteX17-1175" fmla="*/ 520411 w 2305244"/>
              <a:gd name="connsiteY17-1176" fmla="*/ 767428 h 2369152"/>
              <a:gd name="connsiteX18-1177" fmla="*/ 11167 w 2305244"/>
              <a:gd name="connsiteY18-1178" fmla="*/ 5505 h 2369152"/>
              <a:gd name="connsiteX0-1179" fmla="*/ 2305244 w 2305244"/>
              <a:gd name="connsiteY0-1180" fmla="*/ 1740502 h 2369152"/>
              <a:gd name="connsiteX1-1181" fmla="*/ 1838519 w 2305244"/>
              <a:gd name="connsiteY1-1182" fmla="*/ 1873852 h 2369152"/>
              <a:gd name="connsiteX2-1183" fmla="*/ 2009969 w 2305244"/>
              <a:gd name="connsiteY2-1184" fmla="*/ 2121502 h 2369152"/>
              <a:gd name="connsiteX3-1185" fmla="*/ 1733744 w 2305244"/>
              <a:gd name="connsiteY3-1186" fmla="*/ 1988152 h 2369152"/>
              <a:gd name="connsiteX4-1187" fmla="*/ 1543244 w 2305244"/>
              <a:gd name="connsiteY4-1188" fmla="*/ 2369152 h 2369152"/>
              <a:gd name="connsiteX5-1189" fmla="*/ 1314644 w 2305244"/>
              <a:gd name="connsiteY5-1190" fmla="*/ 2150077 h 2369152"/>
              <a:gd name="connsiteX6-1191" fmla="*/ 1495542 w 2305244"/>
              <a:gd name="connsiteY6-1192" fmla="*/ 1788127 h 2369152"/>
              <a:gd name="connsiteX7-1193" fmla="*/ 909489 w 2305244"/>
              <a:gd name="connsiteY7-1194" fmla="*/ 1225390 h 2369152"/>
              <a:gd name="connsiteX8-1195" fmla="*/ 414951 w 2305244"/>
              <a:gd name="connsiteY8-1196" fmla="*/ 2322212 h 2369152"/>
              <a:gd name="connsiteX9-1197" fmla="*/ 293184 w 2305244"/>
              <a:gd name="connsiteY9-1198" fmla="*/ 2052845 h 2369152"/>
              <a:gd name="connsiteX10-1199" fmla="*/ 520411 w 2305244"/>
              <a:gd name="connsiteY10-1200" fmla="*/ 767428 h 2369152"/>
              <a:gd name="connsiteX11-1201" fmla="*/ 11167 w 2305244"/>
              <a:gd name="connsiteY11-1202" fmla="*/ 5505 h 2369152"/>
              <a:gd name="connsiteX12-1203" fmla="*/ 771719 w 2305244"/>
              <a:gd name="connsiteY12-1204" fmla="*/ 578452 h 2369152"/>
              <a:gd name="connsiteX13-1205" fmla="*/ 2041440 w 2305244"/>
              <a:gd name="connsiteY13-1206" fmla="*/ 514597 h 2369152"/>
              <a:gd name="connsiteX14-1207" fmla="*/ 2296406 w 2305244"/>
              <a:gd name="connsiteY14-1208" fmla="*/ 662729 h 2369152"/>
              <a:gd name="connsiteX15-1209" fmla="*/ 1124906 w 2305244"/>
              <a:gd name="connsiteY15-1210" fmla="*/ 1004182 h 2369152"/>
              <a:gd name="connsiteX16-1211" fmla="*/ 1676517 w 2305244"/>
              <a:gd name="connsiteY16-1212" fmla="*/ 1608523 h 2369152"/>
              <a:gd name="connsiteX17-1213" fmla="*/ 2124192 w 2305244"/>
              <a:gd name="connsiteY17-1214" fmla="*/ 1641442 h 2369152"/>
              <a:gd name="connsiteX0-1215" fmla="*/ 2305244 w 2305244"/>
              <a:gd name="connsiteY0-1216" fmla="*/ 1740502 h 2369152"/>
              <a:gd name="connsiteX1-1217" fmla="*/ 1838519 w 2305244"/>
              <a:gd name="connsiteY1-1218" fmla="*/ 1873852 h 2369152"/>
              <a:gd name="connsiteX2-1219" fmla="*/ 2009969 w 2305244"/>
              <a:gd name="connsiteY2-1220" fmla="*/ 2121502 h 2369152"/>
              <a:gd name="connsiteX3-1221" fmla="*/ 1733744 w 2305244"/>
              <a:gd name="connsiteY3-1222" fmla="*/ 1988152 h 2369152"/>
              <a:gd name="connsiteX4-1223" fmla="*/ 1543244 w 2305244"/>
              <a:gd name="connsiteY4-1224" fmla="*/ 2369152 h 2369152"/>
              <a:gd name="connsiteX5-1225" fmla="*/ 1314644 w 2305244"/>
              <a:gd name="connsiteY5-1226" fmla="*/ 2150077 h 2369152"/>
              <a:gd name="connsiteX6-1227" fmla="*/ 1495542 w 2305244"/>
              <a:gd name="connsiteY6-1228" fmla="*/ 1788127 h 2369152"/>
              <a:gd name="connsiteX7-1229" fmla="*/ 909489 w 2305244"/>
              <a:gd name="connsiteY7-1230" fmla="*/ 1225390 h 2369152"/>
              <a:gd name="connsiteX8-1231" fmla="*/ 414951 w 2305244"/>
              <a:gd name="connsiteY8-1232" fmla="*/ 2322212 h 2369152"/>
              <a:gd name="connsiteX9-1233" fmla="*/ 293184 w 2305244"/>
              <a:gd name="connsiteY9-1234" fmla="*/ 2052845 h 2369152"/>
              <a:gd name="connsiteX10-1235" fmla="*/ 520411 w 2305244"/>
              <a:gd name="connsiteY10-1236" fmla="*/ 767428 h 2369152"/>
              <a:gd name="connsiteX11-1237" fmla="*/ 11167 w 2305244"/>
              <a:gd name="connsiteY11-1238" fmla="*/ 5505 h 2369152"/>
              <a:gd name="connsiteX12-1239" fmla="*/ 771719 w 2305244"/>
              <a:gd name="connsiteY12-1240" fmla="*/ 578452 h 2369152"/>
              <a:gd name="connsiteX13-1241" fmla="*/ 2041440 w 2305244"/>
              <a:gd name="connsiteY13-1242" fmla="*/ 514597 h 2369152"/>
              <a:gd name="connsiteX14-1243" fmla="*/ 2296406 w 2305244"/>
              <a:gd name="connsiteY14-1244" fmla="*/ 662729 h 2369152"/>
              <a:gd name="connsiteX15-1245" fmla="*/ 1124906 w 2305244"/>
              <a:gd name="connsiteY15-1246" fmla="*/ 1004182 h 2369152"/>
              <a:gd name="connsiteX16-1247" fmla="*/ 1676517 w 2305244"/>
              <a:gd name="connsiteY16-1248" fmla="*/ 1608523 h 2369152"/>
              <a:gd name="connsiteX17-1249" fmla="*/ 2102246 w 2305244"/>
              <a:gd name="connsiteY17-1250" fmla="*/ 1579262 h 2369152"/>
              <a:gd name="connsiteX0-1251" fmla="*/ 2275983 w 2296406"/>
              <a:gd name="connsiteY0-1252" fmla="*/ 1747817 h 2369152"/>
              <a:gd name="connsiteX1-1253" fmla="*/ 1838519 w 2296406"/>
              <a:gd name="connsiteY1-1254" fmla="*/ 1873852 h 2369152"/>
              <a:gd name="connsiteX2-1255" fmla="*/ 2009969 w 2296406"/>
              <a:gd name="connsiteY2-1256" fmla="*/ 2121502 h 2369152"/>
              <a:gd name="connsiteX3-1257" fmla="*/ 1733744 w 2296406"/>
              <a:gd name="connsiteY3-1258" fmla="*/ 1988152 h 2369152"/>
              <a:gd name="connsiteX4-1259" fmla="*/ 1543244 w 2296406"/>
              <a:gd name="connsiteY4-1260" fmla="*/ 2369152 h 2369152"/>
              <a:gd name="connsiteX5-1261" fmla="*/ 1314644 w 2296406"/>
              <a:gd name="connsiteY5-1262" fmla="*/ 2150077 h 2369152"/>
              <a:gd name="connsiteX6-1263" fmla="*/ 1495542 w 2296406"/>
              <a:gd name="connsiteY6-1264" fmla="*/ 1788127 h 2369152"/>
              <a:gd name="connsiteX7-1265" fmla="*/ 909489 w 2296406"/>
              <a:gd name="connsiteY7-1266" fmla="*/ 1225390 h 2369152"/>
              <a:gd name="connsiteX8-1267" fmla="*/ 414951 w 2296406"/>
              <a:gd name="connsiteY8-1268" fmla="*/ 2322212 h 2369152"/>
              <a:gd name="connsiteX9-1269" fmla="*/ 293184 w 2296406"/>
              <a:gd name="connsiteY9-1270" fmla="*/ 2052845 h 2369152"/>
              <a:gd name="connsiteX10-1271" fmla="*/ 520411 w 2296406"/>
              <a:gd name="connsiteY10-1272" fmla="*/ 767428 h 2369152"/>
              <a:gd name="connsiteX11-1273" fmla="*/ 11167 w 2296406"/>
              <a:gd name="connsiteY11-1274" fmla="*/ 5505 h 2369152"/>
              <a:gd name="connsiteX12-1275" fmla="*/ 771719 w 2296406"/>
              <a:gd name="connsiteY12-1276" fmla="*/ 578452 h 2369152"/>
              <a:gd name="connsiteX13-1277" fmla="*/ 2041440 w 2296406"/>
              <a:gd name="connsiteY13-1278" fmla="*/ 514597 h 2369152"/>
              <a:gd name="connsiteX14-1279" fmla="*/ 2296406 w 2296406"/>
              <a:gd name="connsiteY14-1280" fmla="*/ 662729 h 2369152"/>
              <a:gd name="connsiteX15-1281" fmla="*/ 1124906 w 2296406"/>
              <a:gd name="connsiteY15-1282" fmla="*/ 1004182 h 2369152"/>
              <a:gd name="connsiteX16-1283" fmla="*/ 1676517 w 2296406"/>
              <a:gd name="connsiteY16-1284" fmla="*/ 1608523 h 2369152"/>
              <a:gd name="connsiteX17-1285" fmla="*/ 2102246 w 2296406"/>
              <a:gd name="connsiteY17-1286" fmla="*/ 1579262 h 2369152"/>
              <a:gd name="connsiteX0-1287" fmla="*/ 2290614 w 2296406"/>
              <a:gd name="connsiteY0-1288" fmla="*/ 1777078 h 2369152"/>
              <a:gd name="connsiteX1-1289" fmla="*/ 1838519 w 2296406"/>
              <a:gd name="connsiteY1-1290" fmla="*/ 1873852 h 2369152"/>
              <a:gd name="connsiteX2-1291" fmla="*/ 2009969 w 2296406"/>
              <a:gd name="connsiteY2-1292" fmla="*/ 2121502 h 2369152"/>
              <a:gd name="connsiteX3-1293" fmla="*/ 1733744 w 2296406"/>
              <a:gd name="connsiteY3-1294" fmla="*/ 1988152 h 2369152"/>
              <a:gd name="connsiteX4-1295" fmla="*/ 1543244 w 2296406"/>
              <a:gd name="connsiteY4-1296" fmla="*/ 2369152 h 2369152"/>
              <a:gd name="connsiteX5-1297" fmla="*/ 1314644 w 2296406"/>
              <a:gd name="connsiteY5-1298" fmla="*/ 2150077 h 2369152"/>
              <a:gd name="connsiteX6-1299" fmla="*/ 1495542 w 2296406"/>
              <a:gd name="connsiteY6-1300" fmla="*/ 1788127 h 2369152"/>
              <a:gd name="connsiteX7-1301" fmla="*/ 909489 w 2296406"/>
              <a:gd name="connsiteY7-1302" fmla="*/ 1225390 h 2369152"/>
              <a:gd name="connsiteX8-1303" fmla="*/ 414951 w 2296406"/>
              <a:gd name="connsiteY8-1304" fmla="*/ 2322212 h 2369152"/>
              <a:gd name="connsiteX9-1305" fmla="*/ 293184 w 2296406"/>
              <a:gd name="connsiteY9-1306" fmla="*/ 2052845 h 2369152"/>
              <a:gd name="connsiteX10-1307" fmla="*/ 520411 w 2296406"/>
              <a:gd name="connsiteY10-1308" fmla="*/ 767428 h 2369152"/>
              <a:gd name="connsiteX11-1309" fmla="*/ 11167 w 2296406"/>
              <a:gd name="connsiteY11-1310" fmla="*/ 5505 h 2369152"/>
              <a:gd name="connsiteX12-1311" fmla="*/ 771719 w 2296406"/>
              <a:gd name="connsiteY12-1312" fmla="*/ 578452 h 2369152"/>
              <a:gd name="connsiteX13-1313" fmla="*/ 2041440 w 2296406"/>
              <a:gd name="connsiteY13-1314" fmla="*/ 514597 h 2369152"/>
              <a:gd name="connsiteX14-1315" fmla="*/ 2296406 w 2296406"/>
              <a:gd name="connsiteY14-1316" fmla="*/ 662729 h 2369152"/>
              <a:gd name="connsiteX15-1317" fmla="*/ 1124906 w 2296406"/>
              <a:gd name="connsiteY15-1318" fmla="*/ 1004182 h 2369152"/>
              <a:gd name="connsiteX16-1319" fmla="*/ 1676517 w 2296406"/>
              <a:gd name="connsiteY16-1320" fmla="*/ 1608523 h 2369152"/>
              <a:gd name="connsiteX17-1321" fmla="*/ 2102246 w 2296406"/>
              <a:gd name="connsiteY17-1322" fmla="*/ 1579262 h 2369152"/>
              <a:gd name="connsiteX0-1323" fmla="*/ 2290614 w 2296406"/>
              <a:gd name="connsiteY0-1324" fmla="*/ 1740502 h 2369152"/>
              <a:gd name="connsiteX1-1325" fmla="*/ 1838519 w 2296406"/>
              <a:gd name="connsiteY1-1326" fmla="*/ 1873852 h 2369152"/>
              <a:gd name="connsiteX2-1327" fmla="*/ 2009969 w 2296406"/>
              <a:gd name="connsiteY2-1328" fmla="*/ 2121502 h 2369152"/>
              <a:gd name="connsiteX3-1329" fmla="*/ 1733744 w 2296406"/>
              <a:gd name="connsiteY3-1330" fmla="*/ 1988152 h 2369152"/>
              <a:gd name="connsiteX4-1331" fmla="*/ 1543244 w 2296406"/>
              <a:gd name="connsiteY4-1332" fmla="*/ 2369152 h 2369152"/>
              <a:gd name="connsiteX5-1333" fmla="*/ 1314644 w 2296406"/>
              <a:gd name="connsiteY5-1334" fmla="*/ 2150077 h 2369152"/>
              <a:gd name="connsiteX6-1335" fmla="*/ 1495542 w 2296406"/>
              <a:gd name="connsiteY6-1336" fmla="*/ 1788127 h 2369152"/>
              <a:gd name="connsiteX7-1337" fmla="*/ 909489 w 2296406"/>
              <a:gd name="connsiteY7-1338" fmla="*/ 1225390 h 2369152"/>
              <a:gd name="connsiteX8-1339" fmla="*/ 414951 w 2296406"/>
              <a:gd name="connsiteY8-1340" fmla="*/ 2322212 h 2369152"/>
              <a:gd name="connsiteX9-1341" fmla="*/ 293184 w 2296406"/>
              <a:gd name="connsiteY9-1342" fmla="*/ 2052845 h 2369152"/>
              <a:gd name="connsiteX10-1343" fmla="*/ 520411 w 2296406"/>
              <a:gd name="connsiteY10-1344" fmla="*/ 767428 h 2369152"/>
              <a:gd name="connsiteX11-1345" fmla="*/ 11167 w 2296406"/>
              <a:gd name="connsiteY11-1346" fmla="*/ 5505 h 2369152"/>
              <a:gd name="connsiteX12-1347" fmla="*/ 771719 w 2296406"/>
              <a:gd name="connsiteY12-1348" fmla="*/ 578452 h 2369152"/>
              <a:gd name="connsiteX13-1349" fmla="*/ 2041440 w 2296406"/>
              <a:gd name="connsiteY13-1350" fmla="*/ 514597 h 2369152"/>
              <a:gd name="connsiteX14-1351" fmla="*/ 2296406 w 2296406"/>
              <a:gd name="connsiteY14-1352" fmla="*/ 662729 h 2369152"/>
              <a:gd name="connsiteX15-1353" fmla="*/ 1124906 w 2296406"/>
              <a:gd name="connsiteY15-1354" fmla="*/ 1004182 h 2369152"/>
              <a:gd name="connsiteX16-1355" fmla="*/ 1676517 w 2296406"/>
              <a:gd name="connsiteY16-1356" fmla="*/ 1608523 h 2369152"/>
              <a:gd name="connsiteX17-1357" fmla="*/ 2102246 w 2296406"/>
              <a:gd name="connsiteY17-1358" fmla="*/ 1579262 h 2369152"/>
              <a:gd name="connsiteX0-1359" fmla="*/ 2290614 w 2296406"/>
              <a:gd name="connsiteY0-1360" fmla="*/ 1740502 h 2369152"/>
              <a:gd name="connsiteX1-1361" fmla="*/ 1838519 w 2296406"/>
              <a:gd name="connsiteY1-1362" fmla="*/ 1873852 h 2369152"/>
              <a:gd name="connsiteX2-1363" fmla="*/ 2009969 w 2296406"/>
              <a:gd name="connsiteY2-1364" fmla="*/ 2121502 h 2369152"/>
              <a:gd name="connsiteX3-1365" fmla="*/ 1733744 w 2296406"/>
              <a:gd name="connsiteY3-1366" fmla="*/ 1988152 h 2369152"/>
              <a:gd name="connsiteX4-1367" fmla="*/ 1543244 w 2296406"/>
              <a:gd name="connsiteY4-1368" fmla="*/ 2369152 h 2369152"/>
              <a:gd name="connsiteX5-1369" fmla="*/ 1314644 w 2296406"/>
              <a:gd name="connsiteY5-1370" fmla="*/ 2150077 h 2369152"/>
              <a:gd name="connsiteX6-1371" fmla="*/ 1495542 w 2296406"/>
              <a:gd name="connsiteY6-1372" fmla="*/ 1788127 h 2369152"/>
              <a:gd name="connsiteX7-1373" fmla="*/ 909489 w 2296406"/>
              <a:gd name="connsiteY7-1374" fmla="*/ 1225390 h 2369152"/>
              <a:gd name="connsiteX8-1375" fmla="*/ 414951 w 2296406"/>
              <a:gd name="connsiteY8-1376" fmla="*/ 2322212 h 2369152"/>
              <a:gd name="connsiteX9-1377" fmla="*/ 293184 w 2296406"/>
              <a:gd name="connsiteY9-1378" fmla="*/ 2052845 h 2369152"/>
              <a:gd name="connsiteX10-1379" fmla="*/ 520411 w 2296406"/>
              <a:gd name="connsiteY10-1380" fmla="*/ 767428 h 2369152"/>
              <a:gd name="connsiteX11-1381" fmla="*/ 11167 w 2296406"/>
              <a:gd name="connsiteY11-1382" fmla="*/ 5505 h 2369152"/>
              <a:gd name="connsiteX12-1383" fmla="*/ 771719 w 2296406"/>
              <a:gd name="connsiteY12-1384" fmla="*/ 578452 h 2369152"/>
              <a:gd name="connsiteX13-1385" fmla="*/ 2041440 w 2296406"/>
              <a:gd name="connsiteY13-1386" fmla="*/ 514597 h 2369152"/>
              <a:gd name="connsiteX14-1387" fmla="*/ 2296406 w 2296406"/>
              <a:gd name="connsiteY14-1388" fmla="*/ 662729 h 2369152"/>
              <a:gd name="connsiteX15-1389" fmla="*/ 1124906 w 2296406"/>
              <a:gd name="connsiteY15-1390" fmla="*/ 1004182 h 2369152"/>
              <a:gd name="connsiteX16-1391" fmla="*/ 1676517 w 2296406"/>
              <a:gd name="connsiteY16-1392" fmla="*/ 1608523 h 2369152"/>
              <a:gd name="connsiteX17-1393" fmla="*/ 2062012 w 2296406"/>
              <a:gd name="connsiteY17-1394" fmla="*/ 1560974 h 2369152"/>
              <a:gd name="connsiteX0-1395" fmla="*/ 2257695 w 2296406"/>
              <a:gd name="connsiteY0-1396" fmla="*/ 1755133 h 2369152"/>
              <a:gd name="connsiteX1-1397" fmla="*/ 1838519 w 2296406"/>
              <a:gd name="connsiteY1-1398" fmla="*/ 1873852 h 2369152"/>
              <a:gd name="connsiteX2-1399" fmla="*/ 2009969 w 2296406"/>
              <a:gd name="connsiteY2-1400" fmla="*/ 2121502 h 2369152"/>
              <a:gd name="connsiteX3-1401" fmla="*/ 1733744 w 2296406"/>
              <a:gd name="connsiteY3-1402" fmla="*/ 1988152 h 2369152"/>
              <a:gd name="connsiteX4-1403" fmla="*/ 1543244 w 2296406"/>
              <a:gd name="connsiteY4-1404" fmla="*/ 2369152 h 2369152"/>
              <a:gd name="connsiteX5-1405" fmla="*/ 1314644 w 2296406"/>
              <a:gd name="connsiteY5-1406" fmla="*/ 2150077 h 2369152"/>
              <a:gd name="connsiteX6-1407" fmla="*/ 1495542 w 2296406"/>
              <a:gd name="connsiteY6-1408" fmla="*/ 1788127 h 2369152"/>
              <a:gd name="connsiteX7-1409" fmla="*/ 909489 w 2296406"/>
              <a:gd name="connsiteY7-1410" fmla="*/ 1225390 h 2369152"/>
              <a:gd name="connsiteX8-1411" fmla="*/ 414951 w 2296406"/>
              <a:gd name="connsiteY8-1412" fmla="*/ 2322212 h 2369152"/>
              <a:gd name="connsiteX9-1413" fmla="*/ 293184 w 2296406"/>
              <a:gd name="connsiteY9-1414" fmla="*/ 2052845 h 2369152"/>
              <a:gd name="connsiteX10-1415" fmla="*/ 520411 w 2296406"/>
              <a:gd name="connsiteY10-1416" fmla="*/ 767428 h 2369152"/>
              <a:gd name="connsiteX11-1417" fmla="*/ 11167 w 2296406"/>
              <a:gd name="connsiteY11-1418" fmla="*/ 5505 h 2369152"/>
              <a:gd name="connsiteX12-1419" fmla="*/ 771719 w 2296406"/>
              <a:gd name="connsiteY12-1420" fmla="*/ 578452 h 2369152"/>
              <a:gd name="connsiteX13-1421" fmla="*/ 2041440 w 2296406"/>
              <a:gd name="connsiteY13-1422" fmla="*/ 514597 h 2369152"/>
              <a:gd name="connsiteX14-1423" fmla="*/ 2296406 w 2296406"/>
              <a:gd name="connsiteY14-1424" fmla="*/ 662729 h 2369152"/>
              <a:gd name="connsiteX15-1425" fmla="*/ 1124906 w 2296406"/>
              <a:gd name="connsiteY15-1426" fmla="*/ 1004182 h 2369152"/>
              <a:gd name="connsiteX16-1427" fmla="*/ 1676517 w 2296406"/>
              <a:gd name="connsiteY16-1428" fmla="*/ 1608523 h 2369152"/>
              <a:gd name="connsiteX17-1429" fmla="*/ 2062012 w 2296406"/>
              <a:gd name="connsiteY17-1430" fmla="*/ 1560974 h 2369152"/>
              <a:gd name="connsiteX0-1431" fmla="*/ 2279640 w 2296406"/>
              <a:gd name="connsiteY0-1432" fmla="*/ 1747818 h 2369152"/>
              <a:gd name="connsiteX1-1433" fmla="*/ 1838519 w 2296406"/>
              <a:gd name="connsiteY1-1434" fmla="*/ 1873852 h 2369152"/>
              <a:gd name="connsiteX2-1435" fmla="*/ 2009969 w 2296406"/>
              <a:gd name="connsiteY2-1436" fmla="*/ 2121502 h 2369152"/>
              <a:gd name="connsiteX3-1437" fmla="*/ 1733744 w 2296406"/>
              <a:gd name="connsiteY3-1438" fmla="*/ 1988152 h 2369152"/>
              <a:gd name="connsiteX4-1439" fmla="*/ 1543244 w 2296406"/>
              <a:gd name="connsiteY4-1440" fmla="*/ 2369152 h 2369152"/>
              <a:gd name="connsiteX5-1441" fmla="*/ 1314644 w 2296406"/>
              <a:gd name="connsiteY5-1442" fmla="*/ 2150077 h 2369152"/>
              <a:gd name="connsiteX6-1443" fmla="*/ 1495542 w 2296406"/>
              <a:gd name="connsiteY6-1444" fmla="*/ 1788127 h 2369152"/>
              <a:gd name="connsiteX7-1445" fmla="*/ 909489 w 2296406"/>
              <a:gd name="connsiteY7-1446" fmla="*/ 1225390 h 2369152"/>
              <a:gd name="connsiteX8-1447" fmla="*/ 414951 w 2296406"/>
              <a:gd name="connsiteY8-1448" fmla="*/ 2322212 h 2369152"/>
              <a:gd name="connsiteX9-1449" fmla="*/ 293184 w 2296406"/>
              <a:gd name="connsiteY9-1450" fmla="*/ 2052845 h 2369152"/>
              <a:gd name="connsiteX10-1451" fmla="*/ 520411 w 2296406"/>
              <a:gd name="connsiteY10-1452" fmla="*/ 767428 h 2369152"/>
              <a:gd name="connsiteX11-1453" fmla="*/ 11167 w 2296406"/>
              <a:gd name="connsiteY11-1454" fmla="*/ 5505 h 2369152"/>
              <a:gd name="connsiteX12-1455" fmla="*/ 771719 w 2296406"/>
              <a:gd name="connsiteY12-1456" fmla="*/ 578452 h 2369152"/>
              <a:gd name="connsiteX13-1457" fmla="*/ 2041440 w 2296406"/>
              <a:gd name="connsiteY13-1458" fmla="*/ 514597 h 2369152"/>
              <a:gd name="connsiteX14-1459" fmla="*/ 2296406 w 2296406"/>
              <a:gd name="connsiteY14-1460" fmla="*/ 662729 h 2369152"/>
              <a:gd name="connsiteX15-1461" fmla="*/ 1124906 w 2296406"/>
              <a:gd name="connsiteY15-1462" fmla="*/ 1004182 h 2369152"/>
              <a:gd name="connsiteX16-1463" fmla="*/ 1676517 w 2296406"/>
              <a:gd name="connsiteY16-1464" fmla="*/ 1608523 h 2369152"/>
              <a:gd name="connsiteX17-1465" fmla="*/ 2062012 w 2296406"/>
              <a:gd name="connsiteY17-1466" fmla="*/ 1560974 h 2369152"/>
              <a:gd name="connsiteX0-1467" fmla="*/ 2279640 w 2296406"/>
              <a:gd name="connsiteY0-1468" fmla="*/ 1747818 h 2369152"/>
              <a:gd name="connsiteX1-1469" fmla="*/ 1838519 w 2296406"/>
              <a:gd name="connsiteY1-1470" fmla="*/ 1873852 h 2369152"/>
              <a:gd name="connsiteX2-1471" fmla="*/ 2009969 w 2296406"/>
              <a:gd name="connsiteY2-1472" fmla="*/ 2121502 h 2369152"/>
              <a:gd name="connsiteX3-1473" fmla="*/ 1733744 w 2296406"/>
              <a:gd name="connsiteY3-1474" fmla="*/ 1988152 h 2369152"/>
              <a:gd name="connsiteX4-1475" fmla="*/ 1543244 w 2296406"/>
              <a:gd name="connsiteY4-1476" fmla="*/ 2369152 h 2369152"/>
              <a:gd name="connsiteX5-1477" fmla="*/ 1314644 w 2296406"/>
              <a:gd name="connsiteY5-1478" fmla="*/ 2150077 h 2369152"/>
              <a:gd name="connsiteX6-1479" fmla="*/ 1495542 w 2296406"/>
              <a:gd name="connsiteY6-1480" fmla="*/ 1788127 h 2369152"/>
              <a:gd name="connsiteX7-1481" fmla="*/ 909489 w 2296406"/>
              <a:gd name="connsiteY7-1482" fmla="*/ 1225390 h 2369152"/>
              <a:gd name="connsiteX8-1483" fmla="*/ 414951 w 2296406"/>
              <a:gd name="connsiteY8-1484" fmla="*/ 2322212 h 2369152"/>
              <a:gd name="connsiteX9-1485" fmla="*/ 293184 w 2296406"/>
              <a:gd name="connsiteY9-1486" fmla="*/ 2052845 h 2369152"/>
              <a:gd name="connsiteX10-1487" fmla="*/ 520411 w 2296406"/>
              <a:gd name="connsiteY10-1488" fmla="*/ 767428 h 2369152"/>
              <a:gd name="connsiteX11-1489" fmla="*/ 11167 w 2296406"/>
              <a:gd name="connsiteY11-1490" fmla="*/ 5505 h 2369152"/>
              <a:gd name="connsiteX12-1491" fmla="*/ 771719 w 2296406"/>
              <a:gd name="connsiteY12-1492" fmla="*/ 578452 h 2369152"/>
              <a:gd name="connsiteX13-1493" fmla="*/ 2041440 w 2296406"/>
              <a:gd name="connsiteY13-1494" fmla="*/ 514597 h 2369152"/>
              <a:gd name="connsiteX14-1495" fmla="*/ 2296406 w 2296406"/>
              <a:gd name="connsiteY14-1496" fmla="*/ 662729 h 2369152"/>
              <a:gd name="connsiteX15-1497" fmla="*/ 1124906 w 2296406"/>
              <a:gd name="connsiteY15-1498" fmla="*/ 1004182 h 2369152"/>
              <a:gd name="connsiteX16-1499" fmla="*/ 1676517 w 2296406"/>
              <a:gd name="connsiteY16-1500" fmla="*/ 1608523 h 2369152"/>
              <a:gd name="connsiteX17-1501" fmla="*/ 2094931 w 2296406"/>
              <a:gd name="connsiteY17-1502" fmla="*/ 1557316 h 2369152"/>
              <a:gd name="connsiteX0-1503" fmla="*/ 2279640 w 2296406"/>
              <a:gd name="connsiteY0-1504" fmla="*/ 1747818 h 2369152"/>
              <a:gd name="connsiteX1-1505" fmla="*/ 1838519 w 2296406"/>
              <a:gd name="connsiteY1-1506" fmla="*/ 1873852 h 2369152"/>
              <a:gd name="connsiteX2-1507" fmla="*/ 2009969 w 2296406"/>
              <a:gd name="connsiteY2-1508" fmla="*/ 2121502 h 2369152"/>
              <a:gd name="connsiteX3-1509" fmla="*/ 1733744 w 2296406"/>
              <a:gd name="connsiteY3-1510" fmla="*/ 1988152 h 2369152"/>
              <a:gd name="connsiteX4-1511" fmla="*/ 1543244 w 2296406"/>
              <a:gd name="connsiteY4-1512" fmla="*/ 2369152 h 2369152"/>
              <a:gd name="connsiteX5-1513" fmla="*/ 1391454 w 2296406"/>
              <a:gd name="connsiteY5-1514" fmla="*/ 2150077 h 2369152"/>
              <a:gd name="connsiteX6-1515" fmla="*/ 1495542 w 2296406"/>
              <a:gd name="connsiteY6-1516" fmla="*/ 1788127 h 2369152"/>
              <a:gd name="connsiteX7-1517" fmla="*/ 909489 w 2296406"/>
              <a:gd name="connsiteY7-1518" fmla="*/ 1225390 h 2369152"/>
              <a:gd name="connsiteX8-1519" fmla="*/ 414951 w 2296406"/>
              <a:gd name="connsiteY8-1520" fmla="*/ 2322212 h 2369152"/>
              <a:gd name="connsiteX9-1521" fmla="*/ 293184 w 2296406"/>
              <a:gd name="connsiteY9-1522" fmla="*/ 2052845 h 2369152"/>
              <a:gd name="connsiteX10-1523" fmla="*/ 520411 w 2296406"/>
              <a:gd name="connsiteY10-1524" fmla="*/ 767428 h 2369152"/>
              <a:gd name="connsiteX11-1525" fmla="*/ 11167 w 2296406"/>
              <a:gd name="connsiteY11-1526" fmla="*/ 5505 h 2369152"/>
              <a:gd name="connsiteX12-1527" fmla="*/ 771719 w 2296406"/>
              <a:gd name="connsiteY12-1528" fmla="*/ 578452 h 2369152"/>
              <a:gd name="connsiteX13-1529" fmla="*/ 2041440 w 2296406"/>
              <a:gd name="connsiteY13-1530" fmla="*/ 514597 h 2369152"/>
              <a:gd name="connsiteX14-1531" fmla="*/ 2296406 w 2296406"/>
              <a:gd name="connsiteY14-1532" fmla="*/ 662729 h 2369152"/>
              <a:gd name="connsiteX15-1533" fmla="*/ 1124906 w 2296406"/>
              <a:gd name="connsiteY15-1534" fmla="*/ 1004182 h 2369152"/>
              <a:gd name="connsiteX16-1535" fmla="*/ 1676517 w 2296406"/>
              <a:gd name="connsiteY16-1536" fmla="*/ 1608523 h 2369152"/>
              <a:gd name="connsiteX17-1537" fmla="*/ 2094931 w 2296406"/>
              <a:gd name="connsiteY17-1538" fmla="*/ 1557316 h 2369152"/>
              <a:gd name="connsiteX0-1539" fmla="*/ 2279640 w 2296406"/>
              <a:gd name="connsiteY0-1540" fmla="*/ 1747818 h 2369152"/>
              <a:gd name="connsiteX1-1541" fmla="*/ 1838519 w 2296406"/>
              <a:gd name="connsiteY1-1542" fmla="*/ 1873852 h 2369152"/>
              <a:gd name="connsiteX2-1543" fmla="*/ 2009969 w 2296406"/>
              <a:gd name="connsiteY2-1544" fmla="*/ 2121502 h 2369152"/>
              <a:gd name="connsiteX3-1545" fmla="*/ 1733744 w 2296406"/>
              <a:gd name="connsiteY3-1546" fmla="*/ 1988152 h 2369152"/>
              <a:gd name="connsiteX4-1547" fmla="*/ 1543244 w 2296406"/>
              <a:gd name="connsiteY4-1548" fmla="*/ 2369152 h 2369152"/>
              <a:gd name="connsiteX5-1549" fmla="*/ 1380482 w 2296406"/>
              <a:gd name="connsiteY5-1550" fmla="*/ 2120816 h 2369152"/>
              <a:gd name="connsiteX6-1551" fmla="*/ 1495542 w 2296406"/>
              <a:gd name="connsiteY6-1552" fmla="*/ 1788127 h 2369152"/>
              <a:gd name="connsiteX7-1553" fmla="*/ 909489 w 2296406"/>
              <a:gd name="connsiteY7-1554" fmla="*/ 1225390 h 2369152"/>
              <a:gd name="connsiteX8-1555" fmla="*/ 414951 w 2296406"/>
              <a:gd name="connsiteY8-1556" fmla="*/ 2322212 h 2369152"/>
              <a:gd name="connsiteX9-1557" fmla="*/ 293184 w 2296406"/>
              <a:gd name="connsiteY9-1558" fmla="*/ 2052845 h 2369152"/>
              <a:gd name="connsiteX10-1559" fmla="*/ 520411 w 2296406"/>
              <a:gd name="connsiteY10-1560" fmla="*/ 767428 h 2369152"/>
              <a:gd name="connsiteX11-1561" fmla="*/ 11167 w 2296406"/>
              <a:gd name="connsiteY11-1562" fmla="*/ 5505 h 2369152"/>
              <a:gd name="connsiteX12-1563" fmla="*/ 771719 w 2296406"/>
              <a:gd name="connsiteY12-1564" fmla="*/ 578452 h 2369152"/>
              <a:gd name="connsiteX13-1565" fmla="*/ 2041440 w 2296406"/>
              <a:gd name="connsiteY13-1566" fmla="*/ 514597 h 2369152"/>
              <a:gd name="connsiteX14-1567" fmla="*/ 2296406 w 2296406"/>
              <a:gd name="connsiteY14-1568" fmla="*/ 662729 h 2369152"/>
              <a:gd name="connsiteX15-1569" fmla="*/ 1124906 w 2296406"/>
              <a:gd name="connsiteY15-1570" fmla="*/ 1004182 h 2369152"/>
              <a:gd name="connsiteX16-1571" fmla="*/ 1676517 w 2296406"/>
              <a:gd name="connsiteY16-1572" fmla="*/ 1608523 h 2369152"/>
              <a:gd name="connsiteX17-1573" fmla="*/ 2094931 w 2296406"/>
              <a:gd name="connsiteY17-1574" fmla="*/ 1557316 h 2369152"/>
              <a:gd name="connsiteX0-1575" fmla="*/ 2279640 w 2296406"/>
              <a:gd name="connsiteY0-1576" fmla="*/ 1747818 h 2354521"/>
              <a:gd name="connsiteX1-1577" fmla="*/ 1838519 w 2296406"/>
              <a:gd name="connsiteY1-1578" fmla="*/ 1873852 h 2354521"/>
              <a:gd name="connsiteX2-1579" fmla="*/ 2009969 w 2296406"/>
              <a:gd name="connsiteY2-1580" fmla="*/ 2121502 h 2354521"/>
              <a:gd name="connsiteX3-1581" fmla="*/ 1733744 w 2296406"/>
              <a:gd name="connsiteY3-1582" fmla="*/ 1988152 h 2354521"/>
              <a:gd name="connsiteX4-1583" fmla="*/ 1528613 w 2296406"/>
              <a:gd name="connsiteY4-1584" fmla="*/ 2354521 h 2354521"/>
              <a:gd name="connsiteX5-1585" fmla="*/ 1380482 w 2296406"/>
              <a:gd name="connsiteY5-1586" fmla="*/ 2120816 h 2354521"/>
              <a:gd name="connsiteX6-1587" fmla="*/ 1495542 w 2296406"/>
              <a:gd name="connsiteY6-1588" fmla="*/ 1788127 h 2354521"/>
              <a:gd name="connsiteX7-1589" fmla="*/ 909489 w 2296406"/>
              <a:gd name="connsiteY7-1590" fmla="*/ 1225390 h 2354521"/>
              <a:gd name="connsiteX8-1591" fmla="*/ 414951 w 2296406"/>
              <a:gd name="connsiteY8-1592" fmla="*/ 2322212 h 2354521"/>
              <a:gd name="connsiteX9-1593" fmla="*/ 293184 w 2296406"/>
              <a:gd name="connsiteY9-1594" fmla="*/ 2052845 h 2354521"/>
              <a:gd name="connsiteX10-1595" fmla="*/ 520411 w 2296406"/>
              <a:gd name="connsiteY10-1596" fmla="*/ 767428 h 2354521"/>
              <a:gd name="connsiteX11-1597" fmla="*/ 11167 w 2296406"/>
              <a:gd name="connsiteY11-1598" fmla="*/ 5505 h 2354521"/>
              <a:gd name="connsiteX12-1599" fmla="*/ 771719 w 2296406"/>
              <a:gd name="connsiteY12-1600" fmla="*/ 578452 h 2354521"/>
              <a:gd name="connsiteX13-1601" fmla="*/ 2041440 w 2296406"/>
              <a:gd name="connsiteY13-1602" fmla="*/ 514597 h 2354521"/>
              <a:gd name="connsiteX14-1603" fmla="*/ 2296406 w 2296406"/>
              <a:gd name="connsiteY14-1604" fmla="*/ 662729 h 2354521"/>
              <a:gd name="connsiteX15-1605" fmla="*/ 1124906 w 2296406"/>
              <a:gd name="connsiteY15-1606" fmla="*/ 1004182 h 2354521"/>
              <a:gd name="connsiteX16-1607" fmla="*/ 1676517 w 2296406"/>
              <a:gd name="connsiteY16-1608" fmla="*/ 1608523 h 2354521"/>
              <a:gd name="connsiteX17-1609" fmla="*/ 2094931 w 2296406"/>
              <a:gd name="connsiteY17-1610" fmla="*/ 1557316 h 2354521"/>
              <a:gd name="connsiteX0-1611" fmla="*/ 2279640 w 2296406"/>
              <a:gd name="connsiteY0-1612" fmla="*/ 1747818 h 2354521"/>
              <a:gd name="connsiteX1-1613" fmla="*/ 1838519 w 2296406"/>
              <a:gd name="connsiteY1-1614" fmla="*/ 1873852 h 2354521"/>
              <a:gd name="connsiteX2-1615" fmla="*/ 2009969 w 2296406"/>
              <a:gd name="connsiteY2-1616" fmla="*/ 2121502 h 2354521"/>
              <a:gd name="connsiteX3-1617" fmla="*/ 1682537 w 2296406"/>
              <a:gd name="connsiteY3-1618" fmla="*/ 1962549 h 2354521"/>
              <a:gd name="connsiteX4-1619" fmla="*/ 1528613 w 2296406"/>
              <a:gd name="connsiteY4-1620" fmla="*/ 2354521 h 2354521"/>
              <a:gd name="connsiteX5-1621" fmla="*/ 1380482 w 2296406"/>
              <a:gd name="connsiteY5-1622" fmla="*/ 2120816 h 2354521"/>
              <a:gd name="connsiteX6-1623" fmla="*/ 1495542 w 2296406"/>
              <a:gd name="connsiteY6-1624" fmla="*/ 1788127 h 2354521"/>
              <a:gd name="connsiteX7-1625" fmla="*/ 909489 w 2296406"/>
              <a:gd name="connsiteY7-1626" fmla="*/ 1225390 h 2354521"/>
              <a:gd name="connsiteX8-1627" fmla="*/ 414951 w 2296406"/>
              <a:gd name="connsiteY8-1628" fmla="*/ 2322212 h 2354521"/>
              <a:gd name="connsiteX9-1629" fmla="*/ 293184 w 2296406"/>
              <a:gd name="connsiteY9-1630" fmla="*/ 2052845 h 2354521"/>
              <a:gd name="connsiteX10-1631" fmla="*/ 520411 w 2296406"/>
              <a:gd name="connsiteY10-1632" fmla="*/ 767428 h 2354521"/>
              <a:gd name="connsiteX11-1633" fmla="*/ 11167 w 2296406"/>
              <a:gd name="connsiteY11-1634" fmla="*/ 5505 h 2354521"/>
              <a:gd name="connsiteX12-1635" fmla="*/ 771719 w 2296406"/>
              <a:gd name="connsiteY12-1636" fmla="*/ 578452 h 2354521"/>
              <a:gd name="connsiteX13-1637" fmla="*/ 2041440 w 2296406"/>
              <a:gd name="connsiteY13-1638" fmla="*/ 514597 h 2354521"/>
              <a:gd name="connsiteX14-1639" fmla="*/ 2296406 w 2296406"/>
              <a:gd name="connsiteY14-1640" fmla="*/ 662729 h 2354521"/>
              <a:gd name="connsiteX15-1641" fmla="*/ 1124906 w 2296406"/>
              <a:gd name="connsiteY15-1642" fmla="*/ 1004182 h 2354521"/>
              <a:gd name="connsiteX16-1643" fmla="*/ 1676517 w 2296406"/>
              <a:gd name="connsiteY16-1644" fmla="*/ 1608523 h 2354521"/>
              <a:gd name="connsiteX17-1645" fmla="*/ 2094931 w 2296406"/>
              <a:gd name="connsiteY17-1646" fmla="*/ 1557316 h 2354521"/>
              <a:gd name="connsiteX0-1647" fmla="*/ 2279640 w 2296406"/>
              <a:gd name="connsiteY0-1648" fmla="*/ 1747818 h 2354521"/>
              <a:gd name="connsiteX1-1649" fmla="*/ 1816574 w 2296406"/>
              <a:gd name="connsiteY1-1650" fmla="*/ 1851907 h 2354521"/>
              <a:gd name="connsiteX2-1651" fmla="*/ 2009969 w 2296406"/>
              <a:gd name="connsiteY2-1652" fmla="*/ 2121502 h 2354521"/>
              <a:gd name="connsiteX3-1653" fmla="*/ 1682537 w 2296406"/>
              <a:gd name="connsiteY3-1654" fmla="*/ 1962549 h 2354521"/>
              <a:gd name="connsiteX4-1655" fmla="*/ 1528613 w 2296406"/>
              <a:gd name="connsiteY4-1656" fmla="*/ 2354521 h 2354521"/>
              <a:gd name="connsiteX5-1657" fmla="*/ 1380482 w 2296406"/>
              <a:gd name="connsiteY5-1658" fmla="*/ 2120816 h 2354521"/>
              <a:gd name="connsiteX6-1659" fmla="*/ 1495542 w 2296406"/>
              <a:gd name="connsiteY6-1660" fmla="*/ 1788127 h 2354521"/>
              <a:gd name="connsiteX7-1661" fmla="*/ 909489 w 2296406"/>
              <a:gd name="connsiteY7-1662" fmla="*/ 1225390 h 2354521"/>
              <a:gd name="connsiteX8-1663" fmla="*/ 414951 w 2296406"/>
              <a:gd name="connsiteY8-1664" fmla="*/ 2322212 h 2354521"/>
              <a:gd name="connsiteX9-1665" fmla="*/ 293184 w 2296406"/>
              <a:gd name="connsiteY9-1666" fmla="*/ 2052845 h 2354521"/>
              <a:gd name="connsiteX10-1667" fmla="*/ 520411 w 2296406"/>
              <a:gd name="connsiteY10-1668" fmla="*/ 767428 h 2354521"/>
              <a:gd name="connsiteX11-1669" fmla="*/ 11167 w 2296406"/>
              <a:gd name="connsiteY11-1670" fmla="*/ 5505 h 2354521"/>
              <a:gd name="connsiteX12-1671" fmla="*/ 771719 w 2296406"/>
              <a:gd name="connsiteY12-1672" fmla="*/ 578452 h 2354521"/>
              <a:gd name="connsiteX13-1673" fmla="*/ 2041440 w 2296406"/>
              <a:gd name="connsiteY13-1674" fmla="*/ 514597 h 2354521"/>
              <a:gd name="connsiteX14-1675" fmla="*/ 2296406 w 2296406"/>
              <a:gd name="connsiteY14-1676" fmla="*/ 662729 h 2354521"/>
              <a:gd name="connsiteX15-1677" fmla="*/ 1124906 w 2296406"/>
              <a:gd name="connsiteY15-1678" fmla="*/ 1004182 h 2354521"/>
              <a:gd name="connsiteX16-1679" fmla="*/ 1676517 w 2296406"/>
              <a:gd name="connsiteY16-1680" fmla="*/ 1608523 h 2354521"/>
              <a:gd name="connsiteX17-1681" fmla="*/ 2094931 w 2296406"/>
              <a:gd name="connsiteY17-1682" fmla="*/ 1557316 h 2354521"/>
              <a:gd name="connsiteX0-1683" fmla="*/ 2279640 w 2296406"/>
              <a:gd name="connsiteY0-1684" fmla="*/ 1747818 h 2354521"/>
              <a:gd name="connsiteX1-1685" fmla="*/ 1816574 w 2296406"/>
              <a:gd name="connsiteY1-1686" fmla="*/ 1851907 h 2354521"/>
              <a:gd name="connsiteX2-1687" fmla="*/ 1991681 w 2296406"/>
              <a:gd name="connsiteY2-1688" fmla="*/ 2136133 h 2354521"/>
              <a:gd name="connsiteX3-1689" fmla="*/ 1682537 w 2296406"/>
              <a:gd name="connsiteY3-1690" fmla="*/ 1962549 h 2354521"/>
              <a:gd name="connsiteX4-1691" fmla="*/ 1528613 w 2296406"/>
              <a:gd name="connsiteY4-1692" fmla="*/ 2354521 h 2354521"/>
              <a:gd name="connsiteX5-1693" fmla="*/ 1380482 w 2296406"/>
              <a:gd name="connsiteY5-1694" fmla="*/ 2120816 h 2354521"/>
              <a:gd name="connsiteX6-1695" fmla="*/ 1495542 w 2296406"/>
              <a:gd name="connsiteY6-1696" fmla="*/ 1788127 h 2354521"/>
              <a:gd name="connsiteX7-1697" fmla="*/ 909489 w 2296406"/>
              <a:gd name="connsiteY7-1698" fmla="*/ 1225390 h 2354521"/>
              <a:gd name="connsiteX8-1699" fmla="*/ 414951 w 2296406"/>
              <a:gd name="connsiteY8-1700" fmla="*/ 2322212 h 2354521"/>
              <a:gd name="connsiteX9-1701" fmla="*/ 293184 w 2296406"/>
              <a:gd name="connsiteY9-1702" fmla="*/ 2052845 h 2354521"/>
              <a:gd name="connsiteX10-1703" fmla="*/ 520411 w 2296406"/>
              <a:gd name="connsiteY10-1704" fmla="*/ 767428 h 2354521"/>
              <a:gd name="connsiteX11-1705" fmla="*/ 11167 w 2296406"/>
              <a:gd name="connsiteY11-1706" fmla="*/ 5505 h 2354521"/>
              <a:gd name="connsiteX12-1707" fmla="*/ 771719 w 2296406"/>
              <a:gd name="connsiteY12-1708" fmla="*/ 578452 h 2354521"/>
              <a:gd name="connsiteX13-1709" fmla="*/ 2041440 w 2296406"/>
              <a:gd name="connsiteY13-1710" fmla="*/ 514597 h 2354521"/>
              <a:gd name="connsiteX14-1711" fmla="*/ 2296406 w 2296406"/>
              <a:gd name="connsiteY14-1712" fmla="*/ 662729 h 2354521"/>
              <a:gd name="connsiteX15-1713" fmla="*/ 1124906 w 2296406"/>
              <a:gd name="connsiteY15-1714" fmla="*/ 1004182 h 2354521"/>
              <a:gd name="connsiteX16-1715" fmla="*/ 1676517 w 2296406"/>
              <a:gd name="connsiteY16-1716" fmla="*/ 1608523 h 2354521"/>
              <a:gd name="connsiteX17-1717" fmla="*/ 2094931 w 2296406"/>
              <a:gd name="connsiteY17-1718" fmla="*/ 1557316 h 2354521"/>
              <a:gd name="connsiteX0-1719" fmla="*/ 2279640 w 2296406"/>
              <a:gd name="connsiteY0-1720" fmla="*/ 1747818 h 2354521"/>
              <a:gd name="connsiteX1-1721" fmla="*/ 1816574 w 2296406"/>
              <a:gd name="connsiteY1-1722" fmla="*/ 1851907 h 2354521"/>
              <a:gd name="connsiteX2-1723" fmla="*/ 2042887 w 2296406"/>
              <a:gd name="connsiteY2-1724" fmla="*/ 2194655 h 2354521"/>
              <a:gd name="connsiteX3-1725" fmla="*/ 1682537 w 2296406"/>
              <a:gd name="connsiteY3-1726" fmla="*/ 1962549 h 2354521"/>
              <a:gd name="connsiteX4-1727" fmla="*/ 1528613 w 2296406"/>
              <a:gd name="connsiteY4-1728" fmla="*/ 2354521 h 2354521"/>
              <a:gd name="connsiteX5-1729" fmla="*/ 1380482 w 2296406"/>
              <a:gd name="connsiteY5-1730" fmla="*/ 2120816 h 2354521"/>
              <a:gd name="connsiteX6-1731" fmla="*/ 1495542 w 2296406"/>
              <a:gd name="connsiteY6-1732" fmla="*/ 1788127 h 2354521"/>
              <a:gd name="connsiteX7-1733" fmla="*/ 909489 w 2296406"/>
              <a:gd name="connsiteY7-1734" fmla="*/ 1225390 h 2354521"/>
              <a:gd name="connsiteX8-1735" fmla="*/ 414951 w 2296406"/>
              <a:gd name="connsiteY8-1736" fmla="*/ 2322212 h 2354521"/>
              <a:gd name="connsiteX9-1737" fmla="*/ 293184 w 2296406"/>
              <a:gd name="connsiteY9-1738" fmla="*/ 2052845 h 2354521"/>
              <a:gd name="connsiteX10-1739" fmla="*/ 520411 w 2296406"/>
              <a:gd name="connsiteY10-1740" fmla="*/ 767428 h 2354521"/>
              <a:gd name="connsiteX11-1741" fmla="*/ 11167 w 2296406"/>
              <a:gd name="connsiteY11-1742" fmla="*/ 5505 h 2354521"/>
              <a:gd name="connsiteX12-1743" fmla="*/ 771719 w 2296406"/>
              <a:gd name="connsiteY12-1744" fmla="*/ 578452 h 2354521"/>
              <a:gd name="connsiteX13-1745" fmla="*/ 2041440 w 2296406"/>
              <a:gd name="connsiteY13-1746" fmla="*/ 514597 h 2354521"/>
              <a:gd name="connsiteX14-1747" fmla="*/ 2296406 w 2296406"/>
              <a:gd name="connsiteY14-1748" fmla="*/ 662729 h 2354521"/>
              <a:gd name="connsiteX15-1749" fmla="*/ 1124906 w 2296406"/>
              <a:gd name="connsiteY15-1750" fmla="*/ 1004182 h 2354521"/>
              <a:gd name="connsiteX16-1751" fmla="*/ 1676517 w 2296406"/>
              <a:gd name="connsiteY16-1752" fmla="*/ 1608523 h 2354521"/>
              <a:gd name="connsiteX17-1753" fmla="*/ 2094931 w 2296406"/>
              <a:gd name="connsiteY17-1754" fmla="*/ 1557316 h 2354521"/>
              <a:gd name="connsiteX0-1755" fmla="*/ 2279640 w 2296406"/>
              <a:gd name="connsiteY0-1756" fmla="*/ 1747818 h 2354521"/>
              <a:gd name="connsiteX1-1757" fmla="*/ 1816574 w 2296406"/>
              <a:gd name="connsiteY1-1758" fmla="*/ 1851907 h 2354521"/>
              <a:gd name="connsiteX2-1759" fmla="*/ 1955104 w 2296406"/>
              <a:gd name="connsiteY2-1760" fmla="*/ 2095900 h 2354521"/>
              <a:gd name="connsiteX3-1761" fmla="*/ 1682537 w 2296406"/>
              <a:gd name="connsiteY3-1762" fmla="*/ 1962549 h 2354521"/>
              <a:gd name="connsiteX4-1763" fmla="*/ 1528613 w 2296406"/>
              <a:gd name="connsiteY4-1764" fmla="*/ 2354521 h 2354521"/>
              <a:gd name="connsiteX5-1765" fmla="*/ 1380482 w 2296406"/>
              <a:gd name="connsiteY5-1766" fmla="*/ 2120816 h 2354521"/>
              <a:gd name="connsiteX6-1767" fmla="*/ 1495542 w 2296406"/>
              <a:gd name="connsiteY6-1768" fmla="*/ 1788127 h 2354521"/>
              <a:gd name="connsiteX7-1769" fmla="*/ 909489 w 2296406"/>
              <a:gd name="connsiteY7-1770" fmla="*/ 1225390 h 2354521"/>
              <a:gd name="connsiteX8-1771" fmla="*/ 414951 w 2296406"/>
              <a:gd name="connsiteY8-1772" fmla="*/ 2322212 h 2354521"/>
              <a:gd name="connsiteX9-1773" fmla="*/ 293184 w 2296406"/>
              <a:gd name="connsiteY9-1774" fmla="*/ 2052845 h 2354521"/>
              <a:gd name="connsiteX10-1775" fmla="*/ 520411 w 2296406"/>
              <a:gd name="connsiteY10-1776" fmla="*/ 767428 h 2354521"/>
              <a:gd name="connsiteX11-1777" fmla="*/ 11167 w 2296406"/>
              <a:gd name="connsiteY11-1778" fmla="*/ 5505 h 2354521"/>
              <a:gd name="connsiteX12-1779" fmla="*/ 771719 w 2296406"/>
              <a:gd name="connsiteY12-1780" fmla="*/ 578452 h 2354521"/>
              <a:gd name="connsiteX13-1781" fmla="*/ 2041440 w 2296406"/>
              <a:gd name="connsiteY13-1782" fmla="*/ 514597 h 2354521"/>
              <a:gd name="connsiteX14-1783" fmla="*/ 2296406 w 2296406"/>
              <a:gd name="connsiteY14-1784" fmla="*/ 662729 h 2354521"/>
              <a:gd name="connsiteX15-1785" fmla="*/ 1124906 w 2296406"/>
              <a:gd name="connsiteY15-1786" fmla="*/ 1004182 h 2354521"/>
              <a:gd name="connsiteX16-1787" fmla="*/ 1676517 w 2296406"/>
              <a:gd name="connsiteY16-1788" fmla="*/ 1608523 h 2354521"/>
              <a:gd name="connsiteX17-1789" fmla="*/ 2094931 w 2296406"/>
              <a:gd name="connsiteY17-1790" fmla="*/ 1557316 h 2354521"/>
              <a:gd name="connsiteX0-1791" fmla="*/ 2279640 w 2296406"/>
              <a:gd name="connsiteY0-1792" fmla="*/ 1747818 h 2354521"/>
              <a:gd name="connsiteX1-1793" fmla="*/ 1816574 w 2296406"/>
              <a:gd name="connsiteY1-1794" fmla="*/ 1851907 h 2354521"/>
              <a:gd name="connsiteX2-1795" fmla="*/ 1955104 w 2296406"/>
              <a:gd name="connsiteY2-1796" fmla="*/ 2095900 h 2354521"/>
              <a:gd name="connsiteX3-1797" fmla="*/ 1682537 w 2296406"/>
              <a:gd name="connsiteY3-1798" fmla="*/ 1962549 h 2354521"/>
              <a:gd name="connsiteX4-1799" fmla="*/ 1528613 w 2296406"/>
              <a:gd name="connsiteY4-1800" fmla="*/ 2354521 h 2354521"/>
              <a:gd name="connsiteX5-1801" fmla="*/ 1380482 w 2296406"/>
              <a:gd name="connsiteY5-1802" fmla="*/ 2120816 h 2354521"/>
              <a:gd name="connsiteX6-1803" fmla="*/ 1495542 w 2296406"/>
              <a:gd name="connsiteY6-1804" fmla="*/ 1788127 h 2354521"/>
              <a:gd name="connsiteX7-1805" fmla="*/ 909489 w 2296406"/>
              <a:gd name="connsiteY7-1806" fmla="*/ 1225390 h 2354521"/>
              <a:gd name="connsiteX8-1807" fmla="*/ 414951 w 2296406"/>
              <a:gd name="connsiteY8-1808" fmla="*/ 2322212 h 2354521"/>
              <a:gd name="connsiteX9-1809" fmla="*/ 293184 w 2296406"/>
              <a:gd name="connsiteY9-1810" fmla="*/ 2052845 h 2354521"/>
              <a:gd name="connsiteX10-1811" fmla="*/ 520411 w 2296406"/>
              <a:gd name="connsiteY10-1812" fmla="*/ 767428 h 2354521"/>
              <a:gd name="connsiteX11-1813" fmla="*/ 11167 w 2296406"/>
              <a:gd name="connsiteY11-1814" fmla="*/ 5505 h 2354521"/>
              <a:gd name="connsiteX12-1815" fmla="*/ 771719 w 2296406"/>
              <a:gd name="connsiteY12-1816" fmla="*/ 578452 h 2354521"/>
              <a:gd name="connsiteX13-1817" fmla="*/ 2041440 w 2296406"/>
              <a:gd name="connsiteY13-1818" fmla="*/ 514597 h 2354521"/>
              <a:gd name="connsiteX14-1819" fmla="*/ 2296406 w 2296406"/>
              <a:gd name="connsiteY14-1820" fmla="*/ 662729 h 2354521"/>
              <a:gd name="connsiteX15-1821" fmla="*/ 1124906 w 2296406"/>
              <a:gd name="connsiteY15-1822" fmla="*/ 1004182 h 2354521"/>
              <a:gd name="connsiteX16-1823" fmla="*/ 1676517 w 2296406"/>
              <a:gd name="connsiteY16-1824" fmla="*/ 1608523 h 2354521"/>
              <a:gd name="connsiteX17-1825" fmla="*/ 2094931 w 2296406"/>
              <a:gd name="connsiteY17-1826" fmla="*/ 1557316 h 2354521"/>
              <a:gd name="connsiteX0-1827" fmla="*/ 2279640 w 2296406"/>
              <a:gd name="connsiteY0-1828" fmla="*/ 1747818 h 2354521"/>
              <a:gd name="connsiteX1-1829" fmla="*/ 1816574 w 2296406"/>
              <a:gd name="connsiteY1-1830" fmla="*/ 1851907 h 2354521"/>
              <a:gd name="connsiteX2-1831" fmla="*/ 1955104 w 2296406"/>
              <a:gd name="connsiteY2-1832" fmla="*/ 2095900 h 2354521"/>
              <a:gd name="connsiteX3-1833" fmla="*/ 1682537 w 2296406"/>
              <a:gd name="connsiteY3-1834" fmla="*/ 1962549 h 2354521"/>
              <a:gd name="connsiteX4-1835" fmla="*/ 1528613 w 2296406"/>
              <a:gd name="connsiteY4-1836" fmla="*/ 2354521 h 2354521"/>
              <a:gd name="connsiteX5-1837" fmla="*/ 1380482 w 2296406"/>
              <a:gd name="connsiteY5-1838" fmla="*/ 2120816 h 2354521"/>
              <a:gd name="connsiteX6-1839" fmla="*/ 1495542 w 2296406"/>
              <a:gd name="connsiteY6-1840" fmla="*/ 1788127 h 2354521"/>
              <a:gd name="connsiteX7-1841" fmla="*/ 909489 w 2296406"/>
              <a:gd name="connsiteY7-1842" fmla="*/ 1225390 h 2354521"/>
              <a:gd name="connsiteX8-1843" fmla="*/ 414951 w 2296406"/>
              <a:gd name="connsiteY8-1844" fmla="*/ 2322212 h 2354521"/>
              <a:gd name="connsiteX9-1845" fmla="*/ 293184 w 2296406"/>
              <a:gd name="connsiteY9-1846" fmla="*/ 2052845 h 2354521"/>
              <a:gd name="connsiteX10-1847" fmla="*/ 520411 w 2296406"/>
              <a:gd name="connsiteY10-1848" fmla="*/ 767428 h 2354521"/>
              <a:gd name="connsiteX11-1849" fmla="*/ 11167 w 2296406"/>
              <a:gd name="connsiteY11-1850" fmla="*/ 5505 h 2354521"/>
              <a:gd name="connsiteX12-1851" fmla="*/ 771719 w 2296406"/>
              <a:gd name="connsiteY12-1852" fmla="*/ 578452 h 2354521"/>
              <a:gd name="connsiteX13-1853" fmla="*/ 2041440 w 2296406"/>
              <a:gd name="connsiteY13-1854" fmla="*/ 514597 h 2354521"/>
              <a:gd name="connsiteX14-1855" fmla="*/ 2296406 w 2296406"/>
              <a:gd name="connsiteY14-1856" fmla="*/ 662729 h 2354521"/>
              <a:gd name="connsiteX15-1857" fmla="*/ 1124906 w 2296406"/>
              <a:gd name="connsiteY15-1858" fmla="*/ 1004182 h 2354521"/>
              <a:gd name="connsiteX16-1859" fmla="*/ 1676517 w 2296406"/>
              <a:gd name="connsiteY16-1860" fmla="*/ 1608523 h 2354521"/>
              <a:gd name="connsiteX17-1861" fmla="*/ 2094931 w 2296406"/>
              <a:gd name="connsiteY17-1862" fmla="*/ 1557316 h 2354521"/>
              <a:gd name="connsiteX0-1863" fmla="*/ 2279640 w 2296406"/>
              <a:gd name="connsiteY0-1864" fmla="*/ 1747818 h 2354521"/>
              <a:gd name="connsiteX1-1865" fmla="*/ 1823889 w 2296406"/>
              <a:gd name="connsiteY1-1866" fmla="*/ 1837277 h 2354521"/>
              <a:gd name="connsiteX2-1867" fmla="*/ 1955104 w 2296406"/>
              <a:gd name="connsiteY2-1868" fmla="*/ 2095900 h 2354521"/>
              <a:gd name="connsiteX3-1869" fmla="*/ 1682537 w 2296406"/>
              <a:gd name="connsiteY3-1870" fmla="*/ 1962549 h 2354521"/>
              <a:gd name="connsiteX4-1871" fmla="*/ 1528613 w 2296406"/>
              <a:gd name="connsiteY4-1872" fmla="*/ 2354521 h 2354521"/>
              <a:gd name="connsiteX5-1873" fmla="*/ 1380482 w 2296406"/>
              <a:gd name="connsiteY5-1874" fmla="*/ 2120816 h 2354521"/>
              <a:gd name="connsiteX6-1875" fmla="*/ 1495542 w 2296406"/>
              <a:gd name="connsiteY6-1876" fmla="*/ 1788127 h 2354521"/>
              <a:gd name="connsiteX7-1877" fmla="*/ 909489 w 2296406"/>
              <a:gd name="connsiteY7-1878" fmla="*/ 1225390 h 2354521"/>
              <a:gd name="connsiteX8-1879" fmla="*/ 414951 w 2296406"/>
              <a:gd name="connsiteY8-1880" fmla="*/ 2322212 h 2354521"/>
              <a:gd name="connsiteX9-1881" fmla="*/ 293184 w 2296406"/>
              <a:gd name="connsiteY9-1882" fmla="*/ 2052845 h 2354521"/>
              <a:gd name="connsiteX10-1883" fmla="*/ 520411 w 2296406"/>
              <a:gd name="connsiteY10-1884" fmla="*/ 767428 h 2354521"/>
              <a:gd name="connsiteX11-1885" fmla="*/ 11167 w 2296406"/>
              <a:gd name="connsiteY11-1886" fmla="*/ 5505 h 2354521"/>
              <a:gd name="connsiteX12-1887" fmla="*/ 771719 w 2296406"/>
              <a:gd name="connsiteY12-1888" fmla="*/ 578452 h 2354521"/>
              <a:gd name="connsiteX13-1889" fmla="*/ 2041440 w 2296406"/>
              <a:gd name="connsiteY13-1890" fmla="*/ 514597 h 2354521"/>
              <a:gd name="connsiteX14-1891" fmla="*/ 2296406 w 2296406"/>
              <a:gd name="connsiteY14-1892" fmla="*/ 662729 h 2354521"/>
              <a:gd name="connsiteX15-1893" fmla="*/ 1124906 w 2296406"/>
              <a:gd name="connsiteY15-1894" fmla="*/ 1004182 h 2354521"/>
              <a:gd name="connsiteX16-1895" fmla="*/ 1676517 w 2296406"/>
              <a:gd name="connsiteY16-1896" fmla="*/ 1608523 h 2354521"/>
              <a:gd name="connsiteX17-1897" fmla="*/ 2094931 w 2296406"/>
              <a:gd name="connsiteY17-1898" fmla="*/ 1557316 h 2354521"/>
              <a:gd name="connsiteX0-1899" fmla="*/ 2279640 w 2296406"/>
              <a:gd name="connsiteY0-1900" fmla="*/ 1747818 h 2354521"/>
              <a:gd name="connsiteX1-1901" fmla="*/ 1827546 w 2296406"/>
              <a:gd name="connsiteY1-1902" fmla="*/ 1826304 h 2354521"/>
              <a:gd name="connsiteX2-1903" fmla="*/ 1955104 w 2296406"/>
              <a:gd name="connsiteY2-1904" fmla="*/ 2095900 h 2354521"/>
              <a:gd name="connsiteX3-1905" fmla="*/ 1682537 w 2296406"/>
              <a:gd name="connsiteY3-1906" fmla="*/ 1962549 h 2354521"/>
              <a:gd name="connsiteX4-1907" fmla="*/ 1528613 w 2296406"/>
              <a:gd name="connsiteY4-1908" fmla="*/ 2354521 h 2354521"/>
              <a:gd name="connsiteX5-1909" fmla="*/ 1380482 w 2296406"/>
              <a:gd name="connsiteY5-1910" fmla="*/ 2120816 h 2354521"/>
              <a:gd name="connsiteX6-1911" fmla="*/ 1495542 w 2296406"/>
              <a:gd name="connsiteY6-1912" fmla="*/ 1788127 h 2354521"/>
              <a:gd name="connsiteX7-1913" fmla="*/ 909489 w 2296406"/>
              <a:gd name="connsiteY7-1914" fmla="*/ 1225390 h 2354521"/>
              <a:gd name="connsiteX8-1915" fmla="*/ 414951 w 2296406"/>
              <a:gd name="connsiteY8-1916" fmla="*/ 2322212 h 2354521"/>
              <a:gd name="connsiteX9-1917" fmla="*/ 293184 w 2296406"/>
              <a:gd name="connsiteY9-1918" fmla="*/ 2052845 h 2354521"/>
              <a:gd name="connsiteX10-1919" fmla="*/ 520411 w 2296406"/>
              <a:gd name="connsiteY10-1920" fmla="*/ 767428 h 2354521"/>
              <a:gd name="connsiteX11-1921" fmla="*/ 11167 w 2296406"/>
              <a:gd name="connsiteY11-1922" fmla="*/ 5505 h 2354521"/>
              <a:gd name="connsiteX12-1923" fmla="*/ 771719 w 2296406"/>
              <a:gd name="connsiteY12-1924" fmla="*/ 578452 h 2354521"/>
              <a:gd name="connsiteX13-1925" fmla="*/ 2041440 w 2296406"/>
              <a:gd name="connsiteY13-1926" fmla="*/ 514597 h 2354521"/>
              <a:gd name="connsiteX14-1927" fmla="*/ 2296406 w 2296406"/>
              <a:gd name="connsiteY14-1928" fmla="*/ 662729 h 2354521"/>
              <a:gd name="connsiteX15-1929" fmla="*/ 1124906 w 2296406"/>
              <a:gd name="connsiteY15-1930" fmla="*/ 1004182 h 2354521"/>
              <a:gd name="connsiteX16-1931" fmla="*/ 1676517 w 2296406"/>
              <a:gd name="connsiteY16-1932" fmla="*/ 1608523 h 2354521"/>
              <a:gd name="connsiteX17-1933" fmla="*/ 2094931 w 2296406"/>
              <a:gd name="connsiteY17-1934" fmla="*/ 1557316 h 235452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4" name="Block Arc 10"/>
          <p:cNvSpPr/>
          <p:nvPr/>
        </p:nvSpPr>
        <p:spPr>
          <a:xfrm>
            <a:off x="9262889" y="4944556"/>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sp>
        <p:nvSpPr>
          <p:cNvPr id="95" name="Freeform 55"/>
          <p:cNvSpPr/>
          <p:nvPr/>
        </p:nvSpPr>
        <p:spPr>
          <a:xfrm>
            <a:off x="2727021" y="2667332"/>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6" name="Round Same Side Corner Rectangle 36"/>
          <p:cNvSpPr/>
          <p:nvPr/>
        </p:nvSpPr>
        <p:spPr>
          <a:xfrm>
            <a:off x="7513021" y="2825680"/>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7" name="Oval 21"/>
          <p:cNvSpPr>
            <a:spLocks noChangeAspect="1"/>
          </p:cNvSpPr>
          <p:nvPr/>
        </p:nvSpPr>
        <p:spPr>
          <a:xfrm>
            <a:off x="5355821" y="4912220"/>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98" name="Oval 32"/>
          <p:cNvSpPr/>
          <p:nvPr/>
        </p:nvSpPr>
        <p:spPr>
          <a:xfrm>
            <a:off x="7611629" y="4879515"/>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ko-KR" altLang="en-US" sz="2700"/>
          </a:p>
        </p:txBody>
      </p:sp>
      <p:sp>
        <p:nvSpPr>
          <p:cNvPr id="3" name="Text Placeholder 1">
            <a:extLst>
              <a:ext uri="{FF2B5EF4-FFF2-40B4-BE49-F238E27FC236}">
                <a16:creationId xmlns:a16="http://schemas.microsoft.com/office/drawing/2014/main" id="{2E05D7AE-F53F-365F-2AC0-661C1F9B0B9F}"/>
              </a:ext>
            </a:extLst>
          </p:cNvPr>
          <p:cNvSpPr txBox="1">
            <a:spLocks/>
          </p:cNvSpPr>
          <p:nvPr/>
        </p:nvSpPr>
        <p:spPr>
          <a:xfrm>
            <a:off x="0" y="280988"/>
            <a:ext cx="11572875" cy="72548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en-US" sz="3600" dirty="0"/>
              <a:t>Fully Editable Icon Sets: C</a:t>
            </a:r>
          </a:p>
        </p:txBody>
      </p:sp>
    </p:spTree>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634"/>
        <p:cNvGrpSpPr/>
        <p:nvPr/>
      </p:nvGrpSpPr>
      <p:grpSpPr>
        <a:xfrm>
          <a:off x="0" y="0"/>
          <a:ext cx="0" cy="0"/>
          <a:chOff x="0" y="0"/>
          <a:chExt cx="0" cy="0"/>
        </a:xfrm>
      </p:grpSpPr>
      <p:grpSp>
        <p:nvGrpSpPr>
          <p:cNvPr id="2635" name="Google Shape;2635;p64"/>
          <p:cNvGrpSpPr/>
          <p:nvPr/>
        </p:nvGrpSpPr>
        <p:grpSpPr>
          <a:xfrm>
            <a:off x="4857268" y="1568987"/>
            <a:ext cx="2770909" cy="1822077"/>
            <a:chOff x="235800" y="830650"/>
            <a:chExt cx="6978450" cy="4588844"/>
          </a:xfrm>
        </p:grpSpPr>
        <p:sp>
          <p:nvSpPr>
            <p:cNvPr id="2636" name="Google Shape;2636;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7" name="Google Shape;2637;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8" name="Google Shape;2638;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9" name="Google Shape;2639;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0" name="Google Shape;2640;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1" name="Google Shape;2641;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chemeClr val="tx1">
                  <a:lumMod val="65000"/>
                  <a:lumOff val="35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42" name="Google Shape;2642;p64"/>
          <p:cNvGrpSpPr/>
          <p:nvPr/>
        </p:nvGrpSpPr>
        <p:grpSpPr>
          <a:xfrm>
            <a:off x="984605" y="4010456"/>
            <a:ext cx="3497168" cy="1778053"/>
            <a:chOff x="238125" y="1038125"/>
            <a:chExt cx="7146800" cy="3633625"/>
          </a:xfrm>
        </p:grpSpPr>
        <p:sp>
          <p:nvSpPr>
            <p:cNvPr id="2643" name="Google Shape;2643;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4" name="Google Shape;2644;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5" name="Google Shape;2645;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6" name="Google Shape;2646;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7" name="Google Shape;2647;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8" name="Google Shape;2648;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9" name="Google Shape;2649;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0" name="Google Shape;2650;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1" name="Google Shape;2651;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2" name="Google Shape;2652;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3" name="Google Shape;2653;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4" name="Google Shape;2654;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5" name="Google Shape;2655;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6" name="Google Shape;2656;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7" name="Google Shape;2657;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8" name="Google Shape;2658;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9" name="Google Shape;2659;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0" name="Google Shape;2660;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1" name="Google Shape;2661;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2" name="Google Shape;2662;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3" name="Google Shape;2663;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4" name="Google Shape;2664;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5" name="Google Shape;2665;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6" name="Google Shape;2666;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7" name="Google Shape;2667;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8" name="Google Shape;2668;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9" name="Google Shape;2669;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0" name="Google Shape;2670;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1" name="Google Shape;2671;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2" name="Google Shape;2672;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3" name="Google Shape;2673;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4" name="Google Shape;2674;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5" name="Google Shape;2675;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6" name="Google Shape;2676;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7" name="Google Shape;2677;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8" name="Google Shape;2678;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9" name="Google Shape;2679;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0" name="Google Shape;2680;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1" name="Google Shape;2681;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2" name="Google Shape;2682;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3" name="Google Shape;2683;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4" name="Google Shape;2684;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5" name="Google Shape;2685;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6" name="Google Shape;2686;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7" name="Google Shape;2687;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8" name="Google Shape;2688;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9" name="Google Shape;2689;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0" name="Google Shape;2690;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1" name="Google Shape;2691;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2" name="Google Shape;2692;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3" name="Google Shape;2693;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4" name="Google Shape;2694;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5" name="Google Shape;2695;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6" name="Google Shape;2696;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7" name="Google Shape;2697;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8" name="Google Shape;2698;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9" name="Google Shape;2699;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0" name="Google Shape;2700;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1" name="Google Shape;2701;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2" name="Google Shape;2702;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3" name="Google Shape;2703;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4" name="Google Shape;2704;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5" name="Google Shape;2705;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6" name="Google Shape;2706;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7" name="Google Shape;2707;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8" name="Google Shape;2708;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9" name="Google Shape;2709;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0" name="Google Shape;2710;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1" name="Google Shape;2711;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2" name="Google Shape;2712;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3" name="Google Shape;2713;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4" name="Google Shape;2714;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5" name="Google Shape;2715;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6" name="Google Shape;2716;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7" name="Google Shape;2717;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8" name="Google Shape;2718;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9" name="Google Shape;2719;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0" name="Google Shape;2720;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1" name="Google Shape;2721;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2" name="Google Shape;2722;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3" name="Google Shape;2723;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4" name="Google Shape;2724;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5" name="Google Shape;2725;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6" name="Google Shape;2726;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7" name="Google Shape;2727;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8" name="Google Shape;2728;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9" name="Google Shape;2729;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0" name="Google Shape;2730;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1" name="Google Shape;2731;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2" name="Google Shape;2732;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3" name="Google Shape;2733;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4" name="Google Shape;2734;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5" name="Google Shape;2735;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6" name="Google Shape;2736;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7" name="Google Shape;2737;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8" name="Google Shape;2738;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9" name="Google Shape;2739;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0" name="Google Shape;2740;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1" name="Google Shape;2741;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2" name="Google Shape;2742;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3" name="Google Shape;2743;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4" name="Google Shape;2744;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5" name="Google Shape;2745;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6" name="Google Shape;2746;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7" name="Google Shape;2747;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8" name="Google Shape;2748;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9" name="Google Shape;2749;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0" name="Google Shape;2750;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1" name="Google Shape;2751;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2" name="Google Shape;2752;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3" name="Google Shape;2753;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4" name="Google Shape;2754;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5" name="Google Shape;2755;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6" name="Google Shape;2756;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7" name="Google Shape;2757;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8" name="Google Shape;2758;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9" name="Google Shape;2759;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0" name="Google Shape;2760;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1" name="Google Shape;2761;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2" name="Google Shape;2762;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3" name="Google Shape;2763;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4" name="Google Shape;2764;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5" name="Google Shape;2765;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6" name="Google Shape;2766;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7" name="Google Shape;2767;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8" name="Google Shape;2768;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9" name="Google Shape;2769;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0" name="Google Shape;2770;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1" name="Google Shape;2771;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2" name="Google Shape;2772;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3" name="Google Shape;2773;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4" name="Google Shape;2774;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5" name="Google Shape;2775;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6" name="Google Shape;2776;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7" name="Google Shape;2777;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8" name="Google Shape;2778;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9" name="Google Shape;2779;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0" name="Google Shape;2780;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1" name="Google Shape;2781;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2" name="Google Shape;2782;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3" name="Google Shape;2783;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4" name="Google Shape;2784;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5" name="Google Shape;2785;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6" name="Google Shape;2786;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7" name="Google Shape;2787;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8" name="Google Shape;2788;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9" name="Google Shape;2789;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0" name="Google Shape;2790;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1" name="Google Shape;2791;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2" name="Google Shape;2792;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3" name="Google Shape;2793;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4" name="Google Shape;2794;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5" name="Google Shape;2795;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6" name="Google Shape;2796;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7" name="Google Shape;2797;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8" name="Google Shape;2798;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9" name="Google Shape;2799;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0" name="Google Shape;2800;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1" name="Google Shape;2801;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2" name="Google Shape;2802;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3" name="Google Shape;2803;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4" name="Google Shape;2804;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5" name="Google Shape;2805;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6" name="Google Shape;2806;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7" name="Google Shape;2807;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8" name="Google Shape;2808;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9" name="Google Shape;2809;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0" name="Google Shape;2810;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1" name="Google Shape;2811;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2" name="Google Shape;2812;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3" name="Google Shape;2813;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4" name="Google Shape;2814;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5" name="Google Shape;2815;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6" name="Google Shape;2816;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7" name="Google Shape;2817;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8" name="Google Shape;2818;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9" name="Google Shape;2819;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0" name="Google Shape;2820;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1" name="Google Shape;2821;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2" name="Google Shape;2822;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3" name="Google Shape;2823;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4" name="Google Shape;2824;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5" name="Google Shape;2825;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6" name="Google Shape;2826;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7" name="Google Shape;2827;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8" name="Google Shape;2828;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9" name="Google Shape;2829;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0" name="Google Shape;2830;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1" name="Google Shape;2831;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2" name="Google Shape;2832;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3" name="Google Shape;2833;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4" name="Google Shape;2834;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5" name="Google Shape;2835;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6" name="Google Shape;2836;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7" name="Google Shape;2837;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8" name="Google Shape;2838;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9" name="Google Shape;2839;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0" name="Google Shape;2840;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1" name="Google Shape;2841;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2" name="Google Shape;2842;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3" name="Google Shape;2843;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4" name="Google Shape;2844;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5" name="Google Shape;2845;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6" name="Google Shape;2846;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7" name="Google Shape;2847;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8" name="Google Shape;2848;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9" name="Google Shape;2849;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0" name="Google Shape;2850;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1" name="Google Shape;2851;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2" name="Google Shape;2852;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3" name="Google Shape;2853;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4" name="Google Shape;2854;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5" name="Google Shape;2855;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6" name="Google Shape;2856;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7" name="Google Shape;2857;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8" name="Google Shape;2858;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9" name="Google Shape;2859;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0" name="Google Shape;2860;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1" name="Google Shape;2861;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2" name="Google Shape;2862;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3" name="Google Shape;2863;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4" name="Google Shape;2864;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5" name="Google Shape;2865;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6" name="Google Shape;2866;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7" name="Google Shape;2867;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8" name="Google Shape;2868;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9" name="Google Shape;2869;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0" name="Google Shape;2870;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1" name="Google Shape;2871;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2" name="Google Shape;2872;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3" name="Google Shape;2873;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4" name="Google Shape;2874;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5" name="Google Shape;2875;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6" name="Google Shape;2876;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7" name="Google Shape;2877;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8" name="Google Shape;2878;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9" name="Google Shape;2879;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0" name="Google Shape;2880;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1" name="Google Shape;2881;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2" name="Google Shape;2882;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3" name="Google Shape;2883;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4" name="Google Shape;2884;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5" name="Google Shape;2885;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6" name="Google Shape;2886;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7" name="Google Shape;2887;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8" name="Google Shape;2888;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9" name="Google Shape;2889;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0" name="Google Shape;2890;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1" name="Google Shape;2891;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2" name="Google Shape;2892;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3" name="Google Shape;2893;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4" name="Google Shape;2894;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5" name="Google Shape;2895;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6" name="Google Shape;2896;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7" name="Google Shape;2897;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8" name="Google Shape;2898;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9" name="Google Shape;2899;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0" name="Google Shape;2900;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1" name="Google Shape;2901;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2" name="Google Shape;2902;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3" name="Google Shape;2903;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4" name="Google Shape;2904;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5" name="Google Shape;2905;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6" name="Google Shape;2906;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7" name="Google Shape;2907;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8" name="Google Shape;2908;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9" name="Google Shape;2909;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0" name="Google Shape;2910;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1" name="Google Shape;2911;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2" name="Google Shape;2912;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3" name="Google Shape;2913;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4" name="Google Shape;2914;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5" name="Google Shape;2915;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6" name="Google Shape;2916;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7" name="Google Shape;2917;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8" name="Google Shape;2918;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9" name="Google Shape;2919;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0" name="Google Shape;2920;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1" name="Google Shape;2921;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2" name="Google Shape;2922;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3" name="Google Shape;2923;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4" name="Google Shape;2924;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5" name="Google Shape;2925;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6" name="Google Shape;2926;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7" name="Google Shape;2927;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8" name="Google Shape;2928;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9" name="Google Shape;2929;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0" name="Google Shape;2930;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1" name="Google Shape;2931;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2" name="Google Shape;2932;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3" name="Google Shape;2933;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4" name="Google Shape;2934;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5" name="Google Shape;2935;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6" name="Google Shape;2936;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7" name="Google Shape;2937;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8" name="Google Shape;2938;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9" name="Google Shape;2939;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0" name="Google Shape;2940;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1" name="Google Shape;2941;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2" name="Google Shape;2942;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3" name="Google Shape;2943;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4" name="Google Shape;2944;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5" name="Google Shape;2945;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6" name="Google Shape;2946;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7" name="Google Shape;2947;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8" name="Google Shape;2948;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9" name="Google Shape;2949;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0" name="Google Shape;2950;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1" name="Google Shape;2951;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2" name="Google Shape;2952;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3" name="Google Shape;2953;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4" name="Google Shape;2954;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5" name="Google Shape;2955;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6" name="Google Shape;2956;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7" name="Google Shape;2957;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8" name="Google Shape;2958;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9" name="Google Shape;2959;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0" name="Google Shape;2960;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1" name="Google Shape;2961;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2" name="Google Shape;2962;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3" name="Google Shape;2963;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4" name="Google Shape;2964;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5" name="Google Shape;2965;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6" name="Google Shape;2966;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7" name="Google Shape;2967;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8" name="Google Shape;2968;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9" name="Google Shape;2969;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0" name="Google Shape;2970;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1" name="Google Shape;2971;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2" name="Google Shape;2972;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3" name="Google Shape;2973;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4" name="Google Shape;2974;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5" name="Google Shape;2975;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6" name="Google Shape;2976;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7" name="Google Shape;2977;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8" name="Google Shape;2978;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9" name="Google Shape;2979;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0" name="Google Shape;2980;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1" name="Google Shape;2981;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2" name="Google Shape;2982;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3" name="Google Shape;2983;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4" name="Google Shape;2984;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5" name="Google Shape;2985;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6" name="Google Shape;2986;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7" name="Google Shape;2987;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8" name="Google Shape;2988;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9" name="Google Shape;2989;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0" name="Google Shape;2990;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1" name="Google Shape;2991;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2" name="Google Shape;2992;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3" name="Google Shape;2993;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4" name="Google Shape;2994;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5" name="Google Shape;2995;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6" name="Google Shape;2996;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7" name="Google Shape;2997;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8" name="Google Shape;2998;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9" name="Google Shape;2999;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0" name="Google Shape;3000;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1" name="Google Shape;3001;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2" name="Google Shape;3002;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3" name="Google Shape;3003;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4" name="Google Shape;3004;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5" name="Google Shape;3005;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6" name="Google Shape;3006;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7" name="Google Shape;3007;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8" name="Google Shape;3008;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9" name="Google Shape;3009;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0" name="Google Shape;3010;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1" name="Google Shape;3011;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2" name="Google Shape;3012;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3" name="Google Shape;3013;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4" name="Google Shape;3014;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5" name="Google Shape;3015;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6" name="Google Shape;3016;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7" name="Google Shape;3017;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8" name="Google Shape;3018;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9" name="Google Shape;3019;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0" name="Google Shape;3020;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1" name="Google Shape;3021;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2" name="Google Shape;3022;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3" name="Google Shape;3023;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4" name="Google Shape;3024;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5" name="Google Shape;3025;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6" name="Google Shape;3026;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7" name="Google Shape;3027;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8" name="Google Shape;3028;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9" name="Google Shape;3029;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0" name="Google Shape;3030;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1" name="Google Shape;3031;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2" name="Google Shape;3032;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3" name="Google Shape;3033;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4" name="Google Shape;3034;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5" name="Google Shape;3035;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6" name="Google Shape;3036;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7" name="Google Shape;3037;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8" name="Google Shape;3038;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9" name="Google Shape;3039;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0" name="Google Shape;3040;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1" name="Google Shape;3041;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2" name="Google Shape;3042;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3" name="Google Shape;3043;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4" name="Google Shape;3044;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5" name="Google Shape;3045;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6" name="Google Shape;3046;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7" name="Google Shape;3047;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8" name="Google Shape;3048;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9" name="Google Shape;3049;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0" name="Google Shape;3050;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1" name="Google Shape;3051;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2" name="Google Shape;3052;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3" name="Google Shape;3053;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4" name="Google Shape;3054;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5" name="Google Shape;3055;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6" name="Google Shape;3056;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7" name="Google Shape;3057;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8" name="Google Shape;3058;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9" name="Google Shape;3059;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0" name="Google Shape;3060;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1" name="Google Shape;3061;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2" name="Google Shape;3062;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3" name="Google Shape;3063;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4" name="Google Shape;3064;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5" name="Google Shape;3065;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6" name="Google Shape;3066;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7" name="Google Shape;3067;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8" name="Google Shape;3068;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9" name="Google Shape;3069;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0" name="Google Shape;3070;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1" name="Google Shape;3071;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2" name="Google Shape;3072;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3" name="Google Shape;3073;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4" name="Google Shape;3074;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5" name="Google Shape;3075;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6" name="Google Shape;3076;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7" name="Google Shape;3077;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8" name="Google Shape;3078;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9" name="Google Shape;3079;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0" name="Google Shape;3080;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1" name="Google Shape;3081;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2" name="Google Shape;3082;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3" name="Google Shape;3083;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4" name="Google Shape;3084;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5" name="Google Shape;3085;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6" name="Google Shape;3086;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7" name="Google Shape;3087;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8" name="Google Shape;3088;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9" name="Google Shape;3089;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0" name="Google Shape;3090;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1" name="Google Shape;3091;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2" name="Google Shape;3092;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3" name="Google Shape;3093;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4" name="Google Shape;3094;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5" name="Google Shape;3095;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6" name="Google Shape;3096;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7" name="Google Shape;3097;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8" name="Google Shape;3098;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9" name="Google Shape;3099;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0" name="Google Shape;3100;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1" name="Google Shape;3101;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2" name="Google Shape;3102;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3" name="Google Shape;3103;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4" name="Google Shape;3104;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5" name="Google Shape;3105;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6" name="Google Shape;3106;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7" name="Google Shape;3107;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8" name="Google Shape;3108;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9" name="Google Shape;3109;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0" name="Google Shape;3110;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1" name="Google Shape;3111;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2" name="Google Shape;3112;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3" name="Google Shape;3113;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4" name="Google Shape;3114;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5" name="Google Shape;3115;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6" name="Google Shape;3116;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7" name="Google Shape;3117;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8" name="Google Shape;3118;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9" name="Google Shape;3119;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0" name="Google Shape;3120;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1" name="Google Shape;3121;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2" name="Google Shape;3122;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3" name="Google Shape;3123;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4" name="Google Shape;3124;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5" name="Google Shape;3125;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6" name="Google Shape;3126;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7" name="Google Shape;3127;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8" name="Google Shape;3128;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9" name="Google Shape;3129;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0" name="Google Shape;3130;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1" name="Google Shape;3131;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2" name="Google Shape;3132;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3" name="Google Shape;3133;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4" name="Google Shape;3134;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5" name="Google Shape;3135;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6" name="Google Shape;3136;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7" name="Google Shape;3137;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8" name="Google Shape;3138;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9" name="Google Shape;3139;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0" name="Google Shape;3140;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1" name="Google Shape;3141;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2" name="Google Shape;3142;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3" name="Google Shape;3143;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4" name="Google Shape;3144;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5" name="Google Shape;3145;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6" name="Google Shape;3146;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7" name="Google Shape;3147;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8" name="Google Shape;3148;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9" name="Google Shape;3149;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0" name="Google Shape;3150;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1" name="Google Shape;3151;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2" name="Google Shape;3152;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3" name="Google Shape;3153;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4" name="Google Shape;3154;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5" name="Google Shape;3155;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6" name="Google Shape;3156;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7" name="Google Shape;3157;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8" name="Google Shape;3158;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9" name="Google Shape;3159;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0" name="Google Shape;3160;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1" name="Google Shape;3161;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2" name="Google Shape;3162;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3" name="Google Shape;3163;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4" name="Google Shape;3164;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5" name="Google Shape;3165;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6" name="Google Shape;3166;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7" name="Google Shape;3167;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8" name="Google Shape;3168;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9" name="Google Shape;3169;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0" name="Google Shape;3170;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1" name="Google Shape;3171;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2" name="Google Shape;3172;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3" name="Google Shape;3173;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4" name="Google Shape;3174;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5" name="Google Shape;3175;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6" name="Google Shape;3176;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7" name="Google Shape;3177;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8" name="Google Shape;3178;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9" name="Google Shape;3179;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0" name="Google Shape;3180;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1" name="Google Shape;3181;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2" name="Google Shape;3182;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3" name="Google Shape;3183;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4" name="Google Shape;3184;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5" name="Google Shape;3185;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6" name="Google Shape;3186;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7" name="Google Shape;3187;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8" name="Google Shape;3188;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9" name="Google Shape;3189;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0" name="Google Shape;3190;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1" name="Google Shape;3191;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2" name="Google Shape;3192;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3" name="Google Shape;3193;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4" name="Google Shape;3194;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5" name="Google Shape;3195;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6" name="Google Shape;3196;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7" name="Google Shape;3197;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8" name="Google Shape;3198;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9" name="Google Shape;3199;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0" name="Google Shape;3200;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1" name="Google Shape;3201;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2" name="Google Shape;3202;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3" name="Google Shape;3203;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4" name="Google Shape;3204;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5" name="Google Shape;3205;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6" name="Google Shape;3206;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7" name="Google Shape;3207;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8" name="Google Shape;3208;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9" name="Google Shape;3209;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0" name="Google Shape;3210;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1" name="Google Shape;3211;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2" name="Google Shape;3212;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3" name="Google Shape;3213;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4" name="Google Shape;3214;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5" name="Google Shape;3215;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6" name="Google Shape;3216;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7" name="Google Shape;3217;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8" name="Google Shape;3218;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9" name="Google Shape;3219;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0" name="Google Shape;3220;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1" name="Google Shape;3221;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2" name="Google Shape;3222;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3" name="Google Shape;3223;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4" name="Google Shape;3224;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5" name="Google Shape;3225;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6" name="Google Shape;3226;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7" name="Google Shape;3227;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8" name="Google Shape;3228;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9" name="Google Shape;3229;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0" name="Google Shape;3230;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1" name="Google Shape;3231;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2" name="Google Shape;3232;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3" name="Google Shape;3233;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4" name="Google Shape;3234;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5" name="Google Shape;3235;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6" name="Google Shape;3236;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7" name="Google Shape;3237;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8" name="Google Shape;3238;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9" name="Google Shape;3239;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0" name="Google Shape;3240;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1" name="Google Shape;3241;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2" name="Google Shape;3242;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3" name="Google Shape;3243;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4" name="Google Shape;3244;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5" name="Google Shape;3245;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6" name="Google Shape;3246;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7" name="Google Shape;3247;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8" name="Google Shape;3248;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9" name="Google Shape;3249;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0" name="Google Shape;3250;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1" name="Google Shape;3251;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2" name="Google Shape;3252;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3" name="Google Shape;3253;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4" name="Google Shape;3254;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5" name="Google Shape;3255;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6" name="Google Shape;3256;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7" name="Google Shape;3257;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8" name="Google Shape;3258;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9" name="Google Shape;3259;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0" name="Google Shape;3260;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1" name="Google Shape;3261;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2" name="Google Shape;3262;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3" name="Google Shape;3263;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4" name="Google Shape;3264;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5" name="Google Shape;3265;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6" name="Google Shape;3266;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7" name="Google Shape;3267;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8" name="Google Shape;3268;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9" name="Google Shape;3269;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0" name="Google Shape;3270;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1" name="Google Shape;3271;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2" name="Google Shape;3272;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3" name="Google Shape;3273;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4" name="Google Shape;3274;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5" name="Google Shape;3275;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6" name="Google Shape;3276;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7" name="Google Shape;3277;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8" name="Google Shape;3278;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9" name="Google Shape;3279;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0" name="Google Shape;3280;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1" name="Google Shape;3281;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2" name="Google Shape;3282;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3" name="Google Shape;3283;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4" name="Google Shape;3284;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5" name="Google Shape;3285;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6" name="Google Shape;3286;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7" name="Google Shape;3287;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8" name="Google Shape;3288;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9" name="Google Shape;3289;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0" name="Google Shape;3290;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1" name="Google Shape;3291;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2" name="Google Shape;3292;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3" name="Google Shape;3293;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4" name="Google Shape;3294;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5" name="Google Shape;3295;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6" name="Google Shape;3296;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7" name="Google Shape;3297;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8" name="Google Shape;3298;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9" name="Google Shape;3299;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0" name="Google Shape;3300;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1" name="Google Shape;3301;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2" name="Google Shape;3302;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3" name="Google Shape;3303;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4" name="Google Shape;3304;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5" name="Google Shape;3305;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6" name="Google Shape;3306;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7" name="Google Shape;3307;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8" name="Google Shape;3308;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9" name="Google Shape;3309;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0" name="Google Shape;3310;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1" name="Google Shape;3311;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2" name="Google Shape;3312;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3" name="Google Shape;3313;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4" name="Google Shape;3314;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5" name="Google Shape;3315;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6" name="Google Shape;3316;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7" name="Google Shape;3317;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8" name="Google Shape;3318;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9" name="Google Shape;3319;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0" name="Google Shape;3320;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1" name="Google Shape;3321;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2" name="Google Shape;3322;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3" name="Google Shape;3323;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4" name="Google Shape;3324;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5" name="Google Shape;3325;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6" name="Google Shape;3326;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7" name="Google Shape;3327;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8" name="Google Shape;3328;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9" name="Google Shape;3329;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0" name="Google Shape;3330;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1" name="Google Shape;3331;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2" name="Google Shape;3332;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3" name="Google Shape;3333;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4" name="Google Shape;3334;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5" name="Google Shape;3335;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6" name="Google Shape;3336;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7" name="Google Shape;3337;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8" name="Google Shape;3338;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9" name="Google Shape;3339;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0" name="Google Shape;3340;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1" name="Google Shape;3341;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2" name="Google Shape;3342;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3" name="Google Shape;3343;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4" name="Google Shape;3344;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5" name="Google Shape;3345;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6" name="Google Shape;3346;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7" name="Google Shape;3347;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8" name="Google Shape;3348;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9" name="Google Shape;3349;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0" name="Google Shape;3350;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1" name="Google Shape;3351;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2" name="Google Shape;3352;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3" name="Google Shape;3353;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4" name="Google Shape;3354;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5" name="Google Shape;3355;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6" name="Google Shape;3356;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7" name="Google Shape;3357;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8" name="Google Shape;3358;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9" name="Google Shape;3359;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0" name="Google Shape;3360;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1" name="Google Shape;3361;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2" name="Google Shape;3362;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3" name="Google Shape;3363;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4" name="Google Shape;3364;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5" name="Google Shape;3365;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6" name="Google Shape;3366;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7" name="Google Shape;3367;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8" name="Google Shape;3368;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9" name="Google Shape;3369;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0" name="Google Shape;3370;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1" name="Google Shape;3371;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2" name="Google Shape;3372;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3" name="Google Shape;3373;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4" name="Google Shape;3374;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5" name="Google Shape;3375;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6" name="Google Shape;3376;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7" name="Google Shape;3377;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8" name="Google Shape;3378;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9" name="Google Shape;3379;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0" name="Google Shape;3380;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1" name="Google Shape;3381;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2" name="Google Shape;3382;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3" name="Google Shape;3383;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4" name="Google Shape;3384;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5" name="Google Shape;3385;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6" name="Google Shape;3386;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7" name="Google Shape;3387;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8" name="Google Shape;3388;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9" name="Google Shape;3389;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0" name="Google Shape;3390;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1" name="Google Shape;3391;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2" name="Google Shape;3392;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3" name="Google Shape;3393;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4" name="Google Shape;3394;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5" name="Google Shape;3395;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6" name="Google Shape;3396;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7" name="Google Shape;3397;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8" name="Google Shape;3398;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9" name="Google Shape;3399;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0" name="Google Shape;3400;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1" name="Google Shape;3401;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2" name="Google Shape;3402;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3" name="Google Shape;3403;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4" name="Google Shape;3404;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5" name="Google Shape;3405;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6" name="Google Shape;3406;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7" name="Google Shape;3407;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8" name="Google Shape;3408;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9" name="Google Shape;3409;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0" name="Google Shape;3410;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1" name="Google Shape;3411;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2" name="Google Shape;3412;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3" name="Google Shape;3413;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4" name="Google Shape;3414;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5" name="Google Shape;3415;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6" name="Google Shape;3416;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7" name="Google Shape;3417;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8" name="Google Shape;3418;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9" name="Google Shape;3419;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0" name="Google Shape;3420;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1" name="Google Shape;3421;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2" name="Google Shape;3422;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3" name="Google Shape;3423;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4" name="Google Shape;3424;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5" name="Google Shape;3425;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6" name="Google Shape;3426;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7" name="Google Shape;3427;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8" name="Google Shape;3428;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9" name="Google Shape;3429;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0" name="Google Shape;3430;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1" name="Google Shape;3431;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2" name="Google Shape;3432;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3" name="Google Shape;3433;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4" name="Google Shape;3434;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5" name="Google Shape;3435;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6" name="Google Shape;3436;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7" name="Google Shape;3437;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8" name="Google Shape;3438;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9" name="Google Shape;3439;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0" name="Google Shape;3440;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1" name="Google Shape;3441;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2" name="Google Shape;3442;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3" name="Google Shape;3443;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4" name="Google Shape;3444;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5" name="Google Shape;3445;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6" name="Google Shape;3446;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7" name="Google Shape;3447;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8" name="Google Shape;3448;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9" name="Google Shape;3449;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0" name="Google Shape;3450;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1" name="Google Shape;3451;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2" name="Google Shape;3452;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3" name="Google Shape;3453;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4" name="Google Shape;3454;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5" name="Google Shape;3455;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6" name="Google Shape;3456;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7" name="Google Shape;3457;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8" name="Google Shape;3458;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9" name="Google Shape;3459;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0" name="Google Shape;3460;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1" name="Google Shape;3461;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2" name="Google Shape;3462;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3" name="Google Shape;3463;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4" name="Google Shape;3464;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5" name="Google Shape;3465;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6" name="Google Shape;3466;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7" name="Google Shape;3467;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8" name="Google Shape;3468;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9" name="Google Shape;3469;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0" name="Google Shape;3470;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1" name="Google Shape;3471;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2" name="Google Shape;3472;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3" name="Google Shape;3473;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4" name="Google Shape;3474;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5" name="Google Shape;3475;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6" name="Google Shape;3476;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7" name="Google Shape;3477;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8" name="Google Shape;3478;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9" name="Google Shape;3479;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0" name="Google Shape;3480;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1" name="Google Shape;3481;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2" name="Google Shape;3482;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3" name="Google Shape;3483;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4" name="Google Shape;3484;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5" name="Google Shape;3485;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6" name="Google Shape;3486;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7" name="Google Shape;3487;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8" name="Google Shape;3488;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9" name="Google Shape;3489;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0" name="Google Shape;3490;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1" name="Google Shape;3491;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2" name="Google Shape;3492;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3" name="Google Shape;3493;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4" name="Google Shape;3494;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5" name="Google Shape;3495;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6" name="Google Shape;3496;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7" name="Google Shape;3497;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8" name="Google Shape;3498;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9" name="Google Shape;3499;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0" name="Google Shape;3500;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1" name="Google Shape;3501;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2" name="Google Shape;3502;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3" name="Google Shape;3503;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4" name="Google Shape;3504;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5" name="Google Shape;3505;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6" name="Google Shape;3506;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7" name="Google Shape;3507;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8" name="Google Shape;3508;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9" name="Google Shape;3509;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0" name="Google Shape;3510;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1" name="Google Shape;3511;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2" name="Google Shape;3512;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3" name="Google Shape;3513;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4" name="Google Shape;3514;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5" name="Google Shape;3515;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6" name="Google Shape;3516;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7" name="Google Shape;3517;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8" name="Google Shape;3518;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9" name="Google Shape;3519;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0" name="Google Shape;3520;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1" name="Google Shape;3521;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2" name="Google Shape;3522;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3" name="Google Shape;3523;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4" name="Google Shape;3524;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5" name="Google Shape;3525;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6" name="Google Shape;3526;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7" name="Google Shape;3527;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8" name="Google Shape;3528;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9" name="Google Shape;3529;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0" name="Google Shape;3530;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1" name="Google Shape;3531;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2" name="Google Shape;3532;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3" name="Google Shape;3533;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4" name="Google Shape;3534;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5" name="Google Shape;3535;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6" name="Google Shape;3536;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7" name="Google Shape;3537;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8" name="Google Shape;3538;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9" name="Google Shape;3539;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0" name="Google Shape;3540;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1" name="Google Shape;3541;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2" name="Google Shape;3542;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3" name="Google Shape;3543;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4" name="Google Shape;3544;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5" name="Google Shape;3545;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6" name="Google Shape;3546;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7" name="Google Shape;3547;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8" name="Google Shape;3548;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9" name="Google Shape;3549;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0" name="Google Shape;3550;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1" name="Google Shape;3551;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2" name="Google Shape;3552;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3" name="Google Shape;3553;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4" name="Google Shape;3554;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5" name="Google Shape;3555;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6" name="Google Shape;3556;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7" name="Google Shape;3557;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8" name="Google Shape;3558;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9" name="Google Shape;3559;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0" name="Google Shape;3560;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1" name="Google Shape;3561;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2" name="Google Shape;3562;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3" name="Google Shape;3563;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4" name="Google Shape;3564;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5" name="Google Shape;3565;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6" name="Google Shape;3566;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7" name="Google Shape;3567;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8" name="Google Shape;3568;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9" name="Google Shape;3569;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0" name="Google Shape;3570;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1" name="Google Shape;3571;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2" name="Google Shape;3572;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3" name="Google Shape;3573;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4" name="Google Shape;3574;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5" name="Google Shape;3575;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6" name="Google Shape;3576;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7" name="Google Shape;3577;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8" name="Google Shape;3578;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9" name="Google Shape;3579;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0" name="Google Shape;3580;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1" name="Google Shape;3581;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2" name="Google Shape;3582;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3" name="Google Shape;3583;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4" name="Google Shape;3584;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5" name="Google Shape;3585;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6" name="Google Shape;3586;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7" name="Google Shape;3587;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8" name="Google Shape;3588;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9" name="Google Shape;3589;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0" name="Google Shape;3590;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1" name="Google Shape;3591;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2" name="Google Shape;3592;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3" name="Google Shape;3593;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4" name="Google Shape;3594;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5" name="Google Shape;3595;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6" name="Google Shape;3596;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7" name="Google Shape;3597;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8" name="Google Shape;3598;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9" name="Google Shape;3599;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0" name="Google Shape;3600;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1" name="Google Shape;3601;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2" name="Google Shape;3602;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3" name="Google Shape;3603;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4" name="Google Shape;3604;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5" name="Google Shape;3605;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6" name="Google Shape;3606;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7" name="Google Shape;3607;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8" name="Google Shape;3608;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9" name="Google Shape;3609;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0" name="Google Shape;3610;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1" name="Google Shape;3611;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2" name="Google Shape;3612;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3" name="Google Shape;3613;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4" name="Google Shape;3614;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5" name="Google Shape;3615;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6" name="Google Shape;3616;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7" name="Google Shape;3617;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8" name="Google Shape;3618;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9" name="Google Shape;3619;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0" name="Google Shape;3620;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1" name="Google Shape;3621;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2" name="Google Shape;3622;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3" name="Google Shape;3623;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4" name="Google Shape;3624;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5" name="Google Shape;3625;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6" name="Google Shape;3626;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7" name="Google Shape;3627;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8" name="Google Shape;3628;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9" name="Google Shape;3629;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0" name="Google Shape;3630;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1" name="Google Shape;3631;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2" name="Google Shape;3632;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3" name="Google Shape;3633;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4" name="Google Shape;3634;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5" name="Google Shape;3635;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6" name="Google Shape;3636;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7" name="Google Shape;3637;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8" name="Google Shape;3638;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9" name="Google Shape;3639;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0" name="Google Shape;3640;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1" name="Google Shape;3641;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2" name="Google Shape;3642;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3" name="Google Shape;3643;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4" name="Google Shape;3644;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5" name="Google Shape;3645;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6" name="Google Shape;3646;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7" name="Google Shape;3647;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8" name="Google Shape;3648;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9" name="Google Shape;3649;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0" name="Google Shape;3650;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1" name="Google Shape;3651;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2" name="Google Shape;3652;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3" name="Google Shape;3653;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4" name="Google Shape;3654;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5" name="Google Shape;3655;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6" name="Google Shape;3656;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7" name="Google Shape;3657;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8" name="Google Shape;3658;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9" name="Google Shape;3659;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0" name="Google Shape;3660;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1" name="Google Shape;3661;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2" name="Google Shape;3662;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3" name="Google Shape;3663;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4" name="Google Shape;3664;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5" name="Google Shape;3665;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6" name="Google Shape;3666;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7" name="Google Shape;3667;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8" name="Google Shape;3668;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9" name="Google Shape;3669;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0" name="Google Shape;3670;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1" name="Google Shape;3671;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2" name="Google Shape;3672;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3" name="Google Shape;3673;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4" name="Google Shape;3674;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5" name="Google Shape;3675;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6" name="Google Shape;3676;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7" name="Google Shape;3677;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8" name="Google Shape;3678;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9" name="Google Shape;3679;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0" name="Google Shape;3680;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1" name="Google Shape;3681;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2" name="Google Shape;3682;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3" name="Google Shape;3683;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4" name="Google Shape;3684;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5" name="Google Shape;3685;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6" name="Google Shape;3686;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7" name="Google Shape;3687;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8" name="Google Shape;3688;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9" name="Google Shape;3689;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0" name="Google Shape;3690;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1" name="Google Shape;3691;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2" name="Google Shape;3692;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3" name="Google Shape;3693;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4" name="Google Shape;3694;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5" name="Google Shape;3695;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6" name="Google Shape;3696;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7" name="Google Shape;3697;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8" name="Google Shape;3698;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9" name="Google Shape;3699;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0" name="Google Shape;3700;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1" name="Google Shape;3701;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2" name="Google Shape;3702;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3" name="Google Shape;3703;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4" name="Google Shape;3704;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5" name="Google Shape;3705;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6" name="Google Shape;3706;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7" name="Google Shape;3707;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8" name="Google Shape;3708;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9" name="Google Shape;3709;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0" name="Google Shape;3710;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1" name="Google Shape;3711;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2" name="Google Shape;3712;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3" name="Google Shape;3713;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4" name="Google Shape;3714;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5" name="Google Shape;3715;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6" name="Google Shape;3716;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7" name="Google Shape;3717;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8" name="Google Shape;3718;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9" name="Google Shape;3719;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0" name="Google Shape;3720;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1" name="Google Shape;3721;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2" name="Google Shape;3722;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3" name="Google Shape;3723;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4" name="Google Shape;3724;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5" name="Google Shape;3725;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6" name="Google Shape;3726;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7" name="Google Shape;3727;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8" name="Google Shape;3728;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9" name="Google Shape;3729;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0" name="Google Shape;3730;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1" name="Google Shape;3731;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2" name="Google Shape;3732;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3" name="Google Shape;3733;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4" name="Google Shape;3734;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5" name="Google Shape;3735;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6" name="Google Shape;3736;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7" name="Google Shape;3737;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8" name="Google Shape;3738;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9" name="Google Shape;3739;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0" name="Google Shape;3740;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1" name="Google Shape;3741;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2" name="Google Shape;3742;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3" name="Google Shape;3743;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4" name="Google Shape;3744;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5" name="Google Shape;3745;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6" name="Google Shape;3746;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7" name="Google Shape;3747;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8" name="Google Shape;3748;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9" name="Google Shape;3749;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0" name="Google Shape;3750;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1" name="Google Shape;3751;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2" name="Google Shape;3752;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3" name="Google Shape;3753;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4" name="Google Shape;3754;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5" name="Google Shape;3755;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6" name="Google Shape;3756;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7" name="Google Shape;3757;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8" name="Google Shape;3758;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9" name="Google Shape;3759;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0" name="Google Shape;3760;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1" name="Google Shape;3761;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2" name="Google Shape;3762;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3" name="Google Shape;3763;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4" name="Google Shape;3764;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5" name="Google Shape;3765;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6" name="Google Shape;3766;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7" name="Google Shape;3767;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8" name="Google Shape;3768;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9" name="Google Shape;3769;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0" name="Google Shape;3770;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1" name="Google Shape;3771;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2" name="Google Shape;3772;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3" name="Google Shape;3773;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4" name="Google Shape;3774;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5" name="Google Shape;3775;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6" name="Google Shape;3776;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7" name="Google Shape;3777;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8" name="Google Shape;3778;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9" name="Google Shape;3779;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0" name="Google Shape;3780;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1" name="Google Shape;3781;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2" name="Google Shape;3782;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3" name="Google Shape;3783;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4" name="Google Shape;3784;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5" name="Google Shape;3785;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6" name="Google Shape;3786;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7" name="Google Shape;3787;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8" name="Google Shape;3788;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9" name="Google Shape;3789;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0" name="Google Shape;3790;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1" name="Google Shape;3791;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2" name="Google Shape;3792;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3" name="Google Shape;3793;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4" name="Google Shape;3794;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5" name="Google Shape;3795;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6" name="Google Shape;3796;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7" name="Google Shape;3797;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8" name="Google Shape;3798;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9" name="Google Shape;3799;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0" name="Google Shape;3800;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1" name="Google Shape;3801;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2" name="Google Shape;3802;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3" name="Google Shape;3803;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4" name="Google Shape;3804;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5" name="Google Shape;3805;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6" name="Google Shape;3806;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7" name="Google Shape;3807;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8" name="Google Shape;3808;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9" name="Google Shape;3809;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0" name="Google Shape;3810;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1" name="Google Shape;3811;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2" name="Google Shape;3812;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3" name="Google Shape;3813;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4" name="Google Shape;3814;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5" name="Google Shape;3815;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6" name="Google Shape;3816;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7" name="Google Shape;3817;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8" name="Google Shape;3818;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9" name="Google Shape;3819;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0" name="Google Shape;3820;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1" name="Google Shape;3821;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2" name="Google Shape;3822;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3" name="Google Shape;3823;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4" name="Google Shape;3824;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5" name="Google Shape;3825;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6" name="Google Shape;3826;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7" name="Google Shape;3827;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8" name="Google Shape;3828;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9" name="Google Shape;3829;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0" name="Google Shape;3830;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1" name="Google Shape;3831;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2" name="Google Shape;3832;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3" name="Google Shape;3833;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4" name="Google Shape;3834;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5" name="Google Shape;3835;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6" name="Google Shape;3836;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7" name="Google Shape;3837;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8" name="Google Shape;3838;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9" name="Google Shape;3839;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0" name="Google Shape;3840;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1" name="Google Shape;3841;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2" name="Google Shape;3842;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3" name="Google Shape;3843;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4" name="Google Shape;3844;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5" name="Google Shape;3845;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6" name="Google Shape;3846;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7" name="Google Shape;3847;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8" name="Google Shape;3848;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9" name="Google Shape;3849;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0" name="Google Shape;3850;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1" name="Google Shape;3851;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2" name="Google Shape;3852;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3" name="Google Shape;3853;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4" name="Google Shape;3854;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5" name="Google Shape;3855;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6" name="Google Shape;3856;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7" name="Google Shape;3857;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8" name="Google Shape;3858;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9" name="Google Shape;3859;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0" name="Google Shape;3860;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1" name="Google Shape;3861;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2" name="Google Shape;3862;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3" name="Google Shape;3863;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4" name="Google Shape;3864;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5" name="Google Shape;3865;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6" name="Google Shape;3866;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7" name="Google Shape;3867;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8" name="Google Shape;3868;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9" name="Google Shape;3869;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0" name="Google Shape;3870;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1" name="Google Shape;3871;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2" name="Google Shape;3872;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3" name="Google Shape;3873;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4" name="Google Shape;3874;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5" name="Google Shape;3875;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6" name="Google Shape;3876;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7" name="Google Shape;3877;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8" name="Google Shape;3878;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9" name="Google Shape;3879;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0" name="Google Shape;3880;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1" name="Google Shape;3881;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2" name="Google Shape;3882;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3" name="Google Shape;3883;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4" name="Google Shape;3884;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5" name="Google Shape;3885;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6" name="Google Shape;3886;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7" name="Google Shape;3887;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8" name="Google Shape;3888;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9" name="Google Shape;3889;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0" name="Google Shape;3890;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1" name="Google Shape;3891;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2" name="Google Shape;3892;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3" name="Google Shape;3893;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4" name="Google Shape;3894;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5" name="Google Shape;3895;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6" name="Google Shape;3896;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7" name="Google Shape;3897;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8" name="Google Shape;3898;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9" name="Google Shape;3899;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0" name="Google Shape;3900;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1" name="Google Shape;3901;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2" name="Google Shape;3902;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3" name="Google Shape;3903;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4" name="Google Shape;3904;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5" name="Google Shape;3905;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6" name="Google Shape;3906;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7" name="Google Shape;3907;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8" name="Google Shape;3908;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9" name="Google Shape;3909;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0" name="Google Shape;3910;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1" name="Google Shape;3911;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2" name="Google Shape;3912;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3" name="Google Shape;3913;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4" name="Google Shape;3914;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5" name="Google Shape;3915;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6" name="Google Shape;3916;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7" name="Google Shape;3917;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8" name="Google Shape;3918;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9" name="Google Shape;3919;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0" name="Google Shape;3920;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1" name="Google Shape;3921;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2" name="Google Shape;3922;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3" name="Google Shape;3923;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4" name="Google Shape;3924;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5" name="Google Shape;3925;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6" name="Google Shape;3926;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7" name="Google Shape;3927;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8" name="Google Shape;3928;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9" name="Google Shape;3929;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0" name="Google Shape;3930;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1" name="Google Shape;3931;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2" name="Google Shape;3932;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3" name="Google Shape;3933;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4" name="Google Shape;3934;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5" name="Google Shape;3935;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6" name="Google Shape;3936;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7" name="Google Shape;3937;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8" name="Google Shape;3938;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9" name="Google Shape;3939;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0" name="Google Shape;3940;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1" name="Google Shape;3941;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2" name="Google Shape;3942;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3" name="Google Shape;3943;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4" name="Google Shape;3944;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5" name="Google Shape;3945;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6" name="Google Shape;3946;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7" name="Google Shape;3947;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8" name="Google Shape;3948;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9" name="Google Shape;3949;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0" name="Google Shape;3950;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1" name="Google Shape;3951;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2" name="Google Shape;3952;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3" name="Google Shape;3953;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4" name="Google Shape;3954;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5" name="Google Shape;3955;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6" name="Google Shape;3956;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7" name="Google Shape;3957;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8" name="Google Shape;3958;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9" name="Google Shape;3959;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0" name="Google Shape;3960;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1" name="Google Shape;3961;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2" name="Google Shape;3962;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3" name="Google Shape;3963;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4" name="Google Shape;3964;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5" name="Google Shape;3965;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6" name="Google Shape;3966;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7" name="Google Shape;3967;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8" name="Google Shape;3968;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9" name="Google Shape;3969;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0" name="Google Shape;3970;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1" name="Google Shape;3971;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2" name="Google Shape;3972;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3" name="Google Shape;3973;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4" name="Google Shape;3974;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5" name="Google Shape;3975;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6" name="Google Shape;3976;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7" name="Google Shape;3977;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8" name="Google Shape;3978;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9" name="Google Shape;3979;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0" name="Google Shape;3980;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1" name="Google Shape;3981;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2" name="Google Shape;3982;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3" name="Google Shape;3983;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4" name="Google Shape;3984;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5" name="Google Shape;3985;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6" name="Google Shape;3986;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7" name="Google Shape;3987;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8" name="Google Shape;3988;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9" name="Google Shape;3989;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0" name="Google Shape;3990;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1" name="Google Shape;3991;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2" name="Google Shape;3992;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3" name="Google Shape;3993;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4" name="Google Shape;3994;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5" name="Google Shape;3995;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6" name="Google Shape;3996;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7" name="Google Shape;3997;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8" name="Google Shape;3998;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9" name="Google Shape;3999;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0" name="Google Shape;4000;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1" name="Google Shape;4001;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2" name="Google Shape;4002;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3" name="Google Shape;4003;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4" name="Google Shape;4004;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5" name="Google Shape;4005;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6" name="Google Shape;4006;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7" name="Google Shape;4007;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8" name="Google Shape;4008;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9" name="Google Shape;4009;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0" name="Google Shape;4010;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1" name="Google Shape;4011;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2" name="Google Shape;4012;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3" name="Google Shape;4013;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4" name="Google Shape;4014;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5" name="Google Shape;4015;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6" name="Google Shape;4016;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7" name="Google Shape;4017;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8" name="Google Shape;4018;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9" name="Google Shape;4019;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0" name="Google Shape;4020;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1" name="Google Shape;4021;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2" name="Google Shape;4022;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3" name="Google Shape;4023;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4" name="Google Shape;4024;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5" name="Google Shape;4025;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6" name="Google Shape;4026;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7" name="Google Shape;4027;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8" name="Google Shape;4028;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9" name="Google Shape;4029;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0" name="Google Shape;4030;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1" name="Google Shape;4031;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2" name="Google Shape;4032;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3" name="Google Shape;4033;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4" name="Google Shape;4034;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5" name="Google Shape;4035;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6" name="Google Shape;4036;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7" name="Google Shape;4037;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8" name="Google Shape;4038;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9" name="Google Shape;4039;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0" name="Google Shape;4040;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1" name="Google Shape;4041;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2" name="Google Shape;4042;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3" name="Google Shape;4043;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4" name="Google Shape;4044;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5" name="Google Shape;4045;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6" name="Google Shape;4046;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7" name="Google Shape;4047;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8" name="Google Shape;4048;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9" name="Google Shape;4049;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0" name="Google Shape;4050;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1" name="Google Shape;4051;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2" name="Google Shape;4052;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3" name="Google Shape;4053;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4" name="Google Shape;4054;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5" name="Google Shape;4055;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6" name="Google Shape;4056;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7" name="Google Shape;4057;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8" name="Google Shape;4058;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9" name="Google Shape;4059;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0" name="Google Shape;4060;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1" name="Google Shape;4061;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2" name="Google Shape;4062;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3" name="Google Shape;4063;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4" name="Google Shape;4064;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5" name="Google Shape;4065;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6" name="Google Shape;4066;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7" name="Google Shape;4067;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8" name="Google Shape;4068;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9" name="Google Shape;4069;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0" name="Google Shape;4070;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1" name="Google Shape;4071;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2" name="Google Shape;4072;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3" name="Google Shape;4073;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4" name="Google Shape;4074;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5" name="Google Shape;4075;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6" name="Google Shape;4076;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7" name="Google Shape;4077;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8" name="Google Shape;4078;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9" name="Google Shape;4079;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0" name="Google Shape;4080;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1" name="Google Shape;4081;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2" name="Google Shape;4082;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3" name="Google Shape;4083;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4" name="Google Shape;4084;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5" name="Google Shape;4085;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6" name="Google Shape;4086;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7" name="Google Shape;4087;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8" name="Google Shape;4088;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9" name="Google Shape;4089;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0" name="Google Shape;4090;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1" name="Google Shape;4091;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2" name="Google Shape;4092;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3" name="Google Shape;4093;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4" name="Google Shape;4094;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5" name="Google Shape;4095;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6" name="Google Shape;4096;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7" name="Google Shape;4097;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8" name="Google Shape;4098;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9" name="Google Shape;4099;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0" name="Google Shape;4100;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1" name="Google Shape;4101;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2" name="Google Shape;4102;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3" name="Google Shape;4103;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4" name="Google Shape;4104;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5" name="Google Shape;4105;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6" name="Google Shape;4106;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7" name="Google Shape;4107;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8" name="Google Shape;4108;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9" name="Google Shape;4109;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0" name="Google Shape;4110;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1" name="Google Shape;4111;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2" name="Google Shape;4112;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3" name="Google Shape;4113;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4" name="Google Shape;4114;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5" name="Google Shape;4115;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6" name="Google Shape;4116;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7" name="Google Shape;4117;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8" name="Google Shape;4118;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9" name="Google Shape;4119;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0" name="Google Shape;4120;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1" name="Google Shape;4121;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2" name="Google Shape;4122;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3" name="Google Shape;4123;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4" name="Google Shape;4124;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5" name="Google Shape;4125;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6" name="Google Shape;4126;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7" name="Google Shape;4127;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8" name="Google Shape;4128;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9" name="Google Shape;4129;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0" name="Google Shape;4130;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1" name="Google Shape;4131;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2" name="Google Shape;4132;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3" name="Google Shape;4133;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4" name="Google Shape;4134;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5" name="Google Shape;4135;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6" name="Google Shape;4136;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7" name="Google Shape;4137;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8" name="Google Shape;4138;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9" name="Google Shape;4139;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0" name="Google Shape;4140;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1" name="Google Shape;4141;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2" name="Google Shape;4142;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3" name="Google Shape;4143;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4" name="Google Shape;4144;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5" name="Google Shape;4145;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6" name="Google Shape;4146;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7" name="Google Shape;4147;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8" name="Google Shape;4148;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9" name="Google Shape;4149;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0" name="Google Shape;4150;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1" name="Google Shape;4151;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2" name="Google Shape;4152;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3" name="Google Shape;4153;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4" name="Google Shape;4154;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5" name="Google Shape;4155;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6" name="Google Shape;4156;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7" name="Google Shape;4157;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8" name="Google Shape;4158;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9" name="Google Shape;4159;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0" name="Google Shape;4160;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1" name="Google Shape;4161;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2" name="Google Shape;4162;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3" name="Google Shape;4163;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4" name="Google Shape;4164;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5" name="Google Shape;4165;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6" name="Google Shape;4166;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7" name="Google Shape;4167;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8" name="Google Shape;4168;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9" name="Google Shape;4169;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0" name="Google Shape;4170;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1" name="Google Shape;4171;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2" name="Google Shape;4172;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3" name="Google Shape;4173;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4" name="Google Shape;4174;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5" name="Google Shape;4175;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6" name="Google Shape;4176;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7" name="Google Shape;4177;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8" name="Google Shape;4178;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9" name="Google Shape;4179;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0" name="Google Shape;4180;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1" name="Google Shape;4181;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2" name="Google Shape;4182;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3" name="Google Shape;4183;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4" name="Google Shape;4184;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5" name="Google Shape;4185;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6" name="Google Shape;4186;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7" name="Google Shape;4187;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8" name="Google Shape;4188;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9" name="Google Shape;4189;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0" name="Google Shape;4190;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1" name="Google Shape;4191;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2" name="Google Shape;4192;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3" name="Google Shape;4193;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4" name="Google Shape;4194;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5" name="Google Shape;4195;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6" name="Google Shape;4196;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7" name="Google Shape;4197;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8" name="Google Shape;4198;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9" name="Google Shape;4199;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0" name="Google Shape;4200;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1" name="Google Shape;4201;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2" name="Google Shape;4202;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3" name="Google Shape;4203;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4" name="Google Shape;4204;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5" name="Google Shape;4205;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6" name="Google Shape;4206;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7" name="Google Shape;4207;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8" name="Google Shape;4208;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9" name="Google Shape;4209;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0" name="Google Shape;4210;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1" name="Google Shape;4211;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2" name="Google Shape;4212;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3" name="Google Shape;4213;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4" name="Google Shape;4214;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15" name="Google Shape;4215;p64"/>
          <p:cNvGrpSpPr/>
          <p:nvPr/>
        </p:nvGrpSpPr>
        <p:grpSpPr>
          <a:xfrm>
            <a:off x="7948415" y="1641515"/>
            <a:ext cx="3247947" cy="1730300"/>
            <a:chOff x="233350" y="949250"/>
            <a:chExt cx="7137300" cy="3802300"/>
          </a:xfrm>
        </p:grpSpPr>
        <p:sp>
          <p:nvSpPr>
            <p:cNvPr id="4216" name="Google Shape;4216;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7" name="Google Shape;4217;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8" name="Google Shape;4218;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9" name="Google Shape;4219;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0" name="Google Shape;4220;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1" name="Google Shape;4221;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2" name="Google Shape;4222;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3" name="Google Shape;4223;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4" name="Google Shape;4224;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5" name="Google Shape;4225;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6" name="Google Shape;4226;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7" name="Google Shape;4227;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8" name="Google Shape;4228;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9" name="Google Shape;4229;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0" name="Google Shape;4230;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1" name="Google Shape;4231;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2" name="Google Shape;4232;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3" name="Google Shape;4233;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4" name="Google Shape;4234;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5" name="Google Shape;4235;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6" name="Google Shape;4236;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7" name="Google Shape;4237;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8" name="Google Shape;4238;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9" name="Google Shape;4239;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0" name="Google Shape;4240;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1" name="Google Shape;4241;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2" name="Google Shape;4242;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3" name="Google Shape;4243;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4" name="Google Shape;4244;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5" name="Google Shape;4245;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6" name="Google Shape;4246;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7" name="Google Shape;4247;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8" name="Google Shape;4248;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9" name="Google Shape;4249;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0" name="Google Shape;4250;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1" name="Google Shape;4251;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2" name="Google Shape;4252;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3" name="Google Shape;4253;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4" name="Google Shape;4254;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5" name="Google Shape;4255;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6" name="Google Shape;4256;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7" name="Google Shape;4257;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8" name="Google Shape;4258;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9" name="Google Shape;4259;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0" name="Google Shape;4260;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1" name="Google Shape;4261;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2" name="Google Shape;4262;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3" name="Google Shape;4263;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4" name="Google Shape;4264;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5" name="Google Shape;4265;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6" name="Google Shape;4266;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67" name="Google Shape;4267;p64"/>
          <p:cNvGrpSpPr/>
          <p:nvPr/>
        </p:nvGrpSpPr>
        <p:grpSpPr>
          <a:xfrm>
            <a:off x="10285914" y="4259635"/>
            <a:ext cx="138975" cy="427120"/>
            <a:chOff x="7564426" y="3224343"/>
            <a:chExt cx="119985" cy="368801"/>
          </a:xfrm>
        </p:grpSpPr>
        <p:sp>
          <p:nvSpPr>
            <p:cNvPr id="4268" name="Google Shape;4268;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9" name="Google Shape;4269;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0" name="Google Shape;4270;p64"/>
          <p:cNvGrpSpPr/>
          <p:nvPr/>
        </p:nvGrpSpPr>
        <p:grpSpPr>
          <a:xfrm>
            <a:off x="9885231" y="4251769"/>
            <a:ext cx="252652" cy="442843"/>
            <a:chOff x="8370831" y="3202002"/>
            <a:chExt cx="218129" cy="382376"/>
          </a:xfrm>
        </p:grpSpPr>
        <p:sp>
          <p:nvSpPr>
            <p:cNvPr id="4271" name="Google Shape;4271;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2" name="Google Shape;4272;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3" name="Google Shape;4273;p64"/>
          <p:cNvGrpSpPr/>
          <p:nvPr/>
        </p:nvGrpSpPr>
        <p:grpSpPr>
          <a:xfrm>
            <a:off x="10849750" y="4799945"/>
            <a:ext cx="412572" cy="356000"/>
            <a:chOff x="6742064" y="3750480"/>
            <a:chExt cx="399315" cy="344560"/>
          </a:xfrm>
        </p:grpSpPr>
        <p:sp>
          <p:nvSpPr>
            <p:cNvPr id="4274" name="Google Shape;4274;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5" name="Google Shape;4275;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6" name="Google Shape;4276;p64"/>
          <p:cNvGrpSpPr/>
          <p:nvPr/>
        </p:nvGrpSpPr>
        <p:grpSpPr>
          <a:xfrm>
            <a:off x="10235109" y="5268008"/>
            <a:ext cx="240583" cy="375477"/>
            <a:chOff x="7248525" y="3739696"/>
            <a:chExt cx="230531" cy="359790"/>
          </a:xfrm>
        </p:grpSpPr>
        <p:sp>
          <p:nvSpPr>
            <p:cNvPr id="4277" name="Google Shape;4277;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8" name="Google Shape;4278;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9" name="Google Shape;4279;p64"/>
          <p:cNvGrpSpPr/>
          <p:nvPr/>
        </p:nvGrpSpPr>
        <p:grpSpPr>
          <a:xfrm>
            <a:off x="10563001" y="4792308"/>
            <a:ext cx="217195" cy="371613"/>
            <a:chOff x="7601242" y="3729267"/>
            <a:chExt cx="222566" cy="380803"/>
          </a:xfrm>
        </p:grpSpPr>
        <p:sp>
          <p:nvSpPr>
            <p:cNvPr id="4280" name="Google Shape;4280;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1" name="Google Shape;4281;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82" name="Google Shape;4282;p64"/>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283" name="Google Shape;4283;p64"/>
          <p:cNvGrpSpPr/>
          <p:nvPr/>
        </p:nvGrpSpPr>
        <p:grpSpPr>
          <a:xfrm>
            <a:off x="9882529" y="4793828"/>
            <a:ext cx="258057" cy="367987"/>
            <a:chOff x="8304647" y="3738687"/>
            <a:chExt cx="225076" cy="320956"/>
          </a:xfrm>
        </p:grpSpPr>
        <p:sp>
          <p:nvSpPr>
            <p:cNvPr id="4284" name="Google Shape;4284;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5" name="Google Shape;4285;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6" name="Google Shape;4286;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87" name="Google Shape;4287;p64"/>
          <p:cNvGrpSpPr/>
          <p:nvPr/>
        </p:nvGrpSpPr>
        <p:grpSpPr>
          <a:xfrm>
            <a:off x="10245852" y="4793828"/>
            <a:ext cx="237989" cy="367987"/>
            <a:chOff x="8615101" y="3738687"/>
            <a:chExt cx="207573" cy="320956"/>
          </a:xfrm>
        </p:grpSpPr>
        <p:sp>
          <p:nvSpPr>
            <p:cNvPr id="4288" name="Google Shape;4288;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9" name="Google Shape;4289;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0" name="Google Shape;4290;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91" name="Google Shape;4291;p64"/>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292" name="Google Shape;4292;p64"/>
          <p:cNvGrpSpPr/>
          <p:nvPr/>
        </p:nvGrpSpPr>
        <p:grpSpPr>
          <a:xfrm>
            <a:off x="10546561" y="5330710"/>
            <a:ext cx="250076" cy="250076"/>
            <a:chOff x="8565775" y="671075"/>
            <a:chExt cx="441000" cy="441000"/>
          </a:xfrm>
        </p:grpSpPr>
        <p:sp>
          <p:nvSpPr>
            <p:cNvPr id="4293" name="Google Shape;4293;p64"/>
            <p:cNvSpPr/>
            <p:nvPr/>
          </p:nvSpPr>
          <p:spPr>
            <a:xfrm>
              <a:off x="8565775" y="671075"/>
              <a:ext cx="441000" cy="441000"/>
            </a:xfrm>
            <a:prstGeom prst="ellipse">
              <a:avLst/>
            </a:prstGeom>
            <a:noFill/>
            <a:ln w="19050"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4" name="Google Shape;4294;p64"/>
            <p:cNvSpPr/>
            <p:nvPr/>
          </p:nvSpPr>
          <p:spPr>
            <a:xfrm>
              <a:off x="8706625" y="811925"/>
              <a:ext cx="159300" cy="159300"/>
            </a:xfrm>
            <a:prstGeom prst="ellipse">
              <a:avLst/>
            </a:prstGeom>
            <a:noFill/>
            <a:ln w="19050"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95" name="Google Shape;4295;p64"/>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6" name="Google Shape;4296;p64"/>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297" name="Google Shape;4297;p64"/>
          <p:cNvGrpSpPr/>
          <p:nvPr/>
        </p:nvGrpSpPr>
        <p:grpSpPr>
          <a:xfrm>
            <a:off x="8085857" y="4094077"/>
            <a:ext cx="783820" cy="690308"/>
            <a:chOff x="6000718" y="3070557"/>
            <a:chExt cx="587865" cy="517731"/>
          </a:xfrm>
        </p:grpSpPr>
        <p:sp>
          <p:nvSpPr>
            <p:cNvPr id="4298" name="Google Shape;4298;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9" name="Google Shape;4299;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0" name="Google Shape;4300;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1" name="Google Shape;4301;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2" name="Google Shape;4302;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3" name="Google Shape;4303;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4" name="Google Shape;4304;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5" name="Google Shape;4305;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6" name="Google Shape;4306;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7" name="Google Shape;4307;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08" name="Google Shape;4308;p64"/>
          <p:cNvGrpSpPr/>
          <p:nvPr/>
        </p:nvGrpSpPr>
        <p:grpSpPr>
          <a:xfrm>
            <a:off x="8105597" y="4952290"/>
            <a:ext cx="743553" cy="688516"/>
            <a:chOff x="6015523" y="3714217"/>
            <a:chExt cx="557665" cy="516387"/>
          </a:xfrm>
        </p:grpSpPr>
        <p:grpSp>
          <p:nvGrpSpPr>
            <p:cNvPr id="4309" name="Google Shape;4309;p64"/>
            <p:cNvGrpSpPr/>
            <p:nvPr/>
          </p:nvGrpSpPr>
          <p:grpSpPr>
            <a:xfrm>
              <a:off x="6036094" y="3716980"/>
              <a:ext cx="529822" cy="510480"/>
              <a:chOff x="3148311" y="-545634"/>
              <a:chExt cx="1006118" cy="969572"/>
            </a:xfrm>
          </p:grpSpPr>
          <p:sp>
            <p:nvSpPr>
              <p:cNvPr id="4310" name="Google Shape;4310;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1" name="Google Shape;4311;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2" name="Google Shape;4312;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3" name="Google Shape;4313;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4" name="Google Shape;4314;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5" name="Google Shape;4315;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6" name="Google Shape;4316;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7" name="Google Shape;4317;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8" name="Google Shape;4318;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9" name="Google Shape;4319;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20" name="Google Shape;4320;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21" name="Google Shape;4321;p64"/>
          <p:cNvGrpSpPr/>
          <p:nvPr/>
        </p:nvGrpSpPr>
        <p:grpSpPr>
          <a:xfrm>
            <a:off x="8943972" y="4098171"/>
            <a:ext cx="768403" cy="682495"/>
            <a:chOff x="6644304" y="3073628"/>
            <a:chExt cx="576302" cy="511871"/>
          </a:xfrm>
        </p:grpSpPr>
        <p:grpSp>
          <p:nvGrpSpPr>
            <p:cNvPr id="4322" name="Google Shape;4322;p64"/>
            <p:cNvGrpSpPr/>
            <p:nvPr/>
          </p:nvGrpSpPr>
          <p:grpSpPr>
            <a:xfrm>
              <a:off x="6712169" y="3073651"/>
              <a:ext cx="481611" cy="506713"/>
              <a:chOff x="1833536" y="-546641"/>
              <a:chExt cx="914567" cy="962419"/>
            </a:xfrm>
          </p:grpSpPr>
          <p:grpSp>
            <p:nvGrpSpPr>
              <p:cNvPr id="4323" name="Google Shape;4323;p64"/>
              <p:cNvGrpSpPr/>
              <p:nvPr/>
            </p:nvGrpSpPr>
            <p:grpSpPr>
              <a:xfrm>
                <a:off x="1833536" y="-524249"/>
                <a:ext cx="914567" cy="940027"/>
                <a:chOff x="1833536" y="-524249"/>
                <a:chExt cx="914567" cy="940027"/>
              </a:xfrm>
            </p:grpSpPr>
            <p:sp>
              <p:nvSpPr>
                <p:cNvPr id="4324" name="Google Shape;4324;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5" name="Google Shape;4325;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6" name="Google Shape;4326;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7" name="Google Shape;4327;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8" name="Google Shape;4328;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29" name="Google Shape;4329;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0" name="Google Shape;4330;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1" name="Google Shape;4331;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2" name="Google Shape;4332;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33" name="Google Shape;4333;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34" name="Google Shape;4334;p64"/>
          <p:cNvGrpSpPr/>
          <p:nvPr/>
        </p:nvGrpSpPr>
        <p:grpSpPr>
          <a:xfrm>
            <a:off x="8954300" y="4952191"/>
            <a:ext cx="747515" cy="688663"/>
            <a:chOff x="6652051" y="3714143"/>
            <a:chExt cx="560636" cy="516497"/>
          </a:xfrm>
        </p:grpSpPr>
        <p:grpSp>
          <p:nvGrpSpPr>
            <p:cNvPr id="4335" name="Google Shape;4335;p64"/>
            <p:cNvGrpSpPr/>
            <p:nvPr/>
          </p:nvGrpSpPr>
          <p:grpSpPr>
            <a:xfrm>
              <a:off x="6669657" y="3716715"/>
              <a:ext cx="466768" cy="464314"/>
              <a:chOff x="3139766" y="765669"/>
              <a:chExt cx="886380" cy="881888"/>
            </a:xfrm>
          </p:grpSpPr>
          <p:grpSp>
            <p:nvGrpSpPr>
              <p:cNvPr id="4336" name="Google Shape;4336;p64"/>
              <p:cNvGrpSpPr/>
              <p:nvPr/>
            </p:nvGrpSpPr>
            <p:grpSpPr>
              <a:xfrm>
                <a:off x="3139766" y="765669"/>
                <a:ext cx="886380" cy="881888"/>
                <a:chOff x="3139766" y="765669"/>
                <a:chExt cx="886380" cy="881888"/>
              </a:xfrm>
            </p:grpSpPr>
            <p:sp>
              <p:nvSpPr>
                <p:cNvPr id="4337" name="Google Shape;4337;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8" name="Google Shape;4338;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9" name="Google Shape;4339;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0" name="Google Shape;4340;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1" name="Google Shape;4341;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2" name="Google Shape;4342;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3" name="Google Shape;4343;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4" name="Google Shape;4344;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5" name="Google Shape;4345;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46" name="Google Shape;4346;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7" name="Google Shape;4347;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8" name="Google Shape;4348;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9" name="Google Shape;4349;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50" name="Google Shape;4350;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chemeClr val="tx1">
                  <a:lumMod val="50000"/>
                  <a:lumOff val="50000"/>
                </a:schemeClr>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51" name="Google Shape;4351;p64"/>
          <p:cNvGrpSpPr/>
          <p:nvPr/>
        </p:nvGrpSpPr>
        <p:grpSpPr>
          <a:xfrm>
            <a:off x="968813" y="1590435"/>
            <a:ext cx="3553431" cy="1756187"/>
            <a:chOff x="793334" y="1192826"/>
            <a:chExt cx="2665073" cy="1317140"/>
          </a:xfrm>
        </p:grpSpPr>
        <p:sp>
          <p:nvSpPr>
            <p:cNvPr id="4352" name="Google Shape;4352;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3" name="Google Shape;4353;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4" name="Google Shape;4354;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5" name="Google Shape;4355;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6" name="Google Shape;4356;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7" name="Google Shape;4357;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8" name="Google Shape;4358;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9" name="Google Shape;4359;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0" name="Google Shape;4360;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1" name="Google Shape;4361;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2" name="Google Shape;4362;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3" name="Google Shape;4363;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4" name="Google Shape;4364;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5" name="Google Shape;4365;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6" name="Google Shape;4366;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7" name="Google Shape;4367;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8" name="Google Shape;4368;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9" name="Google Shape;4369;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0" name="Google Shape;4370;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1" name="Google Shape;4371;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2" name="Google Shape;4372;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3" name="Google Shape;4373;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4" name="Google Shape;4374;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5" name="Google Shape;4375;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6" name="Google Shape;4376;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7" name="Google Shape;4377;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8" name="Google Shape;4378;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9" name="Google Shape;4379;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0" name="Google Shape;4380;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1" name="Google Shape;4381;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2" name="Google Shape;4382;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3" name="Google Shape;4383;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4" name="Google Shape;4384;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5" name="Google Shape;4385;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6" name="Google Shape;4386;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7" name="Google Shape;4387;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8" name="Google Shape;4388;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9" name="Google Shape;4389;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0" name="Google Shape;4390;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1" name="Google Shape;4391;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2" name="Google Shape;4392;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3" name="Google Shape;4393;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4" name="Google Shape;4394;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5" name="Google Shape;4395;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6" name="Google Shape;4396;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7" name="Google Shape;4397;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8" name="Google Shape;4398;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9" name="Google Shape;4399;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0" name="Google Shape;4400;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1" name="Google Shape;4401;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2" name="Google Shape;4402;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3" name="Google Shape;4403;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4" name="Google Shape;4404;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5" name="Google Shape;4405;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6" name="Google Shape;4406;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7" name="Google Shape;4407;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8" name="Google Shape;4408;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9" name="Google Shape;4409;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0" name="Google Shape;4410;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1" name="Google Shape;4411;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2" name="Google Shape;4412;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3" name="Google Shape;4413;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4" name="Google Shape;4414;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5" name="Google Shape;4415;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6" name="Google Shape;4416;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7" name="Google Shape;4417;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8" name="Google Shape;4418;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9" name="Google Shape;4419;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0" name="Google Shape;4420;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1" name="Google Shape;4421;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2" name="Google Shape;4422;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3" name="Google Shape;4423;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4" name="Google Shape;4424;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5" name="Google Shape;4425;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6" name="Google Shape;4426;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7" name="Google Shape;4427;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8" name="Google Shape;4428;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9" name="Google Shape;4429;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0" name="Google Shape;4430;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1" name="Google Shape;4431;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2" name="Google Shape;4432;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3" name="Google Shape;4433;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4" name="Google Shape;4434;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5" name="Google Shape;4435;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6" name="Google Shape;4436;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7" name="Google Shape;4437;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8" name="Google Shape;4438;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9" name="Google Shape;4439;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0" name="Google Shape;4440;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1" name="Google Shape;4441;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2" name="Google Shape;4442;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3" name="Google Shape;4443;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4" name="Google Shape;4444;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5" name="Google Shape;4445;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6" name="Google Shape;4446;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7" name="Google Shape;4447;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8" name="Google Shape;4448;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9" name="Google Shape;4449;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0" name="Google Shape;4450;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1" name="Google Shape;4451;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2" name="Google Shape;4452;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3" name="Google Shape;4453;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4" name="Google Shape;4454;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5" name="Google Shape;4455;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6" name="Google Shape;4456;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7" name="Google Shape;4457;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8" name="Google Shape;4458;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9" name="Google Shape;4459;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0" name="Google Shape;4460;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1" name="Google Shape;4461;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2" name="Google Shape;4462;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3" name="Google Shape;4463;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4" name="Google Shape;4464;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5" name="Google Shape;4465;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6" name="Google Shape;4466;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7" name="Google Shape;4467;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8" name="Google Shape;4468;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9" name="Google Shape;4469;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0" name="Google Shape;4470;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1" name="Google Shape;4471;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2" name="Google Shape;4472;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3" name="Google Shape;4473;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4" name="Google Shape;4474;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5" name="Google Shape;4475;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6" name="Google Shape;4476;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7" name="Google Shape;4477;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8" name="Google Shape;4478;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9" name="Google Shape;4479;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0" name="Google Shape;4480;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1" name="Google Shape;4481;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2" name="Google Shape;4482;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3" name="Google Shape;4483;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4" name="Google Shape;4484;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5" name="Google Shape;4485;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6" name="Google Shape;4486;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7" name="Google Shape;4487;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8" name="Google Shape;4488;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9" name="Google Shape;4489;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0" name="Google Shape;4490;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1" name="Google Shape;4491;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2" name="Google Shape;4492;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3" name="Google Shape;4493;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4" name="Google Shape;4494;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5" name="Google Shape;4495;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6" name="Google Shape;4496;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7" name="Google Shape;4497;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8" name="Google Shape;4498;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9" name="Google Shape;4499;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0" name="Google Shape;4500;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1" name="Google Shape;4501;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2" name="Google Shape;4502;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3" name="Google Shape;4503;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4" name="Google Shape;4504;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5" name="Google Shape;4505;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6" name="Google Shape;4506;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7" name="Google Shape;4507;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8" name="Google Shape;4508;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9" name="Google Shape;4509;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0" name="Google Shape;4510;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1" name="Google Shape;4511;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2" name="Google Shape;4512;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3" name="Google Shape;4513;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4" name="Google Shape;4514;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5" name="Google Shape;4515;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6" name="Google Shape;4516;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7" name="Google Shape;4517;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8" name="Google Shape;4518;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9" name="Google Shape;4519;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0" name="Google Shape;4520;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1" name="Google Shape;4521;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2" name="Google Shape;4522;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3" name="Google Shape;4523;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4" name="Google Shape;4524;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5" name="Google Shape;4525;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6" name="Google Shape;4526;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7" name="Google Shape;4527;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8" name="Google Shape;4528;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9" name="Google Shape;4529;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0" name="Google Shape;4530;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1" name="Google Shape;4531;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2" name="Google Shape;4532;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3" name="Google Shape;4533;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4" name="Google Shape;4534;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5" name="Google Shape;4535;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6" name="Google Shape;4536;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7" name="Google Shape;4537;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8" name="Google Shape;4538;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9" name="Google Shape;4539;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0" name="Google Shape;4540;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1" name="Google Shape;4541;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2" name="Google Shape;4542;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3" name="Google Shape;4543;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4" name="Google Shape;4544;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5" name="Google Shape;4545;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6" name="Google Shape;4546;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7" name="Google Shape;4547;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8" name="Google Shape;4548;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9" name="Google Shape;4549;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0" name="Google Shape;4550;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1" name="Google Shape;4551;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2" name="Google Shape;4552;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3" name="Google Shape;4553;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4" name="Google Shape;4554;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5" name="Google Shape;4555;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6" name="Google Shape;4556;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7" name="Google Shape;4557;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8" name="Google Shape;4558;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9" name="Google Shape;4559;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0" name="Google Shape;4560;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1" name="Google Shape;4561;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2" name="Google Shape;4562;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3" name="Google Shape;4563;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4" name="Google Shape;4564;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5" name="Google Shape;4565;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6" name="Google Shape;4566;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7" name="Google Shape;4567;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8" name="Google Shape;4568;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9" name="Google Shape;4569;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0" name="Google Shape;4570;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1" name="Google Shape;4571;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2" name="Google Shape;4572;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3" name="Google Shape;4573;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4" name="Google Shape;4574;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5" name="Google Shape;4575;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6" name="Google Shape;4576;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7" name="Google Shape;4577;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8" name="Google Shape;4578;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9" name="Google Shape;4579;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0" name="Google Shape;4580;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1" name="Google Shape;4581;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2" name="Google Shape;4582;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3" name="Google Shape;4583;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4" name="Google Shape;4584;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5" name="Google Shape;4585;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6" name="Google Shape;4586;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7" name="Google Shape;4587;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8" name="Google Shape;4588;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9" name="Google Shape;4589;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0" name="Google Shape;4590;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1" name="Google Shape;4591;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2" name="Google Shape;4592;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3" name="Google Shape;4593;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4" name="Google Shape;4594;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5" name="Google Shape;4595;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6" name="Google Shape;4596;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7" name="Google Shape;4597;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8" name="Google Shape;4598;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9" name="Google Shape;4599;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0" name="Google Shape;4600;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1" name="Google Shape;4601;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2" name="Google Shape;4602;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3" name="Google Shape;4603;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4" name="Google Shape;4604;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5" name="Google Shape;4605;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6" name="Google Shape;4606;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7" name="Google Shape;4607;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8" name="Google Shape;4608;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9" name="Google Shape;4609;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0" name="Google Shape;4610;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1" name="Google Shape;4611;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2" name="Google Shape;4612;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3" name="Google Shape;4613;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4" name="Google Shape;4614;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5" name="Google Shape;4615;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6" name="Google Shape;4616;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7" name="Google Shape;4617;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8" name="Google Shape;4618;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9" name="Google Shape;4619;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0" name="Google Shape;4620;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1" name="Google Shape;4621;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2" name="Google Shape;4622;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3" name="Google Shape;4623;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4" name="Google Shape;4624;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5" name="Google Shape;4625;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6" name="Google Shape;4626;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7" name="Google Shape;4627;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8" name="Google Shape;4628;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9" name="Google Shape;4629;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0" name="Google Shape;4630;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1" name="Google Shape;4631;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2" name="Google Shape;4632;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3" name="Google Shape;4633;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4" name="Google Shape;4634;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5" name="Google Shape;4635;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6" name="Google Shape;4636;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7" name="Google Shape;4637;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8" name="Google Shape;4638;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9" name="Google Shape;4639;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0" name="Google Shape;4640;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1" name="Google Shape;4641;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2" name="Google Shape;4642;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3" name="Google Shape;4643;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4" name="Google Shape;4644;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5" name="Google Shape;4645;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6" name="Google Shape;4646;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7" name="Google Shape;4647;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8" name="Google Shape;4648;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9" name="Google Shape;4649;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0" name="Google Shape;4650;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1" name="Google Shape;4651;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2" name="Google Shape;4652;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3" name="Google Shape;4653;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4" name="Google Shape;4654;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5" name="Google Shape;4655;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6" name="Google Shape;4656;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7" name="Google Shape;4657;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8" name="Google Shape;4658;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9" name="Google Shape;4659;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0" name="Google Shape;4660;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1" name="Google Shape;4661;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2" name="Google Shape;4662;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3" name="Google Shape;4663;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4" name="Google Shape;4664;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5" name="Google Shape;4665;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6" name="Google Shape;4666;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7" name="Google Shape;4667;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8" name="Google Shape;4668;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9" name="Google Shape;4669;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0" name="Google Shape;4670;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1" name="Google Shape;4671;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2" name="Google Shape;4672;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3" name="Google Shape;4673;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4" name="Google Shape;4674;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5" name="Google Shape;4675;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6" name="Google Shape;4676;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7" name="Google Shape;4677;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8" name="Google Shape;4678;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9" name="Google Shape;4679;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0" name="Google Shape;4680;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1" name="Google Shape;4681;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2" name="Google Shape;4682;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3" name="Google Shape;4683;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4" name="Google Shape;4684;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5" name="Google Shape;4685;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6" name="Google Shape;4686;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7" name="Google Shape;4687;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8" name="Google Shape;4688;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9" name="Google Shape;4689;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0" name="Google Shape;4690;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1" name="Google Shape;4691;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2" name="Google Shape;4692;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3" name="Google Shape;4693;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4" name="Google Shape;4694;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5" name="Google Shape;4695;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6" name="Google Shape;4696;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7" name="Google Shape;4697;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8" name="Google Shape;4698;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9" name="Google Shape;4699;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0" name="Google Shape;4700;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1" name="Google Shape;4701;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2" name="Google Shape;4702;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3" name="Google Shape;4703;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4" name="Google Shape;4704;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5" name="Google Shape;4705;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6" name="Google Shape;4706;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7" name="Google Shape;4707;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8" name="Google Shape;4708;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9" name="Google Shape;4709;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0" name="Google Shape;4710;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1" name="Google Shape;4711;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2" name="Google Shape;4712;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3" name="Google Shape;4713;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4" name="Google Shape;4714;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5" name="Google Shape;4715;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6" name="Google Shape;4716;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7" name="Google Shape;4717;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8" name="Google Shape;4718;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9" name="Google Shape;4719;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0" name="Google Shape;4720;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1" name="Google Shape;4721;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2" name="Google Shape;4722;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3" name="Google Shape;4723;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4" name="Google Shape;4724;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5" name="Google Shape;4725;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6" name="Google Shape;4726;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7" name="Google Shape;4727;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8" name="Google Shape;4728;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9" name="Google Shape;4729;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0" name="Google Shape;4730;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1" name="Google Shape;4731;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2" name="Google Shape;4732;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3" name="Google Shape;4733;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4" name="Google Shape;4734;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5" name="Google Shape;4735;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6" name="Google Shape;4736;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7" name="Google Shape;4737;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8" name="Google Shape;4738;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9" name="Google Shape;4739;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0" name="Google Shape;4740;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1" name="Google Shape;4741;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2" name="Google Shape;4742;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3" name="Google Shape;4743;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4" name="Google Shape;4744;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5" name="Google Shape;4745;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6" name="Google Shape;4746;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7" name="Google Shape;4747;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8" name="Google Shape;4748;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9" name="Google Shape;4749;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0" name="Google Shape;4750;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1" name="Google Shape;4751;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2" name="Google Shape;4752;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3" name="Google Shape;4753;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4" name="Google Shape;4754;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5" name="Google Shape;4755;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6" name="Google Shape;4756;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7" name="Google Shape;4757;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8" name="Google Shape;4758;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9" name="Google Shape;4759;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0" name="Google Shape;4760;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1" name="Google Shape;4761;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2" name="Google Shape;4762;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3" name="Google Shape;4763;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4" name="Google Shape;4764;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5" name="Google Shape;4765;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6" name="Google Shape;4766;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7" name="Google Shape;4767;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8" name="Google Shape;4768;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9" name="Google Shape;4769;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0" name="Google Shape;4770;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1" name="Google Shape;4771;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2" name="Google Shape;4772;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3" name="Google Shape;4773;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4" name="Google Shape;4774;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5" name="Google Shape;4775;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6" name="Google Shape;4776;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7" name="Google Shape;4777;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8" name="Google Shape;4778;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9" name="Google Shape;4779;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0" name="Google Shape;4780;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1" name="Google Shape;4781;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2" name="Google Shape;4782;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3" name="Google Shape;4783;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4" name="Google Shape;4784;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5" name="Google Shape;4785;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6" name="Google Shape;4786;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7" name="Google Shape;4787;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8" name="Google Shape;4788;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9" name="Google Shape;4789;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0" name="Google Shape;4790;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1" name="Google Shape;4791;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2" name="Google Shape;4792;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3" name="Google Shape;4793;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4" name="Google Shape;4794;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5" name="Google Shape;4795;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6" name="Google Shape;4796;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7" name="Google Shape;4797;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8" name="Google Shape;4798;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9" name="Google Shape;4799;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0" name="Google Shape;4800;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1" name="Google Shape;4801;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2" name="Google Shape;4802;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3" name="Google Shape;4803;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4" name="Google Shape;4804;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5" name="Google Shape;4805;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6" name="Google Shape;4806;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7" name="Google Shape;4807;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8" name="Google Shape;4808;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9" name="Google Shape;4809;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0" name="Google Shape;4810;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1" name="Google Shape;4811;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2" name="Google Shape;4812;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3" name="Google Shape;4813;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4" name="Google Shape;4814;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5" name="Google Shape;4815;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6" name="Google Shape;4816;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7" name="Google Shape;4817;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8" name="Google Shape;4818;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9" name="Google Shape;4819;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0" name="Google Shape;4820;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1" name="Google Shape;4821;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2" name="Google Shape;4822;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3" name="Google Shape;4823;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4" name="Google Shape;4824;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5" name="Google Shape;4825;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6" name="Google Shape;4826;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7" name="Google Shape;4827;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8" name="Google Shape;4828;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9" name="Google Shape;4829;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0" name="Google Shape;4830;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1" name="Google Shape;4831;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2" name="Google Shape;4832;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3" name="Google Shape;4833;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4" name="Google Shape;4834;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5" name="Google Shape;4835;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6" name="Google Shape;4836;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7" name="Google Shape;4837;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8" name="Google Shape;4838;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9" name="Google Shape;4839;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0" name="Google Shape;4840;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1" name="Google Shape;4841;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2" name="Google Shape;4842;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3" name="Google Shape;4843;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4" name="Google Shape;4844;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5" name="Google Shape;4845;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6" name="Google Shape;4846;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7" name="Google Shape;4847;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8" name="Google Shape;4848;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9" name="Google Shape;4849;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0" name="Google Shape;4850;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1" name="Google Shape;4851;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2" name="Google Shape;4852;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3" name="Google Shape;4853;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4" name="Google Shape;4854;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5" name="Google Shape;4855;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6" name="Google Shape;4856;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7" name="Google Shape;4857;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8" name="Google Shape;4858;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9" name="Google Shape;4859;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0" name="Google Shape;4860;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1" name="Google Shape;4861;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2" name="Google Shape;4862;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3" name="Google Shape;4863;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4" name="Google Shape;4864;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5" name="Google Shape;4865;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6" name="Google Shape;4866;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7" name="Google Shape;4867;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8" name="Google Shape;4868;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9" name="Google Shape;4869;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0" name="Google Shape;4870;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1" name="Google Shape;4871;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2" name="Google Shape;487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3" name="Google Shape;4873;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4" name="Google Shape;4874;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5" name="Google Shape;4875;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6" name="Google Shape;4876;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7" name="Google Shape;4877;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8" name="Google Shape;4878;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9" name="Google Shape;4879;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0" name="Google Shape;4880;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1" name="Google Shape;4881;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2" name="Google Shape;4882;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3" name="Google Shape;4883;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4" name="Google Shape;4884;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5" name="Google Shape;4885;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6" name="Google Shape;4886;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7" name="Google Shape;4887;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8" name="Google Shape;4888;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9" name="Google Shape;4889;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0" name="Google Shape;4890;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1" name="Google Shape;4891;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2" name="Google Shape;4892;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3" name="Google Shape;4893;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4" name="Google Shape;4894;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5" name="Google Shape;4895;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6" name="Google Shape;4896;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7" name="Google Shape;4897;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8" name="Google Shape;4898;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9" name="Google Shape;4899;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0" name="Google Shape;4900;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1" name="Google Shape;4901;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2" name="Google Shape;4902;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3" name="Google Shape;4903;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4" name="Google Shape;4904;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5" name="Google Shape;4905;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6" name="Google Shape;4906;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7" name="Google Shape;4907;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8" name="Google Shape;4908;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9" name="Google Shape;4909;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0" name="Google Shape;4910;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1" name="Google Shape;4911;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2" name="Google Shape;4912;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3" name="Google Shape;4913;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4" name="Google Shape;4914;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5" name="Google Shape;4915;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6" name="Google Shape;4916;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7" name="Google Shape;4917;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8" name="Google Shape;4918;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9" name="Google Shape;4919;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0" name="Google Shape;4920;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1" name="Google Shape;4921;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2" name="Google Shape;4922;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3" name="Google Shape;4923;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4" name="Google Shape;4924;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5" name="Google Shape;4925;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6" name="Google Shape;4926;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7" name="Google Shape;4927;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8" name="Google Shape;4928;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9" name="Google Shape;4929;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0" name="Google Shape;4930;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1" name="Google Shape;4931;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2" name="Google Shape;4932;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3" name="Google Shape;4933;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4" name="Google Shape;4934;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5" name="Google Shape;4935;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6" name="Google Shape;4936;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7" name="Google Shape;4937;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8" name="Google Shape;4938;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9" name="Google Shape;4939;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0" name="Google Shape;4940;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1" name="Google Shape;4941;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2" name="Google Shape;4942;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3" name="Google Shape;4943;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4" name="Google Shape;4944;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5" name="Google Shape;4945;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6" name="Google Shape;4946;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7" name="Google Shape;4947;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8" name="Google Shape;4948;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9" name="Google Shape;4949;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0" name="Google Shape;4950;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1" name="Google Shape;4951;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2" name="Google Shape;4952;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3" name="Google Shape;4953;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4" name="Google Shape;4954;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5" name="Google Shape;4955;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6" name="Google Shape;4956;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7" name="Google Shape;4957;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8" name="Google Shape;4958;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9" name="Google Shape;4959;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0" name="Google Shape;4960;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1" name="Google Shape;4961;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2" name="Google Shape;4962;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3" name="Google Shape;4963;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4" name="Google Shape;4964;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5" name="Google Shape;4965;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6" name="Google Shape;4966;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7" name="Google Shape;4967;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8" name="Google Shape;4968;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9" name="Google Shape;4969;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0" name="Google Shape;4970;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1" name="Google Shape;4971;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2" name="Google Shape;4972;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3" name="Google Shape;4973;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4" name="Google Shape;4974;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5" name="Google Shape;4975;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6" name="Google Shape;4976;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7" name="Google Shape;4977;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8" name="Google Shape;4978;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9" name="Google Shape;4979;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0" name="Google Shape;4980;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1" name="Google Shape;4981;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2" name="Google Shape;4982;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3" name="Google Shape;4983;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4" name="Google Shape;4984;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5" name="Google Shape;4985;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6" name="Google Shape;4986;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7" name="Google Shape;4987;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8" name="Google Shape;4988;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9" name="Google Shape;4989;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0" name="Google Shape;4990;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1" name="Google Shape;4991;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2" name="Google Shape;4992;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3" name="Google Shape;4993;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4" name="Google Shape;4994;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5" name="Google Shape;4995;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6" name="Google Shape;4996;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7" name="Google Shape;4997;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8" name="Google Shape;4998;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9" name="Google Shape;4999;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0" name="Google Shape;5000;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1" name="Google Shape;5001;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2" name="Google Shape;5002;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3" name="Google Shape;5003;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4" name="Google Shape;5004;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5" name="Google Shape;5005;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6" name="Google Shape;5006;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7" name="Google Shape;5007;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8" name="Google Shape;5008;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9" name="Google Shape;5009;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0" name="Google Shape;5010;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1" name="Google Shape;5011;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2" name="Google Shape;5012;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3" name="Google Shape;5013;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4" name="Google Shape;5014;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5" name="Google Shape;5015;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6" name="Google Shape;5016;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7" name="Google Shape;5017;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8" name="Google Shape;5018;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9" name="Google Shape;5019;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0" name="Google Shape;5020;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1" name="Google Shape;5021;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2" name="Google Shape;5022;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3" name="Google Shape;5023;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4" name="Google Shape;5024;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5" name="Google Shape;5025;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6" name="Google Shape;5026;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7" name="Google Shape;5027;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8" name="Google Shape;5028;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9" name="Google Shape;5029;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0" name="Google Shape;5030;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1" name="Google Shape;5031;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2" name="Google Shape;5032;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3" name="Google Shape;5033;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4" name="Google Shape;5034;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5" name="Google Shape;5035;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6" name="Google Shape;5036;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7" name="Google Shape;5037;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8" name="Google Shape;5038;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9" name="Google Shape;5039;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0" name="Google Shape;5040;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1" name="Google Shape;5041;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2" name="Google Shape;5042;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3" name="Google Shape;5043;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4" name="Google Shape;5044;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5" name="Google Shape;5045;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6" name="Google Shape;5046;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7" name="Google Shape;5047;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8" name="Google Shape;5048;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9" name="Google Shape;5049;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0" name="Google Shape;5050;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1" name="Google Shape;5051;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2" name="Google Shape;5052;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3" name="Google Shape;5053;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4" name="Google Shape;5054;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5" name="Google Shape;5055;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6" name="Google Shape;5056;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7" name="Google Shape;5057;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8" name="Google Shape;5058;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9" name="Google Shape;5059;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0" name="Google Shape;5060;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1" name="Google Shape;5061;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2" name="Google Shape;5062;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3" name="Google Shape;5063;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4" name="Google Shape;5064;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5" name="Google Shape;5065;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6" name="Google Shape;5066;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7" name="Google Shape;5067;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8" name="Google Shape;5068;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9" name="Google Shape;5069;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0" name="Google Shape;5070;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1" name="Google Shape;5071;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2" name="Google Shape;5072;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3" name="Google Shape;5073;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4" name="Google Shape;5074;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5" name="Google Shape;5075;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6" name="Google Shape;5076;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7" name="Google Shape;5077;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8" name="Google Shape;5078;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9" name="Google Shape;5079;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0" name="Google Shape;5080;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1" name="Google Shape;5081;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2" name="Google Shape;5082;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3" name="Google Shape;5083;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4" name="Google Shape;5084;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5" name="Google Shape;5085;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6" name="Google Shape;5086;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7" name="Google Shape;5087;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8" name="Google Shape;5088;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9" name="Google Shape;5089;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0" name="Google Shape;5090;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1" name="Google Shape;5091;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2" name="Google Shape;5092;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3" name="Google Shape;5093;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4" name="Google Shape;5094;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5" name="Google Shape;5095;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6" name="Google Shape;5096;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7" name="Google Shape;5097;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8" name="Google Shape;5098;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9" name="Google Shape;5099;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0" name="Google Shape;5100;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1" name="Google Shape;5101;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2" name="Google Shape;5102;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3" name="Google Shape;5103;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4" name="Google Shape;5104;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5" name="Google Shape;5105;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6" name="Google Shape;5106;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7" name="Google Shape;5107;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8" name="Google Shape;5108;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9" name="Google Shape;5109;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0" name="Google Shape;5110;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1" name="Google Shape;5111;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2" name="Google Shape;5112;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3" name="Google Shape;5113;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4" name="Google Shape;5114;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5" name="Google Shape;5115;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6" name="Google Shape;5116;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7" name="Google Shape;5117;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8" name="Google Shape;5118;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9" name="Google Shape;5119;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0" name="Google Shape;5120;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1" name="Google Shape;5121;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2" name="Google Shape;5122;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3" name="Google Shape;5123;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4" name="Google Shape;5124;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5" name="Google Shape;5125;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6" name="Google Shape;5126;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7" name="Google Shape;5127;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8" name="Google Shape;5128;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9" name="Google Shape;5129;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0" name="Google Shape;5130;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1" name="Google Shape;5131;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2" name="Google Shape;5132;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3" name="Google Shape;5133;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4" name="Google Shape;5134;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5" name="Google Shape;5135;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6" name="Google Shape;5136;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7" name="Google Shape;5137;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8" name="Google Shape;5138;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9" name="Google Shape;5139;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0" name="Google Shape;5140;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1" name="Google Shape;5141;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2" name="Google Shape;5142;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3" name="Google Shape;5143;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4" name="Google Shape;5144;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5" name="Google Shape;5145;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6" name="Google Shape;5146;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7" name="Google Shape;5147;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8" name="Google Shape;5148;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9" name="Google Shape;5149;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0" name="Google Shape;5150;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1" name="Google Shape;5151;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2" name="Google Shape;5152;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3" name="Google Shape;5153;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4" name="Google Shape;5154;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5" name="Google Shape;5155;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6" name="Google Shape;5156;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7" name="Google Shape;5157;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8" name="Google Shape;5158;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9" name="Google Shape;5159;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0" name="Google Shape;5160;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1" name="Google Shape;5161;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2" name="Google Shape;5162;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3" name="Google Shape;5163;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4" name="Google Shape;5164;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5" name="Google Shape;5165;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6" name="Google Shape;5166;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7" name="Google Shape;5167;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8" name="Google Shape;5168;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9" name="Google Shape;5169;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0" name="Google Shape;5170;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1" name="Google Shape;5171;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2" name="Google Shape;5172;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3" name="Google Shape;5173;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4" name="Google Shape;5174;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5" name="Google Shape;5175;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6" name="Google Shape;5176;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7" name="Google Shape;5177;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8" name="Google Shape;5178;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9" name="Google Shape;5179;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0" name="Google Shape;5180;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1" name="Google Shape;5181;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2" name="Google Shape;5182;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3" name="Google Shape;5183;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4" name="Google Shape;5184;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5" name="Google Shape;5185;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6" name="Google Shape;5186;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7" name="Google Shape;5187;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8" name="Google Shape;5188;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9" name="Google Shape;5189;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0" name="Google Shape;5190;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1" name="Google Shape;5191;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2" name="Google Shape;5192;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3" name="Google Shape;5193;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4" name="Google Shape;5194;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5" name="Google Shape;5195;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6" name="Google Shape;5196;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7" name="Google Shape;5197;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8" name="Google Shape;5198;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9" name="Google Shape;5199;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0" name="Google Shape;5200;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1" name="Google Shape;5201;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2" name="Google Shape;5202;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3" name="Google Shape;5203;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4" name="Google Shape;5204;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5" name="Google Shape;5205;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6" name="Google Shape;5206;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7" name="Google Shape;5207;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8" name="Google Shape;5208;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9" name="Google Shape;5209;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0" name="Google Shape;5210;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1" name="Google Shape;5211;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2" name="Google Shape;5212;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3" name="Google Shape;5213;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4" name="Google Shape;5214;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5" name="Google Shape;5215;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6" name="Google Shape;5216;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7" name="Google Shape;5217;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8" name="Google Shape;5218;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9" name="Google Shape;5219;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0" name="Google Shape;5220;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1" name="Google Shape;5221;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2" name="Google Shape;5222;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3" name="Google Shape;5223;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4" name="Google Shape;5224;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5" name="Google Shape;5225;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6" name="Google Shape;5226;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7" name="Google Shape;5227;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8" name="Google Shape;5228;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9" name="Google Shape;5229;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0" name="Google Shape;5230;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1" name="Google Shape;5231;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2" name="Google Shape;5232;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3" name="Google Shape;5233;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4" name="Google Shape;5234;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5" name="Google Shape;5235;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6" name="Google Shape;5236;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7" name="Google Shape;5237;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8" name="Google Shape;5238;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9" name="Google Shape;5239;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0" name="Google Shape;5240;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1" name="Google Shape;5241;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2" name="Google Shape;5242;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3" name="Google Shape;5243;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4" name="Google Shape;5244;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5" name="Google Shape;5245;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6" name="Google Shape;5246;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7" name="Google Shape;5247;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8" name="Google Shape;5248;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9" name="Google Shape;5249;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0" name="Google Shape;5250;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1" name="Google Shape;5251;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2" name="Google Shape;5252;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3" name="Google Shape;5253;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4" name="Google Shape;5254;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5" name="Google Shape;5255;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6" name="Google Shape;5256;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7" name="Google Shape;5257;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8" name="Google Shape;5258;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9" name="Google Shape;5259;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0" name="Google Shape;5260;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1" name="Google Shape;5261;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2" name="Google Shape;5262;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3" name="Google Shape;5263;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4" name="Google Shape;5264;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5" name="Google Shape;5265;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6" name="Google Shape;5266;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7" name="Google Shape;5267;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8" name="Google Shape;5268;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9" name="Google Shape;5269;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0" name="Google Shape;5270;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1" name="Google Shape;5271;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2" name="Google Shape;5272;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3" name="Google Shape;5273;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4" name="Google Shape;5274;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5" name="Google Shape;5275;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6" name="Google Shape;5276;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7" name="Google Shape;5277;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8" name="Google Shape;5278;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9" name="Google Shape;5279;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0" name="Google Shape;5280;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1" name="Google Shape;5281;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2" name="Google Shape;5282;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3" name="Google Shape;5283;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4" name="Google Shape;5284;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5" name="Google Shape;5285;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6" name="Google Shape;5286;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7" name="Google Shape;5287;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8" name="Google Shape;5288;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9" name="Google Shape;5289;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0" name="Google Shape;5290;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1" name="Google Shape;5291;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2" name="Google Shape;5292;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3" name="Google Shape;5293;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4" name="Google Shape;5294;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5" name="Google Shape;5295;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6" name="Google Shape;5296;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7" name="Google Shape;5297;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8" name="Google Shape;5298;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9" name="Google Shape;5299;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0" name="Google Shape;5300;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1" name="Google Shape;5301;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2" name="Google Shape;5302;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3" name="Google Shape;5303;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4" name="Google Shape;5304;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5" name="Google Shape;5305;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6" name="Google Shape;5306;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7" name="Google Shape;5307;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8" name="Google Shape;5308;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9" name="Google Shape;5309;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0" name="Google Shape;5310;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1" name="Google Shape;5311;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2" name="Google Shape;5312;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3" name="Google Shape;5313;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4" name="Google Shape;5314;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5" name="Google Shape;5315;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6" name="Google Shape;5316;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7" name="Google Shape;5317;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8" name="Google Shape;5318;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9" name="Google Shape;5319;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0" name="Google Shape;5320;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1" name="Google Shape;5321;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2" name="Google Shape;5322;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3" name="Google Shape;5323;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4" name="Google Shape;5324;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5" name="Google Shape;5325;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6" name="Google Shape;5326;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7" name="Google Shape;5327;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8" name="Google Shape;5328;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9" name="Google Shape;5329;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0" name="Google Shape;5330;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1" name="Google Shape;5331;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2" name="Google Shape;5332;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3" name="Google Shape;5333;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4" name="Google Shape;5334;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5" name="Google Shape;5335;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6" name="Google Shape;5336;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7" name="Google Shape;5337;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8" name="Google Shape;5338;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9" name="Google Shape;5339;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0" name="Google Shape;5340;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1" name="Google Shape;5341;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2" name="Google Shape;5342;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3" name="Google Shape;5343;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4" name="Google Shape;5344;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5" name="Google Shape;5345;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6" name="Google Shape;5346;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7" name="Google Shape;5347;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8" name="Google Shape;5348;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9" name="Google Shape;5349;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0" name="Google Shape;5350;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1" name="Google Shape;5351;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2" name="Google Shape;5352;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3" name="Google Shape;5353;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4" name="Google Shape;5354;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5" name="Google Shape;5355;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6" name="Google Shape;5356;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7" name="Google Shape;5357;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8" name="Google Shape;5358;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9" name="Google Shape;5359;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0" name="Google Shape;5360;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1" name="Google Shape;5361;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2" name="Google Shape;5362;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3" name="Google Shape;5363;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4" name="Google Shape;5364;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5" name="Google Shape;5365;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6" name="Google Shape;5366;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7" name="Google Shape;5367;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8" name="Google Shape;5368;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9" name="Google Shape;5369;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0" name="Google Shape;5370;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1" name="Google Shape;5371;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2" name="Google Shape;5372;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3" name="Google Shape;5373;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4" name="Google Shape;5374;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5" name="Google Shape;5375;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6" name="Google Shape;5376;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7" name="Google Shape;5377;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8" name="Google Shape;5378;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9" name="Google Shape;5379;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0" name="Google Shape;5380;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1" name="Google Shape;5381;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2" name="Google Shape;5382;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3" name="Google Shape;5383;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4" name="Google Shape;5384;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5" name="Google Shape;5385;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6" name="Google Shape;5386;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7" name="Google Shape;5387;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8" name="Google Shape;5388;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9" name="Google Shape;5389;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0" name="Google Shape;5390;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1" name="Google Shape;5391;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2" name="Google Shape;5392;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3" name="Google Shape;5393;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4" name="Google Shape;5394;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5" name="Google Shape;5395;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6" name="Google Shape;5396;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7" name="Google Shape;5397;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8" name="Google Shape;5398;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9" name="Google Shape;5399;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0" name="Google Shape;5400;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1" name="Google Shape;5401;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2" name="Google Shape;5402;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3" name="Google Shape;5403;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4" name="Google Shape;5404;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5" name="Google Shape;5405;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6" name="Google Shape;5406;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7" name="Google Shape;5407;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8" name="Google Shape;5408;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9" name="Google Shape;5409;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0" name="Google Shape;5410;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1" name="Google Shape;5411;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2" name="Google Shape;5412;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3" name="Google Shape;5413;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4" name="Google Shape;5414;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5" name="Google Shape;5415;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6" name="Google Shape;5416;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7" name="Google Shape;5417;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8" name="Google Shape;5418;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9" name="Google Shape;5419;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0" name="Google Shape;5420;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1" name="Google Shape;5421;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2" name="Google Shape;5422;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3" name="Google Shape;5423;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4" name="Google Shape;5424;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5" name="Google Shape;5425;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6" name="Google Shape;5426;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7" name="Google Shape;5427;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8" name="Google Shape;5428;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9" name="Google Shape;5429;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0" name="Google Shape;5430;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1" name="Google Shape;5431;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2" name="Google Shape;5432;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3" name="Google Shape;5433;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4" name="Google Shape;5434;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5" name="Google Shape;5435;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6" name="Google Shape;5436;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7" name="Google Shape;5437;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8" name="Google Shape;5438;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9" name="Google Shape;5439;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0" name="Google Shape;5440;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1" name="Google Shape;5441;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2" name="Google Shape;5442;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3" name="Google Shape;5443;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4" name="Google Shape;5444;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5" name="Google Shape;5445;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6" name="Google Shape;5446;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7" name="Google Shape;5447;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8" name="Google Shape;5448;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9" name="Google Shape;5449;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0" name="Google Shape;5450;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1" name="Google Shape;5451;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2" name="Google Shape;5452;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3" name="Google Shape;5453;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4" name="Google Shape;5454;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5" name="Google Shape;5455;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6" name="Google Shape;5456;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7" name="Google Shape;5457;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8" name="Google Shape;5458;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9" name="Google Shape;5459;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0" name="Google Shape;5460;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1" name="Google Shape;5461;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2" name="Google Shape;5462;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3" name="Google Shape;5463;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4" name="Google Shape;5464;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5" name="Google Shape;5465;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6" name="Google Shape;5466;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7" name="Google Shape;5467;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8" name="Google Shape;5468;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9" name="Google Shape;5469;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0" name="Google Shape;5470;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1" name="Google Shape;5471;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2" name="Google Shape;5472;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3" name="Google Shape;5473;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4" name="Google Shape;5474;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5" name="Google Shape;5475;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6" name="Google Shape;5476;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7" name="Google Shape;5477;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8" name="Google Shape;5478;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9" name="Google Shape;5479;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0" name="Google Shape;5480;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1" name="Google Shape;5481;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2" name="Google Shape;5482;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3" name="Google Shape;5483;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4" name="Google Shape;5484;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5" name="Google Shape;5485;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6" name="Google Shape;5486;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7" name="Google Shape;5487;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8" name="Google Shape;5488;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9" name="Google Shape;5489;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0" name="Google Shape;5490;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1" name="Google Shape;5491;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2" name="Google Shape;5492;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3" name="Google Shape;5493;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4" name="Google Shape;5494;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5" name="Google Shape;5495;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6" name="Google Shape;5496;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7" name="Google Shape;5497;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8" name="Google Shape;5498;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9" name="Google Shape;5499;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0" name="Google Shape;5500;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1" name="Google Shape;5501;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2" name="Google Shape;5502;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3" name="Google Shape;5503;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4" name="Google Shape;5504;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5" name="Google Shape;5505;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6" name="Google Shape;5506;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7" name="Google Shape;5507;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8" name="Google Shape;5508;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9" name="Google Shape;5509;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0" name="Google Shape;5510;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1" name="Google Shape;5511;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2" name="Google Shape;5512;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3" name="Google Shape;5513;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4" name="Google Shape;5514;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5" name="Google Shape;5515;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6" name="Google Shape;5516;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7" name="Google Shape;5517;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8" name="Google Shape;5518;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9" name="Google Shape;5519;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0" name="Google Shape;5520;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1" name="Google Shape;5521;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2" name="Google Shape;5522;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3" name="Google Shape;5523;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4" name="Google Shape;5524;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5" name="Google Shape;5525;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6" name="Google Shape;5526;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7" name="Google Shape;5527;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8" name="Google Shape;5528;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9" name="Google Shape;5529;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0" name="Google Shape;5530;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1" name="Google Shape;5531;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2" name="Google Shape;5532;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3" name="Google Shape;5533;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4" name="Google Shape;5534;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5" name="Google Shape;5535;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6" name="Google Shape;5536;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7" name="Google Shape;5537;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8" name="Google Shape;5538;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9" name="Google Shape;5539;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0" name="Google Shape;5540;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1" name="Google Shape;5541;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2" name="Google Shape;5542;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3" name="Google Shape;5543;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4" name="Google Shape;5544;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5" name="Google Shape;5545;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6" name="Google Shape;5546;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7" name="Google Shape;5547;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8" name="Google Shape;5548;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9" name="Google Shape;5549;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0" name="Google Shape;5550;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1" name="Google Shape;5551;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2" name="Google Shape;5552;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3" name="Google Shape;5553;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4" name="Google Shape;5554;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5" name="Google Shape;5555;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6" name="Google Shape;5556;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7" name="Google Shape;5557;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8" name="Google Shape;5558;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9" name="Google Shape;5559;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0" name="Google Shape;5560;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1" name="Google Shape;5561;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2" name="Google Shape;5562;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3" name="Google Shape;5563;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4" name="Google Shape;5564;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5" name="Google Shape;5565;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6" name="Google Shape;5566;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7" name="Google Shape;5567;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8" name="Google Shape;5568;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9" name="Google Shape;5569;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0" name="Google Shape;5570;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1" name="Google Shape;5571;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2" name="Google Shape;5572;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3" name="Google Shape;5573;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4" name="Google Shape;5574;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5" name="Google Shape;5575;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6" name="Google Shape;5576;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7" name="Google Shape;5577;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8" name="Google Shape;5578;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9" name="Google Shape;5579;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0" name="Google Shape;5580;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1" name="Google Shape;5581;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2" name="Google Shape;5582;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3" name="Google Shape;5583;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4" name="Google Shape;5584;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5" name="Google Shape;5585;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6" name="Google Shape;5586;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7" name="Google Shape;5587;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8" name="Google Shape;5588;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9" name="Google Shape;5589;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0" name="Google Shape;5590;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1" name="Google Shape;5591;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2" name="Google Shape;5592;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3" name="Google Shape;5593;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4" name="Google Shape;5594;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5" name="Google Shape;5595;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6" name="Google Shape;5596;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7" name="Google Shape;5597;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8" name="Google Shape;5598;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9" name="Google Shape;5599;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0" name="Google Shape;5600;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1" name="Google Shape;5601;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2" name="Google Shape;5602;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3" name="Google Shape;5603;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4" name="Google Shape;5604;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5" name="Google Shape;5605;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6" name="Google Shape;5606;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7" name="Google Shape;5607;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8" name="Google Shape;5608;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9" name="Google Shape;5609;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0" name="Google Shape;5610;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1" name="Google Shape;5611;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2" name="Google Shape;5612;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3" name="Google Shape;5613;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4" name="Google Shape;5614;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5" name="Google Shape;5615;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6" name="Google Shape;5616;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7" name="Google Shape;5617;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8" name="Google Shape;5618;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9" name="Google Shape;5619;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0" name="Google Shape;5620;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1" name="Google Shape;5621;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2" name="Google Shape;5622;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3" name="Google Shape;5623;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4" name="Google Shape;5624;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5" name="Google Shape;5625;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6" name="Google Shape;5626;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7" name="Google Shape;5627;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8" name="Google Shape;5628;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9" name="Google Shape;5629;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0" name="Google Shape;5630;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1" name="Google Shape;5631;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2" name="Google Shape;5632;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3" name="Google Shape;5633;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4" name="Google Shape;5634;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5" name="Google Shape;5635;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6" name="Google Shape;5636;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7" name="Google Shape;5637;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8" name="Google Shape;5638;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9" name="Google Shape;5639;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0" name="Google Shape;5640;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1" name="Google Shape;5641;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2" name="Google Shape;5642;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3" name="Google Shape;5643;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4" name="Google Shape;5644;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5" name="Google Shape;5645;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6" name="Google Shape;5646;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7" name="Google Shape;5647;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8" name="Google Shape;5648;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9" name="Google Shape;5649;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0" name="Google Shape;5650;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1" name="Google Shape;5651;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2" name="Google Shape;5652;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3" name="Google Shape;5653;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4" name="Google Shape;5654;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5" name="Google Shape;5655;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6" name="Google Shape;5656;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7" name="Google Shape;5657;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8" name="Google Shape;5658;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9" name="Google Shape;5659;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0" name="Google Shape;5660;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1" name="Google Shape;5661;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2" name="Google Shape;5662;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3" name="Google Shape;5663;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4" name="Google Shape;5664;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5" name="Google Shape;5665;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6" name="Google Shape;5666;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7" name="Google Shape;5667;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8" name="Google Shape;5668;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9" name="Google Shape;5669;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0" name="Google Shape;5670;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1" name="Google Shape;5671;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2" name="Google Shape;5672;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3" name="Google Shape;5673;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4" name="Google Shape;5674;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5" name="Google Shape;5675;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6" name="Google Shape;5676;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7" name="Google Shape;5677;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8" name="Google Shape;5678;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9" name="Google Shape;5679;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0" name="Google Shape;5680;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1" name="Google Shape;5681;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2" name="Google Shape;5682;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3" name="Google Shape;5683;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4" name="Google Shape;5684;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5" name="Google Shape;5685;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6" name="Google Shape;5686;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7" name="Google Shape;5687;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8" name="Google Shape;5688;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9" name="Google Shape;5689;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0" name="Google Shape;5690;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1" name="Google Shape;5691;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2" name="Google Shape;5692;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3" name="Google Shape;5693;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4" name="Google Shape;5694;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5" name="Google Shape;5695;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6" name="Google Shape;5696;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7" name="Google Shape;5697;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8" name="Google Shape;5698;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9" name="Google Shape;5699;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0" name="Google Shape;5700;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1" name="Google Shape;5701;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2" name="Google Shape;5702;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3" name="Google Shape;5703;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4" name="Google Shape;5704;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5" name="Google Shape;5705;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6" name="Google Shape;5706;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7" name="Google Shape;5707;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8" name="Google Shape;5708;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9" name="Google Shape;5709;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0" name="Google Shape;5710;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1" name="Google Shape;5711;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2" name="Google Shape;5712;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3" name="Google Shape;5713;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4" name="Google Shape;5714;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5" name="Google Shape;5715;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6" name="Google Shape;5716;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7" name="Google Shape;5717;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8" name="Google Shape;5718;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9" name="Google Shape;5719;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0" name="Google Shape;5720;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1" name="Google Shape;5721;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2" name="Google Shape;5722;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3" name="Google Shape;5723;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4" name="Google Shape;5724;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5" name="Google Shape;5725;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6" name="Google Shape;5726;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7" name="Google Shape;5727;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8" name="Google Shape;5728;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9" name="Google Shape;5729;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0" name="Google Shape;5730;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1" name="Google Shape;5731;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2" name="Google Shape;5732;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3" name="Google Shape;5733;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4" name="Google Shape;5734;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5" name="Google Shape;5735;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6" name="Google Shape;5736;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7" name="Google Shape;5737;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8" name="Google Shape;5738;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9" name="Google Shape;5739;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0" name="Google Shape;5740;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1" name="Google Shape;5741;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2" name="Google Shape;5742;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3" name="Google Shape;5743;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4" name="Google Shape;5744;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5" name="Google Shape;5745;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6" name="Google Shape;5746;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7" name="Google Shape;5747;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8" name="Google Shape;5748;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9" name="Google Shape;5749;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0" name="Google Shape;5750;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1" name="Google Shape;5751;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2" name="Google Shape;5752;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3" name="Google Shape;5753;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4" name="Google Shape;5754;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5" name="Google Shape;5755;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6" name="Google Shape;5756;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7" name="Google Shape;5757;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8" name="Google Shape;5758;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9" name="Google Shape;5759;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0" name="Google Shape;5760;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1" name="Google Shape;5761;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2" name="Google Shape;5762;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3" name="Google Shape;5763;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4" name="Google Shape;5764;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5" name="Google Shape;5765;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6" name="Google Shape;5766;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7" name="Google Shape;5767;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8" name="Google Shape;5768;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9" name="Google Shape;5769;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0" name="Google Shape;5770;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1" name="Google Shape;5771;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2" name="Google Shape;5772;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3" name="Google Shape;5773;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4" name="Google Shape;5774;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5" name="Google Shape;5775;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6" name="Google Shape;5776;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7" name="Google Shape;5777;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8" name="Google Shape;5778;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9" name="Google Shape;5779;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0" name="Google Shape;5780;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1" name="Google Shape;5781;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2" name="Google Shape;5782;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3" name="Google Shape;5783;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4" name="Google Shape;5784;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5" name="Google Shape;5785;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6" name="Google Shape;5786;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7" name="Google Shape;5787;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8" name="Google Shape;5788;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9" name="Google Shape;5789;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0" name="Google Shape;5790;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1" name="Google Shape;5791;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2" name="Google Shape;5792;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3" name="Google Shape;5793;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4" name="Google Shape;5794;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5" name="Google Shape;5795;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6" name="Google Shape;5796;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7" name="Google Shape;5797;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8" name="Google Shape;5798;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9" name="Google Shape;5799;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0" name="Google Shape;5800;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1" name="Google Shape;5801;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2" name="Google Shape;5802;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3" name="Google Shape;5803;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4" name="Google Shape;5804;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5" name="Google Shape;5805;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6" name="Google Shape;5806;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7" name="Google Shape;5807;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8" name="Google Shape;5808;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9" name="Google Shape;5809;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0" name="Google Shape;5810;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1" name="Google Shape;5811;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2" name="Google Shape;5812;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3" name="Google Shape;5813;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4" name="Google Shape;5814;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5" name="Google Shape;5815;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6" name="Google Shape;5816;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7" name="Google Shape;5817;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8" name="Google Shape;5818;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9" name="Google Shape;5819;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0" name="Google Shape;5820;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1" name="Google Shape;5821;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2" name="Google Shape;5822;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3" name="Google Shape;5823;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4" name="Google Shape;5824;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5" name="Google Shape;5825;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6" name="Google Shape;5826;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7" name="Google Shape;5827;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8" name="Google Shape;5828;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9" name="Google Shape;5829;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0" name="Google Shape;5830;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1" name="Google Shape;5831;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2" name="Google Shape;5832;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3" name="Google Shape;5833;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4" name="Google Shape;5834;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5" name="Google Shape;5835;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6" name="Google Shape;5836;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7" name="Google Shape;5837;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8" name="Google Shape;5838;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9" name="Google Shape;5839;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0" name="Google Shape;5840;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1" name="Google Shape;5841;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2" name="Google Shape;5842;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3" name="Google Shape;5843;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4" name="Google Shape;5844;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5" name="Google Shape;5845;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6" name="Google Shape;5846;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7" name="Google Shape;5847;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8" name="Google Shape;5848;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9" name="Google Shape;5849;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0" name="Google Shape;5850;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1" name="Google Shape;5851;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2" name="Google Shape;5852;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3" name="Google Shape;5853;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4" name="Google Shape;5854;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5" name="Google Shape;5855;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6" name="Google Shape;5856;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7" name="Google Shape;5857;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8" name="Google Shape;5858;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9" name="Google Shape;5859;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0" name="Google Shape;5860;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1" name="Google Shape;5861;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2" name="Google Shape;5862;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3" name="Google Shape;5863;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4" name="Google Shape;5864;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5" name="Google Shape;5865;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6" name="Google Shape;5866;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7" name="Google Shape;5867;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8" name="Google Shape;5868;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9" name="Google Shape;5869;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0" name="Google Shape;5870;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1" name="Google Shape;5871;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2" name="Google Shape;5872;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3" name="Google Shape;5873;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4" name="Google Shape;5874;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5" name="Google Shape;5875;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6" name="Google Shape;5876;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7" name="Google Shape;5877;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8" name="Google Shape;5878;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9" name="Google Shape;5879;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0" name="Google Shape;5880;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1" name="Google Shape;5881;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2" name="Google Shape;5882;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3" name="Google Shape;5883;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4" name="Google Shape;5884;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5" name="Google Shape;5885;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6" name="Google Shape;5886;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7" name="Google Shape;5887;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8" name="Google Shape;5888;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9" name="Google Shape;5889;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0" name="Google Shape;5890;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1" name="Google Shape;5891;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2" name="Google Shape;5892;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3" name="Google Shape;5893;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4" name="Google Shape;5894;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5" name="Google Shape;5895;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6" name="Google Shape;5896;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7" name="Google Shape;5897;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8" name="Google Shape;5898;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9" name="Google Shape;5899;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0" name="Google Shape;5900;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1" name="Google Shape;5901;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2" name="Google Shape;5902;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3" name="Google Shape;5903;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4" name="Google Shape;5904;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5" name="Google Shape;5905;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6" name="Google Shape;5906;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7" name="Google Shape;5907;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8" name="Google Shape;5908;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9" name="Google Shape;5909;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0" name="Google Shape;5910;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1" name="Google Shape;5911;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2" name="Google Shape;5912;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3" name="Google Shape;5913;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4" name="Google Shape;5914;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5" name="Google Shape;5915;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6" name="Google Shape;5916;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7" name="Google Shape;5917;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8" name="Google Shape;5918;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9" name="Google Shape;5919;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0" name="Google Shape;5920;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1" name="Google Shape;5921;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2" name="Google Shape;5922;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3" name="Google Shape;5923;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4" name="Google Shape;5924;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5" name="Google Shape;5925;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6" name="Google Shape;5926;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7" name="Google Shape;5927;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8" name="Google Shape;5928;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9" name="Google Shape;5929;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0" name="Google Shape;5930;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1" name="Google Shape;5931;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2" name="Google Shape;5932;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3" name="Google Shape;5933;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4" name="Google Shape;5934;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5" name="Google Shape;5935;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6" name="Google Shape;5936;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7" name="Google Shape;5937;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8" name="Google Shape;5938;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9" name="Google Shape;5939;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0" name="Google Shape;5940;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1" name="Google Shape;5941;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2" name="Google Shape;5942;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3" name="Google Shape;5943;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4" name="Google Shape;5944;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5" name="Google Shape;5945;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6" name="Google Shape;5946;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7" name="Google Shape;5947;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8" name="Google Shape;5948;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9" name="Google Shape;5949;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0" name="Google Shape;5950;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1" name="Google Shape;5951;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2" name="Google Shape;5952;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3" name="Google Shape;5953;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4" name="Google Shape;5954;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5" name="Google Shape;5955;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6" name="Google Shape;5956;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7" name="Google Shape;5957;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8" name="Google Shape;5958;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9" name="Google Shape;5959;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0" name="Google Shape;5960;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1" name="Google Shape;5961;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2" name="Google Shape;5962;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3" name="Google Shape;5963;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4" name="Google Shape;5964;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5" name="Google Shape;5965;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6" name="Google Shape;5966;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7" name="Google Shape;5967;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8" name="Google Shape;5968;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9" name="Google Shape;5969;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0" name="Google Shape;5970;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1" name="Google Shape;5971;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2" name="Google Shape;5972;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3" name="Google Shape;5973;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4" name="Google Shape;5974;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5" name="Google Shape;5975;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6" name="Google Shape;5976;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7" name="Google Shape;5977;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8" name="Google Shape;5978;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9" name="Google Shape;5979;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0" name="Google Shape;5980;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1" name="Google Shape;5981;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2" name="Google Shape;5982;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3" name="Google Shape;5983;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4" name="Google Shape;5984;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5" name="Google Shape;5985;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6" name="Google Shape;5986;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7" name="Google Shape;5987;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8" name="Google Shape;5988;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9" name="Google Shape;5989;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0" name="Google Shape;5990;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1" name="Google Shape;5991;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2" name="Google Shape;5992;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3" name="Google Shape;5993;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4" name="Google Shape;5994;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5" name="Google Shape;5995;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6" name="Google Shape;5996;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7" name="Google Shape;5997;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8" name="Google Shape;5998;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9" name="Google Shape;5999;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0" name="Google Shape;6000;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1" name="Google Shape;6001;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2" name="Google Shape;6002;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3" name="Google Shape;6003;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4" name="Google Shape;6004;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5" name="Google Shape;6005;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6" name="Google Shape;6006;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7" name="Google Shape;6007;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8" name="Google Shape;6008;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9" name="Google Shape;6009;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0" name="Google Shape;6010;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1" name="Google Shape;6011;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2" name="Google Shape;6012;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3" name="Google Shape;6013;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4" name="Google Shape;6014;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5" name="Google Shape;6015;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6" name="Google Shape;6016;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7" name="Google Shape;6017;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8" name="Google Shape;6018;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9" name="Google Shape;6019;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0" name="Google Shape;6020;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1" name="Google Shape;6021;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2" name="Google Shape;6022;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3" name="Google Shape;6023;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4" name="Google Shape;6024;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5" name="Google Shape;6025;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6" name="Google Shape;6026;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7" name="Google Shape;6027;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8" name="Google Shape;6028;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9" name="Google Shape;6029;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0" name="Google Shape;6030;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1" name="Google Shape;6031;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2" name="Google Shape;6032;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3" name="Google Shape;6033;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4" name="Google Shape;6034;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5" name="Google Shape;6035;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6" name="Google Shape;6036;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7" name="Google Shape;6037;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8" name="Google Shape;6038;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9" name="Google Shape;6039;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0" name="Google Shape;6040;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1" name="Google Shape;6041;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2" name="Google Shape;6042;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3" name="Google Shape;6043;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4" name="Google Shape;6044;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5" name="Google Shape;6045;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6" name="Google Shape;6046;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7" name="Google Shape;6047;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8" name="Google Shape;6048;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9" name="Google Shape;6049;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0" name="Google Shape;6050;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1" name="Google Shape;6051;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2" name="Google Shape;6052;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3" name="Google Shape;6053;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4" name="Google Shape;6054;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5" name="Google Shape;6055;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6" name="Google Shape;6056;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7" name="Google Shape;6057;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8" name="Google Shape;6058;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9" name="Google Shape;6059;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0" name="Google Shape;6060;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1" name="Google Shape;6061;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2" name="Google Shape;6062;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3" name="Google Shape;6063;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4" name="Google Shape;6064;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5" name="Google Shape;6065;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6" name="Google Shape;6066;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7" name="Google Shape;6067;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8" name="Google Shape;6068;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9" name="Google Shape;6069;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0" name="Google Shape;6070;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1" name="Google Shape;6071;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2" name="Google Shape;6072;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3" name="Google Shape;6073;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4" name="Google Shape;6074;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5" name="Google Shape;6075;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6" name="Google Shape;6076;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7" name="Google Shape;6077;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8" name="Google Shape;6078;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9" name="Google Shape;6079;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0" name="Google Shape;6080;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1" name="Google Shape;6081;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2" name="Google Shape;6082;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3" name="Google Shape;6083;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4" name="Google Shape;6084;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5" name="Google Shape;6085;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6" name="Google Shape;6086;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7" name="Google Shape;6087;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8" name="Google Shape;6088;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9" name="Google Shape;6089;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0" name="Google Shape;6090;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1" name="Google Shape;6091;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2" name="Google Shape;6092;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3" name="Google Shape;6093;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4" name="Google Shape;6094;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5" name="Google Shape;6095;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6" name="Google Shape;6096;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7" name="Google Shape;6097;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8" name="Google Shape;6098;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9" name="Google Shape;6099;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0" name="Google Shape;6100;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1" name="Google Shape;6101;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2" name="Google Shape;6102;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3" name="Google Shape;6103;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4" name="Google Shape;6104;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5" name="Google Shape;6105;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6" name="Google Shape;6106;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7" name="Google Shape;6107;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8" name="Google Shape;6108;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9" name="Google Shape;6109;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0" name="Google Shape;6110;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1" name="Google Shape;6111;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2" name="Google Shape;6112;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3" name="Google Shape;6113;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4" name="Google Shape;6114;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5" name="Google Shape;6115;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6" name="Google Shape;6116;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7" name="Google Shape;6117;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8" name="Google Shape;6118;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9" name="Google Shape;6119;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0" name="Google Shape;6120;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1" name="Google Shape;6121;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2" name="Google Shape;6122;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3" name="Google Shape;6123;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4" name="Google Shape;6124;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5" name="Google Shape;6125;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6" name="Google Shape;6126;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7" name="Google Shape;6127;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8" name="Google Shape;6128;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9" name="Google Shape;6129;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0" name="Google Shape;6130;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1" name="Google Shape;6131;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2" name="Google Shape;6132;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3" name="Google Shape;6133;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4" name="Google Shape;6134;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5" name="Google Shape;6135;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6" name="Google Shape;6136;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7" name="Google Shape;6137;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8" name="Google Shape;6138;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9" name="Google Shape;6139;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0" name="Google Shape;6140;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1" name="Google Shape;6141;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2" name="Google Shape;6142;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3" name="Google Shape;6143;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4" name="Google Shape;6144;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5" name="Google Shape;6145;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6" name="Google Shape;6146;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7" name="Google Shape;6147;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8" name="Google Shape;6148;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9" name="Google Shape;6149;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0" name="Google Shape;6150;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1" name="Google Shape;6151;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2" name="Google Shape;6152;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3" name="Google Shape;6153;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4" name="Google Shape;6154;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5" name="Google Shape;6155;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6" name="Google Shape;6156;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7" name="Google Shape;6157;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8" name="Google Shape;6158;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9" name="Google Shape;6159;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0" name="Google Shape;6160;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1" name="Google Shape;6161;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2" name="Google Shape;6162;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3" name="Google Shape;6163;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4" name="Google Shape;6164;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5" name="Google Shape;6165;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6" name="Google Shape;6166;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7" name="Google Shape;6167;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8" name="Google Shape;6168;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9" name="Google Shape;6169;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0" name="Google Shape;6170;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1" name="Google Shape;6171;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2" name="Google Shape;6172;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3" name="Google Shape;6173;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4" name="Google Shape;6174;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5" name="Google Shape;6175;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6" name="Google Shape;6176;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7" name="Google Shape;6177;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8" name="Google Shape;6178;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9" name="Google Shape;6179;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0" name="Google Shape;6180;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1" name="Google Shape;6181;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2" name="Google Shape;6182;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3" name="Google Shape;6183;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4" name="Google Shape;6184;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5" name="Google Shape;6185;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6" name="Google Shape;6186;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7" name="Google Shape;6187;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8" name="Google Shape;6188;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9" name="Google Shape;6189;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0" name="Google Shape;6190;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1" name="Google Shape;6191;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2" name="Google Shape;6192;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3" name="Google Shape;6193;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4" name="Google Shape;6194;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5" name="Google Shape;6195;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6" name="Google Shape;6196;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7" name="Google Shape;6197;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8" name="Google Shape;6198;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9" name="Google Shape;6199;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0" name="Google Shape;6200;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1" name="Google Shape;6201;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2" name="Google Shape;6202;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3" name="Google Shape;6203;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4" name="Google Shape;6204;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5" name="Google Shape;6205;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6" name="Google Shape;6206;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7" name="Google Shape;6207;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8" name="Google Shape;6208;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9" name="Google Shape;6209;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0" name="Google Shape;6210;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1" name="Google Shape;6211;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2" name="Google Shape;6212;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3" name="Google Shape;6213;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4" name="Google Shape;6214;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5" name="Google Shape;6215;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6" name="Google Shape;6216;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7" name="Google Shape;6217;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8" name="Google Shape;6218;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9" name="Google Shape;6219;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0" name="Google Shape;6220;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1" name="Google Shape;6221;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2" name="Google Shape;6222;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3" name="Google Shape;6223;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4" name="Google Shape;6224;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5" name="Google Shape;6225;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6" name="Google Shape;6226;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7" name="Google Shape;6227;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8" name="Google Shape;6228;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9" name="Google Shape;6229;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0" name="Google Shape;6230;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1" name="Google Shape;6231;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2" name="Google Shape;6232;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3" name="Google Shape;6233;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4" name="Google Shape;6234;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5" name="Google Shape;6235;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6" name="Google Shape;6236;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7" name="Google Shape;6237;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8" name="Google Shape;6238;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9" name="Google Shape;6239;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0" name="Google Shape;6240;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1" name="Google Shape;6241;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2" name="Google Shape;6242;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3" name="Google Shape;6243;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4" name="Google Shape;6244;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5" name="Google Shape;6245;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6" name="Google Shape;6246;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7" name="Google Shape;6247;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8" name="Google Shape;6248;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9" name="Google Shape;6249;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0" name="Google Shape;6250;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1" name="Google Shape;6251;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2" name="Google Shape;6252;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3" name="Google Shape;6253;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4" name="Google Shape;6254;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5" name="Google Shape;6255;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6" name="Google Shape;6256;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7" name="Google Shape;6257;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8" name="Google Shape;6258;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9" name="Google Shape;6259;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0" name="Google Shape;6260;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1" name="Google Shape;6261;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2" name="Google Shape;6262;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3" name="Google Shape;6263;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4" name="Google Shape;6264;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5" name="Google Shape;6265;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6" name="Google Shape;6266;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7" name="Google Shape;6267;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8" name="Google Shape;6268;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9" name="Google Shape;6269;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0" name="Google Shape;6270;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1" name="Google Shape;6271;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2" name="Google Shape;6272;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3" name="Google Shape;6273;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4" name="Google Shape;6274;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5" name="Google Shape;6275;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6" name="Google Shape;6276;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7" name="Google Shape;6277;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8" name="Google Shape;6278;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9" name="Google Shape;6279;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0" name="Google Shape;6280;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1" name="Google Shape;6281;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2" name="Google Shape;6282;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3" name="Google Shape;6283;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4" name="Google Shape;6284;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5" name="Google Shape;6285;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6" name="Google Shape;6286;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7" name="Google Shape;6287;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8" name="Google Shape;6288;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9" name="Google Shape;6289;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0" name="Google Shape;6290;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1" name="Google Shape;6291;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2" name="Google Shape;6292;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3" name="Google Shape;6293;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4" name="Google Shape;6294;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5" name="Google Shape;6295;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6" name="Google Shape;6296;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7" name="Google Shape;6297;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8" name="Google Shape;6298;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9" name="Google Shape;6299;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0" name="Google Shape;6300;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1" name="Google Shape;6301;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2" name="Google Shape;6302;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3" name="Google Shape;6303;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4" name="Google Shape;6304;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5" name="Google Shape;6305;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6" name="Google Shape;6306;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7" name="Google Shape;6307;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8" name="Google Shape;6308;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9" name="Google Shape;6309;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0" name="Google Shape;6310;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1" name="Google Shape;6311;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2" name="Google Shape;6312;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3" name="Google Shape;6313;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4" name="Google Shape;6314;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5" name="Google Shape;6315;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6" name="Google Shape;6316;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7" name="Google Shape;6317;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8" name="Google Shape;6318;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9" name="Google Shape;6319;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0" name="Google Shape;6320;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1" name="Google Shape;6321;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2" name="Google Shape;6322;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3" name="Google Shape;6323;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4" name="Google Shape;6324;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5" name="Google Shape;6325;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6" name="Google Shape;6326;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7" name="Google Shape;6327;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8" name="Google Shape;6328;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9" name="Google Shape;6329;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0" name="Google Shape;6330;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1" name="Google Shape;6331;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2" name="Google Shape;6332;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3" name="Google Shape;6333;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4" name="Google Shape;6334;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5" name="Google Shape;6335;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6" name="Google Shape;6336;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7" name="Google Shape;6337;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8" name="Google Shape;6338;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9" name="Google Shape;6339;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0" name="Google Shape;6340;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1" name="Google Shape;6341;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2" name="Google Shape;6342;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3" name="Google Shape;6343;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4" name="Google Shape;6344;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5" name="Google Shape;6345;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6" name="Google Shape;6346;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7" name="Google Shape;6347;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8" name="Google Shape;6348;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9" name="Google Shape;6349;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0" name="Google Shape;6350;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1" name="Google Shape;6351;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2" name="Google Shape;6352;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3" name="Google Shape;6353;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4" name="Google Shape;6354;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5" name="Google Shape;6355;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6" name="Google Shape;6356;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7" name="Google Shape;6357;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8" name="Google Shape;6358;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9" name="Google Shape;6359;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0" name="Google Shape;6360;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1" name="Google Shape;6361;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2" name="Google Shape;6362;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3" name="Google Shape;6363;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4" name="Google Shape;6364;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5" name="Google Shape;6365;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6" name="Google Shape;6366;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7" name="Google Shape;6367;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8" name="Google Shape;6368;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9" name="Google Shape;6369;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0" name="Google Shape;6370;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1" name="Google Shape;6371;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2" name="Google Shape;6372;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3" name="Google Shape;6373;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4" name="Google Shape;6374;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5" name="Google Shape;6375;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6" name="Google Shape;6376;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7" name="Google Shape;6377;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8" name="Google Shape;6378;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9" name="Google Shape;6379;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0" name="Google Shape;6380;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1" name="Google Shape;6381;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2" name="Google Shape;6382;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3" name="Google Shape;6383;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4" name="Google Shape;6384;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5" name="Google Shape;6385;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6" name="Google Shape;6386;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7" name="Google Shape;6387;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8" name="Google Shape;6388;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9" name="Google Shape;6389;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0" name="Google Shape;6390;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1" name="Google Shape;6391;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2" name="Google Shape;6392;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3" name="Google Shape;6393;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4" name="Google Shape;6394;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5" name="Google Shape;6395;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6" name="Google Shape;6396;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7" name="Google Shape;6397;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8" name="Google Shape;6398;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9" name="Google Shape;6399;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0" name="Google Shape;6400;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1" name="Google Shape;6401;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2" name="Google Shape;6402;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3" name="Google Shape;6403;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4" name="Google Shape;6404;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5" name="Google Shape;6405;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6" name="Google Shape;6406;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7" name="Google Shape;6407;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8" name="Google Shape;6408;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9" name="Google Shape;6409;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0" name="Google Shape;6410;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1" name="Google Shape;6411;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2" name="Google Shape;6412;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3" name="Google Shape;6413;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4" name="Google Shape;6414;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5" name="Google Shape;6415;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6" name="Google Shape;6416;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7" name="Google Shape;6417;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8" name="Google Shape;6418;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9" name="Google Shape;6419;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0" name="Google Shape;6420;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1" name="Google Shape;6421;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2" name="Google Shape;6422;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3" name="Google Shape;6423;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4" name="Google Shape;6424;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5" name="Google Shape;6425;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6" name="Google Shape;6426;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7" name="Google Shape;6427;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8" name="Google Shape;6428;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9" name="Google Shape;6429;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0" name="Google Shape;6430;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1" name="Google Shape;6431;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2" name="Google Shape;6432;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3" name="Google Shape;6433;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4" name="Google Shape;6434;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5" name="Google Shape;6435;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6" name="Google Shape;6436;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7" name="Google Shape;6437;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8" name="Google Shape;6438;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9" name="Google Shape;6439;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0" name="Google Shape;6440;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1" name="Google Shape;6441;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2" name="Google Shape;6442;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3" name="Google Shape;6443;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4" name="Google Shape;6444;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5" name="Google Shape;6445;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6" name="Google Shape;6446;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7" name="Google Shape;6447;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8" name="Google Shape;6448;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9" name="Google Shape;6449;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0" name="Google Shape;6450;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1" name="Google Shape;6451;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2" name="Google Shape;6452;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3" name="Google Shape;6453;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4" name="Google Shape;6454;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5" name="Google Shape;6455;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6" name="Google Shape;6456;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7" name="Google Shape;6457;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8" name="Google Shape;6458;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9" name="Google Shape;6459;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0" name="Google Shape;6460;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1" name="Google Shape;6461;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2" name="Google Shape;6462;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3" name="Google Shape;6463;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4" name="Google Shape;6464;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5" name="Google Shape;6465;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6" name="Google Shape;6466;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7" name="Google Shape;6467;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8" name="Google Shape;6468;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9" name="Google Shape;6469;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0" name="Google Shape;6470;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1" name="Google Shape;6471;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2" name="Google Shape;6472;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3" name="Google Shape;6473;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4" name="Google Shape;6474;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5" name="Google Shape;6475;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6" name="Google Shape;6476;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7" name="Google Shape;6477;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8" name="Google Shape;6478;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9" name="Google Shape;6479;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0" name="Google Shape;6480;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1" name="Google Shape;6481;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2" name="Google Shape;6482;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3" name="Google Shape;6483;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4" name="Google Shape;6484;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5" name="Google Shape;6485;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6" name="Google Shape;6486;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7" name="Google Shape;6487;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8" name="Google Shape;6488;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9" name="Google Shape;6489;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0" name="Google Shape;6490;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1" name="Google Shape;6491;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2" name="Google Shape;6492;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3" name="Google Shape;6493;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4" name="Google Shape;6494;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5" name="Google Shape;6495;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6" name="Google Shape;6496;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7" name="Google Shape;6497;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8" name="Google Shape;6498;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9" name="Google Shape;6499;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0" name="Google Shape;6500;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1" name="Google Shape;6501;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2" name="Google Shape;6502;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3" name="Google Shape;6503;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4" name="Google Shape;6504;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5" name="Google Shape;6505;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6" name="Google Shape;6506;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7" name="Google Shape;6507;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8" name="Google Shape;6508;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9" name="Google Shape;6509;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0" name="Google Shape;6510;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1" name="Google Shape;6511;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2" name="Google Shape;6512;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3" name="Google Shape;6513;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4" name="Google Shape;6514;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5" name="Google Shape;6515;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6" name="Google Shape;6516;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7" name="Google Shape;6517;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8" name="Google Shape;6518;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9" name="Google Shape;6519;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0" name="Google Shape;6520;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1" name="Google Shape;6521;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2" name="Google Shape;6522;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3" name="Google Shape;6523;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4" name="Google Shape;6524;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5" name="Google Shape;6525;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6" name="Google Shape;6526;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7" name="Google Shape;6527;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8" name="Google Shape;6528;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9" name="Google Shape;6529;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0" name="Google Shape;6530;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1" name="Google Shape;6531;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2" name="Google Shape;6532;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3" name="Google Shape;6533;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4" name="Google Shape;6534;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5" name="Google Shape;6535;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6" name="Google Shape;6536;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7" name="Google Shape;6537;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8" name="Google Shape;6538;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9" name="Google Shape;6539;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0" name="Google Shape;6540;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1" name="Google Shape;6541;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2" name="Google Shape;6542;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3" name="Google Shape;6543;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4" name="Google Shape;6544;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5" name="Google Shape;6545;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6" name="Google Shape;6546;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7" name="Google Shape;6547;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8" name="Google Shape;6548;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9" name="Google Shape;6549;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0" name="Google Shape;6550;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1" name="Google Shape;6551;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2" name="Google Shape;6552;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3" name="Google Shape;6553;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4" name="Google Shape;6554;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5" name="Google Shape;6555;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6" name="Google Shape;6556;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7" name="Google Shape;6557;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8" name="Google Shape;6558;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9" name="Google Shape;6559;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0" name="Google Shape;6560;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1" name="Google Shape;6561;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2" name="Google Shape;6562;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3" name="Google Shape;6563;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4" name="Google Shape;6564;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5" name="Google Shape;6565;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6" name="Google Shape;6566;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7" name="Google Shape;6567;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8" name="Google Shape;6568;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9" name="Google Shape;6569;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0" name="Google Shape;6570;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1" name="Google Shape;6571;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2" name="Google Shape;6572;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3" name="Google Shape;6573;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4" name="Google Shape;6574;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5" name="Google Shape;6575;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6" name="Google Shape;6576;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7" name="Google Shape;6577;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8" name="Google Shape;6578;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9" name="Google Shape;6579;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0" name="Google Shape;6580;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1" name="Google Shape;6581;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2" name="Google Shape;6582;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3" name="Google Shape;6583;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4" name="Google Shape;6584;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5" name="Google Shape;6585;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6" name="Google Shape;6586;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7" name="Google Shape;6587;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8" name="Google Shape;6588;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9" name="Google Shape;6589;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0" name="Google Shape;6590;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1" name="Google Shape;6591;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2" name="Google Shape;6592;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3" name="Google Shape;6593;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4" name="Google Shape;6594;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5" name="Google Shape;6595;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6" name="Google Shape;6596;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7" name="Google Shape;6597;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8" name="Google Shape;6598;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9" name="Google Shape;6599;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0" name="Google Shape;6600;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1" name="Google Shape;6601;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2" name="Google Shape;6602;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3" name="Google Shape;6603;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4" name="Google Shape;6604;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5" name="Google Shape;6605;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6" name="Google Shape;6606;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7" name="Google Shape;6607;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8" name="Google Shape;6608;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9" name="Google Shape;6609;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0" name="Google Shape;6610;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1" name="Google Shape;6611;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2" name="Google Shape;6612;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3" name="Google Shape;6613;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4" name="Google Shape;6614;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5" name="Google Shape;6615;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6" name="Google Shape;6616;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7" name="Google Shape;6617;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8" name="Google Shape;6618;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9" name="Google Shape;6619;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0" name="Google Shape;6620;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1" name="Google Shape;6621;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2" name="Google Shape;6622;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3" name="Google Shape;6623;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4" name="Google Shape;6624;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5" name="Google Shape;6625;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6" name="Google Shape;6626;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7" name="Google Shape;6627;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8" name="Google Shape;6628;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9" name="Google Shape;6629;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0" name="Google Shape;6630;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1" name="Google Shape;6631;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2" name="Google Shape;6632;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3" name="Google Shape;6633;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4" name="Google Shape;6634;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5" name="Google Shape;6635;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6" name="Google Shape;6636;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7" name="Google Shape;6637;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8" name="Google Shape;6638;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9" name="Google Shape;6639;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0" name="Google Shape;6640;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1" name="Google Shape;6641;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2" name="Google Shape;6642;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3" name="Google Shape;6643;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4" name="Google Shape;6644;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5" name="Google Shape;6645;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6" name="Google Shape;6646;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7" name="Google Shape;6647;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8" name="Google Shape;6648;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9" name="Google Shape;6649;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0" name="Google Shape;6650;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1" name="Google Shape;6651;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2" name="Google Shape;6652;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3" name="Google Shape;6653;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4" name="Google Shape;6654;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5" name="Google Shape;6655;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6" name="Google Shape;6656;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7" name="Google Shape;6657;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8" name="Google Shape;6658;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9" name="Google Shape;6659;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0" name="Google Shape;6660;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1" name="Google Shape;6661;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2" name="Google Shape;6662;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3" name="Google Shape;6663;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4" name="Google Shape;6664;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5" name="Google Shape;6665;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6" name="Google Shape;6666;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7" name="Google Shape;6667;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8" name="Google Shape;6668;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9" name="Google Shape;6669;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0" name="Google Shape;6670;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1" name="Google Shape;6671;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2" name="Google Shape;6672;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3" name="Google Shape;6673;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4" name="Google Shape;6674;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5" name="Google Shape;6675;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6" name="Google Shape;6676;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7" name="Google Shape;6677;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8" name="Google Shape;6678;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9" name="Google Shape;6679;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0" name="Google Shape;6680;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1" name="Google Shape;6681;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2" name="Google Shape;6682;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3" name="Google Shape;6683;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4" name="Google Shape;6684;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5" name="Google Shape;6685;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6" name="Google Shape;6686;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7" name="Google Shape;6687;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8" name="Google Shape;6688;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9" name="Google Shape;6689;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0" name="Google Shape;6690;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1" name="Google Shape;6691;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2" name="Google Shape;6692;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3" name="Google Shape;6693;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4" name="Google Shape;6694;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5" name="Google Shape;6695;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6" name="Google Shape;6696;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7" name="Google Shape;6697;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8" name="Google Shape;6698;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9" name="Google Shape;6699;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0" name="Google Shape;6700;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1" name="Google Shape;6701;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2" name="Google Shape;6702;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3" name="Google Shape;6703;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4" name="Google Shape;6704;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5" name="Google Shape;6705;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6" name="Google Shape;6706;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7" name="Google Shape;6707;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8" name="Google Shape;6708;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9" name="Google Shape;6709;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0" name="Google Shape;6710;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1" name="Google Shape;6711;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2" name="Google Shape;6712;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3" name="Google Shape;6713;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4" name="Google Shape;6714;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5" name="Google Shape;6715;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6" name="Google Shape;6716;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7" name="Google Shape;6717;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8" name="Google Shape;6718;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9" name="Google Shape;6719;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0" name="Google Shape;6720;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1" name="Google Shape;6721;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2" name="Google Shape;6722;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3" name="Google Shape;6723;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4" name="Google Shape;6724;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5" name="Google Shape;6725;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6" name="Google Shape;6726;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7" name="Google Shape;6727;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8" name="Google Shape;6728;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9" name="Google Shape;6729;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0" name="Google Shape;6730;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1" name="Google Shape;6731;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2" name="Google Shape;6732;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3" name="Google Shape;6733;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4" name="Google Shape;6734;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5" name="Google Shape;6735;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6" name="Google Shape;6736;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7" name="Google Shape;6737;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8" name="Google Shape;6738;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9" name="Google Shape;6739;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0" name="Google Shape;6740;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1" name="Google Shape;6741;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2" name="Google Shape;6742;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3" name="Google Shape;6743;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4" name="Google Shape;6744;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5" name="Google Shape;6745;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6" name="Google Shape;6746;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7" name="Google Shape;6747;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8" name="Google Shape;6748;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9" name="Google Shape;6749;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0" name="Google Shape;6750;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1" name="Google Shape;6751;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2" name="Google Shape;6752;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3" name="Google Shape;6753;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4" name="Google Shape;6754;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5" name="Google Shape;6755;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6" name="Google Shape;6756;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7" name="Google Shape;6757;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8" name="Google Shape;6758;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9" name="Google Shape;6759;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0" name="Google Shape;6760;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1" name="Google Shape;6761;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2" name="Google Shape;6762;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3" name="Google Shape;6763;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4" name="Google Shape;6764;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5" name="Google Shape;6765;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6" name="Google Shape;6766;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7" name="Google Shape;6767;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8" name="Google Shape;6768;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9" name="Google Shape;6769;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0" name="Google Shape;6770;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1" name="Google Shape;6771;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2" name="Google Shape;6772;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3" name="Google Shape;6773;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4" name="Google Shape;6774;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5" name="Google Shape;6775;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6" name="Google Shape;6776;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7" name="Google Shape;6777;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8" name="Google Shape;6778;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9" name="Google Shape;6779;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0" name="Google Shape;6780;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1" name="Google Shape;6781;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2" name="Google Shape;6782;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3" name="Google Shape;6783;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4" name="Google Shape;6784;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5" name="Google Shape;6785;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6" name="Google Shape;6786;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7" name="Google Shape;6787;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8" name="Google Shape;6788;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9" name="Google Shape;6789;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0" name="Google Shape;6790;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1" name="Google Shape;6791;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2" name="Google Shape;6792;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3" name="Google Shape;6793;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4" name="Google Shape;6794;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5" name="Google Shape;6795;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6" name="Google Shape;6796;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7" name="Google Shape;6797;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8" name="Google Shape;6798;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9" name="Google Shape;6799;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0" name="Google Shape;6800;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1" name="Google Shape;6801;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2" name="Google Shape;6802;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3" name="Google Shape;6803;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4" name="Google Shape;6804;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5" name="Google Shape;6805;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6" name="Google Shape;6806;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7" name="Google Shape;6807;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8" name="Google Shape;6808;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9" name="Google Shape;6809;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0" name="Google Shape;6810;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1" name="Google Shape;6811;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2" name="Google Shape;6812;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3" name="Google Shape;6813;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4" name="Google Shape;6814;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5" name="Google Shape;6815;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6" name="Google Shape;6816;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7" name="Google Shape;6817;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8" name="Google Shape;6818;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9" name="Google Shape;6819;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0" name="Google Shape;6820;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1" name="Google Shape;6821;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2" name="Google Shape;6822;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3" name="Google Shape;6823;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4" name="Google Shape;6824;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5" name="Google Shape;6825;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6" name="Google Shape;6826;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7" name="Google Shape;6827;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8" name="Google Shape;6828;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9" name="Google Shape;6829;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0" name="Google Shape;6830;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1" name="Google Shape;6831;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2" name="Google Shape;6832;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3" name="Google Shape;6833;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4" name="Google Shape;6834;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5" name="Google Shape;6835;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6" name="Google Shape;6836;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7" name="Google Shape;6837;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8" name="Google Shape;6838;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9" name="Google Shape;6839;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0" name="Google Shape;6840;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1" name="Google Shape;6841;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2" name="Google Shape;6842;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3" name="Google Shape;6843;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4" name="Google Shape;6844;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5" name="Google Shape;6845;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6" name="Google Shape;6846;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7" name="Google Shape;6847;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8" name="Google Shape;6848;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9" name="Google Shape;6849;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0" name="Google Shape;6850;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1" name="Google Shape;6851;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2" name="Google Shape;6852;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3" name="Google Shape;6853;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4" name="Google Shape;6854;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5" name="Google Shape;6855;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6" name="Google Shape;6856;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7" name="Google Shape;6857;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8" name="Google Shape;6858;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9" name="Google Shape;6859;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0" name="Google Shape;6860;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1" name="Google Shape;6861;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2" name="Google Shape;6862;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3" name="Google Shape;6863;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4" name="Google Shape;6864;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5" name="Google Shape;6865;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6" name="Google Shape;6866;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7" name="Google Shape;6867;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8" name="Google Shape;6868;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9" name="Google Shape;6869;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0" name="Google Shape;6870;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1" name="Google Shape;6871;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2" name="Google Shape;6872;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3" name="Google Shape;6873;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4" name="Google Shape;6874;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5" name="Google Shape;6875;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6" name="Google Shape;6876;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7" name="Google Shape;6877;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8" name="Google Shape;6878;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9" name="Google Shape;6879;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0" name="Google Shape;6880;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1" name="Google Shape;6881;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2" name="Google Shape;6882;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3" name="Google Shape;6883;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4" name="Google Shape;6884;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5" name="Google Shape;6885;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6" name="Google Shape;6886;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7" name="Google Shape;6887;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8" name="Google Shape;6888;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9" name="Google Shape;6889;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0" name="Google Shape;6890;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1" name="Google Shape;6891;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2" name="Google Shape;6892;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3" name="Google Shape;6893;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4" name="Google Shape;6894;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5" name="Google Shape;6895;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6" name="Google Shape;6896;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7" name="Google Shape;6897;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8" name="Google Shape;6898;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9" name="Google Shape;6899;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0" name="Google Shape;6900;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1" name="Google Shape;6901;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2" name="Google Shape;6902;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3" name="Google Shape;6903;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4" name="Google Shape;6904;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5" name="Google Shape;6905;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6" name="Google Shape;6906;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7" name="Google Shape;6907;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8" name="Google Shape;6908;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9" name="Google Shape;6909;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0" name="Google Shape;6910;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1" name="Google Shape;6911;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2" name="Google Shape;6912;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3" name="Google Shape;6913;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4" name="Google Shape;6914;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5" name="Google Shape;6915;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6" name="Google Shape;6916;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7" name="Google Shape;6917;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8" name="Google Shape;6918;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9" name="Google Shape;6919;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0" name="Google Shape;6920;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1" name="Google Shape;6921;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2" name="Google Shape;6922;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3" name="Google Shape;6923;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4" name="Google Shape;6924;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5" name="Google Shape;6925;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6" name="Google Shape;6926;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7" name="Google Shape;6927;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8" name="Google Shape;6928;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9" name="Google Shape;6929;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0" name="Google Shape;6930;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1" name="Google Shape;6931;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2" name="Google Shape;6932;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3" name="Google Shape;6933;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4" name="Google Shape;6934;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5" name="Google Shape;6935;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6" name="Google Shape;6936;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7" name="Google Shape;6937;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8" name="Google Shape;6938;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9" name="Google Shape;6939;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0" name="Google Shape;6940;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1" name="Google Shape;6941;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2" name="Google Shape;6942;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3" name="Google Shape;6943;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4" name="Google Shape;6944;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5" name="Google Shape;6945;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6" name="Google Shape;6946;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7" name="Google Shape;6947;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8" name="Google Shape;6948;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9" name="Google Shape;6949;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0" name="Google Shape;6950;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1" name="Google Shape;6951;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2" name="Google Shape;6952;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3" name="Google Shape;6953;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4" name="Google Shape;6954;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5" name="Google Shape;6955;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6" name="Google Shape;6956;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7" name="Google Shape;6957;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8" name="Google Shape;6958;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9" name="Google Shape;6959;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0" name="Google Shape;6960;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1" name="Google Shape;6961;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2" name="Google Shape;6962;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3" name="Google Shape;6963;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4" name="Google Shape;6964;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5" name="Google Shape;6965;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6" name="Google Shape;6966;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7" name="Google Shape;6967;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8" name="Google Shape;6968;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9" name="Google Shape;6969;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0" name="Google Shape;6970;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1" name="Google Shape;6971;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2" name="Google Shape;6972;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3" name="Google Shape;6973;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4" name="Google Shape;6974;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5" name="Google Shape;6975;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6" name="Google Shape;6976;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7" name="Google Shape;6977;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8" name="Google Shape;6978;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9" name="Google Shape;6979;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0" name="Google Shape;6980;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1" name="Google Shape;6981;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2" name="Google Shape;6982;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3" name="Google Shape;6983;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4" name="Google Shape;6984;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5" name="Google Shape;6985;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6" name="Google Shape;6986;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7" name="Google Shape;6987;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8" name="Google Shape;6988;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9" name="Google Shape;6989;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0" name="Google Shape;6990;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1" name="Google Shape;6991;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2" name="Google Shape;6992;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3" name="Google Shape;6993;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4" name="Google Shape;6994;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5" name="Google Shape;6995;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6" name="Google Shape;6996;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7" name="Google Shape;6997;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8" name="Google Shape;6998;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9" name="Google Shape;6999;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0" name="Google Shape;7000;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1" name="Google Shape;7001;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2" name="Google Shape;7002;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3" name="Google Shape;7003;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4" name="Google Shape;7004;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5" name="Google Shape;7005;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6" name="Google Shape;7006;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7" name="Google Shape;7007;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8" name="Google Shape;7008;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9" name="Google Shape;7009;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0" name="Google Shape;7010;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1" name="Google Shape;7011;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2" name="Google Shape;7012;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3" name="Google Shape;7013;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4" name="Google Shape;7014;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5" name="Google Shape;7015;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6" name="Google Shape;7016;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7" name="Google Shape;7017;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8" name="Google Shape;7018;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9" name="Google Shape;7019;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0" name="Google Shape;7020;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1" name="Google Shape;7021;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2" name="Google Shape;7022;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3" name="Google Shape;7023;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4" name="Google Shape;7024;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5" name="Google Shape;7025;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6" name="Google Shape;7026;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7" name="Google Shape;7027;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8" name="Google Shape;7028;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9" name="Google Shape;7029;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0" name="Google Shape;7030;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1" name="Google Shape;7031;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2" name="Google Shape;7032;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3" name="Google Shape;7033;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4" name="Google Shape;7034;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5" name="Google Shape;7035;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6" name="Google Shape;7036;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7" name="Google Shape;7037;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8" name="Google Shape;7038;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9" name="Google Shape;7039;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0" name="Google Shape;7040;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1" name="Google Shape;7041;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2" name="Google Shape;7042;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3" name="Google Shape;7043;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4" name="Google Shape;7044;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5" name="Google Shape;7045;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6" name="Google Shape;7046;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7" name="Google Shape;7047;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8" name="Google Shape;7048;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9" name="Google Shape;7049;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0" name="Google Shape;7050;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1" name="Google Shape;7051;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2" name="Google Shape;7052;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3" name="Google Shape;7053;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4" name="Google Shape;7054;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5" name="Google Shape;7055;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6" name="Google Shape;7056;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7" name="Google Shape;7057;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8" name="Google Shape;7058;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9" name="Google Shape;7059;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0" name="Google Shape;7060;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1" name="Google Shape;7061;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2" name="Google Shape;7062;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3" name="Google Shape;7063;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4" name="Google Shape;7064;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5" name="Google Shape;7065;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6" name="Google Shape;7066;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7" name="Google Shape;7067;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8" name="Google Shape;7068;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9" name="Google Shape;7069;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0" name="Google Shape;7070;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1" name="Google Shape;7071;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2" name="Google Shape;7072;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3" name="Google Shape;7073;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4" name="Google Shape;7074;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5" name="Google Shape;7075;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6" name="Google Shape;7076;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7" name="Google Shape;7077;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8" name="Google Shape;7078;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9" name="Google Shape;7079;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0" name="Google Shape;7080;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1" name="Google Shape;7081;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2" name="Google Shape;7082;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3" name="Google Shape;7083;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4" name="Google Shape;7084;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5" name="Google Shape;7085;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6" name="Google Shape;7086;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7" name="Google Shape;7087;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8" name="Google Shape;7088;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9" name="Google Shape;7089;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0" name="Google Shape;7090;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1" name="Google Shape;7091;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2" name="Google Shape;7092;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3" name="Google Shape;7093;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4" name="Google Shape;7094;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5" name="Google Shape;7095;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6" name="Google Shape;7096;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7" name="Google Shape;7097;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8" name="Google Shape;7098;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9" name="Google Shape;7099;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0" name="Google Shape;7100;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1" name="Google Shape;7101;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2" name="Google Shape;7102;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3" name="Google Shape;7103;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4" name="Google Shape;7104;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5" name="Google Shape;7105;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6" name="Google Shape;7106;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7" name="Google Shape;7107;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8" name="Google Shape;7108;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9" name="Google Shape;7109;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0" name="Google Shape;7110;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1" name="Google Shape;7111;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2" name="Google Shape;7112;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3" name="Google Shape;7113;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4" name="Google Shape;7114;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5" name="Google Shape;7115;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6" name="Google Shape;7116;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7" name="Google Shape;7117;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8" name="Google Shape;7118;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9" name="Google Shape;7119;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0" name="Google Shape;7120;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1" name="Google Shape;7121;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2" name="Google Shape;7122;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3" name="Google Shape;7123;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4" name="Google Shape;7124;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5" name="Google Shape;7125;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6" name="Google Shape;7126;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7" name="Google Shape;7127;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8" name="Google Shape;7128;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9" name="Google Shape;7129;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0" name="Google Shape;7130;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1" name="Google Shape;7131;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2" name="Google Shape;7132;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3" name="Google Shape;7133;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4" name="Google Shape;7134;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5" name="Google Shape;7135;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6" name="Google Shape;7136;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7" name="Google Shape;7137;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8" name="Google Shape;7138;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9" name="Google Shape;7139;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0" name="Google Shape;7140;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1" name="Google Shape;7141;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2" name="Google Shape;7142;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3" name="Google Shape;7143;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4" name="Google Shape;7144;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5" name="Google Shape;7145;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6" name="Google Shape;7146;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7" name="Google Shape;7147;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8" name="Google Shape;7148;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9" name="Google Shape;7149;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0" name="Google Shape;7150;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1" name="Google Shape;7151;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2" name="Google Shape;7152;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3" name="Google Shape;7153;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4" name="Google Shape;7154;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5" name="Google Shape;7155;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6" name="Google Shape;7156;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7" name="Google Shape;7157;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8" name="Google Shape;7158;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9" name="Google Shape;7159;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0" name="Google Shape;7160;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1" name="Google Shape;7161;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2" name="Google Shape;7162;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3" name="Google Shape;7163;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4" name="Google Shape;7164;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5" name="Google Shape;7165;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6" name="Google Shape;7166;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7" name="Google Shape;7167;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8" name="Google Shape;7168;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9" name="Google Shape;7169;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0" name="Google Shape;7170;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1" name="Google Shape;7171;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2" name="Google Shape;7172;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3" name="Google Shape;7173;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4" name="Google Shape;7174;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5" name="Google Shape;7175;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6" name="Google Shape;7176;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7" name="Google Shape;7177;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8" name="Google Shape;7178;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9" name="Google Shape;7179;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0" name="Google Shape;7180;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1" name="Google Shape;7181;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2" name="Google Shape;7182;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3" name="Google Shape;7183;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4" name="Google Shape;7184;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5" name="Google Shape;7185;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6" name="Google Shape;7186;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7" name="Google Shape;7187;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8" name="Google Shape;7188;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9" name="Google Shape;7189;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0" name="Google Shape;7190;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1" name="Google Shape;7191;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2" name="Google Shape;7192;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3" name="Google Shape;7193;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4" name="Google Shape;7194;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5" name="Google Shape;7195;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6" name="Google Shape;7196;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7" name="Google Shape;7197;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8" name="Google Shape;7198;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9" name="Google Shape;7199;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0" name="Google Shape;7200;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1" name="Google Shape;7201;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2" name="Google Shape;7202;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3" name="Google Shape;7203;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4" name="Google Shape;7204;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5" name="Google Shape;7205;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6" name="Google Shape;7206;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7" name="Google Shape;7207;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8" name="Google Shape;7208;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9" name="Google Shape;7209;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0" name="Google Shape;7210;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1" name="Google Shape;7211;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2" name="Google Shape;7212;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3" name="Google Shape;7213;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4" name="Google Shape;7214;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5" name="Google Shape;7215;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6" name="Google Shape;7216;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7" name="Google Shape;7217;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8" name="Google Shape;7218;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9" name="Google Shape;7219;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0" name="Google Shape;7220;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1" name="Google Shape;7221;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2" name="Google Shape;7222;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3" name="Google Shape;7223;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4" name="Google Shape;7224;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5" name="Google Shape;7225;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6" name="Google Shape;7226;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7" name="Google Shape;7227;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8" name="Google Shape;7228;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9" name="Google Shape;7229;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0" name="Google Shape;7230;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1" name="Google Shape;7231;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2" name="Google Shape;7232;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3" name="Google Shape;7233;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4" name="Google Shape;7234;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5" name="Google Shape;7235;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6" name="Google Shape;7236;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7" name="Google Shape;7237;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8" name="Google Shape;7238;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9" name="Google Shape;7239;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0" name="Google Shape;7240;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1" name="Google Shape;7241;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2" name="Google Shape;7242;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3" name="Google Shape;7243;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4" name="Google Shape;7244;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5" name="Google Shape;7245;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6" name="Google Shape;7246;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7" name="Google Shape;7247;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8" name="Google Shape;7248;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9" name="Google Shape;7249;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0" name="Google Shape;7250;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1" name="Google Shape;7251;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2" name="Google Shape;7252;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3" name="Google Shape;7253;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4" name="Google Shape;7254;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5" name="Google Shape;7255;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6" name="Google Shape;7256;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7" name="Google Shape;7257;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8" name="Google Shape;7258;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9" name="Google Shape;7259;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0" name="Google Shape;7260;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1" name="Google Shape;7261;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2" name="Google Shape;7262;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3" name="Google Shape;7263;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4" name="Google Shape;7264;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5" name="Google Shape;7265;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6" name="Google Shape;7266;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7" name="Google Shape;7267;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8" name="Google Shape;7268;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9" name="Google Shape;7269;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0" name="Google Shape;7270;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1" name="Google Shape;7271;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2" name="Google Shape;7272;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3" name="Google Shape;7273;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4" name="Google Shape;7274;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5" name="Google Shape;7275;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6" name="Google Shape;7276;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7" name="Google Shape;7277;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8" name="Google Shape;7278;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9" name="Google Shape;7279;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0" name="Google Shape;7280;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1" name="Google Shape;7281;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2" name="Google Shape;7282;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3" name="Google Shape;7283;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4" name="Google Shape;7284;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5" name="Google Shape;7285;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6" name="Google Shape;7286;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7" name="Google Shape;7287;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8" name="Google Shape;7288;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9" name="Google Shape;7289;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0" name="Google Shape;7290;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1" name="Google Shape;7291;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2" name="Google Shape;7292;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3" name="Google Shape;7293;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4" name="Google Shape;7294;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5" name="Google Shape;7295;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6" name="Google Shape;7296;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7" name="Google Shape;7297;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8" name="Google Shape;7298;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9" name="Google Shape;7299;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0" name="Google Shape;7300;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1" name="Google Shape;7301;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2" name="Google Shape;7302;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3" name="Google Shape;7303;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4" name="Google Shape;7304;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5" name="Google Shape;7305;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6" name="Google Shape;7306;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7" name="Google Shape;7307;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8" name="Google Shape;7308;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9" name="Google Shape;7309;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0" name="Google Shape;7310;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1" name="Google Shape;7311;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2" name="Google Shape;7312;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3" name="Google Shape;7313;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4" name="Google Shape;7314;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5" name="Google Shape;7315;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6" name="Google Shape;7316;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7" name="Google Shape;7317;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8" name="Google Shape;7318;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9" name="Google Shape;7319;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0" name="Google Shape;7320;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1" name="Google Shape;7321;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2" name="Google Shape;7322;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3" name="Google Shape;7323;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4" name="Google Shape;7324;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5" name="Google Shape;7325;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6" name="Google Shape;7326;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7" name="Google Shape;7327;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8" name="Google Shape;7328;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9" name="Google Shape;7329;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0" name="Google Shape;7330;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1" name="Google Shape;7331;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2" name="Google Shape;7332;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3" name="Google Shape;7333;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4" name="Google Shape;7334;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5" name="Google Shape;7335;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6" name="Google Shape;7336;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7" name="Google Shape;7337;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8" name="Google Shape;7338;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9" name="Google Shape;7339;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0" name="Google Shape;7340;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1" name="Google Shape;7341;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2" name="Google Shape;7342;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3" name="Google Shape;7343;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4" name="Google Shape;7344;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5" name="Google Shape;7345;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6" name="Google Shape;7346;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7" name="Google Shape;7347;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8" name="Google Shape;7348;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9" name="Google Shape;7349;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0" name="Google Shape;7350;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1" name="Google Shape;7351;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2" name="Google Shape;7352;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3" name="Google Shape;7353;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4" name="Google Shape;7354;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5" name="Google Shape;7355;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6" name="Google Shape;7356;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7" name="Google Shape;7357;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8" name="Google Shape;7358;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9" name="Google Shape;7359;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0" name="Google Shape;7360;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1" name="Google Shape;7361;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2" name="Google Shape;7362;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3" name="Google Shape;7363;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4" name="Google Shape;7364;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5" name="Google Shape;7365;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6" name="Google Shape;7366;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7" name="Google Shape;7367;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8" name="Google Shape;7368;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9" name="Google Shape;7369;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0" name="Google Shape;7370;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1" name="Google Shape;7371;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2" name="Google Shape;7372;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3" name="Google Shape;7373;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4" name="Google Shape;7374;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5" name="Google Shape;7375;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6" name="Google Shape;7376;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7" name="Google Shape;7377;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8" name="Google Shape;7378;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9" name="Google Shape;7379;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0" name="Google Shape;7380;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1" name="Google Shape;7381;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2" name="Google Shape;7382;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3" name="Google Shape;7383;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4" name="Google Shape;7384;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5" name="Google Shape;7385;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6" name="Google Shape;7386;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7" name="Google Shape;7387;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8" name="Google Shape;7388;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9" name="Google Shape;7389;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0" name="Google Shape;7390;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1" name="Google Shape;7391;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2" name="Google Shape;7392;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3" name="Google Shape;7393;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4" name="Google Shape;7394;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5" name="Google Shape;7395;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6" name="Google Shape;7396;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7" name="Google Shape;7397;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8" name="Google Shape;7398;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9" name="Google Shape;7399;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0" name="Google Shape;7400;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1" name="Google Shape;7401;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2" name="Google Shape;7402;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3" name="Google Shape;7403;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4" name="Google Shape;7404;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5" name="Google Shape;7405;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6" name="Google Shape;7406;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7" name="Google Shape;7407;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8" name="Google Shape;7408;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9" name="Google Shape;7409;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0" name="Google Shape;7410;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1" name="Google Shape;7411;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2" name="Google Shape;7412;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3" name="Google Shape;7413;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4" name="Google Shape;7414;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5" name="Google Shape;7415;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6" name="Google Shape;7416;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7" name="Google Shape;7417;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8" name="Google Shape;7418;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9" name="Google Shape;7419;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0" name="Google Shape;7420;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1" name="Google Shape;7421;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2" name="Google Shape;7422;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3" name="Google Shape;7423;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4" name="Google Shape;7424;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5" name="Google Shape;7425;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6" name="Google Shape;7426;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7" name="Google Shape;7427;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8" name="Google Shape;7428;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9" name="Google Shape;7429;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0" name="Google Shape;7430;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1" name="Google Shape;7431;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2" name="Google Shape;7432;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3" name="Google Shape;7433;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4" name="Google Shape;7434;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5" name="Google Shape;7435;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6" name="Google Shape;7436;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7" name="Google Shape;7437;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8" name="Google Shape;7438;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9" name="Google Shape;7439;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0" name="Google Shape;7440;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1" name="Google Shape;7441;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2" name="Google Shape;7442;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3" name="Google Shape;7443;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4" name="Google Shape;7444;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5" name="Google Shape;7445;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6" name="Google Shape;7446;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7" name="Google Shape;7447;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8" name="Google Shape;7448;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9" name="Google Shape;7449;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0" name="Google Shape;7450;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1" name="Google Shape;7451;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2" name="Google Shape;7452;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3" name="Google Shape;7453;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4" name="Google Shape;7454;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5" name="Google Shape;7455;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6" name="Google Shape;7456;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7" name="Google Shape;7457;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8" name="Google Shape;7458;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9" name="Google Shape;7459;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0" name="Google Shape;7460;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1" name="Google Shape;7461;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2" name="Google Shape;7462;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3" name="Google Shape;7463;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4" name="Google Shape;7464;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5" name="Google Shape;7465;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6" name="Google Shape;7466;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7" name="Google Shape;7467;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8" name="Google Shape;7468;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9" name="Google Shape;7469;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0" name="Google Shape;7470;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1" name="Google Shape;7471;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2" name="Google Shape;7472;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3" name="Google Shape;7473;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4" name="Google Shape;7474;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5" name="Google Shape;7475;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6" name="Google Shape;7476;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7" name="Google Shape;7477;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8" name="Google Shape;7478;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9" name="Google Shape;7479;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0" name="Google Shape;7480;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1" name="Google Shape;7481;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2" name="Google Shape;7482;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3" name="Google Shape;7483;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4" name="Google Shape;7484;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5" name="Google Shape;7485;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6" name="Google Shape;7486;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7" name="Google Shape;7487;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8" name="Google Shape;7488;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9" name="Google Shape;7489;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0" name="Google Shape;7490;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1" name="Google Shape;7491;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2" name="Google Shape;7492;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3" name="Google Shape;7493;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4" name="Google Shape;7494;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5" name="Google Shape;7495;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6" name="Google Shape;7496;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7" name="Google Shape;7497;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8" name="Google Shape;7498;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9" name="Google Shape;7499;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0" name="Google Shape;7500;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1" name="Google Shape;7501;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2" name="Google Shape;7502;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3" name="Google Shape;7503;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4" name="Google Shape;7504;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5" name="Google Shape;7505;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6" name="Google Shape;7506;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7" name="Google Shape;7507;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8" name="Google Shape;7508;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9" name="Google Shape;7509;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0" name="Google Shape;7510;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1" name="Google Shape;7511;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2" name="Google Shape;7512;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3" name="Google Shape;7513;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4" name="Google Shape;7514;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5" name="Google Shape;7515;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6" name="Google Shape;7516;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7" name="Google Shape;7517;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8" name="Google Shape;7518;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9" name="Google Shape;7519;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0" name="Google Shape;7520;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1" name="Google Shape;7521;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2" name="Google Shape;7522;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3" name="Google Shape;7523;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4" name="Google Shape;7524;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5" name="Google Shape;7525;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6" name="Google Shape;7526;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7" name="Google Shape;7527;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8" name="Google Shape;7528;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9" name="Google Shape;7529;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0" name="Google Shape;7530;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1" name="Google Shape;7531;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2" name="Google Shape;7532;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3" name="Google Shape;7533;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4" name="Google Shape;7534;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5" name="Google Shape;7535;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6" name="Google Shape;7536;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7" name="Google Shape;7537;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8" name="Google Shape;7538;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9" name="Google Shape;7539;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0" name="Google Shape;7540;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1" name="Google Shape;7541;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2" name="Google Shape;7542;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3" name="Google Shape;7543;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4" name="Google Shape;7544;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5" name="Google Shape;7545;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6" name="Google Shape;7546;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7" name="Google Shape;7547;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8" name="Google Shape;7548;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9" name="Google Shape;7549;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0" name="Google Shape;7550;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1" name="Google Shape;7551;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2" name="Google Shape;7552;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3" name="Google Shape;7553;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4" name="Google Shape;7554;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5" name="Google Shape;7555;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6" name="Google Shape;7556;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7" name="Google Shape;7557;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8" name="Google Shape;7558;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9" name="Google Shape;7559;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0" name="Google Shape;7560;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1" name="Google Shape;7561;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2" name="Google Shape;7562;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3" name="Google Shape;7563;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4" name="Google Shape;7564;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5" name="Google Shape;7565;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6" name="Google Shape;7566;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7" name="Google Shape;7567;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8" name="Google Shape;7568;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9" name="Google Shape;7569;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0" name="Google Shape;7570;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1" name="Google Shape;7571;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2" name="Google Shape;7572;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3" name="Google Shape;7573;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4" name="Google Shape;7574;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5" name="Google Shape;7575;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6" name="Google Shape;7576;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7" name="Google Shape;7577;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8" name="Google Shape;7578;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9" name="Google Shape;7579;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0" name="Google Shape;7580;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1" name="Google Shape;7581;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2" name="Google Shape;7582;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3" name="Google Shape;7583;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4" name="Google Shape;7584;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5" name="Google Shape;7585;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6" name="Google Shape;7586;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7" name="Google Shape;7587;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8" name="Google Shape;7588;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9" name="Google Shape;7589;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0" name="Google Shape;7590;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1" name="Google Shape;7591;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2" name="Google Shape;7592;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3" name="Google Shape;7593;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4" name="Google Shape;7594;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5" name="Google Shape;7595;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6" name="Google Shape;7596;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7" name="Google Shape;7597;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8" name="Google Shape;7598;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9" name="Google Shape;7599;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0" name="Google Shape;7600;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1" name="Google Shape;7601;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2" name="Google Shape;7602;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3" name="Google Shape;7603;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4" name="Google Shape;7604;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5" name="Google Shape;7605;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6" name="Google Shape;7606;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7" name="Google Shape;7607;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8" name="Google Shape;7608;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9" name="Google Shape;7609;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0" name="Google Shape;7610;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1" name="Google Shape;7611;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2" name="Google Shape;7612;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3" name="Google Shape;7613;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4" name="Google Shape;7614;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5" name="Google Shape;7615;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6" name="Google Shape;7616;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7" name="Google Shape;7617;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8" name="Google Shape;7618;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9" name="Google Shape;7619;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0" name="Google Shape;7620;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1" name="Google Shape;7621;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2" name="Google Shape;7622;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3" name="Google Shape;7623;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4" name="Google Shape;7624;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5" name="Google Shape;7625;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6" name="Google Shape;7626;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7" name="Google Shape;7627;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8" name="Google Shape;7628;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9" name="Google Shape;7629;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0" name="Google Shape;7630;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1" name="Google Shape;7631;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2" name="Google Shape;7632;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3" name="Google Shape;7633;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4" name="Google Shape;7634;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5" name="Google Shape;7635;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6" name="Google Shape;7636;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7" name="Google Shape;7637;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8" name="Google Shape;7638;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9" name="Google Shape;7639;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0" name="Google Shape;7640;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1" name="Google Shape;7641;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2" name="Google Shape;7642;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3" name="Google Shape;7643;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4" name="Google Shape;7644;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5" name="Google Shape;7645;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6" name="Google Shape;7646;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7" name="Google Shape;7647;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8" name="Google Shape;7648;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9" name="Google Shape;7649;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0" name="Google Shape;7650;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1" name="Google Shape;7651;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2" name="Google Shape;7652;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3" name="Google Shape;7653;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4" name="Google Shape;7654;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5" name="Google Shape;7655;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6" name="Google Shape;7656;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7" name="Google Shape;7657;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8" name="Google Shape;7658;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9" name="Google Shape;7659;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0" name="Google Shape;7660;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1" name="Google Shape;7661;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2" name="Google Shape;7662;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3" name="Google Shape;7663;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4" name="Google Shape;7664;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5" name="Google Shape;7665;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6" name="Google Shape;7666;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7" name="Google Shape;7667;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8" name="Google Shape;7668;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9" name="Google Shape;7669;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0" name="Google Shape;7670;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1" name="Google Shape;7671;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2" name="Google Shape;7672;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3" name="Google Shape;7673;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4" name="Google Shape;7674;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5" name="Google Shape;7675;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6" name="Google Shape;7676;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7" name="Google Shape;7677;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8" name="Google Shape;7678;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9" name="Google Shape;7679;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0" name="Google Shape;7680;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1" name="Google Shape;7681;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2" name="Google Shape;7682;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3" name="Google Shape;7683;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4" name="Google Shape;7684;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5" name="Google Shape;7685;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6" name="Google Shape;7686;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7" name="Google Shape;7687;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8" name="Google Shape;7688;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9" name="Google Shape;7689;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0" name="Google Shape;7690;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1" name="Google Shape;7691;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2" name="Google Shape;7692;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3" name="Google Shape;7693;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4" name="Google Shape;7694;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5" name="Google Shape;7695;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6" name="Google Shape;7696;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7" name="Google Shape;7697;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8" name="Google Shape;7698;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9" name="Google Shape;7699;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0" name="Google Shape;7700;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1" name="Google Shape;7701;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2" name="Google Shape;7702;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3" name="Google Shape;7703;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4" name="Google Shape;7704;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5" name="Google Shape;7705;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6" name="Google Shape;7706;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7" name="Google Shape;7707;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8" name="Google Shape;7708;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9" name="Google Shape;7709;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0" name="Google Shape;7710;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1" name="Google Shape;7711;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2" name="Google Shape;7712;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3" name="Google Shape;7713;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4" name="Google Shape;7714;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5" name="Google Shape;7715;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6" name="Google Shape;7716;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7" name="Google Shape;7717;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8" name="Google Shape;7718;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9" name="Google Shape;7719;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0" name="Google Shape;7720;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1" name="Google Shape;7721;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2" name="Google Shape;7722;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3" name="Google Shape;7723;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4" name="Google Shape;7724;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5" name="Google Shape;7725;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6" name="Google Shape;7726;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7" name="Google Shape;7727;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8" name="Google Shape;7728;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9" name="Google Shape;7729;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0" name="Google Shape;7730;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1" name="Google Shape;7731;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2" name="Google Shape;7732;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3" name="Google Shape;7733;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4" name="Google Shape;7734;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5" name="Google Shape;7735;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6" name="Google Shape;7736;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7" name="Google Shape;7737;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8" name="Google Shape;7738;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9" name="Google Shape;7739;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0" name="Google Shape;7740;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1" name="Google Shape;7741;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2" name="Google Shape;7742;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3" name="Google Shape;7743;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4" name="Google Shape;7744;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5" name="Google Shape;7745;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6" name="Google Shape;7746;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7" name="Google Shape;7747;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8" name="Google Shape;7748;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9" name="Google Shape;7749;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0" name="Google Shape;7750;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1" name="Google Shape;7751;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2" name="Google Shape;7752;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3" name="Google Shape;7753;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4" name="Google Shape;7754;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5" name="Google Shape;7755;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6" name="Google Shape;7756;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7" name="Google Shape;7757;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8" name="Google Shape;7758;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9" name="Google Shape;7759;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0" name="Google Shape;7760;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1" name="Google Shape;7761;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2" name="Google Shape;7762;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3" name="Google Shape;7763;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4" name="Google Shape;7764;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5" name="Google Shape;7765;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6" name="Google Shape;7766;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7" name="Google Shape;7767;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8" name="Google Shape;7768;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9" name="Google Shape;7769;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0" name="Google Shape;7770;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1" name="Google Shape;7771;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2" name="Google Shape;7772;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3" name="Google Shape;7773;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4" name="Google Shape;7774;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5" name="Google Shape;7775;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6" name="Google Shape;7776;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7" name="Google Shape;7777;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8" name="Google Shape;7778;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9" name="Google Shape;7779;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0" name="Google Shape;7780;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1" name="Google Shape;7781;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2" name="Google Shape;7782;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3" name="Google Shape;7783;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4" name="Google Shape;7784;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5" name="Google Shape;7785;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6" name="Google Shape;7786;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7" name="Google Shape;7787;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8" name="Google Shape;7788;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9" name="Google Shape;7789;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0" name="Google Shape;7790;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1" name="Google Shape;7791;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2" name="Google Shape;7792;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3" name="Google Shape;7793;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4" name="Google Shape;7794;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5" name="Google Shape;7795;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6" name="Google Shape;7796;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7" name="Google Shape;7797;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8" name="Google Shape;7798;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9" name="Google Shape;7799;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0" name="Google Shape;7800;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1" name="Google Shape;7801;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2" name="Google Shape;7802;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3" name="Google Shape;7803;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4" name="Google Shape;7804;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5" name="Google Shape;7805;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6" name="Google Shape;7806;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7" name="Google Shape;7807;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8" name="Google Shape;7808;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9" name="Google Shape;7809;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0" name="Google Shape;7810;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1" name="Google Shape;7811;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2" name="Google Shape;7812;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3" name="Google Shape;7813;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4" name="Google Shape;7814;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5" name="Google Shape;7815;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6" name="Google Shape;7816;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7" name="Google Shape;7817;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8" name="Google Shape;7818;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9" name="Google Shape;7819;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0" name="Google Shape;7820;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1" name="Google Shape;7821;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2" name="Google Shape;7822;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3" name="Google Shape;7823;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4" name="Google Shape;7824;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5" name="Google Shape;7825;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6" name="Google Shape;7826;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7" name="Google Shape;7827;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8" name="Google Shape;7828;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9" name="Google Shape;7829;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0" name="Google Shape;7830;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1" name="Google Shape;7831;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2" name="Google Shape;7832;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3" name="Google Shape;7833;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4" name="Google Shape;7834;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5" name="Google Shape;7835;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6" name="Google Shape;7836;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7" name="Google Shape;7837;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8" name="Google Shape;7838;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9" name="Google Shape;7839;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0" name="Google Shape;7840;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1" name="Google Shape;7841;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2" name="Google Shape;7842;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3" name="Google Shape;7843;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4" name="Google Shape;7844;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5" name="Google Shape;7845;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6" name="Google Shape;7846;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7" name="Google Shape;7847;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8" name="Google Shape;7848;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9" name="Google Shape;7849;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0" name="Google Shape;7850;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1" name="Google Shape;7851;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2" name="Google Shape;7852;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3" name="Google Shape;7853;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4" name="Google Shape;7854;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5" name="Google Shape;7855;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6" name="Google Shape;7856;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7" name="Google Shape;7857;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8" name="Google Shape;7858;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9" name="Google Shape;7859;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0" name="Google Shape;7860;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1" name="Google Shape;7861;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2" name="Google Shape;7862;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3" name="Google Shape;7863;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4" name="Google Shape;7864;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5" name="Google Shape;7865;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6" name="Google Shape;7866;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7" name="Google Shape;7867;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8" name="Google Shape;7868;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9" name="Google Shape;7869;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0" name="Google Shape;7870;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1" name="Google Shape;7871;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2" name="Google Shape;7872;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3" name="Google Shape;7873;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4" name="Google Shape;7874;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5" name="Google Shape;7875;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6" name="Google Shape;7876;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7" name="Google Shape;7877;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8" name="Google Shape;7878;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9" name="Google Shape;7879;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0" name="Google Shape;7880;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1" name="Google Shape;7881;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2" name="Google Shape;7882;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3" name="Google Shape;7883;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4" name="Google Shape;7884;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5" name="Google Shape;7885;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6" name="Google Shape;7886;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7" name="Google Shape;7887;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8" name="Google Shape;7888;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9" name="Google Shape;7889;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0" name="Google Shape;7890;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1" name="Google Shape;7891;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2" name="Google Shape;7892;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3" name="Google Shape;7893;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4" name="Google Shape;7894;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5" name="Google Shape;7895;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6" name="Google Shape;7896;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7" name="Google Shape;7897;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8" name="Google Shape;7898;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9" name="Google Shape;7899;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0" name="Google Shape;7900;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1" name="Google Shape;7901;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2" name="Google Shape;7902;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3" name="Google Shape;7903;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4" name="Google Shape;7904;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5" name="Google Shape;7905;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6" name="Google Shape;7906;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7" name="Google Shape;7907;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8" name="Google Shape;7908;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9" name="Google Shape;7909;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0" name="Google Shape;7910;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1" name="Google Shape;7911;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2" name="Google Shape;7912;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3" name="Google Shape;7913;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4" name="Google Shape;7914;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5" name="Google Shape;7915;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6" name="Google Shape;7916;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7" name="Google Shape;7917;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8" name="Google Shape;7918;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9" name="Google Shape;7919;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0" name="Google Shape;7920;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1" name="Google Shape;7921;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2" name="Google Shape;7922;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3" name="Google Shape;7923;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4" name="Google Shape;7924;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5" name="Google Shape;7925;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6" name="Google Shape;7926;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7" name="Google Shape;7927;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8" name="Google Shape;7928;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9" name="Google Shape;7929;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0" name="Google Shape;7930;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1" name="Google Shape;7931;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2" name="Google Shape;7932;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3" name="Google Shape;7933;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4" name="Google Shape;7934;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5" name="Google Shape;7935;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6" name="Google Shape;7936;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7" name="Google Shape;7937;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8" name="Google Shape;7938;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9" name="Google Shape;7939;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0" name="Google Shape;7940;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1" name="Google Shape;7941;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2" name="Google Shape;7942;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3" name="Google Shape;7943;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4" name="Google Shape;7944;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5" name="Google Shape;7945;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6" name="Google Shape;7946;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7" name="Google Shape;7947;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8" name="Google Shape;7948;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9" name="Google Shape;7949;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0" name="Google Shape;7950;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1" name="Google Shape;7951;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2" name="Google Shape;7952;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3" name="Google Shape;7953;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4" name="Google Shape;7954;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5" name="Google Shape;7955;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6" name="Google Shape;7956;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7" name="Google Shape;7957;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8" name="Google Shape;7958;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9" name="Google Shape;7959;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0" name="Google Shape;7960;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1" name="Google Shape;7961;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2" name="Google Shape;7962;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3" name="Google Shape;7963;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4" name="Google Shape;7964;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5" name="Google Shape;7965;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6" name="Google Shape;7966;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7" name="Google Shape;7967;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8" name="Google Shape;7968;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9" name="Google Shape;7969;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0" name="Google Shape;7970;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1" name="Google Shape;7971;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2" name="Google Shape;7972;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3" name="Google Shape;7973;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4" name="Google Shape;7974;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5" name="Google Shape;7975;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6" name="Google Shape;7976;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7" name="Google Shape;7977;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8" name="Google Shape;7978;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9" name="Google Shape;7979;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0" name="Google Shape;7980;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1" name="Google Shape;7981;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2" name="Google Shape;7982;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3" name="Google Shape;7983;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4" name="Google Shape;7984;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5" name="Google Shape;7985;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6" name="Google Shape;7986;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7" name="Google Shape;7987;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8" name="Google Shape;7988;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9" name="Google Shape;7989;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0" name="Google Shape;7990;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1" name="Google Shape;7991;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2" name="Google Shape;7992;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3" name="Google Shape;7993;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4" name="Google Shape;7994;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5" name="Google Shape;7995;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6" name="Google Shape;7996;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7" name="Google Shape;7997;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8" name="Google Shape;7998;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9" name="Google Shape;7999;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0" name="Google Shape;8000;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1" name="Google Shape;8001;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2" name="Google Shape;8002;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3" name="Google Shape;8003;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4" name="Google Shape;8004;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5" name="Google Shape;8005;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6" name="Google Shape;8006;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7" name="Google Shape;8007;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8" name="Google Shape;8008;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9" name="Google Shape;8009;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0" name="Google Shape;8010;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1" name="Google Shape;8011;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2" name="Google Shape;8012;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3" name="Google Shape;8013;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4" name="Google Shape;8014;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5" name="Google Shape;8015;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6" name="Google Shape;8016;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7" name="Google Shape;8017;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8" name="Google Shape;8018;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9" name="Google Shape;8019;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0" name="Google Shape;8020;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1" name="Google Shape;8021;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2" name="Google Shape;8022;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3" name="Google Shape;8023;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4" name="Google Shape;8024;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5" name="Google Shape;8025;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6" name="Google Shape;8026;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7" name="Google Shape;8027;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8" name="Google Shape;8028;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9" name="Google Shape;8029;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0" name="Google Shape;8030;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1" name="Google Shape;8031;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2" name="Google Shape;8032;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3" name="Google Shape;8033;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4" name="Google Shape;8034;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5" name="Google Shape;8035;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6" name="Google Shape;8036;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7" name="Google Shape;8037;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8" name="Google Shape;8038;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9" name="Google Shape;8039;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0" name="Google Shape;8040;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1" name="Google Shape;8041;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2" name="Google Shape;8042;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3" name="Google Shape;8043;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4" name="Google Shape;8044;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5" name="Google Shape;8045;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6" name="Google Shape;8046;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7" name="Google Shape;8047;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8" name="Google Shape;8048;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9" name="Google Shape;8049;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0" name="Google Shape;8050;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1" name="Google Shape;8051;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2" name="Google Shape;8052;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3" name="Google Shape;8053;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4" name="Google Shape;8054;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5" name="Google Shape;8055;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6" name="Google Shape;8056;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7" name="Google Shape;8057;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8" name="Google Shape;8058;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9" name="Google Shape;8059;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0" name="Google Shape;8060;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1" name="Google Shape;8061;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2" name="Google Shape;8062;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3" name="Google Shape;8063;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4" name="Google Shape;8064;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5" name="Google Shape;8065;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6" name="Google Shape;8066;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7" name="Google Shape;8067;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8" name="Google Shape;8068;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9" name="Google Shape;8069;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0" name="Google Shape;8070;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1" name="Google Shape;8071;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2" name="Google Shape;8072;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3" name="Google Shape;8073;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4" name="Google Shape;8074;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5" name="Google Shape;8075;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6" name="Google Shape;8076;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7" name="Google Shape;8077;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8" name="Google Shape;8078;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9" name="Google Shape;8079;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0" name="Google Shape;8080;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1" name="Google Shape;8081;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2" name="Google Shape;8082;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3" name="Google Shape;8083;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4" name="Google Shape;8084;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5" name="Google Shape;8085;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6" name="Google Shape;8086;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7" name="Google Shape;8087;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8" name="Google Shape;8088;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9" name="Google Shape;8089;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0" name="Google Shape;8090;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1" name="Google Shape;8091;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2" name="Google Shape;8092;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3" name="Google Shape;8093;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4" name="Google Shape;8094;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5" name="Google Shape;8095;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6" name="Google Shape;8096;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7" name="Google Shape;8097;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8" name="Google Shape;8098;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9" name="Google Shape;8099;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0" name="Google Shape;8100;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1" name="Google Shape;8101;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2" name="Google Shape;8102;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3" name="Google Shape;8103;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4" name="Google Shape;8104;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5" name="Google Shape;8105;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6" name="Google Shape;8106;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7" name="Google Shape;8107;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8" name="Google Shape;8108;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9" name="Google Shape;8109;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0" name="Google Shape;8110;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1" name="Google Shape;8111;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2" name="Google Shape;8112;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3" name="Google Shape;8113;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4" name="Google Shape;8114;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5" name="Google Shape;8115;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6" name="Google Shape;8116;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7" name="Google Shape;8117;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8" name="Google Shape;8118;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9" name="Google Shape;8119;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0" name="Google Shape;8120;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1" name="Google Shape;8121;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2" name="Google Shape;8122;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3" name="Google Shape;8123;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4" name="Google Shape;8124;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5" name="Google Shape;8125;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6" name="Google Shape;8126;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7" name="Google Shape;8127;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8" name="Google Shape;8128;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9" name="Google Shape;8129;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0" name="Google Shape;8130;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1" name="Google Shape;8131;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2" name="Google Shape;8132;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3" name="Google Shape;8133;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4" name="Google Shape;8134;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5" name="Google Shape;8135;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6" name="Google Shape;8136;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7" name="Google Shape;8137;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8" name="Google Shape;8138;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9" name="Google Shape;8139;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0" name="Google Shape;8140;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1" name="Google Shape;8141;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2" name="Google Shape;8142;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3" name="Google Shape;8143;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4" name="Google Shape;8144;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5" name="Google Shape;8145;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6" name="Google Shape;8146;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7" name="Google Shape;8147;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8" name="Google Shape;8148;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9" name="Google Shape;8149;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0" name="Google Shape;8150;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1" name="Google Shape;8151;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2" name="Google Shape;8152;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3" name="Google Shape;8153;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4" name="Google Shape;8154;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5" name="Google Shape;8155;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6" name="Google Shape;8156;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7" name="Google Shape;8157;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8" name="Google Shape;8158;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9" name="Google Shape;8159;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0" name="Google Shape;8160;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1" name="Google Shape;8161;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2" name="Google Shape;8162;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3" name="Google Shape;8163;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4" name="Google Shape;8164;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5" name="Google Shape;8165;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6" name="Google Shape;8166;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7" name="Google Shape;8167;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8" name="Google Shape;8168;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9" name="Google Shape;8169;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0" name="Google Shape;8170;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1" name="Google Shape;8171;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2" name="Google Shape;8172;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3" name="Google Shape;8173;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4" name="Google Shape;8174;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5" name="Google Shape;8175;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6" name="Google Shape;8176;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7" name="Google Shape;8177;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8" name="Google Shape;8178;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9" name="Google Shape;8179;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0" name="Google Shape;8180;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1" name="Google Shape;8181;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2" name="Google Shape;8182;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3" name="Google Shape;8183;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4" name="Google Shape;8184;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5" name="Google Shape;8185;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6" name="Google Shape;8186;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7" name="Google Shape;8187;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8" name="Google Shape;8188;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9" name="Google Shape;8189;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0" name="Google Shape;8190;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1" name="Google Shape;8191;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2" name="Google Shape;8192;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3" name="Google Shape;8193;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4" name="Google Shape;8194;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5" name="Google Shape;8195;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6" name="Google Shape;8196;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7" name="Google Shape;8197;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8" name="Google Shape;8198;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9" name="Google Shape;8199;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0" name="Google Shape;8200;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1" name="Google Shape;8201;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2" name="Google Shape;8202;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3" name="Google Shape;8203;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4" name="Google Shape;8204;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5" name="Google Shape;8205;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6" name="Google Shape;8206;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7" name="Google Shape;8207;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8" name="Google Shape;8208;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9" name="Google Shape;8209;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0" name="Google Shape;8210;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1" name="Google Shape;8211;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2" name="Google Shape;8212;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3" name="Google Shape;8213;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4" name="Google Shape;8214;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5" name="Google Shape;8215;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6" name="Google Shape;8216;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7" name="Google Shape;8217;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8" name="Google Shape;8218;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9" name="Google Shape;8219;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0" name="Google Shape;8220;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1" name="Google Shape;8221;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2" name="Google Shape;8222;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3" name="Google Shape;8223;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4" name="Google Shape;8224;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5" name="Google Shape;8225;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6" name="Google Shape;8226;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7" name="Google Shape;8227;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8" name="Google Shape;8228;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9" name="Google Shape;8229;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0" name="Google Shape;8230;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1" name="Google Shape;8231;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2" name="Google Shape;8232;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3" name="Google Shape;8233;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4" name="Google Shape;8234;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5" name="Google Shape;8235;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6" name="Google Shape;8236;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7" name="Google Shape;8237;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8" name="Google Shape;8238;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9" name="Google Shape;8239;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0" name="Google Shape;8240;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1" name="Google Shape;8241;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2" name="Google Shape;8242;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3" name="Google Shape;8243;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4" name="Google Shape;8244;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5" name="Google Shape;8245;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6" name="Google Shape;8246;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7" name="Google Shape;8247;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8" name="Google Shape;8248;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9" name="Google Shape;8249;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0" name="Google Shape;8250;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1" name="Google Shape;8251;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2" name="Google Shape;8252;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3" name="Google Shape;8253;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4" name="Google Shape;8254;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5" name="Google Shape;8255;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6" name="Google Shape;8256;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7" name="Google Shape;8257;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8" name="Google Shape;8258;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9" name="Google Shape;8259;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0" name="Google Shape;8260;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1" name="Google Shape;8261;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2" name="Google Shape;8262;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3" name="Google Shape;8263;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4" name="Google Shape;8264;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5" name="Google Shape;8265;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6" name="Google Shape;8266;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7" name="Google Shape;8267;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8" name="Google Shape;8268;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9" name="Google Shape;8269;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0" name="Google Shape;8270;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1" name="Google Shape;8271;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2" name="Google Shape;8272;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3" name="Google Shape;8273;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4" name="Google Shape;8274;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5" name="Google Shape;8275;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6" name="Google Shape;8276;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7" name="Google Shape;8277;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8" name="Google Shape;8278;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9" name="Google Shape;8279;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0" name="Google Shape;8280;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1" name="Google Shape;8281;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2" name="Google Shape;8282;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3" name="Google Shape;8283;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4" name="Google Shape;8284;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5" name="Google Shape;8285;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6" name="Google Shape;8286;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7" name="Google Shape;8287;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8" name="Google Shape;8288;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9" name="Google Shape;8289;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0" name="Google Shape;8290;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1" name="Google Shape;8291;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2" name="Google Shape;8292;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3" name="Google Shape;8293;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4" name="Google Shape;8294;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5" name="Google Shape;8295;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6" name="Google Shape;8296;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7" name="Google Shape;8297;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8" name="Google Shape;8298;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9" name="Google Shape;8299;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0" name="Google Shape;8300;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1" name="Google Shape;8301;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2" name="Google Shape;8302;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3" name="Google Shape;8303;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4" name="Google Shape;8304;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5" name="Google Shape;8305;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6" name="Google Shape;8306;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7" name="Google Shape;8307;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8" name="Google Shape;8308;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9" name="Google Shape;8309;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0" name="Google Shape;8310;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1" name="Google Shape;8311;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2" name="Google Shape;8312;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3" name="Google Shape;8313;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4" name="Google Shape;8314;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5" name="Google Shape;8315;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6" name="Google Shape;8316;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7" name="Google Shape;8317;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8" name="Google Shape;8318;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19" name="Google Shape;8319;p64"/>
          <p:cNvGrpSpPr/>
          <p:nvPr/>
        </p:nvGrpSpPr>
        <p:grpSpPr>
          <a:xfrm>
            <a:off x="4797047" y="4087843"/>
            <a:ext cx="2988459" cy="1774208"/>
            <a:chOff x="3597785" y="3065882"/>
            <a:chExt cx="2241344" cy="1330656"/>
          </a:xfrm>
        </p:grpSpPr>
        <p:grpSp>
          <p:nvGrpSpPr>
            <p:cNvPr id="8320" name="Google Shape;8320;p64"/>
            <p:cNvGrpSpPr/>
            <p:nvPr/>
          </p:nvGrpSpPr>
          <p:grpSpPr>
            <a:xfrm>
              <a:off x="5296908" y="3937355"/>
              <a:ext cx="143198" cy="32380"/>
              <a:chOff x="5296908" y="3937355"/>
              <a:chExt cx="143198" cy="32380"/>
            </a:xfrm>
          </p:grpSpPr>
          <p:sp>
            <p:nvSpPr>
              <p:cNvPr id="8321" name="Google Shape;8321;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322" name="Google Shape;8322;p64"/>
              <p:cNvGrpSpPr/>
              <p:nvPr/>
            </p:nvGrpSpPr>
            <p:grpSpPr>
              <a:xfrm>
                <a:off x="5402331" y="3937355"/>
                <a:ext cx="37776" cy="32380"/>
                <a:chOff x="5402331" y="3937355"/>
                <a:chExt cx="37776" cy="32380"/>
              </a:xfrm>
            </p:grpSpPr>
            <p:sp>
              <p:nvSpPr>
                <p:cNvPr id="8323" name="Google Shape;8323;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4" name="Google Shape;8324;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25" name="Google Shape;8325;p64"/>
              <p:cNvGrpSpPr/>
              <p:nvPr/>
            </p:nvGrpSpPr>
            <p:grpSpPr>
              <a:xfrm>
                <a:off x="5296908" y="3937355"/>
                <a:ext cx="37783" cy="32380"/>
                <a:chOff x="5296908" y="3937355"/>
                <a:chExt cx="37783" cy="32380"/>
              </a:xfrm>
            </p:grpSpPr>
            <p:sp>
              <p:nvSpPr>
                <p:cNvPr id="8326" name="Google Shape;8326;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7" name="Google Shape;8327;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28" name="Google Shape;8328;p64"/>
            <p:cNvGrpSpPr/>
            <p:nvPr/>
          </p:nvGrpSpPr>
          <p:grpSpPr>
            <a:xfrm>
              <a:off x="4724163" y="3119631"/>
              <a:ext cx="120838" cy="84218"/>
              <a:chOff x="4724163" y="3119631"/>
              <a:chExt cx="120838" cy="84218"/>
            </a:xfrm>
          </p:grpSpPr>
          <p:grpSp>
            <p:nvGrpSpPr>
              <p:cNvPr id="8329" name="Google Shape;8329;p64"/>
              <p:cNvGrpSpPr/>
              <p:nvPr/>
            </p:nvGrpSpPr>
            <p:grpSpPr>
              <a:xfrm>
                <a:off x="4746712" y="3132773"/>
                <a:ext cx="86869" cy="56424"/>
                <a:chOff x="4746712" y="3132773"/>
                <a:chExt cx="86869" cy="56424"/>
              </a:xfrm>
            </p:grpSpPr>
            <p:sp>
              <p:nvSpPr>
                <p:cNvPr id="8330" name="Google Shape;8330;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1" name="Google Shape;8331;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32" name="Google Shape;8332;p64"/>
              <p:cNvGrpSpPr/>
              <p:nvPr/>
            </p:nvGrpSpPr>
            <p:grpSpPr>
              <a:xfrm>
                <a:off x="4773634" y="3143336"/>
                <a:ext cx="37776" cy="32451"/>
                <a:chOff x="4773634" y="3143336"/>
                <a:chExt cx="37776" cy="32451"/>
              </a:xfrm>
            </p:grpSpPr>
            <p:sp>
              <p:nvSpPr>
                <p:cNvPr id="8333" name="Google Shape;8333;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4" name="Google Shape;8334;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35" name="Google Shape;8335;p64"/>
              <p:cNvGrpSpPr/>
              <p:nvPr/>
            </p:nvGrpSpPr>
            <p:grpSpPr>
              <a:xfrm>
                <a:off x="4724163" y="3131248"/>
                <a:ext cx="37776" cy="32459"/>
                <a:chOff x="4724163" y="3131248"/>
                <a:chExt cx="37776" cy="32459"/>
              </a:xfrm>
            </p:grpSpPr>
            <p:sp>
              <p:nvSpPr>
                <p:cNvPr id="8336" name="Google Shape;8336;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7" name="Google Shape;8337;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38" name="Google Shape;8338;p64"/>
              <p:cNvGrpSpPr/>
              <p:nvPr/>
            </p:nvGrpSpPr>
            <p:grpSpPr>
              <a:xfrm>
                <a:off x="4755081" y="3176054"/>
                <a:ext cx="32357" cy="27795"/>
                <a:chOff x="4755081" y="3176054"/>
                <a:chExt cx="32357" cy="27795"/>
              </a:xfrm>
            </p:grpSpPr>
            <p:sp>
              <p:nvSpPr>
                <p:cNvPr id="8339" name="Google Shape;8339;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0" name="Google Shape;8340;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41" name="Google Shape;8341;p64"/>
              <p:cNvGrpSpPr/>
              <p:nvPr/>
            </p:nvGrpSpPr>
            <p:grpSpPr>
              <a:xfrm>
                <a:off x="4812550" y="3119631"/>
                <a:ext cx="32451" cy="27803"/>
                <a:chOff x="4812550" y="3119631"/>
                <a:chExt cx="32451" cy="27803"/>
              </a:xfrm>
            </p:grpSpPr>
            <p:sp>
              <p:nvSpPr>
                <p:cNvPr id="8342" name="Google Shape;8342;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3" name="Google Shape;8343;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44" name="Google Shape;8344;p64"/>
            <p:cNvGrpSpPr/>
            <p:nvPr/>
          </p:nvGrpSpPr>
          <p:grpSpPr>
            <a:xfrm>
              <a:off x="5382826" y="4027197"/>
              <a:ext cx="268967" cy="250422"/>
              <a:chOff x="5382826" y="4027197"/>
              <a:chExt cx="268967" cy="250422"/>
            </a:xfrm>
          </p:grpSpPr>
          <p:grpSp>
            <p:nvGrpSpPr>
              <p:cNvPr id="8345" name="Google Shape;8345;p64"/>
              <p:cNvGrpSpPr/>
              <p:nvPr/>
            </p:nvGrpSpPr>
            <p:grpSpPr>
              <a:xfrm>
                <a:off x="5405280" y="4042510"/>
                <a:ext cx="237570" cy="218647"/>
                <a:chOff x="5405280" y="4042510"/>
                <a:chExt cx="237570" cy="218647"/>
              </a:xfrm>
            </p:grpSpPr>
            <p:sp>
              <p:nvSpPr>
                <p:cNvPr id="8346" name="Google Shape;8346;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7" name="Google Shape;8347;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8" name="Google Shape;8348;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9" name="Google Shape;8349;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0" name="Google Shape;8350;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1" name="Google Shape;8351;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52" name="Google Shape;8352;p64"/>
              <p:cNvGrpSpPr/>
              <p:nvPr/>
            </p:nvGrpSpPr>
            <p:grpSpPr>
              <a:xfrm>
                <a:off x="5382826" y="4125549"/>
                <a:ext cx="37776" cy="32380"/>
                <a:chOff x="5382826" y="4125549"/>
                <a:chExt cx="37776" cy="32380"/>
              </a:xfrm>
            </p:grpSpPr>
            <p:sp>
              <p:nvSpPr>
                <p:cNvPr id="8353" name="Google Shape;8353;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4" name="Google Shape;8354;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55" name="Google Shape;8355;p64"/>
              <p:cNvGrpSpPr/>
              <p:nvPr/>
            </p:nvGrpSpPr>
            <p:grpSpPr>
              <a:xfrm>
                <a:off x="5475680" y="4195587"/>
                <a:ext cx="37783" cy="32364"/>
                <a:chOff x="5475680" y="4195587"/>
                <a:chExt cx="37783" cy="32364"/>
              </a:xfrm>
            </p:grpSpPr>
            <p:sp>
              <p:nvSpPr>
                <p:cNvPr id="8356" name="Google Shape;8356;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7" name="Google Shape;8357;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58" name="Google Shape;8358;p64"/>
              <p:cNvGrpSpPr/>
              <p:nvPr/>
            </p:nvGrpSpPr>
            <p:grpSpPr>
              <a:xfrm>
                <a:off x="5532575" y="4027197"/>
                <a:ext cx="33308" cy="32262"/>
                <a:chOff x="5532575" y="4027197"/>
                <a:chExt cx="33308" cy="32262"/>
              </a:xfrm>
            </p:grpSpPr>
            <p:sp>
              <p:nvSpPr>
                <p:cNvPr id="8359" name="Google Shape;8359;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0" name="Google Shape;8360;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61" name="Google Shape;8361;p64"/>
              <p:cNvGrpSpPr/>
              <p:nvPr/>
            </p:nvGrpSpPr>
            <p:grpSpPr>
              <a:xfrm>
                <a:off x="5590706" y="4245348"/>
                <a:ext cx="33497" cy="32270"/>
                <a:chOff x="5590706" y="4245348"/>
                <a:chExt cx="33497" cy="32270"/>
              </a:xfrm>
            </p:grpSpPr>
            <p:sp>
              <p:nvSpPr>
                <p:cNvPr id="8362" name="Google Shape;8362;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3" name="Google Shape;8363;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64" name="Google Shape;8364;p64"/>
              <p:cNvGrpSpPr/>
              <p:nvPr/>
            </p:nvGrpSpPr>
            <p:grpSpPr>
              <a:xfrm>
                <a:off x="5618681" y="4109677"/>
                <a:ext cx="33112" cy="32357"/>
                <a:chOff x="5618681" y="4109677"/>
                <a:chExt cx="33112" cy="32357"/>
              </a:xfrm>
            </p:grpSpPr>
            <p:sp>
              <p:nvSpPr>
                <p:cNvPr id="8365" name="Google Shape;8365;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6" name="Google Shape;8366;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67" name="Google Shape;8367;p64"/>
              <p:cNvGrpSpPr/>
              <p:nvPr/>
            </p:nvGrpSpPr>
            <p:grpSpPr>
              <a:xfrm>
                <a:off x="5479298" y="4128262"/>
                <a:ext cx="31405" cy="26906"/>
                <a:chOff x="5479298" y="4128262"/>
                <a:chExt cx="31405" cy="26906"/>
              </a:xfrm>
            </p:grpSpPr>
            <p:sp>
              <p:nvSpPr>
                <p:cNvPr id="8368" name="Google Shape;8368;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9" name="Google Shape;8369;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70" name="Google Shape;8370;p64"/>
              <p:cNvGrpSpPr/>
              <p:nvPr/>
            </p:nvGrpSpPr>
            <p:grpSpPr>
              <a:xfrm>
                <a:off x="5582903" y="4180116"/>
                <a:ext cx="31499" cy="26898"/>
                <a:chOff x="5582903" y="4180116"/>
                <a:chExt cx="31499" cy="26898"/>
              </a:xfrm>
            </p:grpSpPr>
            <p:sp>
              <p:nvSpPr>
                <p:cNvPr id="8371" name="Google Shape;8371;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2" name="Google Shape;8372;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73" name="Google Shape;8373;p64"/>
            <p:cNvGrpSpPr/>
            <p:nvPr/>
          </p:nvGrpSpPr>
          <p:grpSpPr>
            <a:xfrm>
              <a:off x="3977681" y="3230323"/>
              <a:ext cx="94584" cy="84085"/>
              <a:chOff x="3977681" y="3230323"/>
              <a:chExt cx="94584" cy="84085"/>
            </a:xfrm>
          </p:grpSpPr>
          <p:grpSp>
            <p:nvGrpSpPr>
              <p:cNvPr id="8374" name="Google Shape;8374;p64"/>
              <p:cNvGrpSpPr/>
              <p:nvPr/>
            </p:nvGrpSpPr>
            <p:grpSpPr>
              <a:xfrm>
                <a:off x="4000135" y="3243041"/>
                <a:ext cx="59570" cy="57186"/>
                <a:chOff x="4000135" y="3243041"/>
                <a:chExt cx="59570" cy="57186"/>
              </a:xfrm>
            </p:grpSpPr>
            <p:sp>
              <p:nvSpPr>
                <p:cNvPr id="8375" name="Google Shape;8375;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6" name="Google Shape;8376;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7" name="Google Shape;8377;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78" name="Google Shape;8378;p64"/>
              <p:cNvGrpSpPr/>
              <p:nvPr/>
            </p:nvGrpSpPr>
            <p:grpSpPr>
              <a:xfrm>
                <a:off x="3977681" y="3245872"/>
                <a:ext cx="37783" cy="32380"/>
                <a:chOff x="3977681" y="3245872"/>
                <a:chExt cx="37783" cy="32380"/>
              </a:xfrm>
            </p:grpSpPr>
            <p:sp>
              <p:nvSpPr>
                <p:cNvPr id="8379" name="Google Shape;8379;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0" name="Google Shape;8380;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81" name="Google Shape;8381;p64"/>
              <p:cNvGrpSpPr/>
              <p:nvPr/>
            </p:nvGrpSpPr>
            <p:grpSpPr>
              <a:xfrm>
                <a:off x="4040860" y="3262672"/>
                <a:ext cx="31405" cy="27001"/>
                <a:chOff x="4040860" y="3262672"/>
                <a:chExt cx="31405" cy="27001"/>
              </a:xfrm>
            </p:grpSpPr>
            <p:sp>
              <p:nvSpPr>
                <p:cNvPr id="8382" name="Google Shape;8382;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3" name="Google Shape;8383;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84" name="Google Shape;8384;p64"/>
              <p:cNvGrpSpPr/>
              <p:nvPr/>
            </p:nvGrpSpPr>
            <p:grpSpPr>
              <a:xfrm>
                <a:off x="4021072" y="3230323"/>
                <a:ext cx="31397" cy="26906"/>
                <a:chOff x="4021072" y="3230323"/>
                <a:chExt cx="31397" cy="26906"/>
              </a:xfrm>
            </p:grpSpPr>
            <p:sp>
              <p:nvSpPr>
                <p:cNvPr id="8385" name="Google Shape;8385;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6" name="Google Shape;8386;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87" name="Google Shape;8387;p64"/>
              <p:cNvGrpSpPr/>
              <p:nvPr/>
            </p:nvGrpSpPr>
            <p:grpSpPr>
              <a:xfrm>
                <a:off x="4001472" y="3287462"/>
                <a:ext cx="31499" cy="26945"/>
                <a:chOff x="4001472" y="3287462"/>
                <a:chExt cx="31499" cy="26945"/>
              </a:xfrm>
            </p:grpSpPr>
            <p:sp>
              <p:nvSpPr>
                <p:cNvPr id="8388" name="Google Shape;8388;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9" name="Google Shape;8389;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90" name="Google Shape;8390;p64"/>
            <p:cNvGrpSpPr/>
            <p:nvPr/>
          </p:nvGrpSpPr>
          <p:grpSpPr>
            <a:xfrm>
              <a:off x="4084715" y="3258865"/>
              <a:ext cx="184961" cy="137268"/>
              <a:chOff x="4084715" y="3258865"/>
              <a:chExt cx="184961" cy="137268"/>
            </a:xfrm>
          </p:grpSpPr>
          <p:grpSp>
            <p:nvGrpSpPr>
              <p:cNvPr id="8391" name="Google Shape;8391;p64"/>
              <p:cNvGrpSpPr/>
              <p:nvPr/>
            </p:nvGrpSpPr>
            <p:grpSpPr>
              <a:xfrm>
                <a:off x="4107453" y="3271583"/>
                <a:ext cx="153470" cy="110275"/>
                <a:chOff x="4107453" y="3271583"/>
                <a:chExt cx="153470" cy="110275"/>
              </a:xfrm>
            </p:grpSpPr>
            <p:sp>
              <p:nvSpPr>
                <p:cNvPr id="8392" name="Google Shape;8392;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3" name="Google Shape;8393;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4" name="Google Shape;8394;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5" name="Google Shape;8395;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96" name="Google Shape;8396;p64"/>
              <p:cNvGrpSpPr/>
              <p:nvPr/>
            </p:nvGrpSpPr>
            <p:grpSpPr>
              <a:xfrm>
                <a:off x="4136947" y="3258865"/>
                <a:ext cx="31499" cy="27001"/>
                <a:chOff x="4136947" y="3258865"/>
                <a:chExt cx="31499" cy="27001"/>
              </a:xfrm>
            </p:grpSpPr>
            <p:sp>
              <p:nvSpPr>
                <p:cNvPr id="8397" name="Google Shape;8397;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8" name="Google Shape;8398;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99" name="Google Shape;8399;p64"/>
              <p:cNvGrpSpPr/>
              <p:nvPr/>
            </p:nvGrpSpPr>
            <p:grpSpPr>
              <a:xfrm>
                <a:off x="4084715" y="3266478"/>
                <a:ext cx="31468" cy="26898"/>
                <a:chOff x="4084715" y="3266478"/>
                <a:chExt cx="31468" cy="26898"/>
              </a:xfrm>
            </p:grpSpPr>
            <p:sp>
              <p:nvSpPr>
                <p:cNvPr id="8400" name="Google Shape;8400;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1" name="Google Shape;8401;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02" name="Google Shape;8402;p64"/>
              <p:cNvGrpSpPr/>
              <p:nvPr/>
            </p:nvGrpSpPr>
            <p:grpSpPr>
              <a:xfrm>
                <a:off x="4159213" y="3279849"/>
                <a:ext cx="31405" cy="26945"/>
                <a:chOff x="4159213" y="3279849"/>
                <a:chExt cx="31405" cy="26945"/>
              </a:xfrm>
            </p:grpSpPr>
            <p:sp>
              <p:nvSpPr>
                <p:cNvPr id="8403" name="Google Shape;8403;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4" name="Google Shape;8404;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05" name="Google Shape;8405;p64"/>
              <p:cNvGrpSpPr/>
              <p:nvPr/>
            </p:nvGrpSpPr>
            <p:grpSpPr>
              <a:xfrm>
                <a:off x="4201550" y="3266502"/>
                <a:ext cx="31405" cy="26883"/>
                <a:chOff x="4201550" y="3266502"/>
                <a:chExt cx="31405" cy="26883"/>
              </a:xfrm>
            </p:grpSpPr>
            <p:sp>
              <p:nvSpPr>
                <p:cNvPr id="8406" name="Google Shape;8406;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7" name="Google Shape;8407;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08" name="Google Shape;8408;p64"/>
              <p:cNvGrpSpPr/>
              <p:nvPr/>
            </p:nvGrpSpPr>
            <p:grpSpPr>
              <a:xfrm>
                <a:off x="4201550" y="3338278"/>
                <a:ext cx="31405" cy="26930"/>
                <a:chOff x="4201550" y="3338278"/>
                <a:chExt cx="31405" cy="26930"/>
              </a:xfrm>
            </p:grpSpPr>
            <p:sp>
              <p:nvSpPr>
                <p:cNvPr id="8409" name="Google Shape;8409;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0" name="Google Shape;8410;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11" name="Google Shape;8411;p64"/>
              <p:cNvGrpSpPr/>
              <p:nvPr/>
            </p:nvGrpSpPr>
            <p:grpSpPr>
              <a:xfrm>
                <a:off x="4238272" y="3369132"/>
                <a:ext cx="31405" cy="27001"/>
                <a:chOff x="4238272" y="3369132"/>
                <a:chExt cx="31405" cy="27001"/>
              </a:xfrm>
            </p:grpSpPr>
            <p:sp>
              <p:nvSpPr>
                <p:cNvPr id="8412" name="Google Shape;8412;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3" name="Google Shape;8413;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414" name="Google Shape;8414;p64"/>
            <p:cNvGrpSpPr/>
            <p:nvPr/>
          </p:nvGrpSpPr>
          <p:grpSpPr>
            <a:xfrm>
              <a:off x="4068639" y="3200169"/>
              <a:ext cx="77643" cy="37272"/>
              <a:chOff x="4068639" y="3200169"/>
              <a:chExt cx="77643" cy="37272"/>
            </a:xfrm>
          </p:grpSpPr>
          <p:sp>
            <p:nvSpPr>
              <p:cNvPr id="8415" name="Google Shape;8415;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416" name="Google Shape;8416;p64"/>
              <p:cNvGrpSpPr/>
              <p:nvPr/>
            </p:nvGrpSpPr>
            <p:grpSpPr>
              <a:xfrm>
                <a:off x="4114878" y="3200169"/>
                <a:ext cx="31405" cy="26993"/>
                <a:chOff x="4114878" y="3200169"/>
                <a:chExt cx="31405" cy="26993"/>
              </a:xfrm>
            </p:grpSpPr>
            <p:sp>
              <p:nvSpPr>
                <p:cNvPr id="8417" name="Google Shape;8417;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8" name="Google Shape;8418;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19" name="Google Shape;8419;p64"/>
              <p:cNvGrpSpPr/>
              <p:nvPr/>
            </p:nvGrpSpPr>
            <p:grpSpPr>
              <a:xfrm>
                <a:off x="4068639" y="3210535"/>
                <a:ext cx="31499" cy="26906"/>
                <a:chOff x="4068639" y="3210535"/>
                <a:chExt cx="31499" cy="26906"/>
              </a:xfrm>
            </p:grpSpPr>
            <p:sp>
              <p:nvSpPr>
                <p:cNvPr id="8420" name="Google Shape;8420;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1" name="Google Shape;8421;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422" name="Google Shape;8422;p64"/>
            <p:cNvGrpSpPr/>
            <p:nvPr/>
          </p:nvGrpSpPr>
          <p:grpSpPr>
            <a:xfrm>
              <a:off x="3869702" y="3066935"/>
              <a:ext cx="382664" cy="190294"/>
              <a:chOff x="3869702" y="3066935"/>
              <a:chExt cx="382664" cy="190294"/>
            </a:xfrm>
          </p:grpSpPr>
          <p:grpSp>
            <p:nvGrpSpPr>
              <p:cNvPr id="8423" name="Google Shape;8423;p64"/>
              <p:cNvGrpSpPr/>
              <p:nvPr/>
            </p:nvGrpSpPr>
            <p:grpSpPr>
              <a:xfrm>
                <a:off x="3888633" y="3082351"/>
                <a:ext cx="351172" cy="160698"/>
                <a:chOff x="3888633" y="3082351"/>
                <a:chExt cx="351172" cy="160698"/>
              </a:xfrm>
            </p:grpSpPr>
            <p:sp>
              <p:nvSpPr>
                <p:cNvPr id="8424" name="Google Shape;8424;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5" name="Google Shape;8425;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6" name="Google Shape;8426;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7" name="Google Shape;8427;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8" name="Google Shape;8428;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9" name="Google Shape;8429;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0" name="Google Shape;8430;p64"/>
              <p:cNvGrpSpPr/>
              <p:nvPr/>
            </p:nvGrpSpPr>
            <p:grpSpPr>
              <a:xfrm>
                <a:off x="4143703" y="3066935"/>
                <a:ext cx="37783" cy="32357"/>
                <a:chOff x="4143703" y="3066935"/>
                <a:chExt cx="37783" cy="32357"/>
              </a:xfrm>
            </p:grpSpPr>
            <p:sp>
              <p:nvSpPr>
                <p:cNvPr id="8431" name="Google Shape;8431;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2" name="Google Shape;8432;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3" name="Google Shape;8433;p64"/>
              <p:cNvGrpSpPr/>
              <p:nvPr/>
            </p:nvGrpSpPr>
            <p:grpSpPr>
              <a:xfrm>
                <a:off x="4044565" y="3103563"/>
                <a:ext cx="37783" cy="32451"/>
                <a:chOff x="4044565" y="3103563"/>
                <a:chExt cx="37783" cy="32451"/>
              </a:xfrm>
            </p:grpSpPr>
            <p:sp>
              <p:nvSpPr>
                <p:cNvPr id="8434" name="Google Shape;8434;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5" name="Google Shape;8435;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6" name="Google Shape;8436;p64"/>
              <p:cNvGrpSpPr/>
              <p:nvPr/>
            </p:nvGrpSpPr>
            <p:grpSpPr>
              <a:xfrm>
                <a:off x="4017454" y="3188237"/>
                <a:ext cx="37776" cy="32357"/>
                <a:chOff x="4017454" y="3188237"/>
                <a:chExt cx="37776" cy="32357"/>
              </a:xfrm>
            </p:grpSpPr>
            <p:sp>
              <p:nvSpPr>
                <p:cNvPr id="8437" name="Google Shape;8437;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8" name="Google Shape;8438;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9" name="Google Shape;8439;p64"/>
              <p:cNvGrpSpPr/>
              <p:nvPr/>
            </p:nvGrpSpPr>
            <p:grpSpPr>
              <a:xfrm>
                <a:off x="3921548" y="3157509"/>
                <a:ext cx="37783" cy="32357"/>
                <a:chOff x="3921548" y="3157509"/>
                <a:chExt cx="37783" cy="32357"/>
              </a:xfrm>
            </p:grpSpPr>
            <p:sp>
              <p:nvSpPr>
                <p:cNvPr id="8440" name="Google Shape;8440;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1" name="Google Shape;8441;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42" name="Google Shape;8442;p64"/>
              <p:cNvGrpSpPr/>
              <p:nvPr/>
            </p:nvGrpSpPr>
            <p:grpSpPr>
              <a:xfrm>
                <a:off x="3939056" y="3211620"/>
                <a:ext cx="37783" cy="32380"/>
                <a:chOff x="3939056" y="3211620"/>
                <a:chExt cx="37783" cy="32380"/>
              </a:xfrm>
            </p:grpSpPr>
            <p:sp>
              <p:nvSpPr>
                <p:cNvPr id="8443" name="Google Shape;8443;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4" name="Google Shape;8444;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45" name="Google Shape;8445;p64"/>
              <p:cNvGrpSpPr/>
              <p:nvPr/>
            </p:nvGrpSpPr>
            <p:grpSpPr>
              <a:xfrm>
                <a:off x="4176240" y="3136965"/>
                <a:ext cx="31405" cy="26930"/>
                <a:chOff x="4176240" y="3136965"/>
                <a:chExt cx="31405" cy="26930"/>
              </a:xfrm>
            </p:grpSpPr>
            <p:sp>
              <p:nvSpPr>
                <p:cNvPr id="8446" name="Google Shape;8446;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7" name="Google Shape;8447;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48" name="Google Shape;8448;p64"/>
              <p:cNvGrpSpPr/>
              <p:nvPr/>
            </p:nvGrpSpPr>
            <p:grpSpPr>
              <a:xfrm>
                <a:off x="4133148" y="3152593"/>
                <a:ext cx="31499" cy="27001"/>
                <a:chOff x="4133148" y="3152593"/>
                <a:chExt cx="31499" cy="27001"/>
              </a:xfrm>
            </p:grpSpPr>
            <p:sp>
              <p:nvSpPr>
                <p:cNvPr id="8449" name="Google Shape;8449;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0" name="Google Shape;8450;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51" name="Google Shape;8451;p64"/>
              <p:cNvGrpSpPr/>
              <p:nvPr/>
            </p:nvGrpSpPr>
            <p:grpSpPr>
              <a:xfrm>
                <a:off x="4220866" y="3073534"/>
                <a:ext cx="31499" cy="26898"/>
                <a:chOff x="4220866" y="3073534"/>
                <a:chExt cx="31499" cy="26898"/>
              </a:xfrm>
            </p:grpSpPr>
            <p:sp>
              <p:nvSpPr>
                <p:cNvPr id="8452" name="Google Shape;8452;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3" name="Google Shape;8453;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54" name="Google Shape;8454;p64"/>
              <p:cNvGrpSpPr/>
              <p:nvPr/>
            </p:nvGrpSpPr>
            <p:grpSpPr>
              <a:xfrm>
                <a:off x="3869702" y="3230323"/>
                <a:ext cx="31499" cy="26906"/>
                <a:chOff x="3869702" y="3230323"/>
                <a:chExt cx="31499" cy="26906"/>
              </a:xfrm>
            </p:grpSpPr>
            <p:sp>
              <p:nvSpPr>
                <p:cNvPr id="8455" name="Google Shape;8455;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6" name="Google Shape;8456;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457" name="Google Shape;8457;p64"/>
            <p:cNvGrpSpPr/>
            <p:nvPr/>
          </p:nvGrpSpPr>
          <p:grpSpPr>
            <a:xfrm>
              <a:off x="4271383" y="3065882"/>
              <a:ext cx="304556" cy="341663"/>
              <a:chOff x="4271383" y="3065882"/>
              <a:chExt cx="304556" cy="341663"/>
            </a:xfrm>
          </p:grpSpPr>
          <p:grpSp>
            <p:nvGrpSpPr>
              <p:cNvPr id="8458" name="Google Shape;8458;p64"/>
              <p:cNvGrpSpPr/>
              <p:nvPr/>
            </p:nvGrpSpPr>
            <p:grpSpPr>
              <a:xfrm>
                <a:off x="4293838" y="3078639"/>
                <a:ext cx="269353" cy="311973"/>
                <a:chOff x="4293838" y="3078639"/>
                <a:chExt cx="269353" cy="311973"/>
              </a:xfrm>
            </p:grpSpPr>
            <p:sp>
              <p:nvSpPr>
                <p:cNvPr id="8459" name="Google Shape;8459;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0" name="Google Shape;8460;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1" name="Google Shape;8461;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2" name="Google Shape;8462;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3" name="Google Shape;8463;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4" name="Google Shape;8464;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5" name="Google Shape;8465;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6" name="Google Shape;8466;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7" name="Google Shape;8467;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8" name="Google Shape;8468;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9" name="Google Shape;8469;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0" name="Google Shape;8470;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1" name="Google Shape;8471;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2" name="Google Shape;8472;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3" name="Google Shape;8473;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4" name="Google Shape;8474;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5" name="Google Shape;8475;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76" name="Google Shape;8476;p64"/>
              <p:cNvGrpSpPr/>
              <p:nvPr/>
            </p:nvGrpSpPr>
            <p:grpSpPr>
              <a:xfrm>
                <a:off x="4538164" y="3342061"/>
                <a:ext cx="37776" cy="32380"/>
                <a:chOff x="4538164" y="3342061"/>
                <a:chExt cx="37776" cy="32380"/>
              </a:xfrm>
            </p:grpSpPr>
            <p:sp>
              <p:nvSpPr>
                <p:cNvPr id="8477" name="Google Shape;8477;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8" name="Google Shape;8478;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79" name="Google Shape;8479;p64"/>
              <p:cNvGrpSpPr/>
              <p:nvPr/>
            </p:nvGrpSpPr>
            <p:grpSpPr>
              <a:xfrm>
                <a:off x="4271383" y="3194742"/>
                <a:ext cx="37783" cy="32420"/>
                <a:chOff x="4271383" y="3194742"/>
                <a:chExt cx="37783" cy="32420"/>
              </a:xfrm>
            </p:grpSpPr>
            <p:sp>
              <p:nvSpPr>
                <p:cNvPr id="8480" name="Google Shape;8480;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1" name="Google Shape;8481;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82" name="Google Shape;8482;p64"/>
              <p:cNvGrpSpPr/>
              <p:nvPr/>
            </p:nvGrpSpPr>
            <p:grpSpPr>
              <a:xfrm>
                <a:off x="4284416" y="3084058"/>
                <a:ext cx="37783" cy="32357"/>
                <a:chOff x="4284416" y="3084058"/>
                <a:chExt cx="37783" cy="32357"/>
              </a:xfrm>
            </p:grpSpPr>
            <p:sp>
              <p:nvSpPr>
                <p:cNvPr id="8483" name="Google Shape;8483;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4" name="Google Shape;8484;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85" name="Google Shape;8485;p64"/>
              <p:cNvGrpSpPr/>
              <p:nvPr/>
            </p:nvGrpSpPr>
            <p:grpSpPr>
              <a:xfrm>
                <a:off x="4478697" y="3297561"/>
                <a:ext cx="37776" cy="32451"/>
                <a:chOff x="4478697" y="3297561"/>
                <a:chExt cx="37776" cy="32451"/>
              </a:xfrm>
            </p:grpSpPr>
            <p:sp>
              <p:nvSpPr>
                <p:cNvPr id="8486" name="Google Shape;8486;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7" name="Google Shape;8487;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88" name="Google Shape;8488;p64"/>
              <p:cNvGrpSpPr/>
              <p:nvPr/>
            </p:nvGrpSpPr>
            <p:grpSpPr>
              <a:xfrm>
                <a:off x="4411813" y="3331711"/>
                <a:ext cx="37776" cy="32451"/>
                <a:chOff x="4411813" y="3331711"/>
                <a:chExt cx="37776" cy="32451"/>
              </a:xfrm>
            </p:grpSpPr>
            <p:sp>
              <p:nvSpPr>
                <p:cNvPr id="8489" name="Google Shape;8489;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0" name="Google Shape;8490;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91" name="Google Shape;8491;p64"/>
              <p:cNvGrpSpPr/>
              <p:nvPr/>
            </p:nvGrpSpPr>
            <p:grpSpPr>
              <a:xfrm>
                <a:off x="4337984" y="3375188"/>
                <a:ext cx="37776" cy="32357"/>
                <a:chOff x="4337984" y="3375188"/>
                <a:chExt cx="37776" cy="32357"/>
              </a:xfrm>
            </p:grpSpPr>
            <p:sp>
              <p:nvSpPr>
                <p:cNvPr id="8492" name="Google Shape;8492;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3" name="Google Shape;8493;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94" name="Google Shape;8494;p64"/>
              <p:cNvGrpSpPr/>
              <p:nvPr/>
            </p:nvGrpSpPr>
            <p:grpSpPr>
              <a:xfrm>
                <a:off x="4494867" y="3090530"/>
                <a:ext cx="37878" cy="32451"/>
                <a:chOff x="4494867" y="3090530"/>
                <a:chExt cx="37878" cy="32451"/>
              </a:xfrm>
            </p:grpSpPr>
            <p:sp>
              <p:nvSpPr>
                <p:cNvPr id="8495" name="Google Shape;8495;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6" name="Google Shape;8496;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97" name="Google Shape;8497;p64"/>
              <p:cNvGrpSpPr/>
              <p:nvPr/>
            </p:nvGrpSpPr>
            <p:grpSpPr>
              <a:xfrm>
                <a:off x="4525124" y="3207774"/>
                <a:ext cx="37783" cy="32420"/>
                <a:chOff x="4525124" y="3207774"/>
                <a:chExt cx="37783" cy="32420"/>
              </a:xfrm>
            </p:grpSpPr>
            <p:sp>
              <p:nvSpPr>
                <p:cNvPr id="8498" name="Google Shape;8498;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9" name="Google Shape;8499;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0" name="Google Shape;8500;p64"/>
              <p:cNvGrpSpPr/>
              <p:nvPr/>
            </p:nvGrpSpPr>
            <p:grpSpPr>
              <a:xfrm>
                <a:off x="4440544" y="3176479"/>
                <a:ext cx="31499" cy="26898"/>
                <a:chOff x="4440544" y="3176479"/>
                <a:chExt cx="31499" cy="26898"/>
              </a:xfrm>
            </p:grpSpPr>
            <p:sp>
              <p:nvSpPr>
                <p:cNvPr id="8501" name="Google Shape;8501;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2" name="Google Shape;8502;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3" name="Google Shape;8503;p64"/>
              <p:cNvGrpSpPr/>
              <p:nvPr/>
            </p:nvGrpSpPr>
            <p:grpSpPr>
              <a:xfrm>
                <a:off x="4350545" y="3156400"/>
                <a:ext cx="31405" cy="27001"/>
                <a:chOff x="4350545" y="3156400"/>
                <a:chExt cx="31405" cy="27001"/>
              </a:xfrm>
            </p:grpSpPr>
            <p:sp>
              <p:nvSpPr>
                <p:cNvPr id="8504" name="Google Shape;8504;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5" name="Google Shape;8505;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6" name="Google Shape;8506;p64"/>
              <p:cNvGrpSpPr/>
              <p:nvPr/>
            </p:nvGrpSpPr>
            <p:grpSpPr>
              <a:xfrm>
                <a:off x="4376703" y="3255058"/>
                <a:ext cx="31405" cy="27001"/>
                <a:chOff x="4376703" y="3255058"/>
                <a:chExt cx="31405" cy="27001"/>
              </a:xfrm>
            </p:grpSpPr>
            <p:sp>
              <p:nvSpPr>
                <p:cNvPr id="8507" name="Google Shape;8507;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8" name="Google Shape;8508;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9" name="Google Shape;8509;p64"/>
              <p:cNvGrpSpPr/>
              <p:nvPr/>
            </p:nvGrpSpPr>
            <p:grpSpPr>
              <a:xfrm>
                <a:off x="4331322" y="3283656"/>
                <a:ext cx="31405" cy="26945"/>
                <a:chOff x="4331322" y="3283656"/>
                <a:chExt cx="31405" cy="26945"/>
              </a:xfrm>
            </p:grpSpPr>
            <p:sp>
              <p:nvSpPr>
                <p:cNvPr id="8510" name="Google Shape;8510;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1" name="Google Shape;8511;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12" name="Google Shape;8512;p64"/>
              <p:cNvGrpSpPr/>
              <p:nvPr/>
            </p:nvGrpSpPr>
            <p:grpSpPr>
              <a:xfrm>
                <a:off x="4380510" y="3065882"/>
                <a:ext cx="31405" cy="26938"/>
                <a:chOff x="4380510" y="3065882"/>
                <a:chExt cx="31405" cy="26938"/>
              </a:xfrm>
            </p:grpSpPr>
            <p:sp>
              <p:nvSpPr>
                <p:cNvPr id="8513" name="Google Shape;8513;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4" name="Google Shape;8514;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515" name="Google Shape;8515;p64"/>
            <p:cNvGrpSpPr/>
            <p:nvPr/>
          </p:nvGrpSpPr>
          <p:grpSpPr>
            <a:xfrm>
              <a:off x="4558998" y="3188237"/>
              <a:ext cx="1280131" cy="1052746"/>
              <a:chOff x="4558998" y="3188237"/>
              <a:chExt cx="1280131" cy="1052746"/>
            </a:xfrm>
          </p:grpSpPr>
          <p:sp>
            <p:nvSpPr>
              <p:cNvPr id="8516" name="Google Shape;8516;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17" name="Google Shape;8517;p64"/>
              <p:cNvGrpSpPr/>
              <p:nvPr/>
            </p:nvGrpSpPr>
            <p:grpSpPr>
              <a:xfrm>
                <a:off x="4579164" y="3203653"/>
                <a:ext cx="1244833" cy="1020397"/>
                <a:chOff x="4579164" y="3203653"/>
                <a:chExt cx="1244833" cy="1020397"/>
              </a:xfrm>
            </p:grpSpPr>
            <p:sp>
              <p:nvSpPr>
                <p:cNvPr id="8518" name="Google Shape;8518;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9" name="Google Shape;8519;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20" name="Google Shape;8520;p64"/>
                <p:cNvGrpSpPr/>
                <p:nvPr/>
              </p:nvGrpSpPr>
              <p:grpSpPr>
                <a:xfrm>
                  <a:off x="4579164" y="3203653"/>
                  <a:ext cx="1244833" cy="1020397"/>
                  <a:chOff x="4579164" y="3203653"/>
                  <a:chExt cx="1244833" cy="1020397"/>
                </a:xfrm>
              </p:grpSpPr>
              <p:sp>
                <p:nvSpPr>
                  <p:cNvPr id="8521" name="Google Shape;8521;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2" name="Google Shape;8522;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23" name="Google Shape;8523;p64"/>
                  <p:cNvGrpSpPr/>
                  <p:nvPr/>
                </p:nvGrpSpPr>
                <p:grpSpPr>
                  <a:xfrm>
                    <a:off x="4579164" y="3203653"/>
                    <a:ext cx="1244833" cy="1020397"/>
                    <a:chOff x="4579164" y="3203653"/>
                    <a:chExt cx="1244833" cy="1020397"/>
                  </a:xfrm>
                </p:grpSpPr>
                <p:sp>
                  <p:nvSpPr>
                    <p:cNvPr id="8524" name="Google Shape;8524;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5" name="Google Shape;8525;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6" name="Google Shape;8526;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7" name="Google Shape;8527;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8" name="Google Shape;8528;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9" name="Google Shape;8529;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0" name="Google Shape;8530;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1" name="Google Shape;8531;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32" name="Google Shape;8532;p64"/>
                    <p:cNvGrpSpPr/>
                    <p:nvPr/>
                  </p:nvGrpSpPr>
                  <p:grpSpPr>
                    <a:xfrm>
                      <a:off x="4579164" y="3203653"/>
                      <a:ext cx="1244833" cy="1020397"/>
                      <a:chOff x="4579164" y="3203653"/>
                      <a:chExt cx="1244833" cy="1020397"/>
                    </a:xfrm>
                  </p:grpSpPr>
                  <p:sp>
                    <p:nvSpPr>
                      <p:cNvPr id="8533" name="Google Shape;8533;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4" name="Google Shape;8534;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5" name="Google Shape;8535;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6" name="Google Shape;8536;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7" name="Google Shape;8537;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8" name="Google Shape;8538;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9" name="Google Shape;8539;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0" name="Google Shape;8540;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1" name="Google Shape;8541;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2" name="Google Shape;8542;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3" name="Google Shape;8543;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4" name="Google Shape;8544;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5" name="Google Shape;8545;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6" name="Google Shape;8546;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47" name="Google Shape;8547;p64"/>
                      <p:cNvGrpSpPr/>
                      <p:nvPr/>
                    </p:nvGrpSpPr>
                    <p:grpSpPr>
                      <a:xfrm>
                        <a:off x="4579164" y="3203653"/>
                        <a:ext cx="1244833" cy="1020397"/>
                        <a:chOff x="4579164" y="3203653"/>
                        <a:chExt cx="1244833" cy="1020397"/>
                      </a:xfrm>
                    </p:grpSpPr>
                    <p:sp>
                      <p:nvSpPr>
                        <p:cNvPr id="8548" name="Google Shape;8548;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9" name="Google Shape;8549;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0" name="Google Shape;8550;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1" name="Google Shape;8551;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2" name="Google Shape;8552;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3" name="Google Shape;8553;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4" name="Google Shape;8554;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5" name="Google Shape;8555;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6" name="Google Shape;8556;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7" name="Google Shape;8557;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8" name="Google Shape;8558;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9" name="Google Shape;8559;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0" name="Google Shape;8560;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1" name="Google Shape;8561;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2" name="Google Shape;8562;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3" name="Google Shape;8563;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4" name="Google Shape;8564;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5" name="Google Shape;8565;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6" name="Google Shape;8566;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7" name="Google Shape;8567;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8" name="Google Shape;8568;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9" name="Google Shape;8569;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0" name="Google Shape;8570;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1" name="Google Shape;8571;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72" name="Google Shape;8572;p64"/>
                        <p:cNvGrpSpPr/>
                        <p:nvPr/>
                      </p:nvGrpSpPr>
                      <p:grpSpPr>
                        <a:xfrm>
                          <a:off x="4579164" y="3203653"/>
                          <a:ext cx="1244833" cy="1020397"/>
                          <a:chOff x="4579164" y="3203653"/>
                          <a:chExt cx="1244833" cy="1020397"/>
                        </a:xfrm>
                      </p:grpSpPr>
                      <p:sp>
                        <p:nvSpPr>
                          <p:cNvPr id="8573" name="Google Shape;8573;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74" name="Google Shape;8574;p64"/>
                          <p:cNvGrpSpPr/>
                          <p:nvPr/>
                        </p:nvGrpSpPr>
                        <p:grpSpPr>
                          <a:xfrm>
                            <a:off x="4579164" y="3203653"/>
                            <a:ext cx="1244833" cy="1020397"/>
                            <a:chOff x="4579164" y="3203653"/>
                            <a:chExt cx="1244833" cy="1020397"/>
                          </a:xfrm>
                        </p:grpSpPr>
                        <p:sp>
                          <p:nvSpPr>
                            <p:cNvPr id="8575" name="Google Shape;8575;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6" name="Google Shape;8576;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7" name="Google Shape;8577;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8" name="Google Shape;8578;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9" name="Google Shape;8579;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0" name="Google Shape;8580;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1" name="Google Shape;8581;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82" name="Google Shape;8582;p64"/>
                            <p:cNvGrpSpPr/>
                            <p:nvPr/>
                          </p:nvGrpSpPr>
                          <p:grpSpPr>
                            <a:xfrm>
                              <a:off x="4579164" y="3203653"/>
                              <a:ext cx="1244833" cy="1020397"/>
                              <a:chOff x="4579164" y="3203653"/>
                              <a:chExt cx="1244833" cy="1020397"/>
                            </a:xfrm>
                          </p:grpSpPr>
                          <p:sp>
                            <p:nvSpPr>
                              <p:cNvPr id="8583" name="Google Shape;8583;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4" name="Google Shape;8584;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5" name="Google Shape;8585;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6" name="Google Shape;8586;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7" name="Google Shape;8587;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8" name="Google Shape;8588;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9" name="Google Shape;8589;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0" name="Google Shape;8590;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1" name="Google Shape;8591;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2" name="Google Shape;8592;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3" name="Google Shape;8593;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4" name="Google Shape;8594;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5" name="Google Shape;8595;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96" name="Google Shape;8596;p64"/>
                              <p:cNvGrpSpPr/>
                              <p:nvPr/>
                            </p:nvGrpSpPr>
                            <p:grpSpPr>
                              <a:xfrm>
                                <a:off x="4579164" y="3203653"/>
                                <a:ext cx="1244833" cy="1020397"/>
                                <a:chOff x="4579164" y="3203653"/>
                                <a:chExt cx="1244833" cy="1020397"/>
                              </a:xfrm>
                            </p:grpSpPr>
                            <p:sp>
                              <p:nvSpPr>
                                <p:cNvPr id="8597" name="Google Shape;8597;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8" name="Google Shape;8598;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9" name="Google Shape;8599;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0" name="Google Shape;8600;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1" name="Google Shape;8601;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2" name="Google Shape;8602;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3" name="Google Shape;8603;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604" name="Google Shape;8604;p64"/>
                                <p:cNvGrpSpPr/>
                                <p:nvPr/>
                              </p:nvGrpSpPr>
                              <p:grpSpPr>
                                <a:xfrm>
                                  <a:off x="4579164" y="3203653"/>
                                  <a:ext cx="1244833" cy="1020397"/>
                                  <a:chOff x="4579164" y="3203653"/>
                                  <a:chExt cx="1244833" cy="1020397"/>
                                </a:xfrm>
                              </p:grpSpPr>
                              <p:sp>
                                <p:nvSpPr>
                                  <p:cNvPr id="8605" name="Google Shape;8605;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6" name="Google Shape;8606;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7" name="Google Shape;8607;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8" name="Google Shape;8608;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9" name="Google Shape;8609;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610" name="Google Shape;8610;p64"/>
                                  <p:cNvGrpSpPr/>
                                  <p:nvPr/>
                                </p:nvGrpSpPr>
                                <p:grpSpPr>
                                  <a:xfrm>
                                    <a:off x="4579164" y="3203653"/>
                                    <a:ext cx="1244833" cy="1020397"/>
                                    <a:chOff x="4579164" y="3203653"/>
                                    <a:chExt cx="1244833" cy="1020397"/>
                                  </a:xfrm>
                                </p:grpSpPr>
                                <p:sp>
                                  <p:nvSpPr>
                                    <p:cNvPr id="8611" name="Google Shape;8611;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2" name="Google Shape;8612;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3" name="Google Shape;8613;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4" name="Google Shape;8614;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8615" name="Google Shape;8615;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6" name="Google Shape;8616;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7" name="Google Shape;8617;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8618" name="Google Shape;8618;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8619" name="Google Shape;8619;p64"/>
              <p:cNvGrpSpPr/>
              <p:nvPr/>
            </p:nvGrpSpPr>
            <p:grpSpPr>
              <a:xfrm>
                <a:off x="4595437" y="3598775"/>
                <a:ext cx="37776" cy="32451"/>
                <a:chOff x="4595437" y="3598775"/>
                <a:chExt cx="37776" cy="32451"/>
              </a:xfrm>
            </p:grpSpPr>
            <p:sp>
              <p:nvSpPr>
                <p:cNvPr id="8620" name="Google Shape;8620;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1" name="Google Shape;8621;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22" name="Google Shape;8622;p64"/>
              <p:cNvGrpSpPr/>
              <p:nvPr/>
            </p:nvGrpSpPr>
            <p:grpSpPr>
              <a:xfrm>
                <a:off x="4641864" y="3524443"/>
                <a:ext cx="37776" cy="32380"/>
                <a:chOff x="4641864" y="3524443"/>
                <a:chExt cx="37776" cy="32380"/>
              </a:xfrm>
            </p:grpSpPr>
            <p:sp>
              <p:nvSpPr>
                <p:cNvPr id="8623" name="Google Shape;8623;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4" name="Google Shape;8624;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25" name="Google Shape;8625;p64"/>
              <p:cNvGrpSpPr/>
              <p:nvPr/>
            </p:nvGrpSpPr>
            <p:grpSpPr>
              <a:xfrm>
                <a:off x="4648431" y="3893901"/>
                <a:ext cx="37776" cy="32357"/>
                <a:chOff x="4648431" y="3893901"/>
                <a:chExt cx="37776" cy="32357"/>
              </a:xfrm>
            </p:grpSpPr>
            <p:sp>
              <p:nvSpPr>
                <p:cNvPr id="8626" name="Google Shape;8626;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7" name="Google Shape;8627;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28" name="Google Shape;8628;p64"/>
              <p:cNvGrpSpPr/>
              <p:nvPr/>
            </p:nvGrpSpPr>
            <p:grpSpPr>
              <a:xfrm>
                <a:off x="4567752" y="3722908"/>
                <a:ext cx="37870" cy="32380"/>
                <a:chOff x="4567752" y="3722908"/>
                <a:chExt cx="37870" cy="32380"/>
              </a:xfrm>
            </p:grpSpPr>
            <p:sp>
              <p:nvSpPr>
                <p:cNvPr id="8629" name="Google Shape;8629;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0" name="Google Shape;8630;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31" name="Google Shape;8631;p64"/>
              <p:cNvGrpSpPr/>
              <p:nvPr/>
            </p:nvGrpSpPr>
            <p:grpSpPr>
              <a:xfrm>
                <a:off x="4617506" y="3652052"/>
                <a:ext cx="37783" cy="32357"/>
                <a:chOff x="4617506" y="3652052"/>
                <a:chExt cx="37783" cy="32357"/>
              </a:xfrm>
            </p:grpSpPr>
            <p:sp>
              <p:nvSpPr>
                <p:cNvPr id="8632" name="Google Shape;8632;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3" name="Google Shape;8633;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34" name="Google Shape;8634;p64"/>
              <p:cNvGrpSpPr/>
              <p:nvPr/>
            </p:nvGrpSpPr>
            <p:grpSpPr>
              <a:xfrm>
                <a:off x="4739005" y="3554149"/>
                <a:ext cx="37870" cy="32357"/>
                <a:chOff x="4739005" y="3554149"/>
                <a:chExt cx="37870" cy="32357"/>
              </a:xfrm>
            </p:grpSpPr>
            <p:sp>
              <p:nvSpPr>
                <p:cNvPr id="8635" name="Google Shape;8635;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6" name="Google Shape;8636;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37" name="Google Shape;8637;p64"/>
              <p:cNvGrpSpPr/>
              <p:nvPr/>
            </p:nvGrpSpPr>
            <p:grpSpPr>
              <a:xfrm>
                <a:off x="4806557" y="3630258"/>
                <a:ext cx="37776" cy="32364"/>
                <a:chOff x="4806557" y="3630258"/>
                <a:chExt cx="37776" cy="32364"/>
              </a:xfrm>
            </p:grpSpPr>
            <p:sp>
              <p:nvSpPr>
                <p:cNvPr id="8638" name="Google Shape;8638;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9" name="Google Shape;8639;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0" name="Google Shape;8640;p64"/>
              <p:cNvGrpSpPr/>
              <p:nvPr/>
            </p:nvGrpSpPr>
            <p:grpSpPr>
              <a:xfrm>
                <a:off x="4737007" y="4004357"/>
                <a:ext cx="37870" cy="32357"/>
                <a:chOff x="4737007" y="4004357"/>
                <a:chExt cx="37870" cy="32357"/>
              </a:xfrm>
            </p:grpSpPr>
            <p:sp>
              <p:nvSpPr>
                <p:cNvPr id="8641" name="Google Shape;8641;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2" name="Google Shape;8642;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3" name="Google Shape;8643;p64"/>
              <p:cNvGrpSpPr/>
              <p:nvPr/>
            </p:nvGrpSpPr>
            <p:grpSpPr>
              <a:xfrm>
                <a:off x="4773634" y="4208627"/>
                <a:ext cx="37776" cy="32357"/>
                <a:chOff x="4773634" y="4208627"/>
                <a:chExt cx="37776" cy="32357"/>
              </a:xfrm>
            </p:grpSpPr>
            <p:sp>
              <p:nvSpPr>
                <p:cNvPr id="8644" name="Google Shape;8644;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5" name="Google Shape;8645;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6" name="Google Shape;8646;p64"/>
              <p:cNvGrpSpPr/>
              <p:nvPr/>
            </p:nvGrpSpPr>
            <p:grpSpPr>
              <a:xfrm>
                <a:off x="4888282" y="4074764"/>
                <a:ext cx="37776" cy="32451"/>
                <a:chOff x="4888282" y="4074764"/>
                <a:chExt cx="37776" cy="32451"/>
              </a:xfrm>
            </p:grpSpPr>
            <p:sp>
              <p:nvSpPr>
                <p:cNvPr id="8647" name="Google Shape;8647;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8" name="Google Shape;8648;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9" name="Google Shape;8649;p64"/>
              <p:cNvGrpSpPr/>
              <p:nvPr/>
            </p:nvGrpSpPr>
            <p:grpSpPr>
              <a:xfrm>
                <a:off x="4901315" y="3804271"/>
                <a:ext cx="37776" cy="32364"/>
                <a:chOff x="4901315" y="3804271"/>
                <a:chExt cx="37776" cy="32364"/>
              </a:xfrm>
            </p:grpSpPr>
            <p:sp>
              <p:nvSpPr>
                <p:cNvPr id="8650" name="Google Shape;8650;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1" name="Google Shape;8651;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52" name="Google Shape;8652;p64"/>
              <p:cNvGrpSpPr/>
              <p:nvPr/>
            </p:nvGrpSpPr>
            <p:grpSpPr>
              <a:xfrm>
                <a:off x="4866394" y="3715035"/>
                <a:ext cx="37846" cy="32357"/>
                <a:chOff x="4866394" y="3715035"/>
                <a:chExt cx="37846" cy="32357"/>
              </a:xfrm>
            </p:grpSpPr>
            <p:sp>
              <p:nvSpPr>
                <p:cNvPr id="8653" name="Google Shape;8653;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4" name="Google Shape;8654;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55" name="Google Shape;8655;p64"/>
              <p:cNvGrpSpPr/>
              <p:nvPr/>
            </p:nvGrpSpPr>
            <p:grpSpPr>
              <a:xfrm>
                <a:off x="4979233" y="3839798"/>
                <a:ext cx="37878" cy="32420"/>
                <a:chOff x="4979233" y="3839798"/>
                <a:chExt cx="37878" cy="32420"/>
              </a:xfrm>
            </p:grpSpPr>
            <p:sp>
              <p:nvSpPr>
                <p:cNvPr id="8656" name="Google Shape;8656;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7" name="Google Shape;8657;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58" name="Google Shape;8658;p64"/>
              <p:cNvGrpSpPr/>
              <p:nvPr/>
            </p:nvGrpSpPr>
            <p:grpSpPr>
              <a:xfrm>
                <a:off x="4790662" y="3679147"/>
                <a:ext cx="37783" cy="32380"/>
                <a:chOff x="4790662" y="3679147"/>
                <a:chExt cx="37783" cy="32380"/>
              </a:xfrm>
            </p:grpSpPr>
            <p:sp>
              <p:nvSpPr>
                <p:cNvPr id="8659" name="Google Shape;8659;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0" name="Google Shape;8660;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61" name="Google Shape;8661;p64"/>
              <p:cNvGrpSpPr/>
              <p:nvPr/>
            </p:nvGrpSpPr>
            <p:grpSpPr>
              <a:xfrm>
                <a:off x="4857263" y="3557861"/>
                <a:ext cx="37776" cy="32357"/>
                <a:chOff x="4857263" y="3557861"/>
                <a:chExt cx="37776" cy="32357"/>
              </a:xfrm>
            </p:grpSpPr>
            <p:sp>
              <p:nvSpPr>
                <p:cNvPr id="8662" name="Google Shape;8662;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3" name="Google Shape;8663;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64" name="Google Shape;8664;p64"/>
              <p:cNvGrpSpPr/>
              <p:nvPr/>
            </p:nvGrpSpPr>
            <p:grpSpPr>
              <a:xfrm>
                <a:off x="4883902" y="3648033"/>
                <a:ext cx="37783" cy="32380"/>
                <a:chOff x="4883902" y="3648033"/>
                <a:chExt cx="37783" cy="32380"/>
              </a:xfrm>
            </p:grpSpPr>
            <p:sp>
              <p:nvSpPr>
                <p:cNvPr id="8665" name="Google Shape;8665;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6" name="Google Shape;8666;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67" name="Google Shape;8667;p64"/>
              <p:cNvGrpSpPr/>
              <p:nvPr/>
            </p:nvGrpSpPr>
            <p:grpSpPr>
              <a:xfrm>
                <a:off x="4907780" y="3347220"/>
                <a:ext cx="37878" cy="32357"/>
                <a:chOff x="4907780" y="3347220"/>
                <a:chExt cx="37878" cy="32357"/>
              </a:xfrm>
            </p:grpSpPr>
            <p:sp>
              <p:nvSpPr>
                <p:cNvPr id="8668" name="Google Shape;8668;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9" name="Google Shape;8669;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0" name="Google Shape;8670;p64"/>
              <p:cNvGrpSpPr/>
              <p:nvPr/>
            </p:nvGrpSpPr>
            <p:grpSpPr>
              <a:xfrm>
                <a:off x="5065048" y="3738150"/>
                <a:ext cx="37783" cy="32364"/>
                <a:chOff x="5065048" y="3738150"/>
                <a:chExt cx="37783" cy="32364"/>
              </a:xfrm>
            </p:grpSpPr>
            <p:sp>
              <p:nvSpPr>
                <p:cNvPr id="8671" name="Google Shape;8671;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2" name="Google Shape;8672;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3" name="Google Shape;8673;p64"/>
              <p:cNvGrpSpPr/>
              <p:nvPr/>
            </p:nvGrpSpPr>
            <p:grpSpPr>
              <a:xfrm>
                <a:off x="5071616" y="3284615"/>
                <a:ext cx="37783" cy="32357"/>
                <a:chOff x="5071616" y="3284615"/>
                <a:chExt cx="37783" cy="32357"/>
              </a:xfrm>
            </p:grpSpPr>
            <p:sp>
              <p:nvSpPr>
                <p:cNvPr id="8674" name="Google Shape;8674;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5" name="Google Shape;8675;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6" name="Google Shape;8676;p64"/>
              <p:cNvGrpSpPr/>
              <p:nvPr/>
            </p:nvGrpSpPr>
            <p:grpSpPr>
              <a:xfrm>
                <a:off x="5389291" y="3759921"/>
                <a:ext cx="37783" cy="32380"/>
                <a:chOff x="5389291" y="3759921"/>
                <a:chExt cx="37783" cy="32380"/>
              </a:xfrm>
            </p:grpSpPr>
            <p:sp>
              <p:nvSpPr>
                <p:cNvPr id="8677" name="Google Shape;8677;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8" name="Google Shape;8678;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9" name="Google Shape;8679;p64"/>
              <p:cNvGrpSpPr/>
              <p:nvPr/>
            </p:nvGrpSpPr>
            <p:grpSpPr>
              <a:xfrm>
                <a:off x="5431534" y="3632932"/>
                <a:ext cx="37878" cy="32451"/>
                <a:chOff x="5431534" y="3632932"/>
                <a:chExt cx="37878" cy="32451"/>
              </a:xfrm>
            </p:grpSpPr>
            <p:sp>
              <p:nvSpPr>
                <p:cNvPr id="8680" name="Google Shape;8680;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1" name="Google Shape;8681;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82" name="Google Shape;8682;p64"/>
              <p:cNvGrpSpPr/>
              <p:nvPr/>
            </p:nvGrpSpPr>
            <p:grpSpPr>
              <a:xfrm>
                <a:off x="5540755" y="3544829"/>
                <a:ext cx="37783" cy="32357"/>
                <a:chOff x="5540755" y="3544829"/>
                <a:chExt cx="37783" cy="32357"/>
              </a:xfrm>
            </p:grpSpPr>
            <p:sp>
              <p:nvSpPr>
                <p:cNvPr id="8683" name="Google Shape;8683;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4" name="Google Shape;8684;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85" name="Google Shape;8685;p64"/>
              <p:cNvGrpSpPr/>
              <p:nvPr/>
            </p:nvGrpSpPr>
            <p:grpSpPr>
              <a:xfrm>
                <a:off x="5579293" y="3412107"/>
                <a:ext cx="37776" cy="32357"/>
                <a:chOff x="5579293" y="3412107"/>
                <a:chExt cx="37776" cy="32357"/>
              </a:xfrm>
            </p:grpSpPr>
            <p:sp>
              <p:nvSpPr>
                <p:cNvPr id="8686" name="Google Shape;8686;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7" name="Google Shape;8687;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88" name="Google Shape;8688;p64"/>
              <p:cNvGrpSpPr/>
              <p:nvPr/>
            </p:nvGrpSpPr>
            <p:grpSpPr>
              <a:xfrm>
                <a:off x="5801346" y="3284615"/>
                <a:ext cx="37783" cy="32357"/>
                <a:chOff x="5801346" y="3284615"/>
                <a:chExt cx="37783" cy="32357"/>
              </a:xfrm>
            </p:grpSpPr>
            <p:sp>
              <p:nvSpPr>
                <p:cNvPr id="8689" name="Google Shape;8689;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0" name="Google Shape;8690;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91" name="Google Shape;8691;p64"/>
              <p:cNvGrpSpPr/>
              <p:nvPr/>
            </p:nvGrpSpPr>
            <p:grpSpPr>
              <a:xfrm>
                <a:off x="5763578" y="3399067"/>
                <a:ext cx="37776" cy="32364"/>
                <a:chOff x="5763578" y="3399067"/>
                <a:chExt cx="37776" cy="32364"/>
              </a:xfrm>
            </p:grpSpPr>
            <p:sp>
              <p:nvSpPr>
                <p:cNvPr id="8692" name="Google Shape;8692;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3" name="Google Shape;8693;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94" name="Google Shape;8694;p64"/>
              <p:cNvGrpSpPr/>
              <p:nvPr/>
            </p:nvGrpSpPr>
            <p:grpSpPr>
              <a:xfrm>
                <a:off x="5395858" y="3230952"/>
                <a:ext cx="37776" cy="32364"/>
                <a:chOff x="5395858" y="3230952"/>
                <a:chExt cx="37776" cy="32364"/>
              </a:xfrm>
            </p:grpSpPr>
            <p:sp>
              <p:nvSpPr>
                <p:cNvPr id="8695" name="Google Shape;8695;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6" name="Google Shape;8696;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97" name="Google Shape;8697;p64"/>
              <p:cNvGrpSpPr/>
              <p:nvPr/>
            </p:nvGrpSpPr>
            <p:grpSpPr>
              <a:xfrm>
                <a:off x="5264088" y="3188237"/>
                <a:ext cx="37776" cy="32357"/>
                <a:chOff x="5264088" y="3188237"/>
                <a:chExt cx="37776" cy="32357"/>
              </a:xfrm>
            </p:grpSpPr>
            <p:sp>
              <p:nvSpPr>
                <p:cNvPr id="8698" name="Google Shape;8698;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9" name="Google Shape;8699;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0" name="Google Shape;8700;p64"/>
              <p:cNvGrpSpPr/>
              <p:nvPr/>
            </p:nvGrpSpPr>
            <p:grpSpPr>
              <a:xfrm>
                <a:off x="5585758" y="3237425"/>
                <a:ext cx="37878" cy="32357"/>
                <a:chOff x="5585758" y="3237425"/>
                <a:chExt cx="37878" cy="32357"/>
              </a:xfrm>
            </p:grpSpPr>
            <p:sp>
              <p:nvSpPr>
                <p:cNvPr id="8701" name="Google Shape;8701;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2" name="Google Shape;8702;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3" name="Google Shape;8703;p64"/>
              <p:cNvGrpSpPr/>
              <p:nvPr/>
            </p:nvGrpSpPr>
            <p:grpSpPr>
              <a:xfrm>
                <a:off x="4874196" y="3291088"/>
                <a:ext cx="37878" cy="32451"/>
                <a:chOff x="4874196" y="3291088"/>
                <a:chExt cx="37878" cy="32451"/>
              </a:xfrm>
            </p:grpSpPr>
            <p:sp>
              <p:nvSpPr>
                <p:cNvPr id="8704" name="Google Shape;8704;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5" name="Google Shape;8705;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6" name="Google Shape;8706;p64"/>
              <p:cNvGrpSpPr/>
              <p:nvPr/>
            </p:nvGrpSpPr>
            <p:grpSpPr>
              <a:xfrm>
                <a:off x="5197770" y="3785466"/>
                <a:ext cx="37783" cy="32427"/>
                <a:chOff x="5197770" y="3785466"/>
                <a:chExt cx="37783" cy="32427"/>
              </a:xfrm>
            </p:grpSpPr>
            <p:sp>
              <p:nvSpPr>
                <p:cNvPr id="8707" name="Google Shape;8707;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8" name="Google Shape;8708;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9" name="Google Shape;8709;p64"/>
              <p:cNvGrpSpPr/>
              <p:nvPr/>
            </p:nvGrpSpPr>
            <p:grpSpPr>
              <a:xfrm>
                <a:off x="5177699" y="3492117"/>
                <a:ext cx="37776" cy="32357"/>
                <a:chOff x="5177699" y="3492117"/>
                <a:chExt cx="37776" cy="32357"/>
              </a:xfrm>
            </p:grpSpPr>
            <p:sp>
              <p:nvSpPr>
                <p:cNvPr id="8710" name="Google Shape;8710;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1" name="Google Shape;8711;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12" name="Google Shape;8712;p64"/>
              <p:cNvGrpSpPr/>
              <p:nvPr/>
            </p:nvGrpSpPr>
            <p:grpSpPr>
              <a:xfrm>
                <a:off x="5349431" y="3622346"/>
                <a:ext cx="37870" cy="32380"/>
                <a:chOff x="5349431" y="3622346"/>
                <a:chExt cx="37870" cy="32380"/>
              </a:xfrm>
            </p:grpSpPr>
            <p:sp>
              <p:nvSpPr>
                <p:cNvPr id="8713" name="Google Shape;8713;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4" name="Google Shape;8714;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15" name="Google Shape;8715;p64"/>
              <p:cNvGrpSpPr/>
              <p:nvPr/>
            </p:nvGrpSpPr>
            <p:grpSpPr>
              <a:xfrm>
                <a:off x="5068855" y="3563980"/>
                <a:ext cx="53954" cy="46223"/>
                <a:chOff x="5068855" y="3563980"/>
                <a:chExt cx="53954" cy="46223"/>
              </a:xfrm>
            </p:grpSpPr>
            <p:sp>
              <p:nvSpPr>
                <p:cNvPr id="8716" name="Google Shape;8716;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7" name="Google Shape;8717;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18" name="Google Shape;8718;p64"/>
              <p:cNvGrpSpPr/>
              <p:nvPr/>
            </p:nvGrpSpPr>
            <p:grpSpPr>
              <a:xfrm>
                <a:off x="5037654" y="3392507"/>
                <a:ext cx="37870" cy="32451"/>
                <a:chOff x="5037654" y="3392507"/>
                <a:chExt cx="37870" cy="32451"/>
              </a:xfrm>
            </p:grpSpPr>
            <p:sp>
              <p:nvSpPr>
                <p:cNvPr id="8719" name="Google Shape;8719;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0" name="Google Shape;8720;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21" name="Google Shape;8721;p64"/>
              <p:cNvGrpSpPr/>
              <p:nvPr/>
            </p:nvGrpSpPr>
            <p:grpSpPr>
              <a:xfrm>
                <a:off x="5456560" y="3368629"/>
                <a:ext cx="37870" cy="32451"/>
                <a:chOff x="5456560" y="3368629"/>
                <a:chExt cx="37870" cy="32451"/>
              </a:xfrm>
            </p:grpSpPr>
            <p:sp>
              <p:nvSpPr>
                <p:cNvPr id="8722" name="Google Shape;8722;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3" name="Google Shape;8723;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24" name="Google Shape;8724;p64"/>
              <p:cNvGrpSpPr/>
              <p:nvPr/>
            </p:nvGrpSpPr>
            <p:grpSpPr>
              <a:xfrm>
                <a:off x="4755749" y="3501516"/>
                <a:ext cx="46246" cy="39608"/>
                <a:chOff x="4755749" y="3501516"/>
                <a:chExt cx="46246" cy="39608"/>
              </a:xfrm>
            </p:grpSpPr>
            <p:sp>
              <p:nvSpPr>
                <p:cNvPr id="8725" name="Google Shape;8725;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6" name="Google Shape;8726;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27" name="Google Shape;8727;p64"/>
              <p:cNvGrpSpPr/>
              <p:nvPr/>
            </p:nvGrpSpPr>
            <p:grpSpPr>
              <a:xfrm>
                <a:off x="4681346" y="3485582"/>
                <a:ext cx="37783" cy="32427"/>
                <a:chOff x="4681346" y="3485582"/>
                <a:chExt cx="37783" cy="32427"/>
              </a:xfrm>
            </p:grpSpPr>
            <p:sp>
              <p:nvSpPr>
                <p:cNvPr id="8728" name="Google Shape;8728;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9" name="Google Shape;8729;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0" name="Google Shape;8730;p64"/>
              <p:cNvGrpSpPr/>
              <p:nvPr/>
            </p:nvGrpSpPr>
            <p:grpSpPr>
              <a:xfrm>
                <a:off x="4767067" y="3291088"/>
                <a:ext cx="37878" cy="32451"/>
                <a:chOff x="4767067" y="3291088"/>
                <a:chExt cx="37878" cy="32451"/>
              </a:xfrm>
            </p:grpSpPr>
            <p:sp>
              <p:nvSpPr>
                <p:cNvPr id="8731" name="Google Shape;8731;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2" name="Google Shape;8732;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3" name="Google Shape;8733;p64"/>
              <p:cNvGrpSpPr/>
              <p:nvPr/>
            </p:nvGrpSpPr>
            <p:grpSpPr>
              <a:xfrm>
                <a:off x="4687819" y="3405539"/>
                <a:ext cx="37776" cy="32451"/>
                <a:chOff x="4687819" y="3405539"/>
                <a:chExt cx="37776" cy="32451"/>
              </a:xfrm>
            </p:grpSpPr>
            <p:sp>
              <p:nvSpPr>
                <p:cNvPr id="8734" name="Google Shape;8734;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5" name="Google Shape;8735;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6" name="Google Shape;8736;p64"/>
              <p:cNvGrpSpPr/>
              <p:nvPr/>
            </p:nvGrpSpPr>
            <p:grpSpPr>
              <a:xfrm>
                <a:off x="4923101" y="3444809"/>
                <a:ext cx="52813" cy="45318"/>
                <a:chOff x="4923101" y="3444809"/>
                <a:chExt cx="52813" cy="45318"/>
              </a:xfrm>
            </p:grpSpPr>
            <p:sp>
              <p:nvSpPr>
                <p:cNvPr id="8737" name="Google Shape;8737;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8" name="Google Shape;8738;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9" name="Google Shape;8739;p64"/>
              <p:cNvGrpSpPr/>
              <p:nvPr/>
            </p:nvGrpSpPr>
            <p:grpSpPr>
              <a:xfrm>
                <a:off x="4846040" y="3654750"/>
                <a:ext cx="31405" cy="26993"/>
                <a:chOff x="4846040" y="3654750"/>
                <a:chExt cx="31405" cy="26993"/>
              </a:xfrm>
            </p:grpSpPr>
            <p:sp>
              <p:nvSpPr>
                <p:cNvPr id="8740" name="Google Shape;8740;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1" name="Google Shape;8741;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42" name="Google Shape;8742;p64"/>
              <p:cNvGrpSpPr/>
              <p:nvPr/>
            </p:nvGrpSpPr>
            <p:grpSpPr>
              <a:xfrm>
                <a:off x="4925673" y="3691700"/>
                <a:ext cx="40253" cy="34472"/>
                <a:chOff x="4925673" y="3691700"/>
                <a:chExt cx="40253" cy="34472"/>
              </a:xfrm>
            </p:grpSpPr>
            <p:sp>
              <p:nvSpPr>
                <p:cNvPr id="8743" name="Google Shape;8743;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4" name="Google Shape;8744;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45" name="Google Shape;8745;p64"/>
              <p:cNvGrpSpPr/>
              <p:nvPr/>
            </p:nvGrpSpPr>
            <p:grpSpPr>
              <a:xfrm>
                <a:off x="4894653" y="3740848"/>
                <a:ext cx="31405" cy="26906"/>
                <a:chOff x="4894653" y="3740848"/>
                <a:chExt cx="31405" cy="26906"/>
              </a:xfrm>
            </p:grpSpPr>
            <p:sp>
              <p:nvSpPr>
                <p:cNvPr id="8746" name="Google Shape;8746;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7" name="Google Shape;8747;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48" name="Google Shape;8748;p64"/>
              <p:cNvGrpSpPr/>
              <p:nvPr/>
            </p:nvGrpSpPr>
            <p:grpSpPr>
              <a:xfrm>
                <a:off x="4962300" y="3696348"/>
                <a:ext cx="38255" cy="32773"/>
                <a:chOff x="4962300" y="3696348"/>
                <a:chExt cx="38255" cy="32773"/>
              </a:xfrm>
            </p:grpSpPr>
            <p:sp>
              <p:nvSpPr>
                <p:cNvPr id="8749" name="Google Shape;8749;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0" name="Google Shape;8750;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51" name="Google Shape;8751;p64"/>
              <p:cNvGrpSpPr/>
              <p:nvPr/>
            </p:nvGrpSpPr>
            <p:grpSpPr>
              <a:xfrm>
                <a:off x="4980185" y="3743349"/>
                <a:ext cx="31499" cy="26969"/>
                <a:chOff x="4980185" y="3743349"/>
                <a:chExt cx="31499" cy="26969"/>
              </a:xfrm>
            </p:grpSpPr>
            <p:sp>
              <p:nvSpPr>
                <p:cNvPr id="8752" name="Google Shape;8752;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3" name="Google Shape;8753;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54" name="Google Shape;8754;p64"/>
              <p:cNvGrpSpPr/>
              <p:nvPr/>
            </p:nvGrpSpPr>
            <p:grpSpPr>
              <a:xfrm>
                <a:off x="5013768" y="3734312"/>
                <a:ext cx="31499" cy="26969"/>
                <a:chOff x="5013768" y="3734312"/>
                <a:chExt cx="31499" cy="26969"/>
              </a:xfrm>
            </p:grpSpPr>
            <p:sp>
              <p:nvSpPr>
                <p:cNvPr id="8755" name="Google Shape;8755;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6" name="Google Shape;8756;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57" name="Google Shape;8757;p64"/>
              <p:cNvGrpSpPr/>
              <p:nvPr/>
            </p:nvGrpSpPr>
            <p:grpSpPr>
              <a:xfrm>
                <a:off x="5036703" y="3764545"/>
                <a:ext cx="31499" cy="26898"/>
                <a:chOff x="5036703" y="3764545"/>
                <a:chExt cx="31499" cy="26898"/>
              </a:xfrm>
            </p:grpSpPr>
            <p:sp>
              <p:nvSpPr>
                <p:cNvPr id="8758" name="Google Shape;8758;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9" name="Google Shape;8759;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0" name="Google Shape;8760;p64"/>
              <p:cNvGrpSpPr/>
              <p:nvPr/>
            </p:nvGrpSpPr>
            <p:grpSpPr>
              <a:xfrm>
                <a:off x="4953546" y="3768352"/>
                <a:ext cx="31405" cy="26898"/>
                <a:chOff x="4953546" y="3768352"/>
                <a:chExt cx="31405" cy="26898"/>
              </a:xfrm>
            </p:grpSpPr>
            <p:sp>
              <p:nvSpPr>
                <p:cNvPr id="8761" name="Google Shape;8761;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2" name="Google Shape;8762;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3" name="Google Shape;8763;p64"/>
              <p:cNvGrpSpPr/>
              <p:nvPr/>
            </p:nvGrpSpPr>
            <p:grpSpPr>
              <a:xfrm>
                <a:off x="4964770" y="3814016"/>
                <a:ext cx="31499" cy="26993"/>
                <a:chOff x="4964770" y="3814016"/>
                <a:chExt cx="31499" cy="26993"/>
              </a:xfrm>
            </p:grpSpPr>
            <p:sp>
              <p:nvSpPr>
                <p:cNvPr id="8764" name="Google Shape;8764;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5" name="Google Shape;8765;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6" name="Google Shape;8766;p64"/>
              <p:cNvGrpSpPr/>
              <p:nvPr/>
            </p:nvGrpSpPr>
            <p:grpSpPr>
              <a:xfrm>
                <a:off x="4923290" y="3800504"/>
                <a:ext cx="31468" cy="26898"/>
                <a:chOff x="4923290" y="3800504"/>
                <a:chExt cx="31468" cy="26898"/>
              </a:xfrm>
            </p:grpSpPr>
            <p:sp>
              <p:nvSpPr>
                <p:cNvPr id="8767" name="Google Shape;8767;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8" name="Google Shape;8768;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9" name="Google Shape;8769;p64"/>
              <p:cNvGrpSpPr/>
              <p:nvPr/>
            </p:nvGrpSpPr>
            <p:grpSpPr>
              <a:xfrm>
                <a:off x="5108534" y="3650943"/>
                <a:ext cx="31405" cy="26993"/>
                <a:chOff x="5108534" y="3650943"/>
                <a:chExt cx="31405" cy="26993"/>
              </a:xfrm>
            </p:grpSpPr>
            <p:sp>
              <p:nvSpPr>
                <p:cNvPr id="8770" name="Google Shape;8770;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1" name="Google Shape;8771;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72" name="Google Shape;8772;p64"/>
              <p:cNvGrpSpPr/>
              <p:nvPr/>
            </p:nvGrpSpPr>
            <p:grpSpPr>
              <a:xfrm>
                <a:off x="5119380" y="3760739"/>
                <a:ext cx="31499" cy="26993"/>
                <a:chOff x="5119380" y="3760739"/>
                <a:chExt cx="31499" cy="26993"/>
              </a:xfrm>
            </p:grpSpPr>
            <p:sp>
              <p:nvSpPr>
                <p:cNvPr id="8773" name="Google Shape;8773;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4" name="Google Shape;8774;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75" name="Google Shape;8775;p64"/>
              <p:cNvGrpSpPr/>
              <p:nvPr/>
            </p:nvGrpSpPr>
            <p:grpSpPr>
              <a:xfrm>
                <a:off x="5119380" y="3788235"/>
                <a:ext cx="31499" cy="26993"/>
                <a:chOff x="5119380" y="3788235"/>
                <a:chExt cx="31499" cy="26993"/>
              </a:xfrm>
            </p:grpSpPr>
            <p:sp>
              <p:nvSpPr>
                <p:cNvPr id="8776" name="Google Shape;8776;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7" name="Google Shape;8777;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78" name="Google Shape;8778;p64"/>
              <p:cNvGrpSpPr/>
              <p:nvPr/>
            </p:nvGrpSpPr>
            <p:grpSpPr>
              <a:xfrm>
                <a:off x="5158005" y="3875284"/>
                <a:ext cx="31405" cy="27001"/>
                <a:chOff x="5158005" y="3875284"/>
                <a:chExt cx="31405" cy="27001"/>
              </a:xfrm>
            </p:grpSpPr>
            <p:sp>
              <p:nvSpPr>
                <p:cNvPr id="8779" name="Google Shape;8779;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0" name="Google Shape;8780;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81" name="Google Shape;8781;p64"/>
              <p:cNvGrpSpPr/>
              <p:nvPr/>
            </p:nvGrpSpPr>
            <p:grpSpPr>
              <a:xfrm>
                <a:off x="5233163" y="3764545"/>
                <a:ext cx="31499" cy="26898"/>
                <a:chOff x="5233163" y="3764545"/>
                <a:chExt cx="31499" cy="26898"/>
              </a:xfrm>
            </p:grpSpPr>
            <p:sp>
              <p:nvSpPr>
                <p:cNvPr id="8782" name="Google Shape;8782;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3" name="Google Shape;8783;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84" name="Google Shape;8784;p64"/>
              <p:cNvGrpSpPr/>
              <p:nvPr/>
            </p:nvGrpSpPr>
            <p:grpSpPr>
              <a:xfrm>
                <a:off x="5276168" y="3805545"/>
                <a:ext cx="31499" cy="26906"/>
                <a:chOff x="5276168" y="3805545"/>
                <a:chExt cx="31499" cy="26906"/>
              </a:xfrm>
            </p:grpSpPr>
            <p:sp>
              <p:nvSpPr>
                <p:cNvPr id="8785" name="Google Shape;8785;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6" name="Google Shape;8786;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87" name="Google Shape;8787;p64"/>
              <p:cNvGrpSpPr/>
              <p:nvPr/>
            </p:nvGrpSpPr>
            <p:grpSpPr>
              <a:xfrm>
                <a:off x="5294053" y="3851933"/>
                <a:ext cx="31405" cy="26945"/>
                <a:chOff x="5294053" y="3851933"/>
                <a:chExt cx="31405" cy="26945"/>
              </a:xfrm>
            </p:grpSpPr>
            <p:sp>
              <p:nvSpPr>
                <p:cNvPr id="8788" name="Google Shape;8788;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9" name="Google Shape;8789;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0" name="Google Shape;8790;p64"/>
              <p:cNvGrpSpPr/>
              <p:nvPr/>
            </p:nvGrpSpPr>
            <p:grpSpPr>
              <a:xfrm>
                <a:off x="5341723" y="3851902"/>
                <a:ext cx="31405" cy="26977"/>
                <a:chOff x="5341723" y="3851902"/>
                <a:chExt cx="31405" cy="26977"/>
              </a:xfrm>
            </p:grpSpPr>
            <p:sp>
              <p:nvSpPr>
                <p:cNvPr id="8791" name="Google Shape;8791;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2" name="Google Shape;8792;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3" name="Google Shape;8793;p64"/>
              <p:cNvGrpSpPr/>
              <p:nvPr/>
            </p:nvGrpSpPr>
            <p:grpSpPr>
              <a:xfrm>
                <a:off x="5054871" y="3507855"/>
                <a:ext cx="31405" cy="26993"/>
                <a:chOff x="5054871" y="3507855"/>
                <a:chExt cx="31405" cy="26993"/>
              </a:xfrm>
            </p:grpSpPr>
            <p:sp>
              <p:nvSpPr>
                <p:cNvPr id="8794" name="Google Shape;8794;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5" name="Google Shape;8795;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6" name="Google Shape;8796;p64"/>
              <p:cNvGrpSpPr/>
              <p:nvPr/>
            </p:nvGrpSpPr>
            <p:grpSpPr>
              <a:xfrm>
                <a:off x="4876579" y="3675325"/>
                <a:ext cx="31405" cy="26969"/>
                <a:chOff x="4876579" y="3675325"/>
                <a:chExt cx="31405" cy="26969"/>
              </a:xfrm>
            </p:grpSpPr>
            <p:sp>
              <p:nvSpPr>
                <p:cNvPr id="8797" name="Google Shape;8797;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8" name="Google Shape;8798;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9" name="Google Shape;8799;p64"/>
              <p:cNvGrpSpPr/>
              <p:nvPr/>
            </p:nvGrpSpPr>
            <p:grpSpPr>
              <a:xfrm>
                <a:off x="4842233" y="3688333"/>
                <a:ext cx="31405" cy="26993"/>
                <a:chOff x="4842233" y="3688333"/>
                <a:chExt cx="31405" cy="26993"/>
              </a:xfrm>
            </p:grpSpPr>
            <p:sp>
              <p:nvSpPr>
                <p:cNvPr id="8800" name="Google Shape;8800;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1" name="Google Shape;8801;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02" name="Google Shape;8802;p64"/>
              <p:cNvGrpSpPr/>
              <p:nvPr/>
            </p:nvGrpSpPr>
            <p:grpSpPr>
              <a:xfrm>
                <a:off x="5187876" y="3608032"/>
                <a:ext cx="31405" cy="27001"/>
                <a:chOff x="5187876" y="3608032"/>
                <a:chExt cx="31405" cy="27001"/>
              </a:xfrm>
            </p:grpSpPr>
            <p:sp>
              <p:nvSpPr>
                <p:cNvPr id="8803" name="Google Shape;8803;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4" name="Google Shape;8804;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805" name="Google Shape;8805;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6" name="Google Shape;8806;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807" name="Google Shape;8807;p64"/>
              <p:cNvGrpSpPr/>
              <p:nvPr/>
            </p:nvGrpSpPr>
            <p:grpSpPr>
              <a:xfrm>
                <a:off x="5269224" y="3304167"/>
                <a:ext cx="40253" cy="34402"/>
                <a:chOff x="5269224" y="3304167"/>
                <a:chExt cx="40253" cy="34402"/>
              </a:xfrm>
            </p:grpSpPr>
            <p:sp>
              <p:nvSpPr>
                <p:cNvPr id="8808" name="Google Shape;8808;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9" name="Google Shape;8809;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10" name="Google Shape;8810;p64"/>
              <p:cNvGrpSpPr/>
              <p:nvPr/>
            </p:nvGrpSpPr>
            <p:grpSpPr>
              <a:xfrm>
                <a:off x="5327354" y="3476615"/>
                <a:ext cx="49864" cy="42723"/>
                <a:chOff x="5327354" y="3476615"/>
                <a:chExt cx="49864" cy="42723"/>
              </a:xfrm>
            </p:grpSpPr>
            <p:sp>
              <p:nvSpPr>
                <p:cNvPr id="8811" name="Google Shape;8811;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2" name="Google Shape;8812;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813" name="Google Shape;8813;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4" name="Google Shape;8814;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815" name="Google Shape;8815;p64"/>
              <p:cNvGrpSpPr/>
              <p:nvPr/>
            </p:nvGrpSpPr>
            <p:grpSpPr>
              <a:xfrm>
                <a:off x="5341723" y="3775957"/>
                <a:ext cx="31405" cy="26898"/>
                <a:chOff x="5341723" y="3775957"/>
                <a:chExt cx="31405" cy="26898"/>
              </a:xfrm>
            </p:grpSpPr>
            <p:sp>
              <p:nvSpPr>
                <p:cNvPr id="8816" name="Google Shape;8816;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7" name="Google Shape;8817;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18" name="Google Shape;8818;p64"/>
              <p:cNvGrpSpPr/>
              <p:nvPr/>
            </p:nvGrpSpPr>
            <p:grpSpPr>
              <a:xfrm>
                <a:off x="5439053" y="3699274"/>
                <a:ext cx="31405" cy="26898"/>
                <a:chOff x="5439053" y="3699274"/>
                <a:chExt cx="31405" cy="26898"/>
              </a:xfrm>
            </p:grpSpPr>
            <p:sp>
              <p:nvSpPr>
                <p:cNvPr id="8819" name="Google Shape;8819;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0" name="Google Shape;8820;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21" name="Google Shape;8821;p64"/>
              <p:cNvGrpSpPr/>
              <p:nvPr/>
            </p:nvGrpSpPr>
            <p:grpSpPr>
              <a:xfrm>
                <a:off x="5412414" y="3622307"/>
                <a:ext cx="31499" cy="26993"/>
                <a:chOff x="5412414" y="3622307"/>
                <a:chExt cx="31499" cy="26993"/>
              </a:xfrm>
            </p:grpSpPr>
            <p:sp>
              <p:nvSpPr>
                <p:cNvPr id="8822" name="Google Shape;8822;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3" name="Google Shape;8823;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24" name="Google Shape;8824;p64"/>
              <p:cNvGrpSpPr/>
              <p:nvPr/>
            </p:nvGrpSpPr>
            <p:grpSpPr>
              <a:xfrm>
                <a:off x="5476254" y="3473949"/>
                <a:ext cx="26835" cy="26930"/>
                <a:chOff x="5476254" y="3473949"/>
                <a:chExt cx="26835" cy="26930"/>
              </a:xfrm>
            </p:grpSpPr>
            <p:sp>
              <p:nvSpPr>
                <p:cNvPr id="8825" name="Google Shape;8825;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6" name="Google Shape;8826;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27" name="Google Shape;8827;p64"/>
              <p:cNvGrpSpPr/>
              <p:nvPr/>
            </p:nvGrpSpPr>
            <p:grpSpPr>
              <a:xfrm>
                <a:off x="5564547" y="3481594"/>
                <a:ext cx="31397" cy="26898"/>
                <a:chOff x="5564547" y="3481594"/>
                <a:chExt cx="31397" cy="26898"/>
              </a:xfrm>
            </p:grpSpPr>
            <p:sp>
              <p:nvSpPr>
                <p:cNvPr id="8828" name="Google Shape;8828;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9" name="Google Shape;8829;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0" name="Google Shape;8830;p64"/>
              <p:cNvGrpSpPr/>
              <p:nvPr/>
            </p:nvGrpSpPr>
            <p:grpSpPr>
              <a:xfrm>
                <a:off x="5534101" y="3470174"/>
                <a:ext cx="31397" cy="26906"/>
                <a:chOff x="5534101" y="3470174"/>
                <a:chExt cx="31397" cy="26906"/>
              </a:xfrm>
            </p:grpSpPr>
            <p:sp>
              <p:nvSpPr>
                <p:cNvPr id="8831" name="Google Shape;8831;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2" name="Google Shape;8832;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3" name="Google Shape;8833;p64"/>
              <p:cNvGrpSpPr/>
              <p:nvPr/>
            </p:nvGrpSpPr>
            <p:grpSpPr>
              <a:xfrm>
                <a:off x="5610879" y="3314486"/>
                <a:ext cx="31499" cy="26938"/>
                <a:chOff x="5610879" y="3314486"/>
                <a:chExt cx="31499" cy="26938"/>
              </a:xfrm>
            </p:grpSpPr>
            <p:sp>
              <p:nvSpPr>
                <p:cNvPr id="8834" name="Google Shape;8834;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5" name="Google Shape;8835;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6" name="Google Shape;8836;p64"/>
              <p:cNvGrpSpPr/>
              <p:nvPr/>
            </p:nvGrpSpPr>
            <p:grpSpPr>
              <a:xfrm>
                <a:off x="4834525" y="3501382"/>
                <a:ext cx="31499" cy="26898"/>
                <a:chOff x="4834525" y="3501382"/>
                <a:chExt cx="31499" cy="26898"/>
              </a:xfrm>
            </p:grpSpPr>
            <p:sp>
              <p:nvSpPr>
                <p:cNvPr id="8837" name="Google Shape;8837;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8" name="Google Shape;8838;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9" name="Google Shape;8839;p64"/>
              <p:cNvGrpSpPr/>
              <p:nvPr/>
            </p:nvGrpSpPr>
            <p:grpSpPr>
              <a:xfrm>
                <a:off x="4898460" y="3580158"/>
                <a:ext cx="31405" cy="26898"/>
                <a:chOff x="4898460" y="3580158"/>
                <a:chExt cx="31405" cy="26898"/>
              </a:xfrm>
            </p:grpSpPr>
            <p:sp>
              <p:nvSpPr>
                <p:cNvPr id="8840" name="Google Shape;8840;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1" name="Google Shape;8841;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42" name="Google Shape;8842;p64"/>
              <p:cNvGrpSpPr/>
              <p:nvPr/>
            </p:nvGrpSpPr>
            <p:grpSpPr>
              <a:xfrm>
                <a:off x="4882667" y="3608032"/>
                <a:ext cx="31499" cy="27001"/>
                <a:chOff x="4882667" y="3608032"/>
                <a:chExt cx="31499" cy="27001"/>
              </a:xfrm>
            </p:grpSpPr>
            <p:sp>
              <p:nvSpPr>
                <p:cNvPr id="8843" name="Google Shape;8843;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4" name="Google Shape;8844;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45" name="Google Shape;8845;p64"/>
              <p:cNvGrpSpPr/>
              <p:nvPr/>
            </p:nvGrpSpPr>
            <p:grpSpPr>
              <a:xfrm>
                <a:off x="4843373" y="3631407"/>
                <a:ext cx="16273" cy="16186"/>
                <a:chOff x="4843373" y="3631407"/>
                <a:chExt cx="16273" cy="16186"/>
              </a:xfrm>
            </p:grpSpPr>
            <p:sp>
              <p:nvSpPr>
                <p:cNvPr id="8846" name="Google Shape;8846;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7" name="Google Shape;8847;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48" name="Google Shape;8848;p64"/>
              <p:cNvGrpSpPr/>
              <p:nvPr/>
            </p:nvGrpSpPr>
            <p:grpSpPr>
              <a:xfrm>
                <a:off x="4727773" y="3591578"/>
                <a:ext cx="31499" cy="26898"/>
                <a:chOff x="4727773" y="3591578"/>
                <a:chExt cx="31499" cy="26898"/>
              </a:xfrm>
            </p:grpSpPr>
            <p:sp>
              <p:nvSpPr>
                <p:cNvPr id="8849" name="Google Shape;8849;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0" name="Google Shape;8850;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851" name="Google Shape;8851;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2" name="Google Shape;8852;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853" name="Google Shape;8853;p64"/>
              <p:cNvGrpSpPr/>
              <p:nvPr/>
            </p:nvGrpSpPr>
            <p:grpSpPr>
              <a:xfrm>
                <a:off x="4609421" y="3577398"/>
                <a:ext cx="31499" cy="27001"/>
                <a:chOff x="4609421" y="3577398"/>
                <a:chExt cx="31499" cy="27001"/>
              </a:xfrm>
            </p:grpSpPr>
            <p:sp>
              <p:nvSpPr>
                <p:cNvPr id="8854" name="Google Shape;8854;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5" name="Google Shape;8855;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56" name="Google Shape;8856;p64"/>
              <p:cNvGrpSpPr/>
              <p:nvPr/>
            </p:nvGrpSpPr>
            <p:grpSpPr>
              <a:xfrm>
                <a:off x="4649289" y="3577398"/>
                <a:ext cx="31499" cy="27001"/>
                <a:chOff x="4649289" y="3577398"/>
                <a:chExt cx="31499" cy="27001"/>
              </a:xfrm>
            </p:grpSpPr>
            <p:sp>
              <p:nvSpPr>
                <p:cNvPr id="8857" name="Google Shape;8857;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8" name="Google Shape;8858;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59" name="Google Shape;8859;p64"/>
              <p:cNvGrpSpPr/>
              <p:nvPr/>
            </p:nvGrpSpPr>
            <p:grpSpPr>
              <a:xfrm>
                <a:off x="4605614" y="3639523"/>
                <a:ext cx="31499" cy="26906"/>
                <a:chOff x="4605614" y="3639523"/>
                <a:chExt cx="31499" cy="26906"/>
              </a:xfrm>
            </p:grpSpPr>
            <p:sp>
              <p:nvSpPr>
                <p:cNvPr id="8860" name="Google Shape;8860;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1" name="Google Shape;8861;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62" name="Google Shape;8862;p64"/>
              <p:cNvGrpSpPr/>
              <p:nvPr/>
            </p:nvGrpSpPr>
            <p:grpSpPr>
              <a:xfrm>
                <a:off x="4785149" y="3618846"/>
                <a:ext cx="26930" cy="26843"/>
                <a:chOff x="4785149" y="3618846"/>
                <a:chExt cx="26930" cy="26843"/>
              </a:xfrm>
            </p:grpSpPr>
            <p:sp>
              <p:nvSpPr>
                <p:cNvPr id="8863" name="Google Shape;8863;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4" name="Google Shape;8864;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65" name="Google Shape;8865;p64"/>
              <p:cNvGrpSpPr/>
              <p:nvPr/>
            </p:nvGrpSpPr>
            <p:grpSpPr>
              <a:xfrm>
                <a:off x="4810167" y="3601567"/>
                <a:ext cx="31405" cy="26898"/>
                <a:chOff x="4810167" y="3601567"/>
                <a:chExt cx="31405" cy="26898"/>
              </a:xfrm>
            </p:grpSpPr>
            <p:sp>
              <p:nvSpPr>
                <p:cNvPr id="8866" name="Google Shape;8866;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7" name="Google Shape;8867;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68" name="Google Shape;8868;p64"/>
              <p:cNvGrpSpPr/>
              <p:nvPr/>
            </p:nvGrpSpPr>
            <p:grpSpPr>
              <a:xfrm>
                <a:off x="4831002" y="3373230"/>
                <a:ext cx="31405" cy="26898"/>
                <a:chOff x="4831002" y="3373230"/>
                <a:chExt cx="31405" cy="26898"/>
              </a:xfrm>
            </p:grpSpPr>
            <p:sp>
              <p:nvSpPr>
                <p:cNvPr id="8869" name="Google Shape;8869;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0" name="Google Shape;8870;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71" name="Google Shape;8871;p64"/>
              <p:cNvGrpSpPr/>
              <p:nvPr/>
            </p:nvGrpSpPr>
            <p:grpSpPr>
              <a:xfrm>
                <a:off x="4719311" y="3355054"/>
                <a:ext cx="31499" cy="27001"/>
                <a:chOff x="4719311" y="3355054"/>
                <a:chExt cx="31499" cy="27001"/>
              </a:xfrm>
            </p:grpSpPr>
            <p:sp>
              <p:nvSpPr>
                <p:cNvPr id="8872" name="Google Shape;8872;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3" name="Google Shape;8873;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74" name="Google Shape;8874;p64"/>
              <p:cNvGrpSpPr/>
              <p:nvPr/>
            </p:nvGrpSpPr>
            <p:grpSpPr>
              <a:xfrm>
                <a:off x="4798755" y="3450260"/>
                <a:ext cx="26930" cy="26930"/>
                <a:chOff x="4798755" y="3450260"/>
                <a:chExt cx="26930" cy="26930"/>
              </a:xfrm>
            </p:grpSpPr>
            <p:sp>
              <p:nvSpPr>
                <p:cNvPr id="8875" name="Google Shape;8875;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6" name="Google Shape;8876;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77" name="Google Shape;8877;p64"/>
              <p:cNvGrpSpPr/>
              <p:nvPr/>
            </p:nvGrpSpPr>
            <p:grpSpPr>
              <a:xfrm>
                <a:off x="4645576" y="3467555"/>
                <a:ext cx="31405" cy="26953"/>
                <a:chOff x="4645576" y="3467555"/>
                <a:chExt cx="31405" cy="26953"/>
              </a:xfrm>
            </p:grpSpPr>
            <p:sp>
              <p:nvSpPr>
                <p:cNvPr id="8878" name="Google Shape;8878;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9" name="Google Shape;8879;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0" name="Google Shape;8880;p64"/>
              <p:cNvGrpSpPr/>
              <p:nvPr/>
            </p:nvGrpSpPr>
            <p:grpSpPr>
              <a:xfrm>
                <a:off x="4687631" y="3583965"/>
                <a:ext cx="31499" cy="26898"/>
                <a:chOff x="4687631" y="3583965"/>
                <a:chExt cx="31499" cy="26898"/>
              </a:xfrm>
            </p:grpSpPr>
            <p:sp>
              <p:nvSpPr>
                <p:cNvPr id="8881" name="Google Shape;8881;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2" name="Google Shape;8882;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3" name="Google Shape;8883;p64"/>
              <p:cNvGrpSpPr/>
              <p:nvPr/>
            </p:nvGrpSpPr>
            <p:grpSpPr>
              <a:xfrm>
                <a:off x="4719311" y="3471314"/>
                <a:ext cx="31499" cy="27001"/>
                <a:chOff x="4719311" y="3471314"/>
                <a:chExt cx="31499" cy="27001"/>
              </a:xfrm>
            </p:grpSpPr>
            <p:sp>
              <p:nvSpPr>
                <p:cNvPr id="8884" name="Google Shape;8884;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5" name="Google Shape;8885;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6" name="Google Shape;8886;p64"/>
              <p:cNvGrpSpPr/>
              <p:nvPr/>
            </p:nvGrpSpPr>
            <p:grpSpPr>
              <a:xfrm>
                <a:off x="4719311" y="3434404"/>
                <a:ext cx="31499" cy="26898"/>
                <a:chOff x="4719311" y="3434404"/>
                <a:chExt cx="31499" cy="26898"/>
              </a:xfrm>
            </p:grpSpPr>
            <p:sp>
              <p:nvSpPr>
                <p:cNvPr id="8887" name="Google Shape;8887;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8" name="Google Shape;8888;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9" name="Google Shape;8889;p64"/>
              <p:cNvGrpSpPr/>
              <p:nvPr/>
            </p:nvGrpSpPr>
            <p:grpSpPr>
              <a:xfrm>
                <a:off x="4768876" y="3401772"/>
                <a:ext cx="31499" cy="26898"/>
                <a:chOff x="4768876" y="3401772"/>
                <a:chExt cx="31499" cy="26898"/>
              </a:xfrm>
            </p:grpSpPr>
            <p:sp>
              <p:nvSpPr>
                <p:cNvPr id="8890" name="Google Shape;8890;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1" name="Google Shape;8891;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92" name="Google Shape;8892;p64"/>
              <p:cNvGrpSpPr/>
              <p:nvPr/>
            </p:nvGrpSpPr>
            <p:grpSpPr>
              <a:xfrm>
                <a:off x="4762214" y="3471377"/>
                <a:ext cx="26938" cy="26938"/>
                <a:chOff x="4762214" y="3471377"/>
                <a:chExt cx="26938" cy="26938"/>
              </a:xfrm>
            </p:grpSpPr>
            <p:sp>
              <p:nvSpPr>
                <p:cNvPr id="8893" name="Google Shape;8893;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4" name="Google Shape;8894;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95" name="Google Shape;8895;p64"/>
              <p:cNvGrpSpPr/>
              <p:nvPr/>
            </p:nvGrpSpPr>
            <p:grpSpPr>
              <a:xfrm>
                <a:off x="4790473" y="3344782"/>
                <a:ext cx="31405" cy="26898"/>
                <a:chOff x="4790473" y="3344782"/>
                <a:chExt cx="31405" cy="26898"/>
              </a:xfrm>
            </p:grpSpPr>
            <p:sp>
              <p:nvSpPr>
                <p:cNvPr id="8896" name="Google Shape;8896;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7" name="Google Shape;8897;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98" name="Google Shape;8898;p64"/>
              <p:cNvGrpSpPr/>
              <p:nvPr/>
            </p:nvGrpSpPr>
            <p:grpSpPr>
              <a:xfrm>
                <a:off x="4823774" y="3950733"/>
                <a:ext cx="37398" cy="32034"/>
                <a:chOff x="4823774" y="3950733"/>
                <a:chExt cx="37398" cy="32034"/>
              </a:xfrm>
            </p:grpSpPr>
            <p:sp>
              <p:nvSpPr>
                <p:cNvPr id="8899" name="Google Shape;8899;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0" name="Google Shape;8900;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01" name="Google Shape;8901;p64"/>
              <p:cNvGrpSpPr/>
              <p:nvPr/>
            </p:nvGrpSpPr>
            <p:grpSpPr>
              <a:xfrm>
                <a:off x="4823396" y="4110566"/>
                <a:ext cx="31405" cy="26906"/>
                <a:chOff x="4823396" y="4110566"/>
                <a:chExt cx="31405" cy="26906"/>
              </a:xfrm>
            </p:grpSpPr>
            <p:sp>
              <p:nvSpPr>
                <p:cNvPr id="8902" name="Google Shape;8902;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3" name="Google Shape;8903;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04" name="Google Shape;8904;p64"/>
              <p:cNvGrpSpPr/>
              <p:nvPr/>
            </p:nvGrpSpPr>
            <p:grpSpPr>
              <a:xfrm>
                <a:off x="4838332" y="3821150"/>
                <a:ext cx="31499" cy="26898"/>
                <a:chOff x="4838332" y="3821150"/>
                <a:chExt cx="31499" cy="26898"/>
              </a:xfrm>
            </p:grpSpPr>
            <p:sp>
              <p:nvSpPr>
                <p:cNvPr id="8905" name="Google Shape;8905;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6" name="Google Shape;8906;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07" name="Google Shape;8907;p64"/>
              <p:cNvGrpSpPr/>
              <p:nvPr/>
            </p:nvGrpSpPr>
            <p:grpSpPr>
              <a:xfrm>
                <a:off x="4661275" y="3815007"/>
                <a:ext cx="36824" cy="31523"/>
                <a:chOff x="4661275" y="3815007"/>
                <a:chExt cx="36824" cy="31523"/>
              </a:xfrm>
            </p:grpSpPr>
            <p:sp>
              <p:nvSpPr>
                <p:cNvPr id="8908" name="Google Shape;8908;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9" name="Google Shape;8909;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0" name="Google Shape;8910;p64"/>
              <p:cNvGrpSpPr/>
              <p:nvPr/>
            </p:nvGrpSpPr>
            <p:grpSpPr>
              <a:xfrm>
                <a:off x="4558998" y="3851037"/>
                <a:ext cx="33591" cy="28699"/>
                <a:chOff x="4558998" y="3851037"/>
                <a:chExt cx="33591" cy="28699"/>
              </a:xfrm>
            </p:grpSpPr>
            <p:sp>
              <p:nvSpPr>
                <p:cNvPr id="8911" name="Google Shape;8911;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2" name="Google Shape;8912;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3" name="Google Shape;8913;p64"/>
              <p:cNvGrpSpPr/>
              <p:nvPr/>
            </p:nvGrpSpPr>
            <p:grpSpPr>
              <a:xfrm>
                <a:off x="4696762" y="3638587"/>
                <a:ext cx="33591" cy="28794"/>
                <a:chOff x="4696762" y="3638587"/>
                <a:chExt cx="33591" cy="28794"/>
              </a:xfrm>
            </p:grpSpPr>
            <p:sp>
              <p:nvSpPr>
                <p:cNvPr id="8914" name="Google Shape;8914;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5" name="Google Shape;8915;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6" name="Google Shape;8916;p64"/>
              <p:cNvGrpSpPr/>
              <p:nvPr/>
            </p:nvGrpSpPr>
            <p:grpSpPr>
              <a:xfrm>
                <a:off x="4929479" y="3939140"/>
                <a:ext cx="33497" cy="28692"/>
                <a:chOff x="4929479" y="3939140"/>
                <a:chExt cx="33497" cy="28692"/>
              </a:xfrm>
            </p:grpSpPr>
            <p:sp>
              <p:nvSpPr>
                <p:cNvPr id="8917" name="Google Shape;8917;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8" name="Google Shape;8918;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9" name="Google Shape;8919;p64"/>
              <p:cNvGrpSpPr/>
              <p:nvPr/>
            </p:nvGrpSpPr>
            <p:grpSpPr>
              <a:xfrm>
                <a:off x="4907119" y="3986039"/>
                <a:ext cx="33497" cy="28699"/>
                <a:chOff x="4907119" y="3986039"/>
                <a:chExt cx="33497" cy="28699"/>
              </a:xfrm>
            </p:grpSpPr>
            <p:sp>
              <p:nvSpPr>
                <p:cNvPr id="8920" name="Google Shape;8920;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1" name="Google Shape;8921;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22" name="Google Shape;8922;p64"/>
              <p:cNvGrpSpPr/>
              <p:nvPr/>
            </p:nvGrpSpPr>
            <p:grpSpPr>
              <a:xfrm>
                <a:off x="4911783" y="4048102"/>
                <a:ext cx="33591" cy="28762"/>
                <a:chOff x="4911783" y="4048102"/>
                <a:chExt cx="33591" cy="28762"/>
              </a:xfrm>
            </p:grpSpPr>
            <p:sp>
              <p:nvSpPr>
                <p:cNvPr id="8923" name="Google Shape;8923;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4" name="Google Shape;8924;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925" name="Google Shape;8925;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6" name="Google Shape;8926;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927" name="Google Shape;8927;p64"/>
              <p:cNvGrpSpPr/>
              <p:nvPr/>
            </p:nvGrpSpPr>
            <p:grpSpPr>
              <a:xfrm>
                <a:off x="4762623" y="3837847"/>
                <a:ext cx="42416" cy="36273"/>
                <a:chOff x="4762623" y="3837847"/>
                <a:chExt cx="42416" cy="36273"/>
              </a:xfrm>
            </p:grpSpPr>
            <p:sp>
              <p:nvSpPr>
                <p:cNvPr id="8928" name="Google Shape;8928;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9" name="Google Shape;8929;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30" name="Google Shape;8930;p64"/>
              <p:cNvGrpSpPr/>
              <p:nvPr/>
            </p:nvGrpSpPr>
            <p:grpSpPr>
              <a:xfrm>
                <a:off x="4746044" y="4104966"/>
                <a:ext cx="33497" cy="28699"/>
                <a:chOff x="4746044" y="4104966"/>
                <a:chExt cx="33497" cy="28699"/>
              </a:xfrm>
            </p:grpSpPr>
            <p:sp>
              <p:nvSpPr>
                <p:cNvPr id="8931" name="Google Shape;8931;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2" name="Google Shape;8932;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33" name="Google Shape;8933;p64"/>
              <p:cNvGrpSpPr/>
              <p:nvPr/>
            </p:nvGrpSpPr>
            <p:grpSpPr>
              <a:xfrm>
                <a:off x="4859646" y="4162554"/>
                <a:ext cx="33591" cy="28762"/>
                <a:chOff x="4859646" y="4162554"/>
                <a:chExt cx="33591" cy="28762"/>
              </a:xfrm>
            </p:grpSpPr>
            <p:sp>
              <p:nvSpPr>
                <p:cNvPr id="8934" name="Google Shape;8934;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5" name="Google Shape;8935;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936" name="Google Shape;8936;p64"/>
            <p:cNvGrpSpPr/>
            <p:nvPr/>
          </p:nvGrpSpPr>
          <p:grpSpPr>
            <a:xfrm>
              <a:off x="3597785" y="3274438"/>
              <a:ext cx="855610" cy="1122100"/>
              <a:chOff x="3597785" y="3274438"/>
              <a:chExt cx="855610" cy="1122100"/>
            </a:xfrm>
          </p:grpSpPr>
          <p:grpSp>
            <p:nvGrpSpPr>
              <p:cNvPr id="8937" name="Google Shape;8937;p64"/>
              <p:cNvGrpSpPr/>
              <p:nvPr/>
            </p:nvGrpSpPr>
            <p:grpSpPr>
              <a:xfrm>
                <a:off x="3617857" y="3284717"/>
                <a:ext cx="826785" cy="1099165"/>
                <a:chOff x="3617857" y="3284717"/>
                <a:chExt cx="826785" cy="1099165"/>
              </a:xfrm>
            </p:grpSpPr>
            <p:sp>
              <p:nvSpPr>
                <p:cNvPr id="8938" name="Google Shape;8938;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9" name="Google Shape;8939;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0" name="Google Shape;8940;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1" name="Google Shape;8941;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2" name="Google Shape;8942;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3" name="Google Shape;8943;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4" name="Google Shape;8944;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5" name="Google Shape;8945;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6" name="Google Shape;8946;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7" name="Google Shape;8947;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8" name="Google Shape;8948;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9" name="Google Shape;8949;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0" name="Google Shape;8950;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1" name="Google Shape;8951;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2" name="Google Shape;8952;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3" name="Google Shape;8953;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4" name="Google Shape;8954;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5" name="Google Shape;8955;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6" name="Google Shape;8956;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7" name="Google Shape;8957;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8" name="Google Shape;8958;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9" name="Google Shape;8959;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0" name="Google Shape;8960;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1" name="Google Shape;8961;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2" name="Google Shape;8962;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3" name="Google Shape;8963;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4" name="Google Shape;8964;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5" name="Google Shape;8965;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6" name="Google Shape;8966;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7" name="Google Shape;8967;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8" name="Google Shape;8968;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9" name="Google Shape;8969;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0" name="Google Shape;8970;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1" name="Google Shape;8971;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2" name="Google Shape;8972;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3" name="Google Shape;8973;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4" name="Google Shape;8974;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5" name="Google Shape;8975;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6" name="Google Shape;8976;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7" name="Google Shape;8977;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8" name="Google Shape;8978;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9" name="Google Shape;8979;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0" name="Google Shape;8980;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1" name="Google Shape;8981;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2" name="Google Shape;8982;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3" name="Google Shape;8983;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4" name="Google Shape;8984;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5" name="Google Shape;8985;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6" name="Google Shape;8986;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7" name="Google Shape;8987;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8" name="Google Shape;8988;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9" name="Google Shape;8989;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0" name="Google Shape;8990;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1" name="Google Shape;8991;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2" name="Google Shape;8992;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3" name="Google Shape;8993;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chemeClr val="tx2">
                      <a:lumMod val="60000"/>
                      <a:lumOff val="40000"/>
                    </a:schemeClr>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94" name="Google Shape;8994;p64"/>
              <p:cNvGrpSpPr/>
              <p:nvPr/>
            </p:nvGrpSpPr>
            <p:grpSpPr>
              <a:xfrm>
                <a:off x="4180904" y="4251758"/>
                <a:ext cx="37783" cy="32420"/>
                <a:chOff x="4180904" y="4251758"/>
                <a:chExt cx="37783" cy="32420"/>
              </a:xfrm>
            </p:grpSpPr>
            <p:sp>
              <p:nvSpPr>
                <p:cNvPr id="8995" name="Google Shape;8995;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6" name="Google Shape;8996;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97" name="Google Shape;8997;p64"/>
              <p:cNvGrpSpPr/>
              <p:nvPr/>
            </p:nvGrpSpPr>
            <p:grpSpPr>
              <a:xfrm>
                <a:off x="4201644" y="4081324"/>
                <a:ext cx="37783" cy="32364"/>
                <a:chOff x="4201644" y="4081324"/>
                <a:chExt cx="37783" cy="32364"/>
              </a:xfrm>
            </p:grpSpPr>
            <p:sp>
              <p:nvSpPr>
                <p:cNvPr id="8998" name="Google Shape;8998;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9" name="Google Shape;8999;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0" name="Google Shape;9000;p64"/>
              <p:cNvGrpSpPr/>
              <p:nvPr/>
            </p:nvGrpSpPr>
            <p:grpSpPr>
              <a:xfrm>
                <a:off x="4284416" y="3887428"/>
                <a:ext cx="37783" cy="32451"/>
                <a:chOff x="4284416" y="3887428"/>
                <a:chExt cx="37783" cy="32451"/>
              </a:xfrm>
            </p:grpSpPr>
            <p:sp>
              <p:nvSpPr>
                <p:cNvPr id="9001" name="Google Shape;9001;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2" name="Google Shape;9002;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3" name="Google Shape;9003;p64"/>
              <p:cNvGrpSpPr/>
              <p:nvPr/>
            </p:nvGrpSpPr>
            <p:grpSpPr>
              <a:xfrm>
                <a:off x="4223721" y="3860404"/>
                <a:ext cx="37870" cy="32364"/>
                <a:chOff x="4223721" y="3860404"/>
                <a:chExt cx="37870" cy="32364"/>
              </a:xfrm>
            </p:grpSpPr>
            <p:sp>
              <p:nvSpPr>
                <p:cNvPr id="9004" name="Google Shape;9004;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5" name="Google Shape;9005;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6" name="Google Shape;9006;p64"/>
              <p:cNvGrpSpPr/>
              <p:nvPr/>
            </p:nvGrpSpPr>
            <p:grpSpPr>
              <a:xfrm>
                <a:off x="4104889" y="3699242"/>
                <a:ext cx="37776" cy="32357"/>
                <a:chOff x="4104889" y="3699242"/>
                <a:chExt cx="37776" cy="32357"/>
              </a:xfrm>
            </p:grpSpPr>
            <p:sp>
              <p:nvSpPr>
                <p:cNvPr id="9007" name="Google Shape;9007;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8" name="Google Shape;9008;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9" name="Google Shape;9009;p64"/>
              <p:cNvGrpSpPr/>
              <p:nvPr/>
            </p:nvGrpSpPr>
            <p:grpSpPr>
              <a:xfrm>
                <a:off x="4143608" y="3475121"/>
                <a:ext cx="37878" cy="32420"/>
                <a:chOff x="4143608" y="3475121"/>
                <a:chExt cx="37878" cy="32420"/>
              </a:xfrm>
            </p:grpSpPr>
            <p:sp>
              <p:nvSpPr>
                <p:cNvPr id="9010" name="Google Shape;9010;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1" name="Google Shape;9011;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12" name="Google Shape;9012;p64"/>
              <p:cNvGrpSpPr/>
              <p:nvPr/>
            </p:nvGrpSpPr>
            <p:grpSpPr>
              <a:xfrm>
                <a:off x="4217248" y="3570893"/>
                <a:ext cx="37776" cy="32364"/>
                <a:chOff x="4217248" y="3570893"/>
                <a:chExt cx="37776" cy="32364"/>
              </a:xfrm>
            </p:grpSpPr>
            <p:sp>
              <p:nvSpPr>
                <p:cNvPr id="9013" name="Google Shape;9013;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4" name="Google Shape;9014;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15" name="Google Shape;9015;p64"/>
              <p:cNvGrpSpPr/>
              <p:nvPr/>
            </p:nvGrpSpPr>
            <p:grpSpPr>
              <a:xfrm>
                <a:off x="4255307" y="3431612"/>
                <a:ext cx="37776" cy="32451"/>
                <a:chOff x="4255307" y="3431612"/>
                <a:chExt cx="37776" cy="32451"/>
              </a:xfrm>
            </p:grpSpPr>
            <p:sp>
              <p:nvSpPr>
                <p:cNvPr id="9016" name="Google Shape;9016;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7" name="Google Shape;9017;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18" name="Google Shape;9018;p64"/>
              <p:cNvGrpSpPr/>
              <p:nvPr/>
            </p:nvGrpSpPr>
            <p:grpSpPr>
              <a:xfrm>
                <a:off x="3853052" y="3577398"/>
                <a:ext cx="37776" cy="32420"/>
                <a:chOff x="3853052" y="3577398"/>
                <a:chExt cx="37776" cy="32420"/>
              </a:xfrm>
            </p:grpSpPr>
            <p:sp>
              <p:nvSpPr>
                <p:cNvPr id="9019" name="Google Shape;9019;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0" name="Google Shape;9020;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21" name="Google Shape;9021;p64"/>
              <p:cNvGrpSpPr/>
              <p:nvPr/>
            </p:nvGrpSpPr>
            <p:grpSpPr>
              <a:xfrm>
                <a:off x="4039908" y="3412107"/>
                <a:ext cx="37776" cy="32357"/>
                <a:chOff x="4039908" y="3412107"/>
                <a:chExt cx="37776" cy="32357"/>
              </a:xfrm>
            </p:grpSpPr>
            <p:sp>
              <p:nvSpPr>
                <p:cNvPr id="9022" name="Google Shape;9022;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3" name="Google Shape;9023;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24" name="Google Shape;9024;p64"/>
              <p:cNvGrpSpPr/>
              <p:nvPr/>
            </p:nvGrpSpPr>
            <p:grpSpPr>
              <a:xfrm>
                <a:off x="4017360" y="3342061"/>
                <a:ext cx="37870" cy="32380"/>
                <a:chOff x="4017360" y="3342061"/>
                <a:chExt cx="37870" cy="32380"/>
              </a:xfrm>
            </p:grpSpPr>
            <p:sp>
              <p:nvSpPr>
                <p:cNvPr id="9025" name="Google Shape;9025;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6" name="Google Shape;9026;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027" name="Google Shape;9027;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8" name="Google Shape;9028;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029" name="Google Shape;9029;p64"/>
              <p:cNvGrpSpPr/>
              <p:nvPr/>
            </p:nvGrpSpPr>
            <p:grpSpPr>
              <a:xfrm>
                <a:off x="3750870" y="3418650"/>
                <a:ext cx="37776" cy="32380"/>
                <a:chOff x="3750870" y="3418650"/>
                <a:chExt cx="37776" cy="32380"/>
              </a:xfrm>
            </p:grpSpPr>
            <p:sp>
              <p:nvSpPr>
                <p:cNvPr id="9030" name="Google Shape;9030;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1" name="Google Shape;9031;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32" name="Google Shape;9032;p64"/>
              <p:cNvGrpSpPr/>
              <p:nvPr/>
            </p:nvGrpSpPr>
            <p:grpSpPr>
              <a:xfrm>
                <a:off x="3632509" y="3274438"/>
                <a:ext cx="37783" cy="32357"/>
                <a:chOff x="3632509" y="3274438"/>
                <a:chExt cx="37783" cy="32357"/>
              </a:xfrm>
            </p:grpSpPr>
            <p:sp>
              <p:nvSpPr>
                <p:cNvPr id="9033" name="Google Shape;9033;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4" name="Google Shape;9034;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35" name="Google Shape;9035;p64"/>
              <p:cNvGrpSpPr/>
              <p:nvPr/>
            </p:nvGrpSpPr>
            <p:grpSpPr>
              <a:xfrm>
                <a:off x="3906424" y="3297561"/>
                <a:ext cx="37776" cy="32451"/>
                <a:chOff x="3906424" y="3297561"/>
                <a:chExt cx="37776" cy="32451"/>
              </a:xfrm>
            </p:grpSpPr>
            <p:sp>
              <p:nvSpPr>
                <p:cNvPr id="9036" name="Google Shape;9036;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7" name="Google Shape;9037;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38" name="Google Shape;9038;p64"/>
              <p:cNvGrpSpPr/>
              <p:nvPr/>
            </p:nvGrpSpPr>
            <p:grpSpPr>
              <a:xfrm>
                <a:off x="3866084" y="3412107"/>
                <a:ext cx="37776" cy="32357"/>
                <a:chOff x="3866084" y="3412107"/>
                <a:chExt cx="37776" cy="32357"/>
              </a:xfrm>
            </p:grpSpPr>
            <p:sp>
              <p:nvSpPr>
                <p:cNvPr id="9039" name="Google Shape;9039;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0" name="Google Shape;9040;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41" name="Google Shape;9041;p64"/>
              <p:cNvGrpSpPr/>
              <p:nvPr/>
            </p:nvGrpSpPr>
            <p:grpSpPr>
              <a:xfrm>
                <a:off x="4023919" y="3766409"/>
                <a:ext cx="37783" cy="32357"/>
                <a:chOff x="4023919" y="3766409"/>
                <a:chExt cx="37783" cy="32357"/>
              </a:xfrm>
            </p:grpSpPr>
            <p:sp>
              <p:nvSpPr>
                <p:cNvPr id="9042" name="Google Shape;9042;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3" name="Google Shape;9043;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44" name="Google Shape;9044;p64"/>
              <p:cNvGrpSpPr/>
              <p:nvPr/>
            </p:nvGrpSpPr>
            <p:grpSpPr>
              <a:xfrm>
                <a:off x="3973882" y="3779449"/>
                <a:ext cx="37776" cy="32357"/>
                <a:chOff x="3973882" y="3779449"/>
                <a:chExt cx="37776" cy="32357"/>
              </a:xfrm>
            </p:grpSpPr>
            <p:sp>
              <p:nvSpPr>
                <p:cNvPr id="9045" name="Google Shape;9045;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6" name="Google Shape;9046;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47" name="Google Shape;9047;p64"/>
              <p:cNvGrpSpPr/>
              <p:nvPr/>
            </p:nvGrpSpPr>
            <p:grpSpPr>
              <a:xfrm>
                <a:off x="4073398" y="3838028"/>
                <a:ext cx="37776" cy="32380"/>
                <a:chOff x="4073398" y="3838028"/>
                <a:chExt cx="37776" cy="32380"/>
              </a:xfrm>
            </p:grpSpPr>
            <p:sp>
              <p:nvSpPr>
                <p:cNvPr id="9048" name="Google Shape;9048;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9" name="Google Shape;9049;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0" name="Google Shape;9050;p64"/>
              <p:cNvGrpSpPr/>
              <p:nvPr/>
            </p:nvGrpSpPr>
            <p:grpSpPr>
              <a:xfrm>
                <a:off x="4342672" y="4144496"/>
                <a:ext cx="37752" cy="32364"/>
                <a:chOff x="4342672" y="4144496"/>
                <a:chExt cx="37752" cy="32364"/>
              </a:xfrm>
            </p:grpSpPr>
            <p:sp>
              <p:nvSpPr>
                <p:cNvPr id="9051" name="Google Shape;9051;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2" name="Google Shape;9052;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3" name="Google Shape;9053;p64"/>
              <p:cNvGrpSpPr/>
              <p:nvPr/>
            </p:nvGrpSpPr>
            <p:grpSpPr>
              <a:xfrm>
                <a:off x="4406386" y="4056872"/>
                <a:ext cx="37783" cy="32364"/>
                <a:chOff x="4406386" y="4056872"/>
                <a:chExt cx="37783" cy="32364"/>
              </a:xfrm>
            </p:grpSpPr>
            <p:sp>
              <p:nvSpPr>
                <p:cNvPr id="9054" name="Google Shape;9054;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5" name="Google Shape;9055;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6" name="Google Shape;9056;p64"/>
              <p:cNvGrpSpPr/>
              <p:nvPr/>
            </p:nvGrpSpPr>
            <p:grpSpPr>
              <a:xfrm>
                <a:off x="4284416" y="4245254"/>
                <a:ext cx="37783" cy="32357"/>
                <a:chOff x="4284416" y="4245254"/>
                <a:chExt cx="37783" cy="32357"/>
              </a:xfrm>
            </p:grpSpPr>
            <p:sp>
              <p:nvSpPr>
                <p:cNvPr id="9057" name="Google Shape;9057;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8" name="Google Shape;9058;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9" name="Google Shape;9059;p64"/>
              <p:cNvGrpSpPr/>
              <p:nvPr/>
            </p:nvGrpSpPr>
            <p:grpSpPr>
              <a:xfrm>
                <a:off x="4219057" y="4331258"/>
                <a:ext cx="37776" cy="32364"/>
                <a:chOff x="4219057" y="4331258"/>
                <a:chExt cx="37776" cy="32364"/>
              </a:xfrm>
            </p:grpSpPr>
            <p:sp>
              <p:nvSpPr>
                <p:cNvPr id="9060" name="Google Shape;9060;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1" name="Google Shape;9061;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62" name="Google Shape;9062;p64"/>
              <p:cNvGrpSpPr/>
              <p:nvPr/>
            </p:nvGrpSpPr>
            <p:grpSpPr>
              <a:xfrm>
                <a:off x="4204122" y="4141688"/>
                <a:ext cx="33497" cy="28699"/>
                <a:chOff x="4204122" y="4141688"/>
                <a:chExt cx="33497" cy="28699"/>
              </a:xfrm>
            </p:grpSpPr>
            <p:sp>
              <p:nvSpPr>
                <p:cNvPr id="9063" name="Google Shape;9063;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4" name="Google Shape;9064;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65" name="Google Shape;9065;p64"/>
              <p:cNvGrpSpPr/>
              <p:nvPr/>
            </p:nvGrpSpPr>
            <p:grpSpPr>
              <a:xfrm>
                <a:off x="4301546" y="4003869"/>
                <a:ext cx="38916" cy="33324"/>
                <a:chOff x="4301546" y="4003869"/>
                <a:chExt cx="38916" cy="33324"/>
              </a:xfrm>
            </p:grpSpPr>
            <p:sp>
              <p:nvSpPr>
                <p:cNvPr id="9066" name="Google Shape;9066;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7" name="Google Shape;9067;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68" name="Google Shape;9068;p64"/>
              <p:cNvGrpSpPr/>
              <p:nvPr/>
            </p:nvGrpSpPr>
            <p:grpSpPr>
              <a:xfrm>
                <a:off x="4210681" y="3924669"/>
                <a:ext cx="36549" cy="31366"/>
                <a:chOff x="4210681" y="3924669"/>
                <a:chExt cx="36549" cy="31366"/>
              </a:xfrm>
            </p:grpSpPr>
            <p:sp>
              <p:nvSpPr>
                <p:cNvPr id="9069" name="Google Shape;9069;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0" name="Google Shape;9070;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71" name="Google Shape;9071;p64"/>
              <p:cNvGrpSpPr/>
              <p:nvPr/>
            </p:nvGrpSpPr>
            <p:grpSpPr>
              <a:xfrm>
                <a:off x="3987771" y="3628874"/>
                <a:ext cx="31499" cy="26993"/>
                <a:chOff x="3987771" y="3628874"/>
                <a:chExt cx="31499" cy="26993"/>
              </a:xfrm>
            </p:grpSpPr>
            <p:sp>
              <p:nvSpPr>
                <p:cNvPr id="9072" name="Google Shape;9072;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3" name="Google Shape;9073;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74" name="Google Shape;9074;p64"/>
              <p:cNvGrpSpPr/>
              <p:nvPr/>
            </p:nvGrpSpPr>
            <p:grpSpPr>
              <a:xfrm>
                <a:off x="4087382" y="3775674"/>
                <a:ext cx="31405" cy="26898"/>
                <a:chOff x="4087382" y="3775674"/>
                <a:chExt cx="31405" cy="26898"/>
              </a:xfrm>
            </p:grpSpPr>
            <p:sp>
              <p:nvSpPr>
                <p:cNvPr id="9075" name="Google Shape;9075;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6" name="Google Shape;9076;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77" name="Google Shape;9077;p64"/>
              <p:cNvGrpSpPr/>
              <p:nvPr/>
            </p:nvGrpSpPr>
            <p:grpSpPr>
              <a:xfrm>
                <a:off x="4118873" y="3856637"/>
                <a:ext cx="31405" cy="26906"/>
                <a:chOff x="4118873" y="3856637"/>
                <a:chExt cx="31405" cy="26906"/>
              </a:xfrm>
            </p:grpSpPr>
            <p:sp>
              <p:nvSpPr>
                <p:cNvPr id="9078" name="Google Shape;9078;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9" name="Google Shape;9079;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0" name="Google Shape;9080;p64"/>
              <p:cNvGrpSpPr/>
              <p:nvPr/>
            </p:nvGrpSpPr>
            <p:grpSpPr>
              <a:xfrm>
                <a:off x="4168541" y="3639523"/>
                <a:ext cx="31499" cy="26906"/>
                <a:chOff x="4168541" y="3639523"/>
                <a:chExt cx="31499" cy="26906"/>
              </a:xfrm>
            </p:grpSpPr>
            <p:sp>
              <p:nvSpPr>
                <p:cNvPr id="9081" name="Google Shape;9081;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2" name="Google Shape;9082;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3" name="Google Shape;9083;p64"/>
              <p:cNvGrpSpPr/>
              <p:nvPr/>
            </p:nvGrpSpPr>
            <p:grpSpPr>
              <a:xfrm>
                <a:off x="3965789" y="3393545"/>
                <a:ext cx="31405" cy="26945"/>
                <a:chOff x="3965789" y="3393545"/>
                <a:chExt cx="31405" cy="26945"/>
              </a:xfrm>
            </p:grpSpPr>
            <p:sp>
              <p:nvSpPr>
                <p:cNvPr id="9084" name="Google Shape;9084;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5" name="Google Shape;9085;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6" name="Google Shape;9086;p64"/>
              <p:cNvGrpSpPr/>
              <p:nvPr/>
            </p:nvGrpSpPr>
            <p:grpSpPr>
              <a:xfrm>
                <a:off x="3925166" y="3491008"/>
                <a:ext cx="31405" cy="27001"/>
                <a:chOff x="3925166" y="3491008"/>
                <a:chExt cx="31405" cy="27001"/>
              </a:xfrm>
            </p:grpSpPr>
            <p:sp>
              <p:nvSpPr>
                <p:cNvPr id="9087" name="Google Shape;9087;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8" name="Google Shape;9088;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9" name="Google Shape;9089;p64"/>
              <p:cNvGrpSpPr/>
              <p:nvPr/>
            </p:nvGrpSpPr>
            <p:grpSpPr>
              <a:xfrm>
                <a:off x="3682845" y="3340976"/>
                <a:ext cx="31397" cy="26898"/>
                <a:chOff x="3682845" y="3340976"/>
                <a:chExt cx="31397" cy="26898"/>
              </a:xfrm>
            </p:grpSpPr>
            <p:sp>
              <p:nvSpPr>
                <p:cNvPr id="9090" name="Google Shape;9090;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1" name="Google Shape;9091;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92" name="Google Shape;9092;p64"/>
              <p:cNvGrpSpPr/>
              <p:nvPr/>
            </p:nvGrpSpPr>
            <p:grpSpPr>
              <a:xfrm>
                <a:off x="3795393" y="3353725"/>
                <a:ext cx="31499" cy="26993"/>
                <a:chOff x="3795393" y="3353725"/>
                <a:chExt cx="31499" cy="26993"/>
              </a:xfrm>
            </p:grpSpPr>
            <p:sp>
              <p:nvSpPr>
                <p:cNvPr id="9093" name="Google Shape;9093;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4" name="Google Shape;9094;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95" name="Google Shape;9095;p64"/>
              <p:cNvGrpSpPr/>
              <p:nvPr/>
            </p:nvGrpSpPr>
            <p:grpSpPr>
              <a:xfrm>
                <a:off x="4176909" y="4363221"/>
                <a:ext cx="38924" cy="33316"/>
                <a:chOff x="4176909" y="4363221"/>
                <a:chExt cx="38924" cy="33316"/>
              </a:xfrm>
            </p:grpSpPr>
            <p:sp>
              <p:nvSpPr>
                <p:cNvPr id="9096" name="Google Shape;9096;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7" name="Google Shape;9097;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98" name="Google Shape;9098;p64"/>
              <p:cNvGrpSpPr/>
              <p:nvPr/>
            </p:nvGrpSpPr>
            <p:grpSpPr>
              <a:xfrm>
                <a:off x="4226191" y="4007660"/>
                <a:ext cx="33560" cy="28770"/>
                <a:chOff x="4226191" y="4007660"/>
                <a:chExt cx="33560" cy="28770"/>
              </a:xfrm>
            </p:grpSpPr>
            <p:sp>
              <p:nvSpPr>
                <p:cNvPr id="9099" name="Google Shape;9099;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0" name="Google Shape;9100;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01" name="Google Shape;9101;p64"/>
              <p:cNvGrpSpPr/>
              <p:nvPr/>
            </p:nvGrpSpPr>
            <p:grpSpPr>
              <a:xfrm>
                <a:off x="3597785" y="3377045"/>
                <a:ext cx="33591" cy="28699"/>
                <a:chOff x="3597785" y="3377045"/>
                <a:chExt cx="33591" cy="28699"/>
              </a:xfrm>
            </p:grpSpPr>
            <p:sp>
              <p:nvSpPr>
                <p:cNvPr id="9102" name="Google Shape;9102;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3" name="Google Shape;9103;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04" name="Google Shape;9104;p64"/>
              <p:cNvGrpSpPr/>
              <p:nvPr/>
            </p:nvGrpSpPr>
            <p:grpSpPr>
              <a:xfrm>
                <a:off x="3887870" y="3669796"/>
                <a:ext cx="33591" cy="28692"/>
                <a:chOff x="3887870" y="3669796"/>
                <a:chExt cx="33591" cy="28692"/>
              </a:xfrm>
            </p:grpSpPr>
            <p:sp>
              <p:nvSpPr>
                <p:cNvPr id="9105" name="Google Shape;9105;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6" name="Google Shape;9106;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07" name="Google Shape;9107;p64"/>
              <p:cNvGrpSpPr/>
              <p:nvPr/>
            </p:nvGrpSpPr>
            <p:grpSpPr>
              <a:xfrm>
                <a:off x="3818320" y="3481625"/>
                <a:ext cx="33497" cy="28770"/>
                <a:chOff x="3818320" y="3481625"/>
                <a:chExt cx="33497" cy="28770"/>
              </a:xfrm>
            </p:grpSpPr>
            <p:sp>
              <p:nvSpPr>
                <p:cNvPr id="9108" name="Google Shape;9108;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9" name="Google Shape;9109;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0" name="Google Shape;9110;p64"/>
              <p:cNvGrpSpPr/>
              <p:nvPr/>
            </p:nvGrpSpPr>
            <p:grpSpPr>
              <a:xfrm>
                <a:off x="4278139" y="4120948"/>
                <a:ext cx="37492" cy="32129"/>
                <a:chOff x="4278139" y="4120948"/>
                <a:chExt cx="37492" cy="32129"/>
              </a:xfrm>
            </p:grpSpPr>
            <p:sp>
              <p:nvSpPr>
                <p:cNvPr id="9111" name="Google Shape;9111;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2" name="Google Shape;9112;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3" name="Google Shape;9113;p64"/>
              <p:cNvGrpSpPr/>
              <p:nvPr/>
            </p:nvGrpSpPr>
            <p:grpSpPr>
              <a:xfrm>
                <a:off x="4419898" y="3977388"/>
                <a:ext cx="33497" cy="28692"/>
                <a:chOff x="4419898" y="3977388"/>
                <a:chExt cx="33497" cy="28692"/>
              </a:xfrm>
            </p:grpSpPr>
            <p:sp>
              <p:nvSpPr>
                <p:cNvPr id="9114" name="Google Shape;9114;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5" name="Google Shape;9115;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6" name="Google Shape;9116;p64"/>
              <p:cNvGrpSpPr/>
              <p:nvPr/>
            </p:nvGrpSpPr>
            <p:grpSpPr>
              <a:xfrm>
                <a:off x="4158930" y="4034684"/>
                <a:ext cx="33497" cy="28762"/>
                <a:chOff x="4158930" y="4034684"/>
                <a:chExt cx="33497" cy="28762"/>
              </a:xfrm>
            </p:grpSpPr>
            <p:sp>
              <p:nvSpPr>
                <p:cNvPr id="9117" name="Google Shape;9117;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8" name="Google Shape;9118;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9" name="Google Shape;9119;p64"/>
              <p:cNvGrpSpPr/>
              <p:nvPr/>
            </p:nvGrpSpPr>
            <p:grpSpPr>
              <a:xfrm>
                <a:off x="4134949" y="3957049"/>
                <a:ext cx="33497" cy="28770"/>
                <a:chOff x="4134949" y="3957049"/>
                <a:chExt cx="33497" cy="28770"/>
              </a:xfrm>
            </p:grpSpPr>
            <p:sp>
              <p:nvSpPr>
                <p:cNvPr id="9120" name="Google Shape;9120;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1" name="Google Shape;9121;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22" name="Google Shape;9122;p64"/>
              <p:cNvGrpSpPr/>
              <p:nvPr/>
            </p:nvGrpSpPr>
            <p:grpSpPr>
              <a:xfrm>
                <a:off x="4193653" y="4184403"/>
                <a:ext cx="43580" cy="37264"/>
                <a:chOff x="4193653" y="4184403"/>
                <a:chExt cx="43580" cy="37264"/>
              </a:xfrm>
            </p:grpSpPr>
            <p:sp>
              <p:nvSpPr>
                <p:cNvPr id="9123" name="Google Shape;9123;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4" name="Google Shape;9124;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25" name="Google Shape;9125;p64"/>
              <p:cNvGrpSpPr/>
              <p:nvPr/>
            </p:nvGrpSpPr>
            <p:grpSpPr>
              <a:xfrm>
                <a:off x="4343600" y="3943844"/>
                <a:ext cx="43580" cy="37312"/>
                <a:chOff x="4343600" y="3943844"/>
                <a:chExt cx="43580" cy="37312"/>
              </a:xfrm>
            </p:grpSpPr>
            <p:sp>
              <p:nvSpPr>
                <p:cNvPr id="9126" name="Google Shape;9126;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7" name="Google Shape;9127;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28" name="Google Shape;9128;p64"/>
              <p:cNvGrpSpPr/>
              <p:nvPr/>
            </p:nvGrpSpPr>
            <p:grpSpPr>
              <a:xfrm>
                <a:off x="4172339" y="3381693"/>
                <a:ext cx="31499" cy="27001"/>
                <a:chOff x="4172339" y="3381693"/>
                <a:chExt cx="31499" cy="27001"/>
              </a:xfrm>
            </p:grpSpPr>
            <p:sp>
              <p:nvSpPr>
                <p:cNvPr id="9129" name="Google Shape;9129;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0" name="Google Shape;9130;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10411318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图片 21">
            <a:extLst>
              <a:ext uri="{FF2B5EF4-FFF2-40B4-BE49-F238E27FC236}">
                <a16:creationId xmlns:a16="http://schemas.microsoft.com/office/drawing/2014/main" id="{1732C150-718C-D2C8-DAF1-6DC4F49F489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12238636" cy="6857999"/>
          </a:xfrm>
          <a:prstGeom prst="rect">
            <a:avLst/>
          </a:prstGeom>
        </p:spPr>
      </p:pic>
      <p:sp>
        <p:nvSpPr>
          <p:cNvPr id="23" name="矩形 22">
            <a:extLst>
              <a:ext uri="{FF2B5EF4-FFF2-40B4-BE49-F238E27FC236}">
                <a16:creationId xmlns:a16="http://schemas.microsoft.com/office/drawing/2014/main" id="{BB19B998-8D3F-1645-E4D0-EB98A65996F1}"/>
              </a:ext>
            </a:extLst>
          </p:cNvPr>
          <p:cNvSpPr/>
          <p:nvPr/>
        </p:nvSpPr>
        <p:spPr>
          <a:xfrm>
            <a:off x="0" y="-2"/>
            <a:ext cx="12238636" cy="6857999"/>
          </a:xfrm>
          <a:prstGeom prst="rect">
            <a:avLst/>
          </a:prstGeom>
          <a:solidFill>
            <a:srgbClr val="00184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4" name="文本框 23">
            <a:extLst>
              <a:ext uri="{FF2B5EF4-FFF2-40B4-BE49-F238E27FC236}">
                <a16:creationId xmlns:a16="http://schemas.microsoft.com/office/drawing/2014/main" id="{CD5DDD5D-91B2-55A5-0789-FE1C528C8713}"/>
              </a:ext>
            </a:extLst>
          </p:cNvPr>
          <p:cNvSpPr txBox="1"/>
          <p:nvPr/>
        </p:nvSpPr>
        <p:spPr>
          <a:xfrm>
            <a:off x="356196" y="278840"/>
            <a:ext cx="1054745" cy="461665"/>
          </a:xfrm>
          <a:prstGeom prst="rect">
            <a:avLst/>
          </a:prstGeom>
          <a:noFill/>
        </p:spPr>
        <p:txBody>
          <a:bodyPr wrap="square" rtlCol="0">
            <a:spAutoFit/>
          </a:bodyPr>
          <a:lstStyle/>
          <a:p>
            <a:pPr algn="dist"/>
            <a:r>
              <a:rPr lang="en-US" altLang="zh-CN"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LOGO</a:t>
            </a:r>
            <a:endParaRPr lang="zh-CN" altLang="en-US"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25" name="组合 24">
            <a:extLst>
              <a:ext uri="{FF2B5EF4-FFF2-40B4-BE49-F238E27FC236}">
                <a16:creationId xmlns:a16="http://schemas.microsoft.com/office/drawing/2014/main" id="{F1903799-14C1-725C-73A6-3713F9B07D6F}"/>
              </a:ext>
            </a:extLst>
          </p:cNvPr>
          <p:cNvGrpSpPr/>
          <p:nvPr/>
        </p:nvGrpSpPr>
        <p:grpSpPr>
          <a:xfrm>
            <a:off x="11052845" y="6378368"/>
            <a:ext cx="451050" cy="114835"/>
            <a:chOff x="3051586" y="5394528"/>
            <a:chExt cx="830725" cy="211499"/>
          </a:xfrm>
          <a:solidFill>
            <a:schemeClr val="bg1"/>
          </a:solidFill>
        </p:grpSpPr>
        <p:sp>
          <p:nvSpPr>
            <p:cNvPr id="26" name="椭圆 25">
              <a:extLst>
                <a:ext uri="{FF2B5EF4-FFF2-40B4-BE49-F238E27FC236}">
                  <a16:creationId xmlns:a16="http://schemas.microsoft.com/office/drawing/2014/main" id="{5B205722-D104-CBBA-09F9-BFBE267DF648}"/>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7" name="椭圆 26">
              <a:extLst>
                <a:ext uri="{FF2B5EF4-FFF2-40B4-BE49-F238E27FC236}">
                  <a16:creationId xmlns:a16="http://schemas.microsoft.com/office/drawing/2014/main" id="{B365E3EB-C154-7709-AC0B-206BB050D074}"/>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8" name="椭圆 27">
              <a:extLst>
                <a:ext uri="{FF2B5EF4-FFF2-40B4-BE49-F238E27FC236}">
                  <a16:creationId xmlns:a16="http://schemas.microsoft.com/office/drawing/2014/main" id="{6E88496F-8EC4-2F30-6F45-7EDF8233A072}"/>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7" name="组合 6">
            <a:extLst>
              <a:ext uri="{FF2B5EF4-FFF2-40B4-BE49-F238E27FC236}">
                <a16:creationId xmlns:a16="http://schemas.microsoft.com/office/drawing/2014/main" id="{900EEB99-D3E9-7D51-7913-A7F15EC0932A}"/>
              </a:ext>
            </a:extLst>
          </p:cNvPr>
          <p:cNvGrpSpPr/>
          <p:nvPr/>
        </p:nvGrpSpPr>
        <p:grpSpPr>
          <a:xfrm>
            <a:off x="1210286" y="1298730"/>
            <a:ext cx="9367288" cy="4205968"/>
            <a:chOff x="1412356" y="1224416"/>
            <a:chExt cx="9367288" cy="4205968"/>
          </a:xfrm>
        </p:grpSpPr>
        <p:sp>
          <p:nvSpPr>
            <p:cNvPr id="5" name="平行四边形 20">
              <a:extLst>
                <a:ext uri="{FF2B5EF4-FFF2-40B4-BE49-F238E27FC236}">
                  <a16:creationId xmlns:a16="http://schemas.microsoft.com/office/drawing/2014/main" id="{976CE832-A096-7E85-E07E-4B3AE8413A65}"/>
                </a:ext>
              </a:extLst>
            </p:cNvPr>
            <p:cNvSpPr/>
            <p:nvPr/>
          </p:nvSpPr>
          <p:spPr>
            <a:xfrm>
              <a:off x="2489200" y="1224416"/>
              <a:ext cx="8290444" cy="3661768"/>
            </a:xfrm>
            <a:custGeom>
              <a:avLst/>
              <a:gdLst>
                <a:gd name="connsiteX0" fmla="*/ 6558 w 8674578"/>
                <a:gd name="connsiteY0" fmla="*/ 3302127 h 3570515"/>
                <a:gd name="connsiteX1" fmla="*/ 791187 w 8674578"/>
                <a:gd name="connsiteY1" fmla="*/ 163612 h 3570515"/>
                <a:gd name="connsiteX2" fmla="*/ 1000738 w 8674578"/>
                <a:gd name="connsiteY2" fmla="*/ 0 h 3570515"/>
                <a:gd name="connsiteX3" fmla="*/ 8458470 w 8674578"/>
                <a:gd name="connsiteY3" fmla="*/ 0 h 3570515"/>
                <a:gd name="connsiteX4" fmla="*/ 8668021 w 8674578"/>
                <a:gd name="connsiteY4" fmla="*/ 268388 h 3570515"/>
                <a:gd name="connsiteX5" fmla="*/ 7883392 w 8674578"/>
                <a:gd name="connsiteY5" fmla="*/ 3406903 h 3570515"/>
                <a:gd name="connsiteX6" fmla="*/ 7673842 w 8674578"/>
                <a:gd name="connsiteY6" fmla="*/ 3570515 h 3570515"/>
                <a:gd name="connsiteX7" fmla="*/ 216109 w 8674578"/>
                <a:gd name="connsiteY7" fmla="*/ 3570515 h 3570515"/>
                <a:gd name="connsiteX8" fmla="*/ 6558 w 8674578"/>
                <a:gd name="connsiteY8" fmla="*/ 3302127 h 357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4578" h="3570515">
                  <a:moveTo>
                    <a:pt x="6558" y="3302127"/>
                  </a:moveTo>
                  <a:lnTo>
                    <a:pt x="791187" y="163612"/>
                  </a:lnTo>
                  <a:cubicBezTo>
                    <a:pt x="815238" y="67408"/>
                    <a:pt x="901573" y="0"/>
                    <a:pt x="1000738" y="0"/>
                  </a:cubicBezTo>
                  <a:lnTo>
                    <a:pt x="8458470" y="0"/>
                  </a:lnTo>
                  <a:cubicBezTo>
                    <a:pt x="8599008" y="0"/>
                    <a:pt x="8702106" y="132047"/>
                    <a:pt x="8668021" y="268388"/>
                  </a:cubicBezTo>
                  <a:lnTo>
                    <a:pt x="7883392" y="3406903"/>
                  </a:lnTo>
                  <a:cubicBezTo>
                    <a:pt x="7859341" y="3503107"/>
                    <a:pt x="7773007" y="3570515"/>
                    <a:pt x="7673842" y="3570515"/>
                  </a:cubicBezTo>
                  <a:lnTo>
                    <a:pt x="216109" y="3570515"/>
                  </a:lnTo>
                  <a:cubicBezTo>
                    <a:pt x="75572" y="3570515"/>
                    <a:pt x="-27527" y="3438469"/>
                    <a:pt x="6558" y="3302127"/>
                  </a:cubicBezTo>
                </a:path>
              </a:pathLst>
            </a:custGeom>
            <a:solidFill>
              <a:srgbClr val="FFC90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 name="平行四边形 20">
              <a:extLst>
                <a:ext uri="{FF2B5EF4-FFF2-40B4-BE49-F238E27FC236}">
                  <a16:creationId xmlns:a16="http://schemas.microsoft.com/office/drawing/2014/main" id="{C332462A-CBDF-7400-56F3-2741F8C6CE9D}"/>
                </a:ext>
              </a:extLst>
            </p:cNvPr>
            <p:cNvSpPr/>
            <p:nvPr/>
          </p:nvSpPr>
          <p:spPr>
            <a:xfrm>
              <a:off x="1412356" y="1427615"/>
              <a:ext cx="9062488" cy="4002769"/>
            </a:xfrm>
            <a:custGeom>
              <a:avLst/>
              <a:gdLst>
                <a:gd name="connsiteX0" fmla="*/ 6558 w 8674578"/>
                <a:gd name="connsiteY0" fmla="*/ 3302127 h 3570515"/>
                <a:gd name="connsiteX1" fmla="*/ 791187 w 8674578"/>
                <a:gd name="connsiteY1" fmla="*/ 163612 h 3570515"/>
                <a:gd name="connsiteX2" fmla="*/ 1000738 w 8674578"/>
                <a:gd name="connsiteY2" fmla="*/ 0 h 3570515"/>
                <a:gd name="connsiteX3" fmla="*/ 8458470 w 8674578"/>
                <a:gd name="connsiteY3" fmla="*/ 0 h 3570515"/>
                <a:gd name="connsiteX4" fmla="*/ 8668021 w 8674578"/>
                <a:gd name="connsiteY4" fmla="*/ 268388 h 3570515"/>
                <a:gd name="connsiteX5" fmla="*/ 7883392 w 8674578"/>
                <a:gd name="connsiteY5" fmla="*/ 3406903 h 3570515"/>
                <a:gd name="connsiteX6" fmla="*/ 7673842 w 8674578"/>
                <a:gd name="connsiteY6" fmla="*/ 3570515 h 3570515"/>
                <a:gd name="connsiteX7" fmla="*/ 216109 w 8674578"/>
                <a:gd name="connsiteY7" fmla="*/ 3570515 h 3570515"/>
                <a:gd name="connsiteX8" fmla="*/ 6558 w 8674578"/>
                <a:gd name="connsiteY8" fmla="*/ 3302127 h 357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4578" h="3570515">
                  <a:moveTo>
                    <a:pt x="6558" y="3302127"/>
                  </a:moveTo>
                  <a:lnTo>
                    <a:pt x="791187" y="163612"/>
                  </a:lnTo>
                  <a:cubicBezTo>
                    <a:pt x="815238" y="67408"/>
                    <a:pt x="901573" y="0"/>
                    <a:pt x="1000738" y="0"/>
                  </a:cubicBezTo>
                  <a:lnTo>
                    <a:pt x="8458470" y="0"/>
                  </a:lnTo>
                  <a:cubicBezTo>
                    <a:pt x="8599008" y="0"/>
                    <a:pt x="8702106" y="132047"/>
                    <a:pt x="8668021" y="268388"/>
                  </a:cubicBezTo>
                  <a:lnTo>
                    <a:pt x="7883392" y="3406903"/>
                  </a:lnTo>
                  <a:cubicBezTo>
                    <a:pt x="7859341" y="3503107"/>
                    <a:pt x="7773007" y="3570515"/>
                    <a:pt x="7673842" y="3570515"/>
                  </a:cubicBezTo>
                  <a:lnTo>
                    <a:pt x="216109" y="3570515"/>
                  </a:lnTo>
                  <a:cubicBezTo>
                    <a:pt x="75572" y="3570515"/>
                    <a:pt x="-27527" y="3438469"/>
                    <a:pt x="6558" y="3302127"/>
                  </a:cubicBezTo>
                </a:path>
              </a:pathLst>
            </a:cu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8" name="文本框 7">
            <a:extLst>
              <a:ext uri="{FF2B5EF4-FFF2-40B4-BE49-F238E27FC236}">
                <a16:creationId xmlns:a16="http://schemas.microsoft.com/office/drawing/2014/main" id="{3E37AE15-B69E-A659-9978-2AC335135963}"/>
              </a:ext>
            </a:extLst>
          </p:cNvPr>
          <p:cNvSpPr txBox="1"/>
          <p:nvPr/>
        </p:nvSpPr>
        <p:spPr>
          <a:xfrm>
            <a:off x="4188206" y="3863364"/>
            <a:ext cx="5155070"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rPr>
              <a:t>  PART ONE</a:t>
            </a:r>
            <a:endParaRPr kumimoji="0" lang="zh-CN" altLang="en-US"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endParaRPr>
          </a:p>
        </p:txBody>
      </p:sp>
      <p:grpSp>
        <p:nvGrpSpPr>
          <p:cNvPr id="12" name="组合 11">
            <a:extLst>
              <a:ext uri="{FF2B5EF4-FFF2-40B4-BE49-F238E27FC236}">
                <a16:creationId xmlns:a16="http://schemas.microsoft.com/office/drawing/2014/main" id="{F7C6C42F-F99E-0D92-7981-AA0DB9F7D935}"/>
              </a:ext>
            </a:extLst>
          </p:cNvPr>
          <p:cNvGrpSpPr/>
          <p:nvPr/>
        </p:nvGrpSpPr>
        <p:grpSpPr>
          <a:xfrm>
            <a:off x="2841022" y="2426897"/>
            <a:ext cx="5951157" cy="1300654"/>
            <a:chOff x="3167145" y="2401497"/>
            <a:chExt cx="5951157" cy="1300654"/>
          </a:xfrm>
        </p:grpSpPr>
        <p:sp>
          <p:nvSpPr>
            <p:cNvPr id="9" name="îṣļîḑé-Oval 18">
              <a:extLst>
                <a:ext uri="{FF2B5EF4-FFF2-40B4-BE49-F238E27FC236}">
                  <a16:creationId xmlns:a16="http://schemas.microsoft.com/office/drawing/2014/main" id="{2FF88110-06D1-FFAF-136E-A057EB76B336}"/>
                </a:ext>
              </a:extLst>
            </p:cNvPr>
            <p:cNvSpPr/>
            <p:nvPr/>
          </p:nvSpPr>
          <p:spPr>
            <a:xfrm>
              <a:off x="3167145" y="2477697"/>
              <a:ext cx="1212116" cy="1224454"/>
            </a:xfrm>
            <a:prstGeom prst="ellipse">
              <a:avLst/>
            </a:prstGeom>
            <a:gradFill flip="none" rotWithShape="1">
              <a:gsLst>
                <a:gs pos="0">
                  <a:srgbClr val="019BE5"/>
                </a:gs>
                <a:gs pos="100000">
                  <a:srgbClr val="006CBC"/>
                </a:gs>
              </a:gsLst>
              <a:lin ang="6000000" scaled="0"/>
              <a:tileRect/>
            </a:gradFill>
            <a:ln w="28575">
              <a:solidFill>
                <a:srgbClr val="FFC901"/>
              </a:solid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bIns="252000" rtlCol="0" anchor="ctr">
              <a:noAutofit/>
            </a:bodyPr>
            <a:lstStyle/>
            <a:p>
              <a:pPr algn="ctr"/>
              <a:r>
                <a:rPr lang="en-US" altLang="zh-CN" sz="8000" dirty="0">
                  <a:solidFill>
                    <a:schemeClr val="lt1"/>
                  </a:solidFill>
                  <a:latin typeface="三极正朗黑简体" panose="00000500000000000000" pitchFamily="2" charset="-122"/>
                  <a:ea typeface="三极正朗黑简体" panose="00000500000000000000" pitchFamily="2" charset="-122"/>
                  <a:sym typeface="思源黑体" panose="020B0500000000000000" pitchFamily="34" charset="-122"/>
                </a:rPr>
                <a:t>1</a:t>
              </a:r>
              <a:endParaRPr lang="zh-CN" altLang="en-US" sz="8000" dirty="0">
                <a:solidFill>
                  <a:schemeClr val="lt1"/>
                </a:solidFill>
                <a:latin typeface="三极正朗黑简体" panose="00000500000000000000" pitchFamily="2" charset="-122"/>
                <a:ea typeface="三极正朗黑简体" panose="00000500000000000000" pitchFamily="2" charset="-122"/>
                <a:sym typeface="思源黑体" panose="020B0500000000000000" pitchFamily="34" charset="-122"/>
              </a:endParaRPr>
            </a:p>
          </p:txBody>
        </p:sp>
        <p:sp>
          <p:nvSpPr>
            <p:cNvPr id="10" name="îṣļîḑé-文本框 18">
              <a:extLst>
                <a:ext uri="{FF2B5EF4-FFF2-40B4-BE49-F238E27FC236}">
                  <a16:creationId xmlns:a16="http://schemas.microsoft.com/office/drawing/2014/main" id="{12E53BB6-F49B-3E4F-787D-AB321A0C29BF}"/>
                </a:ext>
              </a:extLst>
            </p:cNvPr>
            <p:cNvSpPr txBox="1"/>
            <p:nvPr/>
          </p:nvSpPr>
          <p:spPr>
            <a:xfrm>
              <a:off x="4240622" y="2401497"/>
              <a:ext cx="4877680" cy="923330"/>
            </a:xfrm>
            <a:prstGeom prst="rect">
              <a:avLst/>
            </a:prstGeom>
            <a:noFill/>
          </p:spPr>
          <p:txBody>
            <a:bodyPr wrap="square" rtlCol="0">
              <a:spAutoFit/>
            </a:bodyPr>
            <a:lstStyle/>
            <a:p>
              <a:pPr algn="ctr"/>
              <a:r>
                <a:rPr lang="en-US" altLang="zh-CN" sz="5400" dirty="0">
                  <a:solidFill>
                    <a:schemeClr val="bg1"/>
                  </a:solidFill>
                  <a:latin typeface="三极正朗黑简体" panose="00000500000000000000" pitchFamily="2" charset="-122"/>
                  <a:ea typeface="三极正朗黑简体" panose="00000500000000000000" pitchFamily="2" charset="-122"/>
                  <a:cs typeface="+mn-ea"/>
                  <a:sym typeface="思源黑体" panose="020B0500000000000000" pitchFamily="34" charset="-122"/>
                </a:rPr>
                <a:t>Add title text</a:t>
              </a:r>
              <a:endParaRPr lang="zh-CN" altLang="en-US" sz="5400" dirty="0">
                <a:solidFill>
                  <a:schemeClr val="bg1"/>
                </a:solidFill>
                <a:latin typeface="三极正朗黑简体" panose="00000500000000000000" pitchFamily="2" charset="-122"/>
                <a:ea typeface="三极正朗黑简体" panose="00000500000000000000" pitchFamily="2" charset="-122"/>
                <a:cs typeface="+mn-ea"/>
                <a:sym typeface="思源黑体" panose="020B0500000000000000" pitchFamily="34" charset="-122"/>
              </a:endParaRPr>
            </a:p>
          </p:txBody>
        </p:sp>
        <p:sp>
          <p:nvSpPr>
            <p:cNvPr id="11" name="文本框 10">
              <a:extLst>
                <a:ext uri="{FF2B5EF4-FFF2-40B4-BE49-F238E27FC236}">
                  <a16:creationId xmlns:a16="http://schemas.microsoft.com/office/drawing/2014/main" id="{793E2C69-C8E9-EA68-9159-64417BF565C0}"/>
                </a:ext>
              </a:extLst>
            </p:cNvPr>
            <p:cNvSpPr txBox="1"/>
            <p:nvPr/>
          </p:nvSpPr>
          <p:spPr>
            <a:xfrm>
              <a:off x="4556000" y="3307579"/>
              <a:ext cx="4308599" cy="336823"/>
            </a:xfrm>
            <a:prstGeom prst="rect">
              <a:avLst/>
            </a:prstGeom>
            <a:noFill/>
          </p:spPr>
          <p:txBody>
            <a:bodyPr wrap="square" rtlCol="0">
              <a:spAutoFit/>
            </a:bodyPr>
            <a:lstStyle/>
            <a:p>
              <a:pPr algn="dist">
                <a:lnSpc>
                  <a:spcPct val="150000"/>
                </a:lnSpc>
              </a:pPr>
              <a:r>
                <a:rPr lang="en-US" altLang="zh-CN" sz="1200" dirty="0">
                  <a:solidFill>
                    <a:schemeClr val="bg1">
                      <a:alpha val="64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p>
          </p:txBody>
        </p:sp>
      </p:grpSp>
      <p:cxnSp>
        <p:nvCxnSpPr>
          <p:cNvPr id="14" name="直接连接符 13">
            <a:extLst>
              <a:ext uri="{FF2B5EF4-FFF2-40B4-BE49-F238E27FC236}">
                <a16:creationId xmlns:a16="http://schemas.microsoft.com/office/drawing/2014/main" id="{A61D6700-6D2C-6D97-42FE-B3EE9B685AA1}"/>
              </a:ext>
            </a:extLst>
          </p:cNvPr>
          <p:cNvCxnSpPr>
            <a:cxnSpLocks/>
          </p:cNvCxnSpPr>
          <p:nvPr/>
        </p:nvCxnSpPr>
        <p:spPr>
          <a:xfrm>
            <a:off x="3082176" y="4431788"/>
            <a:ext cx="1540624" cy="0"/>
          </a:xfrm>
          <a:prstGeom prst="line">
            <a:avLst/>
          </a:prstGeom>
          <a:ln>
            <a:solidFill>
              <a:schemeClr val="bg1">
                <a:alpha val="81000"/>
              </a:schemeClr>
            </a:solidFill>
          </a:ln>
        </p:spPr>
        <p:style>
          <a:lnRef idx="1">
            <a:schemeClr val="accent1"/>
          </a:lnRef>
          <a:fillRef idx="0">
            <a:schemeClr val="accent1"/>
          </a:fillRef>
          <a:effectRef idx="0">
            <a:schemeClr val="accent1"/>
          </a:effectRef>
          <a:fontRef idx="minor">
            <a:schemeClr val="tx1"/>
          </a:fontRef>
        </p:style>
      </p:cxnSp>
      <p:grpSp>
        <p:nvGrpSpPr>
          <p:cNvPr id="16" name="组合 15">
            <a:extLst>
              <a:ext uri="{FF2B5EF4-FFF2-40B4-BE49-F238E27FC236}">
                <a16:creationId xmlns:a16="http://schemas.microsoft.com/office/drawing/2014/main" id="{F945AA59-C96F-C1FB-5715-E6BEE1BAFF6B}"/>
              </a:ext>
            </a:extLst>
          </p:cNvPr>
          <p:cNvGrpSpPr/>
          <p:nvPr/>
        </p:nvGrpSpPr>
        <p:grpSpPr>
          <a:xfrm>
            <a:off x="1842261" y="4898612"/>
            <a:ext cx="451050" cy="114835"/>
            <a:chOff x="3051586" y="5394528"/>
            <a:chExt cx="830725" cy="211499"/>
          </a:xfrm>
          <a:solidFill>
            <a:schemeClr val="bg1"/>
          </a:solidFill>
        </p:grpSpPr>
        <p:sp>
          <p:nvSpPr>
            <p:cNvPr id="17" name="椭圆 16">
              <a:extLst>
                <a:ext uri="{FF2B5EF4-FFF2-40B4-BE49-F238E27FC236}">
                  <a16:creationId xmlns:a16="http://schemas.microsoft.com/office/drawing/2014/main" id="{F07BD47C-9914-C754-C736-6DA6E56002B0}"/>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8" name="椭圆 17">
              <a:extLst>
                <a:ext uri="{FF2B5EF4-FFF2-40B4-BE49-F238E27FC236}">
                  <a16:creationId xmlns:a16="http://schemas.microsoft.com/office/drawing/2014/main" id="{B034DDAF-A4CE-A9DD-81A2-D3EDDFB01EEE}"/>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9" name="椭圆 18">
              <a:extLst>
                <a:ext uri="{FF2B5EF4-FFF2-40B4-BE49-F238E27FC236}">
                  <a16:creationId xmlns:a16="http://schemas.microsoft.com/office/drawing/2014/main" id="{E67EABF5-9814-F092-EA9C-D3FEE60ADBAA}"/>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spTree>
    <p:extLst>
      <p:ext uri="{BB962C8B-B14F-4D97-AF65-F5344CB8AC3E}">
        <p14:creationId xmlns:p14="http://schemas.microsoft.com/office/powerpoint/2010/main" val="25032027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9134"/>
        <p:cNvGrpSpPr/>
        <p:nvPr/>
      </p:nvGrpSpPr>
      <p:grpSpPr>
        <a:xfrm>
          <a:off x="0" y="0"/>
          <a:ext cx="0" cy="0"/>
          <a:chOff x="0" y="0"/>
          <a:chExt cx="0" cy="0"/>
        </a:xfrm>
      </p:grpSpPr>
      <p:grpSp>
        <p:nvGrpSpPr>
          <p:cNvPr id="9135" name="Google Shape;9135;p65"/>
          <p:cNvGrpSpPr/>
          <p:nvPr/>
        </p:nvGrpSpPr>
        <p:grpSpPr>
          <a:xfrm>
            <a:off x="994095" y="1558221"/>
            <a:ext cx="3323824" cy="1839835"/>
            <a:chOff x="2654821" y="2311071"/>
            <a:chExt cx="2279715" cy="1262120"/>
          </a:xfrm>
        </p:grpSpPr>
        <p:grpSp>
          <p:nvGrpSpPr>
            <p:cNvPr id="9136" name="Google Shape;9136;p65"/>
            <p:cNvGrpSpPr/>
            <p:nvPr/>
          </p:nvGrpSpPr>
          <p:grpSpPr>
            <a:xfrm>
              <a:off x="4034269" y="2840745"/>
              <a:ext cx="40212" cy="36437"/>
              <a:chOff x="4293400" y="2574725"/>
              <a:chExt cx="84425" cy="80100"/>
            </a:xfrm>
          </p:grpSpPr>
          <p:sp>
            <p:nvSpPr>
              <p:cNvPr id="9137" name="Google Shape;9137;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9138" name="Google Shape;9138;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39" name="Google Shape;9139;p65"/>
            <p:cNvGrpSpPr/>
            <p:nvPr/>
          </p:nvGrpSpPr>
          <p:grpSpPr>
            <a:xfrm>
              <a:off x="3894606" y="2334874"/>
              <a:ext cx="913198" cy="518984"/>
              <a:chOff x="4000175" y="1462675"/>
              <a:chExt cx="1917275" cy="1140875"/>
            </a:xfrm>
          </p:grpSpPr>
          <p:sp>
            <p:nvSpPr>
              <p:cNvPr id="9140" name="Google Shape;9140;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9141" name="Google Shape;9141;p65"/>
              <p:cNvGrpSpPr/>
              <p:nvPr/>
            </p:nvGrpSpPr>
            <p:grpSpPr>
              <a:xfrm>
                <a:off x="4000175" y="1462675"/>
                <a:ext cx="1917275" cy="1140875"/>
                <a:chOff x="4000175" y="1462675"/>
                <a:chExt cx="1917275" cy="1140875"/>
              </a:xfrm>
            </p:grpSpPr>
            <p:sp>
              <p:nvSpPr>
                <p:cNvPr id="9142" name="Google Shape;9142;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9143" name="Google Shape;9143;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4" name="Google Shape;9144;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5" name="Google Shape;9145;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6" name="Google Shape;9146;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147" name="Google Shape;9147;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9148" name="Google Shape;9148;p65"/>
            <p:cNvGrpSpPr/>
            <p:nvPr/>
          </p:nvGrpSpPr>
          <p:grpSpPr>
            <a:xfrm>
              <a:off x="3875768" y="2846704"/>
              <a:ext cx="44796" cy="47366"/>
              <a:chOff x="3960625" y="2587825"/>
              <a:chExt cx="94050" cy="104125"/>
            </a:xfrm>
          </p:grpSpPr>
          <p:sp>
            <p:nvSpPr>
              <p:cNvPr id="9149" name="Google Shape;9149;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9150" name="Google Shape;9150;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51" name="Google Shape;9151;p65"/>
            <p:cNvGrpSpPr/>
            <p:nvPr/>
          </p:nvGrpSpPr>
          <p:grpSpPr>
            <a:xfrm>
              <a:off x="3782759" y="2807162"/>
              <a:ext cx="82686" cy="85487"/>
              <a:chOff x="3765350" y="2500900"/>
              <a:chExt cx="173600" cy="187925"/>
            </a:xfrm>
          </p:grpSpPr>
          <p:sp>
            <p:nvSpPr>
              <p:cNvPr id="9152" name="Google Shape;9152;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9153" name="Google Shape;9153;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4" name="Google Shape;9154;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5" name="Google Shape;9155;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6" name="Google Shape;9156;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7" name="Google Shape;9157;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58" name="Google Shape;9158;p65"/>
            <p:cNvGrpSpPr/>
            <p:nvPr/>
          </p:nvGrpSpPr>
          <p:grpSpPr>
            <a:xfrm>
              <a:off x="3775674" y="2798496"/>
              <a:ext cx="40545" cy="23564"/>
              <a:chOff x="3750475" y="2481850"/>
              <a:chExt cx="85125" cy="51800"/>
            </a:xfrm>
          </p:grpSpPr>
          <p:sp>
            <p:nvSpPr>
              <p:cNvPr id="9159" name="Google Shape;9159;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0" name="Google Shape;9160;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9161" name="Google Shape;9161;p65"/>
            <p:cNvGrpSpPr/>
            <p:nvPr/>
          </p:nvGrpSpPr>
          <p:grpSpPr>
            <a:xfrm>
              <a:off x="3716946" y="2776024"/>
              <a:ext cx="81971" cy="76912"/>
              <a:chOff x="3627175" y="2432450"/>
              <a:chExt cx="172100" cy="169075"/>
            </a:xfrm>
          </p:grpSpPr>
          <p:sp>
            <p:nvSpPr>
              <p:cNvPr id="9162" name="Google Shape;9162;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3" name="Google Shape;9163;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9164" name="Google Shape;9164;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9165" name="Google Shape;9165;p65"/>
            <p:cNvGrpSpPr/>
            <p:nvPr/>
          </p:nvGrpSpPr>
          <p:grpSpPr>
            <a:xfrm>
              <a:off x="3685682" y="2845624"/>
              <a:ext cx="29311" cy="45055"/>
              <a:chOff x="3561536" y="2585450"/>
              <a:chExt cx="61539" cy="99045"/>
            </a:xfrm>
          </p:grpSpPr>
          <p:sp>
            <p:nvSpPr>
              <p:cNvPr id="9166" name="Google Shape;9166;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7" name="Google Shape;9167;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9168" name="Google Shape;9168;p65"/>
            <p:cNvGrpSpPr/>
            <p:nvPr/>
          </p:nvGrpSpPr>
          <p:grpSpPr>
            <a:xfrm>
              <a:off x="3849905" y="2572252"/>
              <a:ext cx="74339" cy="119559"/>
              <a:chOff x="3906325" y="1984500"/>
              <a:chExt cx="156075" cy="262825"/>
            </a:xfrm>
          </p:grpSpPr>
          <p:sp>
            <p:nvSpPr>
              <p:cNvPr id="9169" name="Google Shape;9169;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9170" name="Google Shape;9170;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71" name="Google Shape;9171;p65"/>
            <p:cNvGrpSpPr/>
            <p:nvPr/>
          </p:nvGrpSpPr>
          <p:grpSpPr>
            <a:xfrm>
              <a:off x="2654821" y="2414345"/>
              <a:ext cx="667570" cy="558731"/>
              <a:chOff x="1397225" y="1637375"/>
              <a:chExt cx="1401575" cy="1228250"/>
            </a:xfrm>
          </p:grpSpPr>
          <p:sp>
            <p:nvSpPr>
              <p:cNvPr id="9172" name="Google Shape;9172;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9173" name="Google Shape;9173;p65"/>
              <p:cNvGrpSpPr/>
              <p:nvPr/>
            </p:nvGrpSpPr>
            <p:grpSpPr>
              <a:xfrm>
                <a:off x="1397225" y="1637375"/>
                <a:ext cx="1398775" cy="1228250"/>
                <a:chOff x="1397225" y="1637375"/>
                <a:chExt cx="1398775" cy="1228250"/>
              </a:xfrm>
            </p:grpSpPr>
            <p:sp>
              <p:nvSpPr>
                <p:cNvPr id="9174" name="Google Shape;9174;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5" name="Google Shape;9175;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9176" name="Google Shape;9176;p65"/>
            <p:cNvGrpSpPr/>
            <p:nvPr/>
          </p:nvGrpSpPr>
          <p:grpSpPr>
            <a:xfrm>
              <a:off x="3230417" y="3103734"/>
              <a:ext cx="282982" cy="280332"/>
              <a:chOff x="2605700" y="3152850"/>
              <a:chExt cx="594125" cy="616250"/>
            </a:xfrm>
          </p:grpSpPr>
          <p:sp>
            <p:nvSpPr>
              <p:cNvPr id="9177" name="Google Shape;9177;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9178" name="Google Shape;9178;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grpSp>
          <p:nvGrpSpPr>
            <p:cNvPr id="9179" name="Google Shape;9179;p65"/>
            <p:cNvGrpSpPr/>
            <p:nvPr/>
          </p:nvGrpSpPr>
          <p:grpSpPr>
            <a:xfrm>
              <a:off x="3265985" y="3226989"/>
              <a:ext cx="87151" cy="346202"/>
              <a:chOff x="2680375" y="3423800"/>
              <a:chExt cx="182975" cy="761050"/>
            </a:xfrm>
          </p:grpSpPr>
          <p:sp>
            <p:nvSpPr>
              <p:cNvPr id="9180" name="Google Shape;9180;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9181" name="Google Shape;9181;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82" name="Google Shape;9182;p65"/>
            <p:cNvGrpSpPr/>
            <p:nvPr/>
          </p:nvGrpSpPr>
          <p:grpSpPr>
            <a:xfrm>
              <a:off x="3855466" y="3289811"/>
              <a:ext cx="112514" cy="94210"/>
              <a:chOff x="3918000" y="3561900"/>
              <a:chExt cx="236225" cy="207100"/>
            </a:xfrm>
          </p:grpSpPr>
          <p:sp>
            <p:nvSpPr>
              <p:cNvPr id="9183" name="Google Shape;9183;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9184" name="Google Shape;9184;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185" name="Google Shape;9185;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6" name="Google Shape;9186;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7" name="Google Shape;9187;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nvGrpSpPr>
            <p:cNvPr id="9188" name="Google Shape;9188;p65"/>
            <p:cNvGrpSpPr/>
            <p:nvPr/>
          </p:nvGrpSpPr>
          <p:grpSpPr>
            <a:xfrm>
              <a:off x="2905224" y="2311071"/>
              <a:ext cx="596721" cy="528992"/>
              <a:chOff x="1922950" y="1410350"/>
              <a:chExt cx="1252825" cy="1162875"/>
            </a:xfrm>
          </p:grpSpPr>
          <p:sp>
            <p:nvSpPr>
              <p:cNvPr id="9189" name="Google Shape;9189;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0" name="Google Shape;9190;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1" name="Google Shape;9191;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2" name="Google Shape;9192;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3" name="Google Shape;9193;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4" name="Google Shape;9194;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5" name="Google Shape;9195;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6" name="Google Shape;9196;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7" name="Google Shape;9197;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8" name="Google Shape;9198;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9" name="Google Shape;9199;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0" name="Google Shape;9200;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1" name="Google Shape;9201;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2" name="Google Shape;9202;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3" name="Google Shape;9203;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4" name="Google Shape;9204;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grpSp>
        <p:sp>
          <p:nvSpPr>
            <p:cNvPr id="9205" name="Google Shape;9205;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6" name="Google Shape;9206;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7" name="Google Shape;9207;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8" name="Google Shape;9208;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9" name="Google Shape;9209;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0" name="Google Shape;9210;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1" name="Google Shape;9211;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2" name="Google Shape;9212;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3" name="Google Shape;9213;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4" name="Google Shape;9214;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5" name="Google Shape;9215;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6" name="Google Shape;9216;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7" name="Google Shape;9217;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8" name="Google Shape;9218;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9" name="Google Shape;9219;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0" name="Google Shape;9220;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1" name="Google Shape;9221;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2" name="Google Shape;9222;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3" name="Google Shape;9223;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4" name="Google Shape;9224;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225" name="Google Shape;9225;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226" name="Google Shape;9226;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27" name="Google Shape;9227;p65"/>
            <p:cNvGrpSpPr/>
            <p:nvPr/>
          </p:nvGrpSpPr>
          <p:grpSpPr>
            <a:xfrm>
              <a:off x="3280929" y="3294542"/>
              <a:ext cx="109894" cy="272224"/>
              <a:chOff x="2711750" y="3572300"/>
              <a:chExt cx="230725" cy="598425"/>
            </a:xfrm>
          </p:grpSpPr>
          <p:sp>
            <p:nvSpPr>
              <p:cNvPr id="9228" name="Google Shape;9228;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9" name="Google Shape;9229;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30" name="Google Shape;9230;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31" name="Google Shape;9231;p65"/>
            <p:cNvGrpSpPr/>
            <p:nvPr/>
          </p:nvGrpSpPr>
          <p:grpSpPr>
            <a:xfrm>
              <a:off x="3790439" y="2408636"/>
              <a:ext cx="73017" cy="75684"/>
              <a:chOff x="3781475" y="1624825"/>
              <a:chExt cx="153300" cy="166375"/>
            </a:xfrm>
          </p:grpSpPr>
          <p:sp>
            <p:nvSpPr>
              <p:cNvPr id="9232" name="Google Shape;9232;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3" name="Google Shape;9233;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4" name="Google Shape;9234;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5" name="Google Shape;9235;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36" name="Google Shape;9236;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7" name="Google Shape;9237;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8" name="Google Shape;9238;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9" name="Google Shape;9239;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0" name="Google Shape;9240;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1" name="Google Shape;9241;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2" name="Google Shape;9242;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43" name="Google Shape;9243;p65"/>
            <p:cNvGrpSpPr/>
            <p:nvPr/>
          </p:nvGrpSpPr>
          <p:grpSpPr>
            <a:xfrm>
              <a:off x="4403342" y="3107749"/>
              <a:ext cx="316680" cy="101374"/>
              <a:chOff x="5068275" y="3161675"/>
              <a:chExt cx="664875" cy="222850"/>
            </a:xfrm>
          </p:grpSpPr>
          <p:sp>
            <p:nvSpPr>
              <p:cNvPr id="9244" name="Google Shape;9244;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5" name="Google Shape;9245;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6" name="Google Shape;9246;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7" name="Google Shape;9247;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48" name="Google Shape;9248;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9" name="Google Shape;9249;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0" name="Google Shape;9250;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1" name="Google Shape;9251;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2" name="Google Shape;9252;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3" name="Google Shape;9253;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4" name="Google Shape;9254;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5" name="Google Shape;9255;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6" name="Google Shape;9256;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7" name="Google Shape;9257;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8" name="Google Shape;9258;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9" name="Google Shape;9259;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0" name="Google Shape;9260;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1" name="Google Shape;9261;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2" name="Google Shape;9262;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3" name="Google Shape;9263;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4" name="Google Shape;9264;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5" name="Google Shape;9265;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6" name="Google Shape;9266;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7" name="Google Shape;9267;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8" name="Google Shape;9268;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9" name="Google Shape;9269;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0" name="Google Shape;9270;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1" name="Google Shape;9271;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2" name="Google Shape;9272;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3" name="Google Shape;9273;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4" name="Google Shape;9274;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5" name="Google Shape;9275;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6" name="Google Shape;9276;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77" name="Google Shape;9277;p65"/>
            <p:cNvGrpSpPr/>
            <p:nvPr/>
          </p:nvGrpSpPr>
          <p:grpSpPr>
            <a:xfrm>
              <a:off x="3697513" y="2707266"/>
              <a:ext cx="59549" cy="79733"/>
              <a:chOff x="3586375" y="2281300"/>
              <a:chExt cx="125025" cy="175275"/>
            </a:xfrm>
          </p:grpSpPr>
          <p:sp>
            <p:nvSpPr>
              <p:cNvPr id="9278" name="Google Shape;9278;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9" name="Google Shape;9279;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80" name="Google Shape;9280;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81" name="Google Shape;9281;p65"/>
            <p:cNvGrpSpPr/>
            <p:nvPr/>
          </p:nvGrpSpPr>
          <p:grpSpPr>
            <a:xfrm>
              <a:off x="4513224" y="3221724"/>
              <a:ext cx="274563" cy="280321"/>
              <a:chOff x="5298975" y="3412225"/>
              <a:chExt cx="576450" cy="616225"/>
            </a:xfrm>
          </p:grpSpPr>
          <p:sp>
            <p:nvSpPr>
              <p:cNvPr id="9282" name="Google Shape;9282;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283" name="Google Shape;9283;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284" name="Google Shape;9284;p65"/>
            <p:cNvGrpSpPr/>
            <p:nvPr/>
          </p:nvGrpSpPr>
          <p:grpSpPr>
            <a:xfrm>
              <a:off x="4824403" y="3421846"/>
              <a:ext cx="110132" cy="130647"/>
              <a:chOff x="5952300" y="3852150"/>
              <a:chExt cx="231225" cy="287200"/>
            </a:xfrm>
          </p:grpSpPr>
          <p:sp>
            <p:nvSpPr>
              <p:cNvPr id="9285" name="Google Shape;9285;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6" name="Google Shape;9286;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87" name="Google Shape;9287;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8" name="Google Shape;9288;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9" name="Google Shape;9289;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0" name="Google Shape;9290;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1" name="Google Shape;9291;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2" name="Google Shape;9292;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3" name="Google Shape;9293;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4" name="Google Shape;9294;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95" name="Google Shape;9295;p65"/>
            <p:cNvGrpSpPr/>
            <p:nvPr/>
          </p:nvGrpSpPr>
          <p:grpSpPr>
            <a:xfrm>
              <a:off x="4295710" y="3079670"/>
              <a:ext cx="14968" cy="27135"/>
              <a:chOff x="4842300" y="3099950"/>
              <a:chExt cx="31425" cy="59650"/>
            </a:xfrm>
          </p:grpSpPr>
          <p:sp>
            <p:nvSpPr>
              <p:cNvPr id="9296" name="Google Shape;9296;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7" name="Google Shape;9297;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8" name="Google Shape;9298;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9" name="Google Shape;9299;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300" name="Google Shape;9300;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1" name="Google Shape;9301;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2" name="Google Shape;9302;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3" name="Google Shape;9303;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4" name="Google Shape;9304;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5" name="Google Shape;9305;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6" name="Google Shape;9306;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7" name="Google Shape;9307;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308" name="Google Shape;9308;p65"/>
            <p:cNvGrpSpPr/>
            <p:nvPr/>
          </p:nvGrpSpPr>
          <p:grpSpPr>
            <a:xfrm>
              <a:off x="3831056" y="2816010"/>
              <a:ext cx="37378" cy="27612"/>
              <a:chOff x="3866750" y="2520350"/>
              <a:chExt cx="78475" cy="60700"/>
            </a:xfrm>
          </p:grpSpPr>
          <p:sp>
            <p:nvSpPr>
              <p:cNvPr id="9309" name="Google Shape;9309;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0" name="Google Shape;9310;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1" name="Google Shape;9311;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2" name="Google Shape;9312;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313" name="Google Shape;9313;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4" name="Google Shape;9314;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5" name="Google Shape;9315;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6" name="Google Shape;9316;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7" name="Google Shape;9317;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8" name="Google Shape;9318;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9" name="Google Shape;9319;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0" name="Google Shape;9320;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1" name="Google Shape;9321;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2" name="Google Shape;9322;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3" name="Google Shape;9323;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4" name="Google Shape;9324;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5" name="Google Shape;9325;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6" name="Google Shape;9326;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7" name="Google Shape;9327;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8" name="Google Shape;9328;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9" name="Google Shape;9329;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330" name="Google Shape;9330;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1" name="Google Shape;9331;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2" name="Google Shape;9332;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3" name="Google Shape;9333;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4" name="Google Shape;9334;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5" name="Google Shape;9335;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6" name="Google Shape;9336;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7" name="Google Shape;9337;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8" name="Google Shape;9338;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9" name="Google Shape;9339;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0" name="Google Shape;9340;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1" name="Google Shape;9341;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342" name="Google Shape;9342;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3" name="Google Shape;9343;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4" name="Google Shape;9344;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5" name="Google Shape;9345;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6" name="Google Shape;9346;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7" name="Google Shape;9347;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8" name="Google Shape;9348;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9" name="Google Shape;9349;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0" name="Google Shape;9350;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1" name="Google Shape;9351;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2" name="Google Shape;9352;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3" name="Google Shape;9353;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4" name="Google Shape;9354;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355" name="Google Shape;9355;p65"/>
            <p:cNvGrpSpPr/>
            <p:nvPr/>
          </p:nvGrpSpPr>
          <p:grpSpPr>
            <a:xfrm>
              <a:off x="3632736" y="3051591"/>
              <a:ext cx="63288" cy="45217"/>
              <a:chOff x="3450375" y="3038225"/>
              <a:chExt cx="132875" cy="99400"/>
            </a:xfrm>
          </p:grpSpPr>
          <p:sp>
            <p:nvSpPr>
              <p:cNvPr id="9356" name="Google Shape;9356;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7" name="Google Shape;9357;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358" name="Google Shape;9358;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9" name="Google Shape;9359;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0" name="Google Shape;9360;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1" name="Google Shape;9361;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2" name="Google Shape;9362;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3" name="Google Shape;9363;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4" name="Google Shape;9364;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5" name="Google Shape;9365;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6" name="Google Shape;9366;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367" name="Google Shape;9367;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8" name="Google Shape;9368;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9" name="Google Shape;9369;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0" name="Google Shape;9370;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1" name="Google Shape;9371;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2" name="Google Shape;9372;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3" name="Google Shape;9373;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4" name="Google Shape;9374;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5" name="Google Shape;9375;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6" name="Google Shape;9376;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377" name="Google Shape;9377;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8" name="Google Shape;9378;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9" name="Google Shape;9379;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0" name="Google Shape;9380;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1" name="Google Shape;9381;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2" name="Google Shape;9382;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383" name="Google Shape;9383;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4" name="Google Shape;9384;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5" name="Google Shape;9385;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6" name="Google Shape;9386;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7" name="Google Shape;9387;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8" name="Google Shape;9388;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9" name="Google Shape;9389;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0" name="Google Shape;9390;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1" name="Google Shape;9391;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2" name="Google Shape;9392;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393" name="Google Shape;9393;p65"/>
          <p:cNvGrpSpPr/>
          <p:nvPr/>
        </p:nvGrpSpPr>
        <p:grpSpPr>
          <a:xfrm>
            <a:off x="4738842" y="1644454"/>
            <a:ext cx="2770909" cy="1822077"/>
            <a:chOff x="235800" y="830650"/>
            <a:chExt cx="6978450" cy="4588844"/>
          </a:xfrm>
        </p:grpSpPr>
        <p:sp>
          <p:nvSpPr>
            <p:cNvPr id="9394" name="Google Shape;9394;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5" name="Google Shape;9395;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6" name="Google Shape;9396;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7" name="Google Shape;9397;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8" name="Google Shape;9398;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9" name="Google Shape;9399;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400" name="Google Shape;9400;p65"/>
          <p:cNvGrpSpPr/>
          <p:nvPr/>
        </p:nvGrpSpPr>
        <p:grpSpPr>
          <a:xfrm>
            <a:off x="990171" y="4085923"/>
            <a:ext cx="3497168" cy="1778053"/>
            <a:chOff x="238125" y="1038125"/>
            <a:chExt cx="7146800" cy="3633625"/>
          </a:xfrm>
        </p:grpSpPr>
        <p:sp>
          <p:nvSpPr>
            <p:cNvPr id="9401" name="Google Shape;9401;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2" name="Google Shape;9402;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3" name="Google Shape;9403;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4" name="Google Shape;9404;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5" name="Google Shape;9405;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6" name="Google Shape;9406;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7" name="Google Shape;9407;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8" name="Google Shape;9408;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9" name="Google Shape;9409;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0" name="Google Shape;9410;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1" name="Google Shape;9411;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2" name="Google Shape;9412;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3" name="Google Shape;9413;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4" name="Google Shape;9414;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5" name="Google Shape;9415;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6" name="Google Shape;9416;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7" name="Google Shape;9417;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8" name="Google Shape;9418;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9" name="Google Shape;9419;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0" name="Google Shape;9420;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1" name="Google Shape;9421;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2" name="Google Shape;9422;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3" name="Google Shape;9423;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4" name="Google Shape;9424;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5" name="Google Shape;9425;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6" name="Google Shape;9426;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7" name="Google Shape;9427;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8" name="Google Shape;9428;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9" name="Google Shape;9429;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0" name="Google Shape;9430;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1" name="Google Shape;9431;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2" name="Google Shape;9432;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3" name="Google Shape;9433;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4" name="Google Shape;9434;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5" name="Google Shape;9435;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6" name="Google Shape;9436;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7" name="Google Shape;9437;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8" name="Google Shape;9438;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9" name="Google Shape;9439;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0" name="Google Shape;9440;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1" name="Google Shape;9441;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2" name="Google Shape;9442;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3" name="Google Shape;9443;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4" name="Google Shape;9444;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5" name="Google Shape;9445;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6" name="Google Shape;9446;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7" name="Google Shape;9447;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8" name="Google Shape;9448;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9" name="Google Shape;9449;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0" name="Google Shape;9450;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1" name="Google Shape;9451;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2" name="Google Shape;9452;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3" name="Google Shape;9453;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4" name="Google Shape;9454;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5" name="Google Shape;9455;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6" name="Google Shape;9456;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7" name="Google Shape;9457;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8" name="Google Shape;9458;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9" name="Google Shape;9459;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0" name="Google Shape;9460;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1" name="Google Shape;9461;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2" name="Google Shape;9462;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3" name="Google Shape;9463;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4" name="Google Shape;9464;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5" name="Google Shape;9465;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6" name="Google Shape;9466;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7" name="Google Shape;9467;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8" name="Google Shape;9468;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9" name="Google Shape;9469;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0" name="Google Shape;9470;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1" name="Google Shape;9471;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2" name="Google Shape;9472;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3" name="Google Shape;9473;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4" name="Google Shape;9474;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5" name="Google Shape;9475;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6" name="Google Shape;9476;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7" name="Google Shape;9477;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8" name="Google Shape;9478;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9" name="Google Shape;9479;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0" name="Google Shape;9480;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1" name="Google Shape;9481;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2" name="Google Shape;9482;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3" name="Google Shape;9483;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4" name="Google Shape;9484;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5" name="Google Shape;9485;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6" name="Google Shape;9486;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7" name="Google Shape;9487;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8" name="Google Shape;9488;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9" name="Google Shape;9489;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0" name="Google Shape;9490;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1" name="Google Shape;9491;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2" name="Google Shape;9492;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3" name="Google Shape;9493;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4" name="Google Shape;9494;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5" name="Google Shape;9495;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6" name="Google Shape;9496;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7" name="Google Shape;9497;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8" name="Google Shape;9498;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9" name="Google Shape;9499;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0" name="Google Shape;9500;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1" name="Google Shape;9501;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2" name="Google Shape;9502;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3" name="Google Shape;9503;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4" name="Google Shape;9504;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5" name="Google Shape;9505;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6" name="Google Shape;9506;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7" name="Google Shape;9507;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8" name="Google Shape;9508;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9" name="Google Shape;9509;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0" name="Google Shape;9510;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1" name="Google Shape;9511;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2" name="Google Shape;9512;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3" name="Google Shape;9513;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4" name="Google Shape;9514;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5" name="Google Shape;9515;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6" name="Google Shape;9516;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7" name="Google Shape;9517;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8" name="Google Shape;9518;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9" name="Google Shape;9519;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0" name="Google Shape;9520;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1" name="Google Shape;9521;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2" name="Google Shape;9522;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3" name="Google Shape;9523;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4" name="Google Shape;9524;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5" name="Google Shape;9525;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6" name="Google Shape;9526;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7" name="Google Shape;9527;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8" name="Google Shape;9528;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9" name="Google Shape;9529;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0" name="Google Shape;9530;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1" name="Google Shape;9531;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2" name="Google Shape;9532;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3" name="Google Shape;9533;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4" name="Google Shape;9534;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5" name="Google Shape;9535;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6" name="Google Shape;9536;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7" name="Google Shape;9537;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8" name="Google Shape;9538;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9" name="Google Shape;9539;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0" name="Google Shape;9540;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1" name="Google Shape;9541;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2" name="Google Shape;9542;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3" name="Google Shape;9543;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4" name="Google Shape;9544;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5" name="Google Shape;9545;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6" name="Google Shape;9546;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7" name="Google Shape;9547;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8" name="Google Shape;9548;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9" name="Google Shape;9549;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0" name="Google Shape;9550;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1" name="Google Shape;9551;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2" name="Google Shape;9552;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3" name="Google Shape;9553;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4" name="Google Shape;9554;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5" name="Google Shape;9555;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6" name="Google Shape;9556;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7" name="Google Shape;9557;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8" name="Google Shape;9558;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9" name="Google Shape;9559;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0" name="Google Shape;9560;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1" name="Google Shape;9561;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2" name="Google Shape;9562;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3" name="Google Shape;9563;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4" name="Google Shape;9564;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5" name="Google Shape;9565;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6" name="Google Shape;9566;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7" name="Google Shape;9567;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8" name="Google Shape;9568;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9" name="Google Shape;9569;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0" name="Google Shape;9570;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1" name="Google Shape;9571;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2" name="Google Shape;9572;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3" name="Google Shape;9573;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4" name="Google Shape;9574;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5" name="Google Shape;9575;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6" name="Google Shape;9576;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7" name="Google Shape;9577;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8" name="Google Shape;9578;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9" name="Google Shape;9579;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0" name="Google Shape;9580;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1" name="Google Shape;9581;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2" name="Google Shape;9582;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3" name="Google Shape;9583;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4" name="Google Shape;9584;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5" name="Google Shape;9585;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6" name="Google Shape;9586;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7" name="Google Shape;9587;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8" name="Google Shape;9588;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9" name="Google Shape;9589;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0" name="Google Shape;9590;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1" name="Google Shape;9591;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2" name="Google Shape;9592;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3" name="Google Shape;9593;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4" name="Google Shape;9594;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5" name="Google Shape;9595;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6" name="Google Shape;9596;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7" name="Google Shape;9597;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8" name="Google Shape;9598;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9" name="Google Shape;9599;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0" name="Google Shape;9600;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1" name="Google Shape;9601;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2" name="Google Shape;9602;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3" name="Google Shape;9603;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4" name="Google Shape;9604;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5" name="Google Shape;9605;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6" name="Google Shape;9606;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7" name="Google Shape;9607;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8" name="Google Shape;9608;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9" name="Google Shape;9609;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0" name="Google Shape;9610;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1" name="Google Shape;9611;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2" name="Google Shape;9612;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3" name="Google Shape;9613;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4" name="Google Shape;9614;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5" name="Google Shape;9615;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6" name="Google Shape;9616;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7" name="Google Shape;9617;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8" name="Google Shape;9618;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9" name="Google Shape;9619;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0" name="Google Shape;9620;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1" name="Google Shape;9621;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2" name="Google Shape;9622;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3" name="Google Shape;9623;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4" name="Google Shape;9624;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5" name="Google Shape;9625;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6" name="Google Shape;9626;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7" name="Google Shape;9627;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8" name="Google Shape;9628;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9" name="Google Shape;9629;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0" name="Google Shape;9630;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1" name="Google Shape;9631;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2" name="Google Shape;9632;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3" name="Google Shape;9633;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4" name="Google Shape;9634;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5" name="Google Shape;9635;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6" name="Google Shape;9636;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7" name="Google Shape;9637;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8" name="Google Shape;9638;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9" name="Google Shape;9639;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0" name="Google Shape;9640;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1" name="Google Shape;9641;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2" name="Google Shape;9642;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3" name="Google Shape;9643;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4" name="Google Shape;9644;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5" name="Google Shape;9645;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6" name="Google Shape;9646;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7" name="Google Shape;9647;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8" name="Google Shape;9648;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9" name="Google Shape;9649;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0" name="Google Shape;9650;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1" name="Google Shape;9651;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2" name="Google Shape;9652;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3" name="Google Shape;9653;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4" name="Google Shape;9654;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5" name="Google Shape;9655;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6" name="Google Shape;9656;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7" name="Google Shape;9657;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8" name="Google Shape;9658;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9" name="Google Shape;9659;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0" name="Google Shape;9660;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1" name="Google Shape;9661;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2" name="Google Shape;9662;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3" name="Google Shape;9663;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4" name="Google Shape;9664;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5" name="Google Shape;9665;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6" name="Google Shape;9666;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7" name="Google Shape;9667;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8" name="Google Shape;9668;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9" name="Google Shape;9669;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0" name="Google Shape;9670;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1" name="Google Shape;9671;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2" name="Google Shape;9672;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3" name="Google Shape;9673;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4" name="Google Shape;9674;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5" name="Google Shape;9675;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6" name="Google Shape;9676;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7" name="Google Shape;9677;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8" name="Google Shape;9678;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9" name="Google Shape;9679;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0" name="Google Shape;9680;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1" name="Google Shape;9681;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2" name="Google Shape;9682;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3" name="Google Shape;9683;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4" name="Google Shape;9684;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5" name="Google Shape;9685;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6" name="Google Shape;9686;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7" name="Google Shape;9687;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8" name="Google Shape;9688;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9" name="Google Shape;9689;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0" name="Google Shape;9690;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1" name="Google Shape;9691;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2" name="Google Shape;9692;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3" name="Google Shape;9693;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4" name="Google Shape;9694;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5" name="Google Shape;9695;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6" name="Google Shape;9696;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7" name="Google Shape;9697;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8" name="Google Shape;9698;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9" name="Google Shape;9699;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0" name="Google Shape;9700;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1" name="Google Shape;9701;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2" name="Google Shape;9702;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3" name="Google Shape;9703;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4" name="Google Shape;9704;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5" name="Google Shape;9705;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6" name="Google Shape;9706;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7" name="Google Shape;9707;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8" name="Google Shape;9708;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9" name="Google Shape;9709;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0" name="Google Shape;9710;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1" name="Google Shape;9711;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2" name="Google Shape;9712;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3" name="Google Shape;9713;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4" name="Google Shape;9714;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5" name="Google Shape;9715;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6" name="Google Shape;9716;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7" name="Google Shape;9717;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8" name="Google Shape;9718;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9" name="Google Shape;9719;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0" name="Google Shape;9720;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1" name="Google Shape;9721;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2" name="Google Shape;9722;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3" name="Google Shape;9723;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4" name="Google Shape;9724;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5" name="Google Shape;9725;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6" name="Google Shape;9726;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7" name="Google Shape;9727;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8" name="Google Shape;9728;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9" name="Google Shape;9729;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0" name="Google Shape;9730;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1" name="Google Shape;9731;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2" name="Google Shape;9732;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3" name="Google Shape;9733;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4" name="Google Shape;9734;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5" name="Google Shape;9735;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6" name="Google Shape;9736;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7" name="Google Shape;9737;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8" name="Google Shape;9738;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9" name="Google Shape;9739;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0" name="Google Shape;9740;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1" name="Google Shape;9741;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2" name="Google Shape;9742;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3" name="Google Shape;9743;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4" name="Google Shape;9744;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5" name="Google Shape;9745;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6" name="Google Shape;9746;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7" name="Google Shape;9747;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8" name="Google Shape;9748;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9" name="Google Shape;9749;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0" name="Google Shape;9750;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1" name="Google Shape;9751;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2" name="Google Shape;9752;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3" name="Google Shape;9753;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4" name="Google Shape;9754;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5" name="Google Shape;9755;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6" name="Google Shape;9756;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7" name="Google Shape;9757;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8" name="Google Shape;9758;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9" name="Google Shape;9759;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0" name="Google Shape;9760;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1" name="Google Shape;9761;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2" name="Google Shape;9762;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3" name="Google Shape;9763;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4" name="Google Shape;9764;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5" name="Google Shape;9765;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6" name="Google Shape;9766;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7" name="Google Shape;9767;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8" name="Google Shape;9768;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9" name="Google Shape;9769;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0" name="Google Shape;9770;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1" name="Google Shape;9771;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2" name="Google Shape;9772;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3" name="Google Shape;9773;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4" name="Google Shape;9774;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5" name="Google Shape;9775;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6" name="Google Shape;9776;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7" name="Google Shape;9777;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8" name="Google Shape;9778;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9" name="Google Shape;9779;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0" name="Google Shape;9780;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1" name="Google Shape;9781;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2" name="Google Shape;9782;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3" name="Google Shape;9783;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4" name="Google Shape;9784;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5" name="Google Shape;9785;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6" name="Google Shape;9786;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7" name="Google Shape;9787;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8" name="Google Shape;9788;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9" name="Google Shape;9789;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0" name="Google Shape;9790;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1" name="Google Shape;9791;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2" name="Google Shape;9792;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3" name="Google Shape;9793;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4" name="Google Shape;9794;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5" name="Google Shape;9795;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6" name="Google Shape;9796;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7" name="Google Shape;9797;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8" name="Google Shape;9798;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9" name="Google Shape;9799;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0" name="Google Shape;9800;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1" name="Google Shape;9801;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2" name="Google Shape;9802;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3" name="Google Shape;9803;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4" name="Google Shape;9804;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5" name="Google Shape;9805;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6" name="Google Shape;9806;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7" name="Google Shape;9807;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8" name="Google Shape;9808;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9" name="Google Shape;9809;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0" name="Google Shape;9810;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1" name="Google Shape;9811;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2" name="Google Shape;9812;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3" name="Google Shape;9813;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4" name="Google Shape;9814;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5" name="Google Shape;9815;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6" name="Google Shape;9816;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7" name="Google Shape;9817;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8" name="Google Shape;9818;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9" name="Google Shape;9819;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0" name="Google Shape;9820;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1" name="Google Shape;9821;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2" name="Google Shape;9822;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3" name="Google Shape;9823;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4" name="Google Shape;9824;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5" name="Google Shape;9825;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6" name="Google Shape;9826;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7" name="Google Shape;9827;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8" name="Google Shape;9828;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9" name="Google Shape;9829;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0" name="Google Shape;9830;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1" name="Google Shape;9831;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2" name="Google Shape;9832;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3" name="Google Shape;9833;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4" name="Google Shape;9834;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5" name="Google Shape;9835;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6" name="Google Shape;9836;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7" name="Google Shape;9837;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8" name="Google Shape;9838;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9" name="Google Shape;9839;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0" name="Google Shape;9840;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1" name="Google Shape;9841;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2" name="Google Shape;9842;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3" name="Google Shape;9843;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4" name="Google Shape;9844;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5" name="Google Shape;9845;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6" name="Google Shape;9846;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7" name="Google Shape;9847;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8" name="Google Shape;9848;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9" name="Google Shape;9849;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0" name="Google Shape;9850;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1" name="Google Shape;9851;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2" name="Google Shape;9852;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3" name="Google Shape;9853;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4" name="Google Shape;9854;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5" name="Google Shape;9855;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6" name="Google Shape;9856;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7" name="Google Shape;9857;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8" name="Google Shape;9858;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9" name="Google Shape;9859;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0" name="Google Shape;9860;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1" name="Google Shape;9861;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2" name="Google Shape;9862;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3" name="Google Shape;9863;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4" name="Google Shape;9864;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5" name="Google Shape;9865;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6" name="Google Shape;9866;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7" name="Google Shape;9867;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8" name="Google Shape;9868;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9" name="Google Shape;9869;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0" name="Google Shape;9870;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1" name="Google Shape;9871;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2" name="Google Shape;9872;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3" name="Google Shape;9873;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4" name="Google Shape;9874;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5" name="Google Shape;9875;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6" name="Google Shape;9876;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7" name="Google Shape;9877;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8" name="Google Shape;9878;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9" name="Google Shape;9879;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0" name="Google Shape;9880;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1" name="Google Shape;9881;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2" name="Google Shape;9882;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3" name="Google Shape;9883;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4" name="Google Shape;9884;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5" name="Google Shape;9885;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6" name="Google Shape;9886;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7" name="Google Shape;9887;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8" name="Google Shape;9888;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9" name="Google Shape;9889;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0" name="Google Shape;9890;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1" name="Google Shape;9891;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2" name="Google Shape;9892;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3" name="Google Shape;9893;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4" name="Google Shape;9894;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5" name="Google Shape;9895;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6" name="Google Shape;9896;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7" name="Google Shape;9897;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8" name="Google Shape;9898;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9" name="Google Shape;9899;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0" name="Google Shape;9900;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1" name="Google Shape;9901;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2" name="Google Shape;9902;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3" name="Google Shape;9903;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4" name="Google Shape;9904;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5" name="Google Shape;9905;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6" name="Google Shape;9906;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7" name="Google Shape;9907;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8" name="Google Shape;9908;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9" name="Google Shape;9909;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0" name="Google Shape;9910;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1" name="Google Shape;9911;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2" name="Google Shape;9912;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3" name="Google Shape;9913;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4" name="Google Shape;9914;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5" name="Google Shape;9915;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6" name="Google Shape;9916;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7" name="Google Shape;9917;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8" name="Google Shape;9918;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9" name="Google Shape;9919;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0" name="Google Shape;9920;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1" name="Google Shape;9921;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2" name="Google Shape;9922;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3" name="Google Shape;9923;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4" name="Google Shape;9924;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5" name="Google Shape;9925;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6" name="Google Shape;9926;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7" name="Google Shape;9927;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8" name="Google Shape;9928;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9" name="Google Shape;9929;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0" name="Google Shape;9930;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1" name="Google Shape;9931;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2" name="Google Shape;9932;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3" name="Google Shape;9933;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4" name="Google Shape;9934;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5" name="Google Shape;9935;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6" name="Google Shape;9936;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7" name="Google Shape;9937;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8" name="Google Shape;9938;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9" name="Google Shape;9939;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0" name="Google Shape;9940;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1" name="Google Shape;9941;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2" name="Google Shape;9942;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3" name="Google Shape;9943;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4" name="Google Shape;9944;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5" name="Google Shape;9945;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6" name="Google Shape;9946;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7" name="Google Shape;9947;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8" name="Google Shape;9948;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9" name="Google Shape;9949;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0" name="Google Shape;9950;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1" name="Google Shape;9951;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2" name="Google Shape;9952;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3" name="Google Shape;9953;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4" name="Google Shape;9954;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5" name="Google Shape;9955;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6" name="Google Shape;9956;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7" name="Google Shape;9957;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8" name="Google Shape;9958;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9" name="Google Shape;9959;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0" name="Google Shape;9960;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1" name="Google Shape;9961;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2" name="Google Shape;9962;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3" name="Google Shape;9963;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4" name="Google Shape;9964;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5" name="Google Shape;9965;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6" name="Google Shape;9966;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7" name="Google Shape;9967;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8" name="Google Shape;9968;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9" name="Google Shape;9969;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0" name="Google Shape;9970;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1" name="Google Shape;9971;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2" name="Google Shape;9972;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3" name="Google Shape;9973;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4" name="Google Shape;9974;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5" name="Google Shape;9975;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6" name="Google Shape;9976;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7" name="Google Shape;9977;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8" name="Google Shape;9978;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9" name="Google Shape;9979;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0" name="Google Shape;9980;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1" name="Google Shape;9981;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2" name="Google Shape;9982;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3" name="Google Shape;9983;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4" name="Google Shape;9984;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5" name="Google Shape;9985;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6" name="Google Shape;9986;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7" name="Google Shape;9987;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8" name="Google Shape;9988;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9" name="Google Shape;9989;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0" name="Google Shape;9990;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1" name="Google Shape;9991;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2" name="Google Shape;9992;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3" name="Google Shape;9993;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4" name="Google Shape;9994;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5" name="Google Shape;9995;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6" name="Google Shape;9996;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7" name="Google Shape;9997;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8" name="Google Shape;9998;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9" name="Google Shape;9999;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0" name="Google Shape;10000;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1" name="Google Shape;10001;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2" name="Google Shape;10002;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3" name="Google Shape;10003;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4" name="Google Shape;10004;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5" name="Google Shape;10005;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6" name="Google Shape;10006;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7" name="Google Shape;10007;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8" name="Google Shape;10008;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9" name="Google Shape;10009;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0" name="Google Shape;10010;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1" name="Google Shape;10011;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2" name="Google Shape;10012;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3" name="Google Shape;10013;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4" name="Google Shape;10014;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5" name="Google Shape;10015;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6" name="Google Shape;10016;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7" name="Google Shape;10017;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8" name="Google Shape;10018;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9" name="Google Shape;10019;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0" name="Google Shape;10020;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1" name="Google Shape;10021;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2" name="Google Shape;10022;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3" name="Google Shape;10023;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4" name="Google Shape;10024;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5" name="Google Shape;10025;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6" name="Google Shape;10026;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7" name="Google Shape;10027;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8" name="Google Shape;10028;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9" name="Google Shape;10029;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0" name="Google Shape;10030;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1" name="Google Shape;10031;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2" name="Google Shape;10032;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3" name="Google Shape;10033;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4" name="Google Shape;10034;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5" name="Google Shape;10035;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6" name="Google Shape;10036;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7" name="Google Shape;10037;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8" name="Google Shape;10038;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9" name="Google Shape;10039;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0" name="Google Shape;10040;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1" name="Google Shape;10041;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2" name="Google Shape;10042;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3" name="Google Shape;10043;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4" name="Google Shape;10044;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5" name="Google Shape;10045;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6" name="Google Shape;10046;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7" name="Google Shape;10047;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8" name="Google Shape;10048;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9" name="Google Shape;10049;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0" name="Google Shape;10050;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1" name="Google Shape;10051;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2" name="Google Shape;10052;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3" name="Google Shape;10053;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4" name="Google Shape;10054;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5" name="Google Shape;10055;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6" name="Google Shape;10056;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7" name="Google Shape;10057;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8" name="Google Shape;10058;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9" name="Google Shape;10059;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0" name="Google Shape;10060;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1" name="Google Shape;10061;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2" name="Google Shape;10062;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3" name="Google Shape;10063;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4" name="Google Shape;10064;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5" name="Google Shape;10065;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6" name="Google Shape;10066;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7" name="Google Shape;10067;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8" name="Google Shape;10068;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9" name="Google Shape;10069;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0" name="Google Shape;10070;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1" name="Google Shape;10071;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2" name="Google Shape;10072;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3" name="Google Shape;10073;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4" name="Google Shape;10074;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5" name="Google Shape;10075;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6" name="Google Shape;10076;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7" name="Google Shape;10077;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8" name="Google Shape;10078;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9" name="Google Shape;10079;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0" name="Google Shape;10080;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1" name="Google Shape;10081;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2" name="Google Shape;10082;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3" name="Google Shape;10083;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4" name="Google Shape;10084;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5" name="Google Shape;10085;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6" name="Google Shape;10086;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7" name="Google Shape;10087;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8" name="Google Shape;10088;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9" name="Google Shape;10089;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0" name="Google Shape;10090;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1" name="Google Shape;10091;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2" name="Google Shape;10092;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3" name="Google Shape;10093;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4" name="Google Shape;10094;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5" name="Google Shape;10095;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6" name="Google Shape;10096;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7" name="Google Shape;10097;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8" name="Google Shape;10098;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9" name="Google Shape;10099;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0" name="Google Shape;10100;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1" name="Google Shape;10101;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2" name="Google Shape;10102;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3" name="Google Shape;10103;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4" name="Google Shape;10104;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5" name="Google Shape;10105;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6" name="Google Shape;10106;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7" name="Google Shape;10107;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8" name="Google Shape;10108;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9" name="Google Shape;10109;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0" name="Google Shape;10110;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1" name="Google Shape;10111;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2" name="Google Shape;10112;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3" name="Google Shape;10113;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4" name="Google Shape;10114;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5" name="Google Shape;10115;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6" name="Google Shape;10116;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7" name="Google Shape;10117;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8" name="Google Shape;10118;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9" name="Google Shape;10119;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0" name="Google Shape;10120;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1" name="Google Shape;10121;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2" name="Google Shape;10122;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3" name="Google Shape;10123;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4" name="Google Shape;10124;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5" name="Google Shape;10125;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6" name="Google Shape;10126;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7" name="Google Shape;10127;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8" name="Google Shape;10128;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9" name="Google Shape;10129;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0" name="Google Shape;10130;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1" name="Google Shape;10131;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2" name="Google Shape;10132;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3" name="Google Shape;10133;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4" name="Google Shape;10134;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5" name="Google Shape;10135;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6" name="Google Shape;10136;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7" name="Google Shape;10137;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8" name="Google Shape;10138;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9" name="Google Shape;10139;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0" name="Google Shape;10140;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1" name="Google Shape;10141;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2" name="Google Shape;10142;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3" name="Google Shape;10143;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4" name="Google Shape;10144;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5" name="Google Shape;10145;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6" name="Google Shape;10146;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7" name="Google Shape;10147;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8" name="Google Shape;10148;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9" name="Google Shape;10149;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0" name="Google Shape;10150;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1" name="Google Shape;10151;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2" name="Google Shape;10152;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3" name="Google Shape;10153;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4" name="Google Shape;10154;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5" name="Google Shape;10155;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6" name="Google Shape;10156;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7" name="Google Shape;10157;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8" name="Google Shape;10158;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9" name="Google Shape;10159;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0" name="Google Shape;10160;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1" name="Google Shape;10161;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2" name="Google Shape;10162;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3" name="Google Shape;10163;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4" name="Google Shape;10164;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5" name="Google Shape;10165;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6" name="Google Shape;10166;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7" name="Google Shape;10167;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8" name="Google Shape;10168;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9" name="Google Shape;10169;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0" name="Google Shape;10170;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1" name="Google Shape;10171;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2" name="Google Shape;10172;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3" name="Google Shape;10173;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4" name="Google Shape;10174;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5" name="Google Shape;10175;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6" name="Google Shape;10176;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7" name="Google Shape;10177;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8" name="Google Shape;10178;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9" name="Google Shape;10179;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0" name="Google Shape;10180;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1" name="Google Shape;10181;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2" name="Google Shape;10182;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3" name="Google Shape;10183;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4" name="Google Shape;10184;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5" name="Google Shape;10185;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6" name="Google Shape;10186;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7" name="Google Shape;10187;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8" name="Google Shape;10188;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9" name="Google Shape;10189;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0" name="Google Shape;10190;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1" name="Google Shape;10191;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2" name="Google Shape;10192;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3" name="Google Shape;10193;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4" name="Google Shape;10194;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5" name="Google Shape;10195;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6" name="Google Shape;10196;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7" name="Google Shape;10197;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8" name="Google Shape;10198;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9" name="Google Shape;10199;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0" name="Google Shape;10200;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1" name="Google Shape;10201;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2" name="Google Shape;10202;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3" name="Google Shape;10203;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4" name="Google Shape;10204;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5" name="Google Shape;10205;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6" name="Google Shape;10206;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7" name="Google Shape;10207;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8" name="Google Shape;10208;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9" name="Google Shape;10209;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0" name="Google Shape;10210;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1" name="Google Shape;10211;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2" name="Google Shape;10212;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3" name="Google Shape;10213;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4" name="Google Shape;10214;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5" name="Google Shape;10215;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6" name="Google Shape;10216;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7" name="Google Shape;10217;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8" name="Google Shape;10218;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9" name="Google Shape;10219;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0" name="Google Shape;10220;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1" name="Google Shape;10221;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2" name="Google Shape;10222;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3" name="Google Shape;10223;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4" name="Google Shape;10224;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5" name="Google Shape;10225;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6" name="Google Shape;10226;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7" name="Google Shape;10227;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8" name="Google Shape;10228;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9" name="Google Shape;10229;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0" name="Google Shape;10230;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1" name="Google Shape;10231;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2" name="Google Shape;10232;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3" name="Google Shape;10233;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4" name="Google Shape;10234;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5" name="Google Shape;10235;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6" name="Google Shape;10236;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7" name="Google Shape;10237;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8" name="Google Shape;10238;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9" name="Google Shape;10239;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0" name="Google Shape;10240;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1" name="Google Shape;10241;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2" name="Google Shape;10242;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3" name="Google Shape;10243;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4" name="Google Shape;10244;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5" name="Google Shape;10245;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6" name="Google Shape;10246;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7" name="Google Shape;10247;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8" name="Google Shape;10248;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9" name="Google Shape;10249;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0" name="Google Shape;10250;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1" name="Google Shape;10251;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2" name="Google Shape;10252;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3" name="Google Shape;10253;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4" name="Google Shape;10254;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5" name="Google Shape;10255;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6" name="Google Shape;10256;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7" name="Google Shape;10257;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8" name="Google Shape;10258;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9" name="Google Shape;10259;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0" name="Google Shape;10260;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1" name="Google Shape;10261;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2" name="Google Shape;10262;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3" name="Google Shape;10263;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4" name="Google Shape;10264;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5" name="Google Shape;10265;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6" name="Google Shape;10266;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7" name="Google Shape;10267;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8" name="Google Shape;10268;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9" name="Google Shape;10269;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0" name="Google Shape;10270;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1" name="Google Shape;10271;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2" name="Google Shape;10272;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3" name="Google Shape;10273;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4" name="Google Shape;10274;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5" name="Google Shape;10275;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6" name="Google Shape;10276;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7" name="Google Shape;10277;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8" name="Google Shape;10278;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9" name="Google Shape;10279;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0" name="Google Shape;10280;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1" name="Google Shape;10281;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2" name="Google Shape;10282;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3" name="Google Shape;10283;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4" name="Google Shape;10284;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5" name="Google Shape;10285;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6" name="Google Shape;10286;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7" name="Google Shape;10287;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8" name="Google Shape;10288;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9" name="Google Shape;10289;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0" name="Google Shape;10290;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1" name="Google Shape;10291;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2" name="Google Shape;10292;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3" name="Google Shape;10293;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4" name="Google Shape;10294;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5" name="Google Shape;10295;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6" name="Google Shape;10296;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7" name="Google Shape;10297;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8" name="Google Shape;10298;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9" name="Google Shape;10299;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0" name="Google Shape;10300;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1" name="Google Shape;10301;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2" name="Google Shape;10302;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3" name="Google Shape;10303;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4" name="Google Shape;10304;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5" name="Google Shape;10305;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6" name="Google Shape;10306;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7" name="Google Shape;10307;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8" name="Google Shape;10308;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9" name="Google Shape;10309;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0" name="Google Shape;10310;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1" name="Google Shape;10311;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2" name="Google Shape;10312;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3" name="Google Shape;10313;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4" name="Google Shape;10314;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5" name="Google Shape;10315;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6" name="Google Shape;10316;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7" name="Google Shape;10317;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8" name="Google Shape;10318;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9" name="Google Shape;10319;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0" name="Google Shape;10320;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1" name="Google Shape;10321;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2" name="Google Shape;10322;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3" name="Google Shape;10323;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4" name="Google Shape;10324;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5" name="Google Shape;10325;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6" name="Google Shape;10326;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7" name="Google Shape;10327;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8" name="Google Shape;10328;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9" name="Google Shape;10329;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0" name="Google Shape;10330;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1" name="Google Shape;10331;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2" name="Google Shape;10332;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3" name="Google Shape;10333;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4" name="Google Shape;10334;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5" name="Google Shape;10335;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6" name="Google Shape;10336;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7" name="Google Shape;10337;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8" name="Google Shape;10338;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9" name="Google Shape;10339;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0" name="Google Shape;10340;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1" name="Google Shape;10341;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2" name="Google Shape;10342;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3" name="Google Shape;10343;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4" name="Google Shape;10344;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5" name="Google Shape;10345;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6" name="Google Shape;10346;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7" name="Google Shape;10347;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8" name="Google Shape;10348;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9" name="Google Shape;10349;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0" name="Google Shape;10350;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1" name="Google Shape;10351;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2" name="Google Shape;10352;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3" name="Google Shape;10353;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4" name="Google Shape;10354;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5" name="Google Shape;10355;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6" name="Google Shape;10356;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7" name="Google Shape;10357;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8" name="Google Shape;10358;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9" name="Google Shape;10359;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0" name="Google Shape;10360;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1" name="Google Shape;10361;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2" name="Google Shape;10362;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3" name="Google Shape;10363;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4" name="Google Shape;10364;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5" name="Google Shape;10365;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6" name="Google Shape;10366;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7" name="Google Shape;10367;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8" name="Google Shape;10368;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9" name="Google Shape;10369;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0" name="Google Shape;10370;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1" name="Google Shape;10371;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2" name="Google Shape;10372;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3" name="Google Shape;10373;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4" name="Google Shape;10374;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5" name="Google Shape;10375;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6" name="Google Shape;10376;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7" name="Google Shape;10377;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8" name="Google Shape;10378;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9" name="Google Shape;10379;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0" name="Google Shape;10380;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1" name="Google Shape;10381;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2" name="Google Shape;10382;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3" name="Google Shape;10383;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4" name="Google Shape;10384;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5" name="Google Shape;10385;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6" name="Google Shape;10386;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7" name="Google Shape;10387;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8" name="Google Shape;10388;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9" name="Google Shape;10389;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0" name="Google Shape;10390;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1" name="Google Shape;10391;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2" name="Google Shape;10392;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3" name="Google Shape;10393;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4" name="Google Shape;10394;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5" name="Google Shape;10395;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6" name="Google Shape;10396;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7" name="Google Shape;10397;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8" name="Google Shape;10398;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9" name="Google Shape;10399;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0" name="Google Shape;10400;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1" name="Google Shape;10401;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2" name="Google Shape;10402;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3" name="Google Shape;10403;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4" name="Google Shape;10404;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5" name="Google Shape;10405;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6" name="Google Shape;10406;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7" name="Google Shape;10407;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8" name="Google Shape;10408;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9" name="Google Shape;10409;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0" name="Google Shape;10410;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1" name="Google Shape;10411;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2" name="Google Shape;10412;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3" name="Google Shape;10413;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4" name="Google Shape;10414;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5" name="Google Shape;10415;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6" name="Google Shape;10416;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7" name="Google Shape;10417;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8" name="Google Shape;10418;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9" name="Google Shape;10419;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0" name="Google Shape;10420;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1" name="Google Shape;10421;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2" name="Google Shape;10422;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3" name="Google Shape;10423;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4" name="Google Shape;10424;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5" name="Google Shape;10425;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6" name="Google Shape;10426;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7" name="Google Shape;10427;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8" name="Google Shape;10428;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9" name="Google Shape;10429;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0" name="Google Shape;10430;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1" name="Google Shape;10431;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2" name="Google Shape;10432;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3" name="Google Shape;10433;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4" name="Google Shape;10434;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5" name="Google Shape;10435;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6" name="Google Shape;10436;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7" name="Google Shape;10437;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8" name="Google Shape;10438;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9" name="Google Shape;10439;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0" name="Google Shape;10440;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1" name="Google Shape;10441;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2" name="Google Shape;10442;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3" name="Google Shape;10443;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4" name="Google Shape;10444;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5" name="Google Shape;10445;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6" name="Google Shape;10446;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7" name="Google Shape;10447;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8" name="Google Shape;10448;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9" name="Google Shape;10449;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0" name="Google Shape;10450;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1" name="Google Shape;10451;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2" name="Google Shape;10452;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3" name="Google Shape;10453;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4" name="Google Shape;10454;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5" name="Google Shape;10455;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6" name="Google Shape;10456;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7" name="Google Shape;10457;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8" name="Google Shape;10458;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9" name="Google Shape;10459;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0" name="Google Shape;10460;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1" name="Google Shape;10461;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2" name="Google Shape;10462;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3" name="Google Shape;10463;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4" name="Google Shape;10464;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5" name="Google Shape;10465;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6" name="Google Shape;10466;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7" name="Google Shape;10467;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8" name="Google Shape;10468;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9" name="Google Shape;10469;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0" name="Google Shape;10470;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1" name="Google Shape;10471;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2" name="Google Shape;10472;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3" name="Google Shape;10473;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4" name="Google Shape;10474;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5" name="Google Shape;10475;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6" name="Google Shape;10476;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7" name="Google Shape;10477;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8" name="Google Shape;10478;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9" name="Google Shape;10479;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0" name="Google Shape;10480;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1" name="Google Shape;10481;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2" name="Google Shape;10482;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3" name="Google Shape;10483;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4" name="Google Shape;10484;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5" name="Google Shape;10485;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6" name="Google Shape;10486;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7" name="Google Shape;10487;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8" name="Google Shape;10488;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9" name="Google Shape;10489;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0" name="Google Shape;10490;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1" name="Google Shape;10491;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2" name="Google Shape;10492;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3" name="Google Shape;10493;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4" name="Google Shape;10494;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5" name="Google Shape;10495;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6" name="Google Shape;10496;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7" name="Google Shape;10497;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8" name="Google Shape;10498;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9" name="Google Shape;10499;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0" name="Google Shape;10500;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1" name="Google Shape;10501;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2" name="Google Shape;10502;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3" name="Google Shape;10503;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4" name="Google Shape;10504;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5" name="Google Shape;10505;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6" name="Google Shape;10506;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7" name="Google Shape;10507;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8" name="Google Shape;10508;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9" name="Google Shape;10509;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0" name="Google Shape;10510;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1" name="Google Shape;10511;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2" name="Google Shape;10512;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3" name="Google Shape;10513;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4" name="Google Shape;10514;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5" name="Google Shape;10515;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6" name="Google Shape;10516;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7" name="Google Shape;10517;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8" name="Google Shape;10518;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9" name="Google Shape;10519;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0" name="Google Shape;10520;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1" name="Google Shape;10521;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2" name="Google Shape;10522;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3" name="Google Shape;10523;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4" name="Google Shape;10524;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5" name="Google Shape;10525;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6" name="Google Shape;10526;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7" name="Google Shape;10527;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8" name="Google Shape;10528;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9" name="Google Shape;10529;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0" name="Google Shape;10530;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1" name="Google Shape;10531;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2" name="Google Shape;10532;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3" name="Google Shape;10533;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4" name="Google Shape;10534;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5" name="Google Shape;10535;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6" name="Google Shape;10536;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7" name="Google Shape;10537;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8" name="Google Shape;10538;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9" name="Google Shape;10539;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0" name="Google Shape;10540;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1" name="Google Shape;10541;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2" name="Google Shape;10542;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3" name="Google Shape;10543;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4" name="Google Shape;10544;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5" name="Google Shape;10545;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6" name="Google Shape;10546;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7" name="Google Shape;10547;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8" name="Google Shape;10548;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9" name="Google Shape;10549;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0" name="Google Shape;10550;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1" name="Google Shape;10551;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2" name="Google Shape;10552;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3" name="Google Shape;10553;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4" name="Google Shape;10554;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5" name="Google Shape;10555;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6" name="Google Shape;10556;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7" name="Google Shape;10557;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8" name="Google Shape;10558;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9" name="Google Shape;10559;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0" name="Google Shape;10560;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1" name="Google Shape;10561;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2" name="Google Shape;10562;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3" name="Google Shape;10563;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4" name="Google Shape;10564;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5" name="Google Shape;10565;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6" name="Google Shape;10566;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7" name="Google Shape;10567;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8" name="Google Shape;10568;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9" name="Google Shape;10569;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0" name="Google Shape;10570;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1" name="Google Shape;10571;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2" name="Google Shape;10572;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3" name="Google Shape;10573;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4" name="Google Shape;10574;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5" name="Google Shape;10575;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6" name="Google Shape;10576;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7" name="Google Shape;10577;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8" name="Google Shape;10578;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9" name="Google Shape;10579;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0" name="Google Shape;10580;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1" name="Google Shape;10581;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2" name="Google Shape;10582;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3" name="Google Shape;10583;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4" name="Google Shape;10584;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5" name="Google Shape;10585;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6" name="Google Shape;10586;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7" name="Google Shape;10587;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8" name="Google Shape;10588;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9" name="Google Shape;10589;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0" name="Google Shape;10590;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1" name="Google Shape;10591;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2" name="Google Shape;10592;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3" name="Google Shape;10593;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4" name="Google Shape;10594;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5" name="Google Shape;10595;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6" name="Google Shape;10596;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7" name="Google Shape;10597;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8" name="Google Shape;10598;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9" name="Google Shape;10599;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0" name="Google Shape;10600;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1" name="Google Shape;10601;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2" name="Google Shape;10602;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3" name="Google Shape;10603;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4" name="Google Shape;10604;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5" name="Google Shape;10605;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6" name="Google Shape;10606;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7" name="Google Shape;10607;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8" name="Google Shape;10608;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9" name="Google Shape;10609;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0" name="Google Shape;10610;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1" name="Google Shape;10611;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2" name="Google Shape;10612;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3" name="Google Shape;10613;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4" name="Google Shape;10614;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5" name="Google Shape;10615;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6" name="Google Shape;10616;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7" name="Google Shape;10617;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8" name="Google Shape;10618;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9" name="Google Shape;10619;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0" name="Google Shape;10620;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1" name="Google Shape;10621;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2" name="Google Shape;10622;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3" name="Google Shape;10623;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4" name="Google Shape;10624;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5" name="Google Shape;10625;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6" name="Google Shape;10626;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7" name="Google Shape;10627;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8" name="Google Shape;10628;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9" name="Google Shape;10629;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0" name="Google Shape;10630;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1" name="Google Shape;10631;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2" name="Google Shape;10632;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3" name="Google Shape;10633;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4" name="Google Shape;10634;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5" name="Google Shape;10635;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6" name="Google Shape;10636;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7" name="Google Shape;10637;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8" name="Google Shape;10638;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9" name="Google Shape;10639;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0" name="Google Shape;10640;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1" name="Google Shape;10641;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2" name="Google Shape;10642;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3" name="Google Shape;10643;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4" name="Google Shape;10644;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5" name="Google Shape;10645;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6" name="Google Shape;10646;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7" name="Google Shape;10647;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8" name="Google Shape;10648;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9" name="Google Shape;10649;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0" name="Google Shape;10650;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1" name="Google Shape;10651;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2" name="Google Shape;10652;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3" name="Google Shape;10653;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4" name="Google Shape;10654;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5" name="Google Shape;10655;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6" name="Google Shape;10656;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7" name="Google Shape;10657;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8" name="Google Shape;10658;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9" name="Google Shape;10659;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0" name="Google Shape;10660;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1" name="Google Shape;10661;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2" name="Google Shape;10662;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3" name="Google Shape;10663;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4" name="Google Shape;10664;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5" name="Google Shape;10665;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6" name="Google Shape;10666;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7" name="Google Shape;10667;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8" name="Google Shape;10668;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9" name="Google Shape;10669;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0" name="Google Shape;10670;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1" name="Google Shape;10671;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2" name="Google Shape;10672;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3" name="Google Shape;10673;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4" name="Google Shape;10674;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5" name="Google Shape;10675;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6" name="Google Shape;10676;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7" name="Google Shape;10677;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8" name="Google Shape;10678;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9" name="Google Shape;10679;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0" name="Google Shape;10680;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1" name="Google Shape;10681;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2" name="Google Shape;10682;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3" name="Google Shape;10683;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4" name="Google Shape;10684;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5" name="Google Shape;10685;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6" name="Google Shape;10686;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7" name="Google Shape;10687;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8" name="Google Shape;10688;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9" name="Google Shape;10689;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0" name="Google Shape;10690;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1" name="Google Shape;10691;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2" name="Google Shape;10692;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3" name="Google Shape;10693;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4" name="Google Shape;10694;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5" name="Google Shape;10695;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6" name="Google Shape;10696;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7" name="Google Shape;10697;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8" name="Google Shape;10698;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9" name="Google Shape;10699;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0" name="Google Shape;10700;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1" name="Google Shape;10701;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2" name="Google Shape;10702;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3" name="Google Shape;10703;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4" name="Google Shape;10704;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5" name="Google Shape;10705;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6" name="Google Shape;10706;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7" name="Google Shape;10707;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8" name="Google Shape;10708;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9" name="Google Shape;10709;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0" name="Google Shape;10710;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1" name="Google Shape;10711;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2" name="Google Shape;10712;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3" name="Google Shape;10713;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4" name="Google Shape;10714;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5" name="Google Shape;10715;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6" name="Google Shape;10716;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7" name="Google Shape;10717;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8" name="Google Shape;10718;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9" name="Google Shape;10719;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0" name="Google Shape;10720;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1" name="Google Shape;10721;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2" name="Google Shape;10722;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3" name="Google Shape;10723;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4" name="Google Shape;10724;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5" name="Google Shape;10725;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6" name="Google Shape;10726;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7" name="Google Shape;10727;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8" name="Google Shape;10728;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9" name="Google Shape;10729;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0" name="Google Shape;10730;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1" name="Google Shape;10731;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2" name="Google Shape;10732;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3" name="Google Shape;10733;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4" name="Google Shape;10734;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5" name="Google Shape;10735;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6" name="Google Shape;10736;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7" name="Google Shape;10737;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8" name="Google Shape;10738;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9" name="Google Shape;10739;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0" name="Google Shape;10740;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1" name="Google Shape;10741;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2" name="Google Shape;10742;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3" name="Google Shape;10743;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4" name="Google Shape;10744;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5" name="Google Shape;10745;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6" name="Google Shape;10746;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7" name="Google Shape;10747;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8" name="Google Shape;10748;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9" name="Google Shape;10749;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0" name="Google Shape;10750;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1" name="Google Shape;10751;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2" name="Google Shape;10752;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3" name="Google Shape;10753;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4" name="Google Shape;10754;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5" name="Google Shape;10755;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6" name="Google Shape;10756;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7" name="Google Shape;10757;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8" name="Google Shape;10758;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9" name="Google Shape;10759;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0" name="Google Shape;10760;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1" name="Google Shape;10761;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2" name="Google Shape;10762;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3" name="Google Shape;10763;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4" name="Google Shape;10764;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5" name="Google Shape;10765;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6" name="Google Shape;10766;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7" name="Google Shape;10767;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8" name="Google Shape;10768;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9" name="Google Shape;10769;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0" name="Google Shape;10770;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1" name="Google Shape;10771;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2" name="Google Shape;10772;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3" name="Google Shape;10773;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4" name="Google Shape;10774;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5" name="Google Shape;10775;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6" name="Google Shape;10776;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7" name="Google Shape;10777;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8" name="Google Shape;10778;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9" name="Google Shape;10779;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0" name="Google Shape;10780;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1" name="Google Shape;10781;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2" name="Google Shape;10782;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3" name="Google Shape;10783;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4" name="Google Shape;10784;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5" name="Google Shape;10785;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6" name="Google Shape;10786;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7" name="Google Shape;10787;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8" name="Google Shape;10788;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9" name="Google Shape;10789;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0" name="Google Shape;10790;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1" name="Google Shape;10791;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2" name="Google Shape;10792;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3" name="Google Shape;10793;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4" name="Google Shape;10794;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5" name="Google Shape;10795;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6" name="Google Shape;10796;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7" name="Google Shape;10797;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8" name="Google Shape;10798;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9" name="Google Shape;10799;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0" name="Google Shape;10800;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1" name="Google Shape;10801;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2" name="Google Shape;10802;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3" name="Google Shape;10803;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4" name="Google Shape;10804;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5" name="Google Shape;10805;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6" name="Google Shape;10806;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7" name="Google Shape;10807;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8" name="Google Shape;10808;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9" name="Google Shape;10809;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0" name="Google Shape;10810;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1" name="Google Shape;10811;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2" name="Google Shape;10812;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3" name="Google Shape;10813;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4" name="Google Shape;10814;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5" name="Google Shape;10815;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6" name="Google Shape;10816;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7" name="Google Shape;10817;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8" name="Google Shape;10818;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9" name="Google Shape;10819;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0" name="Google Shape;10820;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1" name="Google Shape;10821;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2" name="Google Shape;10822;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3" name="Google Shape;10823;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4" name="Google Shape;10824;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5" name="Google Shape;10825;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6" name="Google Shape;10826;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7" name="Google Shape;10827;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8" name="Google Shape;10828;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9" name="Google Shape;10829;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0" name="Google Shape;10830;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1" name="Google Shape;10831;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2" name="Google Shape;10832;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3" name="Google Shape;10833;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4" name="Google Shape;10834;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5" name="Google Shape;10835;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6" name="Google Shape;10836;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7" name="Google Shape;10837;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8" name="Google Shape;10838;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9" name="Google Shape;10839;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0" name="Google Shape;10840;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1" name="Google Shape;10841;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2" name="Google Shape;10842;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3" name="Google Shape;10843;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4" name="Google Shape;10844;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5" name="Google Shape;10845;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6" name="Google Shape;10846;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7" name="Google Shape;10847;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8" name="Google Shape;10848;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9" name="Google Shape;10849;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0" name="Google Shape;10850;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1" name="Google Shape;10851;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2" name="Google Shape;10852;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3" name="Google Shape;10853;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4" name="Google Shape;10854;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5" name="Google Shape;10855;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6" name="Google Shape;10856;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7" name="Google Shape;10857;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8" name="Google Shape;10858;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9" name="Google Shape;10859;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0" name="Google Shape;10860;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1" name="Google Shape;10861;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2" name="Google Shape;10862;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3" name="Google Shape;10863;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4" name="Google Shape;10864;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5" name="Google Shape;10865;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6" name="Google Shape;10866;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7" name="Google Shape;10867;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8" name="Google Shape;10868;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9" name="Google Shape;10869;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0" name="Google Shape;10870;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1" name="Google Shape;10871;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2" name="Google Shape;10872;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3" name="Google Shape;10873;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4" name="Google Shape;10874;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5" name="Google Shape;10875;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6" name="Google Shape;10876;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7" name="Google Shape;10877;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8" name="Google Shape;10878;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9" name="Google Shape;10879;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0" name="Google Shape;10880;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1" name="Google Shape;10881;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2" name="Google Shape;10882;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3" name="Google Shape;10883;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4" name="Google Shape;10884;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5" name="Google Shape;10885;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6" name="Google Shape;10886;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7" name="Google Shape;10887;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8" name="Google Shape;10888;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9" name="Google Shape;10889;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0" name="Google Shape;10890;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1" name="Google Shape;10891;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2" name="Google Shape;10892;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3" name="Google Shape;10893;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4" name="Google Shape;10894;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5" name="Google Shape;10895;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6" name="Google Shape;10896;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7" name="Google Shape;10897;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8" name="Google Shape;10898;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9" name="Google Shape;10899;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0" name="Google Shape;10900;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1" name="Google Shape;10901;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2" name="Google Shape;10902;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3" name="Google Shape;10903;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4" name="Google Shape;10904;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5" name="Google Shape;10905;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6" name="Google Shape;10906;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7" name="Google Shape;10907;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8" name="Google Shape;10908;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9" name="Google Shape;10909;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0" name="Google Shape;10910;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1" name="Google Shape;10911;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2" name="Google Shape;10912;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3" name="Google Shape;10913;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4" name="Google Shape;10914;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5" name="Google Shape;10915;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6" name="Google Shape;10916;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7" name="Google Shape;10917;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8" name="Google Shape;10918;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9" name="Google Shape;10919;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0" name="Google Shape;10920;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1" name="Google Shape;10921;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2" name="Google Shape;10922;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3" name="Google Shape;10923;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4" name="Google Shape;10924;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5" name="Google Shape;10925;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6" name="Google Shape;10926;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7" name="Google Shape;10927;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8" name="Google Shape;10928;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9" name="Google Shape;10929;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0" name="Google Shape;10930;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1" name="Google Shape;10931;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2" name="Google Shape;10932;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3" name="Google Shape;10933;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4" name="Google Shape;10934;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5" name="Google Shape;10935;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6" name="Google Shape;10936;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7" name="Google Shape;10937;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8" name="Google Shape;10938;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9" name="Google Shape;10939;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0" name="Google Shape;10940;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1" name="Google Shape;10941;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2" name="Google Shape;10942;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3" name="Google Shape;10943;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4" name="Google Shape;10944;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5" name="Google Shape;10945;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6" name="Google Shape;10946;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7" name="Google Shape;10947;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8" name="Google Shape;10948;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9" name="Google Shape;10949;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0" name="Google Shape;10950;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1" name="Google Shape;10951;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2" name="Google Shape;10952;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3" name="Google Shape;10953;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4" name="Google Shape;10954;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5" name="Google Shape;10955;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6" name="Google Shape;10956;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7" name="Google Shape;10957;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8" name="Google Shape;10958;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9" name="Google Shape;10959;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0" name="Google Shape;10960;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1" name="Google Shape;10961;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2" name="Google Shape;10962;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3" name="Google Shape;10963;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4" name="Google Shape;10964;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5" name="Google Shape;10965;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6" name="Google Shape;10966;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7" name="Google Shape;10967;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8" name="Google Shape;10968;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9" name="Google Shape;10969;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0" name="Google Shape;10970;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1" name="Google Shape;10971;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2" name="Google Shape;10972;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0973" name="Google Shape;10973;p65"/>
          <p:cNvGrpSpPr/>
          <p:nvPr/>
        </p:nvGrpSpPr>
        <p:grpSpPr>
          <a:xfrm>
            <a:off x="7810075" y="1608737"/>
            <a:ext cx="3454453" cy="1840313"/>
            <a:chOff x="233350" y="949250"/>
            <a:chExt cx="7137300" cy="3802300"/>
          </a:xfrm>
        </p:grpSpPr>
        <p:sp>
          <p:nvSpPr>
            <p:cNvPr id="10974" name="Google Shape;10974;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5" name="Google Shape;10975;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6" name="Google Shape;10976;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7" name="Google Shape;10977;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8" name="Google Shape;10978;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9" name="Google Shape;10979;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0" name="Google Shape;10980;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1" name="Google Shape;10981;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2" name="Google Shape;10982;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3" name="Google Shape;10983;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4" name="Google Shape;10984;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5" name="Google Shape;10985;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6" name="Google Shape;10986;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7" name="Google Shape;10987;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8" name="Google Shape;10988;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9" name="Google Shape;10989;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0" name="Google Shape;10990;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1" name="Google Shape;10991;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2" name="Google Shape;10992;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3" name="Google Shape;10993;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4" name="Google Shape;10994;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5" name="Google Shape;10995;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6" name="Google Shape;10996;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7" name="Google Shape;10997;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8" name="Google Shape;10998;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9" name="Google Shape;10999;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0" name="Google Shape;11000;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1" name="Google Shape;11001;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2" name="Google Shape;11002;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3" name="Google Shape;11003;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4" name="Google Shape;11004;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5" name="Google Shape;11005;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6" name="Google Shape;11006;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7" name="Google Shape;11007;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8" name="Google Shape;11008;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9" name="Google Shape;11009;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0" name="Google Shape;11010;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1" name="Google Shape;11011;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2" name="Google Shape;11012;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3" name="Google Shape;11013;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4" name="Google Shape;11014;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5" name="Google Shape;11015;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6" name="Google Shape;11016;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7" name="Google Shape;11017;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8" name="Google Shape;11018;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9" name="Google Shape;11019;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0" name="Google Shape;11020;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1" name="Google Shape;11021;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2" name="Google Shape;11022;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3" name="Google Shape;11023;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4" name="Google Shape;11024;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25" name="Google Shape;11025;p65"/>
          <p:cNvGrpSpPr/>
          <p:nvPr/>
        </p:nvGrpSpPr>
        <p:grpSpPr>
          <a:xfrm>
            <a:off x="10229314" y="4335100"/>
            <a:ext cx="138975" cy="427120"/>
            <a:chOff x="7564426" y="3224343"/>
            <a:chExt cx="119985" cy="368801"/>
          </a:xfrm>
        </p:grpSpPr>
        <p:sp>
          <p:nvSpPr>
            <p:cNvPr id="11026" name="Google Shape;11026;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7" name="Google Shape;11027;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28" name="Google Shape;11028;p65"/>
          <p:cNvGrpSpPr/>
          <p:nvPr/>
        </p:nvGrpSpPr>
        <p:grpSpPr>
          <a:xfrm>
            <a:off x="9828631" y="4327236"/>
            <a:ext cx="252652" cy="442843"/>
            <a:chOff x="8370831" y="3202002"/>
            <a:chExt cx="218129" cy="382376"/>
          </a:xfrm>
        </p:grpSpPr>
        <p:sp>
          <p:nvSpPr>
            <p:cNvPr id="11029" name="Google Shape;11029;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0" name="Google Shape;11030;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31" name="Google Shape;11031;p65"/>
          <p:cNvGrpSpPr/>
          <p:nvPr/>
        </p:nvGrpSpPr>
        <p:grpSpPr>
          <a:xfrm>
            <a:off x="10793151" y="4875412"/>
            <a:ext cx="412572" cy="356000"/>
            <a:chOff x="6742064" y="3750480"/>
            <a:chExt cx="399315" cy="344560"/>
          </a:xfrm>
        </p:grpSpPr>
        <p:sp>
          <p:nvSpPr>
            <p:cNvPr id="11032" name="Google Shape;11032;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3" name="Google Shape;11033;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34" name="Google Shape;11034;p65"/>
          <p:cNvGrpSpPr/>
          <p:nvPr/>
        </p:nvGrpSpPr>
        <p:grpSpPr>
          <a:xfrm>
            <a:off x="10178510" y="5343475"/>
            <a:ext cx="240583" cy="375477"/>
            <a:chOff x="7248525" y="3739696"/>
            <a:chExt cx="230531" cy="359790"/>
          </a:xfrm>
        </p:grpSpPr>
        <p:sp>
          <p:nvSpPr>
            <p:cNvPr id="11035" name="Google Shape;11035;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6" name="Google Shape;11036;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37" name="Google Shape;11037;p65"/>
          <p:cNvGrpSpPr/>
          <p:nvPr/>
        </p:nvGrpSpPr>
        <p:grpSpPr>
          <a:xfrm>
            <a:off x="10506401" y="4867774"/>
            <a:ext cx="217195" cy="371613"/>
            <a:chOff x="7601242" y="3729267"/>
            <a:chExt cx="222566" cy="380803"/>
          </a:xfrm>
        </p:grpSpPr>
        <p:sp>
          <p:nvSpPr>
            <p:cNvPr id="11038" name="Google Shape;11038;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9" name="Google Shape;11039;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40" name="Google Shape;11040;p65"/>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41" name="Google Shape;11041;p65"/>
          <p:cNvGrpSpPr/>
          <p:nvPr/>
        </p:nvGrpSpPr>
        <p:grpSpPr>
          <a:xfrm>
            <a:off x="9825929" y="4869295"/>
            <a:ext cx="258057" cy="367987"/>
            <a:chOff x="8304647" y="3738687"/>
            <a:chExt cx="225076" cy="320956"/>
          </a:xfrm>
        </p:grpSpPr>
        <p:sp>
          <p:nvSpPr>
            <p:cNvPr id="11042" name="Google Shape;11042;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3" name="Google Shape;11043;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4" name="Google Shape;11044;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45" name="Google Shape;11045;p65"/>
          <p:cNvGrpSpPr/>
          <p:nvPr/>
        </p:nvGrpSpPr>
        <p:grpSpPr>
          <a:xfrm>
            <a:off x="10189252" y="4869295"/>
            <a:ext cx="237989" cy="367987"/>
            <a:chOff x="8615101" y="3738687"/>
            <a:chExt cx="207573" cy="320956"/>
          </a:xfrm>
        </p:grpSpPr>
        <p:sp>
          <p:nvSpPr>
            <p:cNvPr id="11046" name="Google Shape;11046;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7" name="Google Shape;11047;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8" name="Google Shape;11048;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49" name="Google Shape;11049;p65"/>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50" name="Google Shape;11050;p65"/>
          <p:cNvGrpSpPr/>
          <p:nvPr/>
        </p:nvGrpSpPr>
        <p:grpSpPr>
          <a:xfrm>
            <a:off x="8048859" y="5031279"/>
            <a:ext cx="743560" cy="681711"/>
            <a:chOff x="6015419" y="3716859"/>
            <a:chExt cx="557671" cy="511283"/>
          </a:xfrm>
        </p:grpSpPr>
        <p:sp>
          <p:nvSpPr>
            <p:cNvPr id="11051" name="Google Shape;11051;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52" name="Google Shape;11052;p65"/>
            <p:cNvGrpSpPr/>
            <p:nvPr/>
          </p:nvGrpSpPr>
          <p:grpSpPr>
            <a:xfrm>
              <a:off x="6036094" y="3716980"/>
              <a:ext cx="529860" cy="510468"/>
              <a:chOff x="6036094" y="3716980"/>
              <a:chExt cx="529860" cy="510468"/>
            </a:xfrm>
          </p:grpSpPr>
          <p:sp>
            <p:nvSpPr>
              <p:cNvPr id="11053" name="Google Shape;11053;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4" name="Google Shape;11054;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5" name="Google Shape;11055;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6" name="Google Shape;11056;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7" name="Google Shape;11057;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8" name="Google Shape;11058;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9" name="Google Shape;11059;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0" name="Google Shape;11060;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1" name="Google Shape;11061;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2" name="Google Shape;11062;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063" name="Google Shape;11063;p65"/>
          <p:cNvGrpSpPr/>
          <p:nvPr/>
        </p:nvGrpSpPr>
        <p:grpSpPr>
          <a:xfrm>
            <a:off x="8887372" y="4173638"/>
            <a:ext cx="768403" cy="682495"/>
            <a:chOff x="6644304" y="3073628"/>
            <a:chExt cx="576302" cy="511871"/>
          </a:xfrm>
        </p:grpSpPr>
        <p:sp>
          <p:nvSpPr>
            <p:cNvPr id="11064" name="Google Shape;11064;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65" name="Google Shape;11065;p65"/>
            <p:cNvGrpSpPr/>
            <p:nvPr/>
          </p:nvGrpSpPr>
          <p:grpSpPr>
            <a:xfrm>
              <a:off x="6712169" y="3085440"/>
              <a:ext cx="481622" cy="494913"/>
              <a:chOff x="6712169" y="3085440"/>
              <a:chExt cx="481622" cy="494913"/>
            </a:xfrm>
          </p:grpSpPr>
          <p:sp>
            <p:nvSpPr>
              <p:cNvPr id="11066" name="Google Shape;11066;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7" name="Google Shape;11067;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8" name="Google Shape;11068;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9" name="Google Shape;11069;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0" name="Google Shape;11070;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71" name="Google Shape;11071;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2" name="Google Shape;11072;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3" name="Google Shape;11073;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74" name="Google Shape;11074;p65"/>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75" name="Google Shape;11075;p65"/>
          <p:cNvGrpSpPr/>
          <p:nvPr/>
        </p:nvGrpSpPr>
        <p:grpSpPr>
          <a:xfrm>
            <a:off x="8897839" y="5030964"/>
            <a:ext cx="747508" cy="681803"/>
            <a:chOff x="6652154" y="3716623"/>
            <a:chExt cx="560631" cy="511352"/>
          </a:xfrm>
        </p:grpSpPr>
        <p:sp>
          <p:nvSpPr>
            <p:cNvPr id="11076" name="Google Shape;11076;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77" name="Google Shape;11077;p65"/>
            <p:cNvGrpSpPr/>
            <p:nvPr/>
          </p:nvGrpSpPr>
          <p:grpSpPr>
            <a:xfrm>
              <a:off x="6669657" y="3716715"/>
              <a:ext cx="466779" cy="464290"/>
              <a:chOff x="6669657" y="3716715"/>
              <a:chExt cx="466779" cy="464290"/>
            </a:xfrm>
          </p:grpSpPr>
          <p:sp>
            <p:nvSpPr>
              <p:cNvPr id="11078" name="Google Shape;11078;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9" name="Google Shape;11079;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0" name="Google Shape;11080;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1" name="Google Shape;11081;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2" name="Google Shape;11082;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3" name="Google Shape;11083;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4" name="Google Shape;11084;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5" name="Google Shape;11085;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6" name="Google Shape;11086;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7" name="Google Shape;11087;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8" name="Google Shape;11088;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9" name="Google Shape;11089;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0" name="Google Shape;11090;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091" name="Google Shape;11091;p65"/>
          <p:cNvGrpSpPr/>
          <p:nvPr/>
        </p:nvGrpSpPr>
        <p:grpSpPr>
          <a:xfrm>
            <a:off x="10489961" y="5406175"/>
            <a:ext cx="250076" cy="250076"/>
            <a:chOff x="8565775" y="671075"/>
            <a:chExt cx="441000" cy="441000"/>
          </a:xfrm>
        </p:grpSpPr>
        <p:sp>
          <p:nvSpPr>
            <p:cNvPr id="11092" name="Google Shape;11092;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3" name="Google Shape;11093;p65"/>
            <p:cNvSpPr/>
            <p:nvPr/>
          </p:nvSpPr>
          <p:spPr>
            <a:xfrm>
              <a:off x="8706625" y="811925"/>
              <a:ext cx="159300" cy="159300"/>
            </a:xfrm>
            <a:prstGeom prst="ellipse">
              <a:avLst/>
            </a:prstGeom>
            <a:solidFill>
              <a:srgbClr val="D7DFE5"/>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94" name="Google Shape;11094;p65"/>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5" name="Google Shape;11095;p65"/>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solidFill>
              <a:schemeClr val="tx2">
                <a:lumMod val="60000"/>
                <a:lumOff val="40000"/>
              </a:schemeClr>
            </a:solid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96" name="Google Shape;11096;p65"/>
          <p:cNvGrpSpPr/>
          <p:nvPr/>
        </p:nvGrpSpPr>
        <p:grpSpPr>
          <a:xfrm>
            <a:off x="8028434" y="4177134"/>
            <a:ext cx="783828" cy="683164"/>
            <a:chOff x="6000100" y="3076250"/>
            <a:chExt cx="587871" cy="512373"/>
          </a:xfrm>
        </p:grpSpPr>
        <p:sp>
          <p:nvSpPr>
            <p:cNvPr id="11097" name="Google Shape;11097;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98" name="Google Shape;11098;p65"/>
            <p:cNvGrpSpPr/>
            <p:nvPr/>
          </p:nvGrpSpPr>
          <p:grpSpPr>
            <a:xfrm>
              <a:off x="6031360" y="3076713"/>
              <a:ext cx="539107" cy="480965"/>
              <a:chOff x="6031360" y="3076713"/>
              <a:chExt cx="539107" cy="480965"/>
            </a:xfrm>
          </p:grpSpPr>
          <p:sp>
            <p:nvSpPr>
              <p:cNvPr id="11099" name="Google Shape;11099;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0" name="Google Shape;11100;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1" name="Google Shape;11101;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2" name="Google Shape;11102;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3" name="Google Shape;11103;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4" name="Google Shape;11104;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5" name="Google Shape;11105;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06" name="Google Shape;11106;p65"/>
          <p:cNvGrpSpPr/>
          <p:nvPr/>
        </p:nvGrpSpPr>
        <p:grpSpPr>
          <a:xfrm>
            <a:off x="4797047" y="4087843"/>
            <a:ext cx="2988459" cy="1774208"/>
            <a:chOff x="3597785" y="3065882"/>
            <a:chExt cx="2241344" cy="1330656"/>
          </a:xfrm>
        </p:grpSpPr>
        <p:grpSp>
          <p:nvGrpSpPr>
            <p:cNvPr id="11107" name="Google Shape;11107;p65"/>
            <p:cNvGrpSpPr/>
            <p:nvPr/>
          </p:nvGrpSpPr>
          <p:grpSpPr>
            <a:xfrm>
              <a:off x="5296908" y="3937355"/>
              <a:ext cx="143198" cy="32380"/>
              <a:chOff x="5296908" y="3937355"/>
              <a:chExt cx="143198" cy="32380"/>
            </a:xfrm>
          </p:grpSpPr>
          <p:sp>
            <p:nvSpPr>
              <p:cNvPr id="11108" name="Google Shape;11108;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109" name="Google Shape;11109;p65"/>
              <p:cNvGrpSpPr/>
              <p:nvPr/>
            </p:nvGrpSpPr>
            <p:grpSpPr>
              <a:xfrm>
                <a:off x="5402331" y="3937355"/>
                <a:ext cx="37776" cy="32380"/>
                <a:chOff x="5402331" y="3937355"/>
                <a:chExt cx="37776" cy="32380"/>
              </a:xfrm>
            </p:grpSpPr>
            <p:sp>
              <p:nvSpPr>
                <p:cNvPr id="11110" name="Google Shape;11110;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1" name="Google Shape;11111;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12" name="Google Shape;11112;p65"/>
              <p:cNvGrpSpPr/>
              <p:nvPr/>
            </p:nvGrpSpPr>
            <p:grpSpPr>
              <a:xfrm>
                <a:off x="5296908" y="3937355"/>
                <a:ext cx="37783" cy="32380"/>
                <a:chOff x="5296908" y="3937355"/>
                <a:chExt cx="37783" cy="32380"/>
              </a:xfrm>
            </p:grpSpPr>
            <p:sp>
              <p:nvSpPr>
                <p:cNvPr id="11113" name="Google Shape;11113;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4" name="Google Shape;11114;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15" name="Google Shape;11115;p65"/>
            <p:cNvGrpSpPr/>
            <p:nvPr/>
          </p:nvGrpSpPr>
          <p:grpSpPr>
            <a:xfrm>
              <a:off x="4724163" y="3119631"/>
              <a:ext cx="120838" cy="84218"/>
              <a:chOff x="4724163" y="3119631"/>
              <a:chExt cx="120838" cy="84218"/>
            </a:xfrm>
          </p:grpSpPr>
          <p:grpSp>
            <p:nvGrpSpPr>
              <p:cNvPr id="11116" name="Google Shape;11116;p65"/>
              <p:cNvGrpSpPr/>
              <p:nvPr/>
            </p:nvGrpSpPr>
            <p:grpSpPr>
              <a:xfrm>
                <a:off x="4746712" y="3132773"/>
                <a:ext cx="86869" cy="56424"/>
                <a:chOff x="4746712" y="3132773"/>
                <a:chExt cx="86869" cy="56424"/>
              </a:xfrm>
            </p:grpSpPr>
            <p:sp>
              <p:nvSpPr>
                <p:cNvPr id="11117" name="Google Shape;11117;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8" name="Google Shape;11118;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19" name="Google Shape;11119;p65"/>
              <p:cNvGrpSpPr/>
              <p:nvPr/>
            </p:nvGrpSpPr>
            <p:grpSpPr>
              <a:xfrm>
                <a:off x="4773634" y="3143336"/>
                <a:ext cx="37776" cy="32451"/>
                <a:chOff x="4773634" y="3143336"/>
                <a:chExt cx="37776" cy="32451"/>
              </a:xfrm>
            </p:grpSpPr>
            <p:sp>
              <p:nvSpPr>
                <p:cNvPr id="11120" name="Google Shape;11120;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1" name="Google Shape;11121;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22" name="Google Shape;11122;p65"/>
              <p:cNvGrpSpPr/>
              <p:nvPr/>
            </p:nvGrpSpPr>
            <p:grpSpPr>
              <a:xfrm>
                <a:off x="4724163" y="3131248"/>
                <a:ext cx="37776" cy="32459"/>
                <a:chOff x="4724163" y="3131248"/>
                <a:chExt cx="37776" cy="32459"/>
              </a:xfrm>
            </p:grpSpPr>
            <p:sp>
              <p:nvSpPr>
                <p:cNvPr id="11123" name="Google Shape;11123;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4" name="Google Shape;11124;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25" name="Google Shape;11125;p65"/>
              <p:cNvGrpSpPr/>
              <p:nvPr/>
            </p:nvGrpSpPr>
            <p:grpSpPr>
              <a:xfrm>
                <a:off x="4755081" y="3176054"/>
                <a:ext cx="32357" cy="27795"/>
                <a:chOff x="4755081" y="3176054"/>
                <a:chExt cx="32357" cy="27795"/>
              </a:xfrm>
            </p:grpSpPr>
            <p:sp>
              <p:nvSpPr>
                <p:cNvPr id="11126" name="Google Shape;11126;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7" name="Google Shape;11127;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28" name="Google Shape;11128;p65"/>
              <p:cNvGrpSpPr/>
              <p:nvPr/>
            </p:nvGrpSpPr>
            <p:grpSpPr>
              <a:xfrm>
                <a:off x="4812550" y="3119631"/>
                <a:ext cx="32451" cy="27803"/>
                <a:chOff x="4812550" y="3119631"/>
                <a:chExt cx="32451" cy="27803"/>
              </a:xfrm>
            </p:grpSpPr>
            <p:sp>
              <p:nvSpPr>
                <p:cNvPr id="11129" name="Google Shape;11129;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0" name="Google Shape;11130;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31" name="Google Shape;11131;p65"/>
            <p:cNvGrpSpPr/>
            <p:nvPr/>
          </p:nvGrpSpPr>
          <p:grpSpPr>
            <a:xfrm>
              <a:off x="5382826" y="4027197"/>
              <a:ext cx="268967" cy="250422"/>
              <a:chOff x="5382826" y="4027197"/>
              <a:chExt cx="268967" cy="250422"/>
            </a:xfrm>
          </p:grpSpPr>
          <p:grpSp>
            <p:nvGrpSpPr>
              <p:cNvPr id="11132" name="Google Shape;11132;p65"/>
              <p:cNvGrpSpPr/>
              <p:nvPr/>
            </p:nvGrpSpPr>
            <p:grpSpPr>
              <a:xfrm>
                <a:off x="5405280" y="4042510"/>
                <a:ext cx="237570" cy="218647"/>
                <a:chOff x="5405280" y="4042510"/>
                <a:chExt cx="237570" cy="218647"/>
              </a:xfrm>
            </p:grpSpPr>
            <p:sp>
              <p:nvSpPr>
                <p:cNvPr id="11133" name="Google Shape;11133;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4" name="Google Shape;11134;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5" name="Google Shape;11135;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6" name="Google Shape;11136;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7" name="Google Shape;11137;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8" name="Google Shape;11138;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39" name="Google Shape;11139;p65"/>
              <p:cNvGrpSpPr/>
              <p:nvPr/>
            </p:nvGrpSpPr>
            <p:grpSpPr>
              <a:xfrm>
                <a:off x="5382826" y="4125549"/>
                <a:ext cx="37776" cy="32380"/>
                <a:chOff x="5382826" y="4125549"/>
                <a:chExt cx="37776" cy="32380"/>
              </a:xfrm>
            </p:grpSpPr>
            <p:sp>
              <p:nvSpPr>
                <p:cNvPr id="11140" name="Google Shape;11140;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1" name="Google Shape;11141;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42" name="Google Shape;11142;p65"/>
              <p:cNvGrpSpPr/>
              <p:nvPr/>
            </p:nvGrpSpPr>
            <p:grpSpPr>
              <a:xfrm>
                <a:off x="5475680" y="4195587"/>
                <a:ext cx="37783" cy="32364"/>
                <a:chOff x="5475680" y="4195587"/>
                <a:chExt cx="37783" cy="32364"/>
              </a:xfrm>
            </p:grpSpPr>
            <p:sp>
              <p:nvSpPr>
                <p:cNvPr id="11143" name="Google Shape;11143;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4" name="Google Shape;11144;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45" name="Google Shape;11145;p65"/>
              <p:cNvGrpSpPr/>
              <p:nvPr/>
            </p:nvGrpSpPr>
            <p:grpSpPr>
              <a:xfrm>
                <a:off x="5532575" y="4027197"/>
                <a:ext cx="33308" cy="32262"/>
                <a:chOff x="5532575" y="4027197"/>
                <a:chExt cx="33308" cy="32262"/>
              </a:xfrm>
            </p:grpSpPr>
            <p:sp>
              <p:nvSpPr>
                <p:cNvPr id="11146" name="Google Shape;11146;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7" name="Google Shape;11147;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48" name="Google Shape;11148;p65"/>
              <p:cNvGrpSpPr/>
              <p:nvPr/>
            </p:nvGrpSpPr>
            <p:grpSpPr>
              <a:xfrm>
                <a:off x="5590706" y="4245348"/>
                <a:ext cx="33497" cy="32270"/>
                <a:chOff x="5590706" y="4245348"/>
                <a:chExt cx="33497" cy="32270"/>
              </a:xfrm>
            </p:grpSpPr>
            <p:sp>
              <p:nvSpPr>
                <p:cNvPr id="11149" name="Google Shape;11149;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0" name="Google Shape;11150;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51" name="Google Shape;11151;p65"/>
              <p:cNvGrpSpPr/>
              <p:nvPr/>
            </p:nvGrpSpPr>
            <p:grpSpPr>
              <a:xfrm>
                <a:off x="5618681" y="4109677"/>
                <a:ext cx="33112" cy="32357"/>
                <a:chOff x="5618681" y="4109677"/>
                <a:chExt cx="33112" cy="32357"/>
              </a:xfrm>
            </p:grpSpPr>
            <p:sp>
              <p:nvSpPr>
                <p:cNvPr id="11152" name="Google Shape;11152;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3" name="Google Shape;11153;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54" name="Google Shape;11154;p65"/>
              <p:cNvGrpSpPr/>
              <p:nvPr/>
            </p:nvGrpSpPr>
            <p:grpSpPr>
              <a:xfrm>
                <a:off x="5479298" y="4128262"/>
                <a:ext cx="31405" cy="26906"/>
                <a:chOff x="5479298" y="4128262"/>
                <a:chExt cx="31405" cy="26906"/>
              </a:xfrm>
            </p:grpSpPr>
            <p:sp>
              <p:nvSpPr>
                <p:cNvPr id="11155" name="Google Shape;11155;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6" name="Google Shape;11156;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57" name="Google Shape;11157;p65"/>
              <p:cNvGrpSpPr/>
              <p:nvPr/>
            </p:nvGrpSpPr>
            <p:grpSpPr>
              <a:xfrm>
                <a:off x="5582903" y="4180116"/>
                <a:ext cx="31499" cy="26898"/>
                <a:chOff x="5582903" y="4180116"/>
                <a:chExt cx="31499" cy="26898"/>
              </a:xfrm>
            </p:grpSpPr>
            <p:sp>
              <p:nvSpPr>
                <p:cNvPr id="11158" name="Google Shape;11158;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9" name="Google Shape;11159;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60" name="Google Shape;11160;p65"/>
            <p:cNvGrpSpPr/>
            <p:nvPr/>
          </p:nvGrpSpPr>
          <p:grpSpPr>
            <a:xfrm>
              <a:off x="3977681" y="3230323"/>
              <a:ext cx="94584" cy="84085"/>
              <a:chOff x="3977681" y="3230323"/>
              <a:chExt cx="94584" cy="84085"/>
            </a:xfrm>
          </p:grpSpPr>
          <p:grpSp>
            <p:nvGrpSpPr>
              <p:cNvPr id="11161" name="Google Shape;11161;p65"/>
              <p:cNvGrpSpPr/>
              <p:nvPr/>
            </p:nvGrpSpPr>
            <p:grpSpPr>
              <a:xfrm>
                <a:off x="4000135" y="3243041"/>
                <a:ext cx="59570" cy="57186"/>
                <a:chOff x="4000135" y="3243041"/>
                <a:chExt cx="59570" cy="57186"/>
              </a:xfrm>
            </p:grpSpPr>
            <p:sp>
              <p:nvSpPr>
                <p:cNvPr id="11162" name="Google Shape;11162;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3" name="Google Shape;11163;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4" name="Google Shape;11164;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65" name="Google Shape;11165;p65"/>
              <p:cNvGrpSpPr/>
              <p:nvPr/>
            </p:nvGrpSpPr>
            <p:grpSpPr>
              <a:xfrm>
                <a:off x="3977681" y="3245872"/>
                <a:ext cx="37783" cy="32380"/>
                <a:chOff x="3977681" y="3245872"/>
                <a:chExt cx="37783" cy="32380"/>
              </a:xfrm>
            </p:grpSpPr>
            <p:sp>
              <p:nvSpPr>
                <p:cNvPr id="11166" name="Google Shape;11166;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7" name="Google Shape;11167;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68" name="Google Shape;11168;p65"/>
              <p:cNvGrpSpPr/>
              <p:nvPr/>
            </p:nvGrpSpPr>
            <p:grpSpPr>
              <a:xfrm>
                <a:off x="4040860" y="3262672"/>
                <a:ext cx="31405" cy="27001"/>
                <a:chOff x="4040860" y="3262672"/>
                <a:chExt cx="31405" cy="27001"/>
              </a:xfrm>
            </p:grpSpPr>
            <p:sp>
              <p:nvSpPr>
                <p:cNvPr id="11169" name="Google Shape;11169;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0" name="Google Shape;11170;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71" name="Google Shape;11171;p65"/>
              <p:cNvGrpSpPr/>
              <p:nvPr/>
            </p:nvGrpSpPr>
            <p:grpSpPr>
              <a:xfrm>
                <a:off x="4021072" y="3230323"/>
                <a:ext cx="31397" cy="26906"/>
                <a:chOff x="4021072" y="3230323"/>
                <a:chExt cx="31397" cy="26906"/>
              </a:xfrm>
            </p:grpSpPr>
            <p:sp>
              <p:nvSpPr>
                <p:cNvPr id="11172" name="Google Shape;11172;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3" name="Google Shape;11173;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74" name="Google Shape;11174;p65"/>
              <p:cNvGrpSpPr/>
              <p:nvPr/>
            </p:nvGrpSpPr>
            <p:grpSpPr>
              <a:xfrm>
                <a:off x="4001472" y="3287462"/>
                <a:ext cx="31499" cy="26945"/>
                <a:chOff x="4001472" y="3287462"/>
                <a:chExt cx="31499" cy="26945"/>
              </a:xfrm>
            </p:grpSpPr>
            <p:sp>
              <p:nvSpPr>
                <p:cNvPr id="11175" name="Google Shape;11175;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6" name="Google Shape;11176;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77" name="Google Shape;11177;p65"/>
            <p:cNvGrpSpPr/>
            <p:nvPr/>
          </p:nvGrpSpPr>
          <p:grpSpPr>
            <a:xfrm>
              <a:off x="4084715" y="3258865"/>
              <a:ext cx="184961" cy="137268"/>
              <a:chOff x="4084715" y="3258865"/>
              <a:chExt cx="184961" cy="137268"/>
            </a:xfrm>
          </p:grpSpPr>
          <p:grpSp>
            <p:nvGrpSpPr>
              <p:cNvPr id="11178" name="Google Shape;11178;p65"/>
              <p:cNvGrpSpPr/>
              <p:nvPr/>
            </p:nvGrpSpPr>
            <p:grpSpPr>
              <a:xfrm>
                <a:off x="4107453" y="3271583"/>
                <a:ext cx="153470" cy="110275"/>
                <a:chOff x="4107453" y="3271583"/>
                <a:chExt cx="153470" cy="110275"/>
              </a:xfrm>
            </p:grpSpPr>
            <p:sp>
              <p:nvSpPr>
                <p:cNvPr id="11179" name="Google Shape;11179;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0" name="Google Shape;11180;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1" name="Google Shape;11181;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2" name="Google Shape;11182;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83" name="Google Shape;11183;p65"/>
              <p:cNvGrpSpPr/>
              <p:nvPr/>
            </p:nvGrpSpPr>
            <p:grpSpPr>
              <a:xfrm>
                <a:off x="4136947" y="3258865"/>
                <a:ext cx="31499" cy="27001"/>
                <a:chOff x="4136947" y="3258865"/>
                <a:chExt cx="31499" cy="27001"/>
              </a:xfrm>
            </p:grpSpPr>
            <p:sp>
              <p:nvSpPr>
                <p:cNvPr id="11184" name="Google Shape;11184;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5" name="Google Shape;11185;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86" name="Google Shape;11186;p65"/>
              <p:cNvGrpSpPr/>
              <p:nvPr/>
            </p:nvGrpSpPr>
            <p:grpSpPr>
              <a:xfrm>
                <a:off x="4084715" y="3266478"/>
                <a:ext cx="31468" cy="26898"/>
                <a:chOff x="4084715" y="3266478"/>
                <a:chExt cx="31468" cy="26898"/>
              </a:xfrm>
            </p:grpSpPr>
            <p:sp>
              <p:nvSpPr>
                <p:cNvPr id="11187" name="Google Shape;11187;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8" name="Google Shape;11188;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89" name="Google Shape;11189;p65"/>
              <p:cNvGrpSpPr/>
              <p:nvPr/>
            </p:nvGrpSpPr>
            <p:grpSpPr>
              <a:xfrm>
                <a:off x="4159213" y="3279849"/>
                <a:ext cx="31405" cy="26945"/>
                <a:chOff x="4159213" y="3279849"/>
                <a:chExt cx="31405" cy="26945"/>
              </a:xfrm>
            </p:grpSpPr>
            <p:sp>
              <p:nvSpPr>
                <p:cNvPr id="11190" name="Google Shape;11190;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1" name="Google Shape;11191;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92" name="Google Shape;11192;p65"/>
              <p:cNvGrpSpPr/>
              <p:nvPr/>
            </p:nvGrpSpPr>
            <p:grpSpPr>
              <a:xfrm>
                <a:off x="4201550" y="3266502"/>
                <a:ext cx="31405" cy="26883"/>
                <a:chOff x="4201550" y="3266502"/>
                <a:chExt cx="31405" cy="26883"/>
              </a:xfrm>
            </p:grpSpPr>
            <p:sp>
              <p:nvSpPr>
                <p:cNvPr id="11193" name="Google Shape;11193;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4" name="Google Shape;11194;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95" name="Google Shape;11195;p65"/>
              <p:cNvGrpSpPr/>
              <p:nvPr/>
            </p:nvGrpSpPr>
            <p:grpSpPr>
              <a:xfrm>
                <a:off x="4201550" y="3338278"/>
                <a:ext cx="31405" cy="26930"/>
                <a:chOff x="4201550" y="3338278"/>
                <a:chExt cx="31405" cy="26930"/>
              </a:xfrm>
            </p:grpSpPr>
            <p:sp>
              <p:nvSpPr>
                <p:cNvPr id="11196" name="Google Shape;11196;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7" name="Google Shape;11197;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98" name="Google Shape;11198;p65"/>
              <p:cNvGrpSpPr/>
              <p:nvPr/>
            </p:nvGrpSpPr>
            <p:grpSpPr>
              <a:xfrm>
                <a:off x="4238272" y="3369132"/>
                <a:ext cx="31405" cy="27001"/>
                <a:chOff x="4238272" y="3369132"/>
                <a:chExt cx="31405" cy="27001"/>
              </a:xfrm>
            </p:grpSpPr>
            <p:sp>
              <p:nvSpPr>
                <p:cNvPr id="11199" name="Google Shape;11199;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0" name="Google Shape;11200;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201" name="Google Shape;11201;p65"/>
            <p:cNvGrpSpPr/>
            <p:nvPr/>
          </p:nvGrpSpPr>
          <p:grpSpPr>
            <a:xfrm>
              <a:off x="4068639" y="3200169"/>
              <a:ext cx="77643" cy="37272"/>
              <a:chOff x="4068639" y="3200169"/>
              <a:chExt cx="77643" cy="37272"/>
            </a:xfrm>
          </p:grpSpPr>
          <p:sp>
            <p:nvSpPr>
              <p:cNvPr id="11202" name="Google Shape;11202;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203" name="Google Shape;11203;p65"/>
              <p:cNvGrpSpPr/>
              <p:nvPr/>
            </p:nvGrpSpPr>
            <p:grpSpPr>
              <a:xfrm>
                <a:off x="4114878" y="3200169"/>
                <a:ext cx="31405" cy="26993"/>
                <a:chOff x="4114878" y="3200169"/>
                <a:chExt cx="31405" cy="26993"/>
              </a:xfrm>
            </p:grpSpPr>
            <p:sp>
              <p:nvSpPr>
                <p:cNvPr id="11204" name="Google Shape;11204;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5" name="Google Shape;11205;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06" name="Google Shape;11206;p65"/>
              <p:cNvGrpSpPr/>
              <p:nvPr/>
            </p:nvGrpSpPr>
            <p:grpSpPr>
              <a:xfrm>
                <a:off x="4068639" y="3210535"/>
                <a:ext cx="31499" cy="26906"/>
                <a:chOff x="4068639" y="3210535"/>
                <a:chExt cx="31499" cy="26906"/>
              </a:xfrm>
            </p:grpSpPr>
            <p:sp>
              <p:nvSpPr>
                <p:cNvPr id="11207" name="Google Shape;11207;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8" name="Google Shape;11208;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209" name="Google Shape;11209;p65"/>
            <p:cNvGrpSpPr/>
            <p:nvPr/>
          </p:nvGrpSpPr>
          <p:grpSpPr>
            <a:xfrm>
              <a:off x="3869702" y="3066935"/>
              <a:ext cx="382664" cy="190294"/>
              <a:chOff x="3869702" y="3066935"/>
              <a:chExt cx="382664" cy="190294"/>
            </a:xfrm>
          </p:grpSpPr>
          <p:grpSp>
            <p:nvGrpSpPr>
              <p:cNvPr id="11210" name="Google Shape;11210;p65"/>
              <p:cNvGrpSpPr/>
              <p:nvPr/>
            </p:nvGrpSpPr>
            <p:grpSpPr>
              <a:xfrm>
                <a:off x="3888633" y="3082351"/>
                <a:ext cx="351172" cy="160698"/>
                <a:chOff x="3888633" y="3082351"/>
                <a:chExt cx="351172" cy="160698"/>
              </a:xfrm>
            </p:grpSpPr>
            <p:sp>
              <p:nvSpPr>
                <p:cNvPr id="11211" name="Google Shape;11211;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2" name="Google Shape;11212;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3" name="Google Shape;11213;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4" name="Google Shape;11214;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5" name="Google Shape;11215;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6" name="Google Shape;11216;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17" name="Google Shape;11217;p65"/>
              <p:cNvGrpSpPr/>
              <p:nvPr/>
            </p:nvGrpSpPr>
            <p:grpSpPr>
              <a:xfrm>
                <a:off x="4143703" y="3066935"/>
                <a:ext cx="37783" cy="32357"/>
                <a:chOff x="4143703" y="3066935"/>
                <a:chExt cx="37783" cy="32357"/>
              </a:xfrm>
            </p:grpSpPr>
            <p:sp>
              <p:nvSpPr>
                <p:cNvPr id="11218" name="Google Shape;11218;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9" name="Google Shape;11219;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0" name="Google Shape;11220;p65"/>
              <p:cNvGrpSpPr/>
              <p:nvPr/>
            </p:nvGrpSpPr>
            <p:grpSpPr>
              <a:xfrm>
                <a:off x="4044565" y="3103563"/>
                <a:ext cx="37783" cy="32451"/>
                <a:chOff x="4044565" y="3103563"/>
                <a:chExt cx="37783" cy="32451"/>
              </a:xfrm>
            </p:grpSpPr>
            <p:sp>
              <p:nvSpPr>
                <p:cNvPr id="11221" name="Google Shape;11221;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2" name="Google Shape;11222;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3" name="Google Shape;11223;p65"/>
              <p:cNvGrpSpPr/>
              <p:nvPr/>
            </p:nvGrpSpPr>
            <p:grpSpPr>
              <a:xfrm>
                <a:off x="4017454" y="3188237"/>
                <a:ext cx="37776" cy="32357"/>
                <a:chOff x="4017454" y="3188237"/>
                <a:chExt cx="37776" cy="32357"/>
              </a:xfrm>
            </p:grpSpPr>
            <p:sp>
              <p:nvSpPr>
                <p:cNvPr id="11224" name="Google Shape;11224;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5" name="Google Shape;11225;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6" name="Google Shape;11226;p65"/>
              <p:cNvGrpSpPr/>
              <p:nvPr/>
            </p:nvGrpSpPr>
            <p:grpSpPr>
              <a:xfrm>
                <a:off x="3921548" y="3157509"/>
                <a:ext cx="37783" cy="32357"/>
                <a:chOff x="3921548" y="3157509"/>
                <a:chExt cx="37783" cy="32357"/>
              </a:xfrm>
            </p:grpSpPr>
            <p:sp>
              <p:nvSpPr>
                <p:cNvPr id="11227" name="Google Shape;11227;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8" name="Google Shape;11228;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9" name="Google Shape;11229;p65"/>
              <p:cNvGrpSpPr/>
              <p:nvPr/>
            </p:nvGrpSpPr>
            <p:grpSpPr>
              <a:xfrm>
                <a:off x="3939056" y="3211620"/>
                <a:ext cx="37783" cy="32380"/>
                <a:chOff x="3939056" y="3211620"/>
                <a:chExt cx="37783" cy="32380"/>
              </a:xfrm>
            </p:grpSpPr>
            <p:sp>
              <p:nvSpPr>
                <p:cNvPr id="11230" name="Google Shape;11230;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1" name="Google Shape;11231;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32" name="Google Shape;11232;p65"/>
              <p:cNvGrpSpPr/>
              <p:nvPr/>
            </p:nvGrpSpPr>
            <p:grpSpPr>
              <a:xfrm>
                <a:off x="4176240" y="3136965"/>
                <a:ext cx="31405" cy="26930"/>
                <a:chOff x="4176240" y="3136965"/>
                <a:chExt cx="31405" cy="26930"/>
              </a:xfrm>
            </p:grpSpPr>
            <p:sp>
              <p:nvSpPr>
                <p:cNvPr id="11233" name="Google Shape;11233;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4" name="Google Shape;11234;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35" name="Google Shape;11235;p65"/>
              <p:cNvGrpSpPr/>
              <p:nvPr/>
            </p:nvGrpSpPr>
            <p:grpSpPr>
              <a:xfrm>
                <a:off x="4133148" y="3152593"/>
                <a:ext cx="31499" cy="27001"/>
                <a:chOff x="4133148" y="3152593"/>
                <a:chExt cx="31499" cy="27001"/>
              </a:xfrm>
            </p:grpSpPr>
            <p:sp>
              <p:nvSpPr>
                <p:cNvPr id="11236" name="Google Shape;11236;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7" name="Google Shape;11237;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38" name="Google Shape;11238;p65"/>
              <p:cNvGrpSpPr/>
              <p:nvPr/>
            </p:nvGrpSpPr>
            <p:grpSpPr>
              <a:xfrm>
                <a:off x="4220866" y="3073534"/>
                <a:ext cx="31499" cy="26898"/>
                <a:chOff x="4220866" y="3073534"/>
                <a:chExt cx="31499" cy="26898"/>
              </a:xfrm>
            </p:grpSpPr>
            <p:sp>
              <p:nvSpPr>
                <p:cNvPr id="11239" name="Google Shape;11239;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0" name="Google Shape;11240;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41" name="Google Shape;11241;p65"/>
              <p:cNvGrpSpPr/>
              <p:nvPr/>
            </p:nvGrpSpPr>
            <p:grpSpPr>
              <a:xfrm>
                <a:off x="3869702" y="3230323"/>
                <a:ext cx="31499" cy="26906"/>
                <a:chOff x="3869702" y="3230323"/>
                <a:chExt cx="31499" cy="26906"/>
              </a:xfrm>
            </p:grpSpPr>
            <p:sp>
              <p:nvSpPr>
                <p:cNvPr id="11242" name="Google Shape;11242;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3" name="Google Shape;11243;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244" name="Google Shape;11244;p65"/>
            <p:cNvGrpSpPr/>
            <p:nvPr/>
          </p:nvGrpSpPr>
          <p:grpSpPr>
            <a:xfrm>
              <a:off x="4271383" y="3065882"/>
              <a:ext cx="304556" cy="341663"/>
              <a:chOff x="4271383" y="3065882"/>
              <a:chExt cx="304556" cy="341663"/>
            </a:xfrm>
          </p:grpSpPr>
          <p:grpSp>
            <p:nvGrpSpPr>
              <p:cNvPr id="11245" name="Google Shape;11245;p65"/>
              <p:cNvGrpSpPr/>
              <p:nvPr/>
            </p:nvGrpSpPr>
            <p:grpSpPr>
              <a:xfrm>
                <a:off x="4293838" y="3078639"/>
                <a:ext cx="269353" cy="311973"/>
                <a:chOff x="4293838" y="3078639"/>
                <a:chExt cx="269353" cy="311973"/>
              </a:xfrm>
            </p:grpSpPr>
            <p:sp>
              <p:nvSpPr>
                <p:cNvPr id="11246" name="Google Shape;11246;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7" name="Google Shape;11247;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8" name="Google Shape;11248;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9" name="Google Shape;11249;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0" name="Google Shape;11250;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1" name="Google Shape;11251;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2" name="Google Shape;11252;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3" name="Google Shape;11253;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4" name="Google Shape;11254;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5" name="Google Shape;11255;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6" name="Google Shape;11256;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7" name="Google Shape;11257;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8" name="Google Shape;11258;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9" name="Google Shape;11259;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0" name="Google Shape;11260;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1" name="Google Shape;11261;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2" name="Google Shape;11262;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63" name="Google Shape;11263;p65"/>
              <p:cNvGrpSpPr/>
              <p:nvPr/>
            </p:nvGrpSpPr>
            <p:grpSpPr>
              <a:xfrm>
                <a:off x="4538164" y="3342061"/>
                <a:ext cx="37776" cy="32380"/>
                <a:chOff x="4538164" y="3342061"/>
                <a:chExt cx="37776" cy="32380"/>
              </a:xfrm>
            </p:grpSpPr>
            <p:sp>
              <p:nvSpPr>
                <p:cNvPr id="11264" name="Google Shape;11264;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5" name="Google Shape;11265;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66" name="Google Shape;11266;p65"/>
              <p:cNvGrpSpPr/>
              <p:nvPr/>
            </p:nvGrpSpPr>
            <p:grpSpPr>
              <a:xfrm>
                <a:off x="4271383" y="3194742"/>
                <a:ext cx="37783" cy="32420"/>
                <a:chOff x="4271383" y="3194742"/>
                <a:chExt cx="37783" cy="32420"/>
              </a:xfrm>
            </p:grpSpPr>
            <p:sp>
              <p:nvSpPr>
                <p:cNvPr id="11267" name="Google Shape;11267;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8" name="Google Shape;11268;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69" name="Google Shape;11269;p65"/>
              <p:cNvGrpSpPr/>
              <p:nvPr/>
            </p:nvGrpSpPr>
            <p:grpSpPr>
              <a:xfrm>
                <a:off x="4284416" y="3084058"/>
                <a:ext cx="37783" cy="32357"/>
                <a:chOff x="4284416" y="3084058"/>
                <a:chExt cx="37783" cy="32357"/>
              </a:xfrm>
            </p:grpSpPr>
            <p:sp>
              <p:nvSpPr>
                <p:cNvPr id="11270" name="Google Shape;11270;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1" name="Google Shape;11271;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72" name="Google Shape;11272;p65"/>
              <p:cNvGrpSpPr/>
              <p:nvPr/>
            </p:nvGrpSpPr>
            <p:grpSpPr>
              <a:xfrm>
                <a:off x="4478697" y="3297561"/>
                <a:ext cx="37776" cy="32451"/>
                <a:chOff x="4478697" y="3297561"/>
                <a:chExt cx="37776" cy="32451"/>
              </a:xfrm>
            </p:grpSpPr>
            <p:sp>
              <p:nvSpPr>
                <p:cNvPr id="11273" name="Google Shape;11273;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4" name="Google Shape;11274;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75" name="Google Shape;11275;p65"/>
              <p:cNvGrpSpPr/>
              <p:nvPr/>
            </p:nvGrpSpPr>
            <p:grpSpPr>
              <a:xfrm>
                <a:off x="4411813" y="3331711"/>
                <a:ext cx="37776" cy="32451"/>
                <a:chOff x="4411813" y="3331711"/>
                <a:chExt cx="37776" cy="32451"/>
              </a:xfrm>
            </p:grpSpPr>
            <p:sp>
              <p:nvSpPr>
                <p:cNvPr id="11276" name="Google Shape;11276;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7" name="Google Shape;11277;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78" name="Google Shape;11278;p65"/>
              <p:cNvGrpSpPr/>
              <p:nvPr/>
            </p:nvGrpSpPr>
            <p:grpSpPr>
              <a:xfrm>
                <a:off x="4337984" y="3375188"/>
                <a:ext cx="37776" cy="32357"/>
                <a:chOff x="4337984" y="3375188"/>
                <a:chExt cx="37776" cy="32357"/>
              </a:xfrm>
            </p:grpSpPr>
            <p:sp>
              <p:nvSpPr>
                <p:cNvPr id="11279" name="Google Shape;11279;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0" name="Google Shape;11280;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81" name="Google Shape;11281;p65"/>
              <p:cNvGrpSpPr/>
              <p:nvPr/>
            </p:nvGrpSpPr>
            <p:grpSpPr>
              <a:xfrm>
                <a:off x="4494867" y="3090530"/>
                <a:ext cx="37878" cy="32451"/>
                <a:chOff x="4494867" y="3090530"/>
                <a:chExt cx="37878" cy="32451"/>
              </a:xfrm>
            </p:grpSpPr>
            <p:sp>
              <p:nvSpPr>
                <p:cNvPr id="11282" name="Google Shape;11282;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3" name="Google Shape;11283;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84" name="Google Shape;11284;p65"/>
              <p:cNvGrpSpPr/>
              <p:nvPr/>
            </p:nvGrpSpPr>
            <p:grpSpPr>
              <a:xfrm>
                <a:off x="4525124" y="3207774"/>
                <a:ext cx="37783" cy="32420"/>
                <a:chOff x="4525124" y="3207774"/>
                <a:chExt cx="37783" cy="32420"/>
              </a:xfrm>
            </p:grpSpPr>
            <p:sp>
              <p:nvSpPr>
                <p:cNvPr id="11285" name="Google Shape;11285;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6" name="Google Shape;11286;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87" name="Google Shape;11287;p65"/>
              <p:cNvGrpSpPr/>
              <p:nvPr/>
            </p:nvGrpSpPr>
            <p:grpSpPr>
              <a:xfrm>
                <a:off x="4440544" y="3176479"/>
                <a:ext cx="31499" cy="26898"/>
                <a:chOff x="4440544" y="3176479"/>
                <a:chExt cx="31499" cy="26898"/>
              </a:xfrm>
            </p:grpSpPr>
            <p:sp>
              <p:nvSpPr>
                <p:cNvPr id="11288" name="Google Shape;11288;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9" name="Google Shape;11289;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0" name="Google Shape;11290;p65"/>
              <p:cNvGrpSpPr/>
              <p:nvPr/>
            </p:nvGrpSpPr>
            <p:grpSpPr>
              <a:xfrm>
                <a:off x="4350545" y="3156400"/>
                <a:ext cx="31405" cy="27001"/>
                <a:chOff x="4350545" y="3156400"/>
                <a:chExt cx="31405" cy="27001"/>
              </a:xfrm>
            </p:grpSpPr>
            <p:sp>
              <p:nvSpPr>
                <p:cNvPr id="11291" name="Google Shape;11291;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2" name="Google Shape;11292;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3" name="Google Shape;11293;p65"/>
              <p:cNvGrpSpPr/>
              <p:nvPr/>
            </p:nvGrpSpPr>
            <p:grpSpPr>
              <a:xfrm>
                <a:off x="4376703" y="3255058"/>
                <a:ext cx="31405" cy="27001"/>
                <a:chOff x="4376703" y="3255058"/>
                <a:chExt cx="31405" cy="27001"/>
              </a:xfrm>
            </p:grpSpPr>
            <p:sp>
              <p:nvSpPr>
                <p:cNvPr id="11294" name="Google Shape;11294;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5" name="Google Shape;11295;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6" name="Google Shape;11296;p65"/>
              <p:cNvGrpSpPr/>
              <p:nvPr/>
            </p:nvGrpSpPr>
            <p:grpSpPr>
              <a:xfrm>
                <a:off x="4331322" y="3283656"/>
                <a:ext cx="31405" cy="26945"/>
                <a:chOff x="4331322" y="3283656"/>
                <a:chExt cx="31405" cy="26945"/>
              </a:xfrm>
            </p:grpSpPr>
            <p:sp>
              <p:nvSpPr>
                <p:cNvPr id="11297" name="Google Shape;11297;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8" name="Google Shape;11298;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9" name="Google Shape;11299;p65"/>
              <p:cNvGrpSpPr/>
              <p:nvPr/>
            </p:nvGrpSpPr>
            <p:grpSpPr>
              <a:xfrm>
                <a:off x="4380510" y="3065882"/>
                <a:ext cx="31405" cy="26938"/>
                <a:chOff x="4380510" y="3065882"/>
                <a:chExt cx="31405" cy="26938"/>
              </a:xfrm>
            </p:grpSpPr>
            <p:sp>
              <p:nvSpPr>
                <p:cNvPr id="11300" name="Google Shape;11300;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1" name="Google Shape;11301;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302" name="Google Shape;11302;p65"/>
            <p:cNvGrpSpPr/>
            <p:nvPr/>
          </p:nvGrpSpPr>
          <p:grpSpPr>
            <a:xfrm>
              <a:off x="4558998" y="3188237"/>
              <a:ext cx="1280131" cy="1052746"/>
              <a:chOff x="4558998" y="3188237"/>
              <a:chExt cx="1280131" cy="1052746"/>
            </a:xfrm>
          </p:grpSpPr>
          <p:sp>
            <p:nvSpPr>
              <p:cNvPr id="11303" name="Google Shape;11303;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04" name="Google Shape;11304;p65"/>
              <p:cNvGrpSpPr/>
              <p:nvPr/>
            </p:nvGrpSpPr>
            <p:grpSpPr>
              <a:xfrm>
                <a:off x="4579164" y="3203653"/>
                <a:ext cx="1244833" cy="1020397"/>
                <a:chOff x="4579164" y="3203653"/>
                <a:chExt cx="1244833" cy="1020397"/>
              </a:xfrm>
            </p:grpSpPr>
            <p:sp>
              <p:nvSpPr>
                <p:cNvPr id="11305" name="Google Shape;11305;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6" name="Google Shape;11306;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07" name="Google Shape;11307;p65"/>
                <p:cNvGrpSpPr/>
                <p:nvPr/>
              </p:nvGrpSpPr>
              <p:grpSpPr>
                <a:xfrm>
                  <a:off x="4579164" y="3203653"/>
                  <a:ext cx="1244833" cy="1020397"/>
                  <a:chOff x="4579164" y="3203653"/>
                  <a:chExt cx="1244833" cy="1020397"/>
                </a:xfrm>
              </p:grpSpPr>
              <p:sp>
                <p:nvSpPr>
                  <p:cNvPr id="11308" name="Google Shape;11308;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9" name="Google Shape;11309;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10" name="Google Shape;11310;p65"/>
                  <p:cNvGrpSpPr/>
                  <p:nvPr/>
                </p:nvGrpSpPr>
                <p:grpSpPr>
                  <a:xfrm>
                    <a:off x="4579164" y="3203653"/>
                    <a:ext cx="1244833" cy="1020397"/>
                    <a:chOff x="4579164" y="3203653"/>
                    <a:chExt cx="1244833" cy="1020397"/>
                  </a:xfrm>
                </p:grpSpPr>
                <p:sp>
                  <p:nvSpPr>
                    <p:cNvPr id="11311" name="Google Shape;11311;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2" name="Google Shape;11312;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3" name="Google Shape;11313;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4" name="Google Shape;11314;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5" name="Google Shape;11315;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6" name="Google Shape;11316;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7" name="Google Shape;11317;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8" name="Google Shape;11318;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19" name="Google Shape;11319;p65"/>
                    <p:cNvGrpSpPr/>
                    <p:nvPr/>
                  </p:nvGrpSpPr>
                  <p:grpSpPr>
                    <a:xfrm>
                      <a:off x="4579164" y="3203653"/>
                      <a:ext cx="1244833" cy="1020397"/>
                      <a:chOff x="4579164" y="3203653"/>
                      <a:chExt cx="1244833" cy="1020397"/>
                    </a:xfrm>
                  </p:grpSpPr>
                  <p:sp>
                    <p:nvSpPr>
                      <p:cNvPr id="11320" name="Google Shape;11320;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1" name="Google Shape;11321;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2" name="Google Shape;11322;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3" name="Google Shape;11323;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4" name="Google Shape;11324;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5" name="Google Shape;11325;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6" name="Google Shape;11326;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7" name="Google Shape;11327;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8" name="Google Shape;11328;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9" name="Google Shape;11329;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0" name="Google Shape;11330;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1" name="Google Shape;11331;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2" name="Google Shape;11332;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3" name="Google Shape;11333;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34" name="Google Shape;11334;p65"/>
                      <p:cNvGrpSpPr/>
                      <p:nvPr/>
                    </p:nvGrpSpPr>
                    <p:grpSpPr>
                      <a:xfrm>
                        <a:off x="4579164" y="3203653"/>
                        <a:ext cx="1244833" cy="1020397"/>
                        <a:chOff x="4579164" y="3203653"/>
                        <a:chExt cx="1244833" cy="1020397"/>
                      </a:xfrm>
                    </p:grpSpPr>
                    <p:sp>
                      <p:nvSpPr>
                        <p:cNvPr id="11335" name="Google Shape;11335;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6" name="Google Shape;11336;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7" name="Google Shape;11337;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8" name="Google Shape;11338;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9" name="Google Shape;11339;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0" name="Google Shape;11340;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1" name="Google Shape;11341;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2" name="Google Shape;11342;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3" name="Google Shape;11343;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4" name="Google Shape;11344;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5" name="Google Shape;11345;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6" name="Google Shape;11346;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7" name="Google Shape;11347;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8" name="Google Shape;11348;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9" name="Google Shape;11349;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0" name="Google Shape;11350;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1" name="Google Shape;11351;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2" name="Google Shape;11352;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3" name="Google Shape;11353;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4" name="Google Shape;11354;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5" name="Google Shape;11355;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6" name="Google Shape;11356;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7" name="Google Shape;11357;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8" name="Google Shape;11358;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59" name="Google Shape;11359;p65"/>
                        <p:cNvGrpSpPr/>
                        <p:nvPr/>
                      </p:nvGrpSpPr>
                      <p:grpSpPr>
                        <a:xfrm>
                          <a:off x="4579164" y="3203653"/>
                          <a:ext cx="1244833" cy="1020397"/>
                          <a:chOff x="4579164" y="3203653"/>
                          <a:chExt cx="1244833" cy="1020397"/>
                        </a:xfrm>
                      </p:grpSpPr>
                      <p:sp>
                        <p:nvSpPr>
                          <p:cNvPr id="11360" name="Google Shape;11360;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61" name="Google Shape;11361;p65"/>
                          <p:cNvGrpSpPr/>
                          <p:nvPr/>
                        </p:nvGrpSpPr>
                        <p:grpSpPr>
                          <a:xfrm>
                            <a:off x="4579164" y="3203653"/>
                            <a:ext cx="1244833" cy="1020397"/>
                            <a:chOff x="4579164" y="3203653"/>
                            <a:chExt cx="1244833" cy="1020397"/>
                          </a:xfrm>
                        </p:grpSpPr>
                        <p:sp>
                          <p:nvSpPr>
                            <p:cNvPr id="11362" name="Google Shape;11362;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3" name="Google Shape;11363;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4" name="Google Shape;11364;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5" name="Google Shape;11365;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6" name="Google Shape;11366;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7" name="Google Shape;11367;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8" name="Google Shape;11368;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69" name="Google Shape;11369;p65"/>
                            <p:cNvGrpSpPr/>
                            <p:nvPr/>
                          </p:nvGrpSpPr>
                          <p:grpSpPr>
                            <a:xfrm>
                              <a:off x="4579164" y="3203653"/>
                              <a:ext cx="1244833" cy="1020397"/>
                              <a:chOff x="4579164" y="3203653"/>
                              <a:chExt cx="1244833" cy="1020397"/>
                            </a:xfrm>
                          </p:grpSpPr>
                          <p:sp>
                            <p:nvSpPr>
                              <p:cNvPr id="11370" name="Google Shape;11370;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1" name="Google Shape;11371;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2" name="Google Shape;11372;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3" name="Google Shape;11373;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4" name="Google Shape;11374;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5" name="Google Shape;11375;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6" name="Google Shape;11376;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7" name="Google Shape;11377;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8" name="Google Shape;11378;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9" name="Google Shape;11379;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0" name="Google Shape;11380;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1" name="Google Shape;11381;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2" name="Google Shape;11382;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83" name="Google Shape;11383;p65"/>
                              <p:cNvGrpSpPr/>
                              <p:nvPr/>
                            </p:nvGrpSpPr>
                            <p:grpSpPr>
                              <a:xfrm>
                                <a:off x="4579164" y="3203653"/>
                                <a:ext cx="1244833" cy="1020397"/>
                                <a:chOff x="4579164" y="3203653"/>
                                <a:chExt cx="1244833" cy="1020397"/>
                              </a:xfrm>
                            </p:grpSpPr>
                            <p:sp>
                              <p:nvSpPr>
                                <p:cNvPr id="11384" name="Google Shape;11384;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5" name="Google Shape;11385;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6" name="Google Shape;11386;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7" name="Google Shape;11387;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8" name="Google Shape;11388;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9" name="Google Shape;11389;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0" name="Google Shape;11390;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91" name="Google Shape;11391;p65"/>
                                <p:cNvGrpSpPr/>
                                <p:nvPr/>
                              </p:nvGrpSpPr>
                              <p:grpSpPr>
                                <a:xfrm>
                                  <a:off x="4579164" y="3203653"/>
                                  <a:ext cx="1244833" cy="1020397"/>
                                  <a:chOff x="4579164" y="3203653"/>
                                  <a:chExt cx="1244833" cy="1020397"/>
                                </a:xfrm>
                              </p:grpSpPr>
                              <p:sp>
                                <p:nvSpPr>
                                  <p:cNvPr id="11392" name="Google Shape;11392;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3" name="Google Shape;11393;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4" name="Google Shape;11394;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5" name="Google Shape;11395;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6" name="Google Shape;11396;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97" name="Google Shape;11397;p65"/>
                                  <p:cNvGrpSpPr/>
                                  <p:nvPr/>
                                </p:nvGrpSpPr>
                                <p:grpSpPr>
                                  <a:xfrm>
                                    <a:off x="4579164" y="3203653"/>
                                    <a:ext cx="1244833" cy="1020397"/>
                                    <a:chOff x="4579164" y="3203653"/>
                                    <a:chExt cx="1244833" cy="1020397"/>
                                  </a:xfrm>
                                </p:grpSpPr>
                                <p:sp>
                                  <p:nvSpPr>
                                    <p:cNvPr id="11398" name="Google Shape;11398;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9" name="Google Shape;11399;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0" name="Google Shape;11400;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1" name="Google Shape;11401;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11402" name="Google Shape;11402;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3" name="Google Shape;11403;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4" name="Google Shape;11404;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11405" name="Google Shape;11405;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11406" name="Google Shape;11406;p65"/>
              <p:cNvGrpSpPr/>
              <p:nvPr/>
            </p:nvGrpSpPr>
            <p:grpSpPr>
              <a:xfrm>
                <a:off x="4595437" y="3598775"/>
                <a:ext cx="37776" cy="32451"/>
                <a:chOff x="4595437" y="3598775"/>
                <a:chExt cx="37776" cy="32451"/>
              </a:xfrm>
            </p:grpSpPr>
            <p:sp>
              <p:nvSpPr>
                <p:cNvPr id="11407" name="Google Shape;11407;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8" name="Google Shape;11408;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09" name="Google Shape;11409;p65"/>
              <p:cNvGrpSpPr/>
              <p:nvPr/>
            </p:nvGrpSpPr>
            <p:grpSpPr>
              <a:xfrm>
                <a:off x="4641864" y="3524443"/>
                <a:ext cx="37776" cy="32380"/>
                <a:chOff x="4641864" y="3524443"/>
                <a:chExt cx="37776" cy="32380"/>
              </a:xfrm>
            </p:grpSpPr>
            <p:sp>
              <p:nvSpPr>
                <p:cNvPr id="11410" name="Google Shape;11410;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1" name="Google Shape;11411;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12" name="Google Shape;11412;p65"/>
              <p:cNvGrpSpPr/>
              <p:nvPr/>
            </p:nvGrpSpPr>
            <p:grpSpPr>
              <a:xfrm>
                <a:off x="4648431" y="3893901"/>
                <a:ext cx="37776" cy="32357"/>
                <a:chOff x="4648431" y="3893901"/>
                <a:chExt cx="37776" cy="32357"/>
              </a:xfrm>
            </p:grpSpPr>
            <p:sp>
              <p:nvSpPr>
                <p:cNvPr id="11413" name="Google Shape;11413;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4" name="Google Shape;11414;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15" name="Google Shape;11415;p65"/>
              <p:cNvGrpSpPr/>
              <p:nvPr/>
            </p:nvGrpSpPr>
            <p:grpSpPr>
              <a:xfrm>
                <a:off x="4567752" y="3722908"/>
                <a:ext cx="37870" cy="32380"/>
                <a:chOff x="4567752" y="3722908"/>
                <a:chExt cx="37870" cy="32380"/>
              </a:xfrm>
            </p:grpSpPr>
            <p:sp>
              <p:nvSpPr>
                <p:cNvPr id="11416" name="Google Shape;11416;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7" name="Google Shape;11417;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18" name="Google Shape;11418;p65"/>
              <p:cNvGrpSpPr/>
              <p:nvPr/>
            </p:nvGrpSpPr>
            <p:grpSpPr>
              <a:xfrm>
                <a:off x="4617506" y="3652052"/>
                <a:ext cx="37783" cy="32357"/>
                <a:chOff x="4617506" y="3652052"/>
                <a:chExt cx="37783" cy="32357"/>
              </a:xfrm>
            </p:grpSpPr>
            <p:sp>
              <p:nvSpPr>
                <p:cNvPr id="11419" name="Google Shape;11419;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0" name="Google Shape;11420;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21" name="Google Shape;11421;p65"/>
              <p:cNvGrpSpPr/>
              <p:nvPr/>
            </p:nvGrpSpPr>
            <p:grpSpPr>
              <a:xfrm>
                <a:off x="4739005" y="3554149"/>
                <a:ext cx="37870" cy="32357"/>
                <a:chOff x="4739005" y="3554149"/>
                <a:chExt cx="37870" cy="32357"/>
              </a:xfrm>
            </p:grpSpPr>
            <p:sp>
              <p:nvSpPr>
                <p:cNvPr id="11422" name="Google Shape;11422;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3" name="Google Shape;11423;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24" name="Google Shape;11424;p65"/>
              <p:cNvGrpSpPr/>
              <p:nvPr/>
            </p:nvGrpSpPr>
            <p:grpSpPr>
              <a:xfrm>
                <a:off x="4806557" y="3630258"/>
                <a:ext cx="37776" cy="32364"/>
                <a:chOff x="4806557" y="3630258"/>
                <a:chExt cx="37776" cy="32364"/>
              </a:xfrm>
            </p:grpSpPr>
            <p:sp>
              <p:nvSpPr>
                <p:cNvPr id="11425" name="Google Shape;11425;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6" name="Google Shape;11426;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27" name="Google Shape;11427;p65"/>
              <p:cNvGrpSpPr/>
              <p:nvPr/>
            </p:nvGrpSpPr>
            <p:grpSpPr>
              <a:xfrm>
                <a:off x="4737007" y="4004357"/>
                <a:ext cx="37870" cy="32357"/>
                <a:chOff x="4737007" y="4004357"/>
                <a:chExt cx="37870" cy="32357"/>
              </a:xfrm>
            </p:grpSpPr>
            <p:sp>
              <p:nvSpPr>
                <p:cNvPr id="11428" name="Google Shape;11428;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9" name="Google Shape;11429;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0" name="Google Shape;11430;p65"/>
              <p:cNvGrpSpPr/>
              <p:nvPr/>
            </p:nvGrpSpPr>
            <p:grpSpPr>
              <a:xfrm>
                <a:off x="4773634" y="4208627"/>
                <a:ext cx="37776" cy="32357"/>
                <a:chOff x="4773634" y="4208627"/>
                <a:chExt cx="37776" cy="32357"/>
              </a:xfrm>
            </p:grpSpPr>
            <p:sp>
              <p:nvSpPr>
                <p:cNvPr id="11431" name="Google Shape;11431;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2" name="Google Shape;11432;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3" name="Google Shape;11433;p65"/>
              <p:cNvGrpSpPr/>
              <p:nvPr/>
            </p:nvGrpSpPr>
            <p:grpSpPr>
              <a:xfrm>
                <a:off x="4888282" y="4074764"/>
                <a:ext cx="37776" cy="32451"/>
                <a:chOff x="4888282" y="4074764"/>
                <a:chExt cx="37776" cy="32451"/>
              </a:xfrm>
            </p:grpSpPr>
            <p:sp>
              <p:nvSpPr>
                <p:cNvPr id="11434" name="Google Shape;11434;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5" name="Google Shape;11435;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6" name="Google Shape;11436;p65"/>
              <p:cNvGrpSpPr/>
              <p:nvPr/>
            </p:nvGrpSpPr>
            <p:grpSpPr>
              <a:xfrm>
                <a:off x="4901315" y="3804271"/>
                <a:ext cx="37776" cy="32364"/>
                <a:chOff x="4901315" y="3804271"/>
                <a:chExt cx="37776" cy="32364"/>
              </a:xfrm>
            </p:grpSpPr>
            <p:sp>
              <p:nvSpPr>
                <p:cNvPr id="11437" name="Google Shape;11437;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8" name="Google Shape;11438;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9" name="Google Shape;11439;p65"/>
              <p:cNvGrpSpPr/>
              <p:nvPr/>
            </p:nvGrpSpPr>
            <p:grpSpPr>
              <a:xfrm>
                <a:off x="4866394" y="3715035"/>
                <a:ext cx="37846" cy="32357"/>
                <a:chOff x="4866394" y="3715035"/>
                <a:chExt cx="37846" cy="32357"/>
              </a:xfrm>
            </p:grpSpPr>
            <p:sp>
              <p:nvSpPr>
                <p:cNvPr id="11440" name="Google Shape;11440;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1" name="Google Shape;11441;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42" name="Google Shape;11442;p65"/>
              <p:cNvGrpSpPr/>
              <p:nvPr/>
            </p:nvGrpSpPr>
            <p:grpSpPr>
              <a:xfrm>
                <a:off x="4979233" y="3839798"/>
                <a:ext cx="37878" cy="32420"/>
                <a:chOff x="4979233" y="3839798"/>
                <a:chExt cx="37878" cy="32420"/>
              </a:xfrm>
            </p:grpSpPr>
            <p:sp>
              <p:nvSpPr>
                <p:cNvPr id="11443" name="Google Shape;11443;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4" name="Google Shape;11444;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45" name="Google Shape;11445;p65"/>
              <p:cNvGrpSpPr/>
              <p:nvPr/>
            </p:nvGrpSpPr>
            <p:grpSpPr>
              <a:xfrm>
                <a:off x="4790662" y="3679147"/>
                <a:ext cx="37783" cy="32380"/>
                <a:chOff x="4790662" y="3679147"/>
                <a:chExt cx="37783" cy="32380"/>
              </a:xfrm>
            </p:grpSpPr>
            <p:sp>
              <p:nvSpPr>
                <p:cNvPr id="11446" name="Google Shape;11446;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7" name="Google Shape;11447;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48" name="Google Shape;11448;p65"/>
              <p:cNvGrpSpPr/>
              <p:nvPr/>
            </p:nvGrpSpPr>
            <p:grpSpPr>
              <a:xfrm>
                <a:off x="4857263" y="3557861"/>
                <a:ext cx="37776" cy="32357"/>
                <a:chOff x="4857263" y="3557861"/>
                <a:chExt cx="37776" cy="32357"/>
              </a:xfrm>
            </p:grpSpPr>
            <p:sp>
              <p:nvSpPr>
                <p:cNvPr id="11449" name="Google Shape;11449;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0" name="Google Shape;11450;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51" name="Google Shape;11451;p65"/>
              <p:cNvGrpSpPr/>
              <p:nvPr/>
            </p:nvGrpSpPr>
            <p:grpSpPr>
              <a:xfrm>
                <a:off x="4883902" y="3648033"/>
                <a:ext cx="37783" cy="32380"/>
                <a:chOff x="4883902" y="3648033"/>
                <a:chExt cx="37783" cy="32380"/>
              </a:xfrm>
            </p:grpSpPr>
            <p:sp>
              <p:nvSpPr>
                <p:cNvPr id="11452" name="Google Shape;11452;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3" name="Google Shape;11453;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54" name="Google Shape;11454;p65"/>
              <p:cNvGrpSpPr/>
              <p:nvPr/>
            </p:nvGrpSpPr>
            <p:grpSpPr>
              <a:xfrm>
                <a:off x="4907780" y="3347220"/>
                <a:ext cx="37878" cy="32357"/>
                <a:chOff x="4907780" y="3347220"/>
                <a:chExt cx="37878" cy="32357"/>
              </a:xfrm>
            </p:grpSpPr>
            <p:sp>
              <p:nvSpPr>
                <p:cNvPr id="11455" name="Google Shape;11455;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6" name="Google Shape;11456;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57" name="Google Shape;11457;p65"/>
              <p:cNvGrpSpPr/>
              <p:nvPr/>
            </p:nvGrpSpPr>
            <p:grpSpPr>
              <a:xfrm>
                <a:off x="5065048" y="3738150"/>
                <a:ext cx="37783" cy="32364"/>
                <a:chOff x="5065048" y="3738150"/>
                <a:chExt cx="37783" cy="32364"/>
              </a:xfrm>
            </p:grpSpPr>
            <p:sp>
              <p:nvSpPr>
                <p:cNvPr id="11458" name="Google Shape;11458;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9" name="Google Shape;11459;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0" name="Google Shape;11460;p65"/>
              <p:cNvGrpSpPr/>
              <p:nvPr/>
            </p:nvGrpSpPr>
            <p:grpSpPr>
              <a:xfrm>
                <a:off x="5071616" y="3284615"/>
                <a:ext cx="37783" cy="32357"/>
                <a:chOff x="5071616" y="3284615"/>
                <a:chExt cx="37783" cy="32357"/>
              </a:xfrm>
            </p:grpSpPr>
            <p:sp>
              <p:nvSpPr>
                <p:cNvPr id="11461" name="Google Shape;11461;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2" name="Google Shape;11462;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3" name="Google Shape;11463;p65"/>
              <p:cNvGrpSpPr/>
              <p:nvPr/>
            </p:nvGrpSpPr>
            <p:grpSpPr>
              <a:xfrm>
                <a:off x="5389291" y="3759921"/>
                <a:ext cx="37783" cy="32380"/>
                <a:chOff x="5389291" y="3759921"/>
                <a:chExt cx="37783" cy="32380"/>
              </a:xfrm>
            </p:grpSpPr>
            <p:sp>
              <p:nvSpPr>
                <p:cNvPr id="11464" name="Google Shape;11464;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5" name="Google Shape;11465;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6" name="Google Shape;11466;p65"/>
              <p:cNvGrpSpPr/>
              <p:nvPr/>
            </p:nvGrpSpPr>
            <p:grpSpPr>
              <a:xfrm>
                <a:off x="5431534" y="3632932"/>
                <a:ext cx="37878" cy="32451"/>
                <a:chOff x="5431534" y="3632932"/>
                <a:chExt cx="37878" cy="32451"/>
              </a:xfrm>
            </p:grpSpPr>
            <p:sp>
              <p:nvSpPr>
                <p:cNvPr id="11467" name="Google Shape;11467;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8" name="Google Shape;11468;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9" name="Google Shape;11469;p65"/>
              <p:cNvGrpSpPr/>
              <p:nvPr/>
            </p:nvGrpSpPr>
            <p:grpSpPr>
              <a:xfrm>
                <a:off x="5540755" y="3544829"/>
                <a:ext cx="37783" cy="32357"/>
                <a:chOff x="5540755" y="3544829"/>
                <a:chExt cx="37783" cy="32357"/>
              </a:xfrm>
            </p:grpSpPr>
            <p:sp>
              <p:nvSpPr>
                <p:cNvPr id="11470" name="Google Shape;11470;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1" name="Google Shape;11471;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72" name="Google Shape;11472;p65"/>
              <p:cNvGrpSpPr/>
              <p:nvPr/>
            </p:nvGrpSpPr>
            <p:grpSpPr>
              <a:xfrm>
                <a:off x="5579293" y="3412107"/>
                <a:ext cx="37776" cy="32357"/>
                <a:chOff x="5579293" y="3412107"/>
                <a:chExt cx="37776" cy="32357"/>
              </a:xfrm>
            </p:grpSpPr>
            <p:sp>
              <p:nvSpPr>
                <p:cNvPr id="11473" name="Google Shape;11473;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4" name="Google Shape;11474;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75" name="Google Shape;11475;p65"/>
              <p:cNvGrpSpPr/>
              <p:nvPr/>
            </p:nvGrpSpPr>
            <p:grpSpPr>
              <a:xfrm>
                <a:off x="5801346" y="3284615"/>
                <a:ext cx="37783" cy="32357"/>
                <a:chOff x="5801346" y="3284615"/>
                <a:chExt cx="37783" cy="32357"/>
              </a:xfrm>
            </p:grpSpPr>
            <p:sp>
              <p:nvSpPr>
                <p:cNvPr id="11476" name="Google Shape;11476;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7" name="Google Shape;11477;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78" name="Google Shape;11478;p65"/>
              <p:cNvGrpSpPr/>
              <p:nvPr/>
            </p:nvGrpSpPr>
            <p:grpSpPr>
              <a:xfrm>
                <a:off x="5763578" y="3399067"/>
                <a:ext cx="37776" cy="32364"/>
                <a:chOff x="5763578" y="3399067"/>
                <a:chExt cx="37776" cy="32364"/>
              </a:xfrm>
            </p:grpSpPr>
            <p:sp>
              <p:nvSpPr>
                <p:cNvPr id="11479" name="Google Shape;11479;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0" name="Google Shape;11480;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81" name="Google Shape;11481;p65"/>
              <p:cNvGrpSpPr/>
              <p:nvPr/>
            </p:nvGrpSpPr>
            <p:grpSpPr>
              <a:xfrm>
                <a:off x="5395858" y="3230952"/>
                <a:ext cx="37776" cy="32364"/>
                <a:chOff x="5395858" y="3230952"/>
                <a:chExt cx="37776" cy="32364"/>
              </a:xfrm>
            </p:grpSpPr>
            <p:sp>
              <p:nvSpPr>
                <p:cNvPr id="11482" name="Google Shape;11482;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3" name="Google Shape;11483;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84" name="Google Shape;11484;p65"/>
              <p:cNvGrpSpPr/>
              <p:nvPr/>
            </p:nvGrpSpPr>
            <p:grpSpPr>
              <a:xfrm>
                <a:off x="5264088" y="3188237"/>
                <a:ext cx="37776" cy="32357"/>
                <a:chOff x="5264088" y="3188237"/>
                <a:chExt cx="37776" cy="32357"/>
              </a:xfrm>
            </p:grpSpPr>
            <p:sp>
              <p:nvSpPr>
                <p:cNvPr id="11485" name="Google Shape;11485;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6" name="Google Shape;11486;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87" name="Google Shape;11487;p65"/>
              <p:cNvGrpSpPr/>
              <p:nvPr/>
            </p:nvGrpSpPr>
            <p:grpSpPr>
              <a:xfrm>
                <a:off x="5585758" y="3237425"/>
                <a:ext cx="37878" cy="32357"/>
                <a:chOff x="5585758" y="3237425"/>
                <a:chExt cx="37878" cy="32357"/>
              </a:xfrm>
            </p:grpSpPr>
            <p:sp>
              <p:nvSpPr>
                <p:cNvPr id="11488" name="Google Shape;11488;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9" name="Google Shape;11489;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0" name="Google Shape;11490;p65"/>
              <p:cNvGrpSpPr/>
              <p:nvPr/>
            </p:nvGrpSpPr>
            <p:grpSpPr>
              <a:xfrm>
                <a:off x="4874196" y="3291088"/>
                <a:ext cx="37878" cy="32451"/>
                <a:chOff x="4874196" y="3291088"/>
                <a:chExt cx="37878" cy="32451"/>
              </a:xfrm>
            </p:grpSpPr>
            <p:sp>
              <p:nvSpPr>
                <p:cNvPr id="11491" name="Google Shape;11491;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2" name="Google Shape;11492;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3" name="Google Shape;11493;p65"/>
              <p:cNvGrpSpPr/>
              <p:nvPr/>
            </p:nvGrpSpPr>
            <p:grpSpPr>
              <a:xfrm>
                <a:off x="5197770" y="3785466"/>
                <a:ext cx="37783" cy="32427"/>
                <a:chOff x="5197770" y="3785466"/>
                <a:chExt cx="37783" cy="32427"/>
              </a:xfrm>
            </p:grpSpPr>
            <p:sp>
              <p:nvSpPr>
                <p:cNvPr id="11494" name="Google Shape;11494;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5" name="Google Shape;11495;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6" name="Google Shape;11496;p65"/>
              <p:cNvGrpSpPr/>
              <p:nvPr/>
            </p:nvGrpSpPr>
            <p:grpSpPr>
              <a:xfrm>
                <a:off x="5177699" y="3492117"/>
                <a:ext cx="37776" cy="32357"/>
                <a:chOff x="5177699" y="3492117"/>
                <a:chExt cx="37776" cy="32357"/>
              </a:xfrm>
            </p:grpSpPr>
            <p:sp>
              <p:nvSpPr>
                <p:cNvPr id="11497" name="Google Shape;11497;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8" name="Google Shape;11498;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9" name="Google Shape;11499;p65"/>
              <p:cNvGrpSpPr/>
              <p:nvPr/>
            </p:nvGrpSpPr>
            <p:grpSpPr>
              <a:xfrm>
                <a:off x="5349431" y="3622346"/>
                <a:ext cx="37870" cy="32380"/>
                <a:chOff x="5349431" y="3622346"/>
                <a:chExt cx="37870" cy="32380"/>
              </a:xfrm>
            </p:grpSpPr>
            <p:sp>
              <p:nvSpPr>
                <p:cNvPr id="11500" name="Google Shape;11500;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1" name="Google Shape;11501;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02" name="Google Shape;11502;p65"/>
              <p:cNvGrpSpPr/>
              <p:nvPr/>
            </p:nvGrpSpPr>
            <p:grpSpPr>
              <a:xfrm>
                <a:off x="5068855" y="3563980"/>
                <a:ext cx="53954" cy="46223"/>
                <a:chOff x="5068855" y="3563980"/>
                <a:chExt cx="53954" cy="46223"/>
              </a:xfrm>
            </p:grpSpPr>
            <p:sp>
              <p:nvSpPr>
                <p:cNvPr id="11503" name="Google Shape;11503;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4" name="Google Shape;11504;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05" name="Google Shape;11505;p65"/>
              <p:cNvGrpSpPr/>
              <p:nvPr/>
            </p:nvGrpSpPr>
            <p:grpSpPr>
              <a:xfrm>
                <a:off x="5037654" y="3392507"/>
                <a:ext cx="37870" cy="32451"/>
                <a:chOff x="5037654" y="3392507"/>
                <a:chExt cx="37870" cy="32451"/>
              </a:xfrm>
            </p:grpSpPr>
            <p:sp>
              <p:nvSpPr>
                <p:cNvPr id="11506" name="Google Shape;11506;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7" name="Google Shape;11507;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08" name="Google Shape;11508;p65"/>
              <p:cNvGrpSpPr/>
              <p:nvPr/>
            </p:nvGrpSpPr>
            <p:grpSpPr>
              <a:xfrm>
                <a:off x="5456560" y="3368629"/>
                <a:ext cx="37870" cy="32451"/>
                <a:chOff x="5456560" y="3368629"/>
                <a:chExt cx="37870" cy="32451"/>
              </a:xfrm>
            </p:grpSpPr>
            <p:sp>
              <p:nvSpPr>
                <p:cNvPr id="11509" name="Google Shape;11509;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0" name="Google Shape;11510;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11" name="Google Shape;11511;p65"/>
              <p:cNvGrpSpPr/>
              <p:nvPr/>
            </p:nvGrpSpPr>
            <p:grpSpPr>
              <a:xfrm>
                <a:off x="4755749" y="3501516"/>
                <a:ext cx="46246" cy="39608"/>
                <a:chOff x="4755749" y="3501516"/>
                <a:chExt cx="46246" cy="39608"/>
              </a:xfrm>
            </p:grpSpPr>
            <p:sp>
              <p:nvSpPr>
                <p:cNvPr id="11512" name="Google Shape;11512;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3" name="Google Shape;11513;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14" name="Google Shape;11514;p65"/>
              <p:cNvGrpSpPr/>
              <p:nvPr/>
            </p:nvGrpSpPr>
            <p:grpSpPr>
              <a:xfrm>
                <a:off x="4681346" y="3485582"/>
                <a:ext cx="37783" cy="32427"/>
                <a:chOff x="4681346" y="3485582"/>
                <a:chExt cx="37783" cy="32427"/>
              </a:xfrm>
            </p:grpSpPr>
            <p:sp>
              <p:nvSpPr>
                <p:cNvPr id="11515" name="Google Shape;11515;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6" name="Google Shape;11516;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17" name="Google Shape;11517;p65"/>
              <p:cNvGrpSpPr/>
              <p:nvPr/>
            </p:nvGrpSpPr>
            <p:grpSpPr>
              <a:xfrm>
                <a:off x="4767067" y="3291088"/>
                <a:ext cx="37878" cy="32451"/>
                <a:chOff x="4767067" y="3291088"/>
                <a:chExt cx="37878" cy="32451"/>
              </a:xfrm>
            </p:grpSpPr>
            <p:sp>
              <p:nvSpPr>
                <p:cNvPr id="11518" name="Google Shape;11518;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9" name="Google Shape;11519;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0" name="Google Shape;11520;p65"/>
              <p:cNvGrpSpPr/>
              <p:nvPr/>
            </p:nvGrpSpPr>
            <p:grpSpPr>
              <a:xfrm>
                <a:off x="4687819" y="3405539"/>
                <a:ext cx="37776" cy="32451"/>
                <a:chOff x="4687819" y="3405539"/>
                <a:chExt cx="37776" cy="32451"/>
              </a:xfrm>
            </p:grpSpPr>
            <p:sp>
              <p:nvSpPr>
                <p:cNvPr id="11521" name="Google Shape;11521;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2" name="Google Shape;11522;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3" name="Google Shape;11523;p65"/>
              <p:cNvGrpSpPr/>
              <p:nvPr/>
            </p:nvGrpSpPr>
            <p:grpSpPr>
              <a:xfrm>
                <a:off x="4923101" y="3444809"/>
                <a:ext cx="52813" cy="45318"/>
                <a:chOff x="4923101" y="3444809"/>
                <a:chExt cx="52813" cy="45318"/>
              </a:xfrm>
            </p:grpSpPr>
            <p:sp>
              <p:nvSpPr>
                <p:cNvPr id="11524" name="Google Shape;11524;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5" name="Google Shape;11525;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6" name="Google Shape;11526;p65"/>
              <p:cNvGrpSpPr/>
              <p:nvPr/>
            </p:nvGrpSpPr>
            <p:grpSpPr>
              <a:xfrm>
                <a:off x="4846040" y="3654750"/>
                <a:ext cx="31405" cy="26993"/>
                <a:chOff x="4846040" y="3654750"/>
                <a:chExt cx="31405" cy="26993"/>
              </a:xfrm>
            </p:grpSpPr>
            <p:sp>
              <p:nvSpPr>
                <p:cNvPr id="11527" name="Google Shape;11527;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8" name="Google Shape;11528;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9" name="Google Shape;11529;p65"/>
              <p:cNvGrpSpPr/>
              <p:nvPr/>
            </p:nvGrpSpPr>
            <p:grpSpPr>
              <a:xfrm>
                <a:off x="4925673" y="3691700"/>
                <a:ext cx="40253" cy="34472"/>
                <a:chOff x="4925673" y="3691700"/>
                <a:chExt cx="40253" cy="34472"/>
              </a:xfrm>
            </p:grpSpPr>
            <p:sp>
              <p:nvSpPr>
                <p:cNvPr id="11530" name="Google Shape;11530;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1" name="Google Shape;11531;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32" name="Google Shape;11532;p65"/>
              <p:cNvGrpSpPr/>
              <p:nvPr/>
            </p:nvGrpSpPr>
            <p:grpSpPr>
              <a:xfrm>
                <a:off x="4894653" y="3740848"/>
                <a:ext cx="31405" cy="26906"/>
                <a:chOff x="4894653" y="3740848"/>
                <a:chExt cx="31405" cy="26906"/>
              </a:xfrm>
            </p:grpSpPr>
            <p:sp>
              <p:nvSpPr>
                <p:cNvPr id="11533" name="Google Shape;11533;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4" name="Google Shape;11534;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35" name="Google Shape;11535;p65"/>
              <p:cNvGrpSpPr/>
              <p:nvPr/>
            </p:nvGrpSpPr>
            <p:grpSpPr>
              <a:xfrm>
                <a:off x="4962300" y="3696348"/>
                <a:ext cx="38255" cy="32773"/>
                <a:chOff x="4962300" y="3696348"/>
                <a:chExt cx="38255" cy="32773"/>
              </a:xfrm>
            </p:grpSpPr>
            <p:sp>
              <p:nvSpPr>
                <p:cNvPr id="11536" name="Google Shape;11536;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7" name="Google Shape;11537;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38" name="Google Shape;11538;p65"/>
              <p:cNvGrpSpPr/>
              <p:nvPr/>
            </p:nvGrpSpPr>
            <p:grpSpPr>
              <a:xfrm>
                <a:off x="4980185" y="3743349"/>
                <a:ext cx="31499" cy="26969"/>
                <a:chOff x="4980185" y="3743349"/>
                <a:chExt cx="31499" cy="26969"/>
              </a:xfrm>
            </p:grpSpPr>
            <p:sp>
              <p:nvSpPr>
                <p:cNvPr id="11539" name="Google Shape;11539;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0" name="Google Shape;11540;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41" name="Google Shape;11541;p65"/>
              <p:cNvGrpSpPr/>
              <p:nvPr/>
            </p:nvGrpSpPr>
            <p:grpSpPr>
              <a:xfrm>
                <a:off x="5013768" y="3734312"/>
                <a:ext cx="31499" cy="26969"/>
                <a:chOff x="5013768" y="3734312"/>
                <a:chExt cx="31499" cy="26969"/>
              </a:xfrm>
            </p:grpSpPr>
            <p:sp>
              <p:nvSpPr>
                <p:cNvPr id="11542" name="Google Shape;11542;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3" name="Google Shape;11543;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44" name="Google Shape;11544;p65"/>
              <p:cNvGrpSpPr/>
              <p:nvPr/>
            </p:nvGrpSpPr>
            <p:grpSpPr>
              <a:xfrm>
                <a:off x="5036703" y="3764545"/>
                <a:ext cx="31499" cy="26898"/>
                <a:chOff x="5036703" y="3764545"/>
                <a:chExt cx="31499" cy="26898"/>
              </a:xfrm>
            </p:grpSpPr>
            <p:sp>
              <p:nvSpPr>
                <p:cNvPr id="11545" name="Google Shape;11545;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6" name="Google Shape;11546;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47" name="Google Shape;11547;p65"/>
              <p:cNvGrpSpPr/>
              <p:nvPr/>
            </p:nvGrpSpPr>
            <p:grpSpPr>
              <a:xfrm>
                <a:off x="4953546" y="3768352"/>
                <a:ext cx="31405" cy="26898"/>
                <a:chOff x="4953546" y="3768352"/>
                <a:chExt cx="31405" cy="26898"/>
              </a:xfrm>
            </p:grpSpPr>
            <p:sp>
              <p:nvSpPr>
                <p:cNvPr id="11548" name="Google Shape;11548;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9" name="Google Shape;11549;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0" name="Google Shape;11550;p65"/>
              <p:cNvGrpSpPr/>
              <p:nvPr/>
            </p:nvGrpSpPr>
            <p:grpSpPr>
              <a:xfrm>
                <a:off x="4964770" y="3814016"/>
                <a:ext cx="31499" cy="26993"/>
                <a:chOff x="4964770" y="3814016"/>
                <a:chExt cx="31499" cy="26993"/>
              </a:xfrm>
            </p:grpSpPr>
            <p:sp>
              <p:nvSpPr>
                <p:cNvPr id="11551" name="Google Shape;11551;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2" name="Google Shape;11552;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3" name="Google Shape;11553;p65"/>
              <p:cNvGrpSpPr/>
              <p:nvPr/>
            </p:nvGrpSpPr>
            <p:grpSpPr>
              <a:xfrm>
                <a:off x="4923290" y="3800504"/>
                <a:ext cx="31468" cy="26898"/>
                <a:chOff x="4923290" y="3800504"/>
                <a:chExt cx="31468" cy="26898"/>
              </a:xfrm>
            </p:grpSpPr>
            <p:sp>
              <p:nvSpPr>
                <p:cNvPr id="11554" name="Google Shape;11554;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5" name="Google Shape;11555;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6" name="Google Shape;11556;p65"/>
              <p:cNvGrpSpPr/>
              <p:nvPr/>
            </p:nvGrpSpPr>
            <p:grpSpPr>
              <a:xfrm>
                <a:off x="5108534" y="3650943"/>
                <a:ext cx="31405" cy="26993"/>
                <a:chOff x="5108534" y="3650943"/>
                <a:chExt cx="31405" cy="26993"/>
              </a:xfrm>
            </p:grpSpPr>
            <p:sp>
              <p:nvSpPr>
                <p:cNvPr id="11557" name="Google Shape;11557;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8" name="Google Shape;11558;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9" name="Google Shape;11559;p65"/>
              <p:cNvGrpSpPr/>
              <p:nvPr/>
            </p:nvGrpSpPr>
            <p:grpSpPr>
              <a:xfrm>
                <a:off x="5119380" y="3760739"/>
                <a:ext cx="31499" cy="26993"/>
                <a:chOff x="5119380" y="3760739"/>
                <a:chExt cx="31499" cy="26993"/>
              </a:xfrm>
            </p:grpSpPr>
            <p:sp>
              <p:nvSpPr>
                <p:cNvPr id="11560" name="Google Shape;11560;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1" name="Google Shape;11561;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62" name="Google Shape;11562;p65"/>
              <p:cNvGrpSpPr/>
              <p:nvPr/>
            </p:nvGrpSpPr>
            <p:grpSpPr>
              <a:xfrm>
                <a:off x="5119380" y="3788235"/>
                <a:ext cx="31499" cy="26993"/>
                <a:chOff x="5119380" y="3788235"/>
                <a:chExt cx="31499" cy="26993"/>
              </a:xfrm>
            </p:grpSpPr>
            <p:sp>
              <p:nvSpPr>
                <p:cNvPr id="11563" name="Google Shape;11563;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4" name="Google Shape;11564;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65" name="Google Shape;11565;p65"/>
              <p:cNvGrpSpPr/>
              <p:nvPr/>
            </p:nvGrpSpPr>
            <p:grpSpPr>
              <a:xfrm>
                <a:off x="5158005" y="3875284"/>
                <a:ext cx="31405" cy="27001"/>
                <a:chOff x="5158005" y="3875284"/>
                <a:chExt cx="31405" cy="27001"/>
              </a:xfrm>
            </p:grpSpPr>
            <p:sp>
              <p:nvSpPr>
                <p:cNvPr id="11566" name="Google Shape;11566;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7" name="Google Shape;11567;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68" name="Google Shape;11568;p65"/>
              <p:cNvGrpSpPr/>
              <p:nvPr/>
            </p:nvGrpSpPr>
            <p:grpSpPr>
              <a:xfrm>
                <a:off x="5233163" y="3764545"/>
                <a:ext cx="31499" cy="26898"/>
                <a:chOff x="5233163" y="3764545"/>
                <a:chExt cx="31499" cy="26898"/>
              </a:xfrm>
            </p:grpSpPr>
            <p:sp>
              <p:nvSpPr>
                <p:cNvPr id="11569" name="Google Shape;11569;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0" name="Google Shape;11570;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71" name="Google Shape;11571;p65"/>
              <p:cNvGrpSpPr/>
              <p:nvPr/>
            </p:nvGrpSpPr>
            <p:grpSpPr>
              <a:xfrm>
                <a:off x="5276168" y="3805545"/>
                <a:ext cx="31499" cy="26906"/>
                <a:chOff x="5276168" y="3805545"/>
                <a:chExt cx="31499" cy="26906"/>
              </a:xfrm>
            </p:grpSpPr>
            <p:sp>
              <p:nvSpPr>
                <p:cNvPr id="11572" name="Google Shape;11572;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3" name="Google Shape;11573;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74" name="Google Shape;11574;p65"/>
              <p:cNvGrpSpPr/>
              <p:nvPr/>
            </p:nvGrpSpPr>
            <p:grpSpPr>
              <a:xfrm>
                <a:off x="5294053" y="3851933"/>
                <a:ext cx="31405" cy="26945"/>
                <a:chOff x="5294053" y="3851933"/>
                <a:chExt cx="31405" cy="26945"/>
              </a:xfrm>
            </p:grpSpPr>
            <p:sp>
              <p:nvSpPr>
                <p:cNvPr id="11575" name="Google Shape;11575;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6" name="Google Shape;11576;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77" name="Google Shape;11577;p65"/>
              <p:cNvGrpSpPr/>
              <p:nvPr/>
            </p:nvGrpSpPr>
            <p:grpSpPr>
              <a:xfrm>
                <a:off x="5341723" y="3851902"/>
                <a:ext cx="31405" cy="26977"/>
                <a:chOff x="5341723" y="3851902"/>
                <a:chExt cx="31405" cy="26977"/>
              </a:xfrm>
            </p:grpSpPr>
            <p:sp>
              <p:nvSpPr>
                <p:cNvPr id="11578" name="Google Shape;11578;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9" name="Google Shape;11579;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0" name="Google Shape;11580;p65"/>
              <p:cNvGrpSpPr/>
              <p:nvPr/>
            </p:nvGrpSpPr>
            <p:grpSpPr>
              <a:xfrm>
                <a:off x="5054871" y="3507855"/>
                <a:ext cx="31405" cy="26993"/>
                <a:chOff x="5054871" y="3507855"/>
                <a:chExt cx="31405" cy="26993"/>
              </a:xfrm>
            </p:grpSpPr>
            <p:sp>
              <p:nvSpPr>
                <p:cNvPr id="11581" name="Google Shape;11581;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2" name="Google Shape;11582;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3" name="Google Shape;11583;p65"/>
              <p:cNvGrpSpPr/>
              <p:nvPr/>
            </p:nvGrpSpPr>
            <p:grpSpPr>
              <a:xfrm>
                <a:off x="4876579" y="3675325"/>
                <a:ext cx="31405" cy="26969"/>
                <a:chOff x="4876579" y="3675325"/>
                <a:chExt cx="31405" cy="26969"/>
              </a:xfrm>
            </p:grpSpPr>
            <p:sp>
              <p:nvSpPr>
                <p:cNvPr id="11584" name="Google Shape;11584;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5" name="Google Shape;11585;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6" name="Google Shape;11586;p65"/>
              <p:cNvGrpSpPr/>
              <p:nvPr/>
            </p:nvGrpSpPr>
            <p:grpSpPr>
              <a:xfrm>
                <a:off x="4842233" y="3688333"/>
                <a:ext cx="31405" cy="26993"/>
                <a:chOff x="4842233" y="3688333"/>
                <a:chExt cx="31405" cy="26993"/>
              </a:xfrm>
            </p:grpSpPr>
            <p:sp>
              <p:nvSpPr>
                <p:cNvPr id="11587" name="Google Shape;11587;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8" name="Google Shape;11588;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9" name="Google Shape;11589;p65"/>
              <p:cNvGrpSpPr/>
              <p:nvPr/>
            </p:nvGrpSpPr>
            <p:grpSpPr>
              <a:xfrm>
                <a:off x="5187876" y="3608032"/>
                <a:ext cx="31405" cy="27001"/>
                <a:chOff x="5187876" y="3608032"/>
                <a:chExt cx="31405" cy="27001"/>
              </a:xfrm>
            </p:grpSpPr>
            <p:sp>
              <p:nvSpPr>
                <p:cNvPr id="11590" name="Google Shape;11590;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1" name="Google Shape;11591;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592" name="Google Shape;11592;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3" name="Google Shape;11593;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594" name="Google Shape;11594;p65"/>
              <p:cNvGrpSpPr/>
              <p:nvPr/>
            </p:nvGrpSpPr>
            <p:grpSpPr>
              <a:xfrm>
                <a:off x="5269224" y="3304167"/>
                <a:ext cx="40253" cy="34402"/>
                <a:chOff x="5269224" y="3304167"/>
                <a:chExt cx="40253" cy="34402"/>
              </a:xfrm>
            </p:grpSpPr>
            <p:sp>
              <p:nvSpPr>
                <p:cNvPr id="11595" name="Google Shape;11595;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6" name="Google Shape;11596;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97" name="Google Shape;11597;p65"/>
              <p:cNvGrpSpPr/>
              <p:nvPr/>
            </p:nvGrpSpPr>
            <p:grpSpPr>
              <a:xfrm>
                <a:off x="5327354" y="3476615"/>
                <a:ext cx="49864" cy="42723"/>
                <a:chOff x="5327354" y="3476615"/>
                <a:chExt cx="49864" cy="42723"/>
              </a:xfrm>
            </p:grpSpPr>
            <p:sp>
              <p:nvSpPr>
                <p:cNvPr id="11598" name="Google Shape;11598;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9" name="Google Shape;11599;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600" name="Google Shape;11600;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1" name="Google Shape;11601;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602" name="Google Shape;11602;p65"/>
              <p:cNvGrpSpPr/>
              <p:nvPr/>
            </p:nvGrpSpPr>
            <p:grpSpPr>
              <a:xfrm>
                <a:off x="5341723" y="3775957"/>
                <a:ext cx="31405" cy="26898"/>
                <a:chOff x="5341723" y="3775957"/>
                <a:chExt cx="31405" cy="26898"/>
              </a:xfrm>
            </p:grpSpPr>
            <p:sp>
              <p:nvSpPr>
                <p:cNvPr id="11603" name="Google Shape;11603;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4" name="Google Shape;11604;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05" name="Google Shape;11605;p65"/>
              <p:cNvGrpSpPr/>
              <p:nvPr/>
            </p:nvGrpSpPr>
            <p:grpSpPr>
              <a:xfrm>
                <a:off x="5439053" y="3699274"/>
                <a:ext cx="31405" cy="26898"/>
                <a:chOff x="5439053" y="3699274"/>
                <a:chExt cx="31405" cy="26898"/>
              </a:xfrm>
            </p:grpSpPr>
            <p:sp>
              <p:nvSpPr>
                <p:cNvPr id="11606" name="Google Shape;11606;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7" name="Google Shape;11607;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08" name="Google Shape;11608;p65"/>
              <p:cNvGrpSpPr/>
              <p:nvPr/>
            </p:nvGrpSpPr>
            <p:grpSpPr>
              <a:xfrm>
                <a:off x="5412414" y="3622307"/>
                <a:ext cx="31499" cy="26993"/>
                <a:chOff x="5412414" y="3622307"/>
                <a:chExt cx="31499" cy="26993"/>
              </a:xfrm>
            </p:grpSpPr>
            <p:sp>
              <p:nvSpPr>
                <p:cNvPr id="11609" name="Google Shape;11609;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0" name="Google Shape;11610;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11" name="Google Shape;11611;p65"/>
              <p:cNvGrpSpPr/>
              <p:nvPr/>
            </p:nvGrpSpPr>
            <p:grpSpPr>
              <a:xfrm>
                <a:off x="5476254" y="3473949"/>
                <a:ext cx="26835" cy="26930"/>
                <a:chOff x="5476254" y="3473949"/>
                <a:chExt cx="26835" cy="26930"/>
              </a:xfrm>
            </p:grpSpPr>
            <p:sp>
              <p:nvSpPr>
                <p:cNvPr id="11612" name="Google Shape;11612;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3" name="Google Shape;11613;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14" name="Google Shape;11614;p65"/>
              <p:cNvGrpSpPr/>
              <p:nvPr/>
            </p:nvGrpSpPr>
            <p:grpSpPr>
              <a:xfrm>
                <a:off x="5564547" y="3481594"/>
                <a:ext cx="31397" cy="26898"/>
                <a:chOff x="5564547" y="3481594"/>
                <a:chExt cx="31397" cy="26898"/>
              </a:xfrm>
            </p:grpSpPr>
            <p:sp>
              <p:nvSpPr>
                <p:cNvPr id="11615" name="Google Shape;11615;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6" name="Google Shape;11616;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17" name="Google Shape;11617;p65"/>
              <p:cNvGrpSpPr/>
              <p:nvPr/>
            </p:nvGrpSpPr>
            <p:grpSpPr>
              <a:xfrm>
                <a:off x="5534101" y="3470174"/>
                <a:ext cx="31397" cy="26906"/>
                <a:chOff x="5534101" y="3470174"/>
                <a:chExt cx="31397" cy="26906"/>
              </a:xfrm>
            </p:grpSpPr>
            <p:sp>
              <p:nvSpPr>
                <p:cNvPr id="11618" name="Google Shape;11618;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9" name="Google Shape;11619;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0" name="Google Shape;11620;p65"/>
              <p:cNvGrpSpPr/>
              <p:nvPr/>
            </p:nvGrpSpPr>
            <p:grpSpPr>
              <a:xfrm>
                <a:off x="5610879" y="3314486"/>
                <a:ext cx="31499" cy="26938"/>
                <a:chOff x="5610879" y="3314486"/>
                <a:chExt cx="31499" cy="26938"/>
              </a:xfrm>
            </p:grpSpPr>
            <p:sp>
              <p:nvSpPr>
                <p:cNvPr id="11621" name="Google Shape;11621;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2" name="Google Shape;11622;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3" name="Google Shape;11623;p65"/>
              <p:cNvGrpSpPr/>
              <p:nvPr/>
            </p:nvGrpSpPr>
            <p:grpSpPr>
              <a:xfrm>
                <a:off x="4834525" y="3501382"/>
                <a:ext cx="31499" cy="26898"/>
                <a:chOff x="4834525" y="3501382"/>
                <a:chExt cx="31499" cy="26898"/>
              </a:xfrm>
            </p:grpSpPr>
            <p:sp>
              <p:nvSpPr>
                <p:cNvPr id="11624" name="Google Shape;11624;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5" name="Google Shape;11625;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6" name="Google Shape;11626;p65"/>
              <p:cNvGrpSpPr/>
              <p:nvPr/>
            </p:nvGrpSpPr>
            <p:grpSpPr>
              <a:xfrm>
                <a:off x="4898460" y="3580158"/>
                <a:ext cx="31405" cy="26898"/>
                <a:chOff x="4898460" y="3580158"/>
                <a:chExt cx="31405" cy="26898"/>
              </a:xfrm>
            </p:grpSpPr>
            <p:sp>
              <p:nvSpPr>
                <p:cNvPr id="11627" name="Google Shape;11627;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8" name="Google Shape;11628;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9" name="Google Shape;11629;p65"/>
              <p:cNvGrpSpPr/>
              <p:nvPr/>
            </p:nvGrpSpPr>
            <p:grpSpPr>
              <a:xfrm>
                <a:off x="4882667" y="3608032"/>
                <a:ext cx="31499" cy="27001"/>
                <a:chOff x="4882667" y="3608032"/>
                <a:chExt cx="31499" cy="27001"/>
              </a:xfrm>
            </p:grpSpPr>
            <p:sp>
              <p:nvSpPr>
                <p:cNvPr id="11630" name="Google Shape;11630;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1" name="Google Shape;11631;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32" name="Google Shape;11632;p65"/>
              <p:cNvGrpSpPr/>
              <p:nvPr/>
            </p:nvGrpSpPr>
            <p:grpSpPr>
              <a:xfrm>
                <a:off x="4843373" y="3631407"/>
                <a:ext cx="16273" cy="16186"/>
                <a:chOff x="4843373" y="3631407"/>
                <a:chExt cx="16273" cy="16186"/>
              </a:xfrm>
            </p:grpSpPr>
            <p:sp>
              <p:nvSpPr>
                <p:cNvPr id="11633" name="Google Shape;11633;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4" name="Google Shape;11634;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35" name="Google Shape;11635;p65"/>
              <p:cNvGrpSpPr/>
              <p:nvPr/>
            </p:nvGrpSpPr>
            <p:grpSpPr>
              <a:xfrm>
                <a:off x="4727773" y="3591578"/>
                <a:ext cx="31499" cy="26898"/>
                <a:chOff x="4727773" y="3591578"/>
                <a:chExt cx="31499" cy="26898"/>
              </a:xfrm>
            </p:grpSpPr>
            <p:sp>
              <p:nvSpPr>
                <p:cNvPr id="11636" name="Google Shape;11636;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7" name="Google Shape;11637;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638" name="Google Shape;11638;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9" name="Google Shape;11639;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640" name="Google Shape;11640;p65"/>
              <p:cNvGrpSpPr/>
              <p:nvPr/>
            </p:nvGrpSpPr>
            <p:grpSpPr>
              <a:xfrm>
                <a:off x="4609421" y="3577398"/>
                <a:ext cx="31499" cy="27001"/>
                <a:chOff x="4609421" y="3577398"/>
                <a:chExt cx="31499" cy="27001"/>
              </a:xfrm>
            </p:grpSpPr>
            <p:sp>
              <p:nvSpPr>
                <p:cNvPr id="11641" name="Google Shape;11641;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2" name="Google Shape;11642;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43" name="Google Shape;11643;p65"/>
              <p:cNvGrpSpPr/>
              <p:nvPr/>
            </p:nvGrpSpPr>
            <p:grpSpPr>
              <a:xfrm>
                <a:off x="4649289" y="3577398"/>
                <a:ext cx="31499" cy="27001"/>
                <a:chOff x="4649289" y="3577398"/>
                <a:chExt cx="31499" cy="27001"/>
              </a:xfrm>
            </p:grpSpPr>
            <p:sp>
              <p:nvSpPr>
                <p:cNvPr id="11644" name="Google Shape;11644;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5" name="Google Shape;11645;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46" name="Google Shape;11646;p65"/>
              <p:cNvGrpSpPr/>
              <p:nvPr/>
            </p:nvGrpSpPr>
            <p:grpSpPr>
              <a:xfrm>
                <a:off x="4605614" y="3639523"/>
                <a:ext cx="31499" cy="26906"/>
                <a:chOff x="4605614" y="3639523"/>
                <a:chExt cx="31499" cy="26906"/>
              </a:xfrm>
            </p:grpSpPr>
            <p:sp>
              <p:nvSpPr>
                <p:cNvPr id="11647" name="Google Shape;11647;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8" name="Google Shape;11648;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49" name="Google Shape;11649;p65"/>
              <p:cNvGrpSpPr/>
              <p:nvPr/>
            </p:nvGrpSpPr>
            <p:grpSpPr>
              <a:xfrm>
                <a:off x="4785149" y="3618846"/>
                <a:ext cx="26930" cy="26843"/>
                <a:chOff x="4785149" y="3618846"/>
                <a:chExt cx="26930" cy="26843"/>
              </a:xfrm>
            </p:grpSpPr>
            <p:sp>
              <p:nvSpPr>
                <p:cNvPr id="11650" name="Google Shape;11650;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1" name="Google Shape;11651;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52" name="Google Shape;11652;p65"/>
              <p:cNvGrpSpPr/>
              <p:nvPr/>
            </p:nvGrpSpPr>
            <p:grpSpPr>
              <a:xfrm>
                <a:off x="4810167" y="3601567"/>
                <a:ext cx="31405" cy="26898"/>
                <a:chOff x="4810167" y="3601567"/>
                <a:chExt cx="31405" cy="26898"/>
              </a:xfrm>
            </p:grpSpPr>
            <p:sp>
              <p:nvSpPr>
                <p:cNvPr id="11653" name="Google Shape;11653;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4" name="Google Shape;11654;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55" name="Google Shape;11655;p65"/>
              <p:cNvGrpSpPr/>
              <p:nvPr/>
            </p:nvGrpSpPr>
            <p:grpSpPr>
              <a:xfrm>
                <a:off x="4831002" y="3373230"/>
                <a:ext cx="31405" cy="26898"/>
                <a:chOff x="4831002" y="3373230"/>
                <a:chExt cx="31405" cy="26898"/>
              </a:xfrm>
            </p:grpSpPr>
            <p:sp>
              <p:nvSpPr>
                <p:cNvPr id="11656" name="Google Shape;11656;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7" name="Google Shape;11657;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58" name="Google Shape;11658;p65"/>
              <p:cNvGrpSpPr/>
              <p:nvPr/>
            </p:nvGrpSpPr>
            <p:grpSpPr>
              <a:xfrm>
                <a:off x="4719311" y="3355054"/>
                <a:ext cx="31499" cy="27001"/>
                <a:chOff x="4719311" y="3355054"/>
                <a:chExt cx="31499" cy="27001"/>
              </a:xfrm>
            </p:grpSpPr>
            <p:sp>
              <p:nvSpPr>
                <p:cNvPr id="11659" name="Google Shape;11659;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0" name="Google Shape;11660;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61" name="Google Shape;11661;p65"/>
              <p:cNvGrpSpPr/>
              <p:nvPr/>
            </p:nvGrpSpPr>
            <p:grpSpPr>
              <a:xfrm>
                <a:off x="4798755" y="3450260"/>
                <a:ext cx="26930" cy="26930"/>
                <a:chOff x="4798755" y="3450260"/>
                <a:chExt cx="26930" cy="26930"/>
              </a:xfrm>
            </p:grpSpPr>
            <p:sp>
              <p:nvSpPr>
                <p:cNvPr id="11662" name="Google Shape;11662;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3" name="Google Shape;11663;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64" name="Google Shape;11664;p65"/>
              <p:cNvGrpSpPr/>
              <p:nvPr/>
            </p:nvGrpSpPr>
            <p:grpSpPr>
              <a:xfrm>
                <a:off x="4645576" y="3467555"/>
                <a:ext cx="31405" cy="26953"/>
                <a:chOff x="4645576" y="3467555"/>
                <a:chExt cx="31405" cy="26953"/>
              </a:xfrm>
            </p:grpSpPr>
            <p:sp>
              <p:nvSpPr>
                <p:cNvPr id="11665" name="Google Shape;11665;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6" name="Google Shape;11666;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67" name="Google Shape;11667;p65"/>
              <p:cNvGrpSpPr/>
              <p:nvPr/>
            </p:nvGrpSpPr>
            <p:grpSpPr>
              <a:xfrm>
                <a:off x="4687631" y="3583965"/>
                <a:ext cx="31499" cy="26898"/>
                <a:chOff x="4687631" y="3583965"/>
                <a:chExt cx="31499" cy="26898"/>
              </a:xfrm>
            </p:grpSpPr>
            <p:sp>
              <p:nvSpPr>
                <p:cNvPr id="11668" name="Google Shape;11668;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9" name="Google Shape;11669;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0" name="Google Shape;11670;p65"/>
              <p:cNvGrpSpPr/>
              <p:nvPr/>
            </p:nvGrpSpPr>
            <p:grpSpPr>
              <a:xfrm>
                <a:off x="4719311" y="3471314"/>
                <a:ext cx="31499" cy="27001"/>
                <a:chOff x="4719311" y="3471314"/>
                <a:chExt cx="31499" cy="27001"/>
              </a:xfrm>
            </p:grpSpPr>
            <p:sp>
              <p:nvSpPr>
                <p:cNvPr id="11671" name="Google Shape;11671;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2" name="Google Shape;11672;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3" name="Google Shape;11673;p65"/>
              <p:cNvGrpSpPr/>
              <p:nvPr/>
            </p:nvGrpSpPr>
            <p:grpSpPr>
              <a:xfrm>
                <a:off x="4719311" y="3434404"/>
                <a:ext cx="31499" cy="26898"/>
                <a:chOff x="4719311" y="3434404"/>
                <a:chExt cx="31499" cy="26898"/>
              </a:xfrm>
            </p:grpSpPr>
            <p:sp>
              <p:nvSpPr>
                <p:cNvPr id="11674" name="Google Shape;11674;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5" name="Google Shape;11675;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6" name="Google Shape;11676;p65"/>
              <p:cNvGrpSpPr/>
              <p:nvPr/>
            </p:nvGrpSpPr>
            <p:grpSpPr>
              <a:xfrm>
                <a:off x="4768876" y="3401772"/>
                <a:ext cx="31499" cy="26898"/>
                <a:chOff x="4768876" y="3401772"/>
                <a:chExt cx="31499" cy="26898"/>
              </a:xfrm>
            </p:grpSpPr>
            <p:sp>
              <p:nvSpPr>
                <p:cNvPr id="11677" name="Google Shape;11677;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8" name="Google Shape;11678;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9" name="Google Shape;11679;p65"/>
              <p:cNvGrpSpPr/>
              <p:nvPr/>
            </p:nvGrpSpPr>
            <p:grpSpPr>
              <a:xfrm>
                <a:off x="4762214" y="3471377"/>
                <a:ext cx="26938" cy="26938"/>
                <a:chOff x="4762214" y="3471377"/>
                <a:chExt cx="26938" cy="26938"/>
              </a:xfrm>
            </p:grpSpPr>
            <p:sp>
              <p:nvSpPr>
                <p:cNvPr id="11680" name="Google Shape;11680;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1" name="Google Shape;11681;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82" name="Google Shape;11682;p65"/>
              <p:cNvGrpSpPr/>
              <p:nvPr/>
            </p:nvGrpSpPr>
            <p:grpSpPr>
              <a:xfrm>
                <a:off x="4790473" y="3344782"/>
                <a:ext cx="31405" cy="26898"/>
                <a:chOff x="4790473" y="3344782"/>
                <a:chExt cx="31405" cy="26898"/>
              </a:xfrm>
            </p:grpSpPr>
            <p:sp>
              <p:nvSpPr>
                <p:cNvPr id="11683" name="Google Shape;11683;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4" name="Google Shape;11684;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85" name="Google Shape;11685;p65"/>
              <p:cNvGrpSpPr/>
              <p:nvPr/>
            </p:nvGrpSpPr>
            <p:grpSpPr>
              <a:xfrm>
                <a:off x="4823774" y="3950733"/>
                <a:ext cx="37398" cy="32034"/>
                <a:chOff x="4823774" y="3950733"/>
                <a:chExt cx="37398" cy="32034"/>
              </a:xfrm>
            </p:grpSpPr>
            <p:sp>
              <p:nvSpPr>
                <p:cNvPr id="11686" name="Google Shape;11686;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7" name="Google Shape;11687;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88" name="Google Shape;11688;p65"/>
              <p:cNvGrpSpPr/>
              <p:nvPr/>
            </p:nvGrpSpPr>
            <p:grpSpPr>
              <a:xfrm>
                <a:off x="4823396" y="4110566"/>
                <a:ext cx="31405" cy="26906"/>
                <a:chOff x="4823396" y="4110566"/>
                <a:chExt cx="31405" cy="26906"/>
              </a:xfrm>
            </p:grpSpPr>
            <p:sp>
              <p:nvSpPr>
                <p:cNvPr id="11689" name="Google Shape;11689;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0" name="Google Shape;11690;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91" name="Google Shape;11691;p65"/>
              <p:cNvGrpSpPr/>
              <p:nvPr/>
            </p:nvGrpSpPr>
            <p:grpSpPr>
              <a:xfrm>
                <a:off x="4838332" y="3821150"/>
                <a:ext cx="31499" cy="26898"/>
                <a:chOff x="4838332" y="3821150"/>
                <a:chExt cx="31499" cy="26898"/>
              </a:xfrm>
            </p:grpSpPr>
            <p:sp>
              <p:nvSpPr>
                <p:cNvPr id="11692" name="Google Shape;11692;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3" name="Google Shape;11693;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94" name="Google Shape;11694;p65"/>
              <p:cNvGrpSpPr/>
              <p:nvPr/>
            </p:nvGrpSpPr>
            <p:grpSpPr>
              <a:xfrm>
                <a:off x="4661275" y="3815007"/>
                <a:ext cx="36824" cy="31523"/>
                <a:chOff x="4661275" y="3815007"/>
                <a:chExt cx="36824" cy="31523"/>
              </a:xfrm>
            </p:grpSpPr>
            <p:sp>
              <p:nvSpPr>
                <p:cNvPr id="11695" name="Google Shape;11695;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6" name="Google Shape;11696;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97" name="Google Shape;11697;p65"/>
              <p:cNvGrpSpPr/>
              <p:nvPr/>
            </p:nvGrpSpPr>
            <p:grpSpPr>
              <a:xfrm>
                <a:off x="4558998" y="3851037"/>
                <a:ext cx="33591" cy="28699"/>
                <a:chOff x="4558998" y="3851037"/>
                <a:chExt cx="33591" cy="28699"/>
              </a:xfrm>
            </p:grpSpPr>
            <p:sp>
              <p:nvSpPr>
                <p:cNvPr id="11698" name="Google Shape;11698;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9" name="Google Shape;11699;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0" name="Google Shape;11700;p65"/>
              <p:cNvGrpSpPr/>
              <p:nvPr/>
            </p:nvGrpSpPr>
            <p:grpSpPr>
              <a:xfrm>
                <a:off x="4696762" y="3638587"/>
                <a:ext cx="33591" cy="28794"/>
                <a:chOff x="4696762" y="3638587"/>
                <a:chExt cx="33591" cy="28794"/>
              </a:xfrm>
            </p:grpSpPr>
            <p:sp>
              <p:nvSpPr>
                <p:cNvPr id="11701" name="Google Shape;11701;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2" name="Google Shape;11702;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3" name="Google Shape;11703;p65"/>
              <p:cNvGrpSpPr/>
              <p:nvPr/>
            </p:nvGrpSpPr>
            <p:grpSpPr>
              <a:xfrm>
                <a:off x="4929479" y="3939140"/>
                <a:ext cx="33497" cy="28692"/>
                <a:chOff x="4929479" y="3939140"/>
                <a:chExt cx="33497" cy="28692"/>
              </a:xfrm>
            </p:grpSpPr>
            <p:sp>
              <p:nvSpPr>
                <p:cNvPr id="11704" name="Google Shape;11704;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5" name="Google Shape;11705;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6" name="Google Shape;11706;p65"/>
              <p:cNvGrpSpPr/>
              <p:nvPr/>
            </p:nvGrpSpPr>
            <p:grpSpPr>
              <a:xfrm>
                <a:off x="4907119" y="3986039"/>
                <a:ext cx="33497" cy="28699"/>
                <a:chOff x="4907119" y="3986039"/>
                <a:chExt cx="33497" cy="28699"/>
              </a:xfrm>
            </p:grpSpPr>
            <p:sp>
              <p:nvSpPr>
                <p:cNvPr id="11707" name="Google Shape;11707;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8" name="Google Shape;11708;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9" name="Google Shape;11709;p65"/>
              <p:cNvGrpSpPr/>
              <p:nvPr/>
            </p:nvGrpSpPr>
            <p:grpSpPr>
              <a:xfrm>
                <a:off x="4911783" y="4048102"/>
                <a:ext cx="33591" cy="28762"/>
                <a:chOff x="4911783" y="4048102"/>
                <a:chExt cx="33591" cy="28762"/>
              </a:xfrm>
            </p:grpSpPr>
            <p:sp>
              <p:nvSpPr>
                <p:cNvPr id="11710" name="Google Shape;11710;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1" name="Google Shape;11711;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712" name="Google Shape;11712;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3" name="Google Shape;11713;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714" name="Google Shape;11714;p65"/>
              <p:cNvGrpSpPr/>
              <p:nvPr/>
            </p:nvGrpSpPr>
            <p:grpSpPr>
              <a:xfrm>
                <a:off x="4762623" y="3837847"/>
                <a:ext cx="42416" cy="36273"/>
                <a:chOff x="4762623" y="3837847"/>
                <a:chExt cx="42416" cy="36273"/>
              </a:xfrm>
            </p:grpSpPr>
            <p:sp>
              <p:nvSpPr>
                <p:cNvPr id="11715" name="Google Shape;11715;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6" name="Google Shape;11716;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17" name="Google Shape;11717;p65"/>
              <p:cNvGrpSpPr/>
              <p:nvPr/>
            </p:nvGrpSpPr>
            <p:grpSpPr>
              <a:xfrm>
                <a:off x="4746044" y="4104966"/>
                <a:ext cx="33497" cy="28699"/>
                <a:chOff x="4746044" y="4104966"/>
                <a:chExt cx="33497" cy="28699"/>
              </a:xfrm>
            </p:grpSpPr>
            <p:sp>
              <p:nvSpPr>
                <p:cNvPr id="11718" name="Google Shape;11718;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9" name="Google Shape;11719;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20" name="Google Shape;11720;p65"/>
              <p:cNvGrpSpPr/>
              <p:nvPr/>
            </p:nvGrpSpPr>
            <p:grpSpPr>
              <a:xfrm>
                <a:off x="4859646" y="4162554"/>
                <a:ext cx="33591" cy="28762"/>
                <a:chOff x="4859646" y="4162554"/>
                <a:chExt cx="33591" cy="28762"/>
              </a:xfrm>
            </p:grpSpPr>
            <p:sp>
              <p:nvSpPr>
                <p:cNvPr id="11721" name="Google Shape;11721;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2" name="Google Shape;11722;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723" name="Google Shape;11723;p65"/>
            <p:cNvGrpSpPr/>
            <p:nvPr/>
          </p:nvGrpSpPr>
          <p:grpSpPr>
            <a:xfrm>
              <a:off x="3597785" y="3274438"/>
              <a:ext cx="855610" cy="1122100"/>
              <a:chOff x="3597785" y="3274438"/>
              <a:chExt cx="855610" cy="1122100"/>
            </a:xfrm>
          </p:grpSpPr>
          <p:grpSp>
            <p:nvGrpSpPr>
              <p:cNvPr id="11724" name="Google Shape;11724;p65"/>
              <p:cNvGrpSpPr/>
              <p:nvPr/>
            </p:nvGrpSpPr>
            <p:grpSpPr>
              <a:xfrm>
                <a:off x="3617857" y="3284717"/>
                <a:ext cx="826785" cy="1099165"/>
                <a:chOff x="3617857" y="3284717"/>
                <a:chExt cx="826785" cy="1099165"/>
              </a:xfrm>
            </p:grpSpPr>
            <p:sp>
              <p:nvSpPr>
                <p:cNvPr id="11725" name="Google Shape;11725;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6" name="Google Shape;11726;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7" name="Google Shape;11727;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8" name="Google Shape;11728;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9" name="Google Shape;11729;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0" name="Google Shape;11730;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1" name="Google Shape;11731;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2" name="Google Shape;11732;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3" name="Google Shape;11733;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4" name="Google Shape;11734;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5" name="Google Shape;11735;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6" name="Google Shape;11736;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7" name="Google Shape;11737;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8" name="Google Shape;11738;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9" name="Google Shape;11739;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0" name="Google Shape;11740;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1" name="Google Shape;11741;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2" name="Google Shape;11742;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3" name="Google Shape;11743;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4" name="Google Shape;11744;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5" name="Google Shape;11745;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6" name="Google Shape;11746;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7" name="Google Shape;11747;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8" name="Google Shape;11748;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9" name="Google Shape;11749;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0" name="Google Shape;11750;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1" name="Google Shape;11751;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2" name="Google Shape;11752;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3" name="Google Shape;11753;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4" name="Google Shape;11754;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5" name="Google Shape;11755;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6" name="Google Shape;11756;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7" name="Google Shape;11757;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8" name="Google Shape;11758;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9" name="Google Shape;11759;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0" name="Google Shape;11760;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1" name="Google Shape;11761;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2" name="Google Shape;11762;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3" name="Google Shape;11763;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4" name="Google Shape;11764;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5" name="Google Shape;11765;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6" name="Google Shape;11766;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7" name="Google Shape;11767;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8" name="Google Shape;11768;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9" name="Google Shape;11769;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0" name="Google Shape;11770;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1" name="Google Shape;11771;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2" name="Google Shape;11772;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3" name="Google Shape;11773;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4" name="Google Shape;11774;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5" name="Google Shape;11775;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6" name="Google Shape;11776;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7" name="Google Shape;11777;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8" name="Google Shape;11778;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9" name="Google Shape;11779;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0" name="Google Shape;11780;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81" name="Google Shape;11781;p65"/>
              <p:cNvGrpSpPr/>
              <p:nvPr/>
            </p:nvGrpSpPr>
            <p:grpSpPr>
              <a:xfrm>
                <a:off x="4180904" y="4251758"/>
                <a:ext cx="37783" cy="32420"/>
                <a:chOff x="4180904" y="4251758"/>
                <a:chExt cx="37783" cy="32420"/>
              </a:xfrm>
            </p:grpSpPr>
            <p:sp>
              <p:nvSpPr>
                <p:cNvPr id="11782" name="Google Shape;11782;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3" name="Google Shape;11783;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84" name="Google Shape;11784;p65"/>
              <p:cNvGrpSpPr/>
              <p:nvPr/>
            </p:nvGrpSpPr>
            <p:grpSpPr>
              <a:xfrm>
                <a:off x="4201644" y="4081324"/>
                <a:ext cx="37783" cy="32364"/>
                <a:chOff x="4201644" y="4081324"/>
                <a:chExt cx="37783" cy="32364"/>
              </a:xfrm>
            </p:grpSpPr>
            <p:sp>
              <p:nvSpPr>
                <p:cNvPr id="11785" name="Google Shape;11785;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6" name="Google Shape;11786;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87" name="Google Shape;11787;p65"/>
              <p:cNvGrpSpPr/>
              <p:nvPr/>
            </p:nvGrpSpPr>
            <p:grpSpPr>
              <a:xfrm>
                <a:off x="4284416" y="3887428"/>
                <a:ext cx="37783" cy="32451"/>
                <a:chOff x="4284416" y="3887428"/>
                <a:chExt cx="37783" cy="32451"/>
              </a:xfrm>
            </p:grpSpPr>
            <p:sp>
              <p:nvSpPr>
                <p:cNvPr id="11788" name="Google Shape;11788;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9" name="Google Shape;11789;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0" name="Google Shape;11790;p65"/>
              <p:cNvGrpSpPr/>
              <p:nvPr/>
            </p:nvGrpSpPr>
            <p:grpSpPr>
              <a:xfrm>
                <a:off x="4223721" y="3860404"/>
                <a:ext cx="37870" cy="32364"/>
                <a:chOff x="4223721" y="3860404"/>
                <a:chExt cx="37870" cy="32364"/>
              </a:xfrm>
            </p:grpSpPr>
            <p:sp>
              <p:nvSpPr>
                <p:cNvPr id="11791" name="Google Shape;11791;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2" name="Google Shape;11792;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3" name="Google Shape;11793;p65"/>
              <p:cNvGrpSpPr/>
              <p:nvPr/>
            </p:nvGrpSpPr>
            <p:grpSpPr>
              <a:xfrm>
                <a:off x="4104889" y="3699242"/>
                <a:ext cx="37776" cy="32357"/>
                <a:chOff x="4104889" y="3699242"/>
                <a:chExt cx="37776" cy="32357"/>
              </a:xfrm>
            </p:grpSpPr>
            <p:sp>
              <p:nvSpPr>
                <p:cNvPr id="11794" name="Google Shape;11794;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5" name="Google Shape;11795;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6" name="Google Shape;11796;p65"/>
              <p:cNvGrpSpPr/>
              <p:nvPr/>
            </p:nvGrpSpPr>
            <p:grpSpPr>
              <a:xfrm>
                <a:off x="4143608" y="3475121"/>
                <a:ext cx="37878" cy="32420"/>
                <a:chOff x="4143608" y="3475121"/>
                <a:chExt cx="37878" cy="32420"/>
              </a:xfrm>
            </p:grpSpPr>
            <p:sp>
              <p:nvSpPr>
                <p:cNvPr id="11797" name="Google Shape;11797;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8" name="Google Shape;11798;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9" name="Google Shape;11799;p65"/>
              <p:cNvGrpSpPr/>
              <p:nvPr/>
            </p:nvGrpSpPr>
            <p:grpSpPr>
              <a:xfrm>
                <a:off x="4217248" y="3570893"/>
                <a:ext cx="37776" cy="32364"/>
                <a:chOff x="4217248" y="3570893"/>
                <a:chExt cx="37776" cy="32364"/>
              </a:xfrm>
            </p:grpSpPr>
            <p:sp>
              <p:nvSpPr>
                <p:cNvPr id="11800" name="Google Shape;11800;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1" name="Google Shape;11801;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02" name="Google Shape;11802;p65"/>
              <p:cNvGrpSpPr/>
              <p:nvPr/>
            </p:nvGrpSpPr>
            <p:grpSpPr>
              <a:xfrm>
                <a:off x="4255307" y="3431612"/>
                <a:ext cx="37776" cy="32451"/>
                <a:chOff x="4255307" y="3431612"/>
                <a:chExt cx="37776" cy="32451"/>
              </a:xfrm>
            </p:grpSpPr>
            <p:sp>
              <p:nvSpPr>
                <p:cNvPr id="11803" name="Google Shape;11803;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4" name="Google Shape;11804;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05" name="Google Shape;11805;p65"/>
              <p:cNvGrpSpPr/>
              <p:nvPr/>
            </p:nvGrpSpPr>
            <p:grpSpPr>
              <a:xfrm>
                <a:off x="3853052" y="3577398"/>
                <a:ext cx="37776" cy="32420"/>
                <a:chOff x="3853052" y="3577398"/>
                <a:chExt cx="37776" cy="32420"/>
              </a:xfrm>
            </p:grpSpPr>
            <p:sp>
              <p:nvSpPr>
                <p:cNvPr id="11806" name="Google Shape;11806;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7" name="Google Shape;11807;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08" name="Google Shape;11808;p65"/>
              <p:cNvGrpSpPr/>
              <p:nvPr/>
            </p:nvGrpSpPr>
            <p:grpSpPr>
              <a:xfrm>
                <a:off x="4039908" y="3412107"/>
                <a:ext cx="37776" cy="32357"/>
                <a:chOff x="4039908" y="3412107"/>
                <a:chExt cx="37776" cy="32357"/>
              </a:xfrm>
            </p:grpSpPr>
            <p:sp>
              <p:nvSpPr>
                <p:cNvPr id="11809" name="Google Shape;11809;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0" name="Google Shape;11810;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11" name="Google Shape;11811;p65"/>
              <p:cNvGrpSpPr/>
              <p:nvPr/>
            </p:nvGrpSpPr>
            <p:grpSpPr>
              <a:xfrm>
                <a:off x="4017360" y="3342061"/>
                <a:ext cx="37870" cy="32380"/>
                <a:chOff x="4017360" y="3342061"/>
                <a:chExt cx="37870" cy="32380"/>
              </a:xfrm>
            </p:grpSpPr>
            <p:sp>
              <p:nvSpPr>
                <p:cNvPr id="11812" name="Google Shape;11812;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3" name="Google Shape;11813;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814" name="Google Shape;11814;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5" name="Google Shape;11815;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816" name="Google Shape;11816;p65"/>
              <p:cNvGrpSpPr/>
              <p:nvPr/>
            </p:nvGrpSpPr>
            <p:grpSpPr>
              <a:xfrm>
                <a:off x="3750870" y="3418650"/>
                <a:ext cx="37776" cy="32380"/>
                <a:chOff x="3750870" y="3418650"/>
                <a:chExt cx="37776" cy="32380"/>
              </a:xfrm>
            </p:grpSpPr>
            <p:sp>
              <p:nvSpPr>
                <p:cNvPr id="11817" name="Google Shape;11817;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8" name="Google Shape;11818;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19" name="Google Shape;11819;p65"/>
              <p:cNvGrpSpPr/>
              <p:nvPr/>
            </p:nvGrpSpPr>
            <p:grpSpPr>
              <a:xfrm>
                <a:off x="3632509" y="3274438"/>
                <a:ext cx="37783" cy="32357"/>
                <a:chOff x="3632509" y="3274438"/>
                <a:chExt cx="37783" cy="32357"/>
              </a:xfrm>
            </p:grpSpPr>
            <p:sp>
              <p:nvSpPr>
                <p:cNvPr id="11820" name="Google Shape;11820;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1" name="Google Shape;11821;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22" name="Google Shape;11822;p65"/>
              <p:cNvGrpSpPr/>
              <p:nvPr/>
            </p:nvGrpSpPr>
            <p:grpSpPr>
              <a:xfrm>
                <a:off x="3906424" y="3297561"/>
                <a:ext cx="37776" cy="32451"/>
                <a:chOff x="3906424" y="3297561"/>
                <a:chExt cx="37776" cy="32451"/>
              </a:xfrm>
            </p:grpSpPr>
            <p:sp>
              <p:nvSpPr>
                <p:cNvPr id="11823" name="Google Shape;11823;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4" name="Google Shape;11824;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25" name="Google Shape;11825;p65"/>
              <p:cNvGrpSpPr/>
              <p:nvPr/>
            </p:nvGrpSpPr>
            <p:grpSpPr>
              <a:xfrm>
                <a:off x="3866084" y="3412107"/>
                <a:ext cx="37776" cy="32357"/>
                <a:chOff x="3866084" y="3412107"/>
                <a:chExt cx="37776" cy="32357"/>
              </a:xfrm>
            </p:grpSpPr>
            <p:sp>
              <p:nvSpPr>
                <p:cNvPr id="11826" name="Google Shape;11826;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7" name="Google Shape;11827;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28" name="Google Shape;11828;p65"/>
              <p:cNvGrpSpPr/>
              <p:nvPr/>
            </p:nvGrpSpPr>
            <p:grpSpPr>
              <a:xfrm>
                <a:off x="4023919" y="3766409"/>
                <a:ext cx="37783" cy="32357"/>
                <a:chOff x="4023919" y="3766409"/>
                <a:chExt cx="37783" cy="32357"/>
              </a:xfrm>
            </p:grpSpPr>
            <p:sp>
              <p:nvSpPr>
                <p:cNvPr id="11829" name="Google Shape;11829;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0" name="Google Shape;11830;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31" name="Google Shape;11831;p65"/>
              <p:cNvGrpSpPr/>
              <p:nvPr/>
            </p:nvGrpSpPr>
            <p:grpSpPr>
              <a:xfrm>
                <a:off x="3973882" y="3779449"/>
                <a:ext cx="37776" cy="32357"/>
                <a:chOff x="3973882" y="3779449"/>
                <a:chExt cx="37776" cy="32357"/>
              </a:xfrm>
            </p:grpSpPr>
            <p:sp>
              <p:nvSpPr>
                <p:cNvPr id="11832" name="Google Shape;11832;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3" name="Google Shape;11833;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34" name="Google Shape;11834;p65"/>
              <p:cNvGrpSpPr/>
              <p:nvPr/>
            </p:nvGrpSpPr>
            <p:grpSpPr>
              <a:xfrm>
                <a:off x="4073398" y="3838028"/>
                <a:ext cx="37776" cy="32380"/>
                <a:chOff x="4073398" y="3838028"/>
                <a:chExt cx="37776" cy="32380"/>
              </a:xfrm>
            </p:grpSpPr>
            <p:sp>
              <p:nvSpPr>
                <p:cNvPr id="11835" name="Google Shape;11835;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6" name="Google Shape;11836;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37" name="Google Shape;11837;p65"/>
              <p:cNvGrpSpPr/>
              <p:nvPr/>
            </p:nvGrpSpPr>
            <p:grpSpPr>
              <a:xfrm>
                <a:off x="4342672" y="4144496"/>
                <a:ext cx="37752" cy="32364"/>
                <a:chOff x="4342672" y="4144496"/>
                <a:chExt cx="37752" cy="32364"/>
              </a:xfrm>
            </p:grpSpPr>
            <p:sp>
              <p:nvSpPr>
                <p:cNvPr id="11838" name="Google Shape;11838;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9" name="Google Shape;11839;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0" name="Google Shape;11840;p65"/>
              <p:cNvGrpSpPr/>
              <p:nvPr/>
            </p:nvGrpSpPr>
            <p:grpSpPr>
              <a:xfrm>
                <a:off x="4406386" y="4056872"/>
                <a:ext cx="37783" cy="32364"/>
                <a:chOff x="4406386" y="4056872"/>
                <a:chExt cx="37783" cy="32364"/>
              </a:xfrm>
            </p:grpSpPr>
            <p:sp>
              <p:nvSpPr>
                <p:cNvPr id="11841" name="Google Shape;11841;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2" name="Google Shape;11842;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3" name="Google Shape;11843;p65"/>
              <p:cNvGrpSpPr/>
              <p:nvPr/>
            </p:nvGrpSpPr>
            <p:grpSpPr>
              <a:xfrm>
                <a:off x="4284416" y="4245254"/>
                <a:ext cx="37783" cy="32357"/>
                <a:chOff x="4284416" y="4245254"/>
                <a:chExt cx="37783" cy="32357"/>
              </a:xfrm>
            </p:grpSpPr>
            <p:sp>
              <p:nvSpPr>
                <p:cNvPr id="11844" name="Google Shape;11844;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5" name="Google Shape;11845;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6" name="Google Shape;11846;p65"/>
              <p:cNvGrpSpPr/>
              <p:nvPr/>
            </p:nvGrpSpPr>
            <p:grpSpPr>
              <a:xfrm>
                <a:off x="4219057" y="4331258"/>
                <a:ext cx="37776" cy="32364"/>
                <a:chOff x="4219057" y="4331258"/>
                <a:chExt cx="37776" cy="32364"/>
              </a:xfrm>
            </p:grpSpPr>
            <p:sp>
              <p:nvSpPr>
                <p:cNvPr id="11847" name="Google Shape;11847;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8" name="Google Shape;11848;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9" name="Google Shape;11849;p65"/>
              <p:cNvGrpSpPr/>
              <p:nvPr/>
            </p:nvGrpSpPr>
            <p:grpSpPr>
              <a:xfrm>
                <a:off x="4204122" y="4141688"/>
                <a:ext cx="33497" cy="28699"/>
                <a:chOff x="4204122" y="4141688"/>
                <a:chExt cx="33497" cy="28699"/>
              </a:xfrm>
            </p:grpSpPr>
            <p:sp>
              <p:nvSpPr>
                <p:cNvPr id="11850" name="Google Shape;11850;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1" name="Google Shape;11851;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52" name="Google Shape;11852;p65"/>
              <p:cNvGrpSpPr/>
              <p:nvPr/>
            </p:nvGrpSpPr>
            <p:grpSpPr>
              <a:xfrm>
                <a:off x="4301546" y="4003869"/>
                <a:ext cx="38916" cy="33324"/>
                <a:chOff x="4301546" y="4003869"/>
                <a:chExt cx="38916" cy="33324"/>
              </a:xfrm>
            </p:grpSpPr>
            <p:sp>
              <p:nvSpPr>
                <p:cNvPr id="11853" name="Google Shape;11853;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4" name="Google Shape;11854;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55" name="Google Shape;11855;p65"/>
              <p:cNvGrpSpPr/>
              <p:nvPr/>
            </p:nvGrpSpPr>
            <p:grpSpPr>
              <a:xfrm>
                <a:off x="4210681" y="3924669"/>
                <a:ext cx="36549" cy="31366"/>
                <a:chOff x="4210681" y="3924669"/>
                <a:chExt cx="36549" cy="31366"/>
              </a:xfrm>
            </p:grpSpPr>
            <p:sp>
              <p:nvSpPr>
                <p:cNvPr id="11856" name="Google Shape;11856;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7" name="Google Shape;11857;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58" name="Google Shape;11858;p65"/>
              <p:cNvGrpSpPr/>
              <p:nvPr/>
            </p:nvGrpSpPr>
            <p:grpSpPr>
              <a:xfrm>
                <a:off x="3987771" y="3628874"/>
                <a:ext cx="31499" cy="26993"/>
                <a:chOff x="3987771" y="3628874"/>
                <a:chExt cx="31499" cy="26993"/>
              </a:xfrm>
            </p:grpSpPr>
            <p:sp>
              <p:nvSpPr>
                <p:cNvPr id="11859" name="Google Shape;11859;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0" name="Google Shape;11860;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61" name="Google Shape;11861;p65"/>
              <p:cNvGrpSpPr/>
              <p:nvPr/>
            </p:nvGrpSpPr>
            <p:grpSpPr>
              <a:xfrm>
                <a:off x="4087382" y="3775674"/>
                <a:ext cx="31405" cy="26898"/>
                <a:chOff x="4087382" y="3775674"/>
                <a:chExt cx="31405" cy="26898"/>
              </a:xfrm>
            </p:grpSpPr>
            <p:sp>
              <p:nvSpPr>
                <p:cNvPr id="11862" name="Google Shape;11862;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3" name="Google Shape;11863;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64" name="Google Shape;11864;p65"/>
              <p:cNvGrpSpPr/>
              <p:nvPr/>
            </p:nvGrpSpPr>
            <p:grpSpPr>
              <a:xfrm>
                <a:off x="4118873" y="3856637"/>
                <a:ext cx="31405" cy="26906"/>
                <a:chOff x="4118873" y="3856637"/>
                <a:chExt cx="31405" cy="26906"/>
              </a:xfrm>
            </p:grpSpPr>
            <p:sp>
              <p:nvSpPr>
                <p:cNvPr id="11865" name="Google Shape;11865;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6" name="Google Shape;11866;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67" name="Google Shape;11867;p65"/>
              <p:cNvGrpSpPr/>
              <p:nvPr/>
            </p:nvGrpSpPr>
            <p:grpSpPr>
              <a:xfrm>
                <a:off x="4168541" y="3639523"/>
                <a:ext cx="31499" cy="26906"/>
                <a:chOff x="4168541" y="3639523"/>
                <a:chExt cx="31499" cy="26906"/>
              </a:xfrm>
            </p:grpSpPr>
            <p:sp>
              <p:nvSpPr>
                <p:cNvPr id="11868" name="Google Shape;11868;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9" name="Google Shape;11869;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0" name="Google Shape;11870;p65"/>
              <p:cNvGrpSpPr/>
              <p:nvPr/>
            </p:nvGrpSpPr>
            <p:grpSpPr>
              <a:xfrm>
                <a:off x="3965789" y="3393545"/>
                <a:ext cx="31405" cy="26945"/>
                <a:chOff x="3965789" y="3393545"/>
                <a:chExt cx="31405" cy="26945"/>
              </a:xfrm>
            </p:grpSpPr>
            <p:sp>
              <p:nvSpPr>
                <p:cNvPr id="11871" name="Google Shape;11871;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2" name="Google Shape;11872;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3" name="Google Shape;11873;p65"/>
              <p:cNvGrpSpPr/>
              <p:nvPr/>
            </p:nvGrpSpPr>
            <p:grpSpPr>
              <a:xfrm>
                <a:off x="3925166" y="3491008"/>
                <a:ext cx="31405" cy="27001"/>
                <a:chOff x="3925166" y="3491008"/>
                <a:chExt cx="31405" cy="27001"/>
              </a:xfrm>
            </p:grpSpPr>
            <p:sp>
              <p:nvSpPr>
                <p:cNvPr id="11874" name="Google Shape;11874;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5" name="Google Shape;11875;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6" name="Google Shape;11876;p65"/>
              <p:cNvGrpSpPr/>
              <p:nvPr/>
            </p:nvGrpSpPr>
            <p:grpSpPr>
              <a:xfrm>
                <a:off x="3682845" y="3340976"/>
                <a:ext cx="31397" cy="26898"/>
                <a:chOff x="3682845" y="3340976"/>
                <a:chExt cx="31397" cy="26898"/>
              </a:xfrm>
            </p:grpSpPr>
            <p:sp>
              <p:nvSpPr>
                <p:cNvPr id="11877" name="Google Shape;11877;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8" name="Google Shape;11878;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9" name="Google Shape;11879;p65"/>
              <p:cNvGrpSpPr/>
              <p:nvPr/>
            </p:nvGrpSpPr>
            <p:grpSpPr>
              <a:xfrm>
                <a:off x="3795393" y="3353725"/>
                <a:ext cx="31499" cy="26993"/>
                <a:chOff x="3795393" y="3353725"/>
                <a:chExt cx="31499" cy="26993"/>
              </a:xfrm>
            </p:grpSpPr>
            <p:sp>
              <p:nvSpPr>
                <p:cNvPr id="11880" name="Google Shape;11880;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1" name="Google Shape;11881;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82" name="Google Shape;11882;p65"/>
              <p:cNvGrpSpPr/>
              <p:nvPr/>
            </p:nvGrpSpPr>
            <p:grpSpPr>
              <a:xfrm>
                <a:off x="4176909" y="4363221"/>
                <a:ext cx="38924" cy="33316"/>
                <a:chOff x="4176909" y="4363221"/>
                <a:chExt cx="38924" cy="33316"/>
              </a:xfrm>
            </p:grpSpPr>
            <p:sp>
              <p:nvSpPr>
                <p:cNvPr id="11883" name="Google Shape;11883;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4" name="Google Shape;11884;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85" name="Google Shape;11885;p65"/>
              <p:cNvGrpSpPr/>
              <p:nvPr/>
            </p:nvGrpSpPr>
            <p:grpSpPr>
              <a:xfrm>
                <a:off x="4226191" y="4007660"/>
                <a:ext cx="33560" cy="28770"/>
                <a:chOff x="4226191" y="4007660"/>
                <a:chExt cx="33560" cy="28770"/>
              </a:xfrm>
            </p:grpSpPr>
            <p:sp>
              <p:nvSpPr>
                <p:cNvPr id="11886" name="Google Shape;11886;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7" name="Google Shape;11887;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88" name="Google Shape;11888;p65"/>
              <p:cNvGrpSpPr/>
              <p:nvPr/>
            </p:nvGrpSpPr>
            <p:grpSpPr>
              <a:xfrm>
                <a:off x="3597785" y="3377045"/>
                <a:ext cx="33591" cy="28699"/>
                <a:chOff x="3597785" y="3377045"/>
                <a:chExt cx="33591" cy="28699"/>
              </a:xfrm>
            </p:grpSpPr>
            <p:sp>
              <p:nvSpPr>
                <p:cNvPr id="11889" name="Google Shape;11889;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0" name="Google Shape;11890;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91" name="Google Shape;11891;p65"/>
              <p:cNvGrpSpPr/>
              <p:nvPr/>
            </p:nvGrpSpPr>
            <p:grpSpPr>
              <a:xfrm>
                <a:off x="3887870" y="3669796"/>
                <a:ext cx="33591" cy="28692"/>
                <a:chOff x="3887870" y="3669796"/>
                <a:chExt cx="33591" cy="28692"/>
              </a:xfrm>
            </p:grpSpPr>
            <p:sp>
              <p:nvSpPr>
                <p:cNvPr id="11892" name="Google Shape;11892;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3" name="Google Shape;11893;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94" name="Google Shape;11894;p65"/>
              <p:cNvGrpSpPr/>
              <p:nvPr/>
            </p:nvGrpSpPr>
            <p:grpSpPr>
              <a:xfrm>
                <a:off x="3818320" y="3481625"/>
                <a:ext cx="33497" cy="28770"/>
                <a:chOff x="3818320" y="3481625"/>
                <a:chExt cx="33497" cy="28770"/>
              </a:xfrm>
            </p:grpSpPr>
            <p:sp>
              <p:nvSpPr>
                <p:cNvPr id="11895" name="Google Shape;11895;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6" name="Google Shape;11896;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97" name="Google Shape;11897;p65"/>
              <p:cNvGrpSpPr/>
              <p:nvPr/>
            </p:nvGrpSpPr>
            <p:grpSpPr>
              <a:xfrm>
                <a:off x="4278139" y="4120948"/>
                <a:ext cx="37492" cy="32129"/>
                <a:chOff x="4278139" y="4120948"/>
                <a:chExt cx="37492" cy="32129"/>
              </a:xfrm>
            </p:grpSpPr>
            <p:sp>
              <p:nvSpPr>
                <p:cNvPr id="11898" name="Google Shape;11898;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9" name="Google Shape;11899;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0" name="Google Shape;11900;p65"/>
              <p:cNvGrpSpPr/>
              <p:nvPr/>
            </p:nvGrpSpPr>
            <p:grpSpPr>
              <a:xfrm>
                <a:off x="4419898" y="3977388"/>
                <a:ext cx="33497" cy="28692"/>
                <a:chOff x="4419898" y="3977388"/>
                <a:chExt cx="33497" cy="28692"/>
              </a:xfrm>
            </p:grpSpPr>
            <p:sp>
              <p:nvSpPr>
                <p:cNvPr id="11901" name="Google Shape;11901;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2" name="Google Shape;11902;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3" name="Google Shape;11903;p65"/>
              <p:cNvGrpSpPr/>
              <p:nvPr/>
            </p:nvGrpSpPr>
            <p:grpSpPr>
              <a:xfrm>
                <a:off x="4158930" y="4034684"/>
                <a:ext cx="33497" cy="28762"/>
                <a:chOff x="4158930" y="4034684"/>
                <a:chExt cx="33497" cy="28762"/>
              </a:xfrm>
            </p:grpSpPr>
            <p:sp>
              <p:nvSpPr>
                <p:cNvPr id="11904" name="Google Shape;11904;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5" name="Google Shape;11905;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6" name="Google Shape;11906;p65"/>
              <p:cNvGrpSpPr/>
              <p:nvPr/>
            </p:nvGrpSpPr>
            <p:grpSpPr>
              <a:xfrm>
                <a:off x="4134949" y="3957049"/>
                <a:ext cx="33497" cy="28770"/>
                <a:chOff x="4134949" y="3957049"/>
                <a:chExt cx="33497" cy="28770"/>
              </a:xfrm>
            </p:grpSpPr>
            <p:sp>
              <p:nvSpPr>
                <p:cNvPr id="11907" name="Google Shape;11907;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8" name="Google Shape;11908;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9" name="Google Shape;11909;p65"/>
              <p:cNvGrpSpPr/>
              <p:nvPr/>
            </p:nvGrpSpPr>
            <p:grpSpPr>
              <a:xfrm>
                <a:off x="4193653" y="4184403"/>
                <a:ext cx="43580" cy="37264"/>
                <a:chOff x="4193653" y="4184403"/>
                <a:chExt cx="43580" cy="37264"/>
              </a:xfrm>
            </p:grpSpPr>
            <p:sp>
              <p:nvSpPr>
                <p:cNvPr id="11910" name="Google Shape;11910;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1" name="Google Shape;11911;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12" name="Google Shape;11912;p65"/>
              <p:cNvGrpSpPr/>
              <p:nvPr/>
            </p:nvGrpSpPr>
            <p:grpSpPr>
              <a:xfrm>
                <a:off x="4343600" y="3943844"/>
                <a:ext cx="43580" cy="37312"/>
                <a:chOff x="4343600" y="3943844"/>
                <a:chExt cx="43580" cy="37312"/>
              </a:xfrm>
            </p:grpSpPr>
            <p:sp>
              <p:nvSpPr>
                <p:cNvPr id="11913" name="Google Shape;11913;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4" name="Google Shape;11914;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15" name="Google Shape;11915;p65"/>
              <p:cNvGrpSpPr/>
              <p:nvPr/>
            </p:nvGrpSpPr>
            <p:grpSpPr>
              <a:xfrm>
                <a:off x="4172339" y="3381693"/>
                <a:ext cx="31499" cy="27001"/>
                <a:chOff x="4172339" y="3381693"/>
                <a:chExt cx="31499" cy="27001"/>
              </a:xfrm>
            </p:grpSpPr>
            <p:sp>
              <p:nvSpPr>
                <p:cNvPr id="11916" name="Google Shape;11916;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7" name="Google Shape;11917;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extLst>
      <p:ext uri="{BB962C8B-B14F-4D97-AF65-F5344CB8AC3E}">
        <p14:creationId xmlns:p14="http://schemas.microsoft.com/office/powerpoint/2010/main" val="20816179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47309" y="337444"/>
            <a:ext cx="3264363"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sp>
        <p:nvSpPr>
          <p:cNvPr id="17" name="圆角矩形 6">
            <a:extLst>
              <a:ext uri="{FF2B5EF4-FFF2-40B4-BE49-F238E27FC236}">
                <a16:creationId xmlns:a16="http://schemas.microsoft.com/office/drawing/2014/main" id="{60711298-2DD0-B187-1C14-BEE8B0781508}"/>
              </a:ext>
            </a:extLst>
          </p:cNvPr>
          <p:cNvSpPr/>
          <p:nvPr/>
        </p:nvSpPr>
        <p:spPr>
          <a:xfrm>
            <a:off x="6007100" y="2140196"/>
            <a:ext cx="4608512" cy="1488165"/>
          </a:xfrm>
          <a:prstGeom prst="roundRect">
            <a:avLst>
              <a:gd name="adj" fmla="val 3888"/>
            </a:avLst>
          </a:prstGeom>
          <a:solidFill>
            <a:schemeClr val="bg1"/>
          </a:solidFill>
          <a:ln w="12700">
            <a:noFill/>
          </a:ln>
          <a:effectLst>
            <a:outerShdw blurRad="190500" dist="63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8" name="圆角矩形 4">
            <a:extLst>
              <a:ext uri="{FF2B5EF4-FFF2-40B4-BE49-F238E27FC236}">
                <a16:creationId xmlns:a16="http://schemas.microsoft.com/office/drawing/2014/main" id="{B707C609-48EA-8480-B876-7B4A342336BB}"/>
              </a:ext>
            </a:extLst>
          </p:cNvPr>
          <p:cNvSpPr/>
          <p:nvPr/>
        </p:nvSpPr>
        <p:spPr>
          <a:xfrm>
            <a:off x="6679175" y="1900168"/>
            <a:ext cx="3264363" cy="480053"/>
          </a:xfrm>
          <a:prstGeom prst="roundRect">
            <a:avLst/>
          </a:prstGeom>
          <a:gradFill>
            <a:gsLst>
              <a:gs pos="0">
                <a:srgbClr val="019BE5"/>
              </a:gs>
              <a:gs pos="100000">
                <a:srgbClr val="006CBC"/>
              </a:gs>
            </a:gsLst>
            <a:lin ang="6000000" scaled="0"/>
          </a:grad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r>
              <a:rPr lang="en-US" altLang="zh-CN" b="1" dirty="0">
                <a:latin typeface="思源黑体" panose="020B0500000000000000" pitchFamily="34" charset="-122"/>
                <a:ea typeface="思源黑体" panose="020B0500000000000000" pitchFamily="34" charset="-122"/>
                <a:sym typeface="思源黑体" panose="020B0500000000000000" pitchFamily="34" charset="-122"/>
              </a:rPr>
              <a:t>Add title text here</a:t>
            </a:r>
            <a:endParaRPr lang="zh-CN" altLang="en-US" b="1"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9" name="圆角矩形 7">
            <a:extLst>
              <a:ext uri="{FF2B5EF4-FFF2-40B4-BE49-F238E27FC236}">
                <a16:creationId xmlns:a16="http://schemas.microsoft.com/office/drawing/2014/main" id="{9896BE19-B059-4DD1-9F86-FE3776F852A1}"/>
              </a:ext>
            </a:extLst>
          </p:cNvPr>
          <p:cNvSpPr/>
          <p:nvPr/>
        </p:nvSpPr>
        <p:spPr>
          <a:xfrm>
            <a:off x="6007100" y="4351236"/>
            <a:ext cx="4608512" cy="1488165"/>
          </a:xfrm>
          <a:prstGeom prst="roundRect">
            <a:avLst>
              <a:gd name="adj" fmla="val 6016"/>
            </a:avLst>
          </a:prstGeom>
          <a:solidFill>
            <a:schemeClr val="bg1"/>
          </a:solidFill>
          <a:ln w="12700">
            <a:noFill/>
          </a:ln>
          <a:effectLst>
            <a:outerShdw blurRad="190500" dist="63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0" name="圆角矩形 5">
            <a:extLst>
              <a:ext uri="{FF2B5EF4-FFF2-40B4-BE49-F238E27FC236}">
                <a16:creationId xmlns:a16="http://schemas.microsoft.com/office/drawing/2014/main" id="{FAE700B3-73C5-8952-477A-0407AAB9C5D2}"/>
              </a:ext>
            </a:extLst>
          </p:cNvPr>
          <p:cNvSpPr/>
          <p:nvPr/>
        </p:nvSpPr>
        <p:spPr>
          <a:xfrm>
            <a:off x="6679175" y="4108412"/>
            <a:ext cx="3264363" cy="480053"/>
          </a:xfrm>
          <a:prstGeom prst="roundRect">
            <a:avLst/>
          </a:prstGeom>
          <a:solidFill>
            <a:schemeClr val="accent2"/>
          </a:solidFill>
          <a:ln>
            <a:noFill/>
          </a:ln>
          <a:effectLst>
            <a:outerShdw blurRad="254000" dist="635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r>
              <a:rPr lang="en-US" altLang="zh-CN" b="1" dirty="0">
                <a:latin typeface="思源黑体" panose="020B0500000000000000" pitchFamily="34" charset="-122"/>
                <a:ea typeface="思源黑体" panose="020B0500000000000000" pitchFamily="34" charset="-122"/>
                <a:sym typeface="思源黑体" panose="020B0500000000000000" pitchFamily="34" charset="-122"/>
              </a:rPr>
              <a:t>Add title text here</a:t>
            </a:r>
            <a:endParaRPr lang="zh-CN" altLang="en-US" b="1" dirty="0">
              <a:latin typeface="思源黑体" panose="020B0500000000000000" pitchFamily="34" charset="-122"/>
              <a:ea typeface="思源黑体" panose="020B0500000000000000" pitchFamily="34" charset="-122"/>
              <a:sym typeface="思源黑体" panose="020B0500000000000000" pitchFamily="34" charset="-122"/>
            </a:endParaRPr>
          </a:p>
        </p:txBody>
      </p:sp>
      <p:pic>
        <p:nvPicPr>
          <p:cNvPr id="21" name="Picture 2">
            <a:extLst>
              <a:ext uri="{FF2B5EF4-FFF2-40B4-BE49-F238E27FC236}">
                <a16:creationId xmlns:a16="http://schemas.microsoft.com/office/drawing/2014/main" id="{03AA5E79-66B4-0E88-70F2-F59AAA394EA8}"/>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p:blipFill>
        <p:spPr bwMode="auto">
          <a:xfrm flipH="1">
            <a:off x="1686620" y="1900168"/>
            <a:ext cx="3505201" cy="3965504"/>
          </a:xfrm>
          <a:prstGeom prst="rect">
            <a:avLst/>
          </a:prstGeom>
          <a:noFill/>
          <a:ln w="12700">
            <a:solidFill>
              <a:schemeClr val="bg1">
                <a:lumMod val="75000"/>
              </a:schemeClr>
            </a:solidFill>
            <a:miter lim="800000"/>
            <a:headEnd/>
            <a:tailEnd/>
          </a:ln>
          <a:effectLst>
            <a:outerShdw blurRad="254000" dist="63500" dir="2700000" algn="tl" rotWithShape="0">
              <a:prstClr val="black">
                <a:alpha val="30000"/>
              </a:prstClr>
            </a:outerShdw>
          </a:effectLst>
          <a:extLst>
            <a:ext uri="{909E8E84-426E-40DD-AFC4-6F175D3DCCD1}">
              <a14:hiddenFill xmlns:a14="http://schemas.microsoft.com/office/drawing/2010/main">
                <a:solidFill>
                  <a:schemeClr val="accent1"/>
                </a:solidFill>
              </a14:hiddenFill>
            </a:ext>
          </a:extLst>
        </p:spPr>
      </p:pic>
      <p:sp>
        <p:nvSpPr>
          <p:cNvPr id="22" name="Rectangle 12">
            <a:extLst>
              <a:ext uri="{FF2B5EF4-FFF2-40B4-BE49-F238E27FC236}">
                <a16:creationId xmlns:a16="http://schemas.microsoft.com/office/drawing/2014/main" id="{51F51DEB-F872-8FE4-7436-43F5AC086F17}"/>
              </a:ext>
            </a:extLst>
          </p:cNvPr>
          <p:cNvSpPr/>
          <p:nvPr/>
        </p:nvSpPr>
        <p:spPr>
          <a:xfrm>
            <a:off x="6183908" y="2488964"/>
            <a:ext cx="4143672" cy="1222642"/>
          </a:xfrm>
          <a:prstGeom prst="rect">
            <a:avLst/>
          </a:prstGeom>
        </p:spPr>
        <p:txBody>
          <a:bodyPr wrap="square">
            <a:spAutoFit/>
          </a:bodyPr>
          <a:lstStyle/>
          <a:p>
            <a:pPr>
              <a:lnSpc>
                <a:spcPct val="150000"/>
              </a:lnSpc>
            </a:pPr>
            <a:r>
              <a:rPr lang="en-US" altLang="zh-CN" sz="10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Click here to add content, content to match the title. Click here to add content, content to match the title. Click here to add content, content to match the title. </a:t>
            </a:r>
            <a:endParaRPr lang="zh-CN" altLang="en-US" sz="10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a:p>
            <a:pPr>
              <a:lnSpc>
                <a:spcPct val="150000"/>
              </a:lnSpc>
            </a:pPr>
            <a:endParaRPr lang="zh-CN" altLang="en-US" sz="10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3" name="Rectangle 12">
            <a:extLst>
              <a:ext uri="{FF2B5EF4-FFF2-40B4-BE49-F238E27FC236}">
                <a16:creationId xmlns:a16="http://schemas.microsoft.com/office/drawing/2014/main" id="{21A77DC7-35E9-F850-74C9-FC31EA411A1A}"/>
              </a:ext>
            </a:extLst>
          </p:cNvPr>
          <p:cNvSpPr/>
          <p:nvPr/>
        </p:nvSpPr>
        <p:spPr>
          <a:xfrm>
            <a:off x="6183908" y="4717088"/>
            <a:ext cx="4143672" cy="1222642"/>
          </a:xfrm>
          <a:prstGeom prst="rect">
            <a:avLst/>
          </a:prstGeom>
        </p:spPr>
        <p:txBody>
          <a:bodyPr wrap="square">
            <a:spAutoFit/>
          </a:bodyPr>
          <a:lstStyle/>
          <a:p>
            <a:pPr>
              <a:lnSpc>
                <a:spcPct val="150000"/>
              </a:lnSpc>
            </a:pPr>
            <a:r>
              <a:rPr lang="en-US" altLang="zh-CN" sz="10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Click here to add content, content to match the title. Click here to add content, content to match the title. Click here to add content, content to match the title. </a:t>
            </a:r>
            <a:endParaRPr lang="zh-CN" altLang="en-US" sz="10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a:p>
            <a:pPr>
              <a:lnSpc>
                <a:spcPct val="150000"/>
              </a:lnSpc>
            </a:pPr>
            <a:endParaRPr lang="zh-CN" altLang="en-US" sz="1000" dirty="0">
              <a:solidFill>
                <a:schemeClr val="bg1">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Tree>
    <p:extLst>
      <p:ext uri="{BB962C8B-B14F-4D97-AF65-F5344CB8AC3E}">
        <p14:creationId xmlns:p14="http://schemas.microsoft.com/office/powerpoint/2010/main" val="40284664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fltVal val="0"/>
                                          </p:val>
                                        </p:tav>
                                        <p:tav tm="100000">
                                          <p:val>
                                            <p:strVal val="#ppt_w"/>
                                          </p:val>
                                        </p:tav>
                                      </p:tavLst>
                                    </p:anim>
                                    <p:anim calcmode="lin" valueType="num">
                                      <p:cBhvr>
                                        <p:cTn id="8" dur="1000" fill="hold"/>
                                        <p:tgtEl>
                                          <p:spTgt spid="21"/>
                                        </p:tgtEl>
                                        <p:attrNameLst>
                                          <p:attrName>ppt_h</p:attrName>
                                        </p:attrNameLst>
                                      </p:cBhvr>
                                      <p:tavLst>
                                        <p:tav tm="0">
                                          <p:val>
                                            <p:fltVal val="0"/>
                                          </p:val>
                                        </p:tav>
                                        <p:tav tm="100000">
                                          <p:val>
                                            <p:strVal val="#ppt_h"/>
                                          </p:val>
                                        </p:tav>
                                      </p:tavLst>
                                    </p:anim>
                                    <p:anim calcmode="lin" valueType="num">
                                      <p:cBhvr>
                                        <p:cTn id="9" dur="1000" fill="hold"/>
                                        <p:tgtEl>
                                          <p:spTgt spid="21"/>
                                        </p:tgtEl>
                                        <p:attrNameLst>
                                          <p:attrName>style.rotation</p:attrName>
                                        </p:attrNameLst>
                                      </p:cBhvr>
                                      <p:tavLst>
                                        <p:tav tm="0">
                                          <p:val>
                                            <p:fltVal val="90"/>
                                          </p:val>
                                        </p:tav>
                                        <p:tav tm="100000">
                                          <p:val>
                                            <p:fltVal val="0"/>
                                          </p:val>
                                        </p:tav>
                                      </p:tavLst>
                                    </p:anim>
                                    <p:animEffect transition="in" filter="fade">
                                      <p:cBhvr>
                                        <p:cTn id="10" dur="1000"/>
                                        <p:tgtEl>
                                          <p:spTgt spid="21"/>
                                        </p:tgtEl>
                                      </p:cBhvr>
                                    </p:animEffect>
                                  </p:childTnLst>
                                </p:cTn>
                              </p:par>
                            </p:childTnLst>
                          </p:cTn>
                        </p:par>
                        <p:par>
                          <p:cTn id="11" fill="hold">
                            <p:stCondLst>
                              <p:cond delay="1000"/>
                            </p:stCondLst>
                            <p:childTnLst>
                              <p:par>
                                <p:cTn id="12" presetID="25" presetClass="entr" presetSubtype="0" fill="hold" grpId="0" nodeType="afterEffect">
                                  <p:stCondLst>
                                    <p:cond delay="0"/>
                                  </p:stCondLst>
                                  <p:childTnLst>
                                    <p:set>
                                      <p:cBhvr>
                                        <p:cTn id="13" dur="1" fill="hold">
                                          <p:stCondLst>
                                            <p:cond delay="0"/>
                                          </p:stCondLst>
                                        </p:cTn>
                                        <p:tgtEl>
                                          <p:spTgt spid="18"/>
                                        </p:tgtEl>
                                        <p:attrNameLst>
                                          <p:attrName>style.visibility</p:attrName>
                                        </p:attrNameLst>
                                      </p:cBhvr>
                                      <p:to>
                                        <p:strVal val="visible"/>
                                      </p:to>
                                    </p:set>
                                    <p:anim calcmode="lin" valueType="num">
                                      <p:cBhvr>
                                        <p:cTn id="14" dur="500" decel="50000" fill="hold">
                                          <p:stCondLst>
                                            <p:cond delay="0"/>
                                          </p:stCondLst>
                                        </p:cTn>
                                        <p:tgtEl>
                                          <p:spTgt spid="18"/>
                                        </p:tgtEl>
                                        <p:attrNameLst>
                                          <p:attrName>style.rotation</p:attrName>
                                        </p:attrNameLst>
                                      </p:cBhvr>
                                      <p:tavLst>
                                        <p:tav tm="0">
                                          <p:val>
                                            <p:fltVal val="-90"/>
                                          </p:val>
                                        </p:tav>
                                        <p:tav tm="100000">
                                          <p:val>
                                            <p:fltVal val="0"/>
                                          </p:val>
                                        </p:tav>
                                      </p:tavLst>
                                    </p:anim>
                                    <p:anim calcmode="lin" valueType="num">
                                      <p:cBhvr>
                                        <p:cTn id="15" dur="500" decel="50000" fill="hold">
                                          <p:stCondLst>
                                            <p:cond delay="0"/>
                                          </p:stCondLst>
                                        </p:cTn>
                                        <p:tgtEl>
                                          <p:spTgt spid="18"/>
                                        </p:tgtEl>
                                        <p:attrNameLst>
                                          <p:attrName>ppt_w</p:attrName>
                                        </p:attrNameLst>
                                      </p:cBhvr>
                                      <p:tavLst>
                                        <p:tav tm="0">
                                          <p:val>
                                            <p:strVal val="#ppt_w"/>
                                          </p:val>
                                        </p:tav>
                                        <p:tav tm="100000">
                                          <p:val>
                                            <p:strVal val="#ppt_w*.05"/>
                                          </p:val>
                                        </p:tav>
                                      </p:tavLst>
                                    </p:anim>
                                    <p:anim calcmode="lin" valueType="num">
                                      <p:cBhvr>
                                        <p:cTn id="16" dur="500" accel="50000" fill="hold">
                                          <p:stCondLst>
                                            <p:cond delay="500"/>
                                          </p:stCondLst>
                                        </p:cTn>
                                        <p:tgtEl>
                                          <p:spTgt spid="18"/>
                                        </p:tgtEl>
                                        <p:attrNameLst>
                                          <p:attrName>ppt_w</p:attrName>
                                        </p:attrNameLst>
                                      </p:cBhvr>
                                      <p:tavLst>
                                        <p:tav tm="0">
                                          <p:val>
                                            <p:strVal val="#ppt_w*.05"/>
                                          </p:val>
                                        </p:tav>
                                        <p:tav tm="100000">
                                          <p:val>
                                            <p:strVal val="#ppt_w"/>
                                          </p:val>
                                        </p:tav>
                                      </p:tavLst>
                                    </p:anim>
                                    <p:anim calcmode="lin" valueType="num">
                                      <p:cBhvr>
                                        <p:cTn id="17" dur="1000" fill="hold"/>
                                        <p:tgtEl>
                                          <p:spTgt spid="18"/>
                                        </p:tgtEl>
                                        <p:attrNameLst>
                                          <p:attrName>ppt_h</p:attrName>
                                        </p:attrNameLst>
                                      </p:cBhvr>
                                      <p:tavLst>
                                        <p:tav tm="0">
                                          <p:val>
                                            <p:strVal val="#ppt_h"/>
                                          </p:val>
                                        </p:tav>
                                        <p:tav tm="100000">
                                          <p:val>
                                            <p:strVal val="#ppt_h"/>
                                          </p:val>
                                        </p:tav>
                                      </p:tavLst>
                                    </p:anim>
                                    <p:anim calcmode="lin" valueType="num">
                                      <p:cBhvr>
                                        <p:cTn id="18" dur="500" decel="50000" fill="hold">
                                          <p:stCondLst>
                                            <p:cond delay="0"/>
                                          </p:stCondLst>
                                        </p:cTn>
                                        <p:tgtEl>
                                          <p:spTgt spid="18"/>
                                        </p:tgtEl>
                                        <p:attrNameLst>
                                          <p:attrName>ppt_x</p:attrName>
                                        </p:attrNameLst>
                                      </p:cBhvr>
                                      <p:tavLst>
                                        <p:tav tm="0">
                                          <p:val>
                                            <p:strVal val="#ppt_x+.4"/>
                                          </p:val>
                                        </p:tav>
                                        <p:tav tm="100000">
                                          <p:val>
                                            <p:strVal val="#ppt_x"/>
                                          </p:val>
                                        </p:tav>
                                      </p:tavLst>
                                    </p:anim>
                                    <p:anim calcmode="lin" valueType="num">
                                      <p:cBhvr>
                                        <p:cTn id="19" dur="500" decel="50000" fill="hold">
                                          <p:stCondLst>
                                            <p:cond delay="0"/>
                                          </p:stCondLst>
                                        </p:cTn>
                                        <p:tgtEl>
                                          <p:spTgt spid="18"/>
                                        </p:tgtEl>
                                        <p:attrNameLst>
                                          <p:attrName>ppt_y</p:attrName>
                                        </p:attrNameLst>
                                      </p:cBhvr>
                                      <p:tavLst>
                                        <p:tav tm="0">
                                          <p:val>
                                            <p:strVal val="#ppt_y-.2"/>
                                          </p:val>
                                        </p:tav>
                                        <p:tav tm="100000">
                                          <p:val>
                                            <p:strVal val="#ppt_y+.1"/>
                                          </p:val>
                                        </p:tav>
                                      </p:tavLst>
                                    </p:anim>
                                    <p:anim calcmode="lin" valueType="num">
                                      <p:cBhvr>
                                        <p:cTn id="20" dur="500" accel="50000" fill="hold">
                                          <p:stCondLst>
                                            <p:cond delay="500"/>
                                          </p:stCondLst>
                                        </p:cTn>
                                        <p:tgtEl>
                                          <p:spTgt spid="18"/>
                                        </p:tgtEl>
                                        <p:attrNameLst>
                                          <p:attrName>ppt_y</p:attrName>
                                        </p:attrNameLst>
                                      </p:cBhvr>
                                      <p:tavLst>
                                        <p:tav tm="0">
                                          <p:val>
                                            <p:strVal val="#ppt_y+.1"/>
                                          </p:val>
                                        </p:tav>
                                        <p:tav tm="100000">
                                          <p:val>
                                            <p:strVal val="#ppt_y"/>
                                          </p:val>
                                        </p:tav>
                                      </p:tavLst>
                                    </p:anim>
                                    <p:animEffect transition="in" filter="fade">
                                      <p:cBhvr>
                                        <p:cTn id="21" dur="1000" decel="50000">
                                          <p:stCondLst>
                                            <p:cond delay="0"/>
                                          </p:stCondLst>
                                        </p:cTn>
                                        <p:tgtEl>
                                          <p:spTgt spid="18"/>
                                        </p:tgtEl>
                                      </p:cBhvr>
                                    </p:animEffect>
                                  </p:childTnLst>
                                </p:cTn>
                              </p:par>
                            </p:childTnLst>
                          </p:cTn>
                        </p:par>
                        <p:par>
                          <p:cTn id="22" fill="hold">
                            <p:stCondLst>
                              <p:cond delay="2000"/>
                            </p:stCondLst>
                            <p:childTnLst>
                              <p:par>
                                <p:cTn id="23" presetID="21" presetClass="entr" presetSubtype="1"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heel(1)">
                                      <p:cBhvr>
                                        <p:cTn id="25" dur="500"/>
                                        <p:tgtEl>
                                          <p:spTgt spid="17"/>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p:cTn id="29" dur="500" fill="hold"/>
                                        <p:tgtEl>
                                          <p:spTgt spid="22"/>
                                        </p:tgtEl>
                                        <p:attrNameLst>
                                          <p:attrName>ppt_w</p:attrName>
                                        </p:attrNameLst>
                                      </p:cBhvr>
                                      <p:tavLst>
                                        <p:tav tm="0">
                                          <p:val>
                                            <p:fltVal val="0"/>
                                          </p:val>
                                        </p:tav>
                                        <p:tav tm="100000">
                                          <p:val>
                                            <p:strVal val="#ppt_w"/>
                                          </p:val>
                                        </p:tav>
                                      </p:tavLst>
                                    </p:anim>
                                    <p:anim calcmode="lin" valueType="num">
                                      <p:cBhvr>
                                        <p:cTn id="30" dur="500" fill="hold"/>
                                        <p:tgtEl>
                                          <p:spTgt spid="22"/>
                                        </p:tgtEl>
                                        <p:attrNameLst>
                                          <p:attrName>ppt_h</p:attrName>
                                        </p:attrNameLst>
                                      </p:cBhvr>
                                      <p:tavLst>
                                        <p:tav tm="0">
                                          <p:val>
                                            <p:fltVal val="0"/>
                                          </p:val>
                                        </p:tav>
                                        <p:tav tm="100000">
                                          <p:val>
                                            <p:strVal val="#ppt_h"/>
                                          </p:val>
                                        </p:tav>
                                      </p:tavLst>
                                    </p:anim>
                                    <p:animEffect transition="in" filter="fade">
                                      <p:cBhvr>
                                        <p:cTn id="31" dur="500"/>
                                        <p:tgtEl>
                                          <p:spTgt spid="22"/>
                                        </p:tgtEl>
                                      </p:cBhvr>
                                    </p:animEffect>
                                  </p:childTnLst>
                                </p:cTn>
                              </p:par>
                            </p:childTnLst>
                          </p:cTn>
                        </p:par>
                        <p:par>
                          <p:cTn id="32" fill="hold">
                            <p:stCondLst>
                              <p:cond delay="3000"/>
                            </p:stCondLst>
                            <p:childTnLst>
                              <p:par>
                                <p:cTn id="33" presetID="25" presetClass="entr" presetSubtype="0" fill="hold" grpId="0"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decel="50000" fill="hold">
                                          <p:stCondLst>
                                            <p:cond delay="0"/>
                                          </p:stCondLst>
                                        </p:cTn>
                                        <p:tgtEl>
                                          <p:spTgt spid="20"/>
                                        </p:tgtEl>
                                        <p:attrNameLst>
                                          <p:attrName>style.rotation</p:attrName>
                                        </p:attrNameLst>
                                      </p:cBhvr>
                                      <p:tavLst>
                                        <p:tav tm="0">
                                          <p:val>
                                            <p:fltVal val="-90"/>
                                          </p:val>
                                        </p:tav>
                                        <p:tav tm="100000">
                                          <p:val>
                                            <p:fltVal val="0"/>
                                          </p:val>
                                        </p:tav>
                                      </p:tavLst>
                                    </p:anim>
                                    <p:anim calcmode="lin" valueType="num">
                                      <p:cBhvr>
                                        <p:cTn id="36" dur="500" decel="50000" fill="hold">
                                          <p:stCondLst>
                                            <p:cond delay="0"/>
                                          </p:stCondLst>
                                        </p:cTn>
                                        <p:tgtEl>
                                          <p:spTgt spid="20"/>
                                        </p:tgtEl>
                                        <p:attrNameLst>
                                          <p:attrName>ppt_w</p:attrName>
                                        </p:attrNameLst>
                                      </p:cBhvr>
                                      <p:tavLst>
                                        <p:tav tm="0">
                                          <p:val>
                                            <p:strVal val="#ppt_w"/>
                                          </p:val>
                                        </p:tav>
                                        <p:tav tm="100000">
                                          <p:val>
                                            <p:strVal val="#ppt_w*.05"/>
                                          </p:val>
                                        </p:tav>
                                      </p:tavLst>
                                    </p:anim>
                                    <p:anim calcmode="lin" valueType="num">
                                      <p:cBhvr>
                                        <p:cTn id="37" dur="500" accel="50000" fill="hold">
                                          <p:stCondLst>
                                            <p:cond delay="500"/>
                                          </p:stCondLst>
                                        </p:cTn>
                                        <p:tgtEl>
                                          <p:spTgt spid="20"/>
                                        </p:tgtEl>
                                        <p:attrNameLst>
                                          <p:attrName>ppt_w</p:attrName>
                                        </p:attrNameLst>
                                      </p:cBhvr>
                                      <p:tavLst>
                                        <p:tav tm="0">
                                          <p:val>
                                            <p:strVal val="#ppt_w*.05"/>
                                          </p:val>
                                        </p:tav>
                                        <p:tav tm="100000">
                                          <p:val>
                                            <p:strVal val="#ppt_w"/>
                                          </p:val>
                                        </p:tav>
                                      </p:tavLst>
                                    </p:anim>
                                    <p:anim calcmode="lin" valueType="num">
                                      <p:cBhvr>
                                        <p:cTn id="38" dur="1000" fill="hold"/>
                                        <p:tgtEl>
                                          <p:spTgt spid="20"/>
                                        </p:tgtEl>
                                        <p:attrNameLst>
                                          <p:attrName>ppt_h</p:attrName>
                                        </p:attrNameLst>
                                      </p:cBhvr>
                                      <p:tavLst>
                                        <p:tav tm="0">
                                          <p:val>
                                            <p:strVal val="#ppt_h"/>
                                          </p:val>
                                        </p:tav>
                                        <p:tav tm="100000">
                                          <p:val>
                                            <p:strVal val="#ppt_h"/>
                                          </p:val>
                                        </p:tav>
                                      </p:tavLst>
                                    </p:anim>
                                    <p:anim calcmode="lin" valueType="num">
                                      <p:cBhvr>
                                        <p:cTn id="39" dur="500" decel="50000" fill="hold">
                                          <p:stCondLst>
                                            <p:cond delay="0"/>
                                          </p:stCondLst>
                                        </p:cTn>
                                        <p:tgtEl>
                                          <p:spTgt spid="20"/>
                                        </p:tgtEl>
                                        <p:attrNameLst>
                                          <p:attrName>ppt_x</p:attrName>
                                        </p:attrNameLst>
                                      </p:cBhvr>
                                      <p:tavLst>
                                        <p:tav tm="0">
                                          <p:val>
                                            <p:strVal val="#ppt_x+.4"/>
                                          </p:val>
                                        </p:tav>
                                        <p:tav tm="100000">
                                          <p:val>
                                            <p:strVal val="#ppt_x"/>
                                          </p:val>
                                        </p:tav>
                                      </p:tavLst>
                                    </p:anim>
                                    <p:anim calcmode="lin" valueType="num">
                                      <p:cBhvr>
                                        <p:cTn id="40" dur="500" decel="50000" fill="hold">
                                          <p:stCondLst>
                                            <p:cond delay="0"/>
                                          </p:stCondLst>
                                        </p:cTn>
                                        <p:tgtEl>
                                          <p:spTgt spid="20"/>
                                        </p:tgtEl>
                                        <p:attrNameLst>
                                          <p:attrName>ppt_y</p:attrName>
                                        </p:attrNameLst>
                                      </p:cBhvr>
                                      <p:tavLst>
                                        <p:tav tm="0">
                                          <p:val>
                                            <p:strVal val="#ppt_y-.2"/>
                                          </p:val>
                                        </p:tav>
                                        <p:tav tm="100000">
                                          <p:val>
                                            <p:strVal val="#ppt_y+.1"/>
                                          </p:val>
                                        </p:tav>
                                      </p:tavLst>
                                    </p:anim>
                                    <p:anim calcmode="lin" valueType="num">
                                      <p:cBhvr>
                                        <p:cTn id="41" dur="500" accel="50000" fill="hold">
                                          <p:stCondLst>
                                            <p:cond delay="500"/>
                                          </p:stCondLst>
                                        </p:cTn>
                                        <p:tgtEl>
                                          <p:spTgt spid="20"/>
                                        </p:tgtEl>
                                        <p:attrNameLst>
                                          <p:attrName>ppt_y</p:attrName>
                                        </p:attrNameLst>
                                      </p:cBhvr>
                                      <p:tavLst>
                                        <p:tav tm="0">
                                          <p:val>
                                            <p:strVal val="#ppt_y+.1"/>
                                          </p:val>
                                        </p:tav>
                                        <p:tav tm="100000">
                                          <p:val>
                                            <p:strVal val="#ppt_y"/>
                                          </p:val>
                                        </p:tav>
                                      </p:tavLst>
                                    </p:anim>
                                    <p:animEffect transition="in" filter="fade">
                                      <p:cBhvr>
                                        <p:cTn id="42" dur="1000" decel="50000">
                                          <p:stCondLst>
                                            <p:cond delay="0"/>
                                          </p:stCondLst>
                                        </p:cTn>
                                        <p:tgtEl>
                                          <p:spTgt spid="20"/>
                                        </p:tgtEl>
                                      </p:cBhvr>
                                    </p:animEffect>
                                  </p:childTnLst>
                                </p:cTn>
                              </p:par>
                            </p:childTnLst>
                          </p:cTn>
                        </p:par>
                        <p:par>
                          <p:cTn id="43" fill="hold">
                            <p:stCondLst>
                              <p:cond delay="4000"/>
                            </p:stCondLst>
                            <p:childTnLst>
                              <p:par>
                                <p:cTn id="44" presetID="21" presetClass="entr" presetSubtype="1" fill="hold" grpId="0"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heel(1)">
                                      <p:cBhvr>
                                        <p:cTn id="46" dur="500"/>
                                        <p:tgtEl>
                                          <p:spTgt spid="19"/>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23"/>
                                        </p:tgtEl>
                                        <p:attrNameLst>
                                          <p:attrName>style.visibility</p:attrName>
                                        </p:attrNameLst>
                                      </p:cBhvr>
                                      <p:to>
                                        <p:strVal val="visible"/>
                                      </p:to>
                                    </p:set>
                                    <p:anim calcmode="lin" valueType="num">
                                      <p:cBhvr>
                                        <p:cTn id="50" dur="500" fill="hold"/>
                                        <p:tgtEl>
                                          <p:spTgt spid="23"/>
                                        </p:tgtEl>
                                        <p:attrNameLst>
                                          <p:attrName>ppt_w</p:attrName>
                                        </p:attrNameLst>
                                      </p:cBhvr>
                                      <p:tavLst>
                                        <p:tav tm="0">
                                          <p:val>
                                            <p:fltVal val="0"/>
                                          </p:val>
                                        </p:tav>
                                        <p:tav tm="100000">
                                          <p:val>
                                            <p:strVal val="#ppt_w"/>
                                          </p:val>
                                        </p:tav>
                                      </p:tavLst>
                                    </p:anim>
                                    <p:anim calcmode="lin" valueType="num">
                                      <p:cBhvr>
                                        <p:cTn id="51" dur="500" fill="hold"/>
                                        <p:tgtEl>
                                          <p:spTgt spid="23"/>
                                        </p:tgtEl>
                                        <p:attrNameLst>
                                          <p:attrName>ppt_h</p:attrName>
                                        </p:attrNameLst>
                                      </p:cBhvr>
                                      <p:tavLst>
                                        <p:tav tm="0">
                                          <p:val>
                                            <p:fltVal val="0"/>
                                          </p:val>
                                        </p:tav>
                                        <p:tav tm="100000">
                                          <p:val>
                                            <p:strVal val="#ppt_h"/>
                                          </p:val>
                                        </p:tav>
                                      </p:tavLst>
                                    </p:anim>
                                    <p:animEffect transition="in" filter="fade">
                                      <p:cBhvr>
                                        <p:cTn id="5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2" grpId="0"/>
      <p:bldP spid="2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05745" y="337444"/>
            <a:ext cx="3422073"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sp>
        <p:nvSpPr>
          <p:cNvPr id="4" name="矩形 3">
            <a:extLst>
              <a:ext uri="{FF2B5EF4-FFF2-40B4-BE49-F238E27FC236}">
                <a16:creationId xmlns:a16="http://schemas.microsoft.com/office/drawing/2014/main" id="{1D551896-DF98-E8C7-753C-34204E9D26C0}"/>
              </a:ext>
            </a:extLst>
          </p:cNvPr>
          <p:cNvSpPr/>
          <p:nvPr/>
        </p:nvSpPr>
        <p:spPr>
          <a:xfrm>
            <a:off x="1188984" y="1753678"/>
            <a:ext cx="2900855" cy="2635469"/>
          </a:xfrm>
          <a:prstGeom prst="rect">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 name="矩形: 圆角 4">
            <a:extLst>
              <a:ext uri="{FF2B5EF4-FFF2-40B4-BE49-F238E27FC236}">
                <a16:creationId xmlns:a16="http://schemas.microsoft.com/office/drawing/2014/main" id="{F6C7495E-5F3B-F765-E4AA-C1F047D2BB22}"/>
              </a:ext>
            </a:extLst>
          </p:cNvPr>
          <p:cNvSpPr/>
          <p:nvPr/>
        </p:nvSpPr>
        <p:spPr>
          <a:xfrm>
            <a:off x="1782819" y="2234894"/>
            <a:ext cx="1713187" cy="462454"/>
          </a:xfrm>
          <a:prstGeom prst="round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 name="矩形 5">
            <a:extLst>
              <a:ext uri="{FF2B5EF4-FFF2-40B4-BE49-F238E27FC236}">
                <a16:creationId xmlns:a16="http://schemas.microsoft.com/office/drawing/2014/main" id="{380B7284-C81C-0013-FF07-BFC445288513}"/>
              </a:ext>
            </a:extLst>
          </p:cNvPr>
          <p:cNvSpPr/>
          <p:nvPr/>
        </p:nvSpPr>
        <p:spPr>
          <a:xfrm>
            <a:off x="1653018" y="2279196"/>
            <a:ext cx="45719" cy="388882"/>
          </a:xfrm>
          <a:prstGeom prst="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 name="文本框 6">
            <a:extLst>
              <a:ext uri="{FF2B5EF4-FFF2-40B4-BE49-F238E27FC236}">
                <a16:creationId xmlns:a16="http://schemas.microsoft.com/office/drawing/2014/main" id="{6F13ABE6-6993-2808-9326-CD444D822368}"/>
              </a:ext>
            </a:extLst>
          </p:cNvPr>
          <p:cNvSpPr txBox="1"/>
          <p:nvPr/>
        </p:nvSpPr>
        <p:spPr>
          <a:xfrm>
            <a:off x="1831430" y="2217305"/>
            <a:ext cx="1860331" cy="421654"/>
          </a:xfrm>
          <a:prstGeom prst="rect">
            <a:avLst/>
          </a:prstGeom>
          <a:noFill/>
        </p:spPr>
        <p:txBody>
          <a:bodyPr wrap="square" rtlCol="0">
            <a:spAutoFit/>
          </a:bodyPr>
          <a:lstStyle/>
          <a:p>
            <a:pPr>
              <a:lnSpc>
                <a:spcPct val="131978"/>
              </a:lnSpc>
            </a:pPr>
            <a:r>
              <a:rPr lang="en-US" altLang="zh-CN"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 name="文本框 7">
            <a:extLst>
              <a:ext uri="{FF2B5EF4-FFF2-40B4-BE49-F238E27FC236}">
                <a16:creationId xmlns:a16="http://schemas.microsoft.com/office/drawing/2014/main" id="{AF90DA3D-1C46-186D-D4E5-AA6E9B5564D2}"/>
              </a:ext>
            </a:extLst>
          </p:cNvPr>
          <p:cNvSpPr txBox="1"/>
          <p:nvPr/>
        </p:nvSpPr>
        <p:spPr>
          <a:xfrm>
            <a:off x="1533637" y="2896487"/>
            <a:ext cx="2099706" cy="555601"/>
          </a:xfrm>
          <a:prstGeom prst="rect">
            <a:avLst/>
          </a:prstGeom>
          <a:noFill/>
        </p:spPr>
        <p:txBody>
          <a:bodyPr wrap="square">
            <a:spAutoFit/>
          </a:bodyPr>
          <a:lstStyle/>
          <a:p>
            <a:pPr marL="0" marR="0" lvl="0" indent="0" algn="l" defTabSz="914400" rtl="0" eaLnBrk="1" fontAlgn="auto" latinLnBrk="0" hangingPunct="1">
              <a:lnSpc>
                <a:spcPct val="131978"/>
              </a:lnSpc>
              <a:buClrTx/>
              <a:buSzTx/>
              <a:buFontTx/>
              <a:buNone/>
              <a:tabLst/>
              <a:defRPr/>
            </a:pPr>
            <a:r>
              <a:rPr kumimoji="0" lang="en-US" altLang="zh-CN" sz="1200" b="0" i="0" u="none" strike="noStrike" kern="1200" cap="none" spc="0" normalizeH="0" baseline="0" noProof="0" dirty="0">
                <a:ln>
                  <a:noFill/>
                </a:ln>
                <a:solidFill>
                  <a:schemeClr val="bg1"/>
                </a:solidFill>
                <a:effectLst/>
                <a:uLnTx/>
                <a:uFillTx/>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kumimoji="0" lang="zh-CN" altLang="en-US" sz="1200" b="0" i="0" u="none" strike="noStrike" kern="1200" cap="none" spc="0" normalizeH="0" baseline="0" noProof="0" dirty="0">
              <a:ln>
                <a:noFill/>
              </a:ln>
              <a:solidFill>
                <a:schemeClr val="bg1"/>
              </a:solidFill>
              <a:effectLst/>
              <a:uLnTx/>
              <a:uFillTx/>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9" name="矩形 8">
            <a:extLst>
              <a:ext uri="{FF2B5EF4-FFF2-40B4-BE49-F238E27FC236}">
                <a16:creationId xmlns:a16="http://schemas.microsoft.com/office/drawing/2014/main" id="{A5F01527-A08A-6AD8-8351-C340DD41AF78}"/>
              </a:ext>
            </a:extLst>
          </p:cNvPr>
          <p:cNvSpPr/>
          <p:nvPr/>
        </p:nvSpPr>
        <p:spPr>
          <a:xfrm>
            <a:off x="4662653" y="1753678"/>
            <a:ext cx="2900855" cy="2635469"/>
          </a:xfrm>
          <a:prstGeom prst="rect">
            <a:avLst/>
          </a:pr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0" name="矩形: 圆角 9">
            <a:extLst>
              <a:ext uri="{FF2B5EF4-FFF2-40B4-BE49-F238E27FC236}">
                <a16:creationId xmlns:a16="http://schemas.microsoft.com/office/drawing/2014/main" id="{557E7B08-F0D1-6C69-CE77-6C89A1E9DCC1}"/>
              </a:ext>
            </a:extLst>
          </p:cNvPr>
          <p:cNvSpPr/>
          <p:nvPr/>
        </p:nvSpPr>
        <p:spPr>
          <a:xfrm>
            <a:off x="5256488" y="2234894"/>
            <a:ext cx="1713187" cy="462454"/>
          </a:xfrm>
          <a:prstGeom prst="round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1" name="矩形 10">
            <a:extLst>
              <a:ext uri="{FF2B5EF4-FFF2-40B4-BE49-F238E27FC236}">
                <a16:creationId xmlns:a16="http://schemas.microsoft.com/office/drawing/2014/main" id="{77588903-E315-595D-5029-F16FBF6E6CF3}"/>
              </a:ext>
            </a:extLst>
          </p:cNvPr>
          <p:cNvSpPr/>
          <p:nvPr/>
        </p:nvSpPr>
        <p:spPr>
          <a:xfrm>
            <a:off x="5126687" y="2279196"/>
            <a:ext cx="45719" cy="388882"/>
          </a:xfrm>
          <a:prstGeom prst="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2" name="文本框 11">
            <a:extLst>
              <a:ext uri="{FF2B5EF4-FFF2-40B4-BE49-F238E27FC236}">
                <a16:creationId xmlns:a16="http://schemas.microsoft.com/office/drawing/2014/main" id="{F5A1C8C6-B38E-2B59-C1E4-668A7F8242DF}"/>
              </a:ext>
            </a:extLst>
          </p:cNvPr>
          <p:cNvSpPr txBox="1"/>
          <p:nvPr/>
        </p:nvSpPr>
        <p:spPr>
          <a:xfrm>
            <a:off x="5305099" y="2217305"/>
            <a:ext cx="1860331" cy="421654"/>
          </a:xfrm>
          <a:prstGeom prst="rect">
            <a:avLst/>
          </a:prstGeom>
          <a:noFill/>
        </p:spPr>
        <p:txBody>
          <a:bodyPr wrap="square" rtlCol="0">
            <a:spAutoFit/>
          </a:bodyPr>
          <a:lstStyle/>
          <a:p>
            <a:pPr>
              <a:lnSpc>
                <a:spcPct val="131978"/>
              </a:lnSpc>
            </a:pPr>
            <a:r>
              <a:rPr lang="en-US" altLang="zh-CN"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dirty="0">
              <a:solidFill>
                <a:schemeClr val="bg2">
                  <a:lumMod val="1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3" name="文本框 12">
            <a:extLst>
              <a:ext uri="{FF2B5EF4-FFF2-40B4-BE49-F238E27FC236}">
                <a16:creationId xmlns:a16="http://schemas.microsoft.com/office/drawing/2014/main" id="{14679D69-7CAA-8199-60A7-657AA662E433}"/>
              </a:ext>
            </a:extLst>
          </p:cNvPr>
          <p:cNvSpPr txBox="1"/>
          <p:nvPr/>
        </p:nvSpPr>
        <p:spPr>
          <a:xfrm>
            <a:off x="5007306" y="2896487"/>
            <a:ext cx="2099706" cy="555601"/>
          </a:xfrm>
          <a:prstGeom prst="rect">
            <a:avLst/>
          </a:prstGeom>
          <a:noFill/>
        </p:spPr>
        <p:txBody>
          <a:bodyPr wrap="square">
            <a:spAutoFit/>
          </a:bodyPr>
          <a:lstStyle/>
          <a:p>
            <a:pPr marL="0" marR="0" lvl="0" indent="0" algn="l" defTabSz="914400" rtl="0" eaLnBrk="1" fontAlgn="auto" latinLnBrk="0" hangingPunct="1">
              <a:lnSpc>
                <a:spcPct val="131978"/>
              </a:lnSpc>
              <a:buClrTx/>
              <a:buSzTx/>
              <a:buFontTx/>
              <a:buNone/>
              <a:tabLst/>
              <a:defRPr/>
            </a:pPr>
            <a:r>
              <a:rPr kumimoji="0" lang="en-US" altLang="zh-CN" sz="1200" b="0" i="0" u="none" strike="noStrike" kern="1200" cap="none" spc="0" normalizeH="0" baseline="0" noProof="0" dirty="0">
                <a:ln>
                  <a:noFill/>
                </a:ln>
                <a:solidFill>
                  <a:schemeClr val="bg1"/>
                </a:solidFill>
                <a:effectLst/>
                <a:uLnTx/>
                <a:uFillTx/>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kumimoji="0" lang="zh-CN" altLang="en-US" sz="1200" b="0" i="0" u="none" strike="noStrike" kern="1200" cap="none" spc="0" normalizeH="0" baseline="0" noProof="0" dirty="0">
              <a:ln>
                <a:noFill/>
              </a:ln>
              <a:solidFill>
                <a:schemeClr val="bg1"/>
              </a:solidFill>
              <a:effectLst/>
              <a:uLnTx/>
              <a:uFillTx/>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4" name="矩形 13">
            <a:extLst>
              <a:ext uri="{FF2B5EF4-FFF2-40B4-BE49-F238E27FC236}">
                <a16:creationId xmlns:a16="http://schemas.microsoft.com/office/drawing/2014/main" id="{A6121BB9-4B03-4F95-82F2-05B88C787708}"/>
              </a:ext>
            </a:extLst>
          </p:cNvPr>
          <p:cNvSpPr/>
          <p:nvPr/>
        </p:nvSpPr>
        <p:spPr>
          <a:xfrm>
            <a:off x="8102161" y="1753678"/>
            <a:ext cx="2900855" cy="2635469"/>
          </a:xfrm>
          <a:prstGeom prst="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5" name="矩形: 圆角 14">
            <a:extLst>
              <a:ext uri="{FF2B5EF4-FFF2-40B4-BE49-F238E27FC236}">
                <a16:creationId xmlns:a16="http://schemas.microsoft.com/office/drawing/2014/main" id="{9C309E95-E8C5-5E4F-F64A-1BE4A3DB9530}"/>
              </a:ext>
            </a:extLst>
          </p:cNvPr>
          <p:cNvSpPr/>
          <p:nvPr/>
        </p:nvSpPr>
        <p:spPr>
          <a:xfrm>
            <a:off x="8695996" y="2234894"/>
            <a:ext cx="1713187" cy="462454"/>
          </a:xfrm>
          <a:prstGeom prst="roundRect">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6" name="矩形 15">
            <a:extLst>
              <a:ext uri="{FF2B5EF4-FFF2-40B4-BE49-F238E27FC236}">
                <a16:creationId xmlns:a16="http://schemas.microsoft.com/office/drawing/2014/main" id="{68AD899A-92A7-FC8F-3277-6FCA5ED2637A}"/>
              </a:ext>
            </a:extLst>
          </p:cNvPr>
          <p:cNvSpPr/>
          <p:nvPr/>
        </p:nvSpPr>
        <p:spPr>
          <a:xfrm>
            <a:off x="8566195" y="2279196"/>
            <a:ext cx="45719" cy="388882"/>
          </a:xfrm>
          <a:prstGeom prst="rect">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7" name="文本框 16">
            <a:extLst>
              <a:ext uri="{FF2B5EF4-FFF2-40B4-BE49-F238E27FC236}">
                <a16:creationId xmlns:a16="http://schemas.microsoft.com/office/drawing/2014/main" id="{9BACDA20-6039-0D14-1D57-04D2A55C2A65}"/>
              </a:ext>
            </a:extLst>
          </p:cNvPr>
          <p:cNvSpPr txBox="1"/>
          <p:nvPr/>
        </p:nvSpPr>
        <p:spPr>
          <a:xfrm>
            <a:off x="8744607" y="2217305"/>
            <a:ext cx="1860331" cy="421654"/>
          </a:xfrm>
          <a:prstGeom prst="rect">
            <a:avLst/>
          </a:prstGeom>
          <a:noFill/>
        </p:spPr>
        <p:txBody>
          <a:bodyPr wrap="square" rtlCol="0">
            <a:spAutoFit/>
          </a:bodyPr>
          <a:lstStyle/>
          <a:p>
            <a:pPr>
              <a:lnSpc>
                <a:spcPct val="131978"/>
              </a:lnSpc>
            </a:pPr>
            <a:r>
              <a:rPr lang="en-US" altLang="zh-CN"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8" name="文本框 17">
            <a:extLst>
              <a:ext uri="{FF2B5EF4-FFF2-40B4-BE49-F238E27FC236}">
                <a16:creationId xmlns:a16="http://schemas.microsoft.com/office/drawing/2014/main" id="{E9008D6A-02E5-B79C-1DF6-CBB99597F7C4}"/>
              </a:ext>
            </a:extLst>
          </p:cNvPr>
          <p:cNvSpPr txBox="1"/>
          <p:nvPr/>
        </p:nvSpPr>
        <p:spPr>
          <a:xfrm>
            <a:off x="8446814" y="2896487"/>
            <a:ext cx="2099706" cy="555601"/>
          </a:xfrm>
          <a:prstGeom prst="rect">
            <a:avLst/>
          </a:prstGeom>
          <a:noFill/>
        </p:spPr>
        <p:txBody>
          <a:bodyPr wrap="square">
            <a:spAutoFit/>
          </a:bodyPr>
          <a:lstStyle/>
          <a:p>
            <a:pPr marL="0" marR="0" lvl="0" indent="0" algn="l" defTabSz="914400" rtl="0" eaLnBrk="1" fontAlgn="auto" latinLnBrk="0" hangingPunct="1">
              <a:lnSpc>
                <a:spcPct val="131978"/>
              </a:lnSpc>
              <a:buClrTx/>
              <a:buSzTx/>
              <a:buFontTx/>
              <a:buNone/>
              <a:tabLst/>
              <a:defRPr/>
            </a:pPr>
            <a:r>
              <a:rPr kumimoji="0" lang="en-US" altLang="zh-CN" sz="1200" b="0" i="0" u="none" strike="noStrike" kern="1200" cap="none" spc="0" normalizeH="0" baseline="0" noProof="0" dirty="0">
                <a:ln>
                  <a:noFill/>
                </a:ln>
                <a:solidFill>
                  <a:schemeClr val="tx2">
                    <a:lumMod val="50000"/>
                  </a:schemeClr>
                </a:solidFill>
                <a:effectLst/>
                <a:uLnTx/>
                <a:uFillTx/>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endParaRPr kumimoji="0" lang="zh-CN" altLang="en-US" sz="1200" b="0" i="0" u="none" strike="noStrike" kern="1200" cap="none" spc="0" normalizeH="0" baseline="0" noProof="0" dirty="0">
              <a:ln>
                <a:noFill/>
              </a:ln>
              <a:solidFill>
                <a:schemeClr val="tx2">
                  <a:lumMod val="50000"/>
                </a:schemeClr>
              </a:solidFill>
              <a:effectLst/>
              <a:uLnTx/>
              <a:uFillTx/>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9" name="文本框 18">
            <a:extLst>
              <a:ext uri="{FF2B5EF4-FFF2-40B4-BE49-F238E27FC236}">
                <a16:creationId xmlns:a16="http://schemas.microsoft.com/office/drawing/2014/main" id="{724C2756-5145-3D43-7463-44B530C47BA6}"/>
              </a:ext>
            </a:extLst>
          </p:cNvPr>
          <p:cNvSpPr txBox="1"/>
          <p:nvPr/>
        </p:nvSpPr>
        <p:spPr>
          <a:xfrm>
            <a:off x="1059712" y="5173784"/>
            <a:ext cx="10103588" cy="1282274"/>
          </a:xfrm>
          <a:prstGeom prst="rect">
            <a:avLst/>
          </a:prstGeom>
          <a:noFill/>
          <a:ln>
            <a:noFill/>
          </a:ln>
        </p:spPr>
        <p:txBody>
          <a:bodyPr wrap="square" rtlCol="0">
            <a:spAutoFit/>
          </a:bodyPr>
          <a:lstStyle/>
          <a:p>
            <a:pPr>
              <a:lnSpc>
                <a:spcPct val="141978"/>
              </a:lnSpc>
            </a:pPr>
            <a:r>
              <a:rPr lang="en-US" altLang="zh-CN" sz="1400" dirty="0">
                <a:solidFill>
                  <a:schemeClr val="tx2">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r>
              <a:rPr lang="zh-CN" altLang="en-US" sz="1400" dirty="0">
                <a:solidFill>
                  <a:schemeClr val="tx2">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 </a:t>
            </a:r>
            <a:r>
              <a:rPr lang="en-US" altLang="zh-CN" sz="1400" dirty="0">
                <a:solidFill>
                  <a:schemeClr val="tx2">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r>
              <a:rPr lang="zh-CN" altLang="en-US" sz="1400" dirty="0">
                <a:solidFill>
                  <a:schemeClr val="tx2">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a:t>
            </a:r>
            <a:r>
              <a:rPr lang="en-US" altLang="zh-CN" sz="1400" dirty="0">
                <a:solidFill>
                  <a:schemeClr val="tx2">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Click here to add content, content to match the title. Click here to add content, content to match the title. </a:t>
            </a:r>
            <a:r>
              <a:rPr lang="zh-CN" altLang="en-US" sz="1400" dirty="0">
                <a:solidFill>
                  <a:schemeClr val="tx2">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 </a:t>
            </a:r>
          </a:p>
          <a:p>
            <a:pPr>
              <a:lnSpc>
                <a:spcPct val="141978"/>
              </a:lnSpc>
            </a:pPr>
            <a:endParaRPr lang="zh-CN" altLang="en-US" sz="1400" dirty="0">
              <a:solidFill>
                <a:schemeClr val="tx2">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cxnSp>
        <p:nvCxnSpPr>
          <p:cNvPr id="20" name="直接连接符 19">
            <a:extLst>
              <a:ext uri="{FF2B5EF4-FFF2-40B4-BE49-F238E27FC236}">
                <a16:creationId xmlns:a16="http://schemas.microsoft.com/office/drawing/2014/main" id="{3678B912-3EE2-4B87-C1CB-CB7D5B733275}"/>
              </a:ext>
            </a:extLst>
          </p:cNvPr>
          <p:cNvCxnSpPr>
            <a:cxnSpLocks/>
          </p:cNvCxnSpPr>
          <p:nvPr/>
        </p:nvCxnSpPr>
        <p:spPr>
          <a:xfrm>
            <a:off x="1108842" y="5003800"/>
            <a:ext cx="9974316" cy="0"/>
          </a:xfrm>
          <a:prstGeom prst="line">
            <a:avLst/>
          </a:prstGeom>
          <a:ln>
            <a:solidFill>
              <a:srgbClr val="F2B8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10664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572001" y="337444"/>
            <a:ext cx="3131126"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sp>
        <p:nvSpPr>
          <p:cNvPr id="27" name="右箭头 10">
            <a:extLst>
              <a:ext uri="{FF2B5EF4-FFF2-40B4-BE49-F238E27FC236}">
                <a16:creationId xmlns:a16="http://schemas.microsoft.com/office/drawing/2014/main" id="{4296D9FF-CC49-F8DF-D208-1E2ACF9113AF}"/>
              </a:ext>
            </a:extLst>
          </p:cNvPr>
          <p:cNvSpPr/>
          <p:nvPr/>
        </p:nvSpPr>
        <p:spPr>
          <a:xfrm>
            <a:off x="1312888" y="1724926"/>
            <a:ext cx="4594901" cy="1775012"/>
          </a:xfrm>
          <a:prstGeom prst="rightArrow">
            <a:avLst>
              <a:gd name="adj1" fmla="val 81481"/>
              <a:gd name="adj2" fmla="val 50000"/>
            </a:avLst>
          </a:prstGeom>
          <a:solidFill>
            <a:srgbClr val="F1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8" name="左箭头 11">
            <a:extLst>
              <a:ext uri="{FF2B5EF4-FFF2-40B4-BE49-F238E27FC236}">
                <a16:creationId xmlns:a16="http://schemas.microsoft.com/office/drawing/2014/main" id="{07783041-F100-5B3F-AEC2-9BA870A11314}"/>
              </a:ext>
            </a:extLst>
          </p:cNvPr>
          <p:cNvSpPr/>
          <p:nvPr/>
        </p:nvSpPr>
        <p:spPr>
          <a:xfrm>
            <a:off x="6209002" y="3044315"/>
            <a:ext cx="4593600" cy="1774800"/>
          </a:xfrm>
          <a:prstGeom prst="leftArrow">
            <a:avLst>
              <a:gd name="adj1" fmla="val 81485"/>
              <a:gd name="adj2" fmla="val 50000"/>
            </a:avLst>
          </a:prstGeom>
          <a:solidFill>
            <a:srgbClr val="F1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9" name="右箭头 12">
            <a:extLst>
              <a:ext uri="{FF2B5EF4-FFF2-40B4-BE49-F238E27FC236}">
                <a16:creationId xmlns:a16="http://schemas.microsoft.com/office/drawing/2014/main" id="{C9976C9B-1C0A-555C-3E62-F29A69050802}"/>
              </a:ext>
            </a:extLst>
          </p:cNvPr>
          <p:cNvSpPr/>
          <p:nvPr/>
        </p:nvSpPr>
        <p:spPr>
          <a:xfrm>
            <a:off x="1312888" y="4363492"/>
            <a:ext cx="4594901" cy="1775012"/>
          </a:xfrm>
          <a:prstGeom prst="rightArrow">
            <a:avLst>
              <a:gd name="adj1" fmla="val 81481"/>
              <a:gd name="adj2" fmla="val 50000"/>
            </a:avLst>
          </a:prstGeom>
          <a:solidFill>
            <a:srgbClr val="F1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0" name="椭圆 29">
            <a:extLst>
              <a:ext uri="{FF2B5EF4-FFF2-40B4-BE49-F238E27FC236}">
                <a16:creationId xmlns:a16="http://schemas.microsoft.com/office/drawing/2014/main" id="{453A768A-1B3A-75C6-DD0D-34CA88B0C020}"/>
              </a:ext>
            </a:extLst>
          </p:cNvPr>
          <p:cNvSpPr/>
          <p:nvPr/>
        </p:nvSpPr>
        <p:spPr>
          <a:xfrm>
            <a:off x="5547095" y="2037136"/>
            <a:ext cx="1150592" cy="1150592"/>
          </a:xfrm>
          <a:prstGeom prst="ellipse">
            <a:avLst/>
          </a:prstGeom>
          <a:gradFill>
            <a:gsLst>
              <a:gs pos="0">
                <a:srgbClr val="019BE5"/>
              </a:gs>
              <a:gs pos="100000">
                <a:srgbClr val="006CBC"/>
              </a:gs>
            </a:gsLst>
            <a:lin ang="6000000" scaled="0"/>
          </a:gradFill>
          <a:ln w="25400">
            <a:noFill/>
          </a:ln>
          <a:effectLst>
            <a:outerShdw blurRad="190500" dist="63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4400" dirty="0">
              <a:solidFill>
                <a:srgbClr val="FEFABC"/>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1" name="椭圆 30">
            <a:extLst>
              <a:ext uri="{FF2B5EF4-FFF2-40B4-BE49-F238E27FC236}">
                <a16:creationId xmlns:a16="http://schemas.microsoft.com/office/drawing/2014/main" id="{557CC8C2-B26C-159D-AD17-B39C4FA3C2A1}"/>
              </a:ext>
            </a:extLst>
          </p:cNvPr>
          <p:cNvSpPr/>
          <p:nvPr/>
        </p:nvSpPr>
        <p:spPr>
          <a:xfrm>
            <a:off x="5547095" y="3356419"/>
            <a:ext cx="1150592" cy="1150592"/>
          </a:xfrm>
          <a:prstGeom prst="ellipse">
            <a:avLst/>
          </a:prstGeom>
          <a:solidFill>
            <a:schemeClr val="accent2"/>
          </a:solidFill>
          <a:ln w="25400">
            <a:noFill/>
          </a:ln>
          <a:effectLst>
            <a:outerShdw blurRad="190500" dist="63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4400" dirty="0">
              <a:solidFill>
                <a:srgbClr val="FEFABC"/>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2" name="椭圆 31">
            <a:extLst>
              <a:ext uri="{FF2B5EF4-FFF2-40B4-BE49-F238E27FC236}">
                <a16:creationId xmlns:a16="http://schemas.microsoft.com/office/drawing/2014/main" id="{F1E8B515-C2CA-8D60-13D1-9313A155D0C5}"/>
              </a:ext>
            </a:extLst>
          </p:cNvPr>
          <p:cNvSpPr/>
          <p:nvPr/>
        </p:nvSpPr>
        <p:spPr>
          <a:xfrm>
            <a:off x="5547095" y="4675702"/>
            <a:ext cx="1150592" cy="1150592"/>
          </a:xfrm>
          <a:prstGeom prst="ellipse">
            <a:avLst/>
          </a:prstGeom>
          <a:gradFill>
            <a:gsLst>
              <a:gs pos="0">
                <a:srgbClr val="019BE5"/>
              </a:gs>
              <a:gs pos="100000">
                <a:srgbClr val="006CBC"/>
              </a:gs>
            </a:gsLst>
            <a:lin ang="6000000" scaled="0"/>
          </a:gradFill>
          <a:ln w="25400">
            <a:noFill/>
          </a:ln>
          <a:effectLst>
            <a:outerShdw blurRad="190500" dist="635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4400" dirty="0">
              <a:solidFill>
                <a:srgbClr val="FEFABC"/>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3" name="Freeform 5">
            <a:extLst>
              <a:ext uri="{FF2B5EF4-FFF2-40B4-BE49-F238E27FC236}">
                <a16:creationId xmlns:a16="http://schemas.microsoft.com/office/drawing/2014/main" id="{09E9AD27-96A6-1640-8688-D1DDF0D6BC05}"/>
              </a:ext>
            </a:extLst>
          </p:cNvPr>
          <p:cNvSpPr>
            <a:spLocks noEditPoints="1"/>
          </p:cNvSpPr>
          <p:nvPr/>
        </p:nvSpPr>
        <p:spPr bwMode="auto">
          <a:xfrm>
            <a:off x="5938596" y="5006675"/>
            <a:ext cx="367591" cy="488646"/>
          </a:xfrm>
          <a:custGeom>
            <a:avLst/>
            <a:gdLst>
              <a:gd name="T0" fmla="*/ 192 w 209"/>
              <a:gd name="T1" fmla="*/ 18 h 280"/>
              <a:gd name="T2" fmla="*/ 209 w 209"/>
              <a:gd name="T3" fmla="*/ 18 h 280"/>
              <a:gd name="T4" fmla="*/ 209 w 209"/>
              <a:gd name="T5" fmla="*/ 0 h 280"/>
              <a:gd name="T6" fmla="*/ 0 w 209"/>
              <a:gd name="T7" fmla="*/ 0 h 280"/>
              <a:gd name="T8" fmla="*/ 0 w 209"/>
              <a:gd name="T9" fmla="*/ 18 h 280"/>
              <a:gd name="T10" fmla="*/ 17 w 209"/>
              <a:gd name="T11" fmla="*/ 18 h 280"/>
              <a:gd name="T12" fmla="*/ 17 w 209"/>
              <a:gd name="T13" fmla="*/ 35 h 280"/>
              <a:gd name="T14" fmla="*/ 25 w 209"/>
              <a:gd name="T15" fmla="*/ 35 h 280"/>
              <a:gd name="T16" fmla="*/ 53 w 209"/>
              <a:gd name="T17" fmla="*/ 131 h 280"/>
              <a:gd name="T18" fmla="*/ 67 w 209"/>
              <a:gd name="T19" fmla="*/ 140 h 280"/>
              <a:gd name="T20" fmla="*/ 53 w 209"/>
              <a:gd name="T21" fmla="*/ 149 h 280"/>
              <a:gd name="T22" fmla="*/ 25 w 209"/>
              <a:gd name="T23" fmla="*/ 245 h 280"/>
              <a:gd name="T24" fmla="*/ 17 w 209"/>
              <a:gd name="T25" fmla="*/ 245 h 280"/>
              <a:gd name="T26" fmla="*/ 17 w 209"/>
              <a:gd name="T27" fmla="*/ 263 h 280"/>
              <a:gd name="T28" fmla="*/ 0 w 209"/>
              <a:gd name="T29" fmla="*/ 263 h 280"/>
              <a:gd name="T30" fmla="*/ 0 w 209"/>
              <a:gd name="T31" fmla="*/ 280 h 280"/>
              <a:gd name="T32" fmla="*/ 209 w 209"/>
              <a:gd name="T33" fmla="*/ 280 h 280"/>
              <a:gd name="T34" fmla="*/ 209 w 209"/>
              <a:gd name="T35" fmla="*/ 263 h 280"/>
              <a:gd name="T36" fmla="*/ 192 w 209"/>
              <a:gd name="T37" fmla="*/ 263 h 280"/>
              <a:gd name="T38" fmla="*/ 192 w 209"/>
              <a:gd name="T39" fmla="*/ 245 h 280"/>
              <a:gd name="T40" fmla="*/ 184 w 209"/>
              <a:gd name="T41" fmla="*/ 245 h 280"/>
              <a:gd name="T42" fmla="*/ 156 w 209"/>
              <a:gd name="T43" fmla="*/ 149 h 280"/>
              <a:gd name="T44" fmla="*/ 141 w 209"/>
              <a:gd name="T45" fmla="*/ 140 h 280"/>
              <a:gd name="T46" fmla="*/ 156 w 209"/>
              <a:gd name="T47" fmla="*/ 131 h 280"/>
              <a:gd name="T48" fmla="*/ 184 w 209"/>
              <a:gd name="T49" fmla="*/ 35 h 280"/>
              <a:gd name="T50" fmla="*/ 192 w 209"/>
              <a:gd name="T51" fmla="*/ 35 h 280"/>
              <a:gd name="T52" fmla="*/ 192 w 209"/>
              <a:gd name="T53" fmla="*/ 18 h 280"/>
              <a:gd name="T54" fmla="*/ 145 w 209"/>
              <a:gd name="T55" fmla="*/ 117 h 280"/>
              <a:gd name="T56" fmla="*/ 122 w 209"/>
              <a:gd name="T57" fmla="*/ 129 h 280"/>
              <a:gd name="T58" fmla="*/ 122 w 209"/>
              <a:gd name="T59" fmla="*/ 151 h 280"/>
              <a:gd name="T60" fmla="*/ 145 w 209"/>
              <a:gd name="T61" fmla="*/ 163 h 280"/>
              <a:gd name="T62" fmla="*/ 166 w 209"/>
              <a:gd name="T63" fmla="*/ 242 h 280"/>
              <a:gd name="T64" fmla="*/ 165 w 209"/>
              <a:gd name="T65" fmla="*/ 245 h 280"/>
              <a:gd name="T66" fmla="*/ 147 w 209"/>
              <a:gd name="T67" fmla="*/ 245 h 280"/>
              <a:gd name="T68" fmla="*/ 134 w 209"/>
              <a:gd name="T69" fmla="*/ 204 h 280"/>
              <a:gd name="T70" fmla="*/ 113 w 209"/>
              <a:gd name="T71" fmla="*/ 194 h 280"/>
              <a:gd name="T72" fmla="*/ 113 w 209"/>
              <a:gd name="T73" fmla="*/ 122 h 280"/>
              <a:gd name="T74" fmla="*/ 142 w 209"/>
              <a:gd name="T75" fmla="*/ 109 h 280"/>
              <a:gd name="T76" fmla="*/ 158 w 209"/>
              <a:gd name="T77" fmla="*/ 88 h 280"/>
              <a:gd name="T78" fmla="*/ 51 w 209"/>
              <a:gd name="T79" fmla="*/ 88 h 280"/>
              <a:gd name="T80" fmla="*/ 67 w 209"/>
              <a:gd name="T81" fmla="*/ 109 h 280"/>
              <a:gd name="T82" fmla="*/ 96 w 209"/>
              <a:gd name="T83" fmla="*/ 122 h 280"/>
              <a:gd name="T84" fmla="*/ 96 w 209"/>
              <a:gd name="T85" fmla="*/ 194 h 280"/>
              <a:gd name="T86" fmla="*/ 75 w 209"/>
              <a:gd name="T87" fmla="*/ 204 h 280"/>
              <a:gd name="T88" fmla="*/ 62 w 209"/>
              <a:gd name="T89" fmla="*/ 245 h 280"/>
              <a:gd name="T90" fmla="*/ 44 w 209"/>
              <a:gd name="T91" fmla="*/ 245 h 280"/>
              <a:gd name="T92" fmla="*/ 43 w 209"/>
              <a:gd name="T93" fmla="*/ 242 h 280"/>
              <a:gd name="T94" fmla="*/ 64 w 209"/>
              <a:gd name="T95" fmla="*/ 163 h 280"/>
              <a:gd name="T96" fmla="*/ 87 w 209"/>
              <a:gd name="T97" fmla="*/ 151 h 280"/>
              <a:gd name="T98" fmla="*/ 87 w 209"/>
              <a:gd name="T99" fmla="*/ 129 h 280"/>
              <a:gd name="T100" fmla="*/ 64 w 209"/>
              <a:gd name="T101" fmla="*/ 117 h 280"/>
              <a:gd name="T102" fmla="*/ 43 w 209"/>
              <a:gd name="T103" fmla="*/ 39 h 280"/>
              <a:gd name="T104" fmla="*/ 44 w 209"/>
              <a:gd name="T105" fmla="*/ 35 h 280"/>
              <a:gd name="T106" fmla="*/ 165 w 209"/>
              <a:gd name="T107" fmla="*/ 35 h 280"/>
              <a:gd name="T108" fmla="*/ 166 w 209"/>
              <a:gd name="T109" fmla="*/ 39 h 280"/>
              <a:gd name="T110" fmla="*/ 145 w 209"/>
              <a:gd name="T111" fmla="*/ 11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9" h="280">
                <a:moveTo>
                  <a:pt x="192" y="18"/>
                </a:moveTo>
                <a:cubicBezTo>
                  <a:pt x="209" y="18"/>
                  <a:pt x="209" y="18"/>
                  <a:pt x="209" y="18"/>
                </a:cubicBezTo>
                <a:cubicBezTo>
                  <a:pt x="209" y="0"/>
                  <a:pt x="209" y="0"/>
                  <a:pt x="209" y="0"/>
                </a:cubicBezTo>
                <a:cubicBezTo>
                  <a:pt x="0" y="0"/>
                  <a:pt x="0" y="0"/>
                  <a:pt x="0" y="0"/>
                </a:cubicBezTo>
                <a:cubicBezTo>
                  <a:pt x="0" y="18"/>
                  <a:pt x="0" y="18"/>
                  <a:pt x="0" y="18"/>
                </a:cubicBezTo>
                <a:cubicBezTo>
                  <a:pt x="17" y="18"/>
                  <a:pt x="17" y="18"/>
                  <a:pt x="17" y="18"/>
                </a:cubicBezTo>
                <a:cubicBezTo>
                  <a:pt x="17" y="35"/>
                  <a:pt x="17" y="35"/>
                  <a:pt x="17" y="35"/>
                </a:cubicBezTo>
                <a:cubicBezTo>
                  <a:pt x="25" y="35"/>
                  <a:pt x="25" y="35"/>
                  <a:pt x="25" y="35"/>
                </a:cubicBezTo>
                <a:cubicBezTo>
                  <a:pt x="13" y="70"/>
                  <a:pt x="24" y="109"/>
                  <a:pt x="53" y="131"/>
                </a:cubicBezTo>
                <a:cubicBezTo>
                  <a:pt x="58" y="135"/>
                  <a:pt x="62" y="138"/>
                  <a:pt x="67" y="140"/>
                </a:cubicBezTo>
                <a:cubicBezTo>
                  <a:pt x="62" y="143"/>
                  <a:pt x="58" y="145"/>
                  <a:pt x="53" y="149"/>
                </a:cubicBezTo>
                <a:cubicBezTo>
                  <a:pt x="24" y="171"/>
                  <a:pt x="13" y="211"/>
                  <a:pt x="25" y="245"/>
                </a:cubicBezTo>
                <a:cubicBezTo>
                  <a:pt x="17" y="245"/>
                  <a:pt x="17" y="245"/>
                  <a:pt x="17" y="245"/>
                </a:cubicBezTo>
                <a:cubicBezTo>
                  <a:pt x="17" y="263"/>
                  <a:pt x="17" y="263"/>
                  <a:pt x="17" y="263"/>
                </a:cubicBezTo>
                <a:cubicBezTo>
                  <a:pt x="0" y="263"/>
                  <a:pt x="0" y="263"/>
                  <a:pt x="0" y="263"/>
                </a:cubicBezTo>
                <a:cubicBezTo>
                  <a:pt x="0" y="280"/>
                  <a:pt x="0" y="280"/>
                  <a:pt x="0" y="280"/>
                </a:cubicBezTo>
                <a:cubicBezTo>
                  <a:pt x="209" y="280"/>
                  <a:pt x="209" y="280"/>
                  <a:pt x="209" y="280"/>
                </a:cubicBezTo>
                <a:cubicBezTo>
                  <a:pt x="209" y="263"/>
                  <a:pt x="209" y="263"/>
                  <a:pt x="209" y="263"/>
                </a:cubicBezTo>
                <a:cubicBezTo>
                  <a:pt x="192" y="263"/>
                  <a:pt x="192" y="263"/>
                  <a:pt x="192" y="263"/>
                </a:cubicBezTo>
                <a:cubicBezTo>
                  <a:pt x="192" y="245"/>
                  <a:pt x="192" y="245"/>
                  <a:pt x="192" y="245"/>
                </a:cubicBezTo>
                <a:cubicBezTo>
                  <a:pt x="184" y="245"/>
                  <a:pt x="184" y="245"/>
                  <a:pt x="184" y="245"/>
                </a:cubicBezTo>
                <a:cubicBezTo>
                  <a:pt x="196" y="211"/>
                  <a:pt x="185" y="171"/>
                  <a:pt x="156" y="149"/>
                </a:cubicBezTo>
                <a:cubicBezTo>
                  <a:pt x="151" y="145"/>
                  <a:pt x="147" y="143"/>
                  <a:pt x="141" y="140"/>
                </a:cubicBezTo>
                <a:cubicBezTo>
                  <a:pt x="147" y="138"/>
                  <a:pt x="151" y="135"/>
                  <a:pt x="156" y="131"/>
                </a:cubicBezTo>
                <a:cubicBezTo>
                  <a:pt x="185" y="109"/>
                  <a:pt x="196" y="70"/>
                  <a:pt x="184" y="35"/>
                </a:cubicBezTo>
                <a:cubicBezTo>
                  <a:pt x="192" y="35"/>
                  <a:pt x="192" y="35"/>
                  <a:pt x="192" y="35"/>
                </a:cubicBezTo>
                <a:lnTo>
                  <a:pt x="192" y="18"/>
                </a:lnTo>
                <a:close/>
                <a:moveTo>
                  <a:pt x="145" y="117"/>
                </a:moveTo>
                <a:cubicBezTo>
                  <a:pt x="138" y="123"/>
                  <a:pt x="130" y="127"/>
                  <a:pt x="122" y="129"/>
                </a:cubicBezTo>
                <a:cubicBezTo>
                  <a:pt x="122" y="151"/>
                  <a:pt x="122" y="151"/>
                  <a:pt x="122" y="151"/>
                </a:cubicBezTo>
                <a:cubicBezTo>
                  <a:pt x="130" y="154"/>
                  <a:pt x="138" y="157"/>
                  <a:pt x="145" y="163"/>
                </a:cubicBezTo>
                <a:cubicBezTo>
                  <a:pt x="169" y="181"/>
                  <a:pt x="178" y="214"/>
                  <a:pt x="166" y="242"/>
                </a:cubicBezTo>
                <a:cubicBezTo>
                  <a:pt x="165" y="245"/>
                  <a:pt x="165" y="245"/>
                  <a:pt x="165" y="245"/>
                </a:cubicBezTo>
                <a:cubicBezTo>
                  <a:pt x="147" y="245"/>
                  <a:pt x="147" y="245"/>
                  <a:pt x="147" y="245"/>
                </a:cubicBezTo>
                <a:cubicBezTo>
                  <a:pt x="150" y="230"/>
                  <a:pt x="146" y="215"/>
                  <a:pt x="134" y="204"/>
                </a:cubicBezTo>
                <a:cubicBezTo>
                  <a:pt x="128" y="198"/>
                  <a:pt x="121" y="195"/>
                  <a:pt x="113" y="194"/>
                </a:cubicBezTo>
                <a:cubicBezTo>
                  <a:pt x="113" y="122"/>
                  <a:pt x="113" y="122"/>
                  <a:pt x="113" y="122"/>
                </a:cubicBezTo>
                <a:cubicBezTo>
                  <a:pt x="124" y="120"/>
                  <a:pt x="134" y="116"/>
                  <a:pt x="142" y="109"/>
                </a:cubicBezTo>
                <a:cubicBezTo>
                  <a:pt x="149" y="103"/>
                  <a:pt x="155" y="96"/>
                  <a:pt x="158" y="88"/>
                </a:cubicBezTo>
                <a:cubicBezTo>
                  <a:pt x="51" y="88"/>
                  <a:pt x="51" y="88"/>
                  <a:pt x="51" y="88"/>
                </a:cubicBezTo>
                <a:cubicBezTo>
                  <a:pt x="54" y="96"/>
                  <a:pt x="60" y="103"/>
                  <a:pt x="67" y="109"/>
                </a:cubicBezTo>
                <a:cubicBezTo>
                  <a:pt x="75" y="116"/>
                  <a:pt x="85" y="120"/>
                  <a:pt x="96" y="122"/>
                </a:cubicBezTo>
                <a:cubicBezTo>
                  <a:pt x="96" y="194"/>
                  <a:pt x="96" y="194"/>
                  <a:pt x="96" y="194"/>
                </a:cubicBezTo>
                <a:cubicBezTo>
                  <a:pt x="88" y="195"/>
                  <a:pt x="81" y="198"/>
                  <a:pt x="75" y="204"/>
                </a:cubicBezTo>
                <a:cubicBezTo>
                  <a:pt x="63" y="215"/>
                  <a:pt x="59" y="230"/>
                  <a:pt x="62" y="245"/>
                </a:cubicBezTo>
                <a:cubicBezTo>
                  <a:pt x="44" y="245"/>
                  <a:pt x="44" y="245"/>
                  <a:pt x="44" y="245"/>
                </a:cubicBezTo>
                <a:cubicBezTo>
                  <a:pt x="43" y="242"/>
                  <a:pt x="43" y="242"/>
                  <a:pt x="43" y="242"/>
                </a:cubicBezTo>
                <a:cubicBezTo>
                  <a:pt x="31" y="214"/>
                  <a:pt x="40" y="181"/>
                  <a:pt x="64" y="163"/>
                </a:cubicBezTo>
                <a:cubicBezTo>
                  <a:pt x="71" y="157"/>
                  <a:pt x="79" y="154"/>
                  <a:pt x="87" y="151"/>
                </a:cubicBezTo>
                <a:cubicBezTo>
                  <a:pt x="87" y="129"/>
                  <a:pt x="87" y="129"/>
                  <a:pt x="87" y="129"/>
                </a:cubicBezTo>
                <a:cubicBezTo>
                  <a:pt x="79" y="127"/>
                  <a:pt x="71" y="123"/>
                  <a:pt x="64" y="117"/>
                </a:cubicBezTo>
                <a:cubicBezTo>
                  <a:pt x="40" y="99"/>
                  <a:pt x="31" y="67"/>
                  <a:pt x="43" y="39"/>
                </a:cubicBezTo>
                <a:cubicBezTo>
                  <a:pt x="44" y="35"/>
                  <a:pt x="44" y="35"/>
                  <a:pt x="44" y="35"/>
                </a:cubicBezTo>
                <a:cubicBezTo>
                  <a:pt x="165" y="35"/>
                  <a:pt x="165" y="35"/>
                  <a:pt x="165" y="35"/>
                </a:cubicBezTo>
                <a:cubicBezTo>
                  <a:pt x="166" y="39"/>
                  <a:pt x="166" y="39"/>
                  <a:pt x="166" y="39"/>
                </a:cubicBezTo>
                <a:cubicBezTo>
                  <a:pt x="178" y="67"/>
                  <a:pt x="169" y="99"/>
                  <a:pt x="145" y="11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4" name="Freeform 6">
            <a:extLst>
              <a:ext uri="{FF2B5EF4-FFF2-40B4-BE49-F238E27FC236}">
                <a16:creationId xmlns:a16="http://schemas.microsoft.com/office/drawing/2014/main" id="{7E745062-1E39-1DC3-354C-9783CAA7A21F}"/>
              </a:ext>
            </a:extLst>
          </p:cNvPr>
          <p:cNvSpPr>
            <a:spLocks noEditPoints="1"/>
          </p:cNvSpPr>
          <p:nvPr/>
        </p:nvSpPr>
        <p:spPr bwMode="auto">
          <a:xfrm>
            <a:off x="5890986" y="3687023"/>
            <a:ext cx="462810" cy="489384"/>
          </a:xfrm>
          <a:custGeom>
            <a:avLst/>
            <a:gdLst>
              <a:gd name="T0" fmla="*/ 205 w 263"/>
              <a:gd name="T1" fmla="*/ 70 h 280"/>
              <a:gd name="T2" fmla="*/ 117 w 263"/>
              <a:gd name="T3" fmla="*/ 70 h 280"/>
              <a:gd name="T4" fmla="*/ 119 w 263"/>
              <a:gd name="T5" fmla="*/ 53 h 280"/>
              <a:gd name="T6" fmla="*/ 207 w 263"/>
              <a:gd name="T7" fmla="*/ 53 h 280"/>
              <a:gd name="T8" fmla="*/ 205 w 263"/>
              <a:gd name="T9" fmla="*/ 70 h 280"/>
              <a:gd name="T10" fmla="*/ 146 w 263"/>
              <a:gd name="T11" fmla="*/ 140 h 280"/>
              <a:gd name="T12" fmla="*/ 182 w 263"/>
              <a:gd name="T13" fmla="*/ 140 h 280"/>
              <a:gd name="T14" fmla="*/ 184 w 263"/>
              <a:gd name="T15" fmla="*/ 123 h 280"/>
              <a:gd name="T16" fmla="*/ 148 w 263"/>
              <a:gd name="T17" fmla="*/ 123 h 280"/>
              <a:gd name="T18" fmla="*/ 146 w 263"/>
              <a:gd name="T19" fmla="*/ 140 h 280"/>
              <a:gd name="T20" fmla="*/ 263 w 263"/>
              <a:gd name="T21" fmla="*/ 0 h 280"/>
              <a:gd name="T22" fmla="*/ 245 w 263"/>
              <a:gd name="T23" fmla="*/ 237 h 280"/>
              <a:gd name="T24" fmla="*/ 201 w 263"/>
              <a:gd name="T25" fmla="*/ 280 h 280"/>
              <a:gd name="T26" fmla="*/ 44 w 263"/>
              <a:gd name="T27" fmla="*/ 280 h 280"/>
              <a:gd name="T28" fmla="*/ 0 w 263"/>
              <a:gd name="T29" fmla="*/ 236 h 280"/>
              <a:gd name="T30" fmla="*/ 0 w 263"/>
              <a:gd name="T31" fmla="*/ 193 h 280"/>
              <a:gd name="T32" fmla="*/ 54 w 263"/>
              <a:gd name="T33" fmla="*/ 193 h 280"/>
              <a:gd name="T34" fmla="*/ 71 w 263"/>
              <a:gd name="T35" fmla="*/ 0 h 280"/>
              <a:gd name="T36" fmla="*/ 263 w 263"/>
              <a:gd name="T37" fmla="*/ 0 h 280"/>
              <a:gd name="T38" fmla="*/ 166 w 263"/>
              <a:gd name="T39" fmla="*/ 263 h 280"/>
              <a:gd name="T40" fmla="*/ 158 w 263"/>
              <a:gd name="T41" fmla="*/ 236 h 280"/>
              <a:gd name="T42" fmla="*/ 158 w 263"/>
              <a:gd name="T43" fmla="*/ 210 h 280"/>
              <a:gd name="T44" fmla="*/ 18 w 263"/>
              <a:gd name="T45" fmla="*/ 210 h 280"/>
              <a:gd name="T46" fmla="*/ 18 w 263"/>
              <a:gd name="T47" fmla="*/ 236 h 280"/>
              <a:gd name="T48" fmla="*/ 44 w 263"/>
              <a:gd name="T49" fmla="*/ 263 h 280"/>
              <a:gd name="T50" fmla="*/ 166 w 263"/>
              <a:gd name="T51" fmla="*/ 263 h 280"/>
              <a:gd name="T52" fmla="*/ 244 w 263"/>
              <a:gd name="T53" fmla="*/ 18 h 280"/>
              <a:gd name="T54" fmla="*/ 87 w 263"/>
              <a:gd name="T55" fmla="*/ 18 h 280"/>
              <a:gd name="T56" fmla="*/ 71 w 263"/>
              <a:gd name="T57" fmla="*/ 193 h 280"/>
              <a:gd name="T58" fmla="*/ 175 w 263"/>
              <a:gd name="T59" fmla="*/ 193 h 280"/>
              <a:gd name="T60" fmla="*/ 175 w 263"/>
              <a:gd name="T61" fmla="*/ 236 h 280"/>
              <a:gd name="T62" fmla="*/ 201 w 263"/>
              <a:gd name="T63" fmla="*/ 263 h 280"/>
              <a:gd name="T64" fmla="*/ 228 w 263"/>
              <a:gd name="T65" fmla="*/ 236 h 280"/>
              <a:gd name="T66" fmla="*/ 244 w 263"/>
              <a:gd name="T67" fmla="*/ 18 h 280"/>
              <a:gd name="T68" fmla="*/ 131 w 263"/>
              <a:gd name="T69" fmla="*/ 123 h 280"/>
              <a:gd name="T70" fmla="*/ 113 w 263"/>
              <a:gd name="T71" fmla="*/ 123 h 280"/>
              <a:gd name="T72" fmla="*/ 111 w 263"/>
              <a:gd name="T73" fmla="*/ 140 h 280"/>
              <a:gd name="T74" fmla="*/ 130 w 263"/>
              <a:gd name="T75" fmla="*/ 140 h 280"/>
              <a:gd name="T76" fmla="*/ 131 w 263"/>
              <a:gd name="T77" fmla="*/ 123 h 280"/>
              <a:gd name="T78" fmla="*/ 203 w 263"/>
              <a:gd name="T79" fmla="*/ 105 h 280"/>
              <a:gd name="T80" fmla="*/ 204 w 263"/>
              <a:gd name="T81" fmla="*/ 88 h 280"/>
              <a:gd name="T82" fmla="*/ 116 w 263"/>
              <a:gd name="T83" fmla="*/ 88 h 280"/>
              <a:gd name="T84" fmla="*/ 114 w 263"/>
              <a:gd name="T85" fmla="*/ 105 h 280"/>
              <a:gd name="T86" fmla="*/ 203 w 263"/>
              <a:gd name="T87" fmla="*/ 10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280">
                <a:moveTo>
                  <a:pt x="205" y="70"/>
                </a:moveTo>
                <a:cubicBezTo>
                  <a:pt x="117" y="70"/>
                  <a:pt x="117" y="70"/>
                  <a:pt x="117" y="70"/>
                </a:cubicBezTo>
                <a:cubicBezTo>
                  <a:pt x="119" y="53"/>
                  <a:pt x="119" y="53"/>
                  <a:pt x="119" y="53"/>
                </a:cubicBezTo>
                <a:cubicBezTo>
                  <a:pt x="207" y="53"/>
                  <a:pt x="207" y="53"/>
                  <a:pt x="207" y="53"/>
                </a:cubicBezTo>
                <a:lnTo>
                  <a:pt x="205" y="70"/>
                </a:lnTo>
                <a:close/>
                <a:moveTo>
                  <a:pt x="146" y="140"/>
                </a:moveTo>
                <a:cubicBezTo>
                  <a:pt x="182" y="140"/>
                  <a:pt x="182" y="140"/>
                  <a:pt x="182" y="140"/>
                </a:cubicBezTo>
                <a:cubicBezTo>
                  <a:pt x="184" y="123"/>
                  <a:pt x="184" y="123"/>
                  <a:pt x="184" y="123"/>
                </a:cubicBezTo>
                <a:cubicBezTo>
                  <a:pt x="148" y="123"/>
                  <a:pt x="148" y="123"/>
                  <a:pt x="148" y="123"/>
                </a:cubicBezTo>
                <a:lnTo>
                  <a:pt x="146" y="140"/>
                </a:lnTo>
                <a:close/>
                <a:moveTo>
                  <a:pt x="263" y="0"/>
                </a:moveTo>
                <a:cubicBezTo>
                  <a:pt x="245" y="237"/>
                  <a:pt x="245" y="237"/>
                  <a:pt x="245" y="237"/>
                </a:cubicBezTo>
                <a:cubicBezTo>
                  <a:pt x="245" y="261"/>
                  <a:pt x="226" y="280"/>
                  <a:pt x="201" y="280"/>
                </a:cubicBezTo>
                <a:cubicBezTo>
                  <a:pt x="44" y="280"/>
                  <a:pt x="44" y="280"/>
                  <a:pt x="44" y="280"/>
                </a:cubicBezTo>
                <a:cubicBezTo>
                  <a:pt x="20" y="280"/>
                  <a:pt x="0" y="261"/>
                  <a:pt x="0" y="236"/>
                </a:cubicBezTo>
                <a:cubicBezTo>
                  <a:pt x="0" y="193"/>
                  <a:pt x="0" y="193"/>
                  <a:pt x="0" y="193"/>
                </a:cubicBezTo>
                <a:cubicBezTo>
                  <a:pt x="54" y="193"/>
                  <a:pt x="54" y="193"/>
                  <a:pt x="54" y="193"/>
                </a:cubicBezTo>
                <a:cubicBezTo>
                  <a:pt x="71" y="0"/>
                  <a:pt x="71" y="0"/>
                  <a:pt x="71" y="0"/>
                </a:cubicBezTo>
                <a:lnTo>
                  <a:pt x="263" y="0"/>
                </a:lnTo>
                <a:close/>
                <a:moveTo>
                  <a:pt x="166" y="263"/>
                </a:moveTo>
                <a:cubicBezTo>
                  <a:pt x="161" y="255"/>
                  <a:pt x="158" y="246"/>
                  <a:pt x="158" y="236"/>
                </a:cubicBezTo>
                <a:cubicBezTo>
                  <a:pt x="158" y="210"/>
                  <a:pt x="158" y="210"/>
                  <a:pt x="158" y="210"/>
                </a:cubicBezTo>
                <a:cubicBezTo>
                  <a:pt x="18" y="210"/>
                  <a:pt x="18" y="210"/>
                  <a:pt x="18" y="210"/>
                </a:cubicBezTo>
                <a:cubicBezTo>
                  <a:pt x="18" y="236"/>
                  <a:pt x="18" y="236"/>
                  <a:pt x="18" y="236"/>
                </a:cubicBezTo>
                <a:cubicBezTo>
                  <a:pt x="18" y="251"/>
                  <a:pt x="30" y="263"/>
                  <a:pt x="44" y="263"/>
                </a:cubicBezTo>
                <a:lnTo>
                  <a:pt x="166" y="263"/>
                </a:lnTo>
                <a:close/>
                <a:moveTo>
                  <a:pt x="244" y="18"/>
                </a:moveTo>
                <a:cubicBezTo>
                  <a:pt x="87" y="18"/>
                  <a:pt x="87" y="18"/>
                  <a:pt x="87" y="18"/>
                </a:cubicBezTo>
                <a:cubicBezTo>
                  <a:pt x="71" y="193"/>
                  <a:pt x="71" y="193"/>
                  <a:pt x="71" y="193"/>
                </a:cubicBezTo>
                <a:cubicBezTo>
                  <a:pt x="175" y="193"/>
                  <a:pt x="175" y="193"/>
                  <a:pt x="175" y="193"/>
                </a:cubicBezTo>
                <a:cubicBezTo>
                  <a:pt x="175" y="236"/>
                  <a:pt x="175" y="236"/>
                  <a:pt x="175" y="236"/>
                </a:cubicBezTo>
                <a:cubicBezTo>
                  <a:pt x="175" y="251"/>
                  <a:pt x="187" y="263"/>
                  <a:pt x="201" y="263"/>
                </a:cubicBezTo>
                <a:cubicBezTo>
                  <a:pt x="216" y="263"/>
                  <a:pt x="228" y="251"/>
                  <a:pt x="228" y="236"/>
                </a:cubicBezTo>
                <a:lnTo>
                  <a:pt x="244" y="18"/>
                </a:lnTo>
                <a:close/>
                <a:moveTo>
                  <a:pt x="131" y="123"/>
                </a:moveTo>
                <a:cubicBezTo>
                  <a:pt x="113" y="123"/>
                  <a:pt x="113" y="123"/>
                  <a:pt x="113" y="123"/>
                </a:cubicBezTo>
                <a:cubicBezTo>
                  <a:pt x="111" y="140"/>
                  <a:pt x="111" y="140"/>
                  <a:pt x="111" y="140"/>
                </a:cubicBezTo>
                <a:cubicBezTo>
                  <a:pt x="130" y="140"/>
                  <a:pt x="130" y="140"/>
                  <a:pt x="130" y="140"/>
                </a:cubicBezTo>
                <a:lnTo>
                  <a:pt x="131" y="123"/>
                </a:lnTo>
                <a:close/>
                <a:moveTo>
                  <a:pt x="203" y="105"/>
                </a:moveTo>
                <a:cubicBezTo>
                  <a:pt x="204" y="88"/>
                  <a:pt x="204" y="88"/>
                  <a:pt x="204" y="88"/>
                </a:cubicBezTo>
                <a:cubicBezTo>
                  <a:pt x="116" y="88"/>
                  <a:pt x="116" y="88"/>
                  <a:pt x="116" y="88"/>
                </a:cubicBezTo>
                <a:cubicBezTo>
                  <a:pt x="114" y="105"/>
                  <a:pt x="114" y="105"/>
                  <a:pt x="114" y="105"/>
                </a:cubicBezTo>
                <a:cubicBezTo>
                  <a:pt x="203" y="105"/>
                  <a:pt x="203" y="105"/>
                  <a:pt x="203" y="10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5" name="Freeform 7">
            <a:extLst>
              <a:ext uri="{FF2B5EF4-FFF2-40B4-BE49-F238E27FC236}">
                <a16:creationId xmlns:a16="http://schemas.microsoft.com/office/drawing/2014/main" id="{50262416-1DC6-0116-CD00-8C1F97E3E00B}"/>
              </a:ext>
            </a:extLst>
          </p:cNvPr>
          <p:cNvSpPr>
            <a:spLocks noEditPoints="1"/>
          </p:cNvSpPr>
          <p:nvPr/>
        </p:nvSpPr>
        <p:spPr bwMode="auto">
          <a:xfrm>
            <a:off x="5937488" y="2368110"/>
            <a:ext cx="369806" cy="488645"/>
          </a:xfrm>
          <a:custGeom>
            <a:avLst/>
            <a:gdLst>
              <a:gd name="T0" fmla="*/ 105 w 210"/>
              <a:gd name="T1" fmla="*/ 0 h 280"/>
              <a:gd name="T2" fmla="*/ 0 w 210"/>
              <a:gd name="T3" fmla="*/ 105 h 280"/>
              <a:gd name="T4" fmla="*/ 105 w 210"/>
              <a:gd name="T5" fmla="*/ 280 h 280"/>
              <a:gd name="T6" fmla="*/ 210 w 210"/>
              <a:gd name="T7" fmla="*/ 105 h 280"/>
              <a:gd name="T8" fmla="*/ 105 w 210"/>
              <a:gd name="T9" fmla="*/ 0 h 280"/>
              <a:gd name="T10" fmla="*/ 105 w 210"/>
              <a:gd name="T11" fmla="*/ 175 h 280"/>
              <a:gd name="T12" fmla="*/ 35 w 210"/>
              <a:gd name="T13" fmla="*/ 105 h 280"/>
              <a:gd name="T14" fmla="*/ 105 w 210"/>
              <a:gd name="T15" fmla="*/ 35 h 280"/>
              <a:gd name="T16" fmla="*/ 175 w 210"/>
              <a:gd name="T17" fmla="*/ 105 h 280"/>
              <a:gd name="T18" fmla="*/ 105 w 210"/>
              <a:gd name="T19" fmla="*/ 17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280">
                <a:moveTo>
                  <a:pt x="105" y="0"/>
                </a:moveTo>
                <a:cubicBezTo>
                  <a:pt x="47" y="0"/>
                  <a:pt x="0" y="47"/>
                  <a:pt x="0" y="105"/>
                </a:cubicBezTo>
                <a:cubicBezTo>
                  <a:pt x="0" y="163"/>
                  <a:pt x="88" y="280"/>
                  <a:pt x="105" y="280"/>
                </a:cubicBezTo>
                <a:cubicBezTo>
                  <a:pt x="123" y="280"/>
                  <a:pt x="210" y="163"/>
                  <a:pt x="210" y="105"/>
                </a:cubicBezTo>
                <a:cubicBezTo>
                  <a:pt x="210" y="47"/>
                  <a:pt x="163" y="0"/>
                  <a:pt x="105" y="0"/>
                </a:cubicBezTo>
                <a:close/>
                <a:moveTo>
                  <a:pt x="105" y="175"/>
                </a:moveTo>
                <a:cubicBezTo>
                  <a:pt x="67" y="175"/>
                  <a:pt x="35" y="143"/>
                  <a:pt x="35" y="105"/>
                </a:cubicBezTo>
                <a:cubicBezTo>
                  <a:pt x="35" y="66"/>
                  <a:pt x="67" y="35"/>
                  <a:pt x="105" y="35"/>
                </a:cubicBezTo>
                <a:cubicBezTo>
                  <a:pt x="144" y="35"/>
                  <a:pt x="175" y="66"/>
                  <a:pt x="175" y="105"/>
                </a:cubicBezTo>
                <a:cubicBezTo>
                  <a:pt x="175" y="143"/>
                  <a:pt x="144" y="175"/>
                  <a:pt x="105" y="1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6" name="文本框 35">
            <a:extLst>
              <a:ext uri="{FF2B5EF4-FFF2-40B4-BE49-F238E27FC236}">
                <a16:creationId xmlns:a16="http://schemas.microsoft.com/office/drawing/2014/main" id="{420E6907-C175-9528-3D03-F571E9A208EE}"/>
              </a:ext>
            </a:extLst>
          </p:cNvPr>
          <p:cNvSpPr txBox="1"/>
          <p:nvPr/>
        </p:nvSpPr>
        <p:spPr>
          <a:xfrm>
            <a:off x="1533371" y="2034397"/>
            <a:ext cx="1554336" cy="338554"/>
          </a:xfrm>
          <a:prstGeom prst="rect">
            <a:avLst/>
          </a:prstGeom>
          <a:noFill/>
          <a:effectLst/>
        </p:spPr>
        <p:txBody>
          <a:bodyPr wrap="none" rtlCol="0" anchor="ctr">
            <a:spAutoFit/>
          </a:bodyPr>
          <a:lstStyle>
            <a:defPPr>
              <a:defRPr lang="zh-CN"/>
            </a:defPPr>
            <a:lvl1pPr algn="ctr">
              <a:defRPr sz="1600" b="1">
                <a:gradFill>
                  <a:gsLst>
                    <a:gs pos="0">
                      <a:srgbClr val="FFC9C3"/>
                    </a:gs>
                    <a:gs pos="100000">
                      <a:srgbClr val="FFF6F5"/>
                    </a:gs>
                  </a:gsLst>
                  <a:lin ang="16200000" scaled="0"/>
                </a:gradFill>
                <a:effectLst>
                  <a:outerShdw blurRad="101600" dist="63500" dir="5400000" algn="ctr" rotWithShape="0">
                    <a:srgbClr val="BE1414">
                      <a:alpha val="62000"/>
                    </a:srgbClr>
                  </a:outerShdw>
                </a:effectLst>
                <a:latin typeface="微软雅黑" panose="020B0503020204020204" pitchFamily="34" charset="-122"/>
                <a:ea typeface="微软雅黑" panose="020B0503020204020204" pitchFamily="34" charset="-122"/>
              </a:defRPr>
            </a:lvl1pPr>
          </a:lstStyle>
          <a:p>
            <a:pPr algn="l"/>
            <a:r>
              <a:rPr lang="en-US" altLang="zh-CN" dirty="0">
                <a:solidFill>
                  <a:schemeClr val="tx1">
                    <a:lumMod val="85000"/>
                    <a:lumOff val="15000"/>
                  </a:schemeClr>
                </a:solidFill>
                <a:effectLst/>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dirty="0">
              <a:solidFill>
                <a:schemeClr val="tx1">
                  <a:lumMod val="85000"/>
                  <a:lumOff val="15000"/>
                </a:schemeClr>
              </a:solidFill>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7" name="TextBox 11">
            <a:extLst>
              <a:ext uri="{FF2B5EF4-FFF2-40B4-BE49-F238E27FC236}">
                <a16:creationId xmlns:a16="http://schemas.microsoft.com/office/drawing/2014/main" id="{61A65536-4DF2-142E-6538-549B3151AEC8}"/>
              </a:ext>
            </a:extLst>
          </p:cNvPr>
          <p:cNvSpPr txBox="1"/>
          <p:nvPr/>
        </p:nvSpPr>
        <p:spPr>
          <a:xfrm>
            <a:off x="1533371" y="2422078"/>
            <a:ext cx="3390899" cy="789127"/>
          </a:xfrm>
          <a:prstGeom prst="rect">
            <a:avLst/>
          </a:prstGeom>
          <a:noFill/>
        </p:spPr>
        <p:txBody>
          <a:bodyPr wrap="square" rtlCol="0">
            <a:spAutoFit/>
          </a:bodyPr>
          <a:lstStyle/>
          <a:p>
            <a:pPr algn="just">
              <a:lnSpc>
                <a:spcPct val="13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8" name="文本框 37">
            <a:extLst>
              <a:ext uri="{FF2B5EF4-FFF2-40B4-BE49-F238E27FC236}">
                <a16:creationId xmlns:a16="http://schemas.microsoft.com/office/drawing/2014/main" id="{F3DFE3C3-DF98-7FA8-5CBC-4D961ED1BC7D}"/>
              </a:ext>
            </a:extLst>
          </p:cNvPr>
          <p:cNvSpPr txBox="1"/>
          <p:nvPr/>
        </p:nvSpPr>
        <p:spPr>
          <a:xfrm>
            <a:off x="7213676" y="3364746"/>
            <a:ext cx="1554336" cy="338554"/>
          </a:xfrm>
          <a:prstGeom prst="rect">
            <a:avLst/>
          </a:prstGeom>
          <a:noFill/>
          <a:effectLst/>
        </p:spPr>
        <p:txBody>
          <a:bodyPr wrap="none" rtlCol="0" anchor="ctr">
            <a:spAutoFit/>
          </a:bodyPr>
          <a:lstStyle>
            <a:defPPr>
              <a:defRPr lang="zh-CN"/>
            </a:defPPr>
            <a:lvl1pPr algn="ctr">
              <a:defRPr sz="1600" b="1">
                <a:gradFill>
                  <a:gsLst>
                    <a:gs pos="0">
                      <a:srgbClr val="FFC9C3"/>
                    </a:gs>
                    <a:gs pos="100000">
                      <a:srgbClr val="FFF6F5"/>
                    </a:gs>
                  </a:gsLst>
                  <a:lin ang="16200000" scaled="0"/>
                </a:gradFill>
                <a:effectLst>
                  <a:outerShdw blurRad="101600" dist="63500" dir="5400000" algn="ctr" rotWithShape="0">
                    <a:srgbClr val="BE1414">
                      <a:alpha val="62000"/>
                    </a:srgbClr>
                  </a:outerShdw>
                </a:effectLst>
                <a:latin typeface="微软雅黑" panose="020B0503020204020204" pitchFamily="34" charset="-122"/>
                <a:ea typeface="微软雅黑" panose="020B0503020204020204" pitchFamily="34" charset="-122"/>
              </a:defRPr>
            </a:lvl1pPr>
          </a:lstStyle>
          <a:p>
            <a:pPr algn="l"/>
            <a:r>
              <a:rPr lang="en-US" altLang="zh-CN" dirty="0">
                <a:solidFill>
                  <a:schemeClr val="tx1">
                    <a:lumMod val="85000"/>
                    <a:lumOff val="15000"/>
                  </a:schemeClr>
                </a:solidFill>
                <a:effectLst/>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dirty="0">
              <a:solidFill>
                <a:schemeClr val="tx1">
                  <a:lumMod val="85000"/>
                  <a:lumOff val="15000"/>
                </a:schemeClr>
              </a:solidFill>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9" name="TextBox 11">
            <a:extLst>
              <a:ext uri="{FF2B5EF4-FFF2-40B4-BE49-F238E27FC236}">
                <a16:creationId xmlns:a16="http://schemas.microsoft.com/office/drawing/2014/main" id="{16993F55-AB67-7B3D-2805-3E5BF001115E}"/>
              </a:ext>
            </a:extLst>
          </p:cNvPr>
          <p:cNvSpPr txBox="1"/>
          <p:nvPr/>
        </p:nvSpPr>
        <p:spPr>
          <a:xfrm>
            <a:off x="7213676" y="3752427"/>
            <a:ext cx="3390899" cy="789127"/>
          </a:xfrm>
          <a:prstGeom prst="rect">
            <a:avLst/>
          </a:prstGeom>
          <a:noFill/>
        </p:spPr>
        <p:txBody>
          <a:bodyPr wrap="square" rtlCol="0">
            <a:spAutoFit/>
          </a:bodyPr>
          <a:lstStyle/>
          <a:p>
            <a:pPr algn="just">
              <a:lnSpc>
                <a:spcPct val="13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0" name="文本框 39">
            <a:extLst>
              <a:ext uri="{FF2B5EF4-FFF2-40B4-BE49-F238E27FC236}">
                <a16:creationId xmlns:a16="http://schemas.microsoft.com/office/drawing/2014/main" id="{98B65F50-3B85-A900-91FA-B8E0B5E68A25}"/>
              </a:ext>
            </a:extLst>
          </p:cNvPr>
          <p:cNvSpPr txBox="1"/>
          <p:nvPr/>
        </p:nvSpPr>
        <p:spPr>
          <a:xfrm>
            <a:off x="1533371" y="4691091"/>
            <a:ext cx="1554336" cy="338554"/>
          </a:xfrm>
          <a:prstGeom prst="rect">
            <a:avLst/>
          </a:prstGeom>
          <a:noFill/>
          <a:effectLst/>
        </p:spPr>
        <p:txBody>
          <a:bodyPr wrap="none" rtlCol="0" anchor="ctr">
            <a:spAutoFit/>
          </a:bodyPr>
          <a:lstStyle>
            <a:defPPr>
              <a:defRPr lang="zh-CN"/>
            </a:defPPr>
            <a:lvl1pPr algn="ctr">
              <a:defRPr sz="1600" b="1">
                <a:gradFill>
                  <a:gsLst>
                    <a:gs pos="0">
                      <a:srgbClr val="FFC9C3"/>
                    </a:gs>
                    <a:gs pos="100000">
                      <a:srgbClr val="FFF6F5"/>
                    </a:gs>
                  </a:gsLst>
                  <a:lin ang="16200000" scaled="0"/>
                </a:gradFill>
                <a:effectLst>
                  <a:outerShdw blurRad="101600" dist="63500" dir="5400000" algn="ctr" rotWithShape="0">
                    <a:srgbClr val="BE1414">
                      <a:alpha val="62000"/>
                    </a:srgbClr>
                  </a:outerShdw>
                </a:effectLst>
                <a:latin typeface="微软雅黑" panose="020B0503020204020204" pitchFamily="34" charset="-122"/>
                <a:ea typeface="微软雅黑" panose="020B0503020204020204" pitchFamily="34" charset="-122"/>
              </a:defRPr>
            </a:lvl1pPr>
          </a:lstStyle>
          <a:p>
            <a:pPr algn="l"/>
            <a:r>
              <a:rPr lang="en-US" altLang="zh-CN" dirty="0">
                <a:solidFill>
                  <a:schemeClr val="tx1">
                    <a:lumMod val="85000"/>
                    <a:lumOff val="15000"/>
                  </a:schemeClr>
                </a:solidFill>
                <a:effectLst/>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dirty="0">
              <a:solidFill>
                <a:schemeClr val="tx1">
                  <a:lumMod val="85000"/>
                  <a:lumOff val="15000"/>
                </a:schemeClr>
              </a:solidFill>
              <a:effectLst/>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1" name="TextBox 11">
            <a:extLst>
              <a:ext uri="{FF2B5EF4-FFF2-40B4-BE49-F238E27FC236}">
                <a16:creationId xmlns:a16="http://schemas.microsoft.com/office/drawing/2014/main" id="{768B52EC-3D4D-2E3C-A483-D9F51011B320}"/>
              </a:ext>
            </a:extLst>
          </p:cNvPr>
          <p:cNvSpPr txBox="1"/>
          <p:nvPr/>
        </p:nvSpPr>
        <p:spPr>
          <a:xfrm>
            <a:off x="1533371" y="5078772"/>
            <a:ext cx="3390899" cy="789127"/>
          </a:xfrm>
          <a:prstGeom prst="rect">
            <a:avLst/>
          </a:prstGeom>
          <a:noFill/>
        </p:spPr>
        <p:txBody>
          <a:bodyPr wrap="square" rtlCol="0">
            <a:spAutoFit/>
          </a:bodyPr>
          <a:lstStyle/>
          <a:p>
            <a:pPr algn="just">
              <a:lnSpc>
                <a:spcPct val="13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Click here to add content, content to match the title. </a:t>
            </a:r>
            <a:endParaRPr lang="zh-CN" altLang="en-US"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 name="TextBox 9">
            <a:extLst>
              <a:ext uri="{FF2B5EF4-FFF2-40B4-BE49-F238E27FC236}">
                <a16:creationId xmlns:a16="http://schemas.microsoft.com/office/drawing/2014/main" id="{FB420F76-F549-E9D7-09D2-0DD9B368AEFE}"/>
              </a:ext>
            </a:extLst>
          </p:cNvPr>
          <p:cNvSpPr txBox="1"/>
          <p:nvPr/>
        </p:nvSpPr>
        <p:spPr>
          <a:xfrm>
            <a:off x="466254" y="6572274"/>
            <a:ext cx="1224136" cy="118430"/>
          </a:xfrm>
          <a:prstGeom prst="rect">
            <a:avLst/>
          </a:prstGeom>
          <a:noFill/>
        </p:spPr>
        <p:txBody>
          <a:bodyPr wrap="square" rtlCol="0">
            <a:spAutoFit/>
          </a:bodyPr>
          <a:lstStyle/>
          <a:p>
            <a:pPr>
              <a:lnSpc>
                <a:spcPct val="200000"/>
              </a:lnSpc>
            </a:pPr>
            <a:r>
              <a:rPr lang="en-US" altLang="zh-CN" sz="100" dirty="0">
                <a:solidFill>
                  <a:schemeClr val="bg1"/>
                </a:solidFill>
                <a:latin typeface="微软雅黑" panose="020B0503020204020204" pitchFamily="34" charset="-122"/>
                <a:ea typeface="微软雅黑" panose="020B0503020204020204" pitchFamily="34" charset="-122"/>
              </a:rPr>
              <a:t>PPT</a:t>
            </a:r>
            <a:r>
              <a:rPr lang="zh-CN" altLang="en-US" sz="100" dirty="0">
                <a:solidFill>
                  <a:schemeClr val="bg1"/>
                </a:solidFill>
                <a:latin typeface="微软雅黑" panose="020B0503020204020204" pitchFamily="34" charset="-122"/>
                <a:ea typeface="微软雅黑" panose="020B0503020204020204" pitchFamily="34" charset="-122"/>
              </a:rPr>
              <a:t>下载 </a:t>
            </a:r>
            <a:r>
              <a:rPr lang="en-US" altLang="zh-CN" sz="100" dirty="0">
                <a:solidFill>
                  <a:schemeClr val="bg1"/>
                </a:solidFill>
                <a:latin typeface="微软雅黑" panose="020B0503020204020204" pitchFamily="34" charset="-122"/>
                <a:ea typeface="微软雅黑" panose="020B0503020204020204" pitchFamily="34" charset="-122"/>
              </a:rPr>
              <a:t>http://www.1ppt.com/xiazai/</a:t>
            </a:r>
          </a:p>
        </p:txBody>
      </p:sp>
    </p:spTree>
    <p:extLst>
      <p:ext uri="{BB962C8B-B14F-4D97-AF65-F5344CB8AC3E}">
        <p14:creationId xmlns:p14="http://schemas.microsoft.com/office/powerpoint/2010/main" val="4643682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0-#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1000"/>
                            </p:stCondLst>
                            <p:childTnLst>
                              <p:par>
                                <p:cTn id="20" presetID="2" presetClass="entr" presetSubtype="4" fill="hold" grpId="0" nodeType="afterEffect">
                                  <p:stCondLst>
                                    <p:cond delay="0"/>
                                  </p:stCondLst>
                                  <p:childTnLst>
                                    <p:set>
                                      <p:cBhvr>
                                        <p:cTn id="21" dur="1" fill="hold">
                                          <p:stCondLst>
                                            <p:cond delay="0"/>
                                          </p:stCondLst>
                                        </p:cTn>
                                        <p:tgtEl>
                                          <p:spTgt spid="36"/>
                                        </p:tgtEl>
                                        <p:attrNameLst>
                                          <p:attrName>style.visibility</p:attrName>
                                        </p:attrNameLst>
                                      </p:cBhvr>
                                      <p:to>
                                        <p:strVal val="visible"/>
                                      </p:to>
                                    </p:set>
                                    <p:anim calcmode="lin" valueType="num">
                                      <p:cBhvr additive="base">
                                        <p:cTn id="22" dur="500" fill="hold"/>
                                        <p:tgtEl>
                                          <p:spTgt spid="36"/>
                                        </p:tgtEl>
                                        <p:attrNameLst>
                                          <p:attrName>ppt_x</p:attrName>
                                        </p:attrNameLst>
                                      </p:cBhvr>
                                      <p:tavLst>
                                        <p:tav tm="0">
                                          <p:val>
                                            <p:strVal val="#ppt_x"/>
                                          </p:val>
                                        </p:tav>
                                        <p:tav tm="100000">
                                          <p:val>
                                            <p:strVal val="#ppt_x"/>
                                          </p:val>
                                        </p:tav>
                                      </p:tavLst>
                                    </p:anim>
                                    <p:anim calcmode="lin" valueType="num">
                                      <p:cBhvr additive="base">
                                        <p:cTn id="23" dur="500" fill="hold"/>
                                        <p:tgtEl>
                                          <p:spTgt spid="36"/>
                                        </p:tgtEl>
                                        <p:attrNameLst>
                                          <p:attrName>ppt_y</p:attrName>
                                        </p:attrNameLst>
                                      </p:cBhvr>
                                      <p:tavLst>
                                        <p:tav tm="0">
                                          <p:val>
                                            <p:strVal val="1+#ppt_h/2"/>
                                          </p:val>
                                        </p:tav>
                                        <p:tav tm="100000">
                                          <p:val>
                                            <p:strVal val="#ppt_y"/>
                                          </p:val>
                                        </p:tav>
                                      </p:tavLst>
                                    </p:anim>
                                  </p:childTnLst>
                                </p:cTn>
                              </p:par>
                              <p:par>
                                <p:cTn id="24" presetID="53" presetClass="entr" presetSubtype="16" fill="hold" grpId="0" nodeType="withEffect">
                                  <p:stCondLst>
                                    <p:cond delay="0"/>
                                  </p:stCondLst>
                                  <p:iterate type="lt">
                                    <p:tmPct val="10000"/>
                                  </p:iterate>
                                  <p:childTnLst>
                                    <p:set>
                                      <p:cBhvr>
                                        <p:cTn id="25" dur="1" fill="hold">
                                          <p:stCondLst>
                                            <p:cond delay="0"/>
                                          </p:stCondLst>
                                        </p:cTn>
                                        <p:tgtEl>
                                          <p:spTgt spid="37"/>
                                        </p:tgtEl>
                                        <p:attrNameLst>
                                          <p:attrName>style.visibility</p:attrName>
                                        </p:attrNameLst>
                                      </p:cBhvr>
                                      <p:to>
                                        <p:strVal val="visible"/>
                                      </p:to>
                                    </p:set>
                                    <p:anim calcmode="lin" valueType="num">
                                      <p:cBhvr>
                                        <p:cTn id="26" dur="300" fill="hold"/>
                                        <p:tgtEl>
                                          <p:spTgt spid="37"/>
                                        </p:tgtEl>
                                        <p:attrNameLst>
                                          <p:attrName>ppt_w</p:attrName>
                                        </p:attrNameLst>
                                      </p:cBhvr>
                                      <p:tavLst>
                                        <p:tav tm="0">
                                          <p:val>
                                            <p:fltVal val="0"/>
                                          </p:val>
                                        </p:tav>
                                        <p:tav tm="100000">
                                          <p:val>
                                            <p:strVal val="#ppt_w"/>
                                          </p:val>
                                        </p:tav>
                                      </p:tavLst>
                                    </p:anim>
                                    <p:anim calcmode="lin" valueType="num">
                                      <p:cBhvr>
                                        <p:cTn id="27" dur="300" fill="hold"/>
                                        <p:tgtEl>
                                          <p:spTgt spid="37"/>
                                        </p:tgtEl>
                                        <p:attrNameLst>
                                          <p:attrName>ppt_h</p:attrName>
                                        </p:attrNameLst>
                                      </p:cBhvr>
                                      <p:tavLst>
                                        <p:tav tm="0">
                                          <p:val>
                                            <p:fltVal val="0"/>
                                          </p:val>
                                        </p:tav>
                                        <p:tav tm="100000">
                                          <p:val>
                                            <p:strVal val="#ppt_h"/>
                                          </p:val>
                                        </p:tav>
                                      </p:tavLst>
                                    </p:anim>
                                    <p:animEffect transition="in" filter="fade">
                                      <p:cBhvr>
                                        <p:cTn id="28" dur="300"/>
                                        <p:tgtEl>
                                          <p:spTgt spid="37"/>
                                        </p:tgtEl>
                                      </p:cBhvr>
                                    </p:animEffect>
                                  </p:childTnLst>
                                </p:cTn>
                              </p:par>
                            </p:childTnLst>
                          </p:cTn>
                        </p:par>
                        <p:par>
                          <p:cTn id="29" fill="hold">
                            <p:stCondLst>
                              <p:cond delay="3970"/>
                            </p:stCondLst>
                            <p:childTnLst>
                              <p:par>
                                <p:cTn id="30" presetID="2" presetClass="entr" presetSubtype="2" decel="100000" fill="hold" grpId="0" nodeType="after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additive="base">
                                        <p:cTn id="32" dur="1000" fill="hold"/>
                                        <p:tgtEl>
                                          <p:spTgt spid="28"/>
                                        </p:tgtEl>
                                        <p:attrNameLst>
                                          <p:attrName>ppt_x</p:attrName>
                                        </p:attrNameLst>
                                      </p:cBhvr>
                                      <p:tavLst>
                                        <p:tav tm="0">
                                          <p:val>
                                            <p:strVal val="1+#ppt_w/2"/>
                                          </p:val>
                                        </p:tav>
                                        <p:tav tm="100000">
                                          <p:val>
                                            <p:strVal val="#ppt_x"/>
                                          </p:val>
                                        </p:tav>
                                      </p:tavLst>
                                    </p:anim>
                                    <p:anim calcmode="lin" valueType="num">
                                      <p:cBhvr additive="base">
                                        <p:cTn id="33" dur="1000" fill="hold"/>
                                        <p:tgtEl>
                                          <p:spTgt spid="28"/>
                                        </p:tgtEl>
                                        <p:attrNameLst>
                                          <p:attrName>ppt_y</p:attrName>
                                        </p:attrNameLst>
                                      </p:cBhvr>
                                      <p:tavLst>
                                        <p:tav tm="0">
                                          <p:val>
                                            <p:strVal val="#ppt_y"/>
                                          </p:val>
                                        </p:tav>
                                        <p:tav tm="100000">
                                          <p:val>
                                            <p:strVal val="#ppt_y"/>
                                          </p:val>
                                        </p:tav>
                                      </p:tavLst>
                                    </p:anim>
                                  </p:childTnLst>
                                </p:cTn>
                              </p:par>
                              <p:par>
                                <p:cTn id="34" presetID="53" presetClass="entr" presetSubtype="16" fill="hold" grpId="0" nodeType="withEffect">
                                  <p:stCondLst>
                                    <p:cond delay="0"/>
                                  </p:stCondLst>
                                  <p:childTnLst>
                                    <p:set>
                                      <p:cBhvr>
                                        <p:cTn id="35" dur="1" fill="hold">
                                          <p:stCondLst>
                                            <p:cond delay="0"/>
                                          </p:stCondLst>
                                        </p:cTn>
                                        <p:tgtEl>
                                          <p:spTgt spid="31"/>
                                        </p:tgtEl>
                                        <p:attrNameLst>
                                          <p:attrName>style.visibility</p:attrName>
                                        </p:attrNameLst>
                                      </p:cBhvr>
                                      <p:to>
                                        <p:strVal val="visible"/>
                                      </p:to>
                                    </p:set>
                                    <p:anim calcmode="lin" valueType="num">
                                      <p:cBhvr>
                                        <p:cTn id="36" dur="1000" fill="hold"/>
                                        <p:tgtEl>
                                          <p:spTgt spid="31"/>
                                        </p:tgtEl>
                                        <p:attrNameLst>
                                          <p:attrName>ppt_w</p:attrName>
                                        </p:attrNameLst>
                                      </p:cBhvr>
                                      <p:tavLst>
                                        <p:tav tm="0">
                                          <p:val>
                                            <p:fltVal val="0"/>
                                          </p:val>
                                        </p:tav>
                                        <p:tav tm="100000">
                                          <p:val>
                                            <p:strVal val="#ppt_w"/>
                                          </p:val>
                                        </p:tav>
                                      </p:tavLst>
                                    </p:anim>
                                    <p:anim calcmode="lin" valueType="num">
                                      <p:cBhvr>
                                        <p:cTn id="37" dur="1000" fill="hold"/>
                                        <p:tgtEl>
                                          <p:spTgt spid="31"/>
                                        </p:tgtEl>
                                        <p:attrNameLst>
                                          <p:attrName>ppt_h</p:attrName>
                                        </p:attrNameLst>
                                      </p:cBhvr>
                                      <p:tavLst>
                                        <p:tav tm="0">
                                          <p:val>
                                            <p:fltVal val="0"/>
                                          </p:val>
                                        </p:tav>
                                        <p:tav tm="100000">
                                          <p:val>
                                            <p:strVal val="#ppt_h"/>
                                          </p:val>
                                        </p:tav>
                                      </p:tavLst>
                                    </p:anim>
                                    <p:animEffect transition="in" filter="fade">
                                      <p:cBhvr>
                                        <p:cTn id="38" dur="1000"/>
                                        <p:tgtEl>
                                          <p:spTgt spid="3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4"/>
                                        </p:tgtEl>
                                        <p:attrNameLst>
                                          <p:attrName>style.visibility</p:attrName>
                                        </p:attrNameLst>
                                      </p:cBhvr>
                                      <p:to>
                                        <p:strVal val="visible"/>
                                      </p:to>
                                    </p:set>
                                    <p:anim calcmode="lin" valueType="num">
                                      <p:cBhvr>
                                        <p:cTn id="41" dur="1000" fill="hold"/>
                                        <p:tgtEl>
                                          <p:spTgt spid="34"/>
                                        </p:tgtEl>
                                        <p:attrNameLst>
                                          <p:attrName>ppt_w</p:attrName>
                                        </p:attrNameLst>
                                      </p:cBhvr>
                                      <p:tavLst>
                                        <p:tav tm="0">
                                          <p:val>
                                            <p:fltVal val="0"/>
                                          </p:val>
                                        </p:tav>
                                        <p:tav tm="100000">
                                          <p:val>
                                            <p:strVal val="#ppt_w"/>
                                          </p:val>
                                        </p:tav>
                                      </p:tavLst>
                                    </p:anim>
                                    <p:anim calcmode="lin" valueType="num">
                                      <p:cBhvr>
                                        <p:cTn id="42" dur="1000" fill="hold"/>
                                        <p:tgtEl>
                                          <p:spTgt spid="34"/>
                                        </p:tgtEl>
                                        <p:attrNameLst>
                                          <p:attrName>ppt_h</p:attrName>
                                        </p:attrNameLst>
                                      </p:cBhvr>
                                      <p:tavLst>
                                        <p:tav tm="0">
                                          <p:val>
                                            <p:fltVal val="0"/>
                                          </p:val>
                                        </p:tav>
                                        <p:tav tm="100000">
                                          <p:val>
                                            <p:strVal val="#ppt_h"/>
                                          </p:val>
                                        </p:tav>
                                      </p:tavLst>
                                    </p:anim>
                                    <p:animEffect transition="in" filter="fade">
                                      <p:cBhvr>
                                        <p:cTn id="43" dur="1000"/>
                                        <p:tgtEl>
                                          <p:spTgt spid="34"/>
                                        </p:tgtEl>
                                      </p:cBhvr>
                                    </p:animEffect>
                                  </p:childTnLst>
                                </p:cTn>
                              </p:par>
                            </p:childTnLst>
                          </p:cTn>
                        </p:par>
                        <p:par>
                          <p:cTn id="44" fill="hold">
                            <p:stCondLst>
                              <p:cond delay="4970"/>
                            </p:stCondLst>
                            <p:childTnLst>
                              <p:par>
                                <p:cTn id="45" presetID="2" presetClass="entr" presetSubtype="4"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500" fill="hold"/>
                                        <p:tgtEl>
                                          <p:spTgt spid="38"/>
                                        </p:tgtEl>
                                        <p:attrNameLst>
                                          <p:attrName>ppt_x</p:attrName>
                                        </p:attrNameLst>
                                      </p:cBhvr>
                                      <p:tavLst>
                                        <p:tav tm="0">
                                          <p:val>
                                            <p:strVal val="#ppt_x"/>
                                          </p:val>
                                        </p:tav>
                                        <p:tav tm="100000">
                                          <p:val>
                                            <p:strVal val="#ppt_x"/>
                                          </p:val>
                                        </p:tav>
                                      </p:tavLst>
                                    </p:anim>
                                    <p:anim calcmode="lin" valueType="num">
                                      <p:cBhvr additive="base">
                                        <p:cTn id="48" dur="500" fill="hold"/>
                                        <p:tgtEl>
                                          <p:spTgt spid="38"/>
                                        </p:tgtEl>
                                        <p:attrNameLst>
                                          <p:attrName>ppt_y</p:attrName>
                                        </p:attrNameLst>
                                      </p:cBhvr>
                                      <p:tavLst>
                                        <p:tav tm="0">
                                          <p:val>
                                            <p:strVal val="1+#ppt_h/2"/>
                                          </p:val>
                                        </p:tav>
                                        <p:tav tm="100000">
                                          <p:val>
                                            <p:strVal val="#ppt_y"/>
                                          </p:val>
                                        </p:tav>
                                      </p:tavLst>
                                    </p:anim>
                                  </p:childTnLst>
                                </p:cTn>
                              </p:par>
                              <p:par>
                                <p:cTn id="49" presetID="53" presetClass="entr" presetSubtype="16" fill="hold" grpId="0" nodeType="withEffect">
                                  <p:stCondLst>
                                    <p:cond delay="0"/>
                                  </p:stCondLst>
                                  <p:iterate type="lt">
                                    <p:tmPct val="10000"/>
                                  </p:iterate>
                                  <p:childTnLst>
                                    <p:set>
                                      <p:cBhvr>
                                        <p:cTn id="50" dur="1" fill="hold">
                                          <p:stCondLst>
                                            <p:cond delay="0"/>
                                          </p:stCondLst>
                                        </p:cTn>
                                        <p:tgtEl>
                                          <p:spTgt spid="39"/>
                                        </p:tgtEl>
                                        <p:attrNameLst>
                                          <p:attrName>style.visibility</p:attrName>
                                        </p:attrNameLst>
                                      </p:cBhvr>
                                      <p:to>
                                        <p:strVal val="visible"/>
                                      </p:to>
                                    </p:set>
                                    <p:anim calcmode="lin" valueType="num">
                                      <p:cBhvr>
                                        <p:cTn id="51" dur="300" fill="hold"/>
                                        <p:tgtEl>
                                          <p:spTgt spid="39"/>
                                        </p:tgtEl>
                                        <p:attrNameLst>
                                          <p:attrName>ppt_w</p:attrName>
                                        </p:attrNameLst>
                                      </p:cBhvr>
                                      <p:tavLst>
                                        <p:tav tm="0">
                                          <p:val>
                                            <p:fltVal val="0"/>
                                          </p:val>
                                        </p:tav>
                                        <p:tav tm="100000">
                                          <p:val>
                                            <p:strVal val="#ppt_w"/>
                                          </p:val>
                                        </p:tav>
                                      </p:tavLst>
                                    </p:anim>
                                    <p:anim calcmode="lin" valueType="num">
                                      <p:cBhvr>
                                        <p:cTn id="52" dur="300" fill="hold"/>
                                        <p:tgtEl>
                                          <p:spTgt spid="39"/>
                                        </p:tgtEl>
                                        <p:attrNameLst>
                                          <p:attrName>ppt_h</p:attrName>
                                        </p:attrNameLst>
                                      </p:cBhvr>
                                      <p:tavLst>
                                        <p:tav tm="0">
                                          <p:val>
                                            <p:fltVal val="0"/>
                                          </p:val>
                                        </p:tav>
                                        <p:tav tm="100000">
                                          <p:val>
                                            <p:strVal val="#ppt_h"/>
                                          </p:val>
                                        </p:tav>
                                      </p:tavLst>
                                    </p:anim>
                                    <p:animEffect transition="in" filter="fade">
                                      <p:cBhvr>
                                        <p:cTn id="53" dur="300"/>
                                        <p:tgtEl>
                                          <p:spTgt spid="39"/>
                                        </p:tgtEl>
                                      </p:cBhvr>
                                    </p:animEffect>
                                  </p:childTnLst>
                                </p:cTn>
                              </p:par>
                            </p:childTnLst>
                          </p:cTn>
                        </p:par>
                        <p:par>
                          <p:cTn id="54" fill="hold">
                            <p:stCondLst>
                              <p:cond delay="7940"/>
                            </p:stCondLst>
                            <p:childTnLst>
                              <p:par>
                                <p:cTn id="55" presetID="2" presetClass="entr" presetSubtype="8" decel="100000"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1000" fill="hold"/>
                                        <p:tgtEl>
                                          <p:spTgt spid="29"/>
                                        </p:tgtEl>
                                        <p:attrNameLst>
                                          <p:attrName>ppt_x</p:attrName>
                                        </p:attrNameLst>
                                      </p:cBhvr>
                                      <p:tavLst>
                                        <p:tav tm="0">
                                          <p:val>
                                            <p:strVal val="0-#ppt_w/2"/>
                                          </p:val>
                                        </p:tav>
                                        <p:tav tm="100000">
                                          <p:val>
                                            <p:strVal val="#ppt_x"/>
                                          </p:val>
                                        </p:tav>
                                      </p:tavLst>
                                    </p:anim>
                                    <p:anim calcmode="lin" valueType="num">
                                      <p:cBhvr additive="base">
                                        <p:cTn id="58" dur="1000" fill="hold"/>
                                        <p:tgtEl>
                                          <p:spTgt spid="29"/>
                                        </p:tgtEl>
                                        <p:attrNameLst>
                                          <p:attrName>ppt_y</p:attrName>
                                        </p:attrNameLst>
                                      </p:cBhvr>
                                      <p:tavLst>
                                        <p:tav tm="0">
                                          <p:val>
                                            <p:strVal val="#ppt_y"/>
                                          </p:val>
                                        </p:tav>
                                        <p:tav tm="100000">
                                          <p:val>
                                            <p:strVal val="#ppt_y"/>
                                          </p:val>
                                        </p:tav>
                                      </p:tavLst>
                                    </p:anim>
                                  </p:childTnLst>
                                </p:cTn>
                              </p:par>
                              <p:par>
                                <p:cTn id="59" presetID="53" presetClass="entr" presetSubtype="16"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1000" fill="hold"/>
                                        <p:tgtEl>
                                          <p:spTgt spid="32"/>
                                        </p:tgtEl>
                                        <p:attrNameLst>
                                          <p:attrName>ppt_w</p:attrName>
                                        </p:attrNameLst>
                                      </p:cBhvr>
                                      <p:tavLst>
                                        <p:tav tm="0">
                                          <p:val>
                                            <p:fltVal val="0"/>
                                          </p:val>
                                        </p:tav>
                                        <p:tav tm="100000">
                                          <p:val>
                                            <p:strVal val="#ppt_w"/>
                                          </p:val>
                                        </p:tav>
                                      </p:tavLst>
                                    </p:anim>
                                    <p:anim calcmode="lin" valueType="num">
                                      <p:cBhvr>
                                        <p:cTn id="62" dur="1000" fill="hold"/>
                                        <p:tgtEl>
                                          <p:spTgt spid="32"/>
                                        </p:tgtEl>
                                        <p:attrNameLst>
                                          <p:attrName>ppt_h</p:attrName>
                                        </p:attrNameLst>
                                      </p:cBhvr>
                                      <p:tavLst>
                                        <p:tav tm="0">
                                          <p:val>
                                            <p:fltVal val="0"/>
                                          </p:val>
                                        </p:tav>
                                        <p:tav tm="100000">
                                          <p:val>
                                            <p:strVal val="#ppt_h"/>
                                          </p:val>
                                        </p:tav>
                                      </p:tavLst>
                                    </p:anim>
                                    <p:animEffect transition="in" filter="fade">
                                      <p:cBhvr>
                                        <p:cTn id="63" dur="1000"/>
                                        <p:tgtEl>
                                          <p:spTgt spid="32"/>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33"/>
                                        </p:tgtEl>
                                        <p:attrNameLst>
                                          <p:attrName>style.visibility</p:attrName>
                                        </p:attrNameLst>
                                      </p:cBhvr>
                                      <p:to>
                                        <p:strVal val="visible"/>
                                      </p:to>
                                    </p:set>
                                    <p:anim calcmode="lin" valueType="num">
                                      <p:cBhvr>
                                        <p:cTn id="66" dur="1000" fill="hold"/>
                                        <p:tgtEl>
                                          <p:spTgt spid="33"/>
                                        </p:tgtEl>
                                        <p:attrNameLst>
                                          <p:attrName>ppt_w</p:attrName>
                                        </p:attrNameLst>
                                      </p:cBhvr>
                                      <p:tavLst>
                                        <p:tav tm="0">
                                          <p:val>
                                            <p:fltVal val="0"/>
                                          </p:val>
                                        </p:tav>
                                        <p:tav tm="100000">
                                          <p:val>
                                            <p:strVal val="#ppt_w"/>
                                          </p:val>
                                        </p:tav>
                                      </p:tavLst>
                                    </p:anim>
                                    <p:anim calcmode="lin" valueType="num">
                                      <p:cBhvr>
                                        <p:cTn id="67" dur="1000" fill="hold"/>
                                        <p:tgtEl>
                                          <p:spTgt spid="33"/>
                                        </p:tgtEl>
                                        <p:attrNameLst>
                                          <p:attrName>ppt_h</p:attrName>
                                        </p:attrNameLst>
                                      </p:cBhvr>
                                      <p:tavLst>
                                        <p:tav tm="0">
                                          <p:val>
                                            <p:fltVal val="0"/>
                                          </p:val>
                                        </p:tav>
                                        <p:tav tm="100000">
                                          <p:val>
                                            <p:strVal val="#ppt_h"/>
                                          </p:val>
                                        </p:tav>
                                      </p:tavLst>
                                    </p:anim>
                                    <p:animEffect transition="in" filter="fade">
                                      <p:cBhvr>
                                        <p:cTn id="68" dur="1000"/>
                                        <p:tgtEl>
                                          <p:spTgt spid="33"/>
                                        </p:tgtEl>
                                      </p:cBhvr>
                                    </p:animEffect>
                                  </p:childTnLst>
                                </p:cTn>
                              </p:par>
                            </p:childTnLst>
                          </p:cTn>
                        </p:par>
                        <p:par>
                          <p:cTn id="69" fill="hold">
                            <p:stCondLst>
                              <p:cond delay="8940"/>
                            </p:stCondLst>
                            <p:childTnLst>
                              <p:par>
                                <p:cTn id="70" presetID="2" presetClass="entr" presetSubtype="4" fill="hold" grpId="0"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500" fill="hold"/>
                                        <p:tgtEl>
                                          <p:spTgt spid="40"/>
                                        </p:tgtEl>
                                        <p:attrNameLst>
                                          <p:attrName>ppt_x</p:attrName>
                                        </p:attrNameLst>
                                      </p:cBhvr>
                                      <p:tavLst>
                                        <p:tav tm="0">
                                          <p:val>
                                            <p:strVal val="#ppt_x"/>
                                          </p:val>
                                        </p:tav>
                                        <p:tav tm="100000">
                                          <p:val>
                                            <p:strVal val="#ppt_x"/>
                                          </p:val>
                                        </p:tav>
                                      </p:tavLst>
                                    </p:anim>
                                    <p:anim calcmode="lin" valueType="num">
                                      <p:cBhvr additive="base">
                                        <p:cTn id="73" dur="500" fill="hold"/>
                                        <p:tgtEl>
                                          <p:spTgt spid="40"/>
                                        </p:tgtEl>
                                        <p:attrNameLst>
                                          <p:attrName>ppt_y</p:attrName>
                                        </p:attrNameLst>
                                      </p:cBhvr>
                                      <p:tavLst>
                                        <p:tav tm="0">
                                          <p:val>
                                            <p:strVal val="1+#ppt_h/2"/>
                                          </p:val>
                                        </p:tav>
                                        <p:tav tm="100000">
                                          <p:val>
                                            <p:strVal val="#ppt_y"/>
                                          </p:val>
                                        </p:tav>
                                      </p:tavLst>
                                    </p:anim>
                                  </p:childTnLst>
                                </p:cTn>
                              </p:par>
                              <p:par>
                                <p:cTn id="74" presetID="53" presetClass="entr" presetSubtype="16" fill="hold" grpId="0" nodeType="withEffect">
                                  <p:stCondLst>
                                    <p:cond delay="0"/>
                                  </p:stCondLst>
                                  <p:iterate type="lt">
                                    <p:tmPct val="10000"/>
                                  </p:iterate>
                                  <p:childTnLst>
                                    <p:set>
                                      <p:cBhvr>
                                        <p:cTn id="75" dur="1" fill="hold">
                                          <p:stCondLst>
                                            <p:cond delay="0"/>
                                          </p:stCondLst>
                                        </p:cTn>
                                        <p:tgtEl>
                                          <p:spTgt spid="41"/>
                                        </p:tgtEl>
                                        <p:attrNameLst>
                                          <p:attrName>style.visibility</p:attrName>
                                        </p:attrNameLst>
                                      </p:cBhvr>
                                      <p:to>
                                        <p:strVal val="visible"/>
                                      </p:to>
                                    </p:set>
                                    <p:anim calcmode="lin" valueType="num">
                                      <p:cBhvr>
                                        <p:cTn id="76" dur="300" fill="hold"/>
                                        <p:tgtEl>
                                          <p:spTgt spid="41"/>
                                        </p:tgtEl>
                                        <p:attrNameLst>
                                          <p:attrName>ppt_w</p:attrName>
                                        </p:attrNameLst>
                                      </p:cBhvr>
                                      <p:tavLst>
                                        <p:tav tm="0">
                                          <p:val>
                                            <p:fltVal val="0"/>
                                          </p:val>
                                        </p:tav>
                                        <p:tav tm="100000">
                                          <p:val>
                                            <p:strVal val="#ppt_w"/>
                                          </p:val>
                                        </p:tav>
                                      </p:tavLst>
                                    </p:anim>
                                    <p:anim calcmode="lin" valueType="num">
                                      <p:cBhvr>
                                        <p:cTn id="77" dur="300" fill="hold"/>
                                        <p:tgtEl>
                                          <p:spTgt spid="41"/>
                                        </p:tgtEl>
                                        <p:attrNameLst>
                                          <p:attrName>ppt_h</p:attrName>
                                        </p:attrNameLst>
                                      </p:cBhvr>
                                      <p:tavLst>
                                        <p:tav tm="0">
                                          <p:val>
                                            <p:fltVal val="0"/>
                                          </p:val>
                                        </p:tav>
                                        <p:tav tm="100000">
                                          <p:val>
                                            <p:strVal val="#ppt_h"/>
                                          </p:val>
                                        </p:tav>
                                      </p:tavLst>
                                    </p:anim>
                                    <p:animEffect transition="in" filter="fade">
                                      <p:cBhvr>
                                        <p:cTn id="78" dur="3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P spid="30" grpId="0" animBg="1"/>
      <p:bldP spid="31" grpId="0" animBg="1"/>
      <p:bldP spid="32" grpId="0" animBg="1"/>
      <p:bldP spid="33" grpId="0" animBg="1"/>
      <p:bldP spid="34" grpId="0" animBg="1"/>
      <p:bldP spid="35" grpId="0" animBg="1"/>
      <p:bldP spid="36" grpId="0"/>
      <p:bldP spid="37" grpId="0"/>
      <p:bldP spid="38" grpId="0"/>
      <p:bldP spid="39" grpId="0"/>
      <p:bldP spid="40" grpId="0"/>
      <p:bldP spid="4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452029" y="337444"/>
            <a:ext cx="3431207"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grpSp>
        <p:nvGrpSpPr>
          <p:cNvPr id="4" name="组合 3">
            <a:extLst>
              <a:ext uri="{FF2B5EF4-FFF2-40B4-BE49-F238E27FC236}">
                <a16:creationId xmlns:a16="http://schemas.microsoft.com/office/drawing/2014/main" id="{C0358F1C-4476-C4EE-CF4F-AC1CB5FCFBCC}"/>
              </a:ext>
            </a:extLst>
          </p:cNvPr>
          <p:cNvGrpSpPr/>
          <p:nvPr/>
        </p:nvGrpSpPr>
        <p:grpSpPr>
          <a:xfrm>
            <a:off x="6721076" y="6215181"/>
            <a:ext cx="629920" cy="81280"/>
            <a:chOff x="11043920" y="6238240"/>
            <a:chExt cx="629920" cy="81280"/>
          </a:xfrm>
          <a:solidFill>
            <a:srgbClr val="F2B800"/>
          </a:solidFill>
        </p:grpSpPr>
        <p:sp>
          <p:nvSpPr>
            <p:cNvPr id="5" name="椭圆 4">
              <a:extLst>
                <a:ext uri="{FF2B5EF4-FFF2-40B4-BE49-F238E27FC236}">
                  <a16:creationId xmlns:a16="http://schemas.microsoft.com/office/drawing/2014/main" id="{FF883514-710D-AD7B-DDBC-8A87C90E8BF2}"/>
                </a:ext>
              </a:extLst>
            </p:cNvPr>
            <p:cNvSpPr/>
            <p:nvPr/>
          </p:nvSpPr>
          <p:spPr>
            <a:xfrm>
              <a:off x="11592560" y="6238240"/>
              <a:ext cx="81280" cy="81280"/>
            </a:xfrm>
            <a:prstGeom prst="ellipse">
              <a:avLst/>
            </a:prstGeom>
            <a:grp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 name="椭圆 5">
              <a:extLst>
                <a:ext uri="{FF2B5EF4-FFF2-40B4-BE49-F238E27FC236}">
                  <a16:creationId xmlns:a16="http://schemas.microsoft.com/office/drawing/2014/main" id="{6B953F67-8411-6BEB-C56A-CDA7440DBBA5}"/>
                </a:ext>
              </a:extLst>
            </p:cNvPr>
            <p:cNvSpPr/>
            <p:nvPr/>
          </p:nvSpPr>
          <p:spPr>
            <a:xfrm>
              <a:off x="11318240" y="6238240"/>
              <a:ext cx="81280" cy="81280"/>
            </a:xfrm>
            <a:prstGeom prst="ellipse">
              <a:avLst/>
            </a:prstGeom>
            <a:grp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 name="椭圆 6">
              <a:extLst>
                <a:ext uri="{FF2B5EF4-FFF2-40B4-BE49-F238E27FC236}">
                  <a16:creationId xmlns:a16="http://schemas.microsoft.com/office/drawing/2014/main" id="{BAE063EC-C54E-6607-CF15-87F9AEF24889}"/>
                </a:ext>
              </a:extLst>
            </p:cNvPr>
            <p:cNvSpPr/>
            <p:nvPr/>
          </p:nvSpPr>
          <p:spPr>
            <a:xfrm>
              <a:off x="11043920" y="6238240"/>
              <a:ext cx="81280" cy="81280"/>
            </a:xfrm>
            <a:prstGeom prst="ellipse">
              <a:avLst/>
            </a:prstGeom>
            <a:solidFill>
              <a:srgbClr val="006CBC"/>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8" name="矩形: 对角圆角 7">
            <a:extLst>
              <a:ext uri="{FF2B5EF4-FFF2-40B4-BE49-F238E27FC236}">
                <a16:creationId xmlns:a16="http://schemas.microsoft.com/office/drawing/2014/main" id="{824941B2-0EBF-5EF2-45F2-2772C36644A0}"/>
              </a:ext>
            </a:extLst>
          </p:cNvPr>
          <p:cNvSpPr/>
          <p:nvPr/>
        </p:nvSpPr>
        <p:spPr>
          <a:xfrm rot="10800000">
            <a:off x="6717682" y="4661632"/>
            <a:ext cx="454300" cy="1357809"/>
          </a:xfrm>
          <a:prstGeom prst="round2DiagRect">
            <a:avLst>
              <a:gd name="adj1" fmla="val 17457"/>
              <a:gd name="adj2" fmla="val 0"/>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pic>
        <p:nvPicPr>
          <p:cNvPr id="23" name="图片 22">
            <a:extLst>
              <a:ext uri="{FF2B5EF4-FFF2-40B4-BE49-F238E27FC236}">
                <a16:creationId xmlns:a16="http://schemas.microsoft.com/office/drawing/2014/main" id="{DE7A38CB-2CEF-BFA6-B819-73722130F21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931552" y="1803400"/>
            <a:ext cx="4205066" cy="4083284"/>
          </a:xfrm>
          <a:custGeom>
            <a:avLst/>
            <a:gdLst>
              <a:gd name="connsiteX0" fmla="*/ 680414 w 4082400"/>
              <a:gd name="connsiteY0" fmla="*/ 0 h 4080160"/>
              <a:gd name="connsiteX1" fmla="*/ 4082400 w 4082400"/>
              <a:gd name="connsiteY1" fmla="*/ 0 h 4080160"/>
              <a:gd name="connsiteX2" fmla="*/ 4082400 w 4082400"/>
              <a:gd name="connsiteY2" fmla="*/ 3401986 h 4080160"/>
              <a:gd name="connsiteX3" fmla="*/ 3539113 w 4082400"/>
              <a:gd name="connsiteY3" fmla="*/ 4068577 h 4080160"/>
              <a:gd name="connsiteX4" fmla="*/ 3424206 w 4082400"/>
              <a:gd name="connsiteY4" fmla="*/ 4080160 h 4080160"/>
              <a:gd name="connsiteX5" fmla="*/ 0 w 4082400"/>
              <a:gd name="connsiteY5" fmla="*/ 4080160 h 4080160"/>
              <a:gd name="connsiteX6" fmla="*/ 0 w 4082400"/>
              <a:gd name="connsiteY6" fmla="*/ 680414 h 4080160"/>
              <a:gd name="connsiteX7" fmla="*/ 680414 w 4082400"/>
              <a:gd name="connsiteY7" fmla="*/ 0 h 40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2400" h="4080160">
                <a:moveTo>
                  <a:pt x="680414" y="0"/>
                </a:moveTo>
                <a:lnTo>
                  <a:pt x="4082400" y="0"/>
                </a:lnTo>
                <a:lnTo>
                  <a:pt x="4082400" y="3401986"/>
                </a:lnTo>
                <a:cubicBezTo>
                  <a:pt x="4082400" y="3730796"/>
                  <a:pt x="3849166" y="4005131"/>
                  <a:pt x="3539113" y="4068577"/>
                </a:cubicBezTo>
                <a:lnTo>
                  <a:pt x="3424206" y="4080160"/>
                </a:lnTo>
                <a:lnTo>
                  <a:pt x="0" y="4080160"/>
                </a:lnTo>
                <a:lnTo>
                  <a:pt x="0" y="680414"/>
                </a:lnTo>
                <a:cubicBezTo>
                  <a:pt x="0" y="304632"/>
                  <a:pt x="304632" y="0"/>
                  <a:pt x="680414" y="0"/>
                </a:cubicBezTo>
                <a:close/>
              </a:path>
            </a:pathLst>
          </a:custGeom>
        </p:spPr>
      </p:pic>
      <p:grpSp>
        <p:nvGrpSpPr>
          <p:cNvPr id="27" name="组合 26">
            <a:extLst>
              <a:ext uri="{FF2B5EF4-FFF2-40B4-BE49-F238E27FC236}">
                <a16:creationId xmlns:a16="http://schemas.microsoft.com/office/drawing/2014/main" id="{A266A418-F9D8-6AD9-04D9-2C271C331010}"/>
              </a:ext>
            </a:extLst>
          </p:cNvPr>
          <p:cNvGrpSpPr/>
          <p:nvPr/>
        </p:nvGrpSpPr>
        <p:grpSpPr>
          <a:xfrm>
            <a:off x="779577" y="1776830"/>
            <a:ext cx="5330057" cy="4167486"/>
            <a:chOff x="5787258" y="1773648"/>
            <a:chExt cx="4900084" cy="3831297"/>
          </a:xfrm>
        </p:grpSpPr>
        <p:sp>
          <p:nvSpPr>
            <p:cNvPr id="9" name="椭圆 8">
              <a:extLst>
                <a:ext uri="{FF2B5EF4-FFF2-40B4-BE49-F238E27FC236}">
                  <a16:creationId xmlns:a16="http://schemas.microsoft.com/office/drawing/2014/main" id="{8FB7271E-84AD-F09E-3CFC-9EFB0FC54F48}"/>
                </a:ext>
              </a:extLst>
            </p:cNvPr>
            <p:cNvSpPr/>
            <p:nvPr/>
          </p:nvSpPr>
          <p:spPr>
            <a:xfrm>
              <a:off x="5856262" y="1773648"/>
              <a:ext cx="538480" cy="538480"/>
            </a:xfrm>
            <a:prstGeom prst="ellipse">
              <a:avLst/>
            </a:pr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0" name="矩形: 圆角 9">
              <a:extLst>
                <a:ext uri="{FF2B5EF4-FFF2-40B4-BE49-F238E27FC236}">
                  <a16:creationId xmlns:a16="http://schemas.microsoft.com/office/drawing/2014/main" id="{D2FC82FB-A502-C37C-F3E5-FCB2E768337F}"/>
                </a:ext>
              </a:extLst>
            </p:cNvPr>
            <p:cNvSpPr/>
            <p:nvPr/>
          </p:nvSpPr>
          <p:spPr>
            <a:xfrm>
              <a:off x="6587782" y="1773648"/>
              <a:ext cx="1818640" cy="538480"/>
            </a:xfrm>
            <a:prstGeom prst="roundRect">
              <a:avLst>
                <a:gd name="adj" fmla="val 50000"/>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r>
                <a:rPr lang="en-US" altLang="zh-CN" dirty="0">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1" name="文本框 10">
              <a:extLst>
                <a:ext uri="{FF2B5EF4-FFF2-40B4-BE49-F238E27FC236}">
                  <a16:creationId xmlns:a16="http://schemas.microsoft.com/office/drawing/2014/main" id="{F202DA47-890B-2C43-8CF4-54088C60DCBE}"/>
                </a:ext>
              </a:extLst>
            </p:cNvPr>
            <p:cNvSpPr txBox="1"/>
            <p:nvPr/>
          </p:nvSpPr>
          <p:spPr>
            <a:xfrm>
              <a:off x="5787258" y="2648109"/>
              <a:ext cx="4900084" cy="1328149"/>
            </a:xfrm>
            <a:prstGeom prst="rect">
              <a:avLst/>
            </a:prstGeom>
            <a:noFill/>
          </p:spPr>
          <p:txBody>
            <a:bodyPr wrap="square" rtlCol="0">
              <a:spAutoFit/>
            </a:bodyPr>
            <a:lstStyle/>
            <a:p>
              <a:pPr algn="just" fontAlgn="base">
                <a:lnSpc>
                  <a:spcPct val="150000"/>
                </a:lnSpc>
                <a:spcBef>
                  <a:spcPct val="0"/>
                </a:spcBef>
                <a:spcAft>
                  <a:spcPct val="0"/>
                </a:spcAft>
                <a:defRPr/>
              </a:pPr>
              <a:r>
                <a:rPr lang="en-US" altLang="zh-CN" sz="1200"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r>
                <a:rPr lang="zh-CN" altLang="en-US" sz="1200"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a:t>
              </a:r>
              <a:r>
                <a:rPr lang="en-US" altLang="zh-CN" sz="1200"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r>
                <a:rPr lang="zh-CN" altLang="en-US" sz="1200"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a:t>
              </a:r>
              <a:r>
                <a:rPr lang="en-US" altLang="zh-CN" sz="1200"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r>
                <a:rPr lang="zh-CN" altLang="en-US" sz="1200"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a:t>
              </a:r>
            </a:p>
            <a:p>
              <a:pPr algn="just" fontAlgn="base">
                <a:lnSpc>
                  <a:spcPct val="150000"/>
                </a:lnSpc>
                <a:spcBef>
                  <a:spcPct val="0"/>
                </a:spcBef>
                <a:spcAft>
                  <a:spcPct val="0"/>
                </a:spcAft>
                <a:defRPr/>
              </a:pPr>
              <a:endParaRPr lang="zh-CN" altLang="en-US" sz="1200"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a:p>
              <a:pPr algn="just" fontAlgn="base">
                <a:lnSpc>
                  <a:spcPct val="150000"/>
                </a:lnSpc>
                <a:spcBef>
                  <a:spcPct val="0"/>
                </a:spcBef>
                <a:spcAft>
                  <a:spcPct val="0"/>
                </a:spcAft>
                <a:defRPr/>
              </a:pPr>
              <a:endParaRPr lang="zh-CN" altLang="en-US" sz="1200" dirty="0">
                <a:solidFill>
                  <a:schemeClr val="tx1">
                    <a:lumMod val="75000"/>
                    <a:lumOff val="25000"/>
                  </a:schemeClr>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cxnSp>
          <p:nvCxnSpPr>
            <p:cNvPr id="12" name="直接连接符 11">
              <a:extLst>
                <a:ext uri="{FF2B5EF4-FFF2-40B4-BE49-F238E27FC236}">
                  <a16:creationId xmlns:a16="http://schemas.microsoft.com/office/drawing/2014/main" id="{6FCB130A-5137-366C-DE96-B416092A756E}"/>
                </a:ext>
              </a:extLst>
            </p:cNvPr>
            <p:cNvCxnSpPr/>
            <p:nvPr/>
          </p:nvCxnSpPr>
          <p:spPr>
            <a:xfrm>
              <a:off x="5856262" y="2540730"/>
              <a:ext cx="4744720" cy="0"/>
            </a:xfrm>
            <a:prstGeom prst="line">
              <a:avLst/>
            </a:prstGeom>
            <a:ln>
              <a:solidFill>
                <a:srgbClr val="F2B800"/>
              </a:solidFill>
            </a:ln>
          </p:spPr>
          <p:style>
            <a:lnRef idx="1">
              <a:schemeClr val="accent3"/>
            </a:lnRef>
            <a:fillRef idx="0">
              <a:schemeClr val="accent3"/>
            </a:fillRef>
            <a:effectRef idx="0">
              <a:schemeClr val="accent3"/>
            </a:effectRef>
            <a:fontRef idx="minor">
              <a:schemeClr val="tx1"/>
            </a:fontRef>
          </p:style>
        </p:cxnSp>
        <p:sp>
          <p:nvSpPr>
            <p:cNvPr id="13" name="矩形 12">
              <a:extLst>
                <a:ext uri="{FF2B5EF4-FFF2-40B4-BE49-F238E27FC236}">
                  <a16:creationId xmlns:a16="http://schemas.microsoft.com/office/drawing/2014/main" id="{A392C504-F6D7-450C-779E-A30896BEC00F}"/>
                </a:ext>
              </a:extLst>
            </p:cNvPr>
            <p:cNvSpPr/>
            <p:nvPr/>
          </p:nvSpPr>
          <p:spPr>
            <a:xfrm>
              <a:off x="5912255" y="4095211"/>
              <a:ext cx="1369783" cy="1290320"/>
            </a:xfrm>
            <a:prstGeom prst="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4" name="矩形 13">
              <a:extLst>
                <a:ext uri="{FF2B5EF4-FFF2-40B4-BE49-F238E27FC236}">
                  <a16:creationId xmlns:a16="http://schemas.microsoft.com/office/drawing/2014/main" id="{A94746FF-DA16-9C14-2201-67A668CB258B}"/>
                </a:ext>
              </a:extLst>
            </p:cNvPr>
            <p:cNvSpPr/>
            <p:nvPr/>
          </p:nvSpPr>
          <p:spPr>
            <a:xfrm>
              <a:off x="7537855" y="4095211"/>
              <a:ext cx="1369783" cy="1290320"/>
            </a:xfrm>
            <a:prstGeom prst="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5" name="矩形 14">
              <a:extLst>
                <a:ext uri="{FF2B5EF4-FFF2-40B4-BE49-F238E27FC236}">
                  <a16:creationId xmlns:a16="http://schemas.microsoft.com/office/drawing/2014/main" id="{86E27939-5456-8309-DEAC-FDFF79C82BD7}"/>
                </a:ext>
              </a:extLst>
            </p:cNvPr>
            <p:cNvSpPr/>
            <p:nvPr/>
          </p:nvSpPr>
          <p:spPr>
            <a:xfrm>
              <a:off x="9163455" y="4095211"/>
              <a:ext cx="1369783" cy="1290320"/>
            </a:xfrm>
            <a:prstGeom prst="rect">
              <a:avLst/>
            </a:prstGeom>
            <a:solidFill>
              <a:schemeClr val="bg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6" name="椭圆 15">
              <a:extLst>
                <a:ext uri="{FF2B5EF4-FFF2-40B4-BE49-F238E27FC236}">
                  <a16:creationId xmlns:a16="http://schemas.microsoft.com/office/drawing/2014/main" id="{AC775EDA-889B-ABC7-F4EF-68CCB0D6A148}"/>
                </a:ext>
              </a:extLst>
            </p:cNvPr>
            <p:cNvSpPr>
              <a:spLocks/>
            </p:cNvSpPr>
            <p:nvPr/>
          </p:nvSpPr>
          <p:spPr>
            <a:xfrm>
              <a:off x="6420436" y="5235309"/>
              <a:ext cx="353421" cy="353421"/>
            </a:xfrm>
            <a:prstGeom prst="ellipse">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7" name="椭圆 16">
              <a:extLst>
                <a:ext uri="{FF2B5EF4-FFF2-40B4-BE49-F238E27FC236}">
                  <a16:creationId xmlns:a16="http://schemas.microsoft.com/office/drawing/2014/main" id="{962EEB1C-297A-A80E-D52E-CC55E345B1E8}"/>
                </a:ext>
              </a:extLst>
            </p:cNvPr>
            <p:cNvSpPr>
              <a:spLocks/>
            </p:cNvSpPr>
            <p:nvPr/>
          </p:nvSpPr>
          <p:spPr>
            <a:xfrm>
              <a:off x="8046036" y="5235309"/>
              <a:ext cx="353421" cy="353421"/>
            </a:xfrm>
            <a:prstGeom prst="ellipse">
              <a:avLst/>
            </a:prstGeom>
            <a:solidFill>
              <a:srgbClr val="F2B800"/>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8" name="椭圆 17">
              <a:extLst>
                <a:ext uri="{FF2B5EF4-FFF2-40B4-BE49-F238E27FC236}">
                  <a16:creationId xmlns:a16="http://schemas.microsoft.com/office/drawing/2014/main" id="{642150EB-DF1C-749D-D6FC-94FCF09811E4}"/>
                </a:ext>
              </a:extLst>
            </p:cNvPr>
            <p:cNvSpPr>
              <a:spLocks/>
            </p:cNvSpPr>
            <p:nvPr/>
          </p:nvSpPr>
          <p:spPr>
            <a:xfrm>
              <a:off x="9671636" y="5235309"/>
              <a:ext cx="353421" cy="353421"/>
            </a:xfrm>
            <a:prstGeom prst="ellipse">
              <a:avLst/>
            </a:pr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19" name="文本框 18">
              <a:extLst>
                <a:ext uri="{FF2B5EF4-FFF2-40B4-BE49-F238E27FC236}">
                  <a16:creationId xmlns:a16="http://schemas.microsoft.com/office/drawing/2014/main" id="{0C44A367-717B-6CAA-1681-F400D9C7C644}"/>
                </a:ext>
              </a:extLst>
            </p:cNvPr>
            <p:cNvSpPr txBox="1"/>
            <p:nvPr/>
          </p:nvSpPr>
          <p:spPr>
            <a:xfrm>
              <a:off x="5863217" y="4367619"/>
              <a:ext cx="1369783" cy="650781"/>
            </a:xfrm>
            <a:prstGeom prst="rect">
              <a:avLst/>
            </a:prstGeom>
            <a:noFill/>
          </p:spPr>
          <p:txBody>
            <a:bodyPr wrap="square" rtlCol="0">
              <a:spAutoFit/>
            </a:bodyPr>
            <a:lstStyle/>
            <a:p>
              <a:pPr lvl="0" algn="ctr" fontAlgn="base">
                <a:spcAft>
                  <a:spcPct val="0"/>
                </a:spcAft>
                <a:defRPr/>
              </a:pPr>
              <a:r>
                <a:rPr lang="en-US" altLang="zh-CN" sz="2000" b="1" dirty="0">
                  <a:solidFill>
                    <a:srgbClr val="333333"/>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2000" b="1" dirty="0">
                <a:solidFill>
                  <a:srgbClr val="333333"/>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0" name="文本框 19">
              <a:extLst>
                <a:ext uri="{FF2B5EF4-FFF2-40B4-BE49-F238E27FC236}">
                  <a16:creationId xmlns:a16="http://schemas.microsoft.com/office/drawing/2014/main" id="{904A9391-14BF-F4DB-D342-A6B95AA6A555}"/>
                </a:ext>
              </a:extLst>
            </p:cNvPr>
            <p:cNvSpPr txBox="1"/>
            <p:nvPr/>
          </p:nvSpPr>
          <p:spPr>
            <a:xfrm>
              <a:off x="7483736" y="4367619"/>
              <a:ext cx="1369783" cy="650781"/>
            </a:xfrm>
            <a:prstGeom prst="rect">
              <a:avLst/>
            </a:prstGeom>
            <a:noFill/>
          </p:spPr>
          <p:txBody>
            <a:bodyPr wrap="square" rtlCol="0">
              <a:spAutoFit/>
            </a:bodyPr>
            <a:lstStyle/>
            <a:p>
              <a:pPr algn="ctr" fontAlgn="base">
                <a:spcAft>
                  <a:spcPct val="0"/>
                </a:spcAft>
                <a:defRPr/>
              </a:pPr>
              <a:r>
                <a:rPr lang="en-US" altLang="zh-CN" sz="2000" b="1" dirty="0">
                  <a:solidFill>
                    <a:srgbClr val="333333"/>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2000" b="1" dirty="0">
                <a:solidFill>
                  <a:srgbClr val="333333"/>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1" name="文本框 20">
              <a:extLst>
                <a:ext uri="{FF2B5EF4-FFF2-40B4-BE49-F238E27FC236}">
                  <a16:creationId xmlns:a16="http://schemas.microsoft.com/office/drawing/2014/main" id="{0BC7CD70-D2D5-D932-C690-B9E3B6EB90C4}"/>
                </a:ext>
              </a:extLst>
            </p:cNvPr>
            <p:cNvSpPr txBox="1"/>
            <p:nvPr/>
          </p:nvSpPr>
          <p:spPr>
            <a:xfrm>
              <a:off x="9104257" y="4367619"/>
              <a:ext cx="1369783" cy="650781"/>
            </a:xfrm>
            <a:prstGeom prst="rect">
              <a:avLst/>
            </a:prstGeom>
            <a:noFill/>
          </p:spPr>
          <p:txBody>
            <a:bodyPr wrap="square" rtlCol="0">
              <a:spAutoFit/>
            </a:bodyPr>
            <a:lstStyle/>
            <a:p>
              <a:pPr lvl="0" algn="ctr" fontAlgn="base">
                <a:spcAft>
                  <a:spcPct val="0"/>
                </a:spcAft>
                <a:defRPr/>
              </a:pPr>
              <a:r>
                <a:rPr lang="en-US" altLang="zh-CN" sz="2000" b="1" dirty="0">
                  <a:solidFill>
                    <a:srgbClr val="333333"/>
                  </a:solidFill>
                  <a:latin typeface="思源黑体" panose="020B0500000000000000" pitchFamily="34" charset="-122"/>
                  <a:ea typeface="思源黑体" panose="020B0500000000000000" pitchFamily="34" charset="-122"/>
                  <a:cs typeface="+mn-ea"/>
                  <a:sym typeface="思源黑体" panose="020B0500000000000000" pitchFamily="34" charset="-122"/>
                </a:rPr>
                <a:t>Add title text</a:t>
              </a:r>
              <a:endParaRPr lang="zh-CN" altLang="en-US" sz="2000" b="1" dirty="0">
                <a:solidFill>
                  <a:srgbClr val="333333"/>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2" name="任意多边形 66">
              <a:extLst>
                <a:ext uri="{FF2B5EF4-FFF2-40B4-BE49-F238E27FC236}">
                  <a16:creationId xmlns:a16="http://schemas.microsoft.com/office/drawing/2014/main" id="{181646D6-44D4-A432-B087-C55C0351516F}"/>
                </a:ext>
              </a:extLst>
            </p:cNvPr>
            <p:cNvSpPr>
              <a:spLocks noChangeAspect="1"/>
            </p:cNvSpPr>
            <p:nvPr/>
          </p:nvSpPr>
          <p:spPr>
            <a:xfrm>
              <a:off x="5983796" y="1907230"/>
              <a:ext cx="307894" cy="279093"/>
            </a:xfrm>
            <a:custGeom>
              <a:avLst/>
              <a:gdLst>
                <a:gd name="T0" fmla="*/ 6399 w 10578"/>
                <a:gd name="T1" fmla="*/ 7356 h 9590"/>
                <a:gd name="T2" fmla="*/ 5944 w 10578"/>
                <a:gd name="T3" fmla="*/ 6904 h 9590"/>
                <a:gd name="T4" fmla="*/ 10452 w 10578"/>
                <a:gd name="T5" fmla="*/ 2874 h 9590"/>
                <a:gd name="T6" fmla="*/ 2252 w 10578"/>
                <a:gd name="T7" fmla="*/ 7352 h 9590"/>
                <a:gd name="T8" fmla="*/ 1607 w 10578"/>
                <a:gd name="T9" fmla="*/ 7033 h 9590"/>
                <a:gd name="T10" fmla="*/ 2252 w 10578"/>
                <a:gd name="T11" fmla="*/ 6713 h 9590"/>
                <a:gd name="T12" fmla="*/ 2252 w 10578"/>
                <a:gd name="T13" fmla="*/ 7352 h 9590"/>
                <a:gd name="T14" fmla="*/ 1927 w 10578"/>
                <a:gd name="T15" fmla="*/ 2877 h 9590"/>
                <a:gd name="T16" fmla="*/ 1927 w 10578"/>
                <a:gd name="T17" fmla="*/ 2238 h 9590"/>
                <a:gd name="T18" fmla="*/ 2572 w 10578"/>
                <a:gd name="T19" fmla="*/ 2557 h 9590"/>
                <a:gd name="T20" fmla="*/ 2252 w 10578"/>
                <a:gd name="T21" fmla="*/ 5115 h 9590"/>
                <a:gd name="T22" fmla="*/ 1607 w 10578"/>
                <a:gd name="T23" fmla="*/ 4795 h 9590"/>
                <a:gd name="T24" fmla="*/ 2252 w 10578"/>
                <a:gd name="T25" fmla="*/ 4475 h 9590"/>
                <a:gd name="T26" fmla="*/ 2252 w 10578"/>
                <a:gd name="T27" fmla="*/ 5115 h 9590"/>
                <a:gd name="T28" fmla="*/ 4824 w 10578"/>
                <a:gd name="T29" fmla="*/ 6713 h 9590"/>
                <a:gd name="T30" fmla="*/ 4824 w 10578"/>
                <a:gd name="T31" fmla="*/ 7352 h 9590"/>
                <a:gd name="T32" fmla="*/ 3536 w 10578"/>
                <a:gd name="T33" fmla="*/ 7033 h 9590"/>
                <a:gd name="T34" fmla="*/ 3536 w 10578"/>
                <a:gd name="T35" fmla="*/ 2557 h 9590"/>
                <a:gd name="T36" fmla="*/ 7075 w 10578"/>
                <a:gd name="T37" fmla="*/ 2238 h 9590"/>
                <a:gd name="T38" fmla="*/ 7075 w 10578"/>
                <a:gd name="T39" fmla="*/ 2877 h 9590"/>
                <a:gd name="T40" fmla="*/ 3536 w 10578"/>
                <a:gd name="T41" fmla="*/ 2557 h 9590"/>
                <a:gd name="T42" fmla="*/ 3856 w 10578"/>
                <a:gd name="T43" fmla="*/ 5115 h 9590"/>
                <a:gd name="T44" fmla="*/ 3856 w 10578"/>
                <a:gd name="T45" fmla="*/ 4475 h 9590"/>
                <a:gd name="T46" fmla="*/ 5787 w 10578"/>
                <a:gd name="T47" fmla="*/ 4795 h 9590"/>
                <a:gd name="T48" fmla="*/ 8951 w 10578"/>
                <a:gd name="T49" fmla="*/ 2557 h 9590"/>
                <a:gd name="T50" fmla="*/ 8631 w 10578"/>
                <a:gd name="T51" fmla="*/ 1918 h 9590"/>
                <a:gd name="T52" fmla="*/ 8631 w 10578"/>
                <a:gd name="T53" fmla="*/ 1598 h 9590"/>
                <a:gd name="T54" fmla="*/ 1598 w 10578"/>
                <a:gd name="T55" fmla="*/ 639 h 9590"/>
                <a:gd name="T56" fmla="*/ 639 w 10578"/>
                <a:gd name="T57" fmla="*/ 7992 h 9590"/>
                <a:gd name="T58" fmla="*/ 7672 w 10578"/>
                <a:gd name="T59" fmla="*/ 8951 h 9590"/>
                <a:gd name="T60" fmla="*/ 8631 w 10578"/>
                <a:gd name="T61" fmla="*/ 7353 h 9590"/>
                <a:gd name="T62" fmla="*/ 8631 w 10578"/>
                <a:gd name="T63" fmla="*/ 7033 h 9590"/>
                <a:gd name="T64" fmla="*/ 9270 w 10578"/>
                <a:gd name="T65" fmla="*/ 7033 h 9590"/>
                <a:gd name="T66" fmla="*/ 7672 w 10578"/>
                <a:gd name="T67" fmla="*/ 9590 h 9590"/>
                <a:gd name="T68" fmla="*/ 0 w 10578"/>
                <a:gd name="T69" fmla="*/ 7992 h 9590"/>
                <a:gd name="T70" fmla="*/ 1598 w 10578"/>
                <a:gd name="T71" fmla="*/ 0 h 9590"/>
                <a:gd name="T72" fmla="*/ 9270 w 10578"/>
                <a:gd name="T73" fmla="*/ 1598 h 9590"/>
                <a:gd name="T74" fmla="*/ 8951 w 10578"/>
                <a:gd name="T75" fmla="*/ 2557 h 9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78" h="9590">
                  <a:moveTo>
                    <a:pt x="10452" y="3326"/>
                  </a:moveTo>
                  <a:lnTo>
                    <a:pt x="6399" y="7356"/>
                  </a:lnTo>
                  <a:cubicBezTo>
                    <a:pt x="6273" y="7480"/>
                    <a:pt x="6070" y="7480"/>
                    <a:pt x="5944" y="7356"/>
                  </a:cubicBezTo>
                  <a:cubicBezTo>
                    <a:pt x="5819" y="7231"/>
                    <a:pt x="5819" y="7028"/>
                    <a:pt x="5944" y="6904"/>
                  </a:cubicBezTo>
                  <a:lnTo>
                    <a:pt x="9997" y="2874"/>
                  </a:lnTo>
                  <a:cubicBezTo>
                    <a:pt x="10123" y="2749"/>
                    <a:pt x="10326" y="2749"/>
                    <a:pt x="10452" y="2874"/>
                  </a:cubicBezTo>
                  <a:cubicBezTo>
                    <a:pt x="10578" y="2998"/>
                    <a:pt x="10578" y="3201"/>
                    <a:pt x="10452" y="3326"/>
                  </a:cubicBezTo>
                  <a:close/>
                  <a:moveTo>
                    <a:pt x="2252" y="7352"/>
                  </a:moveTo>
                  <a:lnTo>
                    <a:pt x="1927" y="7352"/>
                  </a:lnTo>
                  <a:cubicBezTo>
                    <a:pt x="1750" y="7352"/>
                    <a:pt x="1607" y="7209"/>
                    <a:pt x="1607" y="7033"/>
                  </a:cubicBezTo>
                  <a:cubicBezTo>
                    <a:pt x="1607" y="6856"/>
                    <a:pt x="1750" y="6713"/>
                    <a:pt x="1927" y="6713"/>
                  </a:cubicBezTo>
                  <a:lnTo>
                    <a:pt x="2252" y="6713"/>
                  </a:lnTo>
                  <a:cubicBezTo>
                    <a:pt x="2428" y="6713"/>
                    <a:pt x="2572" y="6856"/>
                    <a:pt x="2572" y="7033"/>
                  </a:cubicBezTo>
                  <a:cubicBezTo>
                    <a:pt x="2572" y="7209"/>
                    <a:pt x="2428" y="7352"/>
                    <a:pt x="2252" y="7352"/>
                  </a:cubicBezTo>
                  <a:close/>
                  <a:moveTo>
                    <a:pt x="2252" y="2877"/>
                  </a:moveTo>
                  <a:lnTo>
                    <a:pt x="1927" y="2877"/>
                  </a:lnTo>
                  <a:cubicBezTo>
                    <a:pt x="1750" y="2877"/>
                    <a:pt x="1607" y="2734"/>
                    <a:pt x="1607" y="2557"/>
                  </a:cubicBezTo>
                  <a:cubicBezTo>
                    <a:pt x="1607" y="2381"/>
                    <a:pt x="1750" y="2238"/>
                    <a:pt x="1927" y="2238"/>
                  </a:cubicBezTo>
                  <a:lnTo>
                    <a:pt x="2252" y="2238"/>
                  </a:lnTo>
                  <a:cubicBezTo>
                    <a:pt x="2428" y="2238"/>
                    <a:pt x="2572" y="2381"/>
                    <a:pt x="2572" y="2557"/>
                  </a:cubicBezTo>
                  <a:cubicBezTo>
                    <a:pt x="2572" y="2734"/>
                    <a:pt x="2428" y="2877"/>
                    <a:pt x="2252" y="2877"/>
                  </a:cubicBezTo>
                  <a:close/>
                  <a:moveTo>
                    <a:pt x="2252" y="5115"/>
                  </a:moveTo>
                  <a:lnTo>
                    <a:pt x="1927" y="5115"/>
                  </a:lnTo>
                  <a:cubicBezTo>
                    <a:pt x="1750" y="5115"/>
                    <a:pt x="1607" y="4972"/>
                    <a:pt x="1607" y="4795"/>
                  </a:cubicBezTo>
                  <a:cubicBezTo>
                    <a:pt x="1607" y="4618"/>
                    <a:pt x="1750" y="4475"/>
                    <a:pt x="1927" y="4475"/>
                  </a:cubicBezTo>
                  <a:lnTo>
                    <a:pt x="2252" y="4475"/>
                  </a:lnTo>
                  <a:cubicBezTo>
                    <a:pt x="2428" y="4475"/>
                    <a:pt x="2572" y="4618"/>
                    <a:pt x="2572" y="4795"/>
                  </a:cubicBezTo>
                  <a:cubicBezTo>
                    <a:pt x="2572" y="4972"/>
                    <a:pt x="2428" y="5115"/>
                    <a:pt x="2252" y="5115"/>
                  </a:cubicBezTo>
                  <a:close/>
                  <a:moveTo>
                    <a:pt x="3856" y="6713"/>
                  </a:moveTo>
                  <a:lnTo>
                    <a:pt x="4824" y="6713"/>
                  </a:lnTo>
                  <a:cubicBezTo>
                    <a:pt x="5001" y="6713"/>
                    <a:pt x="5144" y="6856"/>
                    <a:pt x="5144" y="7033"/>
                  </a:cubicBezTo>
                  <a:cubicBezTo>
                    <a:pt x="5144" y="7209"/>
                    <a:pt x="5001" y="7352"/>
                    <a:pt x="4824" y="7352"/>
                  </a:cubicBezTo>
                  <a:lnTo>
                    <a:pt x="3856" y="7352"/>
                  </a:lnTo>
                  <a:cubicBezTo>
                    <a:pt x="3679" y="7352"/>
                    <a:pt x="3536" y="7209"/>
                    <a:pt x="3536" y="7033"/>
                  </a:cubicBezTo>
                  <a:cubicBezTo>
                    <a:pt x="3536" y="6856"/>
                    <a:pt x="3679" y="6713"/>
                    <a:pt x="3856" y="6713"/>
                  </a:cubicBezTo>
                  <a:close/>
                  <a:moveTo>
                    <a:pt x="3536" y="2557"/>
                  </a:moveTo>
                  <a:cubicBezTo>
                    <a:pt x="3536" y="2381"/>
                    <a:pt x="3679" y="2238"/>
                    <a:pt x="3856" y="2238"/>
                  </a:cubicBezTo>
                  <a:lnTo>
                    <a:pt x="7075" y="2238"/>
                  </a:lnTo>
                  <a:cubicBezTo>
                    <a:pt x="7251" y="2238"/>
                    <a:pt x="7394" y="2381"/>
                    <a:pt x="7394" y="2557"/>
                  </a:cubicBezTo>
                  <a:cubicBezTo>
                    <a:pt x="7394" y="2734"/>
                    <a:pt x="7251" y="2877"/>
                    <a:pt x="7075" y="2877"/>
                  </a:cubicBezTo>
                  <a:lnTo>
                    <a:pt x="3856" y="2877"/>
                  </a:lnTo>
                  <a:cubicBezTo>
                    <a:pt x="3679" y="2877"/>
                    <a:pt x="3536" y="2734"/>
                    <a:pt x="3536" y="2557"/>
                  </a:cubicBezTo>
                  <a:close/>
                  <a:moveTo>
                    <a:pt x="5467" y="5115"/>
                  </a:moveTo>
                  <a:lnTo>
                    <a:pt x="3856" y="5115"/>
                  </a:lnTo>
                  <a:cubicBezTo>
                    <a:pt x="3679" y="5115"/>
                    <a:pt x="3536" y="4972"/>
                    <a:pt x="3536" y="4795"/>
                  </a:cubicBezTo>
                  <a:cubicBezTo>
                    <a:pt x="3536" y="4618"/>
                    <a:pt x="3679" y="4475"/>
                    <a:pt x="3856" y="4475"/>
                  </a:cubicBezTo>
                  <a:lnTo>
                    <a:pt x="5467" y="4475"/>
                  </a:lnTo>
                  <a:cubicBezTo>
                    <a:pt x="5644" y="4475"/>
                    <a:pt x="5787" y="4618"/>
                    <a:pt x="5787" y="4795"/>
                  </a:cubicBezTo>
                  <a:cubicBezTo>
                    <a:pt x="5787" y="4972"/>
                    <a:pt x="5644" y="5115"/>
                    <a:pt x="5467" y="5115"/>
                  </a:cubicBezTo>
                  <a:close/>
                  <a:moveTo>
                    <a:pt x="8951" y="2557"/>
                  </a:moveTo>
                  <a:cubicBezTo>
                    <a:pt x="8774" y="2557"/>
                    <a:pt x="8631" y="2414"/>
                    <a:pt x="8631" y="2238"/>
                  </a:cubicBezTo>
                  <a:lnTo>
                    <a:pt x="8631" y="1918"/>
                  </a:lnTo>
                  <a:cubicBezTo>
                    <a:pt x="8631" y="1918"/>
                    <a:pt x="8631" y="1917"/>
                    <a:pt x="8631" y="1917"/>
                  </a:cubicBezTo>
                  <a:lnTo>
                    <a:pt x="8631" y="1598"/>
                  </a:lnTo>
                  <a:cubicBezTo>
                    <a:pt x="8631" y="1069"/>
                    <a:pt x="8202" y="639"/>
                    <a:pt x="7672" y="639"/>
                  </a:cubicBezTo>
                  <a:lnTo>
                    <a:pt x="1598" y="639"/>
                  </a:lnTo>
                  <a:cubicBezTo>
                    <a:pt x="1069" y="639"/>
                    <a:pt x="639" y="1069"/>
                    <a:pt x="639" y="1598"/>
                  </a:cubicBezTo>
                  <a:lnTo>
                    <a:pt x="639" y="7992"/>
                  </a:lnTo>
                  <a:cubicBezTo>
                    <a:pt x="639" y="8521"/>
                    <a:pt x="1069" y="8951"/>
                    <a:pt x="1598" y="8951"/>
                  </a:cubicBezTo>
                  <a:lnTo>
                    <a:pt x="7672" y="8951"/>
                  </a:lnTo>
                  <a:cubicBezTo>
                    <a:pt x="8202" y="8951"/>
                    <a:pt x="8631" y="8521"/>
                    <a:pt x="8631" y="7992"/>
                  </a:cubicBezTo>
                  <a:lnTo>
                    <a:pt x="8631" y="7353"/>
                  </a:lnTo>
                  <a:cubicBezTo>
                    <a:pt x="8631" y="7353"/>
                    <a:pt x="8631" y="7353"/>
                    <a:pt x="8631" y="7352"/>
                  </a:cubicBezTo>
                  <a:lnTo>
                    <a:pt x="8631" y="7033"/>
                  </a:lnTo>
                  <a:cubicBezTo>
                    <a:pt x="8631" y="6856"/>
                    <a:pt x="8774" y="6713"/>
                    <a:pt x="8951" y="6713"/>
                  </a:cubicBezTo>
                  <a:cubicBezTo>
                    <a:pt x="9127" y="6713"/>
                    <a:pt x="9270" y="6856"/>
                    <a:pt x="9270" y="7033"/>
                  </a:cubicBezTo>
                  <a:lnTo>
                    <a:pt x="9270" y="7992"/>
                  </a:lnTo>
                  <a:cubicBezTo>
                    <a:pt x="9270" y="8874"/>
                    <a:pt x="8555" y="9590"/>
                    <a:pt x="7672" y="9590"/>
                  </a:cubicBezTo>
                  <a:lnTo>
                    <a:pt x="1598" y="9590"/>
                  </a:lnTo>
                  <a:cubicBezTo>
                    <a:pt x="715" y="9590"/>
                    <a:pt x="0" y="8874"/>
                    <a:pt x="0" y="7992"/>
                  </a:cubicBezTo>
                  <a:lnTo>
                    <a:pt x="0" y="1598"/>
                  </a:lnTo>
                  <a:cubicBezTo>
                    <a:pt x="0" y="716"/>
                    <a:pt x="715" y="0"/>
                    <a:pt x="1598" y="0"/>
                  </a:cubicBezTo>
                  <a:lnTo>
                    <a:pt x="7672" y="0"/>
                  </a:lnTo>
                  <a:cubicBezTo>
                    <a:pt x="8555" y="0"/>
                    <a:pt x="9270" y="716"/>
                    <a:pt x="9270" y="1598"/>
                  </a:cubicBezTo>
                  <a:lnTo>
                    <a:pt x="9270" y="2238"/>
                  </a:lnTo>
                  <a:cubicBezTo>
                    <a:pt x="9270" y="2414"/>
                    <a:pt x="9127" y="2557"/>
                    <a:pt x="8951" y="2557"/>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85000" lnSpcReduction="2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400"/>
              <a:endParaRPr lang="zh-CN" altLang="en-US" sz="20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4" name="矩形 23">
              <a:extLst>
                <a:ext uri="{FF2B5EF4-FFF2-40B4-BE49-F238E27FC236}">
                  <a16:creationId xmlns:a16="http://schemas.microsoft.com/office/drawing/2014/main" id="{ADFABC7C-B1E3-E137-AA14-19C2D5D217B4}"/>
                </a:ext>
              </a:extLst>
            </p:cNvPr>
            <p:cNvSpPr/>
            <p:nvPr/>
          </p:nvSpPr>
          <p:spPr>
            <a:xfrm>
              <a:off x="6303865" y="5243232"/>
              <a:ext cx="598120" cy="356384"/>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fontAlgn="base">
                <a:spcAft>
                  <a:spcPct val="0"/>
                </a:spcAft>
                <a:defRPr/>
              </a:pPr>
              <a:r>
                <a:rPr lang="en-US" altLang="zh-CN"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01</a:t>
              </a:r>
              <a:endParaRPr lang="zh-CN" altLang="en-US"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5" name="矩形 24">
              <a:extLst>
                <a:ext uri="{FF2B5EF4-FFF2-40B4-BE49-F238E27FC236}">
                  <a16:creationId xmlns:a16="http://schemas.microsoft.com/office/drawing/2014/main" id="{D641176F-2C46-9CFB-32E8-BCA3EBCA10BE}"/>
                </a:ext>
              </a:extLst>
            </p:cNvPr>
            <p:cNvSpPr/>
            <p:nvPr/>
          </p:nvSpPr>
          <p:spPr>
            <a:xfrm>
              <a:off x="7916461" y="5248561"/>
              <a:ext cx="598120" cy="356384"/>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p>
              <a:pPr lvl="0" algn="ctr" fontAlgn="base">
                <a:spcAft>
                  <a:spcPct val="0"/>
                </a:spcAft>
                <a:defRPr/>
              </a:pPr>
              <a:r>
                <a:rPr lang="en-US" altLang="zh-CN"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02</a:t>
              </a:r>
              <a:endParaRPr lang="zh-CN" altLang="en-US"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sp>
          <p:nvSpPr>
            <p:cNvPr id="26" name="矩形 25">
              <a:extLst>
                <a:ext uri="{FF2B5EF4-FFF2-40B4-BE49-F238E27FC236}">
                  <a16:creationId xmlns:a16="http://schemas.microsoft.com/office/drawing/2014/main" id="{9D4A42BA-A9C4-C4CD-F633-CB114832B78A}"/>
                </a:ext>
              </a:extLst>
            </p:cNvPr>
            <p:cNvSpPr/>
            <p:nvPr/>
          </p:nvSpPr>
          <p:spPr>
            <a:xfrm>
              <a:off x="9544905" y="5245598"/>
              <a:ext cx="598120" cy="356384"/>
            </a:xfrm>
            <a:prstGeom prst="rect">
              <a:avLst/>
            </a:prstGeom>
            <a:noFill/>
            <a:ln w="762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rmAutofit/>
            </a:bodyPr>
            <a:lstStyle/>
            <a:p>
              <a:pPr algn="ctr" fontAlgn="base">
                <a:spcAft>
                  <a:spcPct val="0"/>
                </a:spcAft>
                <a:defRPr/>
              </a:pPr>
              <a:r>
                <a:rPr lang="en-US" altLang="zh-CN"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rPr>
                <a:t>03</a:t>
              </a:r>
              <a:endParaRPr lang="zh-CN" altLang="en-US" sz="1400" b="1" dirty="0">
                <a:solidFill>
                  <a:schemeClr val="bg1"/>
                </a:solidFill>
                <a:latin typeface="思源黑体" panose="020B0500000000000000" pitchFamily="34" charset="-122"/>
                <a:ea typeface="思源黑体" panose="020B0500000000000000" pitchFamily="34" charset="-122"/>
                <a:cs typeface="+mn-ea"/>
                <a:sym typeface="思源黑体" panose="020B0500000000000000" pitchFamily="34" charset="-122"/>
              </a:endParaRPr>
            </a:p>
          </p:txBody>
        </p:sp>
      </p:grpSp>
    </p:spTree>
    <p:extLst>
      <p:ext uri="{BB962C8B-B14F-4D97-AF65-F5344CB8AC3E}">
        <p14:creationId xmlns:p14="http://schemas.microsoft.com/office/powerpoint/2010/main" val="1992512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par>
                          <p:cTn id="11" fill="hold">
                            <p:stCondLst>
                              <p:cond delay="500"/>
                            </p:stCondLst>
                            <p:childTnLst>
                              <p:par>
                                <p:cTn id="12" presetID="2" presetClass="entr" presetSubtype="4" fill="hold" nodeType="afterEffect">
                                  <p:stCondLst>
                                    <p:cond delay="0"/>
                                  </p:stCondLst>
                                  <p:childTnLst>
                                    <p:set>
                                      <p:cBhvr>
                                        <p:cTn id="13" dur="1" fill="hold">
                                          <p:stCondLst>
                                            <p:cond delay="0"/>
                                          </p:stCondLst>
                                        </p:cTn>
                                        <p:tgtEl>
                                          <p:spTgt spid="23"/>
                                        </p:tgtEl>
                                        <p:attrNameLst>
                                          <p:attrName>style.visibility</p:attrName>
                                        </p:attrNameLst>
                                      </p:cBhvr>
                                      <p:to>
                                        <p:strVal val="visible"/>
                                      </p:to>
                                    </p:set>
                                    <p:anim calcmode="lin" valueType="num">
                                      <p:cBhvr additive="base">
                                        <p:cTn id="14" dur="500" fill="hold"/>
                                        <p:tgtEl>
                                          <p:spTgt spid="23"/>
                                        </p:tgtEl>
                                        <p:attrNameLst>
                                          <p:attrName>ppt_x</p:attrName>
                                        </p:attrNameLst>
                                      </p:cBhvr>
                                      <p:tavLst>
                                        <p:tav tm="0">
                                          <p:val>
                                            <p:strVal val="#ppt_x"/>
                                          </p:val>
                                        </p:tav>
                                        <p:tav tm="100000">
                                          <p:val>
                                            <p:strVal val="#ppt_x"/>
                                          </p:val>
                                        </p:tav>
                                      </p:tavLst>
                                    </p:anim>
                                    <p:anim calcmode="lin" valueType="num">
                                      <p:cBhvr additive="base">
                                        <p:cTn id="15"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DC0A9486-8F06-0689-478E-43582C7D220C}"/>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12238636" cy="6857999"/>
          </a:xfrm>
          <a:prstGeom prst="rect">
            <a:avLst/>
          </a:prstGeom>
        </p:spPr>
      </p:pic>
      <p:sp>
        <p:nvSpPr>
          <p:cNvPr id="4" name="矩形 3">
            <a:extLst>
              <a:ext uri="{FF2B5EF4-FFF2-40B4-BE49-F238E27FC236}">
                <a16:creationId xmlns:a16="http://schemas.microsoft.com/office/drawing/2014/main" id="{75B36C3E-CEEB-EB6F-C286-88FD039130F9}"/>
              </a:ext>
            </a:extLst>
          </p:cNvPr>
          <p:cNvSpPr/>
          <p:nvPr/>
        </p:nvSpPr>
        <p:spPr>
          <a:xfrm>
            <a:off x="0" y="-2"/>
            <a:ext cx="12238636" cy="6857999"/>
          </a:xfrm>
          <a:prstGeom prst="rect">
            <a:avLst/>
          </a:prstGeom>
          <a:solidFill>
            <a:srgbClr val="001844">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 name="文本框 5">
            <a:extLst>
              <a:ext uri="{FF2B5EF4-FFF2-40B4-BE49-F238E27FC236}">
                <a16:creationId xmlns:a16="http://schemas.microsoft.com/office/drawing/2014/main" id="{F3120BEE-229C-E41C-4E65-D48150FC3273}"/>
              </a:ext>
            </a:extLst>
          </p:cNvPr>
          <p:cNvSpPr txBox="1"/>
          <p:nvPr/>
        </p:nvSpPr>
        <p:spPr>
          <a:xfrm>
            <a:off x="356196" y="278840"/>
            <a:ext cx="1054745" cy="461665"/>
          </a:xfrm>
          <a:prstGeom prst="rect">
            <a:avLst/>
          </a:prstGeom>
          <a:noFill/>
        </p:spPr>
        <p:txBody>
          <a:bodyPr wrap="square" rtlCol="0">
            <a:spAutoFit/>
          </a:bodyPr>
          <a:lstStyle/>
          <a:p>
            <a:pPr algn="dist"/>
            <a:r>
              <a:rPr lang="en-US" altLang="zh-CN"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LOGO</a:t>
            </a:r>
            <a:endParaRPr lang="zh-CN" altLang="en-US" sz="2400"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13" name="组合 12">
            <a:extLst>
              <a:ext uri="{FF2B5EF4-FFF2-40B4-BE49-F238E27FC236}">
                <a16:creationId xmlns:a16="http://schemas.microsoft.com/office/drawing/2014/main" id="{558D8067-7B02-33A7-DED2-0CAE02819141}"/>
              </a:ext>
            </a:extLst>
          </p:cNvPr>
          <p:cNvGrpSpPr/>
          <p:nvPr/>
        </p:nvGrpSpPr>
        <p:grpSpPr>
          <a:xfrm>
            <a:off x="11052845" y="6378368"/>
            <a:ext cx="451050" cy="114835"/>
            <a:chOff x="3051586" y="5394528"/>
            <a:chExt cx="830725" cy="211499"/>
          </a:xfrm>
          <a:solidFill>
            <a:schemeClr val="bg1"/>
          </a:solidFill>
        </p:grpSpPr>
        <p:sp>
          <p:nvSpPr>
            <p:cNvPr id="15" name="椭圆 14">
              <a:extLst>
                <a:ext uri="{FF2B5EF4-FFF2-40B4-BE49-F238E27FC236}">
                  <a16:creationId xmlns:a16="http://schemas.microsoft.com/office/drawing/2014/main" id="{D2D4D9D4-FDB1-5A21-C60B-D7CB4580530A}"/>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0" name="椭圆 19">
              <a:extLst>
                <a:ext uri="{FF2B5EF4-FFF2-40B4-BE49-F238E27FC236}">
                  <a16:creationId xmlns:a16="http://schemas.microsoft.com/office/drawing/2014/main" id="{66B04E8A-8048-1EDC-8EDA-47EAA604B900}"/>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1" name="椭圆 20">
              <a:extLst>
                <a:ext uri="{FF2B5EF4-FFF2-40B4-BE49-F238E27FC236}">
                  <a16:creationId xmlns:a16="http://schemas.microsoft.com/office/drawing/2014/main" id="{CDA34878-9D08-C015-0D24-250DB1F9C8CD}"/>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grpSp>
        <p:nvGrpSpPr>
          <p:cNvPr id="22" name="组合 21">
            <a:extLst>
              <a:ext uri="{FF2B5EF4-FFF2-40B4-BE49-F238E27FC236}">
                <a16:creationId xmlns:a16="http://schemas.microsoft.com/office/drawing/2014/main" id="{6D62F943-9757-AD91-00F9-D283252C96F3}"/>
              </a:ext>
            </a:extLst>
          </p:cNvPr>
          <p:cNvGrpSpPr/>
          <p:nvPr/>
        </p:nvGrpSpPr>
        <p:grpSpPr>
          <a:xfrm>
            <a:off x="1210286" y="1298730"/>
            <a:ext cx="9367288" cy="4205968"/>
            <a:chOff x="1412356" y="1224416"/>
            <a:chExt cx="9367288" cy="4205968"/>
          </a:xfrm>
        </p:grpSpPr>
        <p:sp>
          <p:nvSpPr>
            <p:cNvPr id="23" name="平行四边形 20">
              <a:extLst>
                <a:ext uri="{FF2B5EF4-FFF2-40B4-BE49-F238E27FC236}">
                  <a16:creationId xmlns:a16="http://schemas.microsoft.com/office/drawing/2014/main" id="{145C944D-F915-DCE0-371A-DDF9EC679657}"/>
                </a:ext>
              </a:extLst>
            </p:cNvPr>
            <p:cNvSpPr/>
            <p:nvPr/>
          </p:nvSpPr>
          <p:spPr>
            <a:xfrm>
              <a:off x="2489200" y="1224416"/>
              <a:ext cx="8290444" cy="3661768"/>
            </a:xfrm>
            <a:custGeom>
              <a:avLst/>
              <a:gdLst>
                <a:gd name="connsiteX0" fmla="*/ 6558 w 8674578"/>
                <a:gd name="connsiteY0" fmla="*/ 3302127 h 3570515"/>
                <a:gd name="connsiteX1" fmla="*/ 791187 w 8674578"/>
                <a:gd name="connsiteY1" fmla="*/ 163612 h 3570515"/>
                <a:gd name="connsiteX2" fmla="*/ 1000738 w 8674578"/>
                <a:gd name="connsiteY2" fmla="*/ 0 h 3570515"/>
                <a:gd name="connsiteX3" fmla="*/ 8458470 w 8674578"/>
                <a:gd name="connsiteY3" fmla="*/ 0 h 3570515"/>
                <a:gd name="connsiteX4" fmla="*/ 8668021 w 8674578"/>
                <a:gd name="connsiteY4" fmla="*/ 268388 h 3570515"/>
                <a:gd name="connsiteX5" fmla="*/ 7883392 w 8674578"/>
                <a:gd name="connsiteY5" fmla="*/ 3406903 h 3570515"/>
                <a:gd name="connsiteX6" fmla="*/ 7673842 w 8674578"/>
                <a:gd name="connsiteY6" fmla="*/ 3570515 h 3570515"/>
                <a:gd name="connsiteX7" fmla="*/ 216109 w 8674578"/>
                <a:gd name="connsiteY7" fmla="*/ 3570515 h 3570515"/>
                <a:gd name="connsiteX8" fmla="*/ 6558 w 8674578"/>
                <a:gd name="connsiteY8" fmla="*/ 3302127 h 357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4578" h="3570515">
                  <a:moveTo>
                    <a:pt x="6558" y="3302127"/>
                  </a:moveTo>
                  <a:lnTo>
                    <a:pt x="791187" y="163612"/>
                  </a:lnTo>
                  <a:cubicBezTo>
                    <a:pt x="815238" y="67408"/>
                    <a:pt x="901573" y="0"/>
                    <a:pt x="1000738" y="0"/>
                  </a:cubicBezTo>
                  <a:lnTo>
                    <a:pt x="8458470" y="0"/>
                  </a:lnTo>
                  <a:cubicBezTo>
                    <a:pt x="8599008" y="0"/>
                    <a:pt x="8702106" y="132047"/>
                    <a:pt x="8668021" y="268388"/>
                  </a:cubicBezTo>
                  <a:lnTo>
                    <a:pt x="7883392" y="3406903"/>
                  </a:lnTo>
                  <a:cubicBezTo>
                    <a:pt x="7859341" y="3503107"/>
                    <a:pt x="7773007" y="3570515"/>
                    <a:pt x="7673842" y="3570515"/>
                  </a:cubicBezTo>
                  <a:lnTo>
                    <a:pt x="216109" y="3570515"/>
                  </a:lnTo>
                  <a:cubicBezTo>
                    <a:pt x="75572" y="3570515"/>
                    <a:pt x="-27527" y="3438469"/>
                    <a:pt x="6558" y="3302127"/>
                  </a:cubicBezTo>
                </a:path>
              </a:pathLst>
            </a:custGeom>
            <a:solidFill>
              <a:srgbClr val="FFC901"/>
            </a:soli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24" name="平行四边形 20">
              <a:extLst>
                <a:ext uri="{FF2B5EF4-FFF2-40B4-BE49-F238E27FC236}">
                  <a16:creationId xmlns:a16="http://schemas.microsoft.com/office/drawing/2014/main" id="{A42D4387-8504-9E08-6084-437E991B7F2D}"/>
                </a:ext>
              </a:extLst>
            </p:cNvPr>
            <p:cNvSpPr/>
            <p:nvPr/>
          </p:nvSpPr>
          <p:spPr>
            <a:xfrm>
              <a:off x="1412356" y="1427615"/>
              <a:ext cx="9062488" cy="4002769"/>
            </a:xfrm>
            <a:custGeom>
              <a:avLst/>
              <a:gdLst>
                <a:gd name="connsiteX0" fmla="*/ 6558 w 8674578"/>
                <a:gd name="connsiteY0" fmla="*/ 3302127 h 3570515"/>
                <a:gd name="connsiteX1" fmla="*/ 791187 w 8674578"/>
                <a:gd name="connsiteY1" fmla="*/ 163612 h 3570515"/>
                <a:gd name="connsiteX2" fmla="*/ 1000738 w 8674578"/>
                <a:gd name="connsiteY2" fmla="*/ 0 h 3570515"/>
                <a:gd name="connsiteX3" fmla="*/ 8458470 w 8674578"/>
                <a:gd name="connsiteY3" fmla="*/ 0 h 3570515"/>
                <a:gd name="connsiteX4" fmla="*/ 8668021 w 8674578"/>
                <a:gd name="connsiteY4" fmla="*/ 268388 h 3570515"/>
                <a:gd name="connsiteX5" fmla="*/ 7883392 w 8674578"/>
                <a:gd name="connsiteY5" fmla="*/ 3406903 h 3570515"/>
                <a:gd name="connsiteX6" fmla="*/ 7673842 w 8674578"/>
                <a:gd name="connsiteY6" fmla="*/ 3570515 h 3570515"/>
                <a:gd name="connsiteX7" fmla="*/ 216109 w 8674578"/>
                <a:gd name="connsiteY7" fmla="*/ 3570515 h 3570515"/>
                <a:gd name="connsiteX8" fmla="*/ 6558 w 8674578"/>
                <a:gd name="connsiteY8" fmla="*/ 3302127 h 357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4578" h="3570515">
                  <a:moveTo>
                    <a:pt x="6558" y="3302127"/>
                  </a:moveTo>
                  <a:lnTo>
                    <a:pt x="791187" y="163612"/>
                  </a:lnTo>
                  <a:cubicBezTo>
                    <a:pt x="815238" y="67408"/>
                    <a:pt x="901573" y="0"/>
                    <a:pt x="1000738" y="0"/>
                  </a:cubicBezTo>
                  <a:lnTo>
                    <a:pt x="8458470" y="0"/>
                  </a:lnTo>
                  <a:cubicBezTo>
                    <a:pt x="8599008" y="0"/>
                    <a:pt x="8702106" y="132047"/>
                    <a:pt x="8668021" y="268388"/>
                  </a:cubicBezTo>
                  <a:lnTo>
                    <a:pt x="7883392" y="3406903"/>
                  </a:lnTo>
                  <a:cubicBezTo>
                    <a:pt x="7859341" y="3503107"/>
                    <a:pt x="7773007" y="3570515"/>
                    <a:pt x="7673842" y="3570515"/>
                  </a:cubicBezTo>
                  <a:lnTo>
                    <a:pt x="216109" y="3570515"/>
                  </a:lnTo>
                  <a:cubicBezTo>
                    <a:pt x="75572" y="3570515"/>
                    <a:pt x="-27527" y="3438469"/>
                    <a:pt x="6558" y="3302127"/>
                  </a:cubicBezTo>
                </a:path>
              </a:pathLst>
            </a:custGeom>
            <a:gradFill flip="none" rotWithShape="1">
              <a:gsLst>
                <a:gs pos="0">
                  <a:srgbClr val="019BE5"/>
                </a:gs>
                <a:gs pos="100000">
                  <a:srgbClr val="006CBC"/>
                </a:gs>
              </a:gsLst>
              <a:lin ang="6000000" scaled="0"/>
              <a:tileRect/>
            </a:gradFill>
            <a:ln>
              <a:no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lnSpc>
                  <a:spcPct val="131978"/>
                </a:lnSpc>
              </a:pPr>
              <a:endParaRPr lang="zh-CN" altLang="en-US" dirty="0">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25" name="文本框 24">
            <a:extLst>
              <a:ext uri="{FF2B5EF4-FFF2-40B4-BE49-F238E27FC236}">
                <a16:creationId xmlns:a16="http://schemas.microsoft.com/office/drawing/2014/main" id="{C6EDA1AE-2541-1DF6-BB9C-2AD37C0B5EBE}"/>
              </a:ext>
            </a:extLst>
          </p:cNvPr>
          <p:cNvSpPr txBox="1"/>
          <p:nvPr/>
        </p:nvSpPr>
        <p:spPr>
          <a:xfrm>
            <a:off x="4188205" y="3863364"/>
            <a:ext cx="5329867"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rPr>
              <a:t>  PART TWO</a:t>
            </a:r>
            <a:endParaRPr kumimoji="0" lang="zh-CN" altLang="en-US" sz="6600" b="1" i="0" u="none" strike="noStrike" kern="1200" cap="none" spc="0" normalizeH="0" baseline="0" noProof="0" dirty="0">
              <a:ln w="19050">
                <a:solidFill>
                  <a:schemeClr val="bg1">
                    <a:alpha val="37000"/>
                  </a:schemeClr>
                </a:solidFill>
              </a:ln>
              <a:noFill/>
              <a:effectLst/>
              <a:uLnTx/>
              <a:uFillTx/>
              <a:latin typeface="思源黑体" panose="020B0500000000000000" pitchFamily="34" charset="-122"/>
              <a:ea typeface="思源黑体" panose="020B0500000000000000" pitchFamily="34" charset="-122"/>
              <a:cs typeface="阿里巴巴普惠体 Heavy" panose="00020600040101010101" pitchFamily="18" charset="-122"/>
              <a:sym typeface="思源黑体" panose="020B0500000000000000" pitchFamily="34" charset="-122"/>
            </a:endParaRPr>
          </a:p>
        </p:txBody>
      </p:sp>
      <p:grpSp>
        <p:nvGrpSpPr>
          <p:cNvPr id="26" name="组合 25">
            <a:extLst>
              <a:ext uri="{FF2B5EF4-FFF2-40B4-BE49-F238E27FC236}">
                <a16:creationId xmlns:a16="http://schemas.microsoft.com/office/drawing/2014/main" id="{9FFA34C2-07E3-0224-57D7-F602412ABC1F}"/>
              </a:ext>
            </a:extLst>
          </p:cNvPr>
          <p:cNvGrpSpPr/>
          <p:nvPr/>
        </p:nvGrpSpPr>
        <p:grpSpPr>
          <a:xfrm>
            <a:off x="2841022" y="2426897"/>
            <a:ext cx="5951157" cy="1300654"/>
            <a:chOff x="3167145" y="2401497"/>
            <a:chExt cx="5951157" cy="1300654"/>
          </a:xfrm>
        </p:grpSpPr>
        <p:sp>
          <p:nvSpPr>
            <p:cNvPr id="27" name="îṣļîḑé-Oval 18">
              <a:extLst>
                <a:ext uri="{FF2B5EF4-FFF2-40B4-BE49-F238E27FC236}">
                  <a16:creationId xmlns:a16="http://schemas.microsoft.com/office/drawing/2014/main" id="{8995FC49-F71A-60A6-B442-E426E0AFBE33}"/>
                </a:ext>
              </a:extLst>
            </p:cNvPr>
            <p:cNvSpPr/>
            <p:nvPr/>
          </p:nvSpPr>
          <p:spPr>
            <a:xfrm>
              <a:off x="3167145" y="2477697"/>
              <a:ext cx="1212116" cy="1224454"/>
            </a:xfrm>
            <a:prstGeom prst="ellipse">
              <a:avLst/>
            </a:prstGeom>
            <a:gradFill flip="none" rotWithShape="1">
              <a:gsLst>
                <a:gs pos="0">
                  <a:srgbClr val="019BE5"/>
                </a:gs>
                <a:gs pos="100000">
                  <a:srgbClr val="006CBC"/>
                </a:gs>
              </a:gsLst>
              <a:lin ang="6000000" scaled="0"/>
              <a:tileRect/>
            </a:gradFill>
            <a:ln w="28575">
              <a:solidFill>
                <a:srgbClr val="FFC901"/>
              </a:solidFill>
            </a:ln>
            <a:effectLst>
              <a:outerShdw blurRad="279400" dist="152400" dir="4020000" sx="98000" sy="98000" algn="tl" rotWithShape="0">
                <a:schemeClr val="accent5">
                  <a:lumMod val="50000"/>
                  <a:alpha val="26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bIns="252000" rtlCol="0" anchor="ctr">
              <a:noAutofit/>
            </a:bodyPr>
            <a:lstStyle/>
            <a:p>
              <a:pPr algn="ctr"/>
              <a:r>
                <a:rPr lang="en-US" altLang="zh-CN" sz="8000" dirty="0">
                  <a:solidFill>
                    <a:schemeClr val="lt1"/>
                  </a:solidFill>
                  <a:latin typeface="三极正朗黑简体" panose="00000500000000000000" pitchFamily="2" charset="-122"/>
                  <a:ea typeface="三极正朗黑简体" panose="00000500000000000000" pitchFamily="2" charset="-122"/>
                  <a:sym typeface="思源黑体" panose="020B0500000000000000" pitchFamily="34" charset="-122"/>
                </a:rPr>
                <a:t>2</a:t>
              </a:r>
              <a:endParaRPr lang="zh-CN" altLang="en-US" sz="8000" dirty="0">
                <a:solidFill>
                  <a:schemeClr val="lt1"/>
                </a:solidFill>
                <a:latin typeface="三极正朗黑简体" panose="00000500000000000000" pitchFamily="2" charset="-122"/>
                <a:ea typeface="三极正朗黑简体" panose="00000500000000000000" pitchFamily="2" charset="-122"/>
                <a:sym typeface="思源黑体" panose="020B0500000000000000" pitchFamily="34" charset="-122"/>
              </a:endParaRPr>
            </a:p>
          </p:txBody>
        </p:sp>
        <p:sp>
          <p:nvSpPr>
            <p:cNvPr id="28" name="îṣļîḑé-文本框 18">
              <a:extLst>
                <a:ext uri="{FF2B5EF4-FFF2-40B4-BE49-F238E27FC236}">
                  <a16:creationId xmlns:a16="http://schemas.microsoft.com/office/drawing/2014/main" id="{70BD24AA-00D1-7369-F34A-261C9A367F5B}"/>
                </a:ext>
              </a:extLst>
            </p:cNvPr>
            <p:cNvSpPr txBox="1"/>
            <p:nvPr/>
          </p:nvSpPr>
          <p:spPr>
            <a:xfrm>
              <a:off x="4240622" y="2401497"/>
              <a:ext cx="4877680" cy="923330"/>
            </a:xfrm>
            <a:prstGeom prst="rect">
              <a:avLst/>
            </a:prstGeom>
            <a:noFill/>
          </p:spPr>
          <p:txBody>
            <a:bodyPr wrap="square" rtlCol="0">
              <a:spAutoFit/>
            </a:bodyPr>
            <a:lstStyle/>
            <a:p>
              <a:pPr algn="ctr"/>
              <a:r>
                <a:rPr lang="en-US" altLang="zh-CN" sz="5400" dirty="0">
                  <a:solidFill>
                    <a:schemeClr val="bg1"/>
                  </a:solidFill>
                  <a:latin typeface="三极正朗黑简体" panose="00000500000000000000" pitchFamily="2" charset="-122"/>
                  <a:ea typeface="三极正朗黑简体" panose="00000500000000000000" pitchFamily="2" charset="-122"/>
                  <a:cs typeface="+mn-ea"/>
                  <a:sym typeface="思源黑体" panose="020B0500000000000000" pitchFamily="34" charset="-122"/>
                </a:rPr>
                <a:t>Add title text</a:t>
              </a:r>
              <a:endParaRPr lang="zh-CN" altLang="en-US" sz="5400" dirty="0">
                <a:solidFill>
                  <a:schemeClr val="bg1"/>
                </a:solidFill>
                <a:latin typeface="三极正朗黑简体" panose="00000500000000000000" pitchFamily="2" charset="-122"/>
                <a:ea typeface="三极正朗黑简体" panose="00000500000000000000" pitchFamily="2" charset="-122"/>
                <a:cs typeface="+mn-ea"/>
                <a:sym typeface="思源黑体" panose="020B0500000000000000" pitchFamily="34" charset="-122"/>
              </a:endParaRPr>
            </a:p>
          </p:txBody>
        </p:sp>
        <p:sp>
          <p:nvSpPr>
            <p:cNvPr id="29" name="文本框 28">
              <a:extLst>
                <a:ext uri="{FF2B5EF4-FFF2-40B4-BE49-F238E27FC236}">
                  <a16:creationId xmlns:a16="http://schemas.microsoft.com/office/drawing/2014/main" id="{3C115D64-02FD-4F45-BAF0-BC4FA809E408}"/>
                </a:ext>
              </a:extLst>
            </p:cNvPr>
            <p:cNvSpPr txBox="1"/>
            <p:nvPr/>
          </p:nvSpPr>
          <p:spPr>
            <a:xfrm>
              <a:off x="4556000" y="3307579"/>
              <a:ext cx="4308599" cy="336823"/>
            </a:xfrm>
            <a:prstGeom prst="rect">
              <a:avLst/>
            </a:prstGeom>
            <a:noFill/>
          </p:spPr>
          <p:txBody>
            <a:bodyPr wrap="square" rtlCol="0">
              <a:spAutoFit/>
            </a:bodyPr>
            <a:lstStyle/>
            <a:p>
              <a:pPr algn="dist">
                <a:lnSpc>
                  <a:spcPct val="150000"/>
                </a:lnSpc>
              </a:pPr>
              <a:r>
                <a:rPr lang="en-US" altLang="zh-CN" sz="1200" dirty="0">
                  <a:solidFill>
                    <a:schemeClr val="bg1">
                      <a:alpha val="64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Click here to add content, content to match the title. </a:t>
              </a:r>
            </a:p>
          </p:txBody>
        </p:sp>
      </p:grpSp>
      <p:cxnSp>
        <p:nvCxnSpPr>
          <p:cNvPr id="30" name="直接连接符 29">
            <a:extLst>
              <a:ext uri="{FF2B5EF4-FFF2-40B4-BE49-F238E27FC236}">
                <a16:creationId xmlns:a16="http://schemas.microsoft.com/office/drawing/2014/main" id="{C498F4DB-7C7F-7472-3950-CA62546A16AE}"/>
              </a:ext>
            </a:extLst>
          </p:cNvPr>
          <p:cNvCxnSpPr>
            <a:cxnSpLocks/>
          </p:cNvCxnSpPr>
          <p:nvPr/>
        </p:nvCxnSpPr>
        <p:spPr>
          <a:xfrm>
            <a:off x="3082176" y="4431788"/>
            <a:ext cx="1540624" cy="0"/>
          </a:xfrm>
          <a:prstGeom prst="line">
            <a:avLst/>
          </a:prstGeom>
          <a:ln>
            <a:solidFill>
              <a:schemeClr val="bg1">
                <a:alpha val="81000"/>
              </a:schemeClr>
            </a:solidFill>
          </a:ln>
        </p:spPr>
        <p:style>
          <a:lnRef idx="1">
            <a:schemeClr val="accent1"/>
          </a:lnRef>
          <a:fillRef idx="0">
            <a:schemeClr val="accent1"/>
          </a:fillRef>
          <a:effectRef idx="0">
            <a:schemeClr val="accent1"/>
          </a:effectRef>
          <a:fontRef idx="minor">
            <a:schemeClr val="tx1"/>
          </a:fontRef>
        </p:style>
      </p:cxnSp>
      <p:grpSp>
        <p:nvGrpSpPr>
          <p:cNvPr id="31" name="组合 30">
            <a:extLst>
              <a:ext uri="{FF2B5EF4-FFF2-40B4-BE49-F238E27FC236}">
                <a16:creationId xmlns:a16="http://schemas.microsoft.com/office/drawing/2014/main" id="{FA08402D-56EA-2FEB-B7E4-3794E7B12F22}"/>
              </a:ext>
            </a:extLst>
          </p:cNvPr>
          <p:cNvGrpSpPr/>
          <p:nvPr/>
        </p:nvGrpSpPr>
        <p:grpSpPr>
          <a:xfrm>
            <a:off x="1842261" y="4898612"/>
            <a:ext cx="451050" cy="114835"/>
            <a:chOff x="3051586" y="5394528"/>
            <a:chExt cx="830725" cy="211499"/>
          </a:xfrm>
          <a:solidFill>
            <a:schemeClr val="bg1"/>
          </a:solidFill>
        </p:grpSpPr>
        <p:sp>
          <p:nvSpPr>
            <p:cNvPr id="64" name="椭圆 63">
              <a:extLst>
                <a:ext uri="{FF2B5EF4-FFF2-40B4-BE49-F238E27FC236}">
                  <a16:creationId xmlns:a16="http://schemas.microsoft.com/office/drawing/2014/main" id="{8A792416-C110-2E1F-549C-587D7B522241}"/>
                </a:ext>
              </a:extLst>
            </p:cNvPr>
            <p:cNvSpPr/>
            <p:nvPr/>
          </p:nvSpPr>
          <p:spPr>
            <a:xfrm>
              <a:off x="3051586"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5" name="椭圆 64">
              <a:extLst>
                <a:ext uri="{FF2B5EF4-FFF2-40B4-BE49-F238E27FC236}">
                  <a16:creationId xmlns:a16="http://schemas.microsoft.com/office/drawing/2014/main" id="{15C3BE6F-C041-CFA1-0222-ADDA19D2173F}"/>
                </a:ext>
              </a:extLst>
            </p:cNvPr>
            <p:cNvSpPr/>
            <p:nvPr/>
          </p:nvSpPr>
          <p:spPr>
            <a:xfrm>
              <a:off x="3341847" y="5394528"/>
              <a:ext cx="211499" cy="211499"/>
            </a:xfrm>
            <a:prstGeom prst="ellipse">
              <a:avLst/>
            </a:prstGeom>
            <a:solidFill>
              <a:srgbClr val="FFC90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6" name="椭圆 65">
              <a:extLst>
                <a:ext uri="{FF2B5EF4-FFF2-40B4-BE49-F238E27FC236}">
                  <a16:creationId xmlns:a16="http://schemas.microsoft.com/office/drawing/2014/main" id="{0ECF37B3-5357-9098-1B91-E060F55ADF55}"/>
                </a:ext>
              </a:extLst>
            </p:cNvPr>
            <p:cNvSpPr/>
            <p:nvPr/>
          </p:nvSpPr>
          <p:spPr>
            <a:xfrm>
              <a:off x="3670812" y="5394528"/>
              <a:ext cx="211499" cy="2114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latin typeface="思源黑体" panose="020B0500000000000000" pitchFamily="34" charset="-122"/>
                <a:ea typeface="思源黑体" panose="020B0500000000000000" pitchFamily="34" charset="-122"/>
                <a:sym typeface="思源黑体" panose="020B0500000000000000" pitchFamily="34" charset="-122"/>
              </a:endParaRPr>
            </a:p>
          </p:txBody>
        </p:sp>
      </p:grpSp>
    </p:spTree>
    <p:extLst>
      <p:ext uri="{BB962C8B-B14F-4D97-AF65-F5344CB8AC3E}">
        <p14:creationId xmlns:p14="http://schemas.microsoft.com/office/powerpoint/2010/main" val="23298498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_矩形 29">
            <a:extLst>
              <a:ext uri="{FF2B5EF4-FFF2-40B4-BE49-F238E27FC236}">
                <a16:creationId xmlns:a16="http://schemas.microsoft.com/office/drawing/2014/main" id="{7969E477-4B94-CF1D-1635-0B5F0A041B24}"/>
              </a:ext>
            </a:extLst>
          </p:cNvPr>
          <p:cNvSpPr/>
          <p:nvPr>
            <p:custDataLst>
              <p:tags r:id="rId1"/>
            </p:custDataLst>
          </p:nvPr>
        </p:nvSpPr>
        <p:spPr>
          <a:xfrm>
            <a:off x="4307031" y="337444"/>
            <a:ext cx="3590060" cy="584775"/>
          </a:xfrm>
          <a:prstGeom prst="rect">
            <a:avLst/>
          </a:prstGeom>
          <a:ln>
            <a:noFill/>
          </a:ln>
        </p:spPr>
        <p:txBody>
          <a:bodyPr wrap="square">
            <a:spAutoFit/>
          </a:bodyPr>
          <a:lstStyle/>
          <a:p>
            <a:pPr algn="ctr"/>
            <a:r>
              <a:rPr lang="en-US" altLang="zh-CN"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rPr>
              <a:t>Add title text</a:t>
            </a:r>
            <a:endParaRPr lang="zh-CN" altLang="en-US" sz="3200" b="1" dirty="0">
              <a:solidFill>
                <a:srgbClr val="006CBC"/>
              </a:solidFill>
              <a:latin typeface="思源黑体" panose="020B0500000000000000" pitchFamily="34" charset="-122"/>
              <a:ea typeface="思源黑体" panose="020B0500000000000000" pitchFamily="34" charset="-122"/>
              <a:cs typeface="Open Sans" panose="020B0606030504020204" pitchFamily="34" charset="0"/>
              <a:sym typeface="思源黑体" panose="020B0500000000000000" pitchFamily="34" charset="-122"/>
            </a:endParaRPr>
          </a:p>
        </p:txBody>
      </p:sp>
      <p:sp>
        <p:nvSpPr>
          <p:cNvPr id="3" name="文本框 2">
            <a:extLst>
              <a:ext uri="{FF2B5EF4-FFF2-40B4-BE49-F238E27FC236}">
                <a16:creationId xmlns:a16="http://schemas.microsoft.com/office/drawing/2014/main" id="{9B648473-35D4-F92A-F20F-19A91538F249}"/>
              </a:ext>
            </a:extLst>
          </p:cNvPr>
          <p:cNvSpPr txBox="1"/>
          <p:nvPr/>
        </p:nvSpPr>
        <p:spPr>
          <a:xfrm>
            <a:off x="5017276" y="782519"/>
            <a:ext cx="2157447" cy="316433"/>
          </a:xfrm>
          <a:prstGeom prst="rect">
            <a:avLst/>
          </a:prstGeom>
          <a:noFill/>
        </p:spPr>
        <p:txBody>
          <a:bodyPr wrap="square" rtlCol="0">
            <a:spAutoFit/>
          </a:bodyPr>
          <a:lstStyle/>
          <a:p>
            <a:pPr algn="dist">
              <a:lnSpc>
                <a:spcPct val="150000"/>
              </a:lnSpc>
            </a:pPr>
            <a:r>
              <a:rPr lang="en-US" altLang="zh-CN" sz="1100" i="1" dirty="0">
                <a:solidFill>
                  <a:schemeClr val="bg2">
                    <a:lumMod val="50000"/>
                  </a:schemeClr>
                </a:solidFill>
                <a:latin typeface="思源黑体" panose="020B0500000000000000" pitchFamily="34" charset="-122"/>
                <a:ea typeface="思源黑体" panose="020B0500000000000000" pitchFamily="34" charset="-122"/>
                <a:cs typeface="+mn-ea"/>
                <a:sym typeface="思源黑体" panose="020B0500000000000000" pitchFamily="34" charset="-122"/>
              </a:rPr>
              <a:t> ——BUSINESS REPORT——</a:t>
            </a:r>
          </a:p>
        </p:txBody>
      </p:sp>
      <p:sp>
        <p:nvSpPr>
          <p:cNvPr id="31" name="Freeform 5">
            <a:extLst>
              <a:ext uri="{FF2B5EF4-FFF2-40B4-BE49-F238E27FC236}">
                <a16:creationId xmlns:a16="http://schemas.microsoft.com/office/drawing/2014/main" id="{4500C042-0E2C-E2F3-4E3C-0C3EC3B66FA6}"/>
              </a:ext>
            </a:extLst>
          </p:cNvPr>
          <p:cNvSpPr>
            <a:spLocks noChangeArrowheads="1"/>
          </p:cNvSpPr>
          <p:nvPr/>
        </p:nvSpPr>
        <p:spPr bwMode="auto">
          <a:xfrm>
            <a:off x="3373580" y="2484580"/>
            <a:ext cx="133350" cy="801688"/>
          </a:xfrm>
          <a:custGeom>
            <a:avLst/>
            <a:gdLst>
              <a:gd name="T0" fmla="*/ 46 w 69"/>
              <a:gd name="T1" fmla="*/ 416 h 416"/>
              <a:gd name="T2" fmla="*/ 31 w 69"/>
              <a:gd name="T3" fmla="*/ 409 h 416"/>
              <a:gd name="T4" fmla="*/ 9 w 69"/>
              <a:gd name="T5" fmla="*/ 306 h 416"/>
              <a:gd name="T6" fmla="*/ 6 w 69"/>
              <a:gd name="T7" fmla="*/ 207 h 416"/>
              <a:gd name="T8" fmla="*/ 32 w 69"/>
              <a:gd name="T9" fmla="*/ 4 h 416"/>
              <a:gd name="T10" fmla="*/ 57 w 69"/>
              <a:gd name="T11" fmla="*/ 5 h 416"/>
              <a:gd name="T12" fmla="*/ 69 w 69"/>
              <a:gd name="T13" fmla="*/ 33 h 416"/>
              <a:gd name="T14" fmla="*/ 63 w 69"/>
              <a:gd name="T15" fmla="*/ 39 h 416"/>
              <a:gd name="T16" fmla="*/ 57 w 69"/>
              <a:gd name="T17" fmla="*/ 33 h 416"/>
              <a:gd name="T18" fmla="*/ 50 w 69"/>
              <a:gd name="T19" fmla="*/ 15 h 416"/>
              <a:gd name="T20" fmla="*/ 36 w 69"/>
              <a:gd name="T21" fmla="*/ 16 h 416"/>
              <a:gd name="T22" fmla="*/ 35 w 69"/>
              <a:gd name="T23" fmla="*/ 16 h 416"/>
              <a:gd name="T24" fmla="*/ 18 w 69"/>
              <a:gd name="T25" fmla="*/ 207 h 416"/>
              <a:gd name="T26" fmla="*/ 21 w 69"/>
              <a:gd name="T27" fmla="*/ 306 h 416"/>
              <a:gd name="T28" fmla="*/ 40 w 69"/>
              <a:gd name="T29" fmla="*/ 401 h 416"/>
              <a:gd name="T30" fmla="*/ 45 w 69"/>
              <a:gd name="T31" fmla="*/ 404 h 416"/>
              <a:gd name="T32" fmla="*/ 45 w 69"/>
              <a:gd name="T33" fmla="*/ 404 h 416"/>
              <a:gd name="T34" fmla="*/ 52 w 69"/>
              <a:gd name="T35" fmla="*/ 409 h 416"/>
              <a:gd name="T36" fmla="*/ 46 w 69"/>
              <a:gd name="T37" fmla="*/ 416 h 416"/>
              <a:gd name="T38" fmla="*/ 46 w 69"/>
              <a:gd name="T39" fmla="*/ 416 h 4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9"/>
              <a:gd name="T61" fmla="*/ 0 h 416"/>
              <a:gd name="T62" fmla="*/ 69 w 69"/>
              <a:gd name="T63" fmla="*/ 416 h 4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9" h="416">
                <a:moveTo>
                  <a:pt x="46" y="416"/>
                </a:moveTo>
                <a:cubicBezTo>
                  <a:pt x="43" y="416"/>
                  <a:pt x="38" y="415"/>
                  <a:pt x="31" y="409"/>
                </a:cubicBezTo>
                <a:cubicBezTo>
                  <a:pt x="16" y="395"/>
                  <a:pt x="8" y="359"/>
                  <a:pt x="9" y="306"/>
                </a:cubicBezTo>
                <a:cubicBezTo>
                  <a:pt x="9" y="277"/>
                  <a:pt x="8" y="243"/>
                  <a:pt x="6" y="207"/>
                </a:cubicBezTo>
                <a:cubicBezTo>
                  <a:pt x="1" y="87"/>
                  <a:pt x="0" y="13"/>
                  <a:pt x="32" y="4"/>
                </a:cubicBezTo>
                <a:cubicBezTo>
                  <a:pt x="42" y="0"/>
                  <a:pt x="51" y="1"/>
                  <a:pt x="57" y="5"/>
                </a:cubicBezTo>
                <a:cubicBezTo>
                  <a:pt x="69" y="14"/>
                  <a:pt x="69" y="31"/>
                  <a:pt x="69" y="33"/>
                </a:cubicBezTo>
                <a:cubicBezTo>
                  <a:pt x="69" y="37"/>
                  <a:pt x="67" y="39"/>
                  <a:pt x="63" y="39"/>
                </a:cubicBezTo>
                <a:cubicBezTo>
                  <a:pt x="60" y="39"/>
                  <a:pt x="57" y="37"/>
                  <a:pt x="57" y="33"/>
                </a:cubicBezTo>
                <a:cubicBezTo>
                  <a:pt x="57" y="30"/>
                  <a:pt x="56" y="19"/>
                  <a:pt x="50" y="15"/>
                </a:cubicBezTo>
                <a:cubicBezTo>
                  <a:pt x="47" y="13"/>
                  <a:pt x="42" y="13"/>
                  <a:pt x="36" y="16"/>
                </a:cubicBezTo>
                <a:cubicBezTo>
                  <a:pt x="35" y="16"/>
                  <a:pt x="35" y="16"/>
                  <a:pt x="35" y="16"/>
                </a:cubicBezTo>
                <a:cubicBezTo>
                  <a:pt x="11" y="22"/>
                  <a:pt x="15" y="125"/>
                  <a:pt x="18" y="207"/>
                </a:cubicBezTo>
                <a:cubicBezTo>
                  <a:pt x="20" y="243"/>
                  <a:pt x="21" y="277"/>
                  <a:pt x="21" y="306"/>
                </a:cubicBezTo>
                <a:cubicBezTo>
                  <a:pt x="20" y="372"/>
                  <a:pt x="32" y="394"/>
                  <a:pt x="40" y="401"/>
                </a:cubicBezTo>
                <a:cubicBezTo>
                  <a:pt x="43" y="404"/>
                  <a:pt x="45" y="404"/>
                  <a:pt x="45" y="404"/>
                </a:cubicBezTo>
                <a:cubicBezTo>
                  <a:pt x="45" y="404"/>
                  <a:pt x="45" y="404"/>
                  <a:pt x="45" y="404"/>
                </a:cubicBezTo>
                <a:cubicBezTo>
                  <a:pt x="49" y="404"/>
                  <a:pt x="51" y="406"/>
                  <a:pt x="52" y="409"/>
                </a:cubicBezTo>
                <a:cubicBezTo>
                  <a:pt x="52" y="413"/>
                  <a:pt x="50" y="416"/>
                  <a:pt x="46" y="416"/>
                </a:cubicBezTo>
                <a:cubicBezTo>
                  <a:pt x="46" y="416"/>
                  <a:pt x="46" y="416"/>
                  <a:pt x="46" y="416"/>
                </a:cubicBezTo>
                <a:close/>
              </a:path>
            </a:pathLst>
          </a:custGeom>
          <a:solidFill>
            <a:srgbClr val="113035"/>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3" name="Freeform 6">
            <a:extLst>
              <a:ext uri="{FF2B5EF4-FFF2-40B4-BE49-F238E27FC236}">
                <a16:creationId xmlns:a16="http://schemas.microsoft.com/office/drawing/2014/main" id="{86C8936D-961D-908B-CEE8-D471AD4F00FA}"/>
              </a:ext>
            </a:extLst>
          </p:cNvPr>
          <p:cNvSpPr>
            <a:spLocks noChangeArrowheads="1"/>
          </p:cNvSpPr>
          <p:nvPr/>
        </p:nvSpPr>
        <p:spPr bwMode="auto">
          <a:xfrm>
            <a:off x="1168277" y="1879478"/>
            <a:ext cx="158012" cy="237425"/>
          </a:xfrm>
          <a:custGeom>
            <a:avLst/>
            <a:gdLst>
              <a:gd name="T0" fmla="*/ 0 w 82"/>
              <a:gd name="T1" fmla="*/ 116 h 123"/>
              <a:gd name="T2" fmla="*/ 0 w 82"/>
              <a:gd name="T3" fmla="*/ 90 h 123"/>
              <a:gd name="T4" fmla="*/ 16 w 82"/>
              <a:gd name="T5" fmla="*/ 99 h 123"/>
              <a:gd name="T6" fmla="*/ 33 w 82"/>
              <a:gd name="T7" fmla="*/ 102 h 123"/>
              <a:gd name="T8" fmla="*/ 42 w 82"/>
              <a:gd name="T9" fmla="*/ 101 h 123"/>
              <a:gd name="T10" fmla="*/ 48 w 82"/>
              <a:gd name="T11" fmla="*/ 98 h 123"/>
              <a:gd name="T12" fmla="*/ 52 w 82"/>
              <a:gd name="T13" fmla="*/ 94 h 123"/>
              <a:gd name="T14" fmla="*/ 53 w 82"/>
              <a:gd name="T15" fmla="*/ 90 h 123"/>
              <a:gd name="T16" fmla="*/ 51 w 82"/>
              <a:gd name="T17" fmla="*/ 83 h 123"/>
              <a:gd name="T18" fmla="*/ 46 w 82"/>
              <a:gd name="T19" fmla="*/ 78 h 123"/>
              <a:gd name="T20" fmla="*/ 38 w 82"/>
              <a:gd name="T21" fmla="*/ 74 h 123"/>
              <a:gd name="T22" fmla="*/ 28 w 82"/>
              <a:gd name="T23" fmla="*/ 69 h 123"/>
              <a:gd name="T24" fmla="*/ 7 w 82"/>
              <a:gd name="T25" fmla="*/ 55 h 123"/>
              <a:gd name="T26" fmla="*/ 0 w 82"/>
              <a:gd name="T27" fmla="*/ 35 h 123"/>
              <a:gd name="T28" fmla="*/ 4 w 82"/>
              <a:gd name="T29" fmla="*/ 19 h 123"/>
              <a:gd name="T30" fmla="*/ 14 w 82"/>
              <a:gd name="T31" fmla="*/ 8 h 123"/>
              <a:gd name="T32" fmla="*/ 29 w 82"/>
              <a:gd name="T33" fmla="*/ 2 h 123"/>
              <a:gd name="T34" fmla="*/ 47 w 82"/>
              <a:gd name="T35" fmla="*/ 0 h 123"/>
              <a:gd name="T36" fmla="*/ 63 w 82"/>
              <a:gd name="T37" fmla="*/ 1 h 123"/>
              <a:gd name="T38" fmla="*/ 76 w 82"/>
              <a:gd name="T39" fmla="*/ 4 h 123"/>
              <a:gd name="T40" fmla="*/ 76 w 82"/>
              <a:gd name="T41" fmla="*/ 29 h 123"/>
              <a:gd name="T42" fmla="*/ 70 w 82"/>
              <a:gd name="T43" fmla="*/ 25 h 123"/>
              <a:gd name="T44" fmla="*/ 63 w 82"/>
              <a:gd name="T45" fmla="*/ 23 h 123"/>
              <a:gd name="T46" fmla="*/ 55 w 82"/>
              <a:gd name="T47" fmla="*/ 21 h 123"/>
              <a:gd name="T48" fmla="*/ 48 w 82"/>
              <a:gd name="T49" fmla="*/ 21 h 123"/>
              <a:gd name="T50" fmla="*/ 40 w 82"/>
              <a:gd name="T51" fmla="*/ 22 h 123"/>
              <a:gd name="T52" fmla="*/ 34 w 82"/>
              <a:gd name="T53" fmla="*/ 24 h 123"/>
              <a:gd name="T54" fmla="*/ 30 w 82"/>
              <a:gd name="T55" fmla="*/ 28 h 123"/>
              <a:gd name="T56" fmla="*/ 28 w 82"/>
              <a:gd name="T57" fmla="*/ 33 h 123"/>
              <a:gd name="T58" fmla="*/ 30 w 82"/>
              <a:gd name="T59" fmla="*/ 38 h 123"/>
              <a:gd name="T60" fmla="*/ 34 w 82"/>
              <a:gd name="T61" fmla="*/ 43 h 123"/>
              <a:gd name="T62" fmla="*/ 41 w 82"/>
              <a:gd name="T63" fmla="*/ 47 h 123"/>
              <a:gd name="T64" fmla="*/ 51 w 82"/>
              <a:gd name="T65" fmla="*/ 51 h 123"/>
              <a:gd name="T66" fmla="*/ 64 w 82"/>
              <a:gd name="T67" fmla="*/ 57 h 123"/>
              <a:gd name="T68" fmla="*/ 73 w 82"/>
              <a:gd name="T69" fmla="*/ 65 h 123"/>
              <a:gd name="T70" fmla="*/ 80 w 82"/>
              <a:gd name="T71" fmla="*/ 75 h 123"/>
              <a:gd name="T72" fmla="*/ 82 w 82"/>
              <a:gd name="T73" fmla="*/ 87 h 123"/>
              <a:gd name="T74" fmla="*/ 78 w 82"/>
              <a:gd name="T75" fmla="*/ 104 h 123"/>
              <a:gd name="T76" fmla="*/ 68 w 82"/>
              <a:gd name="T77" fmla="*/ 115 h 123"/>
              <a:gd name="T78" fmla="*/ 53 w 82"/>
              <a:gd name="T79" fmla="*/ 121 h 123"/>
              <a:gd name="T80" fmla="*/ 34 w 82"/>
              <a:gd name="T81" fmla="*/ 123 h 123"/>
              <a:gd name="T82" fmla="*/ 16 w 82"/>
              <a:gd name="T83" fmla="*/ 121 h 123"/>
              <a:gd name="T84" fmla="*/ 0 w 82"/>
              <a:gd name="T85" fmla="*/ 116 h 1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
              <a:gd name="T130" fmla="*/ 0 h 123"/>
              <a:gd name="T131" fmla="*/ 82 w 82"/>
              <a:gd name="T132" fmla="*/ 123 h 1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 h="123">
                <a:moveTo>
                  <a:pt x="0" y="116"/>
                </a:moveTo>
                <a:cubicBezTo>
                  <a:pt x="0" y="90"/>
                  <a:pt x="0" y="90"/>
                  <a:pt x="0" y="90"/>
                </a:cubicBezTo>
                <a:cubicBezTo>
                  <a:pt x="5" y="94"/>
                  <a:pt x="11" y="97"/>
                  <a:pt x="16" y="99"/>
                </a:cubicBezTo>
                <a:cubicBezTo>
                  <a:pt x="22" y="101"/>
                  <a:pt x="28" y="102"/>
                  <a:pt x="33" y="102"/>
                </a:cubicBezTo>
                <a:cubicBezTo>
                  <a:pt x="37" y="102"/>
                  <a:pt x="40" y="101"/>
                  <a:pt x="42" y="101"/>
                </a:cubicBezTo>
                <a:cubicBezTo>
                  <a:pt x="45" y="100"/>
                  <a:pt x="47" y="99"/>
                  <a:pt x="48" y="98"/>
                </a:cubicBezTo>
                <a:cubicBezTo>
                  <a:pt x="50" y="97"/>
                  <a:pt x="51" y="96"/>
                  <a:pt x="52" y="94"/>
                </a:cubicBezTo>
                <a:cubicBezTo>
                  <a:pt x="53" y="93"/>
                  <a:pt x="53" y="91"/>
                  <a:pt x="53" y="90"/>
                </a:cubicBezTo>
                <a:cubicBezTo>
                  <a:pt x="53" y="87"/>
                  <a:pt x="53" y="85"/>
                  <a:pt x="51" y="83"/>
                </a:cubicBezTo>
                <a:cubicBezTo>
                  <a:pt x="50" y="82"/>
                  <a:pt x="48" y="80"/>
                  <a:pt x="46" y="78"/>
                </a:cubicBezTo>
                <a:cubicBezTo>
                  <a:pt x="44" y="77"/>
                  <a:pt x="41" y="75"/>
                  <a:pt x="38" y="74"/>
                </a:cubicBezTo>
                <a:cubicBezTo>
                  <a:pt x="35" y="72"/>
                  <a:pt x="31" y="71"/>
                  <a:pt x="28" y="69"/>
                </a:cubicBezTo>
                <a:cubicBezTo>
                  <a:pt x="18" y="66"/>
                  <a:pt x="11" y="61"/>
                  <a:pt x="7" y="55"/>
                </a:cubicBezTo>
                <a:cubicBezTo>
                  <a:pt x="2" y="50"/>
                  <a:pt x="0" y="43"/>
                  <a:pt x="0" y="35"/>
                </a:cubicBezTo>
                <a:cubicBezTo>
                  <a:pt x="0" y="29"/>
                  <a:pt x="1" y="23"/>
                  <a:pt x="4" y="19"/>
                </a:cubicBezTo>
                <a:cubicBezTo>
                  <a:pt x="6" y="15"/>
                  <a:pt x="10" y="11"/>
                  <a:pt x="14" y="8"/>
                </a:cubicBezTo>
                <a:cubicBezTo>
                  <a:pt x="18" y="5"/>
                  <a:pt x="23" y="3"/>
                  <a:pt x="29" y="2"/>
                </a:cubicBezTo>
                <a:cubicBezTo>
                  <a:pt x="34" y="0"/>
                  <a:pt x="40" y="0"/>
                  <a:pt x="47" y="0"/>
                </a:cubicBezTo>
                <a:cubicBezTo>
                  <a:pt x="53" y="0"/>
                  <a:pt x="58" y="0"/>
                  <a:pt x="63" y="1"/>
                </a:cubicBezTo>
                <a:cubicBezTo>
                  <a:pt x="68" y="1"/>
                  <a:pt x="72" y="3"/>
                  <a:pt x="76" y="4"/>
                </a:cubicBezTo>
                <a:cubicBezTo>
                  <a:pt x="76" y="29"/>
                  <a:pt x="76" y="29"/>
                  <a:pt x="76" y="29"/>
                </a:cubicBezTo>
                <a:cubicBezTo>
                  <a:pt x="74" y="28"/>
                  <a:pt x="72" y="26"/>
                  <a:pt x="70" y="25"/>
                </a:cubicBezTo>
                <a:cubicBezTo>
                  <a:pt x="68" y="24"/>
                  <a:pt x="65" y="23"/>
                  <a:pt x="63" y="23"/>
                </a:cubicBezTo>
                <a:cubicBezTo>
                  <a:pt x="60" y="22"/>
                  <a:pt x="58" y="22"/>
                  <a:pt x="55" y="21"/>
                </a:cubicBezTo>
                <a:cubicBezTo>
                  <a:pt x="53" y="21"/>
                  <a:pt x="50" y="21"/>
                  <a:pt x="48" y="21"/>
                </a:cubicBezTo>
                <a:cubicBezTo>
                  <a:pt x="45" y="21"/>
                  <a:pt x="42" y="21"/>
                  <a:pt x="40" y="22"/>
                </a:cubicBezTo>
                <a:cubicBezTo>
                  <a:pt x="37" y="22"/>
                  <a:pt x="35" y="23"/>
                  <a:pt x="34" y="24"/>
                </a:cubicBezTo>
                <a:cubicBezTo>
                  <a:pt x="32" y="25"/>
                  <a:pt x="31" y="26"/>
                  <a:pt x="30" y="28"/>
                </a:cubicBezTo>
                <a:cubicBezTo>
                  <a:pt x="29" y="29"/>
                  <a:pt x="28" y="31"/>
                  <a:pt x="28" y="33"/>
                </a:cubicBezTo>
                <a:cubicBezTo>
                  <a:pt x="28" y="35"/>
                  <a:pt x="29" y="37"/>
                  <a:pt x="30" y="38"/>
                </a:cubicBezTo>
                <a:cubicBezTo>
                  <a:pt x="31" y="40"/>
                  <a:pt x="32" y="41"/>
                  <a:pt x="34" y="43"/>
                </a:cubicBezTo>
                <a:cubicBezTo>
                  <a:pt x="36" y="44"/>
                  <a:pt x="39" y="45"/>
                  <a:pt x="41" y="47"/>
                </a:cubicBezTo>
                <a:cubicBezTo>
                  <a:pt x="44" y="48"/>
                  <a:pt x="47" y="49"/>
                  <a:pt x="51" y="51"/>
                </a:cubicBezTo>
                <a:cubicBezTo>
                  <a:pt x="55" y="53"/>
                  <a:pt x="60" y="55"/>
                  <a:pt x="64" y="57"/>
                </a:cubicBezTo>
                <a:cubicBezTo>
                  <a:pt x="67" y="60"/>
                  <a:pt x="71" y="62"/>
                  <a:pt x="73" y="65"/>
                </a:cubicBezTo>
                <a:cubicBezTo>
                  <a:pt x="76" y="68"/>
                  <a:pt x="78" y="71"/>
                  <a:pt x="80" y="75"/>
                </a:cubicBezTo>
                <a:cubicBezTo>
                  <a:pt x="81" y="78"/>
                  <a:pt x="82" y="82"/>
                  <a:pt x="82" y="87"/>
                </a:cubicBezTo>
                <a:cubicBezTo>
                  <a:pt x="82" y="94"/>
                  <a:pt x="80" y="99"/>
                  <a:pt x="78" y="104"/>
                </a:cubicBezTo>
                <a:cubicBezTo>
                  <a:pt x="75" y="108"/>
                  <a:pt x="72" y="112"/>
                  <a:pt x="68" y="115"/>
                </a:cubicBezTo>
                <a:cubicBezTo>
                  <a:pt x="63" y="118"/>
                  <a:pt x="58" y="120"/>
                  <a:pt x="53" y="121"/>
                </a:cubicBezTo>
                <a:cubicBezTo>
                  <a:pt x="47" y="122"/>
                  <a:pt x="41" y="123"/>
                  <a:pt x="34" y="123"/>
                </a:cubicBezTo>
                <a:cubicBezTo>
                  <a:pt x="28" y="123"/>
                  <a:pt x="22" y="122"/>
                  <a:pt x="16" y="121"/>
                </a:cubicBezTo>
                <a:cubicBezTo>
                  <a:pt x="10" y="120"/>
                  <a:pt x="5" y="118"/>
                  <a:pt x="0" y="116"/>
                </a:cubicBez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4" name="Freeform 7">
            <a:extLst>
              <a:ext uri="{FF2B5EF4-FFF2-40B4-BE49-F238E27FC236}">
                <a16:creationId xmlns:a16="http://schemas.microsoft.com/office/drawing/2014/main" id="{0DD9E51D-066B-A3F7-834A-63F8124B1991}"/>
              </a:ext>
            </a:extLst>
          </p:cNvPr>
          <p:cNvSpPr>
            <a:spLocks noChangeArrowheads="1"/>
          </p:cNvSpPr>
          <p:nvPr/>
        </p:nvSpPr>
        <p:spPr bwMode="auto">
          <a:xfrm>
            <a:off x="1361313" y="1883558"/>
            <a:ext cx="188149" cy="233345"/>
          </a:xfrm>
          <a:custGeom>
            <a:avLst/>
            <a:gdLst>
              <a:gd name="T0" fmla="*/ 98 w 98"/>
              <a:gd name="T1" fmla="*/ 67 h 121"/>
              <a:gd name="T2" fmla="*/ 48 w 98"/>
              <a:gd name="T3" fmla="*/ 121 h 121"/>
              <a:gd name="T4" fmla="*/ 0 w 98"/>
              <a:gd name="T5" fmla="*/ 68 h 121"/>
              <a:gd name="T6" fmla="*/ 0 w 98"/>
              <a:gd name="T7" fmla="*/ 0 h 121"/>
              <a:gd name="T8" fmla="*/ 27 w 98"/>
              <a:gd name="T9" fmla="*/ 0 h 121"/>
              <a:gd name="T10" fmla="*/ 27 w 98"/>
              <a:gd name="T11" fmla="*/ 69 h 121"/>
              <a:gd name="T12" fmla="*/ 49 w 98"/>
              <a:gd name="T13" fmla="*/ 98 h 121"/>
              <a:gd name="T14" fmla="*/ 71 w 98"/>
              <a:gd name="T15" fmla="*/ 70 h 121"/>
              <a:gd name="T16" fmla="*/ 71 w 98"/>
              <a:gd name="T17" fmla="*/ 0 h 121"/>
              <a:gd name="T18" fmla="*/ 98 w 98"/>
              <a:gd name="T19" fmla="*/ 0 h 121"/>
              <a:gd name="T20" fmla="*/ 98 w 98"/>
              <a:gd name="T21" fmla="*/ 67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21"/>
              <a:gd name="T35" fmla="*/ 98 w 98"/>
              <a:gd name="T36" fmla="*/ 121 h 1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21">
                <a:moveTo>
                  <a:pt x="98" y="67"/>
                </a:moveTo>
                <a:cubicBezTo>
                  <a:pt x="98" y="103"/>
                  <a:pt x="82" y="121"/>
                  <a:pt x="48" y="121"/>
                </a:cubicBezTo>
                <a:cubicBezTo>
                  <a:pt x="16" y="121"/>
                  <a:pt x="0" y="103"/>
                  <a:pt x="0" y="68"/>
                </a:cubicBezTo>
                <a:cubicBezTo>
                  <a:pt x="0" y="0"/>
                  <a:pt x="0" y="0"/>
                  <a:pt x="0" y="0"/>
                </a:cubicBezTo>
                <a:cubicBezTo>
                  <a:pt x="27" y="0"/>
                  <a:pt x="27" y="0"/>
                  <a:pt x="27" y="0"/>
                </a:cubicBezTo>
                <a:cubicBezTo>
                  <a:pt x="27" y="69"/>
                  <a:pt x="27" y="69"/>
                  <a:pt x="27" y="69"/>
                </a:cubicBezTo>
                <a:cubicBezTo>
                  <a:pt x="27" y="88"/>
                  <a:pt x="34" y="98"/>
                  <a:pt x="49" y="98"/>
                </a:cubicBezTo>
                <a:cubicBezTo>
                  <a:pt x="64" y="98"/>
                  <a:pt x="71" y="88"/>
                  <a:pt x="71" y="70"/>
                </a:cubicBezTo>
                <a:cubicBezTo>
                  <a:pt x="71" y="0"/>
                  <a:pt x="71" y="0"/>
                  <a:pt x="71" y="0"/>
                </a:cubicBezTo>
                <a:cubicBezTo>
                  <a:pt x="98" y="0"/>
                  <a:pt x="98" y="0"/>
                  <a:pt x="98" y="0"/>
                </a:cubicBezTo>
                <a:lnTo>
                  <a:pt x="98" y="67"/>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5" name="Freeform 8">
            <a:extLst>
              <a:ext uri="{FF2B5EF4-FFF2-40B4-BE49-F238E27FC236}">
                <a16:creationId xmlns:a16="http://schemas.microsoft.com/office/drawing/2014/main" id="{97ED1E3D-3C64-D8B1-F18C-4A4C0DF4DD5C}"/>
              </a:ext>
            </a:extLst>
          </p:cNvPr>
          <p:cNvSpPr>
            <a:spLocks noChangeArrowheads="1"/>
          </p:cNvSpPr>
          <p:nvPr/>
        </p:nvSpPr>
        <p:spPr bwMode="auto">
          <a:xfrm>
            <a:off x="1586114" y="1879478"/>
            <a:ext cx="177561" cy="237425"/>
          </a:xfrm>
          <a:custGeom>
            <a:avLst/>
            <a:gdLst>
              <a:gd name="T0" fmla="*/ 92 w 92"/>
              <a:gd name="T1" fmla="*/ 116 h 123"/>
              <a:gd name="T2" fmla="*/ 58 w 92"/>
              <a:gd name="T3" fmla="*/ 123 h 123"/>
              <a:gd name="T4" fmla="*/ 15 w 92"/>
              <a:gd name="T5" fmla="*/ 107 h 123"/>
              <a:gd name="T6" fmla="*/ 0 w 92"/>
              <a:gd name="T7" fmla="*/ 64 h 123"/>
              <a:gd name="T8" fmla="*/ 17 w 92"/>
              <a:gd name="T9" fmla="*/ 17 h 123"/>
              <a:gd name="T10" fmla="*/ 63 w 92"/>
              <a:gd name="T11" fmla="*/ 0 h 123"/>
              <a:gd name="T12" fmla="*/ 92 w 92"/>
              <a:gd name="T13" fmla="*/ 4 h 123"/>
              <a:gd name="T14" fmla="*/ 92 w 92"/>
              <a:gd name="T15" fmla="*/ 30 h 123"/>
              <a:gd name="T16" fmla="*/ 65 w 92"/>
              <a:gd name="T17" fmla="*/ 23 h 123"/>
              <a:gd name="T18" fmla="*/ 38 w 92"/>
              <a:gd name="T19" fmla="*/ 33 h 123"/>
              <a:gd name="T20" fmla="*/ 28 w 92"/>
              <a:gd name="T21" fmla="*/ 62 h 123"/>
              <a:gd name="T22" fmla="*/ 38 w 92"/>
              <a:gd name="T23" fmla="*/ 89 h 123"/>
              <a:gd name="T24" fmla="*/ 64 w 92"/>
              <a:gd name="T25" fmla="*/ 100 h 123"/>
              <a:gd name="T26" fmla="*/ 92 w 92"/>
              <a:gd name="T27" fmla="*/ 92 h 123"/>
              <a:gd name="T28" fmla="*/ 92 w 92"/>
              <a:gd name="T29" fmla="*/ 116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2"/>
              <a:gd name="T46" fmla="*/ 0 h 123"/>
              <a:gd name="T47" fmla="*/ 92 w 92"/>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2" h="123">
                <a:moveTo>
                  <a:pt x="92" y="116"/>
                </a:moveTo>
                <a:cubicBezTo>
                  <a:pt x="84" y="121"/>
                  <a:pt x="72" y="123"/>
                  <a:pt x="58" y="123"/>
                </a:cubicBezTo>
                <a:cubicBezTo>
                  <a:pt x="40" y="123"/>
                  <a:pt x="26" y="117"/>
                  <a:pt x="15" y="107"/>
                </a:cubicBezTo>
                <a:cubicBezTo>
                  <a:pt x="5" y="96"/>
                  <a:pt x="0" y="82"/>
                  <a:pt x="0" y="64"/>
                </a:cubicBezTo>
                <a:cubicBezTo>
                  <a:pt x="0" y="45"/>
                  <a:pt x="6" y="29"/>
                  <a:pt x="17" y="17"/>
                </a:cubicBezTo>
                <a:cubicBezTo>
                  <a:pt x="29" y="6"/>
                  <a:pt x="44" y="0"/>
                  <a:pt x="63" y="0"/>
                </a:cubicBezTo>
                <a:cubicBezTo>
                  <a:pt x="75" y="0"/>
                  <a:pt x="85" y="1"/>
                  <a:pt x="92" y="4"/>
                </a:cubicBezTo>
                <a:cubicBezTo>
                  <a:pt x="92" y="30"/>
                  <a:pt x="92" y="30"/>
                  <a:pt x="92" y="30"/>
                </a:cubicBezTo>
                <a:cubicBezTo>
                  <a:pt x="85" y="25"/>
                  <a:pt x="75" y="23"/>
                  <a:pt x="65" y="23"/>
                </a:cubicBezTo>
                <a:cubicBezTo>
                  <a:pt x="54" y="23"/>
                  <a:pt x="45" y="26"/>
                  <a:pt x="38" y="33"/>
                </a:cubicBezTo>
                <a:cubicBezTo>
                  <a:pt x="31" y="40"/>
                  <a:pt x="28" y="50"/>
                  <a:pt x="28" y="62"/>
                </a:cubicBezTo>
                <a:cubicBezTo>
                  <a:pt x="28" y="73"/>
                  <a:pt x="31" y="82"/>
                  <a:pt x="38" y="89"/>
                </a:cubicBezTo>
                <a:cubicBezTo>
                  <a:pt x="44" y="96"/>
                  <a:pt x="53" y="100"/>
                  <a:pt x="64" y="100"/>
                </a:cubicBezTo>
                <a:cubicBezTo>
                  <a:pt x="74" y="100"/>
                  <a:pt x="84" y="97"/>
                  <a:pt x="92" y="92"/>
                </a:cubicBezTo>
                <a:lnTo>
                  <a:pt x="92" y="116"/>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6" name="Freeform 9">
            <a:extLst>
              <a:ext uri="{FF2B5EF4-FFF2-40B4-BE49-F238E27FC236}">
                <a16:creationId xmlns:a16="http://schemas.microsoft.com/office/drawing/2014/main" id="{A6E71BF2-F189-654B-4504-083CFAE30999}"/>
              </a:ext>
            </a:extLst>
          </p:cNvPr>
          <p:cNvSpPr>
            <a:spLocks noChangeArrowheads="1"/>
          </p:cNvSpPr>
          <p:nvPr/>
        </p:nvSpPr>
        <p:spPr bwMode="auto">
          <a:xfrm>
            <a:off x="1780778" y="1879478"/>
            <a:ext cx="179189" cy="237425"/>
          </a:xfrm>
          <a:custGeom>
            <a:avLst/>
            <a:gdLst>
              <a:gd name="T0" fmla="*/ 93 w 93"/>
              <a:gd name="T1" fmla="*/ 116 h 123"/>
              <a:gd name="T2" fmla="*/ 59 w 93"/>
              <a:gd name="T3" fmla="*/ 123 h 123"/>
              <a:gd name="T4" fmla="*/ 16 w 93"/>
              <a:gd name="T5" fmla="*/ 107 h 123"/>
              <a:gd name="T6" fmla="*/ 0 w 93"/>
              <a:gd name="T7" fmla="*/ 64 h 123"/>
              <a:gd name="T8" fmla="*/ 18 w 93"/>
              <a:gd name="T9" fmla="*/ 17 h 123"/>
              <a:gd name="T10" fmla="*/ 64 w 93"/>
              <a:gd name="T11" fmla="*/ 0 h 123"/>
              <a:gd name="T12" fmla="*/ 93 w 93"/>
              <a:gd name="T13" fmla="*/ 4 h 123"/>
              <a:gd name="T14" fmla="*/ 93 w 93"/>
              <a:gd name="T15" fmla="*/ 30 h 123"/>
              <a:gd name="T16" fmla="*/ 66 w 93"/>
              <a:gd name="T17" fmla="*/ 23 h 123"/>
              <a:gd name="T18" fmla="*/ 39 w 93"/>
              <a:gd name="T19" fmla="*/ 33 h 123"/>
              <a:gd name="T20" fmla="*/ 28 w 93"/>
              <a:gd name="T21" fmla="*/ 62 h 123"/>
              <a:gd name="T22" fmla="*/ 38 w 93"/>
              <a:gd name="T23" fmla="*/ 89 h 123"/>
              <a:gd name="T24" fmla="*/ 64 w 93"/>
              <a:gd name="T25" fmla="*/ 100 h 123"/>
              <a:gd name="T26" fmla="*/ 93 w 93"/>
              <a:gd name="T27" fmla="*/ 92 h 123"/>
              <a:gd name="T28" fmla="*/ 93 w 93"/>
              <a:gd name="T29" fmla="*/ 116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123"/>
              <a:gd name="T47" fmla="*/ 93 w 93"/>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123">
                <a:moveTo>
                  <a:pt x="93" y="116"/>
                </a:moveTo>
                <a:cubicBezTo>
                  <a:pt x="84" y="121"/>
                  <a:pt x="73" y="123"/>
                  <a:pt x="59" y="123"/>
                </a:cubicBezTo>
                <a:cubicBezTo>
                  <a:pt x="41" y="123"/>
                  <a:pt x="26" y="117"/>
                  <a:pt x="16" y="107"/>
                </a:cubicBezTo>
                <a:cubicBezTo>
                  <a:pt x="5" y="96"/>
                  <a:pt x="0" y="82"/>
                  <a:pt x="0" y="64"/>
                </a:cubicBezTo>
                <a:cubicBezTo>
                  <a:pt x="0" y="45"/>
                  <a:pt x="6" y="29"/>
                  <a:pt x="18" y="17"/>
                </a:cubicBezTo>
                <a:cubicBezTo>
                  <a:pt x="30" y="6"/>
                  <a:pt x="45" y="0"/>
                  <a:pt x="64" y="0"/>
                </a:cubicBezTo>
                <a:cubicBezTo>
                  <a:pt x="75" y="0"/>
                  <a:pt x="85" y="1"/>
                  <a:pt x="93" y="4"/>
                </a:cubicBezTo>
                <a:cubicBezTo>
                  <a:pt x="93" y="30"/>
                  <a:pt x="93" y="30"/>
                  <a:pt x="93" y="30"/>
                </a:cubicBezTo>
                <a:cubicBezTo>
                  <a:pt x="85" y="25"/>
                  <a:pt x="76" y="23"/>
                  <a:pt x="66" y="23"/>
                </a:cubicBezTo>
                <a:cubicBezTo>
                  <a:pt x="55" y="23"/>
                  <a:pt x="46" y="26"/>
                  <a:pt x="39" y="33"/>
                </a:cubicBezTo>
                <a:cubicBezTo>
                  <a:pt x="32" y="40"/>
                  <a:pt x="28" y="50"/>
                  <a:pt x="28" y="62"/>
                </a:cubicBezTo>
                <a:cubicBezTo>
                  <a:pt x="28" y="73"/>
                  <a:pt x="32" y="82"/>
                  <a:pt x="38" y="89"/>
                </a:cubicBezTo>
                <a:cubicBezTo>
                  <a:pt x="45" y="96"/>
                  <a:pt x="53" y="100"/>
                  <a:pt x="64" y="100"/>
                </a:cubicBezTo>
                <a:cubicBezTo>
                  <a:pt x="75" y="100"/>
                  <a:pt x="84" y="97"/>
                  <a:pt x="93" y="92"/>
                </a:cubicBezTo>
                <a:lnTo>
                  <a:pt x="93" y="116"/>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7" name="Freeform 10">
            <a:extLst>
              <a:ext uri="{FF2B5EF4-FFF2-40B4-BE49-F238E27FC236}">
                <a16:creationId xmlns:a16="http://schemas.microsoft.com/office/drawing/2014/main" id="{A3CF3F00-C992-C993-2739-04E7C35EE613}"/>
              </a:ext>
            </a:extLst>
          </p:cNvPr>
          <p:cNvSpPr>
            <a:spLocks noChangeArrowheads="1"/>
          </p:cNvSpPr>
          <p:nvPr/>
        </p:nvSpPr>
        <p:spPr bwMode="auto">
          <a:xfrm>
            <a:off x="2000693" y="1883558"/>
            <a:ext cx="136835" cy="229266"/>
          </a:xfrm>
          <a:custGeom>
            <a:avLst/>
            <a:gdLst>
              <a:gd name="T0" fmla="*/ 168 w 168"/>
              <a:gd name="T1" fmla="*/ 281 h 281"/>
              <a:gd name="T2" fmla="*/ 0 w 168"/>
              <a:gd name="T3" fmla="*/ 281 h 281"/>
              <a:gd name="T4" fmla="*/ 0 w 168"/>
              <a:gd name="T5" fmla="*/ 0 h 281"/>
              <a:gd name="T6" fmla="*/ 161 w 168"/>
              <a:gd name="T7" fmla="*/ 0 h 281"/>
              <a:gd name="T8" fmla="*/ 161 w 168"/>
              <a:gd name="T9" fmla="*/ 50 h 281"/>
              <a:gd name="T10" fmla="*/ 64 w 168"/>
              <a:gd name="T11" fmla="*/ 50 h 281"/>
              <a:gd name="T12" fmla="*/ 64 w 168"/>
              <a:gd name="T13" fmla="*/ 113 h 281"/>
              <a:gd name="T14" fmla="*/ 153 w 168"/>
              <a:gd name="T15" fmla="*/ 113 h 281"/>
              <a:gd name="T16" fmla="*/ 153 w 168"/>
              <a:gd name="T17" fmla="*/ 165 h 281"/>
              <a:gd name="T18" fmla="*/ 64 w 168"/>
              <a:gd name="T19" fmla="*/ 165 h 281"/>
              <a:gd name="T20" fmla="*/ 64 w 168"/>
              <a:gd name="T21" fmla="*/ 229 h 281"/>
              <a:gd name="T22" fmla="*/ 168 w 168"/>
              <a:gd name="T23" fmla="*/ 229 h 281"/>
              <a:gd name="T24" fmla="*/ 168 w 168"/>
              <a:gd name="T25" fmla="*/ 281 h 28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281"/>
              <a:gd name="T41" fmla="*/ 168 w 168"/>
              <a:gd name="T42" fmla="*/ 281 h 28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281">
                <a:moveTo>
                  <a:pt x="168" y="281"/>
                </a:moveTo>
                <a:lnTo>
                  <a:pt x="0" y="281"/>
                </a:lnTo>
                <a:lnTo>
                  <a:pt x="0" y="0"/>
                </a:lnTo>
                <a:lnTo>
                  <a:pt x="161" y="0"/>
                </a:lnTo>
                <a:lnTo>
                  <a:pt x="161" y="50"/>
                </a:lnTo>
                <a:lnTo>
                  <a:pt x="64" y="50"/>
                </a:lnTo>
                <a:lnTo>
                  <a:pt x="64" y="113"/>
                </a:lnTo>
                <a:lnTo>
                  <a:pt x="153" y="113"/>
                </a:lnTo>
                <a:lnTo>
                  <a:pt x="153" y="165"/>
                </a:lnTo>
                <a:lnTo>
                  <a:pt x="64" y="165"/>
                </a:lnTo>
                <a:lnTo>
                  <a:pt x="64" y="229"/>
                </a:lnTo>
                <a:lnTo>
                  <a:pt x="168" y="229"/>
                </a:lnTo>
                <a:lnTo>
                  <a:pt x="168" y="281"/>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8" name="Freeform 11">
            <a:extLst>
              <a:ext uri="{FF2B5EF4-FFF2-40B4-BE49-F238E27FC236}">
                <a16:creationId xmlns:a16="http://schemas.microsoft.com/office/drawing/2014/main" id="{8ECD3B71-2975-0D6D-15FB-F1A50A6D3920}"/>
              </a:ext>
            </a:extLst>
          </p:cNvPr>
          <p:cNvSpPr>
            <a:spLocks noChangeArrowheads="1"/>
          </p:cNvSpPr>
          <p:nvPr/>
        </p:nvSpPr>
        <p:spPr bwMode="auto">
          <a:xfrm>
            <a:off x="2161963" y="1879478"/>
            <a:ext cx="158012" cy="237425"/>
          </a:xfrm>
          <a:custGeom>
            <a:avLst/>
            <a:gdLst>
              <a:gd name="T0" fmla="*/ 1 w 82"/>
              <a:gd name="T1" fmla="*/ 116 h 123"/>
              <a:gd name="T2" fmla="*/ 1 w 82"/>
              <a:gd name="T3" fmla="*/ 90 h 123"/>
              <a:gd name="T4" fmla="*/ 16 w 82"/>
              <a:gd name="T5" fmla="*/ 99 h 123"/>
              <a:gd name="T6" fmla="*/ 33 w 82"/>
              <a:gd name="T7" fmla="*/ 102 h 123"/>
              <a:gd name="T8" fmla="*/ 42 w 82"/>
              <a:gd name="T9" fmla="*/ 101 h 123"/>
              <a:gd name="T10" fmla="*/ 49 w 82"/>
              <a:gd name="T11" fmla="*/ 98 h 123"/>
              <a:gd name="T12" fmla="*/ 52 w 82"/>
              <a:gd name="T13" fmla="*/ 94 h 123"/>
              <a:gd name="T14" fmla="*/ 54 w 82"/>
              <a:gd name="T15" fmla="*/ 90 h 123"/>
              <a:gd name="T16" fmla="*/ 52 w 82"/>
              <a:gd name="T17" fmla="*/ 83 h 123"/>
              <a:gd name="T18" fmla="*/ 46 w 82"/>
              <a:gd name="T19" fmla="*/ 78 h 123"/>
              <a:gd name="T20" fmla="*/ 38 w 82"/>
              <a:gd name="T21" fmla="*/ 74 h 123"/>
              <a:gd name="T22" fmla="*/ 28 w 82"/>
              <a:gd name="T23" fmla="*/ 69 h 123"/>
              <a:gd name="T24" fmla="*/ 7 w 82"/>
              <a:gd name="T25" fmla="*/ 55 h 123"/>
              <a:gd name="T26" fmla="*/ 0 w 82"/>
              <a:gd name="T27" fmla="*/ 35 h 123"/>
              <a:gd name="T28" fmla="*/ 4 w 82"/>
              <a:gd name="T29" fmla="*/ 19 h 123"/>
              <a:gd name="T30" fmla="*/ 14 w 82"/>
              <a:gd name="T31" fmla="*/ 8 h 123"/>
              <a:gd name="T32" fmla="*/ 29 w 82"/>
              <a:gd name="T33" fmla="*/ 2 h 123"/>
              <a:gd name="T34" fmla="*/ 47 w 82"/>
              <a:gd name="T35" fmla="*/ 0 h 123"/>
              <a:gd name="T36" fmla="*/ 63 w 82"/>
              <a:gd name="T37" fmla="*/ 1 h 123"/>
              <a:gd name="T38" fmla="*/ 77 w 82"/>
              <a:gd name="T39" fmla="*/ 4 h 123"/>
              <a:gd name="T40" fmla="*/ 77 w 82"/>
              <a:gd name="T41" fmla="*/ 29 h 123"/>
              <a:gd name="T42" fmla="*/ 70 w 82"/>
              <a:gd name="T43" fmla="*/ 25 h 123"/>
              <a:gd name="T44" fmla="*/ 63 w 82"/>
              <a:gd name="T45" fmla="*/ 23 h 123"/>
              <a:gd name="T46" fmla="*/ 55 w 82"/>
              <a:gd name="T47" fmla="*/ 21 h 123"/>
              <a:gd name="T48" fmla="*/ 48 w 82"/>
              <a:gd name="T49" fmla="*/ 21 h 123"/>
              <a:gd name="T50" fmla="*/ 40 w 82"/>
              <a:gd name="T51" fmla="*/ 22 h 123"/>
              <a:gd name="T52" fmla="*/ 34 w 82"/>
              <a:gd name="T53" fmla="*/ 24 h 123"/>
              <a:gd name="T54" fmla="*/ 30 w 82"/>
              <a:gd name="T55" fmla="*/ 28 h 123"/>
              <a:gd name="T56" fmla="*/ 28 w 82"/>
              <a:gd name="T57" fmla="*/ 33 h 123"/>
              <a:gd name="T58" fmla="*/ 30 w 82"/>
              <a:gd name="T59" fmla="*/ 38 h 123"/>
              <a:gd name="T60" fmla="*/ 34 w 82"/>
              <a:gd name="T61" fmla="*/ 43 h 123"/>
              <a:gd name="T62" fmla="*/ 42 w 82"/>
              <a:gd name="T63" fmla="*/ 47 h 123"/>
              <a:gd name="T64" fmla="*/ 51 w 82"/>
              <a:gd name="T65" fmla="*/ 51 h 123"/>
              <a:gd name="T66" fmla="*/ 64 w 82"/>
              <a:gd name="T67" fmla="*/ 57 h 123"/>
              <a:gd name="T68" fmla="*/ 73 w 82"/>
              <a:gd name="T69" fmla="*/ 65 h 123"/>
              <a:gd name="T70" fmla="*/ 80 w 82"/>
              <a:gd name="T71" fmla="*/ 75 h 123"/>
              <a:gd name="T72" fmla="*/ 82 w 82"/>
              <a:gd name="T73" fmla="*/ 87 h 123"/>
              <a:gd name="T74" fmla="*/ 78 w 82"/>
              <a:gd name="T75" fmla="*/ 104 h 123"/>
              <a:gd name="T76" fmla="*/ 68 w 82"/>
              <a:gd name="T77" fmla="*/ 115 h 123"/>
              <a:gd name="T78" fmla="*/ 53 w 82"/>
              <a:gd name="T79" fmla="*/ 121 h 123"/>
              <a:gd name="T80" fmla="*/ 35 w 82"/>
              <a:gd name="T81" fmla="*/ 123 h 123"/>
              <a:gd name="T82" fmla="*/ 16 w 82"/>
              <a:gd name="T83" fmla="*/ 121 h 123"/>
              <a:gd name="T84" fmla="*/ 1 w 82"/>
              <a:gd name="T85" fmla="*/ 116 h 1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
              <a:gd name="T130" fmla="*/ 0 h 123"/>
              <a:gd name="T131" fmla="*/ 82 w 82"/>
              <a:gd name="T132" fmla="*/ 123 h 1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 h="123">
                <a:moveTo>
                  <a:pt x="1" y="116"/>
                </a:moveTo>
                <a:cubicBezTo>
                  <a:pt x="1" y="90"/>
                  <a:pt x="1" y="90"/>
                  <a:pt x="1" y="90"/>
                </a:cubicBezTo>
                <a:cubicBezTo>
                  <a:pt x="6" y="94"/>
                  <a:pt x="11" y="97"/>
                  <a:pt x="16" y="99"/>
                </a:cubicBezTo>
                <a:cubicBezTo>
                  <a:pt x="22" y="101"/>
                  <a:pt x="28" y="102"/>
                  <a:pt x="33" y="102"/>
                </a:cubicBezTo>
                <a:cubicBezTo>
                  <a:pt x="37" y="102"/>
                  <a:pt x="40" y="101"/>
                  <a:pt x="42" y="101"/>
                </a:cubicBezTo>
                <a:cubicBezTo>
                  <a:pt x="45" y="100"/>
                  <a:pt x="47" y="99"/>
                  <a:pt x="49" y="98"/>
                </a:cubicBezTo>
                <a:cubicBezTo>
                  <a:pt x="50" y="97"/>
                  <a:pt x="52" y="96"/>
                  <a:pt x="52" y="94"/>
                </a:cubicBezTo>
                <a:cubicBezTo>
                  <a:pt x="53" y="93"/>
                  <a:pt x="54" y="91"/>
                  <a:pt x="54" y="90"/>
                </a:cubicBezTo>
                <a:cubicBezTo>
                  <a:pt x="54" y="87"/>
                  <a:pt x="53" y="85"/>
                  <a:pt x="52" y="83"/>
                </a:cubicBezTo>
                <a:cubicBezTo>
                  <a:pt x="50" y="82"/>
                  <a:pt x="49" y="80"/>
                  <a:pt x="46" y="78"/>
                </a:cubicBezTo>
                <a:cubicBezTo>
                  <a:pt x="44" y="77"/>
                  <a:pt x="41" y="75"/>
                  <a:pt x="38" y="74"/>
                </a:cubicBezTo>
                <a:cubicBezTo>
                  <a:pt x="35" y="72"/>
                  <a:pt x="32" y="71"/>
                  <a:pt x="28" y="69"/>
                </a:cubicBezTo>
                <a:cubicBezTo>
                  <a:pt x="19" y="66"/>
                  <a:pt x="12" y="61"/>
                  <a:pt x="7" y="55"/>
                </a:cubicBezTo>
                <a:cubicBezTo>
                  <a:pt x="2" y="50"/>
                  <a:pt x="0" y="43"/>
                  <a:pt x="0" y="35"/>
                </a:cubicBezTo>
                <a:cubicBezTo>
                  <a:pt x="0" y="29"/>
                  <a:pt x="1" y="23"/>
                  <a:pt x="4" y="19"/>
                </a:cubicBezTo>
                <a:cubicBezTo>
                  <a:pt x="6" y="15"/>
                  <a:pt x="10" y="11"/>
                  <a:pt x="14" y="8"/>
                </a:cubicBezTo>
                <a:cubicBezTo>
                  <a:pt x="18" y="5"/>
                  <a:pt x="23" y="3"/>
                  <a:pt x="29" y="2"/>
                </a:cubicBezTo>
                <a:cubicBezTo>
                  <a:pt x="35" y="0"/>
                  <a:pt x="41" y="0"/>
                  <a:pt x="47" y="0"/>
                </a:cubicBezTo>
                <a:cubicBezTo>
                  <a:pt x="53" y="0"/>
                  <a:pt x="59" y="0"/>
                  <a:pt x="63" y="1"/>
                </a:cubicBezTo>
                <a:cubicBezTo>
                  <a:pt x="68" y="1"/>
                  <a:pt x="73" y="3"/>
                  <a:pt x="77" y="4"/>
                </a:cubicBezTo>
                <a:cubicBezTo>
                  <a:pt x="77" y="29"/>
                  <a:pt x="77" y="29"/>
                  <a:pt x="77" y="29"/>
                </a:cubicBezTo>
                <a:cubicBezTo>
                  <a:pt x="75" y="28"/>
                  <a:pt x="72" y="26"/>
                  <a:pt x="70" y="25"/>
                </a:cubicBezTo>
                <a:cubicBezTo>
                  <a:pt x="68" y="24"/>
                  <a:pt x="65" y="23"/>
                  <a:pt x="63" y="23"/>
                </a:cubicBezTo>
                <a:cubicBezTo>
                  <a:pt x="60" y="22"/>
                  <a:pt x="58" y="22"/>
                  <a:pt x="55" y="21"/>
                </a:cubicBezTo>
                <a:cubicBezTo>
                  <a:pt x="53" y="21"/>
                  <a:pt x="51" y="21"/>
                  <a:pt x="48" y="21"/>
                </a:cubicBezTo>
                <a:cubicBezTo>
                  <a:pt x="45" y="21"/>
                  <a:pt x="43" y="21"/>
                  <a:pt x="40" y="22"/>
                </a:cubicBezTo>
                <a:cubicBezTo>
                  <a:pt x="38" y="22"/>
                  <a:pt x="36" y="23"/>
                  <a:pt x="34" y="24"/>
                </a:cubicBezTo>
                <a:cubicBezTo>
                  <a:pt x="32" y="25"/>
                  <a:pt x="31" y="26"/>
                  <a:pt x="30" y="28"/>
                </a:cubicBezTo>
                <a:cubicBezTo>
                  <a:pt x="29" y="29"/>
                  <a:pt x="28" y="31"/>
                  <a:pt x="28" y="33"/>
                </a:cubicBezTo>
                <a:cubicBezTo>
                  <a:pt x="28" y="35"/>
                  <a:pt x="29" y="37"/>
                  <a:pt x="30" y="38"/>
                </a:cubicBezTo>
                <a:cubicBezTo>
                  <a:pt x="31" y="40"/>
                  <a:pt x="33" y="41"/>
                  <a:pt x="34" y="43"/>
                </a:cubicBezTo>
                <a:cubicBezTo>
                  <a:pt x="36" y="44"/>
                  <a:pt x="39" y="45"/>
                  <a:pt x="42" y="47"/>
                </a:cubicBezTo>
                <a:cubicBezTo>
                  <a:pt x="44" y="48"/>
                  <a:pt x="47" y="49"/>
                  <a:pt x="51" y="51"/>
                </a:cubicBezTo>
                <a:cubicBezTo>
                  <a:pt x="56" y="53"/>
                  <a:pt x="60" y="55"/>
                  <a:pt x="64" y="57"/>
                </a:cubicBezTo>
                <a:cubicBezTo>
                  <a:pt x="68" y="60"/>
                  <a:pt x="71" y="62"/>
                  <a:pt x="73" y="65"/>
                </a:cubicBezTo>
                <a:cubicBezTo>
                  <a:pt x="76" y="68"/>
                  <a:pt x="78" y="71"/>
                  <a:pt x="80" y="75"/>
                </a:cubicBezTo>
                <a:cubicBezTo>
                  <a:pt x="81" y="78"/>
                  <a:pt x="82" y="82"/>
                  <a:pt x="82" y="87"/>
                </a:cubicBezTo>
                <a:cubicBezTo>
                  <a:pt x="82" y="94"/>
                  <a:pt x="81" y="99"/>
                  <a:pt x="78" y="104"/>
                </a:cubicBezTo>
                <a:cubicBezTo>
                  <a:pt x="76" y="108"/>
                  <a:pt x="72" y="112"/>
                  <a:pt x="68" y="115"/>
                </a:cubicBezTo>
                <a:cubicBezTo>
                  <a:pt x="64" y="118"/>
                  <a:pt x="59" y="120"/>
                  <a:pt x="53" y="121"/>
                </a:cubicBezTo>
                <a:cubicBezTo>
                  <a:pt x="47" y="122"/>
                  <a:pt x="41" y="123"/>
                  <a:pt x="35" y="123"/>
                </a:cubicBezTo>
                <a:cubicBezTo>
                  <a:pt x="28" y="123"/>
                  <a:pt x="22" y="122"/>
                  <a:pt x="16" y="121"/>
                </a:cubicBezTo>
                <a:cubicBezTo>
                  <a:pt x="10" y="120"/>
                  <a:pt x="5" y="118"/>
                  <a:pt x="1" y="116"/>
                </a:cubicBez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39" name="Freeform 12">
            <a:extLst>
              <a:ext uri="{FF2B5EF4-FFF2-40B4-BE49-F238E27FC236}">
                <a16:creationId xmlns:a16="http://schemas.microsoft.com/office/drawing/2014/main" id="{7FEFDE37-AD4C-A8E0-A6CE-BB5478A9A8B1}"/>
              </a:ext>
            </a:extLst>
          </p:cNvPr>
          <p:cNvSpPr>
            <a:spLocks noChangeArrowheads="1"/>
          </p:cNvSpPr>
          <p:nvPr/>
        </p:nvSpPr>
        <p:spPr bwMode="auto">
          <a:xfrm>
            <a:off x="2345226" y="1879478"/>
            <a:ext cx="158012" cy="237425"/>
          </a:xfrm>
          <a:custGeom>
            <a:avLst/>
            <a:gdLst>
              <a:gd name="T0" fmla="*/ 1 w 82"/>
              <a:gd name="T1" fmla="*/ 116 h 123"/>
              <a:gd name="T2" fmla="*/ 1 w 82"/>
              <a:gd name="T3" fmla="*/ 90 h 123"/>
              <a:gd name="T4" fmla="*/ 17 w 82"/>
              <a:gd name="T5" fmla="*/ 99 h 123"/>
              <a:gd name="T6" fmla="*/ 34 w 82"/>
              <a:gd name="T7" fmla="*/ 102 h 123"/>
              <a:gd name="T8" fmla="*/ 43 w 82"/>
              <a:gd name="T9" fmla="*/ 101 h 123"/>
              <a:gd name="T10" fmla="*/ 49 w 82"/>
              <a:gd name="T11" fmla="*/ 98 h 123"/>
              <a:gd name="T12" fmla="*/ 53 w 82"/>
              <a:gd name="T13" fmla="*/ 94 h 123"/>
              <a:gd name="T14" fmla="*/ 54 w 82"/>
              <a:gd name="T15" fmla="*/ 90 h 123"/>
              <a:gd name="T16" fmla="*/ 52 w 82"/>
              <a:gd name="T17" fmla="*/ 83 h 123"/>
              <a:gd name="T18" fmla="*/ 47 w 82"/>
              <a:gd name="T19" fmla="*/ 78 h 123"/>
              <a:gd name="T20" fmla="*/ 38 w 82"/>
              <a:gd name="T21" fmla="*/ 74 h 123"/>
              <a:gd name="T22" fmla="*/ 28 w 82"/>
              <a:gd name="T23" fmla="*/ 69 h 123"/>
              <a:gd name="T24" fmla="*/ 7 w 82"/>
              <a:gd name="T25" fmla="*/ 55 h 123"/>
              <a:gd name="T26" fmla="*/ 0 w 82"/>
              <a:gd name="T27" fmla="*/ 35 h 123"/>
              <a:gd name="T28" fmla="*/ 4 w 82"/>
              <a:gd name="T29" fmla="*/ 19 h 123"/>
              <a:gd name="T30" fmla="*/ 14 w 82"/>
              <a:gd name="T31" fmla="*/ 8 h 123"/>
              <a:gd name="T32" fmla="*/ 29 w 82"/>
              <a:gd name="T33" fmla="*/ 2 h 123"/>
              <a:gd name="T34" fmla="*/ 47 w 82"/>
              <a:gd name="T35" fmla="*/ 0 h 123"/>
              <a:gd name="T36" fmla="*/ 64 w 82"/>
              <a:gd name="T37" fmla="*/ 1 h 123"/>
              <a:gd name="T38" fmla="*/ 77 w 82"/>
              <a:gd name="T39" fmla="*/ 4 h 123"/>
              <a:gd name="T40" fmla="*/ 77 w 82"/>
              <a:gd name="T41" fmla="*/ 29 h 123"/>
              <a:gd name="T42" fmla="*/ 70 w 82"/>
              <a:gd name="T43" fmla="*/ 25 h 123"/>
              <a:gd name="T44" fmla="*/ 63 w 82"/>
              <a:gd name="T45" fmla="*/ 23 h 123"/>
              <a:gd name="T46" fmla="*/ 56 w 82"/>
              <a:gd name="T47" fmla="*/ 21 h 123"/>
              <a:gd name="T48" fmla="*/ 49 w 82"/>
              <a:gd name="T49" fmla="*/ 21 h 123"/>
              <a:gd name="T50" fmla="*/ 40 w 82"/>
              <a:gd name="T51" fmla="*/ 22 h 123"/>
              <a:gd name="T52" fmla="*/ 34 w 82"/>
              <a:gd name="T53" fmla="*/ 24 h 123"/>
              <a:gd name="T54" fmla="*/ 30 w 82"/>
              <a:gd name="T55" fmla="*/ 28 h 123"/>
              <a:gd name="T56" fmla="*/ 29 w 82"/>
              <a:gd name="T57" fmla="*/ 33 h 123"/>
              <a:gd name="T58" fmla="*/ 30 w 82"/>
              <a:gd name="T59" fmla="*/ 38 h 123"/>
              <a:gd name="T60" fmla="*/ 35 w 82"/>
              <a:gd name="T61" fmla="*/ 43 h 123"/>
              <a:gd name="T62" fmla="*/ 42 w 82"/>
              <a:gd name="T63" fmla="*/ 47 h 123"/>
              <a:gd name="T64" fmla="*/ 51 w 82"/>
              <a:gd name="T65" fmla="*/ 51 h 123"/>
              <a:gd name="T66" fmla="*/ 64 w 82"/>
              <a:gd name="T67" fmla="*/ 57 h 123"/>
              <a:gd name="T68" fmla="*/ 74 w 82"/>
              <a:gd name="T69" fmla="*/ 65 h 123"/>
              <a:gd name="T70" fmla="*/ 80 w 82"/>
              <a:gd name="T71" fmla="*/ 75 h 123"/>
              <a:gd name="T72" fmla="*/ 82 w 82"/>
              <a:gd name="T73" fmla="*/ 87 h 123"/>
              <a:gd name="T74" fmla="*/ 78 w 82"/>
              <a:gd name="T75" fmla="*/ 104 h 123"/>
              <a:gd name="T76" fmla="*/ 68 w 82"/>
              <a:gd name="T77" fmla="*/ 115 h 123"/>
              <a:gd name="T78" fmla="*/ 53 w 82"/>
              <a:gd name="T79" fmla="*/ 121 h 123"/>
              <a:gd name="T80" fmla="*/ 35 w 82"/>
              <a:gd name="T81" fmla="*/ 123 h 123"/>
              <a:gd name="T82" fmla="*/ 16 w 82"/>
              <a:gd name="T83" fmla="*/ 121 h 123"/>
              <a:gd name="T84" fmla="*/ 1 w 82"/>
              <a:gd name="T85" fmla="*/ 116 h 1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2"/>
              <a:gd name="T130" fmla="*/ 0 h 123"/>
              <a:gd name="T131" fmla="*/ 82 w 82"/>
              <a:gd name="T132" fmla="*/ 123 h 12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2" h="123">
                <a:moveTo>
                  <a:pt x="1" y="116"/>
                </a:moveTo>
                <a:cubicBezTo>
                  <a:pt x="1" y="90"/>
                  <a:pt x="1" y="90"/>
                  <a:pt x="1" y="90"/>
                </a:cubicBezTo>
                <a:cubicBezTo>
                  <a:pt x="6" y="94"/>
                  <a:pt x="11" y="97"/>
                  <a:pt x="17" y="99"/>
                </a:cubicBezTo>
                <a:cubicBezTo>
                  <a:pt x="22" y="101"/>
                  <a:pt x="28" y="102"/>
                  <a:pt x="34" y="102"/>
                </a:cubicBezTo>
                <a:cubicBezTo>
                  <a:pt x="37" y="102"/>
                  <a:pt x="40" y="101"/>
                  <a:pt x="43" y="101"/>
                </a:cubicBezTo>
                <a:cubicBezTo>
                  <a:pt x="45" y="100"/>
                  <a:pt x="47" y="99"/>
                  <a:pt x="49" y="98"/>
                </a:cubicBezTo>
                <a:cubicBezTo>
                  <a:pt x="51" y="97"/>
                  <a:pt x="52" y="96"/>
                  <a:pt x="53" y="94"/>
                </a:cubicBezTo>
                <a:cubicBezTo>
                  <a:pt x="54" y="93"/>
                  <a:pt x="54" y="91"/>
                  <a:pt x="54" y="90"/>
                </a:cubicBezTo>
                <a:cubicBezTo>
                  <a:pt x="54" y="87"/>
                  <a:pt x="53" y="85"/>
                  <a:pt x="52" y="83"/>
                </a:cubicBezTo>
                <a:cubicBezTo>
                  <a:pt x="51" y="82"/>
                  <a:pt x="49" y="80"/>
                  <a:pt x="47" y="78"/>
                </a:cubicBezTo>
                <a:cubicBezTo>
                  <a:pt x="44" y="77"/>
                  <a:pt x="41" y="75"/>
                  <a:pt x="38" y="74"/>
                </a:cubicBezTo>
                <a:cubicBezTo>
                  <a:pt x="35" y="72"/>
                  <a:pt x="32" y="71"/>
                  <a:pt x="28" y="69"/>
                </a:cubicBezTo>
                <a:cubicBezTo>
                  <a:pt x="19" y="66"/>
                  <a:pt x="12" y="61"/>
                  <a:pt x="7" y="55"/>
                </a:cubicBezTo>
                <a:cubicBezTo>
                  <a:pt x="3" y="50"/>
                  <a:pt x="0" y="43"/>
                  <a:pt x="0" y="35"/>
                </a:cubicBezTo>
                <a:cubicBezTo>
                  <a:pt x="0" y="29"/>
                  <a:pt x="2" y="23"/>
                  <a:pt x="4" y="19"/>
                </a:cubicBezTo>
                <a:cubicBezTo>
                  <a:pt x="7" y="15"/>
                  <a:pt x="10" y="11"/>
                  <a:pt x="14" y="8"/>
                </a:cubicBezTo>
                <a:cubicBezTo>
                  <a:pt x="19" y="5"/>
                  <a:pt x="24" y="3"/>
                  <a:pt x="29" y="2"/>
                </a:cubicBezTo>
                <a:cubicBezTo>
                  <a:pt x="35" y="0"/>
                  <a:pt x="41" y="0"/>
                  <a:pt x="47" y="0"/>
                </a:cubicBezTo>
                <a:cubicBezTo>
                  <a:pt x="53" y="0"/>
                  <a:pt x="59" y="0"/>
                  <a:pt x="64" y="1"/>
                </a:cubicBezTo>
                <a:cubicBezTo>
                  <a:pt x="68" y="1"/>
                  <a:pt x="73" y="3"/>
                  <a:pt x="77" y="4"/>
                </a:cubicBezTo>
                <a:cubicBezTo>
                  <a:pt x="77" y="29"/>
                  <a:pt x="77" y="29"/>
                  <a:pt x="77" y="29"/>
                </a:cubicBezTo>
                <a:cubicBezTo>
                  <a:pt x="75" y="28"/>
                  <a:pt x="73" y="26"/>
                  <a:pt x="70" y="25"/>
                </a:cubicBezTo>
                <a:cubicBezTo>
                  <a:pt x="68" y="24"/>
                  <a:pt x="66" y="23"/>
                  <a:pt x="63" y="23"/>
                </a:cubicBezTo>
                <a:cubicBezTo>
                  <a:pt x="61" y="22"/>
                  <a:pt x="58" y="22"/>
                  <a:pt x="56" y="21"/>
                </a:cubicBezTo>
                <a:cubicBezTo>
                  <a:pt x="53" y="21"/>
                  <a:pt x="51" y="21"/>
                  <a:pt x="49" y="21"/>
                </a:cubicBezTo>
                <a:cubicBezTo>
                  <a:pt x="46" y="21"/>
                  <a:pt x="43" y="21"/>
                  <a:pt x="40" y="22"/>
                </a:cubicBezTo>
                <a:cubicBezTo>
                  <a:pt x="38" y="22"/>
                  <a:pt x="36" y="23"/>
                  <a:pt x="34" y="24"/>
                </a:cubicBezTo>
                <a:cubicBezTo>
                  <a:pt x="32" y="25"/>
                  <a:pt x="31" y="26"/>
                  <a:pt x="30" y="28"/>
                </a:cubicBezTo>
                <a:cubicBezTo>
                  <a:pt x="29" y="29"/>
                  <a:pt x="29" y="31"/>
                  <a:pt x="29" y="33"/>
                </a:cubicBezTo>
                <a:cubicBezTo>
                  <a:pt x="29" y="35"/>
                  <a:pt x="29" y="37"/>
                  <a:pt x="30" y="38"/>
                </a:cubicBezTo>
                <a:cubicBezTo>
                  <a:pt x="31" y="40"/>
                  <a:pt x="33" y="41"/>
                  <a:pt x="35" y="43"/>
                </a:cubicBezTo>
                <a:cubicBezTo>
                  <a:pt x="37" y="44"/>
                  <a:pt x="39" y="45"/>
                  <a:pt x="42" y="47"/>
                </a:cubicBezTo>
                <a:cubicBezTo>
                  <a:pt x="45" y="48"/>
                  <a:pt x="48" y="49"/>
                  <a:pt x="51" y="51"/>
                </a:cubicBezTo>
                <a:cubicBezTo>
                  <a:pt x="56" y="53"/>
                  <a:pt x="60" y="55"/>
                  <a:pt x="64" y="57"/>
                </a:cubicBezTo>
                <a:cubicBezTo>
                  <a:pt x="68" y="60"/>
                  <a:pt x="71" y="62"/>
                  <a:pt x="74" y="65"/>
                </a:cubicBezTo>
                <a:cubicBezTo>
                  <a:pt x="76" y="68"/>
                  <a:pt x="79" y="71"/>
                  <a:pt x="80" y="75"/>
                </a:cubicBezTo>
                <a:cubicBezTo>
                  <a:pt x="81" y="78"/>
                  <a:pt x="82" y="82"/>
                  <a:pt x="82" y="87"/>
                </a:cubicBezTo>
                <a:cubicBezTo>
                  <a:pt x="82" y="94"/>
                  <a:pt x="81" y="99"/>
                  <a:pt x="78" y="104"/>
                </a:cubicBezTo>
                <a:cubicBezTo>
                  <a:pt x="76" y="108"/>
                  <a:pt x="72" y="112"/>
                  <a:pt x="68" y="115"/>
                </a:cubicBezTo>
                <a:cubicBezTo>
                  <a:pt x="64" y="118"/>
                  <a:pt x="59" y="120"/>
                  <a:pt x="53" y="121"/>
                </a:cubicBezTo>
                <a:cubicBezTo>
                  <a:pt x="47" y="122"/>
                  <a:pt x="41" y="123"/>
                  <a:pt x="35" y="123"/>
                </a:cubicBezTo>
                <a:cubicBezTo>
                  <a:pt x="28" y="123"/>
                  <a:pt x="22" y="122"/>
                  <a:pt x="16" y="121"/>
                </a:cubicBezTo>
                <a:cubicBezTo>
                  <a:pt x="10" y="120"/>
                  <a:pt x="5" y="118"/>
                  <a:pt x="1" y="116"/>
                </a:cubicBez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0" name="Freeform 13">
            <a:extLst>
              <a:ext uri="{FF2B5EF4-FFF2-40B4-BE49-F238E27FC236}">
                <a16:creationId xmlns:a16="http://schemas.microsoft.com/office/drawing/2014/main" id="{DDC03BF6-C5D7-DE06-378C-5D8C3094E936}"/>
              </a:ext>
            </a:extLst>
          </p:cNvPr>
          <p:cNvSpPr>
            <a:spLocks noEditPoints="1" noChangeArrowheads="1"/>
          </p:cNvSpPr>
          <p:nvPr/>
        </p:nvSpPr>
        <p:spPr bwMode="auto">
          <a:xfrm>
            <a:off x="2853471" y="1684480"/>
            <a:ext cx="880472" cy="965200"/>
          </a:xfrm>
          <a:custGeom>
            <a:avLst/>
            <a:gdLst>
              <a:gd name="T0" fmla="*/ 0 w 457"/>
              <a:gd name="T1" fmla="*/ 250 h 500"/>
              <a:gd name="T2" fmla="*/ 228 w 457"/>
              <a:gd name="T3" fmla="*/ 500 h 500"/>
              <a:gd name="T4" fmla="*/ 457 w 457"/>
              <a:gd name="T5" fmla="*/ 250 h 500"/>
              <a:gd name="T6" fmla="*/ 228 w 457"/>
              <a:gd name="T7" fmla="*/ 0 h 500"/>
              <a:gd name="T8" fmla="*/ 0 w 457"/>
              <a:gd name="T9" fmla="*/ 250 h 500"/>
              <a:gd name="T10" fmla="*/ 60 w 457"/>
              <a:gd name="T11" fmla="*/ 250 h 500"/>
              <a:gd name="T12" fmla="*/ 228 w 457"/>
              <a:gd name="T13" fmla="*/ 66 h 500"/>
              <a:gd name="T14" fmla="*/ 397 w 457"/>
              <a:gd name="T15" fmla="*/ 250 h 500"/>
              <a:gd name="T16" fmla="*/ 228 w 457"/>
              <a:gd name="T17" fmla="*/ 434 h 500"/>
              <a:gd name="T18" fmla="*/ 60 w 457"/>
              <a:gd name="T19" fmla="*/ 250 h 5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57"/>
              <a:gd name="T31" fmla="*/ 0 h 500"/>
              <a:gd name="T32" fmla="*/ 457 w 457"/>
              <a:gd name="T33" fmla="*/ 500 h 50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57" h="500">
                <a:moveTo>
                  <a:pt x="0" y="250"/>
                </a:moveTo>
                <a:cubicBezTo>
                  <a:pt x="0" y="388"/>
                  <a:pt x="102" y="500"/>
                  <a:pt x="228" y="500"/>
                </a:cubicBezTo>
                <a:cubicBezTo>
                  <a:pt x="355" y="500"/>
                  <a:pt x="457" y="388"/>
                  <a:pt x="457" y="250"/>
                </a:cubicBezTo>
                <a:cubicBezTo>
                  <a:pt x="457" y="112"/>
                  <a:pt x="355" y="0"/>
                  <a:pt x="228" y="0"/>
                </a:cubicBezTo>
                <a:cubicBezTo>
                  <a:pt x="102" y="0"/>
                  <a:pt x="0" y="112"/>
                  <a:pt x="0" y="250"/>
                </a:cubicBezTo>
                <a:close/>
                <a:moveTo>
                  <a:pt x="60" y="250"/>
                </a:moveTo>
                <a:cubicBezTo>
                  <a:pt x="60" y="148"/>
                  <a:pt x="135" y="66"/>
                  <a:pt x="228" y="66"/>
                </a:cubicBezTo>
                <a:cubicBezTo>
                  <a:pt x="321" y="66"/>
                  <a:pt x="397" y="148"/>
                  <a:pt x="397" y="250"/>
                </a:cubicBezTo>
                <a:cubicBezTo>
                  <a:pt x="397" y="352"/>
                  <a:pt x="321" y="434"/>
                  <a:pt x="228" y="434"/>
                </a:cubicBezTo>
                <a:cubicBezTo>
                  <a:pt x="135" y="434"/>
                  <a:pt x="60" y="352"/>
                  <a:pt x="60" y="250"/>
                </a:cubicBez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1" name="Freeform 14">
            <a:extLst>
              <a:ext uri="{FF2B5EF4-FFF2-40B4-BE49-F238E27FC236}">
                <a16:creationId xmlns:a16="http://schemas.microsoft.com/office/drawing/2014/main" id="{6A8B76CA-6543-BF95-E47D-B0203540D067}"/>
              </a:ext>
            </a:extLst>
          </p:cNvPr>
          <p:cNvSpPr>
            <a:spLocks noChangeArrowheads="1"/>
          </p:cNvSpPr>
          <p:nvPr/>
        </p:nvSpPr>
        <p:spPr bwMode="auto">
          <a:xfrm>
            <a:off x="2578172" y="1956988"/>
            <a:ext cx="369782" cy="424264"/>
          </a:xfrm>
          <a:custGeom>
            <a:avLst/>
            <a:gdLst>
              <a:gd name="T0" fmla="*/ 192 w 192"/>
              <a:gd name="T1" fmla="*/ 58 h 220"/>
              <a:gd name="T2" fmla="*/ 134 w 192"/>
              <a:gd name="T3" fmla="*/ 0 h 220"/>
              <a:gd name="T4" fmla="*/ 58 w 192"/>
              <a:gd name="T5" fmla="*/ 0 h 220"/>
              <a:gd name="T6" fmla="*/ 0 w 192"/>
              <a:gd name="T7" fmla="*/ 58 h 220"/>
              <a:gd name="T8" fmla="*/ 0 w 192"/>
              <a:gd name="T9" fmla="*/ 162 h 220"/>
              <a:gd name="T10" fmla="*/ 58 w 192"/>
              <a:gd name="T11" fmla="*/ 220 h 220"/>
              <a:gd name="T12" fmla="*/ 134 w 192"/>
              <a:gd name="T13" fmla="*/ 220 h 220"/>
              <a:gd name="T14" fmla="*/ 192 w 192"/>
              <a:gd name="T15" fmla="*/ 162 h 220"/>
              <a:gd name="T16" fmla="*/ 192 w 192"/>
              <a:gd name="T17" fmla="*/ 58 h 2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2"/>
              <a:gd name="T28" fmla="*/ 0 h 220"/>
              <a:gd name="T29" fmla="*/ 192 w 192"/>
              <a:gd name="T30" fmla="*/ 220 h 2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2" h="220">
                <a:moveTo>
                  <a:pt x="192" y="58"/>
                </a:moveTo>
                <a:cubicBezTo>
                  <a:pt x="192" y="26"/>
                  <a:pt x="166" y="0"/>
                  <a:pt x="134" y="0"/>
                </a:cubicBezTo>
                <a:cubicBezTo>
                  <a:pt x="58" y="0"/>
                  <a:pt x="58" y="0"/>
                  <a:pt x="58" y="0"/>
                </a:cubicBezTo>
                <a:cubicBezTo>
                  <a:pt x="26" y="0"/>
                  <a:pt x="0" y="26"/>
                  <a:pt x="0" y="58"/>
                </a:cubicBezTo>
                <a:cubicBezTo>
                  <a:pt x="0" y="162"/>
                  <a:pt x="0" y="162"/>
                  <a:pt x="0" y="162"/>
                </a:cubicBezTo>
                <a:cubicBezTo>
                  <a:pt x="0" y="194"/>
                  <a:pt x="26" y="220"/>
                  <a:pt x="58" y="220"/>
                </a:cubicBezTo>
                <a:cubicBezTo>
                  <a:pt x="134" y="220"/>
                  <a:pt x="134" y="220"/>
                  <a:pt x="134" y="220"/>
                </a:cubicBezTo>
                <a:cubicBezTo>
                  <a:pt x="166" y="220"/>
                  <a:pt x="192" y="194"/>
                  <a:pt x="192" y="162"/>
                </a:cubicBezTo>
                <a:lnTo>
                  <a:pt x="192" y="58"/>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2" name="Freeform 15">
            <a:extLst>
              <a:ext uri="{FF2B5EF4-FFF2-40B4-BE49-F238E27FC236}">
                <a16:creationId xmlns:a16="http://schemas.microsoft.com/office/drawing/2014/main" id="{E0F94E2D-214C-A2BF-066B-EEFF9D524113}"/>
              </a:ext>
            </a:extLst>
          </p:cNvPr>
          <p:cNvSpPr>
            <a:spLocks noChangeArrowheads="1"/>
          </p:cNvSpPr>
          <p:nvPr/>
        </p:nvSpPr>
        <p:spPr bwMode="auto">
          <a:xfrm>
            <a:off x="960580" y="2103849"/>
            <a:ext cx="1756056" cy="146044"/>
          </a:xfrm>
          <a:custGeom>
            <a:avLst/>
            <a:gdLst>
              <a:gd name="T0" fmla="*/ 912 w 912"/>
              <a:gd name="T1" fmla="*/ 37 h 76"/>
              <a:gd name="T2" fmla="*/ 875 w 912"/>
              <a:gd name="T3" fmla="*/ 0 h 76"/>
              <a:gd name="T4" fmla="*/ 37 w 912"/>
              <a:gd name="T5" fmla="*/ 0 h 76"/>
              <a:gd name="T6" fmla="*/ 0 w 912"/>
              <a:gd name="T7" fmla="*/ 37 h 76"/>
              <a:gd name="T8" fmla="*/ 0 w 912"/>
              <a:gd name="T9" fmla="*/ 39 h 76"/>
              <a:gd name="T10" fmla="*/ 37 w 912"/>
              <a:gd name="T11" fmla="*/ 76 h 76"/>
              <a:gd name="T12" fmla="*/ 875 w 912"/>
              <a:gd name="T13" fmla="*/ 76 h 76"/>
              <a:gd name="T14" fmla="*/ 912 w 912"/>
              <a:gd name="T15" fmla="*/ 39 h 76"/>
              <a:gd name="T16" fmla="*/ 912 w 912"/>
              <a:gd name="T17" fmla="*/ 37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12"/>
              <a:gd name="T28" fmla="*/ 0 h 76"/>
              <a:gd name="T29" fmla="*/ 912 w 912"/>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12" h="76">
                <a:moveTo>
                  <a:pt x="912" y="37"/>
                </a:moveTo>
                <a:cubicBezTo>
                  <a:pt x="912" y="17"/>
                  <a:pt x="895" y="0"/>
                  <a:pt x="875" y="0"/>
                </a:cubicBezTo>
                <a:cubicBezTo>
                  <a:pt x="37" y="0"/>
                  <a:pt x="37" y="0"/>
                  <a:pt x="37" y="0"/>
                </a:cubicBezTo>
                <a:cubicBezTo>
                  <a:pt x="17" y="0"/>
                  <a:pt x="0" y="17"/>
                  <a:pt x="0" y="37"/>
                </a:cubicBezTo>
                <a:cubicBezTo>
                  <a:pt x="0" y="39"/>
                  <a:pt x="0" y="39"/>
                  <a:pt x="0" y="39"/>
                </a:cubicBezTo>
                <a:cubicBezTo>
                  <a:pt x="0" y="59"/>
                  <a:pt x="17" y="76"/>
                  <a:pt x="37" y="76"/>
                </a:cubicBezTo>
                <a:cubicBezTo>
                  <a:pt x="875" y="76"/>
                  <a:pt x="875" y="76"/>
                  <a:pt x="875" y="76"/>
                </a:cubicBezTo>
                <a:cubicBezTo>
                  <a:pt x="895" y="76"/>
                  <a:pt x="912" y="59"/>
                  <a:pt x="912" y="39"/>
                </a:cubicBezTo>
                <a:lnTo>
                  <a:pt x="912" y="37"/>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3" name="Freeform 16">
            <a:extLst>
              <a:ext uri="{FF2B5EF4-FFF2-40B4-BE49-F238E27FC236}">
                <a16:creationId xmlns:a16="http://schemas.microsoft.com/office/drawing/2014/main" id="{AFB2B1BA-2B94-7619-9B7C-AD92A3614ADF}"/>
              </a:ext>
            </a:extLst>
          </p:cNvPr>
          <p:cNvSpPr>
            <a:spLocks noChangeArrowheads="1"/>
          </p:cNvSpPr>
          <p:nvPr/>
        </p:nvSpPr>
        <p:spPr bwMode="auto">
          <a:xfrm>
            <a:off x="1538058" y="2057343"/>
            <a:ext cx="92853" cy="261902"/>
          </a:xfrm>
          <a:custGeom>
            <a:avLst/>
            <a:gdLst>
              <a:gd name="T0" fmla="*/ 48 w 48"/>
              <a:gd name="T1" fmla="*/ 23 h 136"/>
              <a:gd name="T2" fmla="*/ 25 w 48"/>
              <a:gd name="T3" fmla="*/ 0 h 136"/>
              <a:gd name="T4" fmla="*/ 23 w 48"/>
              <a:gd name="T5" fmla="*/ 0 h 136"/>
              <a:gd name="T6" fmla="*/ 0 w 48"/>
              <a:gd name="T7" fmla="*/ 23 h 136"/>
              <a:gd name="T8" fmla="*/ 0 w 48"/>
              <a:gd name="T9" fmla="*/ 113 h 136"/>
              <a:gd name="T10" fmla="*/ 23 w 48"/>
              <a:gd name="T11" fmla="*/ 136 h 136"/>
              <a:gd name="T12" fmla="*/ 25 w 48"/>
              <a:gd name="T13" fmla="*/ 136 h 136"/>
              <a:gd name="T14" fmla="*/ 48 w 48"/>
              <a:gd name="T15" fmla="*/ 113 h 136"/>
              <a:gd name="T16" fmla="*/ 48 w 48"/>
              <a:gd name="T17" fmla="*/ 23 h 1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136"/>
              <a:gd name="T29" fmla="*/ 48 w 48"/>
              <a:gd name="T30" fmla="*/ 136 h 1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136">
                <a:moveTo>
                  <a:pt x="48" y="23"/>
                </a:moveTo>
                <a:cubicBezTo>
                  <a:pt x="48" y="10"/>
                  <a:pt x="38" y="0"/>
                  <a:pt x="25" y="0"/>
                </a:cubicBezTo>
                <a:cubicBezTo>
                  <a:pt x="23" y="0"/>
                  <a:pt x="23" y="0"/>
                  <a:pt x="23" y="0"/>
                </a:cubicBezTo>
                <a:cubicBezTo>
                  <a:pt x="10" y="0"/>
                  <a:pt x="0" y="10"/>
                  <a:pt x="0" y="23"/>
                </a:cubicBezTo>
                <a:cubicBezTo>
                  <a:pt x="0" y="113"/>
                  <a:pt x="0" y="113"/>
                  <a:pt x="0" y="113"/>
                </a:cubicBezTo>
                <a:cubicBezTo>
                  <a:pt x="0" y="126"/>
                  <a:pt x="10" y="136"/>
                  <a:pt x="23" y="136"/>
                </a:cubicBezTo>
                <a:cubicBezTo>
                  <a:pt x="25" y="136"/>
                  <a:pt x="25" y="136"/>
                  <a:pt x="25" y="136"/>
                </a:cubicBezTo>
                <a:cubicBezTo>
                  <a:pt x="38" y="136"/>
                  <a:pt x="48" y="126"/>
                  <a:pt x="48" y="113"/>
                </a:cubicBezTo>
                <a:lnTo>
                  <a:pt x="48" y="23"/>
                </a:ln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4" name="Freeform 17">
            <a:extLst>
              <a:ext uri="{FF2B5EF4-FFF2-40B4-BE49-F238E27FC236}">
                <a16:creationId xmlns:a16="http://schemas.microsoft.com/office/drawing/2014/main" id="{3E3BEB9A-6E83-2932-7E1B-93A5FFD87525}"/>
              </a:ext>
            </a:extLst>
          </p:cNvPr>
          <p:cNvSpPr>
            <a:spLocks noChangeArrowheads="1"/>
          </p:cNvSpPr>
          <p:nvPr/>
        </p:nvSpPr>
        <p:spPr bwMode="auto">
          <a:xfrm>
            <a:off x="1076238" y="2218889"/>
            <a:ext cx="331500" cy="324725"/>
          </a:xfrm>
          <a:custGeom>
            <a:avLst/>
            <a:gdLst>
              <a:gd name="T0" fmla="*/ 45 w 172"/>
              <a:gd name="T1" fmla="*/ 0 h 168"/>
              <a:gd name="T2" fmla="*/ 128 w 172"/>
              <a:gd name="T3" fmla="*/ 0 h 168"/>
              <a:gd name="T4" fmla="*/ 172 w 172"/>
              <a:gd name="T5" fmla="*/ 42 h 168"/>
              <a:gd name="T6" fmla="*/ 172 w 172"/>
              <a:gd name="T7" fmla="*/ 121 h 168"/>
              <a:gd name="T8" fmla="*/ 140 w 172"/>
              <a:gd name="T9" fmla="*/ 164 h 168"/>
              <a:gd name="T10" fmla="*/ 140 w 172"/>
              <a:gd name="T11" fmla="*/ 91 h 168"/>
              <a:gd name="T12" fmla="*/ 120 w 172"/>
              <a:gd name="T13" fmla="*/ 72 h 168"/>
              <a:gd name="T14" fmla="*/ 118 w 172"/>
              <a:gd name="T15" fmla="*/ 72 h 168"/>
              <a:gd name="T16" fmla="*/ 100 w 172"/>
              <a:gd name="T17" fmla="*/ 91 h 168"/>
              <a:gd name="T18" fmla="*/ 100 w 172"/>
              <a:gd name="T19" fmla="*/ 168 h 168"/>
              <a:gd name="T20" fmla="*/ 64 w 172"/>
              <a:gd name="T21" fmla="*/ 168 h 168"/>
              <a:gd name="T22" fmla="*/ 64 w 172"/>
              <a:gd name="T23" fmla="*/ 91 h 168"/>
              <a:gd name="T24" fmla="*/ 45 w 172"/>
              <a:gd name="T25" fmla="*/ 72 h 168"/>
              <a:gd name="T26" fmla="*/ 43 w 172"/>
              <a:gd name="T27" fmla="*/ 72 h 168"/>
              <a:gd name="T28" fmla="*/ 24 w 172"/>
              <a:gd name="T29" fmla="*/ 91 h 168"/>
              <a:gd name="T30" fmla="*/ 24 w 172"/>
              <a:gd name="T31" fmla="*/ 162 h 168"/>
              <a:gd name="T32" fmla="*/ 0 w 172"/>
              <a:gd name="T33" fmla="*/ 121 h 168"/>
              <a:gd name="T34" fmla="*/ 0 w 172"/>
              <a:gd name="T35" fmla="*/ 42 h 168"/>
              <a:gd name="T36" fmla="*/ 45 w 172"/>
              <a:gd name="T37" fmla="*/ 0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2"/>
              <a:gd name="T58" fmla="*/ 0 h 168"/>
              <a:gd name="T59" fmla="*/ 172 w 172"/>
              <a:gd name="T60" fmla="*/ 168 h 1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2" h="168">
                <a:moveTo>
                  <a:pt x="45" y="0"/>
                </a:moveTo>
                <a:cubicBezTo>
                  <a:pt x="128" y="0"/>
                  <a:pt x="128" y="0"/>
                  <a:pt x="128" y="0"/>
                </a:cubicBezTo>
                <a:cubicBezTo>
                  <a:pt x="153" y="0"/>
                  <a:pt x="172" y="17"/>
                  <a:pt x="172" y="42"/>
                </a:cubicBezTo>
                <a:cubicBezTo>
                  <a:pt x="172" y="121"/>
                  <a:pt x="172" y="121"/>
                  <a:pt x="172" y="121"/>
                </a:cubicBezTo>
                <a:cubicBezTo>
                  <a:pt x="172" y="142"/>
                  <a:pt x="160" y="159"/>
                  <a:pt x="140" y="164"/>
                </a:cubicBezTo>
                <a:cubicBezTo>
                  <a:pt x="140" y="91"/>
                  <a:pt x="140" y="91"/>
                  <a:pt x="140" y="91"/>
                </a:cubicBezTo>
                <a:cubicBezTo>
                  <a:pt x="140" y="78"/>
                  <a:pt x="130" y="72"/>
                  <a:pt x="120" y="72"/>
                </a:cubicBezTo>
                <a:cubicBezTo>
                  <a:pt x="118" y="72"/>
                  <a:pt x="118" y="72"/>
                  <a:pt x="118" y="72"/>
                </a:cubicBezTo>
                <a:cubicBezTo>
                  <a:pt x="109" y="72"/>
                  <a:pt x="100" y="78"/>
                  <a:pt x="100" y="91"/>
                </a:cubicBezTo>
                <a:cubicBezTo>
                  <a:pt x="100" y="168"/>
                  <a:pt x="100" y="168"/>
                  <a:pt x="100" y="168"/>
                </a:cubicBezTo>
                <a:cubicBezTo>
                  <a:pt x="64" y="168"/>
                  <a:pt x="64" y="168"/>
                  <a:pt x="64" y="168"/>
                </a:cubicBezTo>
                <a:cubicBezTo>
                  <a:pt x="64" y="91"/>
                  <a:pt x="64" y="91"/>
                  <a:pt x="64" y="91"/>
                </a:cubicBezTo>
                <a:cubicBezTo>
                  <a:pt x="64" y="78"/>
                  <a:pt x="55" y="72"/>
                  <a:pt x="45" y="72"/>
                </a:cubicBezTo>
                <a:cubicBezTo>
                  <a:pt x="43" y="72"/>
                  <a:pt x="43" y="72"/>
                  <a:pt x="43" y="72"/>
                </a:cubicBezTo>
                <a:cubicBezTo>
                  <a:pt x="33" y="72"/>
                  <a:pt x="24" y="78"/>
                  <a:pt x="24" y="91"/>
                </a:cubicBezTo>
                <a:cubicBezTo>
                  <a:pt x="24" y="162"/>
                  <a:pt x="24" y="162"/>
                  <a:pt x="24" y="162"/>
                </a:cubicBezTo>
                <a:cubicBezTo>
                  <a:pt x="8" y="154"/>
                  <a:pt x="0" y="139"/>
                  <a:pt x="0" y="121"/>
                </a:cubicBezTo>
                <a:cubicBezTo>
                  <a:pt x="0" y="42"/>
                  <a:pt x="0" y="42"/>
                  <a:pt x="0" y="42"/>
                </a:cubicBezTo>
                <a:cubicBezTo>
                  <a:pt x="0" y="17"/>
                  <a:pt x="20" y="0"/>
                  <a:pt x="45" y="0"/>
                </a:cubicBezTo>
                <a:close/>
              </a:path>
            </a:pathLst>
          </a:custGeom>
          <a:solidFill>
            <a:schemeClr val="bg1">
              <a:lumMod val="75000"/>
            </a:schemeClr>
          </a:solidFill>
          <a:ln>
            <a:noFill/>
          </a:ln>
          <a:extLst>
            <a:ext uri="{91240B29-F687-4F45-9708-019B960494DF}">
              <a14:hiddenLine xmlns:a14="http://schemas.microsoft.com/office/drawing/2010/main" w="12700" cap="flat" cmpd="sng">
                <a:solidFill>
                  <a:srgbClr val="42719B"/>
                </a:solidFill>
                <a:bevel/>
                <a:headEnd/>
                <a:tailEnd/>
              </a14:hiddenLine>
            </a:ext>
          </a:ex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5" name="Freeform 18">
            <a:extLst>
              <a:ext uri="{FF2B5EF4-FFF2-40B4-BE49-F238E27FC236}">
                <a16:creationId xmlns:a16="http://schemas.microsoft.com/office/drawing/2014/main" id="{114E40BA-FB9F-7C01-B47C-C0EA55D4C737}"/>
              </a:ext>
            </a:extLst>
          </p:cNvPr>
          <p:cNvSpPr>
            <a:spLocks noChangeArrowheads="1"/>
          </p:cNvSpPr>
          <p:nvPr/>
        </p:nvSpPr>
        <p:spPr bwMode="auto">
          <a:xfrm>
            <a:off x="2624280" y="3051318"/>
            <a:ext cx="1189038" cy="2936875"/>
          </a:xfrm>
          <a:custGeom>
            <a:avLst/>
            <a:gdLst>
              <a:gd name="T0" fmla="*/ 191 w 617"/>
              <a:gd name="T1" fmla="*/ 76 h 1524"/>
              <a:gd name="T2" fmla="*/ 287 w 617"/>
              <a:gd name="T3" fmla="*/ 7 h 1524"/>
              <a:gd name="T4" fmla="*/ 538 w 617"/>
              <a:gd name="T5" fmla="*/ 42 h 1524"/>
              <a:gd name="T6" fmla="*/ 610 w 617"/>
              <a:gd name="T7" fmla="*/ 135 h 1524"/>
              <a:gd name="T8" fmla="*/ 425 w 617"/>
              <a:gd name="T9" fmla="*/ 1445 h 1524"/>
              <a:gd name="T10" fmla="*/ 329 w 617"/>
              <a:gd name="T11" fmla="*/ 1517 h 1524"/>
              <a:gd name="T12" fmla="*/ 79 w 617"/>
              <a:gd name="T13" fmla="*/ 1482 h 1524"/>
              <a:gd name="T14" fmla="*/ 7 w 617"/>
              <a:gd name="T15" fmla="*/ 1386 h 1524"/>
              <a:gd name="T16" fmla="*/ 191 w 617"/>
              <a:gd name="T17" fmla="*/ 76 h 15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17"/>
              <a:gd name="T28" fmla="*/ 0 h 1524"/>
              <a:gd name="T29" fmla="*/ 617 w 617"/>
              <a:gd name="T30" fmla="*/ 1524 h 15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17" h="1524">
                <a:moveTo>
                  <a:pt x="191" y="76"/>
                </a:moveTo>
                <a:cubicBezTo>
                  <a:pt x="198" y="30"/>
                  <a:pt x="241" y="0"/>
                  <a:pt x="287" y="7"/>
                </a:cubicBezTo>
                <a:cubicBezTo>
                  <a:pt x="538" y="42"/>
                  <a:pt x="538" y="42"/>
                  <a:pt x="538" y="42"/>
                </a:cubicBezTo>
                <a:cubicBezTo>
                  <a:pt x="584" y="49"/>
                  <a:pt x="617" y="89"/>
                  <a:pt x="610" y="135"/>
                </a:cubicBezTo>
                <a:cubicBezTo>
                  <a:pt x="425" y="1445"/>
                  <a:pt x="425" y="1445"/>
                  <a:pt x="425" y="1445"/>
                </a:cubicBezTo>
                <a:cubicBezTo>
                  <a:pt x="419" y="1492"/>
                  <a:pt x="376" y="1524"/>
                  <a:pt x="329" y="1517"/>
                </a:cubicBezTo>
                <a:cubicBezTo>
                  <a:pt x="79" y="1482"/>
                  <a:pt x="79" y="1482"/>
                  <a:pt x="79" y="1482"/>
                </a:cubicBezTo>
                <a:cubicBezTo>
                  <a:pt x="32" y="1475"/>
                  <a:pt x="0" y="1432"/>
                  <a:pt x="7" y="1386"/>
                </a:cubicBezTo>
                <a:lnTo>
                  <a:pt x="191" y="76"/>
                </a:lnTo>
                <a:close/>
              </a:path>
            </a:pathLst>
          </a:custGeom>
          <a:solidFill>
            <a:schemeClr val="accent1"/>
          </a:solidFill>
          <a:ln>
            <a:noFill/>
          </a:ln>
          <a:effectLst>
            <a:outerShdw blurRad="190500" dist="63500" dir="2700000" algn="tl" rotWithShape="0">
              <a:prstClr val="black">
                <a:alpha val="25000"/>
              </a:prstClr>
            </a:outerShdw>
          </a:effec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6" name="Freeform 19">
            <a:extLst>
              <a:ext uri="{FF2B5EF4-FFF2-40B4-BE49-F238E27FC236}">
                <a16:creationId xmlns:a16="http://schemas.microsoft.com/office/drawing/2014/main" id="{D60E3A4A-5F37-113F-C611-A37655848624}"/>
              </a:ext>
            </a:extLst>
          </p:cNvPr>
          <p:cNvSpPr>
            <a:spLocks noChangeArrowheads="1"/>
          </p:cNvSpPr>
          <p:nvPr/>
        </p:nvSpPr>
        <p:spPr bwMode="auto">
          <a:xfrm>
            <a:off x="3200543" y="3194193"/>
            <a:ext cx="250825" cy="250825"/>
          </a:xfrm>
          <a:custGeom>
            <a:avLst/>
            <a:gdLst>
              <a:gd name="T0" fmla="*/ 118 w 130"/>
              <a:gd name="T1" fmla="*/ 43 h 130"/>
              <a:gd name="T2" fmla="*/ 43 w 130"/>
              <a:gd name="T3" fmla="*/ 12 h 130"/>
              <a:gd name="T4" fmla="*/ 12 w 130"/>
              <a:gd name="T5" fmla="*/ 86 h 130"/>
              <a:gd name="T6" fmla="*/ 86 w 130"/>
              <a:gd name="T7" fmla="*/ 118 h 130"/>
              <a:gd name="T8" fmla="*/ 118 w 130"/>
              <a:gd name="T9" fmla="*/ 43 h 130"/>
              <a:gd name="T10" fmla="*/ 0 60000 65536"/>
              <a:gd name="T11" fmla="*/ 0 60000 65536"/>
              <a:gd name="T12" fmla="*/ 0 60000 65536"/>
              <a:gd name="T13" fmla="*/ 0 60000 65536"/>
              <a:gd name="T14" fmla="*/ 0 60000 65536"/>
              <a:gd name="T15" fmla="*/ 0 w 130"/>
              <a:gd name="T16" fmla="*/ 0 h 130"/>
              <a:gd name="T17" fmla="*/ 130 w 130"/>
              <a:gd name="T18" fmla="*/ 130 h 130"/>
            </a:gdLst>
            <a:ahLst/>
            <a:cxnLst>
              <a:cxn ang="T10">
                <a:pos x="T0" y="T1"/>
              </a:cxn>
              <a:cxn ang="T11">
                <a:pos x="T2" y="T3"/>
              </a:cxn>
              <a:cxn ang="T12">
                <a:pos x="T4" y="T5"/>
              </a:cxn>
              <a:cxn ang="T13">
                <a:pos x="T6" y="T7"/>
              </a:cxn>
              <a:cxn ang="T14">
                <a:pos x="T8" y="T9"/>
              </a:cxn>
            </a:cxnLst>
            <a:rect l="T15" t="T16" r="T17" b="T18"/>
            <a:pathLst>
              <a:path w="130" h="130">
                <a:moveTo>
                  <a:pt x="118" y="43"/>
                </a:moveTo>
                <a:cubicBezTo>
                  <a:pt x="106" y="14"/>
                  <a:pt x="73" y="0"/>
                  <a:pt x="43" y="12"/>
                </a:cubicBezTo>
                <a:cubicBezTo>
                  <a:pt x="14" y="23"/>
                  <a:pt x="0" y="57"/>
                  <a:pt x="12" y="86"/>
                </a:cubicBezTo>
                <a:cubicBezTo>
                  <a:pt x="24" y="115"/>
                  <a:pt x="57" y="130"/>
                  <a:pt x="86" y="118"/>
                </a:cubicBezTo>
                <a:cubicBezTo>
                  <a:pt x="116" y="106"/>
                  <a:pt x="130" y="73"/>
                  <a:pt x="118" y="43"/>
                </a:cubicBezTo>
                <a:close/>
              </a:path>
            </a:pathLst>
          </a:custGeom>
          <a:solidFill>
            <a:schemeClr val="bg1"/>
          </a:solidFill>
          <a:ln>
            <a:noFill/>
          </a:ln>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7" name="Freeform 20">
            <a:extLst>
              <a:ext uri="{FF2B5EF4-FFF2-40B4-BE49-F238E27FC236}">
                <a16:creationId xmlns:a16="http://schemas.microsoft.com/office/drawing/2014/main" id="{DBA72B63-C212-5254-7AB9-198121DA99E8}"/>
              </a:ext>
            </a:extLst>
          </p:cNvPr>
          <p:cNvSpPr>
            <a:spLocks noChangeArrowheads="1"/>
          </p:cNvSpPr>
          <p:nvPr/>
        </p:nvSpPr>
        <p:spPr bwMode="auto">
          <a:xfrm>
            <a:off x="3200543" y="3202130"/>
            <a:ext cx="188912" cy="225425"/>
          </a:xfrm>
          <a:custGeom>
            <a:avLst/>
            <a:gdLst>
              <a:gd name="T0" fmla="*/ 66 w 98"/>
              <a:gd name="T1" fmla="*/ 17 h 117"/>
              <a:gd name="T2" fmla="*/ 98 w 98"/>
              <a:gd name="T3" fmla="*/ 14 h 117"/>
              <a:gd name="T4" fmla="*/ 43 w 98"/>
              <a:gd name="T5" fmla="*/ 8 h 117"/>
              <a:gd name="T6" fmla="*/ 12 w 98"/>
              <a:gd name="T7" fmla="*/ 82 h 117"/>
              <a:gd name="T8" fmla="*/ 55 w 98"/>
              <a:gd name="T9" fmla="*/ 117 h 117"/>
              <a:gd name="T10" fmla="*/ 35 w 98"/>
              <a:gd name="T11" fmla="*/ 92 h 117"/>
              <a:gd name="T12" fmla="*/ 66 w 98"/>
              <a:gd name="T13" fmla="*/ 17 h 117"/>
              <a:gd name="T14" fmla="*/ 0 60000 65536"/>
              <a:gd name="T15" fmla="*/ 0 60000 65536"/>
              <a:gd name="T16" fmla="*/ 0 60000 65536"/>
              <a:gd name="T17" fmla="*/ 0 60000 65536"/>
              <a:gd name="T18" fmla="*/ 0 60000 65536"/>
              <a:gd name="T19" fmla="*/ 0 60000 65536"/>
              <a:gd name="T20" fmla="*/ 0 60000 65536"/>
              <a:gd name="T21" fmla="*/ 0 w 98"/>
              <a:gd name="T22" fmla="*/ 0 h 117"/>
              <a:gd name="T23" fmla="*/ 98 w 98"/>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8" h="117">
                <a:moveTo>
                  <a:pt x="66" y="17"/>
                </a:moveTo>
                <a:cubicBezTo>
                  <a:pt x="77" y="13"/>
                  <a:pt x="88" y="12"/>
                  <a:pt x="98" y="14"/>
                </a:cubicBezTo>
                <a:cubicBezTo>
                  <a:pt x="83" y="3"/>
                  <a:pt x="62" y="0"/>
                  <a:pt x="43" y="8"/>
                </a:cubicBezTo>
                <a:cubicBezTo>
                  <a:pt x="14" y="19"/>
                  <a:pt x="0" y="53"/>
                  <a:pt x="12" y="82"/>
                </a:cubicBezTo>
                <a:cubicBezTo>
                  <a:pt x="19" y="101"/>
                  <a:pt x="36" y="114"/>
                  <a:pt x="55" y="117"/>
                </a:cubicBezTo>
                <a:cubicBezTo>
                  <a:pt x="46" y="111"/>
                  <a:pt x="39" y="102"/>
                  <a:pt x="35" y="92"/>
                </a:cubicBezTo>
                <a:cubicBezTo>
                  <a:pt x="23" y="63"/>
                  <a:pt x="37" y="29"/>
                  <a:pt x="66" y="17"/>
                </a:cubicBezTo>
                <a:close/>
              </a:path>
            </a:pathLst>
          </a:custGeom>
          <a:solidFill>
            <a:srgbClr val="13353A"/>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8" name="Freeform 21">
            <a:extLst>
              <a:ext uri="{FF2B5EF4-FFF2-40B4-BE49-F238E27FC236}">
                <a16:creationId xmlns:a16="http://schemas.microsoft.com/office/drawing/2014/main" id="{5E239480-A0E5-DDD8-90AC-BADD8D26D133}"/>
              </a:ext>
            </a:extLst>
          </p:cNvPr>
          <p:cNvSpPr>
            <a:spLocks noChangeArrowheads="1"/>
          </p:cNvSpPr>
          <p:nvPr/>
        </p:nvSpPr>
        <p:spPr bwMode="auto">
          <a:xfrm>
            <a:off x="3479943" y="2962418"/>
            <a:ext cx="1465262" cy="2946400"/>
          </a:xfrm>
          <a:custGeom>
            <a:avLst/>
            <a:gdLst>
              <a:gd name="T0" fmla="*/ 12 w 761"/>
              <a:gd name="T1" fmla="*/ 175 h 1529"/>
              <a:gd name="T2" fmla="*/ 73 w 761"/>
              <a:gd name="T3" fmla="*/ 75 h 1529"/>
              <a:gd name="T4" fmla="*/ 319 w 761"/>
              <a:gd name="T5" fmla="*/ 12 h 1529"/>
              <a:gd name="T6" fmla="*/ 421 w 761"/>
              <a:gd name="T7" fmla="*/ 70 h 1529"/>
              <a:gd name="T8" fmla="*/ 750 w 761"/>
              <a:gd name="T9" fmla="*/ 1352 h 1529"/>
              <a:gd name="T10" fmla="*/ 689 w 761"/>
              <a:gd name="T11" fmla="*/ 1454 h 1529"/>
              <a:gd name="T12" fmla="*/ 443 w 761"/>
              <a:gd name="T13" fmla="*/ 1517 h 1529"/>
              <a:gd name="T14" fmla="*/ 340 w 761"/>
              <a:gd name="T15" fmla="*/ 1457 h 1529"/>
              <a:gd name="T16" fmla="*/ 12 w 761"/>
              <a:gd name="T17" fmla="*/ 175 h 15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1"/>
              <a:gd name="T28" fmla="*/ 0 h 1529"/>
              <a:gd name="T29" fmla="*/ 761 w 761"/>
              <a:gd name="T30" fmla="*/ 1529 h 15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1" h="1529">
                <a:moveTo>
                  <a:pt x="12" y="175"/>
                </a:moveTo>
                <a:cubicBezTo>
                  <a:pt x="0" y="130"/>
                  <a:pt x="28" y="86"/>
                  <a:pt x="73" y="75"/>
                </a:cubicBezTo>
                <a:cubicBezTo>
                  <a:pt x="319" y="12"/>
                  <a:pt x="319" y="12"/>
                  <a:pt x="319" y="12"/>
                </a:cubicBezTo>
                <a:cubicBezTo>
                  <a:pt x="364" y="0"/>
                  <a:pt x="410" y="25"/>
                  <a:pt x="421" y="70"/>
                </a:cubicBezTo>
                <a:cubicBezTo>
                  <a:pt x="750" y="1352"/>
                  <a:pt x="750" y="1352"/>
                  <a:pt x="750" y="1352"/>
                </a:cubicBezTo>
                <a:cubicBezTo>
                  <a:pt x="761" y="1397"/>
                  <a:pt x="734" y="1443"/>
                  <a:pt x="689" y="1454"/>
                </a:cubicBezTo>
                <a:cubicBezTo>
                  <a:pt x="443" y="1517"/>
                  <a:pt x="443" y="1517"/>
                  <a:pt x="443" y="1517"/>
                </a:cubicBezTo>
                <a:cubicBezTo>
                  <a:pt x="398" y="1529"/>
                  <a:pt x="352" y="1502"/>
                  <a:pt x="340" y="1457"/>
                </a:cubicBezTo>
                <a:lnTo>
                  <a:pt x="12" y="175"/>
                </a:lnTo>
                <a:close/>
              </a:path>
            </a:pathLst>
          </a:custGeom>
          <a:gradFill>
            <a:gsLst>
              <a:gs pos="0">
                <a:srgbClr val="019BE5"/>
              </a:gs>
              <a:gs pos="100000">
                <a:srgbClr val="006CBC"/>
              </a:gs>
            </a:gsLst>
            <a:lin ang="6000000" scaled="0"/>
          </a:gradFill>
          <a:ln w="19050" cap="flat" cmpd="sng">
            <a:solidFill>
              <a:schemeClr val="bg1"/>
            </a:solidFill>
            <a:bevel/>
            <a:headEnd/>
            <a:tailEnd/>
          </a:ln>
          <a:effectLst>
            <a:outerShdw blurRad="190500" dist="63500" dir="2700000" algn="tl" rotWithShape="0">
              <a:prstClr val="black">
                <a:alpha val="25000"/>
              </a:prstClr>
            </a:outerShdw>
          </a:effec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49" name="Freeform 22">
            <a:extLst>
              <a:ext uri="{FF2B5EF4-FFF2-40B4-BE49-F238E27FC236}">
                <a16:creationId xmlns:a16="http://schemas.microsoft.com/office/drawing/2014/main" id="{CE558D2C-C34C-93A1-92B6-49682D580AC3}"/>
              </a:ext>
            </a:extLst>
          </p:cNvPr>
          <p:cNvSpPr>
            <a:spLocks noChangeArrowheads="1"/>
          </p:cNvSpPr>
          <p:nvPr/>
        </p:nvSpPr>
        <p:spPr bwMode="auto">
          <a:xfrm>
            <a:off x="3733943" y="3162443"/>
            <a:ext cx="242887" cy="242887"/>
          </a:xfrm>
          <a:custGeom>
            <a:avLst/>
            <a:gdLst>
              <a:gd name="T0" fmla="*/ 104 w 126"/>
              <a:gd name="T1" fmla="*/ 23 h 126"/>
              <a:gd name="T2" fmla="*/ 23 w 126"/>
              <a:gd name="T3" fmla="*/ 22 h 126"/>
              <a:gd name="T4" fmla="*/ 22 w 126"/>
              <a:gd name="T5" fmla="*/ 103 h 126"/>
              <a:gd name="T6" fmla="*/ 103 w 126"/>
              <a:gd name="T7" fmla="*/ 104 h 126"/>
              <a:gd name="T8" fmla="*/ 104 w 126"/>
              <a:gd name="T9" fmla="*/ 23 h 126"/>
              <a:gd name="T10" fmla="*/ 0 60000 65536"/>
              <a:gd name="T11" fmla="*/ 0 60000 65536"/>
              <a:gd name="T12" fmla="*/ 0 60000 65536"/>
              <a:gd name="T13" fmla="*/ 0 60000 65536"/>
              <a:gd name="T14" fmla="*/ 0 60000 65536"/>
              <a:gd name="T15" fmla="*/ 0 w 126"/>
              <a:gd name="T16" fmla="*/ 0 h 126"/>
              <a:gd name="T17" fmla="*/ 126 w 126"/>
              <a:gd name="T18" fmla="*/ 126 h 126"/>
            </a:gdLst>
            <a:ahLst/>
            <a:cxnLst>
              <a:cxn ang="T10">
                <a:pos x="T0" y="T1"/>
              </a:cxn>
              <a:cxn ang="T11">
                <a:pos x="T2" y="T3"/>
              </a:cxn>
              <a:cxn ang="T12">
                <a:pos x="T4" y="T5"/>
              </a:cxn>
              <a:cxn ang="T13">
                <a:pos x="T6" y="T7"/>
              </a:cxn>
              <a:cxn ang="T14">
                <a:pos x="T8" y="T9"/>
              </a:cxn>
            </a:cxnLst>
            <a:rect l="T15" t="T16" r="T17" b="T18"/>
            <a:pathLst>
              <a:path w="126" h="126">
                <a:moveTo>
                  <a:pt x="104" y="23"/>
                </a:moveTo>
                <a:cubicBezTo>
                  <a:pt x="82" y="0"/>
                  <a:pt x="46" y="0"/>
                  <a:pt x="23" y="22"/>
                </a:cubicBezTo>
                <a:cubicBezTo>
                  <a:pt x="0" y="44"/>
                  <a:pt x="0" y="81"/>
                  <a:pt x="22" y="103"/>
                </a:cubicBezTo>
                <a:cubicBezTo>
                  <a:pt x="44" y="126"/>
                  <a:pt x="81" y="126"/>
                  <a:pt x="103" y="104"/>
                </a:cubicBezTo>
                <a:cubicBezTo>
                  <a:pt x="126" y="82"/>
                  <a:pt x="126" y="46"/>
                  <a:pt x="104" y="23"/>
                </a:cubicBezTo>
                <a:close/>
              </a:path>
            </a:pathLst>
          </a:custGeom>
          <a:solidFill>
            <a:schemeClr val="bg1"/>
          </a:solidFill>
          <a:ln>
            <a:noFill/>
          </a:ln>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0" name="Freeform 23">
            <a:extLst>
              <a:ext uri="{FF2B5EF4-FFF2-40B4-BE49-F238E27FC236}">
                <a16:creationId xmlns:a16="http://schemas.microsoft.com/office/drawing/2014/main" id="{CD76A72F-1F4D-E482-8F5C-B518488395AA}"/>
              </a:ext>
            </a:extLst>
          </p:cNvPr>
          <p:cNvSpPr>
            <a:spLocks noChangeArrowheads="1"/>
          </p:cNvSpPr>
          <p:nvPr/>
        </p:nvSpPr>
        <p:spPr bwMode="auto">
          <a:xfrm>
            <a:off x="3733943" y="3170380"/>
            <a:ext cx="146050" cy="230188"/>
          </a:xfrm>
          <a:custGeom>
            <a:avLst/>
            <a:gdLst>
              <a:gd name="T0" fmla="*/ 48 w 76"/>
              <a:gd name="T1" fmla="*/ 19 h 120"/>
              <a:gd name="T2" fmla="*/ 76 w 76"/>
              <a:gd name="T3" fmla="*/ 4 h 120"/>
              <a:gd name="T4" fmla="*/ 23 w 76"/>
              <a:gd name="T5" fmla="*/ 19 h 120"/>
              <a:gd name="T6" fmla="*/ 22 w 76"/>
              <a:gd name="T7" fmla="*/ 100 h 120"/>
              <a:gd name="T8" fmla="*/ 75 w 76"/>
              <a:gd name="T9" fmla="*/ 116 h 120"/>
              <a:gd name="T10" fmla="*/ 47 w 76"/>
              <a:gd name="T11" fmla="*/ 100 h 120"/>
              <a:gd name="T12" fmla="*/ 48 w 76"/>
              <a:gd name="T13" fmla="*/ 19 h 120"/>
              <a:gd name="T14" fmla="*/ 0 60000 65536"/>
              <a:gd name="T15" fmla="*/ 0 60000 65536"/>
              <a:gd name="T16" fmla="*/ 0 60000 65536"/>
              <a:gd name="T17" fmla="*/ 0 60000 65536"/>
              <a:gd name="T18" fmla="*/ 0 60000 65536"/>
              <a:gd name="T19" fmla="*/ 0 60000 65536"/>
              <a:gd name="T20" fmla="*/ 0 60000 65536"/>
              <a:gd name="T21" fmla="*/ 0 w 76"/>
              <a:gd name="T22" fmla="*/ 0 h 120"/>
              <a:gd name="T23" fmla="*/ 76 w 76"/>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120">
                <a:moveTo>
                  <a:pt x="48" y="19"/>
                </a:moveTo>
                <a:cubicBezTo>
                  <a:pt x="56" y="12"/>
                  <a:pt x="66" y="7"/>
                  <a:pt x="76" y="4"/>
                </a:cubicBezTo>
                <a:cubicBezTo>
                  <a:pt x="58" y="0"/>
                  <a:pt x="38" y="5"/>
                  <a:pt x="23" y="19"/>
                </a:cubicBezTo>
                <a:cubicBezTo>
                  <a:pt x="0" y="41"/>
                  <a:pt x="0" y="78"/>
                  <a:pt x="22" y="100"/>
                </a:cubicBezTo>
                <a:cubicBezTo>
                  <a:pt x="36" y="115"/>
                  <a:pt x="56" y="120"/>
                  <a:pt x="75" y="116"/>
                </a:cubicBezTo>
                <a:cubicBezTo>
                  <a:pt x="65" y="114"/>
                  <a:pt x="55" y="108"/>
                  <a:pt x="47" y="100"/>
                </a:cubicBezTo>
                <a:cubicBezTo>
                  <a:pt x="25" y="78"/>
                  <a:pt x="25" y="42"/>
                  <a:pt x="48" y="19"/>
                </a:cubicBezTo>
                <a:close/>
              </a:path>
            </a:pathLst>
          </a:custGeom>
          <a:solidFill>
            <a:srgbClr val="13353A"/>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1" name="Freeform 24">
            <a:extLst>
              <a:ext uri="{FF2B5EF4-FFF2-40B4-BE49-F238E27FC236}">
                <a16:creationId xmlns:a16="http://schemas.microsoft.com/office/drawing/2014/main" id="{9ECF1D1F-4B70-9B4E-B471-571969589B13}"/>
              </a:ext>
            </a:extLst>
          </p:cNvPr>
          <p:cNvSpPr>
            <a:spLocks noChangeArrowheads="1"/>
          </p:cNvSpPr>
          <p:nvPr/>
        </p:nvSpPr>
        <p:spPr bwMode="auto">
          <a:xfrm>
            <a:off x="3957780" y="2629043"/>
            <a:ext cx="2286000" cy="2698750"/>
          </a:xfrm>
          <a:custGeom>
            <a:avLst/>
            <a:gdLst>
              <a:gd name="T0" fmla="*/ 28 w 1187"/>
              <a:gd name="T1" fmla="*/ 296 h 1400"/>
              <a:gd name="T2" fmla="*/ 47 w 1187"/>
              <a:gd name="T3" fmla="*/ 180 h 1400"/>
              <a:gd name="T4" fmla="*/ 250 w 1187"/>
              <a:gd name="T5" fmla="*/ 28 h 1400"/>
              <a:gd name="T6" fmla="*/ 367 w 1187"/>
              <a:gd name="T7" fmla="*/ 43 h 1400"/>
              <a:gd name="T8" fmla="*/ 1159 w 1187"/>
              <a:gd name="T9" fmla="*/ 1102 h 1400"/>
              <a:gd name="T10" fmla="*/ 1142 w 1187"/>
              <a:gd name="T11" fmla="*/ 1221 h 1400"/>
              <a:gd name="T12" fmla="*/ 939 w 1187"/>
              <a:gd name="T13" fmla="*/ 1373 h 1400"/>
              <a:gd name="T14" fmla="*/ 821 w 1187"/>
              <a:gd name="T15" fmla="*/ 1356 h 1400"/>
              <a:gd name="T16" fmla="*/ 28 w 1187"/>
              <a:gd name="T17" fmla="*/ 296 h 14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87"/>
              <a:gd name="T28" fmla="*/ 0 h 1400"/>
              <a:gd name="T29" fmla="*/ 1187 w 1187"/>
              <a:gd name="T30" fmla="*/ 1400 h 140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87" h="1400">
                <a:moveTo>
                  <a:pt x="28" y="296"/>
                </a:moveTo>
                <a:cubicBezTo>
                  <a:pt x="0" y="259"/>
                  <a:pt x="10" y="208"/>
                  <a:pt x="47" y="180"/>
                </a:cubicBezTo>
                <a:cubicBezTo>
                  <a:pt x="250" y="28"/>
                  <a:pt x="250" y="28"/>
                  <a:pt x="250" y="28"/>
                </a:cubicBezTo>
                <a:cubicBezTo>
                  <a:pt x="287" y="0"/>
                  <a:pt x="339" y="6"/>
                  <a:pt x="367" y="43"/>
                </a:cubicBezTo>
                <a:cubicBezTo>
                  <a:pt x="1159" y="1102"/>
                  <a:pt x="1159" y="1102"/>
                  <a:pt x="1159" y="1102"/>
                </a:cubicBezTo>
                <a:cubicBezTo>
                  <a:pt x="1187" y="1140"/>
                  <a:pt x="1179" y="1193"/>
                  <a:pt x="1142" y="1221"/>
                </a:cubicBezTo>
                <a:cubicBezTo>
                  <a:pt x="939" y="1373"/>
                  <a:pt x="939" y="1373"/>
                  <a:pt x="939" y="1373"/>
                </a:cubicBezTo>
                <a:cubicBezTo>
                  <a:pt x="902" y="1400"/>
                  <a:pt x="849" y="1393"/>
                  <a:pt x="821" y="1356"/>
                </a:cubicBezTo>
                <a:lnTo>
                  <a:pt x="28" y="296"/>
                </a:lnTo>
                <a:close/>
              </a:path>
            </a:pathLst>
          </a:custGeom>
          <a:solidFill>
            <a:schemeClr val="accent1"/>
          </a:solidFill>
          <a:ln w="19050" cap="flat" cmpd="sng">
            <a:solidFill>
              <a:schemeClr val="bg1"/>
            </a:solidFill>
            <a:bevel/>
            <a:headEnd/>
            <a:tailEnd/>
          </a:ln>
          <a:effectLst>
            <a:outerShdw blurRad="190500" dist="63500" dir="2700000" algn="tl" rotWithShape="0">
              <a:prstClr val="black">
                <a:alpha val="25000"/>
              </a:prstClr>
            </a:outerShdw>
          </a:effectLst>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2" name="Freeform 25">
            <a:extLst>
              <a:ext uri="{FF2B5EF4-FFF2-40B4-BE49-F238E27FC236}">
                <a16:creationId xmlns:a16="http://schemas.microsoft.com/office/drawing/2014/main" id="{6B8A1A08-BDBA-5CB6-63BA-34E4CDDCB152}"/>
              </a:ext>
            </a:extLst>
          </p:cNvPr>
          <p:cNvSpPr>
            <a:spLocks noChangeArrowheads="1"/>
          </p:cNvSpPr>
          <p:nvPr/>
        </p:nvSpPr>
        <p:spPr bwMode="auto">
          <a:xfrm>
            <a:off x="4207018" y="2925905"/>
            <a:ext cx="250825" cy="250825"/>
          </a:xfrm>
          <a:custGeom>
            <a:avLst/>
            <a:gdLst>
              <a:gd name="T0" fmla="*/ 87 w 130"/>
              <a:gd name="T1" fmla="*/ 12 h 130"/>
              <a:gd name="T2" fmla="*/ 12 w 130"/>
              <a:gd name="T3" fmla="*/ 42 h 130"/>
              <a:gd name="T4" fmla="*/ 42 w 130"/>
              <a:gd name="T5" fmla="*/ 117 h 130"/>
              <a:gd name="T6" fmla="*/ 117 w 130"/>
              <a:gd name="T7" fmla="*/ 87 h 130"/>
              <a:gd name="T8" fmla="*/ 87 w 130"/>
              <a:gd name="T9" fmla="*/ 12 h 130"/>
              <a:gd name="T10" fmla="*/ 0 60000 65536"/>
              <a:gd name="T11" fmla="*/ 0 60000 65536"/>
              <a:gd name="T12" fmla="*/ 0 60000 65536"/>
              <a:gd name="T13" fmla="*/ 0 60000 65536"/>
              <a:gd name="T14" fmla="*/ 0 60000 65536"/>
              <a:gd name="T15" fmla="*/ 0 w 130"/>
              <a:gd name="T16" fmla="*/ 0 h 130"/>
              <a:gd name="T17" fmla="*/ 130 w 130"/>
              <a:gd name="T18" fmla="*/ 130 h 130"/>
            </a:gdLst>
            <a:ahLst/>
            <a:cxnLst>
              <a:cxn ang="T10">
                <a:pos x="T0" y="T1"/>
              </a:cxn>
              <a:cxn ang="T11">
                <a:pos x="T2" y="T3"/>
              </a:cxn>
              <a:cxn ang="T12">
                <a:pos x="T4" y="T5"/>
              </a:cxn>
              <a:cxn ang="T13">
                <a:pos x="T6" y="T7"/>
              </a:cxn>
              <a:cxn ang="T14">
                <a:pos x="T8" y="T9"/>
              </a:cxn>
            </a:cxnLst>
            <a:rect l="T15" t="T16" r="T17" b="T18"/>
            <a:pathLst>
              <a:path w="130" h="130">
                <a:moveTo>
                  <a:pt x="87" y="12"/>
                </a:moveTo>
                <a:cubicBezTo>
                  <a:pt x="58" y="0"/>
                  <a:pt x="25" y="13"/>
                  <a:pt x="12" y="42"/>
                </a:cubicBezTo>
                <a:cubicBezTo>
                  <a:pt x="0" y="71"/>
                  <a:pt x="13" y="105"/>
                  <a:pt x="42" y="117"/>
                </a:cubicBezTo>
                <a:cubicBezTo>
                  <a:pt x="71" y="130"/>
                  <a:pt x="105" y="116"/>
                  <a:pt x="117" y="87"/>
                </a:cubicBezTo>
                <a:cubicBezTo>
                  <a:pt x="130" y="58"/>
                  <a:pt x="116" y="25"/>
                  <a:pt x="87" y="12"/>
                </a:cubicBezTo>
                <a:close/>
              </a:path>
            </a:pathLst>
          </a:custGeom>
          <a:solidFill>
            <a:schemeClr val="bg1"/>
          </a:solidFill>
          <a:ln>
            <a:noFill/>
          </a:ln>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3" name="Freeform 26">
            <a:extLst>
              <a:ext uri="{FF2B5EF4-FFF2-40B4-BE49-F238E27FC236}">
                <a16:creationId xmlns:a16="http://schemas.microsoft.com/office/drawing/2014/main" id="{4530CADD-6684-AD79-3CF6-5E333BE46715}"/>
              </a:ext>
            </a:extLst>
          </p:cNvPr>
          <p:cNvSpPr>
            <a:spLocks noChangeArrowheads="1"/>
          </p:cNvSpPr>
          <p:nvPr/>
        </p:nvSpPr>
        <p:spPr bwMode="auto">
          <a:xfrm>
            <a:off x="4207018" y="2941780"/>
            <a:ext cx="187325" cy="225425"/>
          </a:xfrm>
          <a:custGeom>
            <a:avLst/>
            <a:gdLst>
              <a:gd name="T0" fmla="*/ 35 w 97"/>
              <a:gd name="T1" fmla="*/ 25 h 117"/>
              <a:gd name="T2" fmla="*/ 56 w 97"/>
              <a:gd name="T3" fmla="*/ 0 h 117"/>
              <a:gd name="T4" fmla="*/ 12 w 97"/>
              <a:gd name="T5" fmla="*/ 34 h 117"/>
              <a:gd name="T6" fmla="*/ 42 w 97"/>
              <a:gd name="T7" fmla="*/ 109 h 117"/>
              <a:gd name="T8" fmla="*/ 97 w 97"/>
              <a:gd name="T9" fmla="*/ 104 h 117"/>
              <a:gd name="T10" fmla="*/ 65 w 97"/>
              <a:gd name="T11" fmla="*/ 100 h 117"/>
              <a:gd name="T12" fmla="*/ 35 w 97"/>
              <a:gd name="T13" fmla="*/ 25 h 117"/>
              <a:gd name="T14" fmla="*/ 0 60000 65536"/>
              <a:gd name="T15" fmla="*/ 0 60000 65536"/>
              <a:gd name="T16" fmla="*/ 0 60000 65536"/>
              <a:gd name="T17" fmla="*/ 0 60000 65536"/>
              <a:gd name="T18" fmla="*/ 0 60000 65536"/>
              <a:gd name="T19" fmla="*/ 0 60000 65536"/>
              <a:gd name="T20" fmla="*/ 0 60000 65536"/>
              <a:gd name="T21" fmla="*/ 0 w 97"/>
              <a:gd name="T22" fmla="*/ 0 h 117"/>
              <a:gd name="T23" fmla="*/ 97 w 97"/>
              <a:gd name="T24" fmla="*/ 117 h 1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117">
                <a:moveTo>
                  <a:pt x="35" y="25"/>
                </a:moveTo>
                <a:cubicBezTo>
                  <a:pt x="40" y="15"/>
                  <a:pt x="47" y="6"/>
                  <a:pt x="56" y="0"/>
                </a:cubicBezTo>
                <a:cubicBezTo>
                  <a:pt x="37" y="3"/>
                  <a:pt x="20" y="16"/>
                  <a:pt x="12" y="34"/>
                </a:cubicBezTo>
                <a:cubicBezTo>
                  <a:pt x="0" y="63"/>
                  <a:pt x="13" y="97"/>
                  <a:pt x="42" y="109"/>
                </a:cubicBezTo>
                <a:cubicBezTo>
                  <a:pt x="61" y="117"/>
                  <a:pt x="81" y="115"/>
                  <a:pt x="97" y="104"/>
                </a:cubicBezTo>
                <a:cubicBezTo>
                  <a:pt x="87" y="106"/>
                  <a:pt x="76" y="105"/>
                  <a:pt x="65" y="100"/>
                </a:cubicBezTo>
                <a:cubicBezTo>
                  <a:pt x="36" y="88"/>
                  <a:pt x="23" y="54"/>
                  <a:pt x="35" y="25"/>
                </a:cubicBezTo>
                <a:close/>
              </a:path>
            </a:pathLst>
          </a:custGeom>
          <a:solidFill>
            <a:srgbClr val="13353A"/>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4" name="Freeform 27">
            <a:extLst>
              <a:ext uri="{FF2B5EF4-FFF2-40B4-BE49-F238E27FC236}">
                <a16:creationId xmlns:a16="http://schemas.microsoft.com/office/drawing/2014/main" id="{8AE242BE-3E60-80BE-DF19-4BEDEE84707B}"/>
              </a:ext>
            </a:extLst>
          </p:cNvPr>
          <p:cNvSpPr>
            <a:spLocks noChangeArrowheads="1"/>
          </p:cNvSpPr>
          <p:nvPr/>
        </p:nvSpPr>
        <p:spPr bwMode="auto">
          <a:xfrm>
            <a:off x="3249755" y="2438543"/>
            <a:ext cx="133350" cy="801687"/>
          </a:xfrm>
          <a:custGeom>
            <a:avLst/>
            <a:gdLst>
              <a:gd name="T0" fmla="*/ 46 w 69"/>
              <a:gd name="T1" fmla="*/ 416 h 416"/>
              <a:gd name="T2" fmla="*/ 31 w 69"/>
              <a:gd name="T3" fmla="*/ 409 h 416"/>
              <a:gd name="T4" fmla="*/ 9 w 69"/>
              <a:gd name="T5" fmla="*/ 306 h 416"/>
              <a:gd name="T6" fmla="*/ 6 w 69"/>
              <a:gd name="T7" fmla="*/ 207 h 416"/>
              <a:gd name="T8" fmla="*/ 32 w 69"/>
              <a:gd name="T9" fmla="*/ 4 h 416"/>
              <a:gd name="T10" fmla="*/ 57 w 69"/>
              <a:gd name="T11" fmla="*/ 5 h 416"/>
              <a:gd name="T12" fmla="*/ 69 w 69"/>
              <a:gd name="T13" fmla="*/ 33 h 416"/>
              <a:gd name="T14" fmla="*/ 63 w 69"/>
              <a:gd name="T15" fmla="*/ 39 h 416"/>
              <a:gd name="T16" fmla="*/ 57 w 69"/>
              <a:gd name="T17" fmla="*/ 33 h 416"/>
              <a:gd name="T18" fmla="*/ 50 w 69"/>
              <a:gd name="T19" fmla="*/ 15 h 416"/>
              <a:gd name="T20" fmla="*/ 36 w 69"/>
              <a:gd name="T21" fmla="*/ 16 h 416"/>
              <a:gd name="T22" fmla="*/ 35 w 69"/>
              <a:gd name="T23" fmla="*/ 16 h 416"/>
              <a:gd name="T24" fmla="*/ 18 w 69"/>
              <a:gd name="T25" fmla="*/ 207 h 416"/>
              <a:gd name="T26" fmla="*/ 21 w 69"/>
              <a:gd name="T27" fmla="*/ 306 h 416"/>
              <a:gd name="T28" fmla="*/ 40 w 69"/>
              <a:gd name="T29" fmla="*/ 401 h 416"/>
              <a:gd name="T30" fmla="*/ 45 w 69"/>
              <a:gd name="T31" fmla="*/ 404 h 416"/>
              <a:gd name="T32" fmla="*/ 45 w 69"/>
              <a:gd name="T33" fmla="*/ 404 h 416"/>
              <a:gd name="T34" fmla="*/ 52 w 69"/>
              <a:gd name="T35" fmla="*/ 409 h 416"/>
              <a:gd name="T36" fmla="*/ 46 w 69"/>
              <a:gd name="T37" fmla="*/ 416 h 416"/>
              <a:gd name="T38" fmla="*/ 46 w 69"/>
              <a:gd name="T39" fmla="*/ 416 h 4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69"/>
              <a:gd name="T61" fmla="*/ 0 h 416"/>
              <a:gd name="T62" fmla="*/ 69 w 69"/>
              <a:gd name="T63" fmla="*/ 416 h 41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69" h="416">
                <a:moveTo>
                  <a:pt x="46" y="416"/>
                </a:moveTo>
                <a:cubicBezTo>
                  <a:pt x="43" y="416"/>
                  <a:pt x="38" y="415"/>
                  <a:pt x="31" y="409"/>
                </a:cubicBezTo>
                <a:cubicBezTo>
                  <a:pt x="16" y="395"/>
                  <a:pt x="8" y="359"/>
                  <a:pt x="9" y="306"/>
                </a:cubicBezTo>
                <a:cubicBezTo>
                  <a:pt x="9" y="277"/>
                  <a:pt x="8" y="243"/>
                  <a:pt x="6" y="207"/>
                </a:cubicBezTo>
                <a:cubicBezTo>
                  <a:pt x="1" y="87"/>
                  <a:pt x="0" y="13"/>
                  <a:pt x="32" y="4"/>
                </a:cubicBezTo>
                <a:cubicBezTo>
                  <a:pt x="42" y="0"/>
                  <a:pt x="51" y="1"/>
                  <a:pt x="57" y="5"/>
                </a:cubicBezTo>
                <a:cubicBezTo>
                  <a:pt x="69" y="14"/>
                  <a:pt x="69" y="31"/>
                  <a:pt x="69" y="33"/>
                </a:cubicBezTo>
                <a:cubicBezTo>
                  <a:pt x="69" y="37"/>
                  <a:pt x="67" y="39"/>
                  <a:pt x="63" y="39"/>
                </a:cubicBezTo>
                <a:cubicBezTo>
                  <a:pt x="60" y="39"/>
                  <a:pt x="57" y="37"/>
                  <a:pt x="57" y="33"/>
                </a:cubicBezTo>
                <a:cubicBezTo>
                  <a:pt x="57" y="30"/>
                  <a:pt x="56" y="19"/>
                  <a:pt x="50" y="15"/>
                </a:cubicBezTo>
                <a:cubicBezTo>
                  <a:pt x="47" y="13"/>
                  <a:pt x="42" y="13"/>
                  <a:pt x="36" y="16"/>
                </a:cubicBezTo>
                <a:cubicBezTo>
                  <a:pt x="35" y="16"/>
                  <a:pt x="35" y="16"/>
                  <a:pt x="35" y="16"/>
                </a:cubicBezTo>
                <a:cubicBezTo>
                  <a:pt x="11" y="22"/>
                  <a:pt x="15" y="125"/>
                  <a:pt x="18" y="207"/>
                </a:cubicBezTo>
                <a:cubicBezTo>
                  <a:pt x="20" y="243"/>
                  <a:pt x="21" y="277"/>
                  <a:pt x="21" y="306"/>
                </a:cubicBezTo>
                <a:cubicBezTo>
                  <a:pt x="20" y="372"/>
                  <a:pt x="32" y="394"/>
                  <a:pt x="40" y="401"/>
                </a:cubicBezTo>
                <a:cubicBezTo>
                  <a:pt x="43" y="404"/>
                  <a:pt x="45" y="404"/>
                  <a:pt x="45" y="404"/>
                </a:cubicBezTo>
                <a:cubicBezTo>
                  <a:pt x="45" y="404"/>
                  <a:pt x="45" y="404"/>
                  <a:pt x="45" y="404"/>
                </a:cubicBezTo>
                <a:cubicBezTo>
                  <a:pt x="49" y="404"/>
                  <a:pt x="51" y="406"/>
                  <a:pt x="52" y="409"/>
                </a:cubicBezTo>
                <a:cubicBezTo>
                  <a:pt x="52" y="413"/>
                  <a:pt x="50" y="416"/>
                  <a:pt x="46" y="416"/>
                </a:cubicBezTo>
                <a:cubicBezTo>
                  <a:pt x="46" y="416"/>
                  <a:pt x="46" y="416"/>
                  <a:pt x="46" y="416"/>
                </a:cubicBezTo>
                <a:close/>
              </a:path>
            </a:pathLst>
          </a:custGeom>
          <a:solidFill>
            <a:srgbClr val="F8E9B2"/>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5" name="Freeform 28">
            <a:extLst>
              <a:ext uri="{FF2B5EF4-FFF2-40B4-BE49-F238E27FC236}">
                <a16:creationId xmlns:a16="http://schemas.microsoft.com/office/drawing/2014/main" id="{9FD4C247-FE28-E49F-1F37-A3E5DF14F333}"/>
              </a:ext>
            </a:extLst>
          </p:cNvPr>
          <p:cNvSpPr>
            <a:spLocks noChangeArrowheads="1"/>
          </p:cNvSpPr>
          <p:nvPr/>
        </p:nvSpPr>
        <p:spPr bwMode="auto">
          <a:xfrm>
            <a:off x="3371993" y="2635393"/>
            <a:ext cx="53975" cy="469900"/>
          </a:xfrm>
          <a:custGeom>
            <a:avLst/>
            <a:gdLst>
              <a:gd name="T0" fmla="*/ 12 w 28"/>
              <a:gd name="T1" fmla="*/ 244 h 244"/>
              <a:gd name="T2" fmla="*/ 11 w 28"/>
              <a:gd name="T3" fmla="*/ 244 h 244"/>
              <a:gd name="T4" fmla="*/ 6 w 28"/>
              <a:gd name="T5" fmla="*/ 237 h 244"/>
              <a:gd name="T6" fmla="*/ 1 w 28"/>
              <a:gd name="T7" fmla="*/ 7 h 244"/>
              <a:gd name="T8" fmla="*/ 6 w 28"/>
              <a:gd name="T9" fmla="*/ 0 h 244"/>
              <a:gd name="T10" fmla="*/ 13 w 28"/>
              <a:gd name="T11" fmla="*/ 5 h 244"/>
              <a:gd name="T12" fmla="*/ 18 w 28"/>
              <a:gd name="T13" fmla="*/ 239 h 244"/>
              <a:gd name="T14" fmla="*/ 12 w 28"/>
              <a:gd name="T15" fmla="*/ 244 h 244"/>
              <a:gd name="T16" fmla="*/ 0 60000 65536"/>
              <a:gd name="T17" fmla="*/ 0 60000 65536"/>
              <a:gd name="T18" fmla="*/ 0 60000 65536"/>
              <a:gd name="T19" fmla="*/ 0 60000 65536"/>
              <a:gd name="T20" fmla="*/ 0 60000 65536"/>
              <a:gd name="T21" fmla="*/ 0 60000 65536"/>
              <a:gd name="T22" fmla="*/ 0 60000 65536"/>
              <a:gd name="T23" fmla="*/ 0 60000 65536"/>
              <a:gd name="T24" fmla="*/ 0 w 28"/>
              <a:gd name="T25" fmla="*/ 0 h 244"/>
              <a:gd name="T26" fmla="*/ 28 w 28"/>
              <a:gd name="T27" fmla="*/ 244 h 2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244">
                <a:moveTo>
                  <a:pt x="12" y="244"/>
                </a:moveTo>
                <a:cubicBezTo>
                  <a:pt x="12" y="244"/>
                  <a:pt x="11" y="244"/>
                  <a:pt x="11" y="244"/>
                </a:cubicBezTo>
                <a:cubicBezTo>
                  <a:pt x="8" y="243"/>
                  <a:pt x="5" y="240"/>
                  <a:pt x="6" y="237"/>
                </a:cubicBezTo>
                <a:cubicBezTo>
                  <a:pt x="16" y="161"/>
                  <a:pt x="1" y="8"/>
                  <a:pt x="1" y="7"/>
                </a:cubicBezTo>
                <a:cubicBezTo>
                  <a:pt x="0" y="3"/>
                  <a:pt x="3" y="0"/>
                  <a:pt x="6" y="0"/>
                </a:cubicBezTo>
                <a:cubicBezTo>
                  <a:pt x="9" y="0"/>
                  <a:pt x="12" y="2"/>
                  <a:pt x="13" y="5"/>
                </a:cubicBezTo>
                <a:cubicBezTo>
                  <a:pt x="13" y="12"/>
                  <a:pt x="28" y="161"/>
                  <a:pt x="18" y="239"/>
                </a:cubicBezTo>
                <a:cubicBezTo>
                  <a:pt x="17" y="242"/>
                  <a:pt x="15" y="244"/>
                  <a:pt x="12" y="244"/>
                </a:cubicBezTo>
                <a:close/>
              </a:path>
            </a:pathLst>
          </a:custGeom>
          <a:solidFill>
            <a:srgbClr val="F8E9B2"/>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6" name="Freeform 29">
            <a:extLst>
              <a:ext uri="{FF2B5EF4-FFF2-40B4-BE49-F238E27FC236}">
                <a16:creationId xmlns:a16="http://schemas.microsoft.com/office/drawing/2014/main" id="{F4089030-6A70-B89E-504C-B2AED2877335}"/>
              </a:ext>
            </a:extLst>
          </p:cNvPr>
          <p:cNvSpPr>
            <a:spLocks noChangeArrowheads="1"/>
          </p:cNvSpPr>
          <p:nvPr/>
        </p:nvSpPr>
        <p:spPr bwMode="auto">
          <a:xfrm>
            <a:off x="3364055" y="2384568"/>
            <a:ext cx="468313" cy="836612"/>
          </a:xfrm>
          <a:custGeom>
            <a:avLst/>
            <a:gdLst>
              <a:gd name="T0" fmla="*/ 238 w 243"/>
              <a:gd name="T1" fmla="*/ 432 h 434"/>
              <a:gd name="T2" fmla="*/ 222 w 243"/>
              <a:gd name="T3" fmla="*/ 431 h 434"/>
              <a:gd name="T4" fmla="*/ 151 w 243"/>
              <a:gd name="T5" fmla="*/ 334 h 434"/>
              <a:gd name="T6" fmla="*/ 100 w 243"/>
              <a:gd name="T7" fmla="*/ 233 h 434"/>
              <a:gd name="T8" fmla="*/ 23 w 243"/>
              <a:gd name="T9" fmla="*/ 12 h 434"/>
              <a:gd name="T10" fmla="*/ 47 w 243"/>
              <a:gd name="T11" fmla="*/ 2 h 434"/>
              <a:gd name="T12" fmla="*/ 72 w 243"/>
              <a:gd name="T13" fmla="*/ 26 h 434"/>
              <a:gd name="T14" fmla="*/ 69 w 243"/>
              <a:gd name="T15" fmla="*/ 35 h 434"/>
              <a:gd name="T16" fmla="*/ 61 w 243"/>
              <a:gd name="T17" fmla="*/ 31 h 434"/>
              <a:gd name="T18" fmla="*/ 46 w 243"/>
              <a:gd name="T19" fmla="*/ 15 h 434"/>
              <a:gd name="T20" fmla="*/ 33 w 243"/>
              <a:gd name="T21" fmla="*/ 22 h 434"/>
              <a:gd name="T22" fmla="*/ 32 w 243"/>
              <a:gd name="T23" fmla="*/ 22 h 434"/>
              <a:gd name="T24" fmla="*/ 111 w 243"/>
              <a:gd name="T25" fmla="*/ 227 h 434"/>
              <a:gd name="T26" fmla="*/ 162 w 243"/>
              <a:gd name="T27" fmla="*/ 329 h 434"/>
              <a:gd name="T28" fmla="*/ 225 w 243"/>
              <a:gd name="T29" fmla="*/ 418 h 434"/>
              <a:gd name="T30" fmla="*/ 232 w 243"/>
              <a:gd name="T31" fmla="*/ 419 h 434"/>
              <a:gd name="T32" fmla="*/ 232 w 243"/>
              <a:gd name="T33" fmla="*/ 419 h 434"/>
              <a:gd name="T34" fmla="*/ 241 w 243"/>
              <a:gd name="T35" fmla="*/ 422 h 434"/>
              <a:gd name="T36" fmla="*/ 239 w 243"/>
              <a:gd name="T37" fmla="*/ 431 h 434"/>
              <a:gd name="T38" fmla="*/ 238 w 243"/>
              <a:gd name="T39" fmla="*/ 432 h 4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43"/>
              <a:gd name="T61" fmla="*/ 0 h 434"/>
              <a:gd name="T62" fmla="*/ 243 w 243"/>
              <a:gd name="T63" fmla="*/ 434 h 4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43" h="434">
                <a:moveTo>
                  <a:pt x="238" y="432"/>
                </a:moveTo>
                <a:cubicBezTo>
                  <a:pt x="236" y="432"/>
                  <a:pt x="231" y="434"/>
                  <a:pt x="222" y="431"/>
                </a:cubicBezTo>
                <a:cubicBezTo>
                  <a:pt x="201" y="423"/>
                  <a:pt x="177" y="389"/>
                  <a:pt x="151" y="334"/>
                </a:cubicBezTo>
                <a:cubicBezTo>
                  <a:pt x="137" y="303"/>
                  <a:pt x="119" y="269"/>
                  <a:pt x="100" y="233"/>
                </a:cubicBezTo>
                <a:cubicBezTo>
                  <a:pt x="37" y="110"/>
                  <a:pt x="0" y="34"/>
                  <a:pt x="23" y="12"/>
                </a:cubicBezTo>
                <a:cubicBezTo>
                  <a:pt x="31" y="4"/>
                  <a:pt x="39" y="0"/>
                  <a:pt x="47" y="2"/>
                </a:cubicBezTo>
                <a:cubicBezTo>
                  <a:pt x="62" y="6"/>
                  <a:pt x="71" y="24"/>
                  <a:pt x="72" y="26"/>
                </a:cubicBezTo>
                <a:cubicBezTo>
                  <a:pt x="74" y="29"/>
                  <a:pt x="72" y="33"/>
                  <a:pt x="69" y="35"/>
                </a:cubicBezTo>
                <a:cubicBezTo>
                  <a:pt x="66" y="36"/>
                  <a:pt x="63" y="34"/>
                  <a:pt x="61" y="31"/>
                </a:cubicBezTo>
                <a:cubicBezTo>
                  <a:pt x="59" y="27"/>
                  <a:pt x="53" y="17"/>
                  <a:pt x="46" y="15"/>
                </a:cubicBezTo>
                <a:cubicBezTo>
                  <a:pt x="42" y="15"/>
                  <a:pt x="37" y="17"/>
                  <a:pt x="33" y="22"/>
                </a:cubicBezTo>
                <a:cubicBezTo>
                  <a:pt x="32" y="22"/>
                  <a:pt x="32" y="22"/>
                  <a:pt x="32" y="22"/>
                </a:cubicBezTo>
                <a:cubicBezTo>
                  <a:pt x="13" y="40"/>
                  <a:pt x="67" y="144"/>
                  <a:pt x="111" y="227"/>
                </a:cubicBezTo>
                <a:cubicBezTo>
                  <a:pt x="130" y="264"/>
                  <a:pt x="148" y="298"/>
                  <a:pt x="162" y="329"/>
                </a:cubicBezTo>
                <a:cubicBezTo>
                  <a:pt x="194" y="397"/>
                  <a:pt x="215" y="414"/>
                  <a:pt x="225" y="418"/>
                </a:cubicBezTo>
                <a:cubicBezTo>
                  <a:pt x="230" y="420"/>
                  <a:pt x="232" y="419"/>
                  <a:pt x="232" y="419"/>
                </a:cubicBezTo>
                <a:cubicBezTo>
                  <a:pt x="232" y="419"/>
                  <a:pt x="232" y="419"/>
                  <a:pt x="232" y="419"/>
                </a:cubicBezTo>
                <a:cubicBezTo>
                  <a:pt x="235" y="418"/>
                  <a:pt x="239" y="419"/>
                  <a:pt x="241" y="422"/>
                </a:cubicBezTo>
                <a:cubicBezTo>
                  <a:pt x="243" y="425"/>
                  <a:pt x="242" y="429"/>
                  <a:pt x="239" y="431"/>
                </a:cubicBezTo>
                <a:cubicBezTo>
                  <a:pt x="239" y="431"/>
                  <a:pt x="239" y="431"/>
                  <a:pt x="238" y="432"/>
                </a:cubicBezTo>
                <a:close/>
              </a:path>
            </a:pathLst>
          </a:custGeom>
          <a:solidFill>
            <a:srgbClr val="F8E9B2"/>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7" name="Freeform 30">
            <a:extLst>
              <a:ext uri="{FF2B5EF4-FFF2-40B4-BE49-F238E27FC236}">
                <a16:creationId xmlns:a16="http://schemas.microsoft.com/office/drawing/2014/main" id="{F0EB9E3A-23A8-1DFC-9B9F-082C63AF6A64}"/>
              </a:ext>
            </a:extLst>
          </p:cNvPr>
          <p:cNvSpPr>
            <a:spLocks noChangeArrowheads="1"/>
          </p:cNvSpPr>
          <p:nvPr/>
        </p:nvSpPr>
        <p:spPr bwMode="auto">
          <a:xfrm>
            <a:off x="3449780" y="2271855"/>
            <a:ext cx="857250" cy="746125"/>
          </a:xfrm>
          <a:custGeom>
            <a:avLst/>
            <a:gdLst>
              <a:gd name="T0" fmla="*/ 443 w 445"/>
              <a:gd name="T1" fmla="*/ 382 h 387"/>
              <a:gd name="T2" fmla="*/ 427 w 445"/>
              <a:gd name="T3" fmla="*/ 386 h 387"/>
              <a:gd name="T4" fmla="*/ 305 w 445"/>
              <a:gd name="T5" fmla="*/ 310 h 387"/>
              <a:gd name="T6" fmla="*/ 203 w 445"/>
              <a:gd name="T7" fmla="*/ 222 h 387"/>
              <a:gd name="T8" fmla="*/ 11 w 445"/>
              <a:gd name="T9" fmla="*/ 19 h 387"/>
              <a:gd name="T10" fmla="*/ 29 w 445"/>
              <a:gd name="T11" fmla="*/ 1 h 387"/>
              <a:gd name="T12" fmla="*/ 66 w 445"/>
              <a:gd name="T13" fmla="*/ 17 h 387"/>
              <a:gd name="T14" fmla="*/ 68 w 445"/>
              <a:gd name="T15" fmla="*/ 27 h 387"/>
              <a:gd name="T16" fmla="*/ 58 w 445"/>
              <a:gd name="T17" fmla="*/ 26 h 387"/>
              <a:gd name="T18" fmla="*/ 35 w 445"/>
              <a:gd name="T19" fmla="*/ 15 h 387"/>
              <a:gd name="T20" fmla="*/ 25 w 445"/>
              <a:gd name="T21" fmla="*/ 27 h 387"/>
              <a:gd name="T22" fmla="*/ 25 w 445"/>
              <a:gd name="T23" fmla="*/ 27 h 387"/>
              <a:gd name="T24" fmla="*/ 210 w 445"/>
              <a:gd name="T25" fmla="*/ 213 h 387"/>
              <a:gd name="T26" fmla="*/ 314 w 445"/>
              <a:gd name="T27" fmla="*/ 301 h 387"/>
              <a:gd name="T28" fmla="*/ 423 w 445"/>
              <a:gd name="T29" fmla="*/ 372 h 387"/>
              <a:gd name="T30" fmla="*/ 430 w 445"/>
              <a:gd name="T31" fmla="*/ 371 h 387"/>
              <a:gd name="T32" fmla="*/ 430 w 445"/>
              <a:gd name="T33" fmla="*/ 371 h 387"/>
              <a:gd name="T34" fmla="*/ 440 w 445"/>
              <a:gd name="T35" fmla="*/ 371 h 387"/>
              <a:gd name="T36" fmla="*/ 443 w 445"/>
              <a:gd name="T37" fmla="*/ 381 h 387"/>
              <a:gd name="T38" fmla="*/ 443 w 445"/>
              <a:gd name="T39" fmla="*/ 382 h 3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45"/>
              <a:gd name="T61" fmla="*/ 0 h 387"/>
              <a:gd name="T62" fmla="*/ 445 w 445"/>
              <a:gd name="T63" fmla="*/ 387 h 38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45" h="387">
                <a:moveTo>
                  <a:pt x="443" y="382"/>
                </a:moveTo>
                <a:cubicBezTo>
                  <a:pt x="441" y="383"/>
                  <a:pt x="437" y="387"/>
                  <a:pt x="427" y="386"/>
                </a:cubicBezTo>
                <a:cubicBezTo>
                  <a:pt x="402" y="385"/>
                  <a:pt x="360" y="358"/>
                  <a:pt x="305" y="310"/>
                </a:cubicBezTo>
                <a:cubicBezTo>
                  <a:pt x="276" y="283"/>
                  <a:pt x="240" y="253"/>
                  <a:pt x="203" y="222"/>
                </a:cubicBezTo>
                <a:cubicBezTo>
                  <a:pt x="76" y="117"/>
                  <a:pt x="0" y="51"/>
                  <a:pt x="11" y="19"/>
                </a:cubicBezTo>
                <a:cubicBezTo>
                  <a:pt x="14" y="8"/>
                  <a:pt x="20" y="2"/>
                  <a:pt x="29" y="1"/>
                </a:cubicBezTo>
                <a:cubicBezTo>
                  <a:pt x="46" y="0"/>
                  <a:pt x="64" y="15"/>
                  <a:pt x="66" y="17"/>
                </a:cubicBezTo>
                <a:cubicBezTo>
                  <a:pt x="69" y="20"/>
                  <a:pt x="70" y="25"/>
                  <a:pt x="68" y="27"/>
                </a:cubicBezTo>
                <a:cubicBezTo>
                  <a:pt x="66" y="30"/>
                  <a:pt x="61" y="29"/>
                  <a:pt x="58" y="26"/>
                </a:cubicBezTo>
                <a:cubicBezTo>
                  <a:pt x="54" y="23"/>
                  <a:pt x="43" y="15"/>
                  <a:pt x="35" y="15"/>
                </a:cubicBezTo>
                <a:cubicBezTo>
                  <a:pt x="30" y="16"/>
                  <a:pt x="27" y="20"/>
                  <a:pt x="25" y="27"/>
                </a:cubicBezTo>
                <a:cubicBezTo>
                  <a:pt x="25" y="27"/>
                  <a:pt x="25" y="27"/>
                  <a:pt x="25" y="27"/>
                </a:cubicBezTo>
                <a:cubicBezTo>
                  <a:pt x="16" y="51"/>
                  <a:pt x="124" y="141"/>
                  <a:pt x="210" y="213"/>
                </a:cubicBezTo>
                <a:cubicBezTo>
                  <a:pt x="248" y="244"/>
                  <a:pt x="284" y="274"/>
                  <a:pt x="314" y="301"/>
                </a:cubicBezTo>
                <a:cubicBezTo>
                  <a:pt x="381" y="361"/>
                  <a:pt x="411" y="372"/>
                  <a:pt x="423" y="372"/>
                </a:cubicBezTo>
                <a:cubicBezTo>
                  <a:pt x="428" y="373"/>
                  <a:pt x="430" y="371"/>
                  <a:pt x="430" y="371"/>
                </a:cubicBezTo>
                <a:cubicBezTo>
                  <a:pt x="430" y="371"/>
                  <a:pt x="430" y="371"/>
                  <a:pt x="430" y="371"/>
                </a:cubicBezTo>
                <a:cubicBezTo>
                  <a:pt x="432" y="368"/>
                  <a:pt x="437" y="368"/>
                  <a:pt x="440" y="371"/>
                </a:cubicBezTo>
                <a:cubicBezTo>
                  <a:pt x="444" y="374"/>
                  <a:pt x="445" y="378"/>
                  <a:pt x="443" y="381"/>
                </a:cubicBezTo>
                <a:cubicBezTo>
                  <a:pt x="443" y="381"/>
                  <a:pt x="443" y="381"/>
                  <a:pt x="443" y="382"/>
                </a:cubicBezTo>
                <a:close/>
              </a:path>
            </a:pathLst>
          </a:custGeom>
          <a:solidFill>
            <a:srgbClr val="F8E9B2"/>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8" name="Freeform 31">
            <a:extLst>
              <a:ext uri="{FF2B5EF4-FFF2-40B4-BE49-F238E27FC236}">
                <a16:creationId xmlns:a16="http://schemas.microsoft.com/office/drawing/2014/main" id="{2585A320-59FC-B20C-74FB-820B0B5641CC}"/>
              </a:ext>
            </a:extLst>
          </p:cNvPr>
          <p:cNvSpPr>
            <a:spLocks noChangeArrowheads="1"/>
          </p:cNvSpPr>
          <p:nvPr/>
        </p:nvSpPr>
        <p:spPr bwMode="auto">
          <a:xfrm>
            <a:off x="3670443" y="2392505"/>
            <a:ext cx="547687" cy="468313"/>
          </a:xfrm>
          <a:custGeom>
            <a:avLst/>
            <a:gdLst>
              <a:gd name="T0" fmla="*/ 282 w 284"/>
              <a:gd name="T1" fmla="*/ 241 h 243"/>
              <a:gd name="T2" fmla="*/ 282 w 284"/>
              <a:gd name="T3" fmla="*/ 241 h 243"/>
              <a:gd name="T4" fmla="*/ 271 w 284"/>
              <a:gd name="T5" fmla="*/ 238 h 243"/>
              <a:gd name="T6" fmla="*/ 5 w 284"/>
              <a:gd name="T7" fmla="*/ 13 h 243"/>
              <a:gd name="T8" fmla="*/ 1 w 284"/>
              <a:gd name="T9" fmla="*/ 3 h 243"/>
              <a:gd name="T10" fmla="*/ 12 w 284"/>
              <a:gd name="T11" fmla="*/ 3 h 243"/>
              <a:gd name="T12" fmla="*/ 280 w 284"/>
              <a:gd name="T13" fmla="*/ 231 h 243"/>
              <a:gd name="T14" fmla="*/ 282 w 284"/>
              <a:gd name="T15" fmla="*/ 241 h 243"/>
              <a:gd name="T16" fmla="*/ 0 60000 65536"/>
              <a:gd name="T17" fmla="*/ 0 60000 65536"/>
              <a:gd name="T18" fmla="*/ 0 60000 65536"/>
              <a:gd name="T19" fmla="*/ 0 60000 65536"/>
              <a:gd name="T20" fmla="*/ 0 60000 65536"/>
              <a:gd name="T21" fmla="*/ 0 60000 65536"/>
              <a:gd name="T22" fmla="*/ 0 60000 65536"/>
              <a:gd name="T23" fmla="*/ 0 60000 65536"/>
              <a:gd name="T24" fmla="*/ 0 w 284"/>
              <a:gd name="T25" fmla="*/ 0 h 243"/>
              <a:gd name="T26" fmla="*/ 284 w 284"/>
              <a:gd name="T27" fmla="*/ 243 h 24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4" h="243">
                <a:moveTo>
                  <a:pt x="282" y="241"/>
                </a:moveTo>
                <a:cubicBezTo>
                  <a:pt x="282" y="241"/>
                  <a:pt x="282" y="241"/>
                  <a:pt x="282" y="241"/>
                </a:cubicBezTo>
                <a:cubicBezTo>
                  <a:pt x="279" y="243"/>
                  <a:pt x="274" y="242"/>
                  <a:pt x="271" y="238"/>
                </a:cubicBezTo>
                <a:cubicBezTo>
                  <a:pt x="190" y="155"/>
                  <a:pt x="7" y="15"/>
                  <a:pt x="5" y="13"/>
                </a:cubicBezTo>
                <a:cubicBezTo>
                  <a:pt x="1" y="10"/>
                  <a:pt x="0" y="6"/>
                  <a:pt x="1" y="3"/>
                </a:cubicBezTo>
                <a:cubicBezTo>
                  <a:pt x="3" y="0"/>
                  <a:pt x="8" y="0"/>
                  <a:pt x="12" y="3"/>
                </a:cubicBezTo>
                <a:cubicBezTo>
                  <a:pt x="19" y="9"/>
                  <a:pt x="199" y="146"/>
                  <a:pt x="280" y="231"/>
                </a:cubicBezTo>
                <a:cubicBezTo>
                  <a:pt x="284" y="234"/>
                  <a:pt x="284" y="238"/>
                  <a:pt x="282" y="241"/>
                </a:cubicBezTo>
                <a:close/>
              </a:path>
            </a:pathLst>
          </a:custGeom>
          <a:solidFill>
            <a:srgbClr val="F8E9B2"/>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59" name="矩形 72">
            <a:extLst>
              <a:ext uri="{FF2B5EF4-FFF2-40B4-BE49-F238E27FC236}">
                <a16:creationId xmlns:a16="http://schemas.microsoft.com/office/drawing/2014/main" id="{18A72CF0-5D87-9C09-50DD-68311F7C4480}"/>
              </a:ext>
            </a:extLst>
          </p:cNvPr>
          <p:cNvSpPr>
            <a:spLocks noChangeArrowheads="1"/>
          </p:cNvSpPr>
          <p:nvPr/>
        </p:nvSpPr>
        <p:spPr bwMode="auto">
          <a:xfrm rot="3206556">
            <a:off x="4051430" y="3827754"/>
            <a:ext cx="22415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defRPr/>
            </a:pPr>
            <a:r>
              <a:rPr lang="en-US" altLang="zh-CN" sz="24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sz="24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0" name="矩形 73">
            <a:extLst>
              <a:ext uri="{FF2B5EF4-FFF2-40B4-BE49-F238E27FC236}">
                <a16:creationId xmlns:a16="http://schemas.microsoft.com/office/drawing/2014/main" id="{6542F9AD-4D80-AB71-2CF3-95315EE50B81}"/>
              </a:ext>
            </a:extLst>
          </p:cNvPr>
          <p:cNvSpPr>
            <a:spLocks noChangeArrowheads="1"/>
          </p:cNvSpPr>
          <p:nvPr/>
        </p:nvSpPr>
        <p:spPr bwMode="auto">
          <a:xfrm rot="16687707">
            <a:off x="2029749" y="4639760"/>
            <a:ext cx="22415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defRPr/>
            </a:pPr>
            <a:r>
              <a:rPr lang="en-US" altLang="zh-CN" sz="24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sz="24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1" name="矩形 74">
            <a:extLst>
              <a:ext uri="{FF2B5EF4-FFF2-40B4-BE49-F238E27FC236}">
                <a16:creationId xmlns:a16="http://schemas.microsoft.com/office/drawing/2014/main" id="{64FFD119-F7F4-EA6D-D4B2-BBD6D7A36A28}"/>
              </a:ext>
            </a:extLst>
          </p:cNvPr>
          <p:cNvSpPr>
            <a:spLocks noChangeArrowheads="1"/>
          </p:cNvSpPr>
          <p:nvPr/>
        </p:nvSpPr>
        <p:spPr bwMode="auto">
          <a:xfrm rot="15391505">
            <a:off x="3129887" y="4337341"/>
            <a:ext cx="22415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defRPr/>
            </a:pPr>
            <a:r>
              <a:rPr lang="en-US" altLang="zh-CN" sz="24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lang="zh-CN" altLang="en-US" sz="2400" b="1" dirty="0">
              <a:solidFill>
                <a:schemeClr val="bg1"/>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3" name="矩形 69">
            <a:extLst>
              <a:ext uri="{FF2B5EF4-FFF2-40B4-BE49-F238E27FC236}">
                <a16:creationId xmlns:a16="http://schemas.microsoft.com/office/drawing/2014/main" id="{E32FAC8D-4380-15A4-BF9B-D9255D126B2F}"/>
              </a:ext>
            </a:extLst>
          </p:cNvPr>
          <p:cNvSpPr>
            <a:spLocks noChangeArrowheads="1"/>
          </p:cNvSpPr>
          <p:nvPr/>
        </p:nvSpPr>
        <p:spPr bwMode="auto">
          <a:xfrm>
            <a:off x="7066105" y="2287730"/>
            <a:ext cx="538163" cy="538163"/>
          </a:xfrm>
          <a:prstGeom prst="rect">
            <a:avLst/>
          </a:prstGeom>
          <a:gradFill>
            <a:gsLst>
              <a:gs pos="0">
                <a:srgbClr val="019BE5"/>
              </a:gs>
              <a:gs pos="100000">
                <a:srgbClr val="006CBC"/>
              </a:gs>
            </a:gsLst>
            <a:lin ang="6000000" scaled="0"/>
          </a:gradFill>
          <a:ln>
            <a:noFill/>
          </a:ln>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64" name="组合 75">
            <a:extLst>
              <a:ext uri="{FF2B5EF4-FFF2-40B4-BE49-F238E27FC236}">
                <a16:creationId xmlns:a16="http://schemas.microsoft.com/office/drawing/2014/main" id="{32A67AA5-2CBD-E118-8C37-1FBA91987F53}"/>
              </a:ext>
            </a:extLst>
          </p:cNvPr>
          <p:cNvGrpSpPr>
            <a:grpSpLocks/>
          </p:cNvGrpSpPr>
          <p:nvPr/>
        </p:nvGrpSpPr>
        <p:grpSpPr bwMode="auto">
          <a:xfrm>
            <a:off x="7189930" y="2432193"/>
            <a:ext cx="311150" cy="296862"/>
            <a:chOff x="0" y="0"/>
            <a:chExt cx="2438400" cy="2332038"/>
          </a:xfrm>
        </p:grpSpPr>
        <p:sp>
          <p:nvSpPr>
            <p:cNvPr id="65" name="Freeform 25">
              <a:extLst>
                <a:ext uri="{FF2B5EF4-FFF2-40B4-BE49-F238E27FC236}">
                  <a16:creationId xmlns:a16="http://schemas.microsoft.com/office/drawing/2014/main" id="{918A0C3B-5249-2CF3-9006-C40C5B42D92C}"/>
                </a:ext>
              </a:extLst>
            </p:cNvPr>
            <p:cNvSpPr>
              <a:spLocks noChangeArrowheads="1"/>
            </p:cNvSpPr>
            <p:nvPr/>
          </p:nvSpPr>
          <p:spPr bwMode="auto">
            <a:xfrm>
              <a:off x="893763" y="1676400"/>
              <a:ext cx="655638" cy="655638"/>
            </a:xfrm>
            <a:custGeom>
              <a:avLst/>
              <a:gdLst>
                <a:gd name="T0" fmla="*/ 206 w 413"/>
                <a:gd name="T1" fmla="*/ 413 h 413"/>
                <a:gd name="T2" fmla="*/ 0 w 413"/>
                <a:gd name="T3" fmla="*/ 0 h 413"/>
                <a:gd name="T4" fmla="*/ 413 w 413"/>
                <a:gd name="T5" fmla="*/ 0 h 413"/>
                <a:gd name="T6" fmla="*/ 206 w 413"/>
                <a:gd name="T7" fmla="*/ 413 h 413"/>
                <a:gd name="T8" fmla="*/ 0 60000 65536"/>
                <a:gd name="T9" fmla="*/ 0 60000 65536"/>
                <a:gd name="T10" fmla="*/ 0 60000 65536"/>
                <a:gd name="T11" fmla="*/ 0 60000 65536"/>
                <a:gd name="T12" fmla="*/ 0 w 413"/>
                <a:gd name="T13" fmla="*/ 0 h 413"/>
                <a:gd name="T14" fmla="*/ 413 w 413"/>
                <a:gd name="T15" fmla="*/ 413 h 413"/>
              </a:gdLst>
              <a:ahLst/>
              <a:cxnLst>
                <a:cxn ang="T8">
                  <a:pos x="T0" y="T1"/>
                </a:cxn>
                <a:cxn ang="T9">
                  <a:pos x="T2" y="T3"/>
                </a:cxn>
                <a:cxn ang="T10">
                  <a:pos x="T4" y="T5"/>
                </a:cxn>
                <a:cxn ang="T11">
                  <a:pos x="T6" y="T7"/>
                </a:cxn>
              </a:cxnLst>
              <a:rect l="T12" t="T13" r="T14" b="T15"/>
              <a:pathLst>
                <a:path w="413" h="413">
                  <a:moveTo>
                    <a:pt x="206" y="413"/>
                  </a:moveTo>
                  <a:lnTo>
                    <a:pt x="0" y="0"/>
                  </a:lnTo>
                  <a:lnTo>
                    <a:pt x="413" y="0"/>
                  </a:lnTo>
                  <a:lnTo>
                    <a:pt x="206" y="413"/>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sz="2000"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66" name="任意多边形 77">
              <a:extLst>
                <a:ext uri="{FF2B5EF4-FFF2-40B4-BE49-F238E27FC236}">
                  <a16:creationId xmlns:a16="http://schemas.microsoft.com/office/drawing/2014/main" id="{F36E3CEF-0C73-71DC-BACA-6DB9779C6950}"/>
                </a:ext>
              </a:extLst>
            </p:cNvPr>
            <p:cNvSpPr>
              <a:spLocks noChangeArrowheads="1"/>
            </p:cNvSpPr>
            <p:nvPr/>
          </p:nvSpPr>
          <p:spPr bwMode="auto">
            <a:xfrm>
              <a:off x="0" y="0"/>
              <a:ext cx="2438400" cy="1774825"/>
            </a:xfrm>
            <a:custGeom>
              <a:avLst/>
              <a:gdLst>
                <a:gd name="T0" fmla="*/ 290196 w 2438400"/>
                <a:gd name="T1" fmla="*/ 0 h 1774825"/>
                <a:gd name="T2" fmla="*/ 2151973 w 2438400"/>
                <a:gd name="T3" fmla="*/ 0 h 1774825"/>
                <a:gd name="T4" fmla="*/ 2438400 w 2438400"/>
                <a:gd name="T5" fmla="*/ 286384 h 1774825"/>
                <a:gd name="T6" fmla="*/ 2438400 w 2438400"/>
                <a:gd name="T7" fmla="*/ 1484673 h 1774825"/>
                <a:gd name="T8" fmla="*/ 2151973 w 2438400"/>
                <a:gd name="T9" fmla="*/ 1774825 h 1774825"/>
                <a:gd name="T10" fmla="*/ 290196 w 2438400"/>
                <a:gd name="T11" fmla="*/ 1774825 h 1774825"/>
                <a:gd name="T12" fmla="*/ 0 w 2438400"/>
                <a:gd name="T13" fmla="*/ 1484673 h 1774825"/>
                <a:gd name="T14" fmla="*/ 0 w 2438400"/>
                <a:gd name="T15" fmla="*/ 286384 h 1774825"/>
                <a:gd name="T16" fmla="*/ 290196 w 2438400"/>
                <a:gd name="T17" fmla="*/ 0 h 1774825"/>
                <a:gd name="T18" fmla="*/ 471488 w 2438400"/>
                <a:gd name="T19" fmla="*/ 425450 h 1774825"/>
                <a:gd name="T20" fmla="*/ 471488 w 2438400"/>
                <a:gd name="T21" fmla="*/ 598488 h 1774825"/>
                <a:gd name="T22" fmla="*/ 1971676 w 2438400"/>
                <a:gd name="T23" fmla="*/ 598488 h 1774825"/>
                <a:gd name="T24" fmla="*/ 1971676 w 2438400"/>
                <a:gd name="T25" fmla="*/ 425450 h 1774825"/>
                <a:gd name="T26" fmla="*/ 471488 w 2438400"/>
                <a:gd name="T27" fmla="*/ 425450 h 1774825"/>
                <a:gd name="T28" fmla="*/ 471488 w 2438400"/>
                <a:gd name="T29" fmla="*/ 801688 h 1774825"/>
                <a:gd name="T30" fmla="*/ 471488 w 2438400"/>
                <a:gd name="T31" fmla="*/ 971551 h 1774825"/>
                <a:gd name="T32" fmla="*/ 1971676 w 2438400"/>
                <a:gd name="T33" fmla="*/ 971551 h 1774825"/>
                <a:gd name="T34" fmla="*/ 1971676 w 2438400"/>
                <a:gd name="T35" fmla="*/ 801688 h 1774825"/>
                <a:gd name="T36" fmla="*/ 471488 w 2438400"/>
                <a:gd name="T37" fmla="*/ 801688 h 1774825"/>
                <a:gd name="T38" fmla="*/ 471488 w 2438400"/>
                <a:gd name="T39" fmla="*/ 1174750 h 1774825"/>
                <a:gd name="T40" fmla="*/ 471488 w 2438400"/>
                <a:gd name="T41" fmla="*/ 1347788 h 1774825"/>
                <a:gd name="T42" fmla="*/ 1971676 w 2438400"/>
                <a:gd name="T43" fmla="*/ 1347788 h 1774825"/>
                <a:gd name="T44" fmla="*/ 1971676 w 2438400"/>
                <a:gd name="T45" fmla="*/ 1174750 h 1774825"/>
                <a:gd name="T46" fmla="*/ 471488 w 2438400"/>
                <a:gd name="T47" fmla="*/ 1174750 h 17748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38400"/>
                <a:gd name="T73" fmla="*/ 0 h 1774825"/>
                <a:gd name="T74" fmla="*/ 2438400 w 2438400"/>
                <a:gd name="T75" fmla="*/ 1774825 h 17748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38400" h="1774825">
                  <a:moveTo>
                    <a:pt x="290196" y="0"/>
                  </a:moveTo>
                  <a:cubicBezTo>
                    <a:pt x="2151973" y="0"/>
                    <a:pt x="2151973" y="0"/>
                    <a:pt x="2151973" y="0"/>
                  </a:cubicBezTo>
                  <a:cubicBezTo>
                    <a:pt x="2310262" y="0"/>
                    <a:pt x="2438400" y="128119"/>
                    <a:pt x="2438400" y="286384"/>
                  </a:cubicBezTo>
                  <a:lnTo>
                    <a:pt x="2438400" y="1484673"/>
                  </a:lnTo>
                  <a:cubicBezTo>
                    <a:pt x="2438400" y="1646706"/>
                    <a:pt x="2310262" y="1774825"/>
                    <a:pt x="2151973" y="1774825"/>
                  </a:cubicBezTo>
                  <a:cubicBezTo>
                    <a:pt x="290196" y="1774825"/>
                    <a:pt x="290196" y="1774825"/>
                    <a:pt x="290196" y="1774825"/>
                  </a:cubicBezTo>
                  <a:cubicBezTo>
                    <a:pt x="131907" y="1774825"/>
                    <a:pt x="0" y="1646706"/>
                    <a:pt x="0" y="1484673"/>
                  </a:cubicBezTo>
                  <a:cubicBezTo>
                    <a:pt x="0" y="286384"/>
                    <a:pt x="0" y="286384"/>
                    <a:pt x="0" y="286384"/>
                  </a:cubicBezTo>
                  <a:cubicBezTo>
                    <a:pt x="0" y="128119"/>
                    <a:pt x="131907" y="0"/>
                    <a:pt x="290196" y="0"/>
                  </a:cubicBezTo>
                  <a:close/>
                  <a:moveTo>
                    <a:pt x="471488" y="425450"/>
                  </a:moveTo>
                  <a:lnTo>
                    <a:pt x="471488" y="598488"/>
                  </a:lnTo>
                  <a:lnTo>
                    <a:pt x="1971676" y="598488"/>
                  </a:lnTo>
                  <a:lnTo>
                    <a:pt x="1971676" y="425450"/>
                  </a:lnTo>
                  <a:lnTo>
                    <a:pt x="471488" y="425450"/>
                  </a:lnTo>
                  <a:close/>
                  <a:moveTo>
                    <a:pt x="471488" y="801688"/>
                  </a:moveTo>
                  <a:lnTo>
                    <a:pt x="471488" y="971551"/>
                  </a:lnTo>
                  <a:lnTo>
                    <a:pt x="1971676" y="971551"/>
                  </a:lnTo>
                  <a:lnTo>
                    <a:pt x="1971676" y="801688"/>
                  </a:lnTo>
                  <a:lnTo>
                    <a:pt x="471488" y="801688"/>
                  </a:lnTo>
                  <a:close/>
                  <a:moveTo>
                    <a:pt x="471488" y="1174750"/>
                  </a:moveTo>
                  <a:lnTo>
                    <a:pt x="471488" y="1347788"/>
                  </a:lnTo>
                  <a:lnTo>
                    <a:pt x="1971676" y="1347788"/>
                  </a:lnTo>
                  <a:lnTo>
                    <a:pt x="1971676" y="1174750"/>
                  </a:lnTo>
                  <a:lnTo>
                    <a:pt x="471488" y="1174750"/>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sz="2000"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68" name="矩形 71">
            <a:extLst>
              <a:ext uri="{FF2B5EF4-FFF2-40B4-BE49-F238E27FC236}">
                <a16:creationId xmlns:a16="http://schemas.microsoft.com/office/drawing/2014/main" id="{4ACC6CCC-6FA2-CDB3-B93C-F199F6ACEF10}"/>
              </a:ext>
            </a:extLst>
          </p:cNvPr>
          <p:cNvSpPr>
            <a:spLocks noChangeArrowheads="1"/>
          </p:cNvSpPr>
          <p:nvPr/>
        </p:nvSpPr>
        <p:spPr bwMode="auto">
          <a:xfrm>
            <a:off x="7066105" y="5251593"/>
            <a:ext cx="538163" cy="539750"/>
          </a:xfrm>
          <a:prstGeom prst="rect">
            <a:avLst/>
          </a:prstGeom>
          <a:gradFill>
            <a:gsLst>
              <a:gs pos="0">
                <a:srgbClr val="019BE5"/>
              </a:gs>
              <a:gs pos="100000">
                <a:srgbClr val="006CBC"/>
              </a:gs>
            </a:gsLst>
            <a:lin ang="6000000" scaled="0"/>
          </a:gradFill>
          <a:ln>
            <a:noFill/>
          </a:ln>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69" name="组合 78">
            <a:extLst>
              <a:ext uri="{FF2B5EF4-FFF2-40B4-BE49-F238E27FC236}">
                <a16:creationId xmlns:a16="http://schemas.microsoft.com/office/drawing/2014/main" id="{D7E5C0D5-3204-B8F8-DF34-430159250B79}"/>
              </a:ext>
            </a:extLst>
          </p:cNvPr>
          <p:cNvGrpSpPr>
            <a:grpSpLocks/>
          </p:cNvGrpSpPr>
          <p:nvPr/>
        </p:nvGrpSpPr>
        <p:grpSpPr bwMode="auto">
          <a:xfrm>
            <a:off x="7191518" y="5319855"/>
            <a:ext cx="271462" cy="349250"/>
            <a:chOff x="0" y="0"/>
            <a:chExt cx="563562" cy="720725"/>
          </a:xfrm>
        </p:grpSpPr>
        <p:sp>
          <p:nvSpPr>
            <p:cNvPr id="70" name="Freeform 32">
              <a:extLst>
                <a:ext uri="{FF2B5EF4-FFF2-40B4-BE49-F238E27FC236}">
                  <a16:creationId xmlns:a16="http://schemas.microsoft.com/office/drawing/2014/main" id="{D81A0669-FD8A-8207-D691-99C2B6A67205}"/>
                </a:ext>
              </a:extLst>
            </p:cNvPr>
            <p:cNvSpPr>
              <a:spLocks noChangeArrowheads="1"/>
            </p:cNvSpPr>
            <p:nvPr/>
          </p:nvSpPr>
          <p:spPr bwMode="auto">
            <a:xfrm>
              <a:off x="209550" y="0"/>
              <a:ext cx="142875" cy="720725"/>
            </a:xfrm>
            <a:custGeom>
              <a:avLst/>
              <a:gdLst>
                <a:gd name="T0" fmla="*/ 64 w 64"/>
                <a:gd name="T1" fmla="*/ 289 h 321"/>
                <a:gd name="T2" fmla="*/ 32 w 64"/>
                <a:gd name="T3" fmla="*/ 321 h 321"/>
                <a:gd name="T4" fmla="*/ 0 w 64"/>
                <a:gd name="T5" fmla="*/ 289 h 321"/>
                <a:gd name="T6" fmla="*/ 0 w 64"/>
                <a:gd name="T7" fmla="*/ 32 h 321"/>
                <a:gd name="T8" fmla="*/ 32 w 64"/>
                <a:gd name="T9" fmla="*/ 0 h 321"/>
                <a:gd name="T10" fmla="*/ 64 w 64"/>
                <a:gd name="T11" fmla="*/ 32 h 321"/>
                <a:gd name="T12" fmla="*/ 64 w 64"/>
                <a:gd name="T13" fmla="*/ 289 h 321"/>
                <a:gd name="T14" fmla="*/ 0 60000 65536"/>
                <a:gd name="T15" fmla="*/ 0 60000 65536"/>
                <a:gd name="T16" fmla="*/ 0 60000 65536"/>
                <a:gd name="T17" fmla="*/ 0 60000 65536"/>
                <a:gd name="T18" fmla="*/ 0 60000 65536"/>
                <a:gd name="T19" fmla="*/ 0 60000 65536"/>
                <a:gd name="T20" fmla="*/ 0 60000 65536"/>
                <a:gd name="T21" fmla="*/ 0 w 64"/>
                <a:gd name="T22" fmla="*/ 0 h 321"/>
                <a:gd name="T23" fmla="*/ 64 w 64"/>
                <a:gd name="T24" fmla="*/ 321 h 3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321">
                  <a:moveTo>
                    <a:pt x="64" y="289"/>
                  </a:moveTo>
                  <a:cubicBezTo>
                    <a:pt x="64" y="307"/>
                    <a:pt x="49" y="321"/>
                    <a:pt x="32" y="321"/>
                  </a:cubicBezTo>
                  <a:cubicBezTo>
                    <a:pt x="14" y="321"/>
                    <a:pt x="0" y="307"/>
                    <a:pt x="0" y="289"/>
                  </a:cubicBezTo>
                  <a:cubicBezTo>
                    <a:pt x="0" y="32"/>
                    <a:pt x="0" y="32"/>
                    <a:pt x="0" y="32"/>
                  </a:cubicBezTo>
                  <a:cubicBezTo>
                    <a:pt x="0" y="14"/>
                    <a:pt x="14" y="0"/>
                    <a:pt x="32" y="0"/>
                  </a:cubicBezTo>
                  <a:cubicBezTo>
                    <a:pt x="49" y="0"/>
                    <a:pt x="64" y="14"/>
                    <a:pt x="64" y="32"/>
                  </a:cubicBezTo>
                  <a:lnTo>
                    <a:pt x="64" y="289"/>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1" name="Freeform 33">
              <a:extLst>
                <a:ext uri="{FF2B5EF4-FFF2-40B4-BE49-F238E27FC236}">
                  <a16:creationId xmlns:a16="http://schemas.microsoft.com/office/drawing/2014/main" id="{A5D4B9EF-4B7F-E208-D33A-B603BDC67CBD}"/>
                </a:ext>
              </a:extLst>
            </p:cNvPr>
            <p:cNvSpPr>
              <a:spLocks noChangeArrowheads="1"/>
            </p:cNvSpPr>
            <p:nvPr/>
          </p:nvSpPr>
          <p:spPr bwMode="auto">
            <a:xfrm>
              <a:off x="0" y="439737"/>
              <a:ext cx="141288" cy="280988"/>
            </a:xfrm>
            <a:custGeom>
              <a:avLst/>
              <a:gdLst>
                <a:gd name="T0" fmla="*/ 63 w 63"/>
                <a:gd name="T1" fmla="*/ 93 h 125"/>
                <a:gd name="T2" fmla="*/ 32 w 63"/>
                <a:gd name="T3" fmla="*/ 125 h 125"/>
                <a:gd name="T4" fmla="*/ 0 w 63"/>
                <a:gd name="T5" fmla="*/ 93 h 125"/>
                <a:gd name="T6" fmla="*/ 0 w 63"/>
                <a:gd name="T7" fmla="*/ 32 h 125"/>
                <a:gd name="T8" fmla="*/ 32 w 63"/>
                <a:gd name="T9" fmla="*/ 0 h 125"/>
                <a:gd name="T10" fmla="*/ 63 w 63"/>
                <a:gd name="T11" fmla="*/ 32 h 125"/>
                <a:gd name="T12" fmla="*/ 63 w 63"/>
                <a:gd name="T13" fmla="*/ 93 h 125"/>
                <a:gd name="T14" fmla="*/ 0 60000 65536"/>
                <a:gd name="T15" fmla="*/ 0 60000 65536"/>
                <a:gd name="T16" fmla="*/ 0 60000 65536"/>
                <a:gd name="T17" fmla="*/ 0 60000 65536"/>
                <a:gd name="T18" fmla="*/ 0 60000 65536"/>
                <a:gd name="T19" fmla="*/ 0 60000 65536"/>
                <a:gd name="T20" fmla="*/ 0 60000 65536"/>
                <a:gd name="T21" fmla="*/ 0 w 63"/>
                <a:gd name="T22" fmla="*/ 0 h 125"/>
                <a:gd name="T23" fmla="*/ 63 w 63"/>
                <a:gd name="T24" fmla="*/ 125 h 1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125">
                  <a:moveTo>
                    <a:pt x="63" y="93"/>
                  </a:moveTo>
                  <a:cubicBezTo>
                    <a:pt x="63" y="111"/>
                    <a:pt x="49" y="125"/>
                    <a:pt x="32" y="125"/>
                  </a:cubicBezTo>
                  <a:cubicBezTo>
                    <a:pt x="14" y="125"/>
                    <a:pt x="0" y="111"/>
                    <a:pt x="0" y="93"/>
                  </a:cubicBezTo>
                  <a:cubicBezTo>
                    <a:pt x="0" y="32"/>
                    <a:pt x="0" y="32"/>
                    <a:pt x="0" y="32"/>
                  </a:cubicBezTo>
                  <a:cubicBezTo>
                    <a:pt x="0" y="14"/>
                    <a:pt x="14" y="0"/>
                    <a:pt x="32" y="0"/>
                  </a:cubicBezTo>
                  <a:cubicBezTo>
                    <a:pt x="49" y="0"/>
                    <a:pt x="63" y="14"/>
                    <a:pt x="63" y="32"/>
                  </a:cubicBezTo>
                  <a:lnTo>
                    <a:pt x="63" y="93"/>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2" name="Freeform 34">
              <a:extLst>
                <a:ext uri="{FF2B5EF4-FFF2-40B4-BE49-F238E27FC236}">
                  <a16:creationId xmlns:a16="http://schemas.microsoft.com/office/drawing/2014/main" id="{DC209699-85BB-CEBE-C31E-7C1E30CC7739}"/>
                </a:ext>
              </a:extLst>
            </p:cNvPr>
            <p:cNvSpPr>
              <a:spLocks noChangeArrowheads="1"/>
            </p:cNvSpPr>
            <p:nvPr/>
          </p:nvSpPr>
          <p:spPr bwMode="auto">
            <a:xfrm>
              <a:off x="420687" y="231775"/>
              <a:ext cx="142875" cy="488950"/>
            </a:xfrm>
            <a:custGeom>
              <a:avLst/>
              <a:gdLst>
                <a:gd name="T0" fmla="*/ 64 w 64"/>
                <a:gd name="T1" fmla="*/ 186 h 218"/>
                <a:gd name="T2" fmla="*/ 32 w 64"/>
                <a:gd name="T3" fmla="*/ 218 h 218"/>
                <a:gd name="T4" fmla="*/ 0 w 64"/>
                <a:gd name="T5" fmla="*/ 186 h 218"/>
                <a:gd name="T6" fmla="*/ 0 w 64"/>
                <a:gd name="T7" fmla="*/ 32 h 218"/>
                <a:gd name="T8" fmla="*/ 32 w 64"/>
                <a:gd name="T9" fmla="*/ 0 h 218"/>
                <a:gd name="T10" fmla="*/ 64 w 64"/>
                <a:gd name="T11" fmla="*/ 32 h 218"/>
                <a:gd name="T12" fmla="*/ 64 w 64"/>
                <a:gd name="T13" fmla="*/ 186 h 218"/>
                <a:gd name="T14" fmla="*/ 0 60000 65536"/>
                <a:gd name="T15" fmla="*/ 0 60000 65536"/>
                <a:gd name="T16" fmla="*/ 0 60000 65536"/>
                <a:gd name="T17" fmla="*/ 0 60000 65536"/>
                <a:gd name="T18" fmla="*/ 0 60000 65536"/>
                <a:gd name="T19" fmla="*/ 0 60000 65536"/>
                <a:gd name="T20" fmla="*/ 0 60000 65536"/>
                <a:gd name="T21" fmla="*/ 0 w 64"/>
                <a:gd name="T22" fmla="*/ 0 h 218"/>
                <a:gd name="T23" fmla="*/ 64 w 64"/>
                <a:gd name="T24" fmla="*/ 218 h 2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218">
                  <a:moveTo>
                    <a:pt x="64" y="186"/>
                  </a:moveTo>
                  <a:cubicBezTo>
                    <a:pt x="64" y="204"/>
                    <a:pt x="49" y="218"/>
                    <a:pt x="32" y="218"/>
                  </a:cubicBezTo>
                  <a:cubicBezTo>
                    <a:pt x="14" y="218"/>
                    <a:pt x="0" y="204"/>
                    <a:pt x="0" y="186"/>
                  </a:cubicBezTo>
                  <a:cubicBezTo>
                    <a:pt x="0" y="32"/>
                    <a:pt x="0" y="32"/>
                    <a:pt x="0" y="32"/>
                  </a:cubicBezTo>
                  <a:cubicBezTo>
                    <a:pt x="0" y="14"/>
                    <a:pt x="14" y="0"/>
                    <a:pt x="32" y="0"/>
                  </a:cubicBezTo>
                  <a:cubicBezTo>
                    <a:pt x="49" y="0"/>
                    <a:pt x="64" y="14"/>
                    <a:pt x="64" y="32"/>
                  </a:cubicBezTo>
                  <a:lnTo>
                    <a:pt x="64" y="186"/>
                  </a:ln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74" name="矩形 70">
            <a:extLst>
              <a:ext uri="{FF2B5EF4-FFF2-40B4-BE49-F238E27FC236}">
                <a16:creationId xmlns:a16="http://schemas.microsoft.com/office/drawing/2014/main" id="{049D8F18-419D-3256-74C6-DD6A1A6E3F3E}"/>
              </a:ext>
            </a:extLst>
          </p:cNvPr>
          <p:cNvSpPr>
            <a:spLocks noChangeArrowheads="1"/>
          </p:cNvSpPr>
          <p:nvPr/>
        </p:nvSpPr>
        <p:spPr bwMode="auto">
          <a:xfrm>
            <a:off x="7066105" y="3789505"/>
            <a:ext cx="538163" cy="539750"/>
          </a:xfrm>
          <a:prstGeom prst="rect">
            <a:avLst/>
          </a:prstGeom>
          <a:solidFill>
            <a:schemeClr val="accent2"/>
          </a:solidFill>
          <a:ln>
            <a:noFill/>
          </a:ln>
        </p:spPr>
        <p:txBody>
          <a:bodyPr anchor="ctr"/>
          <a:lstStyle/>
          <a:p>
            <a:pPr algn="ctr"/>
            <a:endParaRPr lang="zh-CN" altLang="zh-CN" dirty="0">
              <a:solidFill>
                <a:srgbClr val="FFFFFF"/>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nvGrpSpPr>
          <p:cNvPr id="75" name="组合 82">
            <a:extLst>
              <a:ext uri="{FF2B5EF4-FFF2-40B4-BE49-F238E27FC236}">
                <a16:creationId xmlns:a16="http://schemas.microsoft.com/office/drawing/2014/main" id="{D6062F4A-5C82-DB7D-1F84-3D17F12E433A}"/>
              </a:ext>
            </a:extLst>
          </p:cNvPr>
          <p:cNvGrpSpPr>
            <a:grpSpLocks/>
          </p:cNvGrpSpPr>
          <p:nvPr/>
        </p:nvGrpSpPr>
        <p:grpSpPr bwMode="auto">
          <a:xfrm>
            <a:off x="7197868" y="3859355"/>
            <a:ext cx="303212" cy="341313"/>
            <a:chOff x="0" y="0"/>
            <a:chExt cx="406394" cy="459644"/>
          </a:xfrm>
        </p:grpSpPr>
        <p:sp>
          <p:nvSpPr>
            <p:cNvPr id="76" name="Freeform 148">
              <a:extLst>
                <a:ext uri="{FF2B5EF4-FFF2-40B4-BE49-F238E27FC236}">
                  <a16:creationId xmlns:a16="http://schemas.microsoft.com/office/drawing/2014/main" id="{EF5653E2-29B8-C6C9-097C-2D13BF319890}"/>
                </a:ext>
              </a:extLst>
            </p:cNvPr>
            <p:cNvSpPr>
              <a:spLocks noEditPoints="1" noChangeArrowheads="1"/>
            </p:cNvSpPr>
            <p:nvPr/>
          </p:nvSpPr>
          <p:spPr bwMode="auto">
            <a:xfrm>
              <a:off x="55121" y="0"/>
              <a:ext cx="351273" cy="456842"/>
            </a:xfrm>
            <a:custGeom>
              <a:avLst/>
              <a:gdLst>
                <a:gd name="T0" fmla="*/ 157 w 159"/>
                <a:gd name="T1" fmla="*/ 185 h 207"/>
                <a:gd name="T2" fmla="*/ 89 w 159"/>
                <a:gd name="T3" fmla="*/ 79 h 207"/>
                <a:gd name="T4" fmla="*/ 92 w 159"/>
                <a:gd name="T5" fmla="*/ 24 h 207"/>
                <a:gd name="T6" fmla="*/ 42 w 159"/>
                <a:gd name="T7" fmla="*/ 4 h 207"/>
                <a:gd name="T8" fmla="*/ 70 w 159"/>
                <a:gd name="T9" fmla="*/ 48 h 207"/>
                <a:gd name="T10" fmla="*/ 37 w 159"/>
                <a:gd name="T11" fmla="*/ 69 h 207"/>
                <a:gd name="T12" fmla="*/ 10 w 159"/>
                <a:gd name="T13" fmla="*/ 27 h 207"/>
                <a:gd name="T14" fmla="*/ 10 w 159"/>
                <a:gd name="T15" fmla="*/ 77 h 207"/>
                <a:gd name="T16" fmla="*/ 62 w 159"/>
                <a:gd name="T17" fmla="*/ 96 h 207"/>
                <a:gd name="T18" fmla="*/ 130 w 159"/>
                <a:gd name="T19" fmla="*/ 202 h 207"/>
                <a:gd name="T20" fmla="*/ 143 w 159"/>
                <a:gd name="T21" fmla="*/ 205 h 207"/>
                <a:gd name="T22" fmla="*/ 154 w 159"/>
                <a:gd name="T23" fmla="*/ 197 h 207"/>
                <a:gd name="T24" fmla="*/ 157 w 159"/>
                <a:gd name="T25" fmla="*/ 185 h 207"/>
                <a:gd name="T26" fmla="*/ 144 w 159"/>
                <a:gd name="T27" fmla="*/ 193 h 207"/>
                <a:gd name="T28" fmla="*/ 134 w 159"/>
                <a:gd name="T29" fmla="*/ 191 h 207"/>
                <a:gd name="T30" fmla="*/ 137 w 159"/>
                <a:gd name="T31" fmla="*/ 182 h 207"/>
                <a:gd name="T32" fmla="*/ 146 w 159"/>
                <a:gd name="T33" fmla="*/ 184 h 207"/>
                <a:gd name="T34" fmla="*/ 144 w 159"/>
                <a:gd name="T35" fmla="*/ 193 h 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9"/>
                <a:gd name="T55" fmla="*/ 0 h 207"/>
                <a:gd name="T56" fmla="*/ 159 w 159"/>
                <a:gd name="T57" fmla="*/ 207 h 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9" h="207">
                  <a:moveTo>
                    <a:pt x="157" y="185"/>
                  </a:moveTo>
                  <a:cubicBezTo>
                    <a:pt x="89" y="79"/>
                    <a:pt x="89" y="79"/>
                    <a:pt x="89" y="79"/>
                  </a:cubicBezTo>
                  <a:cubicBezTo>
                    <a:pt x="101" y="63"/>
                    <a:pt x="103" y="42"/>
                    <a:pt x="92" y="24"/>
                  </a:cubicBezTo>
                  <a:cubicBezTo>
                    <a:pt x="81" y="8"/>
                    <a:pt x="61" y="0"/>
                    <a:pt x="42" y="4"/>
                  </a:cubicBezTo>
                  <a:cubicBezTo>
                    <a:pt x="70" y="48"/>
                    <a:pt x="70" y="48"/>
                    <a:pt x="70" y="48"/>
                  </a:cubicBezTo>
                  <a:cubicBezTo>
                    <a:pt x="37" y="69"/>
                    <a:pt x="37" y="69"/>
                    <a:pt x="37" y="69"/>
                  </a:cubicBezTo>
                  <a:cubicBezTo>
                    <a:pt x="10" y="27"/>
                    <a:pt x="10" y="27"/>
                    <a:pt x="10" y="27"/>
                  </a:cubicBezTo>
                  <a:cubicBezTo>
                    <a:pt x="1" y="42"/>
                    <a:pt x="0" y="61"/>
                    <a:pt x="10" y="77"/>
                  </a:cubicBezTo>
                  <a:cubicBezTo>
                    <a:pt x="21" y="95"/>
                    <a:pt x="43" y="102"/>
                    <a:pt x="62" y="96"/>
                  </a:cubicBezTo>
                  <a:cubicBezTo>
                    <a:pt x="130" y="202"/>
                    <a:pt x="130" y="202"/>
                    <a:pt x="130" y="202"/>
                  </a:cubicBezTo>
                  <a:cubicBezTo>
                    <a:pt x="133" y="206"/>
                    <a:pt x="138" y="207"/>
                    <a:pt x="143" y="205"/>
                  </a:cubicBezTo>
                  <a:cubicBezTo>
                    <a:pt x="154" y="197"/>
                    <a:pt x="154" y="197"/>
                    <a:pt x="154" y="197"/>
                  </a:cubicBezTo>
                  <a:cubicBezTo>
                    <a:pt x="158" y="195"/>
                    <a:pt x="159" y="189"/>
                    <a:pt x="157" y="185"/>
                  </a:cubicBezTo>
                  <a:close/>
                  <a:moveTo>
                    <a:pt x="144" y="193"/>
                  </a:moveTo>
                  <a:cubicBezTo>
                    <a:pt x="141" y="195"/>
                    <a:pt x="136" y="195"/>
                    <a:pt x="134" y="191"/>
                  </a:cubicBezTo>
                  <a:cubicBezTo>
                    <a:pt x="132" y="188"/>
                    <a:pt x="133" y="184"/>
                    <a:pt x="137" y="182"/>
                  </a:cubicBezTo>
                  <a:cubicBezTo>
                    <a:pt x="140" y="180"/>
                    <a:pt x="144" y="181"/>
                    <a:pt x="146" y="184"/>
                  </a:cubicBezTo>
                  <a:cubicBezTo>
                    <a:pt x="148" y="187"/>
                    <a:pt x="147" y="191"/>
                    <a:pt x="144" y="19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7" name="Freeform 149">
              <a:extLst>
                <a:ext uri="{FF2B5EF4-FFF2-40B4-BE49-F238E27FC236}">
                  <a16:creationId xmlns:a16="http://schemas.microsoft.com/office/drawing/2014/main" id="{8ED64014-DC38-0A15-052C-9566409F7A1E}"/>
                </a:ext>
              </a:extLst>
            </p:cNvPr>
            <p:cNvSpPr>
              <a:spLocks noEditPoints="1" noChangeArrowheads="1"/>
            </p:cNvSpPr>
            <p:nvPr/>
          </p:nvSpPr>
          <p:spPr bwMode="auto">
            <a:xfrm>
              <a:off x="0" y="231690"/>
              <a:ext cx="231691" cy="227954"/>
            </a:xfrm>
            <a:custGeom>
              <a:avLst/>
              <a:gdLst>
                <a:gd name="T0" fmla="*/ 91 w 105"/>
                <a:gd name="T1" fmla="*/ 26 h 103"/>
                <a:gd name="T2" fmla="*/ 97 w 105"/>
                <a:gd name="T3" fmla="*/ 20 h 103"/>
                <a:gd name="T4" fmla="*/ 84 w 105"/>
                <a:gd name="T5" fmla="*/ 7 h 103"/>
                <a:gd name="T6" fmla="*/ 78 w 105"/>
                <a:gd name="T7" fmla="*/ 13 h 103"/>
                <a:gd name="T8" fmla="*/ 62 w 105"/>
                <a:gd name="T9" fmla="*/ 7 h 103"/>
                <a:gd name="T10" fmla="*/ 62 w 105"/>
                <a:gd name="T11" fmla="*/ 0 h 103"/>
                <a:gd name="T12" fmla="*/ 43 w 105"/>
                <a:gd name="T13" fmla="*/ 0 h 103"/>
                <a:gd name="T14" fmla="*/ 43 w 105"/>
                <a:gd name="T15" fmla="*/ 7 h 103"/>
                <a:gd name="T16" fmla="*/ 28 w 105"/>
                <a:gd name="T17" fmla="*/ 13 h 103"/>
                <a:gd name="T18" fmla="*/ 22 w 105"/>
                <a:gd name="T19" fmla="*/ 7 h 103"/>
                <a:gd name="T20" fmla="*/ 8 w 105"/>
                <a:gd name="T21" fmla="*/ 20 h 103"/>
                <a:gd name="T22" fmla="*/ 15 w 105"/>
                <a:gd name="T23" fmla="*/ 27 h 103"/>
                <a:gd name="T24" fmla="*/ 8 w 105"/>
                <a:gd name="T25" fmla="*/ 42 h 103"/>
                <a:gd name="T26" fmla="*/ 0 w 105"/>
                <a:gd name="T27" fmla="*/ 42 h 103"/>
                <a:gd name="T28" fmla="*/ 0 w 105"/>
                <a:gd name="T29" fmla="*/ 61 h 103"/>
                <a:gd name="T30" fmla="*/ 9 w 105"/>
                <a:gd name="T31" fmla="*/ 61 h 103"/>
                <a:gd name="T32" fmla="*/ 15 w 105"/>
                <a:gd name="T33" fmla="*/ 76 h 103"/>
                <a:gd name="T34" fmla="*/ 9 w 105"/>
                <a:gd name="T35" fmla="*/ 82 h 103"/>
                <a:gd name="T36" fmla="*/ 22 w 105"/>
                <a:gd name="T37" fmla="*/ 95 h 103"/>
                <a:gd name="T38" fmla="*/ 28 w 105"/>
                <a:gd name="T39" fmla="*/ 89 h 103"/>
                <a:gd name="T40" fmla="*/ 43 w 105"/>
                <a:gd name="T41" fmla="*/ 95 h 103"/>
                <a:gd name="T42" fmla="*/ 43 w 105"/>
                <a:gd name="T43" fmla="*/ 103 h 103"/>
                <a:gd name="T44" fmla="*/ 62 w 105"/>
                <a:gd name="T45" fmla="*/ 103 h 103"/>
                <a:gd name="T46" fmla="*/ 62 w 105"/>
                <a:gd name="T47" fmla="*/ 95 h 103"/>
                <a:gd name="T48" fmla="*/ 77 w 105"/>
                <a:gd name="T49" fmla="*/ 89 h 103"/>
                <a:gd name="T50" fmla="*/ 83 w 105"/>
                <a:gd name="T51" fmla="*/ 95 h 103"/>
                <a:gd name="T52" fmla="*/ 96 w 105"/>
                <a:gd name="T53" fmla="*/ 82 h 103"/>
                <a:gd name="T54" fmla="*/ 91 w 105"/>
                <a:gd name="T55" fmla="*/ 76 h 103"/>
                <a:gd name="T56" fmla="*/ 97 w 105"/>
                <a:gd name="T57" fmla="*/ 61 h 103"/>
                <a:gd name="T58" fmla="*/ 105 w 105"/>
                <a:gd name="T59" fmla="*/ 61 h 103"/>
                <a:gd name="T60" fmla="*/ 105 w 105"/>
                <a:gd name="T61" fmla="*/ 42 h 103"/>
                <a:gd name="T62" fmla="*/ 97 w 105"/>
                <a:gd name="T63" fmla="*/ 42 h 103"/>
                <a:gd name="T64" fmla="*/ 91 w 105"/>
                <a:gd name="T65" fmla="*/ 26 h 103"/>
                <a:gd name="T66" fmla="*/ 53 w 105"/>
                <a:gd name="T67" fmla="*/ 83 h 103"/>
                <a:gd name="T68" fmla="*/ 21 w 105"/>
                <a:gd name="T69" fmla="*/ 51 h 103"/>
                <a:gd name="T70" fmla="*/ 53 w 105"/>
                <a:gd name="T71" fmla="*/ 19 h 103"/>
                <a:gd name="T72" fmla="*/ 85 w 105"/>
                <a:gd name="T73" fmla="*/ 51 h 103"/>
                <a:gd name="T74" fmla="*/ 53 w 105"/>
                <a:gd name="T75" fmla="*/ 83 h 10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103"/>
                <a:gd name="T116" fmla="*/ 105 w 105"/>
                <a:gd name="T117" fmla="*/ 103 h 10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103">
                  <a:moveTo>
                    <a:pt x="91" y="26"/>
                  </a:moveTo>
                  <a:cubicBezTo>
                    <a:pt x="97" y="20"/>
                    <a:pt x="97" y="20"/>
                    <a:pt x="97" y="20"/>
                  </a:cubicBezTo>
                  <a:cubicBezTo>
                    <a:pt x="84" y="7"/>
                    <a:pt x="84" y="7"/>
                    <a:pt x="84" y="7"/>
                  </a:cubicBezTo>
                  <a:cubicBezTo>
                    <a:pt x="78" y="13"/>
                    <a:pt x="78" y="13"/>
                    <a:pt x="78" y="13"/>
                  </a:cubicBezTo>
                  <a:cubicBezTo>
                    <a:pt x="73" y="10"/>
                    <a:pt x="67" y="8"/>
                    <a:pt x="62" y="7"/>
                  </a:cubicBezTo>
                  <a:cubicBezTo>
                    <a:pt x="62" y="0"/>
                    <a:pt x="62" y="0"/>
                    <a:pt x="62" y="0"/>
                  </a:cubicBezTo>
                  <a:cubicBezTo>
                    <a:pt x="43" y="0"/>
                    <a:pt x="43" y="0"/>
                    <a:pt x="43" y="0"/>
                  </a:cubicBezTo>
                  <a:cubicBezTo>
                    <a:pt x="43" y="7"/>
                    <a:pt x="43" y="7"/>
                    <a:pt x="43" y="7"/>
                  </a:cubicBezTo>
                  <a:cubicBezTo>
                    <a:pt x="38" y="8"/>
                    <a:pt x="33" y="10"/>
                    <a:pt x="28" y="13"/>
                  </a:cubicBezTo>
                  <a:cubicBezTo>
                    <a:pt x="22" y="7"/>
                    <a:pt x="22" y="7"/>
                    <a:pt x="22" y="7"/>
                  </a:cubicBezTo>
                  <a:cubicBezTo>
                    <a:pt x="8" y="20"/>
                    <a:pt x="8" y="20"/>
                    <a:pt x="8" y="20"/>
                  </a:cubicBezTo>
                  <a:cubicBezTo>
                    <a:pt x="15" y="27"/>
                    <a:pt x="15" y="27"/>
                    <a:pt x="15" y="27"/>
                  </a:cubicBezTo>
                  <a:cubicBezTo>
                    <a:pt x="12" y="31"/>
                    <a:pt x="10" y="36"/>
                    <a:pt x="8" y="42"/>
                  </a:cubicBezTo>
                  <a:cubicBezTo>
                    <a:pt x="0" y="42"/>
                    <a:pt x="0" y="42"/>
                    <a:pt x="0" y="42"/>
                  </a:cubicBezTo>
                  <a:cubicBezTo>
                    <a:pt x="0" y="61"/>
                    <a:pt x="0" y="61"/>
                    <a:pt x="0" y="61"/>
                  </a:cubicBezTo>
                  <a:cubicBezTo>
                    <a:pt x="9" y="61"/>
                    <a:pt x="9" y="61"/>
                    <a:pt x="9" y="61"/>
                  </a:cubicBezTo>
                  <a:cubicBezTo>
                    <a:pt x="10" y="66"/>
                    <a:pt x="12" y="71"/>
                    <a:pt x="15" y="76"/>
                  </a:cubicBezTo>
                  <a:cubicBezTo>
                    <a:pt x="9" y="82"/>
                    <a:pt x="9" y="82"/>
                    <a:pt x="9" y="82"/>
                  </a:cubicBezTo>
                  <a:cubicBezTo>
                    <a:pt x="22" y="95"/>
                    <a:pt x="22" y="95"/>
                    <a:pt x="22" y="95"/>
                  </a:cubicBezTo>
                  <a:cubicBezTo>
                    <a:pt x="28" y="89"/>
                    <a:pt x="28" y="89"/>
                    <a:pt x="28" y="89"/>
                  </a:cubicBezTo>
                  <a:cubicBezTo>
                    <a:pt x="33" y="92"/>
                    <a:pt x="38" y="94"/>
                    <a:pt x="43" y="95"/>
                  </a:cubicBezTo>
                  <a:cubicBezTo>
                    <a:pt x="43" y="103"/>
                    <a:pt x="43" y="103"/>
                    <a:pt x="43" y="103"/>
                  </a:cubicBezTo>
                  <a:cubicBezTo>
                    <a:pt x="62" y="103"/>
                    <a:pt x="62" y="103"/>
                    <a:pt x="62" y="103"/>
                  </a:cubicBezTo>
                  <a:cubicBezTo>
                    <a:pt x="62" y="95"/>
                    <a:pt x="62" y="95"/>
                    <a:pt x="62" y="95"/>
                  </a:cubicBezTo>
                  <a:cubicBezTo>
                    <a:pt x="67" y="94"/>
                    <a:pt x="73" y="92"/>
                    <a:pt x="77" y="89"/>
                  </a:cubicBezTo>
                  <a:cubicBezTo>
                    <a:pt x="83" y="95"/>
                    <a:pt x="83" y="95"/>
                    <a:pt x="83" y="95"/>
                  </a:cubicBezTo>
                  <a:cubicBezTo>
                    <a:pt x="96" y="82"/>
                    <a:pt x="96" y="82"/>
                    <a:pt x="96" y="82"/>
                  </a:cubicBezTo>
                  <a:cubicBezTo>
                    <a:pt x="91" y="76"/>
                    <a:pt x="91" y="76"/>
                    <a:pt x="91" y="76"/>
                  </a:cubicBezTo>
                  <a:cubicBezTo>
                    <a:pt x="94" y="71"/>
                    <a:pt x="96" y="66"/>
                    <a:pt x="97" y="61"/>
                  </a:cubicBezTo>
                  <a:cubicBezTo>
                    <a:pt x="105" y="61"/>
                    <a:pt x="105" y="61"/>
                    <a:pt x="105" y="61"/>
                  </a:cubicBezTo>
                  <a:cubicBezTo>
                    <a:pt x="105" y="42"/>
                    <a:pt x="105" y="42"/>
                    <a:pt x="105" y="42"/>
                  </a:cubicBezTo>
                  <a:cubicBezTo>
                    <a:pt x="97" y="42"/>
                    <a:pt x="97" y="42"/>
                    <a:pt x="97" y="42"/>
                  </a:cubicBezTo>
                  <a:cubicBezTo>
                    <a:pt x="96" y="36"/>
                    <a:pt x="94" y="31"/>
                    <a:pt x="91" y="26"/>
                  </a:cubicBezTo>
                  <a:close/>
                  <a:moveTo>
                    <a:pt x="53" y="83"/>
                  </a:moveTo>
                  <a:cubicBezTo>
                    <a:pt x="35" y="83"/>
                    <a:pt x="21" y="69"/>
                    <a:pt x="21" y="51"/>
                  </a:cubicBezTo>
                  <a:cubicBezTo>
                    <a:pt x="21" y="33"/>
                    <a:pt x="35" y="19"/>
                    <a:pt x="53" y="19"/>
                  </a:cubicBezTo>
                  <a:cubicBezTo>
                    <a:pt x="71" y="19"/>
                    <a:pt x="85" y="33"/>
                    <a:pt x="85" y="51"/>
                  </a:cubicBezTo>
                  <a:cubicBezTo>
                    <a:pt x="85" y="69"/>
                    <a:pt x="71" y="83"/>
                    <a:pt x="53" y="83"/>
                  </a:cubicBezTo>
                  <a:close/>
                </a:path>
              </a:pathLst>
            </a:cu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78" name="Oval 150">
              <a:extLst>
                <a:ext uri="{FF2B5EF4-FFF2-40B4-BE49-F238E27FC236}">
                  <a16:creationId xmlns:a16="http://schemas.microsoft.com/office/drawing/2014/main" id="{B7565A39-C39A-E808-D54B-2342C6367DA3}"/>
                </a:ext>
              </a:extLst>
            </p:cNvPr>
            <p:cNvSpPr>
              <a:spLocks noChangeArrowheads="1"/>
            </p:cNvSpPr>
            <p:nvPr/>
          </p:nvSpPr>
          <p:spPr bwMode="auto">
            <a:xfrm>
              <a:off x="97160" y="326982"/>
              <a:ext cx="37370" cy="37370"/>
            </a:xfrm>
            <a:prstGeom prst="ellipse">
              <a:avLst/>
            </a:prstGeom>
            <a:solidFill>
              <a:schemeClr val="bg1"/>
            </a:solidFill>
            <a:ln>
              <a:noFill/>
            </a:ln>
            <a:extLst>
              <a:ext uri="{91240B29-F687-4F45-9708-019B960494DF}">
                <a14:hiddenLine xmlns:a14="http://schemas.microsoft.com/office/drawing/2010/main" w="9525" cmpd="sng">
                  <a:solidFill>
                    <a:srgbClr val="000000"/>
                  </a:solidFill>
                  <a:bevel/>
                  <a:headEnd/>
                  <a:tailEnd/>
                </a14:hiddenLine>
              </a:ext>
            </a:extLst>
          </p:spPr>
          <p:txBody>
            <a:bodyPr/>
            <a:lstStyle/>
            <a:p>
              <a:endParaRPr lang="zh-CN" altLang="zh-CN" dirty="0">
                <a:solidFill>
                  <a:srgbClr val="000000"/>
                </a:solidFill>
                <a:latin typeface="思源黑体" panose="020B0500000000000000" pitchFamily="34" charset="-122"/>
                <a:ea typeface="思源黑体" panose="020B0500000000000000" pitchFamily="34" charset="-122"/>
                <a:sym typeface="思源黑体" panose="020B0500000000000000" pitchFamily="34" charset="-122"/>
              </a:endParaRPr>
            </a:p>
          </p:txBody>
        </p:sp>
      </p:grpSp>
      <p:sp>
        <p:nvSpPr>
          <p:cNvPr id="79" name="矩形 78">
            <a:extLst>
              <a:ext uri="{FF2B5EF4-FFF2-40B4-BE49-F238E27FC236}">
                <a16:creationId xmlns:a16="http://schemas.microsoft.com/office/drawing/2014/main" id="{3596B8EA-BBDB-1220-F52C-23AC922D6F41}"/>
              </a:ext>
            </a:extLst>
          </p:cNvPr>
          <p:cNvSpPr/>
          <p:nvPr/>
        </p:nvSpPr>
        <p:spPr>
          <a:xfrm>
            <a:off x="8011142" y="2097943"/>
            <a:ext cx="1554336" cy="338554"/>
          </a:xfrm>
          <a:prstGeom prst="rect">
            <a:avLst/>
          </a:prstGeom>
        </p:spPr>
        <p:txBody>
          <a:bodyPr wrap="non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altLang="zh-CN" sz="1600"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kumimoji="0" lang="zh-CN" altLang="en-US" sz="1600" b="1" i="0" u="none" strike="noStrike" kern="1200" cap="none" spc="0" normalizeH="0" baseline="0" noProof="0" dirty="0">
              <a:ln>
                <a:noFill/>
              </a:ln>
              <a:solidFill>
                <a:schemeClr val="tx1">
                  <a:lumMod val="75000"/>
                  <a:lumOff val="25000"/>
                </a:schemeClr>
              </a:solidFill>
              <a:effectLst/>
              <a:uLnTx/>
              <a:uFillTx/>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0" name="矩形 79">
            <a:extLst>
              <a:ext uri="{FF2B5EF4-FFF2-40B4-BE49-F238E27FC236}">
                <a16:creationId xmlns:a16="http://schemas.microsoft.com/office/drawing/2014/main" id="{965956CD-B39B-6520-FC06-90AF952450F5}"/>
              </a:ext>
            </a:extLst>
          </p:cNvPr>
          <p:cNvSpPr/>
          <p:nvPr/>
        </p:nvSpPr>
        <p:spPr>
          <a:xfrm>
            <a:off x="8013719" y="2387782"/>
            <a:ext cx="2820536" cy="613694"/>
          </a:xfrm>
          <a:prstGeom prst="rect">
            <a:avLst/>
          </a:prstGeom>
        </p:spPr>
        <p:txBody>
          <a:bodyPr wrap="square">
            <a:spAutoFit/>
          </a:bodyPr>
          <a:lstStyle/>
          <a:p>
            <a:pPr>
              <a:lnSpc>
                <a:spcPct val="15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p>
        </p:txBody>
      </p:sp>
      <p:sp>
        <p:nvSpPr>
          <p:cNvPr id="81" name="矩形 80">
            <a:extLst>
              <a:ext uri="{FF2B5EF4-FFF2-40B4-BE49-F238E27FC236}">
                <a16:creationId xmlns:a16="http://schemas.microsoft.com/office/drawing/2014/main" id="{2ECC15E1-FC28-F8B2-8C6D-0E335CBC7FF7}"/>
              </a:ext>
            </a:extLst>
          </p:cNvPr>
          <p:cNvSpPr/>
          <p:nvPr/>
        </p:nvSpPr>
        <p:spPr>
          <a:xfrm>
            <a:off x="8011142" y="3634353"/>
            <a:ext cx="1554336" cy="338554"/>
          </a:xfrm>
          <a:prstGeom prst="rect">
            <a:avLst/>
          </a:prstGeom>
        </p:spPr>
        <p:txBody>
          <a:bodyPr wrap="non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altLang="zh-CN" sz="1600"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kumimoji="0" lang="zh-CN" altLang="en-US" sz="1600" b="1" i="0" u="none" strike="noStrike" kern="1200" cap="none" spc="0" normalizeH="0" baseline="0" noProof="0" dirty="0">
              <a:ln>
                <a:noFill/>
              </a:ln>
              <a:solidFill>
                <a:schemeClr val="tx1">
                  <a:lumMod val="75000"/>
                  <a:lumOff val="25000"/>
                </a:schemeClr>
              </a:solidFill>
              <a:effectLst/>
              <a:uLnTx/>
              <a:uFillTx/>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2" name="矩形 81">
            <a:extLst>
              <a:ext uri="{FF2B5EF4-FFF2-40B4-BE49-F238E27FC236}">
                <a16:creationId xmlns:a16="http://schemas.microsoft.com/office/drawing/2014/main" id="{AAACCF91-A224-9F4F-6234-9E5775F40BF9}"/>
              </a:ext>
            </a:extLst>
          </p:cNvPr>
          <p:cNvSpPr/>
          <p:nvPr/>
        </p:nvSpPr>
        <p:spPr>
          <a:xfrm>
            <a:off x="8013719" y="3924192"/>
            <a:ext cx="2820536" cy="613694"/>
          </a:xfrm>
          <a:prstGeom prst="rect">
            <a:avLst/>
          </a:prstGeom>
        </p:spPr>
        <p:txBody>
          <a:bodyPr wrap="square">
            <a:spAutoFit/>
          </a:bodyPr>
          <a:lstStyle/>
          <a:p>
            <a:pPr>
              <a:lnSpc>
                <a:spcPct val="15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p>
        </p:txBody>
      </p:sp>
      <p:sp>
        <p:nvSpPr>
          <p:cNvPr id="83" name="矩形 82">
            <a:extLst>
              <a:ext uri="{FF2B5EF4-FFF2-40B4-BE49-F238E27FC236}">
                <a16:creationId xmlns:a16="http://schemas.microsoft.com/office/drawing/2014/main" id="{9F88E5A6-1FF6-1E61-930C-2918736770BC}"/>
              </a:ext>
            </a:extLst>
          </p:cNvPr>
          <p:cNvSpPr/>
          <p:nvPr/>
        </p:nvSpPr>
        <p:spPr>
          <a:xfrm>
            <a:off x="8011142" y="5071554"/>
            <a:ext cx="1554336" cy="338554"/>
          </a:xfrm>
          <a:prstGeom prst="rect">
            <a:avLst/>
          </a:prstGeom>
        </p:spPr>
        <p:txBody>
          <a:bodyPr wrap="non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altLang="zh-CN" sz="1600" b="1" dirty="0">
                <a:solidFill>
                  <a:schemeClr val="tx1">
                    <a:lumMod val="75000"/>
                    <a:lumOff val="25000"/>
                  </a:schemeClr>
                </a:solidFill>
                <a:latin typeface="思源黑体" panose="020B0500000000000000" pitchFamily="34" charset="-122"/>
                <a:ea typeface="思源黑体" panose="020B0500000000000000" pitchFamily="34" charset="-122"/>
                <a:sym typeface="思源黑体" panose="020B0500000000000000" pitchFamily="34" charset="-122"/>
              </a:rPr>
              <a:t>Add title text</a:t>
            </a:r>
            <a:endParaRPr kumimoji="0" lang="zh-CN" altLang="en-US" sz="1600" b="1" i="0" u="none" strike="noStrike" kern="1200" cap="none" spc="0" normalizeH="0" baseline="0" noProof="0" dirty="0">
              <a:ln>
                <a:noFill/>
              </a:ln>
              <a:solidFill>
                <a:schemeClr val="tx1">
                  <a:lumMod val="75000"/>
                  <a:lumOff val="25000"/>
                </a:schemeClr>
              </a:solidFill>
              <a:effectLst/>
              <a:uLnTx/>
              <a:uFillTx/>
              <a:latin typeface="思源黑体" panose="020B0500000000000000" pitchFamily="34" charset="-122"/>
              <a:ea typeface="思源黑体" panose="020B0500000000000000" pitchFamily="34" charset="-122"/>
              <a:sym typeface="思源黑体" panose="020B0500000000000000" pitchFamily="34" charset="-122"/>
            </a:endParaRPr>
          </a:p>
        </p:txBody>
      </p:sp>
      <p:sp>
        <p:nvSpPr>
          <p:cNvPr id="84" name="矩形 83">
            <a:extLst>
              <a:ext uri="{FF2B5EF4-FFF2-40B4-BE49-F238E27FC236}">
                <a16:creationId xmlns:a16="http://schemas.microsoft.com/office/drawing/2014/main" id="{257006A2-C1D4-6507-044B-7AAC9C395613}"/>
              </a:ext>
            </a:extLst>
          </p:cNvPr>
          <p:cNvSpPr/>
          <p:nvPr/>
        </p:nvSpPr>
        <p:spPr>
          <a:xfrm>
            <a:off x="8013719" y="5361393"/>
            <a:ext cx="2820536" cy="613694"/>
          </a:xfrm>
          <a:prstGeom prst="rect">
            <a:avLst/>
          </a:prstGeom>
        </p:spPr>
        <p:txBody>
          <a:bodyPr wrap="square">
            <a:spAutoFit/>
          </a:bodyPr>
          <a:lstStyle/>
          <a:p>
            <a:pPr>
              <a:lnSpc>
                <a:spcPct val="150000"/>
              </a:lnSpc>
            </a:pPr>
            <a:r>
              <a:rPr lang="en-US" altLang="zh-CN" sz="1200" dirty="0">
                <a:solidFill>
                  <a:schemeClr val="bg1">
                    <a:lumMod val="50000"/>
                  </a:schemeClr>
                </a:solidFill>
                <a:latin typeface="思源黑体" panose="020B0500000000000000" pitchFamily="34" charset="-122"/>
                <a:ea typeface="思源黑体" panose="020B0500000000000000" pitchFamily="34" charset="-122"/>
                <a:sym typeface="思源黑体" panose="020B0500000000000000" pitchFamily="34" charset="-122"/>
              </a:rPr>
              <a:t>Click here to add content, content to match the title. </a:t>
            </a:r>
          </a:p>
        </p:txBody>
      </p:sp>
    </p:spTree>
    <p:extLst>
      <p:ext uri="{BB962C8B-B14F-4D97-AF65-F5344CB8AC3E}">
        <p14:creationId xmlns:p14="http://schemas.microsoft.com/office/powerpoint/2010/main" val="33508576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500" fill="hold"/>
                                        <p:tgtEl>
                                          <p:spTgt spid="31"/>
                                        </p:tgtEl>
                                        <p:attrNameLst>
                                          <p:attrName>ppt_w</p:attrName>
                                        </p:attrNameLst>
                                      </p:cBhvr>
                                      <p:tavLst>
                                        <p:tav tm="0">
                                          <p:val>
                                            <p:fltVal val="0"/>
                                          </p:val>
                                        </p:tav>
                                        <p:tav tm="100000">
                                          <p:val>
                                            <p:strVal val="#ppt_w"/>
                                          </p:val>
                                        </p:tav>
                                      </p:tavLst>
                                    </p:anim>
                                    <p:anim calcmode="lin" valueType="num">
                                      <p:cBhvr>
                                        <p:cTn id="8" dur="500" fill="hold"/>
                                        <p:tgtEl>
                                          <p:spTgt spid="31"/>
                                        </p:tgtEl>
                                        <p:attrNameLst>
                                          <p:attrName>ppt_h</p:attrName>
                                        </p:attrNameLst>
                                      </p:cBhvr>
                                      <p:tavLst>
                                        <p:tav tm="0">
                                          <p:val>
                                            <p:fltVal val="0"/>
                                          </p:val>
                                        </p:tav>
                                        <p:tav tm="100000">
                                          <p:val>
                                            <p:strVal val="#ppt_h"/>
                                          </p:val>
                                        </p:tav>
                                      </p:tavLst>
                                    </p:anim>
                                    <p:animEffect transition="in" filter="fade">
                                      <p:cBhvr>
                                        <p:cTn id="9" dur="500"/>
                                        <p:tgtEl>
                                          <p:spTgt spid="3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500" fill="hold"/>
                                        <p:tgtEl>
                                          <p:spTgt spid="45"/>
                                        </p:tgtEl>
                                        <p:attrNameLst>
                                          <p:attrName>ppt_w</p:attrName>
                                        </p:attrNameLst>
                                      </p:cBhvr>
                                      <p:tavLst>
                                        <p:tav tm="0">
                                          <p:val>
                                            <p:fltVal val="0"/>
                                          </p:val>
                                        </p:tav>
                                        <p:tav tm="100000">
                                          <p:val>
                                            <p:strVal val="#ppt_w"/>
                                          </p:val>
                                        </p:tav>
                                      </p:tavLst>
                                    </p:anim>
                                    <p:anim calcmode="lin" valueType="num">
                                      <p:cBhvr>
                                        <p:cTn id="13" dur="500" fill="hold"/>
                                        <p:tgtEl>
                                          <p:spTgt spid="45"/>
                                        </p:tgtEl>
                                        <p:attrNameLst>
                                          <p:attrName>ppt_h</p:attrName>
                                        </p:attrNameLst>
                                      </p:cBhvr>
                                      <p:tavLst>
                                        <p:tav tm="0">
                                          <p:val>
                                            <p:fltVal val="0"/>
                                          </p:val>
                                        </p:tav>
                                        <p:tav tm="100000">
                                          <p:val>
                                            <p:strVal val="#ppt_h"/>
                                          </p:val>
                                        </p:tav>
                                      </p:tavLst>
                                    </p:anim>
                                    <p:animEffect transition="in" filter="fade">
                                      <p:cBhvr>
                                        <p:cTn id="14" dur="500"/>
                                        <p:tgtEl>
                                          <p:spTgt spid="4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7"/>
                                        </p:tgtEl>
                                        <p:attrNameLst>
                                          <p:attrName>style.visibility</p:attrName>
                                        </p:attrNameLst>
                                      </p:cBhvr>
                                      <p:to>
                                        <p:strVal val="visible"/>
                                      </p:to>
                                    </p:set>
                                    <p:anim calcmode="lin" valueType="num">
                                      <p:cBhvr>
                                        <p:cTn id="22" dur="500" fill="hold"/>
                                        <p:tgtEl>
                                          <p:spTgt spid="47"/>
                                        </p:tgtEl>
                                        <p:attrNameLst>
                                          <p:attrName>ppt_w</p:attrName>
                                        </p:attrNameLst>
                                      </p:cBhvr>
                                      <p:tavLst>
                                        <p:tav tm="0">
                                          <p:val>
                                            <p:fltVal val="0"/>
                                          </p:val>
                                        </p:tav>
                                        <p:tav tm="100000">
                                          <p:val>
                                            <p:strVal val="#ppt_w"/>
                                          </p:val>
                                        </p:tav>
                                      </p:tavLst>
                                    </p:anim>
                                    <p:anim calcmode="lin" valueType="num">
                                      <p:cBhvr>
                                        <p:cTn id="23" dur="500" fill="hold"/>
                                        <p:tgtEl>
                                          <p:spTgt spid="47"/>
                                        </p:tgtEl>
                                        <p:attrNameLst>
                                          <p:attrName>ppt_h</p:attrName>
                                        </p:attrNameLst>
                                      </p:cBhvr>
                                      <p:tavLst>
                                        <p:tav tm="0">
                                          <p:val>
                                            <p:fltVal val="0"/>
                                          </p:val>
                                        </p:tav>
                                        <p:tav tm="100000">
                                          <p:val>
                                            <p:strVal val="#ppt_h"/>
                                          </p:val>
                                        </p:tav>
                                      </p:tavLst>
                                    </p:anim>
                                    <p:animEffect transition="in" filter="fade">
                                      <p:cBhvr>
                                        <p:cTn id="24" dur="500"/>
                                        <p:tgtEl>
                                          <p:spTgt spid="4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p:cTn id="27" dur="500" fill="hold"/>
                                        <p:tgtEl>
                                          <p:spTgt spid="48"/>
                                        </p:tgtEl>
                                        <p:attrNameLst>
                                          <p:attrName>ppt_w</p:attrName>
                                        </p:attrNameLst>
                                      </p:cBhvr>
                                      <p:tavLst>
                                        <p:tav tm="0">
                                          <p:val>
                                            <p:fltVal val="0"/>
                                          </p:val>
                                        </p:tav>
                                        <p:tav tm="100000">
                                          <p:val>
                                            <p:strVal val="#ppt_w"/>
                                          </p:val>
                                        </p:tav>
                                      </p:tavLst>
                                    </p:anim>
                                    <p:anim calcmode="lin" valueType="num">
                                      <p:cBhvr>
                                        <p:cTn id="28" dur="500" fill="hold"/>
                                        <p:tgtEl>
                                          <p:spTgt spid="48"/>
                                        </p:tgtEl>
                                        <p:attrNameLst>
                                          <p:attrName>ppt_h</p:attrName>
                                        </p:attrNameLst>
                                      </p:cBhvr>
                                      <p:tavLst>
                                        <p:tav tm="0">
                                          <p:val>
                                            <p:fltVal val="0"/>
                                          </p:val>
                                        </p:tav>
                                        <p:tav tm="100000">
                                          <p:val>
                                            <p:strVal val="#ppt_h"/>
                                          </p:val>
                                        </p:tav>
                                      </p:tavLst>
                                    </p:anim>
                                    <p:animEffect transition="in" filter="fade">
                                      <p:cBhvr>
                                        <p:cTn id="29" dur="500"/>
                                        <p:tgtEl>
                                          <p:spTgt spid="4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 calcmode="lin" valueType="num">
                                      <p:cBhvr>
                                        <p:cTn id="32" dur="500" fill="hold"/>
                                        <p:tgtEl>
                                          <p:spTgt spid="49"/>
                                        </p:tgtEl>
                                        <p:attrNameLst>
                                          <p:attrName>ppt_w</p:attrName>
                                        </p:attrNameLst>
                                      </p:cBhvr>
                                      <p:tavLst>
                                        <p:tav tm="0">
                                          <p:val>
                                            <p:fltVal val="0"/>
                                          </p:val>
                                        </p:tav>
                                        <p:tav tm="100000">
                                          <p:val>
                                            <p:strVal val="#ppt_w"/>
                                          </p:val>
                                        </p:tav>
                                      </p:tavLst>
                                    </p:anim>
                                    <p:anim calcmode="lin" valueType="num">
                                      <p:cBhvr>
                                        <p:cTn id="33" dur="500" fill="hold"/>
                                        <p:tgtEl>
                                          <p:spTgt spid="49"/>
                                        </p:tgtEl>
                                        <p:attrNameLst>
                                          <p:attrName>ppt_h</p:attrName>
                                        </p:attrNameLst>
                                      </p:cBhvr>
                                      <p:tavLst>
                                        <p:tav tm="0">
                                          <p:val>
                                            <p:fltVal val="0"/>
                                          </p:val>
                                        </p:tav>
                                        <p:tav tm="100000">
                                          <p:val>
                                            <p:strVal val="#ppt_h"/>
                                          </p:val>
                                        </p:tav>
                                      </p:tavLst>
                                    </p:anim>
                                    <p:animEffect transition="in" filter="fade">
                                      <p:cBhvr>
                                        <p:cTn id="34" dur="500"/>
                                        <p:tgtEl>
                                          <p:spTgt spid="4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50"/>
                                        </p:tgtEl>
                                        <p:attrNameLst>
                                          <p:attrName>style.visibility</p:attrName>
                                        </p:attrNameLst>
                                      </p:cBhvr>
                                      <p:to>
                                        <p:strVal val="visible"/>
                                      </p:to>
                                    </p:set>
                                    <p:anim calcmode="lin" valueType="num">
                                      <p:cBhvr>
                                        <p:cTn id="37" dur="500" fill="hold"/>
                                        <p:tgtEl>
                                          <p:spTgt spid="50"/>
                                        </p:tgtEl>
                                        <p:attrNameLst>
                                          <p:attrName>ppt_w</p:attrName>
                                        </p:attrNameLst>
                                      </p:cBhvr>
                                      <p:tavLst>
                                        <p:tav tm="0">
                                          <p:val>
                                            <p:fltVal val="0"/>
                                          </p:val>
                                        </p:tav>
                                        <p:tav tm="100000">
                                          <p:val>
                                            <p:strVal val="#ppt_w"/>
                                          </p:val>
                                        </p:tav>
                                      </p:tavLst>
                                    </p:anim>
                                    <p:anim calcmode="lin" valueType="num">
                                      <p:cBhvr>
                                        <p:cTn id="38" dur="500" fill="hold"/>
                                        <p:tgtEl>
                                          <p:spTgt spid="50"/>
                                        </p:tgtEl>
                                        <p:attrNameLst>
                                          <p:attrName>ppt_h</p:attrName>
                                        </p:attrNameLst>
                                      </p:cBhvr>
                                      <p:tavLst>
                                        <p:tav tm="0">
                                          <p:val>
                                            <p:fltVal val="0"/>
                                          </p:val>
                                        </p:tav>
                                        <p:tav tm="100000">
                                          <p:val>
                                            <p:strVal val="#ppt_h"/>
                                          </p:val>
                                        </p:tav>
                                      </p:tavLst>
                                    </p:anim>
                                    <p:animEffect transition="in" filter="fade">
                                      <p:cBhvr>
                                        <p:cTn id="39" dur="500"/>
                                        <p:tgtEl>
                                          <p:spTgt spid="5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p:cTn id="42" dur="500" fill="hold"/>
                                        <p:tgtEl>
                                          <p:spTgt spid="51"/>
                                        </p:tgtEl>
                                        <p:attrNameLst>
                                          <p:attrName>ppt_w</p:attrName>
                                        </p:attrNameLst>
                                      </p:cBhvr>
                                      <p:tavLst>
                                        <p:tav tm="0">
                                          <p:val>
                                            <p:fltVal val="0"/>
                                          </p:val>
                                        </p:tav>
                                        <p:tav tm="100000">
                                          <p:val>
                                            <p:strVal val="#ppt_w"/>
                                          </p:val>
                                        </p:tav>
                                      </p:tavLst>
                                    </p:anim>
                                    <p:anim calcmode="lin" valueType="num">
                                      <p:cBhvr>
                                        <p:cTn id="43" dur="500" fill="hold"/>
                                        <p:tgtEl>
                                          <p:spTgt spid="51"/>
                                        </p:tgtEl>
                                        <p:attrNameLst>
                                          <p:attrName>ppt_h</p:attrName>
                                        </p:attrNameLst>
                                      </p:cBhvr>
                                      <p:tavLst>
                                        <p:tav tm="0">
                                          <p:val>
                                            <p:fltVal val="0"/>
                                          </p:val>
                                        </p:tav>
                                        <p:tav tm="100000">
                                          <p:val>
                                            <p:strVal val="#ppt_h"/>
                                          </p:val>
                                        </p:tav>
                                      </p:tavLst>
                                    </p:anim>
                                    <p:animEffect transition="in" filter="fade">
                                      <p:cBhvr>
                                        <p:cTn id="44" dur="500"/>
                                        <p:tgtEl>
                                          <p:spTgt spid="51"/>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p:cTn id="47" dur="500" fill="hold"/>
                                        <p:tgtEl>
                                          <p:spTgt spid="52"/>
                                        </p:tgtEl>
                                        <p:attrNameLst>
                                          <p:attrName>ppt_w</p:attrName>
                                        </p:attrNameLst>
                                      </p:cBhvr>
                                      <p:tavLst>
                                        <p:tav tm="0">
                                          <p:val>
                                            <p:fltVal val="0"/>
                                          </p:val>
                                        </p:tav>
                                        <p:tav tm="100000">
                                          <p:val>
                                            <p:strVal val="#ppt_w"/>
                                          </p:val>
                                        </p:tav>
                                      </p:tavLst>
                                    </p:anim>
                                    <p:anim calcmode="lin" valueType="num">
                                      <p:cBhvr>
                                        <p:cTn id="48" dur="500" fill="hold"/>
                                        <p:tgtEl>
                                          <p:spTgt spid="52"/>
                                        </p:tgtEl>
                                        <p:attrNameLst>
                                          <p:attrName>ppt_h</p:attrName>
                                        </p:attrNameLst>
                                      </p:cBhvr>
                                      <p:tavLst>
                                        <p:tav tm="0">
                                          <p:val>
                                            <p:fltVal val="0"/>
                                          </p:val>
                                        </p:tav>
                                        <p:tav tm="100000">
                                          <p:val>
                                            <p:strVal val="#ppt_h"/>
                                          </p:val>
                                        </p:tav>
                                      </p:tavLst>
                                    </p:anim>
                                    <p:animEffect transition="in" filter="fade">
                                      <p:cBhvr>
                                        <p:cTn id="49" dur="500"/>
                                        <p:tgtEl>
                                          <p:spTgt spid="5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500" fill="hold"/>
                                        <p:tgtEl>
                                          <p:spTgt spid="53"/>
                                        </p:tgtEl>
                                        <p:attrNameLst>
                                          <p:attrName>ppt_w</p:attrName>
                                        </p:attrNameLst>
                                      </p:cBhvr>
                                      <p:tavLst>
                                        <p:tav tm="0">
                                          <p:val>
                                            <p:fltVal val="0"/>
                                          </p:val>
                                        </p:tav>
                                        <p:tav tm="100000">
                                          <p:val>
                                            <p:strVal val="#ppt_w"/>
                                          </p:val>
                                        </p:tav>
                                      </p:tavLst>
                                    </p:anim>
                                    <p:anim calcmode="lin" valueType="num">
                                      <p:cBhvr>
                                        <p:cTn id="53" dur="500" fill="hold"/>
                                        <p:tgtEl>
                                          <p:spTgt spid="53"/>
                                        </p:tgtEl>
                                        <p:attrNameLst>
                                          <p:attrName>ppt_h</p:attrName>
                                        </p:attrNameLst>
                                      </p:cBhvr>
                                      <p:tavLst>
                                        <p:tav tm="0">
                                          <p:val>
                                            <p:fltVal val="0"/>
                                          </p:val>
                                        </p:tav>
                                        <p:tav tm="100000">
                                          <p:val>
                                            <p:strVal val="#ppt_h"/>
                                          </p:val>
                                        </p:tav>
                                      </p:tavLst>
                                    </p:anim>
                                    <p:animEffect transition="in" filter="fade">
                                      <p:cBhvr>
                                        <p:cTn id="54" dur="500"/>
                                        <p:tgtEl>
                                          <p:spTgt spid="53"/>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p:cTn id="57" dur="500" fill="hold"/>
                                        <p:tgtEl>
                                          <p:spTgt spid="54"/>
                                        </p:tgtEl>
                                        <p:attrNameLst>
                                          <p:attrName>ppt_w</p:attrName>
                                        </p:attrNameLst>
                                      </p:cBhvr>
                                      <p:tavLst>
                                        <p:tav tm="0">
                                          <p:val>
                                            <p:fltVal val="0"/>
                                          </p:val>
                                        </p:tav>
                                        <p:tav tm="100000">
                                          <p:val>
                                            <p:strVal val="#ppt_w"/>
                                          </p:val>
                                        </p:tav>
                                      </p:tavLst>
                                    </p:anim>
                                    <p:anim calcmode="lin" valueType="num">
                                      <p:cBhvr>
                                        <p:cTn id="58" dur="500" fill="hold"/>
                                        <p:tgtEl>
                                          <p:spTgt spid="54"/>
                                        </p:tgtEl>
                                        <p:attrNameLst>
                                          <p:attrName>ppt_h</p:attrName>
                                        </p:attrNameLst>
                                      </p:cBhvr>
                                      <p:tavLst>
                                        <p:tav tm="0">
                                          <p:val>
                                            <p:fltVal val="0"/>
                                          </p:val>
                                        </p:tav>
                                        <p:tav tm="100000">
                                          <p:val>
                                            <p:strVal val="#ppt_h"/>
                                          </p:val>
                                        </p:tav>
                                      </p:tavLst>
                                    </p:anim>
                                    <p:animEffect transition="in" filter="fade">
                                      <p:cBhvr>
                                        <p:cTn id="59" dur="500"/>
                                        <p:tgtEl>
                                          <p:spTgt spid="5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55"/>
                                        </p:tgtEl>
                                        <p:attrNameLst>
                                          <p:attrName>style.visibility</p:attrName>
                                        </p:attrNameLst>
                                      </p:cBhvr>
                                      <p:to>
                                        <p:strVal val="visible"/>
                                      </p:to>
                                    </p:set>
                                    <p:anim calcmode="lin" valueType="num">
                                      <p:cBhvr>
                                        <p:cTn id="62" dur="500" fill="hold"/>
                                        <p:tgtEl>
                                          <p:spTgt spid="55"/>
                                        </p:tgtEl>
                                        <p:attrNameLst>
                                          <p:attrName>ppt_w</p:attrName>
                                        </p:attrNameLst>
                                      </p:cBhvr>
                                      <p:tavLst>
                                        <p:tav tm="0">
                                          <p:val>
                                            <p:fltVal val="0"/>
                                          </p:val>
                                        </p:tav>
                                        <p:tav tm="100000">
                                          <p:val>
                                            <p:strVal val="#ppt_w"/>
                                          </p:val>
                                        </p:tav>
                                      </p:tavLst>
                                    </p:anim>
                                    <p:anim calcmode="lin" valueType="num">
                                      <p:cBhvr>
                                        <p:cTn id="63" dur="500" fill="hold"/>
                                        <p:tgtEl>
                                          <p:spTgt spid="55"/>
                                        </p:tgtEl>
                                        <p:attrNameLst>
                                          <p:attrName>ppt_h</p:attrName>
                                        </p:attrNameLst>
                                      </p:cBhvr>
                                      <p:tavLst>
                                        <p:tav tm="0">
                                          <p:val>
                                            <p:fltVal val="0"/>
                                          </p:val>
                                        </p:tav>
                                        <p:tav tm="100000">
                                          <p:val>
                                            <p:strVal val="#ppt_h"/>
                                          </p:val>
                                        </p:tav>
                                      </p:tavLst>
                                    </p:anim>
                                    <p:animEffect transition="in" filter="fade">
                                      <p:cBhvr>
                                        <p:cTn id="64" dur="500"/>
                                        <p:tgtEl>
                                          <p:spTgt spid="55"/>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56"/>
                                        </p:tgtEl>
                                        <p:attrNameLst>
                                          <p:attrName>style.visibility</p:attrName>
                                        </p:attrNameLst>
                                      </p:cBhvr>
                                      <p:to>
                                        <p:strVal val="visible"/>
                                      </p:to>
                                    </p:set>
                                    <p:anim calcmode="lin" valueType="num">
                                      <p:cBhvr>
                                        <p:cTn id="67" dur="500" fill="hold"/>
                                        <p:tgtEl>
                                          <p:spTgt spid="56"/>
                                        </p:tgtEl>
                                        <p:attrNameLst>
                                          <p:attrName>ppt_w</p:attrName>
                                        </p:attrNameLst>
                                      </p:cBhvr>
                                      <p:tavLst>
                                        <p:tav tm="0">
                                          <p:val>
                                            <p:fltVal val="0"/>
                                          </p:val>
                                        </p:tav>
                                        <p:tav tm="100000">
                                          <p:val>
                                            <p:strVal val="#ppt_w"/>
                                          </p:val>
                                        </p:tav>
                                      </p:tavLst>
                                    </p:anim>
                                    <p:anim calcmode="lin" valueType="num">
                                      <p:cBhvr>
                                        <p:cTn id="68" dur="500" fill="hold"/>
                                        <p:tgtEl>
                                          <p:spTgt spid="56"/>
                                        </p:tgtEl>
                                        <p:attrNameLst>
                                          <p:attrName>ppt_h</p:attrName>
                                        </p:attrNameLst>
                                      </p:cBhvr>
                                      <p:tavLst>
                                        <p:tav tm="0">
                                          <p:val>
                                            <p:fltVal val="0"/>
                                          </p:val>
                                        </p:tav>
                                        <p:tav tm="100000">
                                          <p:val>
                                            <p:strVal val="#ppt_h"/>
                                          </p:val>
                                        </p:tav>
                                      </p:tavLst>
                                    </p:anim>
                                    <p:animEffect transition="in" filter="fade">
                                      <p:cBhvr>
                                        <p:cTn id="69" dur="500"/>
                                        <p:tgtEl>
                                          <p:spTgt spid="5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 calcmode="lin" valueType="num">
                                      <p:cBhvr>
                                        <p:cTn id="72" dur="500" fill="hold"/>
                                        <p:tgtEl>
                                          <p:spTgt spid="57"/>
                                        </p:tgtEl>
                                        <p:attrNameLst>
                                          <p:attrName>ppt_w</p:attrName>
                                        </p:attrNameLst>
                                      </p:cBhvr>
                                      <p:tavLst>
                                        <p:tav tm="0">
                                          <p:val>
                                            <p:fltVal val="0"/>
                                          </p:val>
                                        </p:tav>
                                        <p:tav tm="100000">
                                          <p:val>
                                            <p:strVal val="#ppt_w"/>
                                          </p:val>
                                        </p:tav>
                                      </p:tavLst>
                                    </p:anim>
                                    <p:anim calcmode="lin" valueType="num">
                                      <p:cBhvr>
                                        <p:cTn id="73" dur="500" fill="hold"/>
                                        <p:tgtEl>
                                          <p:spTgt spid="57"/>
                                        </p:tgtEl>
                                        <p:attrNameLst>
                                          <p:attrName>ppt_h</p:attrName>
                                        </p:attrNameLst>
                                      </p:cBhvr>
                                      <p:tavLst>
                                        <p:tav tm="0">
                                          <p:val>
                                            <p:fltVal val="0"/>
                                          </p:val>
                                        </p:tav>
                                        <p:tav tm="100000">
                                          <p:val>
                                            <p:strVal val="#ppt_h"/>
                                          </p:val>
                                        </p:tav>
                                      </p:tavLst>
                                    </p:anim>
                                    <p:animEffect transition="in" filter="fade">
                                      <p:cBhvr>
                                        <p:cTn id="74" dur="500"/>
                                        <p:tgtEl>
                                          <p:spTgt spid="5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58"/>
                                        </p:tgtEl>
                                        <p:attrNameLst>
                                          <p:attrName>style.visibility</p:attrName>
                                        </p:attrNameLst>
                                      </p:cBhvr>
                                      <p:to>
                                        <p:strVal val="visible"/>
                                      </p:to>
                                    </p:set>
                                    <p:anim calcmode="lin" valueType="num">
                                      <p:cBhvr>
                                        <p:cTn id="77" dur="500" fill="hold"/>
                                        <p:tgtEl>
                                          <p:spTgt spid="58"/>
                                        </p:tgtEl>
                                        <p:attrNameLst>
                                          <p:attrName>ppt_w</p:attrName>
                                        </p:attrNameLst>
                                      </p:cBhvr>
                                      <p:tavLst>
                                        <p:tav tm="0">
                                          <p:val>
                                            <p:fltVal val="0"/>
                                          </p:val>
                                        </p:tav>
                                        <p:tav tm="100000">
                                          <p:val>
                                            <p:strVal val="#ppt_w"/>
                                          </p:val>
                                        </p:tav>
                                      </p:tavLst>
                                    </p:anim>
                                    <p:anim calcmode="lin" valueType="num">
                                      <p:cBhvr>
                                        <p:cTn id="78" dur="500" fill="hold"/>
                                        <p:tgtEl>
                                          <p:spTgt spid="58"/>
                                        </p:tgtEl>
                                        <p:attrNameLst>
                                          <p:attrName>ppt_h</p:attrName>
                                        </p:attrNameLst>
                                      </p:cBhvr>
                                      <p:tavLst>
                                        <p:tav tm="0">
                                          <p:val>
                                            <p:fltVal val="0"/>
                                          </p:val>
                                        </p:tav>
                                        <p:tav tm="100000">
                                          <p:val>
                                            <p:strVal val="#ppt_h"/>
                                          </p:val>
                                        </p:tav>
                                      </p:tavLst>
                                    </p:anim>
                                    <p:animEffect transition="in" filter="fade">
                                      <p:cBhvr>
                                        <p:cTn id="79" dur="500"/>
                                        <p:tgtEl>
                                          <p:spTgt spid="5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59"/>
                                        </p:tgtEl>
                                        <p:attrNameLst>
                                          <p:attrName>style.visibility</p:attrName>
                                        </p:attrNameLst>
                                      </p:cBhvr>
                                      <p:to>
                                        <p:strVal val="visible"/>
                                      </p:to>
                                    </p:set>
                                    <p:anim calcmode="lin" valueType="num">
                                      <p:cBhvr>
                                        <p:cTn id="82" dur="500" fill="hold"/>
                                        <p:tgtEl>
                                          <p:spTgt spid="59"/>
                                        </p:tgtEl>
                                        <p:attrNameLst>
                                          <p:attrName>ppt_w</p:attrName>
                                        </p:attrNameLst>
                                      </p:cBhvr>
                                      <p:tavLst>
                                        <p:tav tm="0">
                                          <p:val>
                                            <p:fltVal val="0"/>
                                          </p:val>
                                        </p:tav>
                                        <p:tav tm="100000">
                                          <p:val>
                                            <p:strVal val="#ppt_w"/>
                                          </p:val>
                                        </p:tav>
                                      </p:tavLst>
                                    </p:anim>
                                    <p:anim calcmode="lin" valueType="num">
                                      <p:cBhvr>
                                        <p:cTn id="83" dur="500" fill="hold"/>
                                        <p:tgtEl>
                                          <p:spTgt spid="59"/>
                                        </p:tgtEl>
                                        <p:attrNameLst>
                                          <p:attrName>ppt_h</p:attrName>
                                        </p:attrNameLst>
                                      </p:cBhvr>
                                      <p:tavLst>
                                        <p:tav tm="0">
                                          <p:val>
                                            <p:fltVal val="0"/>
                                          </p:val>
                                        </p:tav>
                                        <p:tav tm="100000">
                                          <p:val>
                                            <p:strVal val="#ppt_h"/>
                                          </p:val>
                                        </p:tav>
                                      </p:tavLst>
                                    </p:anim>
                                    <p:animEffect transition="in" filter="fade">
                                      <p:cBhvr>
                                        <p:cTn id="84" dur="500"/>
                                        <p:tgtEl>
                                          <p:spTgt spid="59"/>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60"/>
                                        </p:tgtEl>
                                        <p:attrNameLst>
                                          <p:attrName>style.visibility</p:attrName>
                                        </p:attrNameLst>
                                      </p:cBhvr>
                                      <p:to>
                                        <p:strVal val="visible"/>
                                      </p:to>
                                    </p:set>
                                    <p:anim calcmode="lin" valueType="num">
                                      <p:cBhvr>
                                        <p:cTn id="87" dur="500" fill="hold"/>
                                        <p:tgtEl>
                                          <p:spTgt spid="60"/>
                                        </p:tgtEl>
                                        <p:attrNameLst>
                                          <p:attrName>ppt_w</p:attrName>
                                        </p:attrNameLst>
                                      </p:cBhvr>
                                      <p:tavLst>
                                        <p:tav tm="0">
                                          <p:val>
                                            <p:fltVal val="0"/>
                                          </p:val>
                                        </p:tav>
                                        <p:tav tm="100000">
                                          <p:val>
                                            <p:strVal val="#ppt_w"/>
                                          </p:val>
                                        </p:tav>
                                      </p:tavLst>
                                    </p:anim>
                                    <p:anim calcmode="lin" valueType="num">
                                      <p:cBhvr>
                                        <p:cTn id="88" dur="500" fill="hold"/>
                                        <p:tgtEl>
                                          <p:spTgt spid="60"/>
                                        </p:tgtEl>
                                        <p:attrNameLst>
                                          <p:attrName>ppt_h</p:attrName>
                                        </p:attrNameLst>
                                      </p:cBhvr>
                                      <p:tavLst>
                                        <p:tav tm="0">
                                          <p:val>
                                            <p:fltVal val="0"/>
                                          </p:val>
                                        </p:tav>
                                        <p:tav tm="100000">
                                          <p:val>
                                            <p:strVal val="#ppt_h"/>
                                          </p:val>
                                        </p:tav>
                                      </p:tavLst>
                                    </p:anim>
                                    <p:animEffect transition="in" filter="fade">
                                      <p:cBhvr>
                                        <p:cTn id="89" dur="500"/>
                                        <p:tgtEl>
                                          <p:spTgt spid="60"/>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61"/>
                                        </p:tgtEl>
                                        <p:attrNameLst>
                                          <p:attrName>style.visibility</p:attrName>
                                        </p:attrNameLst>
                                      </p:cBhvr>
                                      <p:to>
                                        <p:strVal val="visible"/>
                                      </p:to>
                                    </p:set>
                                    <p:anim calcmode="lin" valueType="num">
                                      <p:cBhvr>
                                        <p:cTn id="92" dur="500" fill="hold"/>
                                        <p:tgtEl>
                                          <p:spTgt spid="61"/>
                                        </p:tgtEl>
                                        <p:attrNameLst>
                                          <p:attrName>ppt_w</p:attrName>
                                        </p:attrNameLst>
                                      </p:cBhvr>
                                      <p:tavLst>
                                        <p:tav tm="0">
                                          <p:val>
                                            <p:fltVal val="0"/>
                                          </p:val>
                                        </p:tav>
                                        <p:tav tm="100000">
                                          <p:val>
                                            <p:strVal val="#ppt_w"/>
                                          </p:val>
                                        </p:tav>
                                      </p:tavLst>
                                    </p:anim>
                                    <p:anim calcmode="lin" valueType="num">
                                      <p:cBhvr>
                                        <p:cTn id="93" dur="500" fill="hold"/>
                                        <p:tgtEl>
                                          <p:spTgt spid="61"/>
                                        </p:tgtEl>
                                        <p:attrNameLst>
                                          <p:attrName>ppt_h</p:attrName>
                                        </p:attrNameLst>
                                      </p:cBhvr>
                                      <p:tavLst>
                                        <p:tav tm="0">
                                          <p:val>
                                            <p:fltVal val="0"/>
                                          </p:val>
                                        </p:tav>
                                        <p:tav tm="100000">
                                          <p:val>
                                            <p:strVal val="#ppt_h"/>
                                          </p:val>
                                        </p:tav>
                                      </p:tavLst>
                                    </p:anim>
                                    <p:animEffect transition="in" filter="fade">
                                      <p:cBhvr>
                                        <p:cTn id="94"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p:bldP spid="60" grpId="0"/>
      <p:bldP spid="61"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0.1"/>
</p:tagLst>
</file>

<file path=ppt/tags/tag10.xml><?xml version="1.0" encoding="utf-8"?>
<p:tagLst xmlns:a="http://schemas.openxmlformats.org/drawingml/2006/main" xmlns:r="http://schemas.openxmlformats.org/officeDocument/2006/relationships" xmlns:p="http://schemas.openxmlformats.org/presentationml/2006/main">
  <p:tag name="PA" val="v3.0.1"/>
</p:tagLst>
</file>

<file path=ppt/tags/tag11.xml><?xml version="1.0" encoding="utf-8"?>
<p:tagLst xmlns:a="http://schemas.openxmlformats.org/drawingml/2006/main" xmlns:r="http://schemas.openxmlformats.org/officeDocument/2006/relationships" xmlns:p="http://schemas.openxmlformats.org/presentationml/2006/main">
  <p:tag name="PA" val="v3.0.1"/>
</p:tagLst>
</file>

<file path=ppt/tags/tag12.xml><?xml version="1.0" encoding="utf-8"?>
<p:tagLst xmlns:a="http://schemas.openxmlformats.org/drawingml/2006/main" xmlns:r="http://schemas.openxmlformats.org/officeDocument/2006/relationships" xmlns:p="http://schemas.openxmlformats.org/presentationml/2006/main">
  <p:tag name="PA" val="v3.0.1"/>
</p:tagLst>
</file>

<file path=ppt/tags/tag13.xml><?xml version="1.0" encoding="utf-8"?>
<p:tagLst xmlns:a="http://schemas.openxmlformats.org/drawingml/2006/main" xmlns:r="http://schemas.openxmlformats.org/officeDocument/2006/relationships" xmlns:p="http://schemas.openxmlformats.org/presentationml/2006/main">
  <p:tag name="PA" val="v3.0.1"/>
</p:tagLst>
</file>

<file path=ppt/tags/tag14.xml><?xml version="1.0" encoding="utf-8"?>
<p:tagLst xmlns:a="http://schemas.openxmlformats.org/drawingml/2006/main" xmlns:r="http://schemas.openxmlformats.org/officeDocument/2006/relationships" xmlns:p="http://schemas.openxmlformats.org/presentationml/2006/main">
  <p:tag name="PA" val="v3.0.1"/>
</p:tagLst>
</file>

<file path=ppt/tags/tag15.xml><?xml version="1.0" encoding="utf-8"?>
<p:tagLst xmlns:a="http://schemas.openxmlformats.org/drawingml/2006/main" xmlns:r="http://schemas.openxmlformats.org/officeDocument/2006/relationships" xmlns:p="http://schemas.openxmlformats.org/presentationml/2006/main">
  <p:tag name="PA" val="v3.0.1"/>
</p:tagLst>
</file>

<file path=ppt/tags/tag16.xml><?xml version="1.0" encoding="utf-8"?>
<p:tagLst xmlns:a="http://schemas.openxmlformats.org/drawingml/2006/main" xmlns:r="http://schemas.openxmlformats.org/officeDocument/2006/relationships" xmlns:p="http://schemas.openxmlformats.org/presentationml/2006/main">
  <p:tag name="PA" val="v3.0.1"/>
</p:tagLst>
</file>

<file path=ppt/tags/tag17.xml><?xml version="1.0" encoding="utf-8"?>
<p:tagLst xmlns:a="http://schemas.openxmlformats.org/drawingml/2006/main" xmlns:r="http://schemas.openxmlformats.org/officeDocument/2006/relationships" xmlns:p="http://schemas.openxmlformats.org/presentationml/2006/main">
  <p:tag name="MH" val="20160203101803"/>
  <p:tag name="MH_LIBRARY" val="GRAPHIC"/>
  <p:tag name="MH_TYPE" val="Other"/>
  <p:tag name="MH_ORDER" val="2"/>
</p:tagLst>
</file>

<file path=ppt/tags/tag18.xml><?xml version="1.0" encoding="utf-8"?>
<p:tagLst xmlns:a="http://schemas.openxmlformats.org/drawingml/2006/main" xmlns:r="http://schemas.openxmlformats.org/officeDocument/2006/relationships" xmlns:p="http://schemas.openxmlformats.org/presentationml/2006/main">
  <p:tag name="MH" val="20160203101803"/>
  <p:tag name="MH_LIBRARY" val="GRAPHIC"/>
  <p:tag name="MH_TYPE" val="Other"/>
  <p:tag name="MH_ORDER" val="2"/>
</p:tagLst>
</file>

<file path=ppt/tags/tag19.xml><?xml version="1.0" encoding="utf-8"?>
<p:tagLst xmlns:a="http://schemas.openxmlformats.org/drawingml/2006/main" xmlns:r="http://schemas.openxmlformats.org/officeDocument/2006/relationships" xmlns:p="http://schemas.openxmlformats.org/presentationml/2006/main">
  <p:tag name="PA" val="v3.0.1"/>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ags/tag5.xml><?xml version="1.0" encoding="utf-8"?>
<p:tagLst xmlns:a="http://schemas.openxmlformats.org/drawingml/2006/main" xmlns:r="http://schemas.openxmlformats.org/officeDocument/2006/relationships" xmlns:p="http://schemas.openxmlformats.org/presentationml/2006/main">
  <p:tag name="PA" val="v3.0.1"/>
</p:tagLst>
</file>

<file path=ppt/tags/tag6.xml><?xml version="1.0" encoding="utf-8"?>
<p:tagLst xmlns:a="http://schemas.openxmlformats.org/drawingml/2006/main" xmlns:r="http://schemas.openxmlformats.org/officeDocument/2006/relationships" xmlns:p="http://schemas.openxmlformats.org/presentationml/2006/main">
  <p:tag name="PA" val="v3.0.1"/>
</p:tagLst>
</file>

<file path=ppt/tags/tag7.xml><?xml version="1.0" encoding="utf-8"?>
<p:tagLst xmlns:a="http://schemas.openxmlformats.org/drawingml/2006/main" xmlns:r="http://schemas.openxmlformats.org/officeDocument/2006/relationships" xmlns:p="http://schemas.openxmlformats.org/presentationml/2006/main">
  <p:tag name="PA" val="v3.0.1"/>
</p:tagLst>
</file>

<file path=ppt/tags/tag8.xml><?xml version="1.0" encoding="utf-8"?>
<p:tagLst xmlns:a="http://schemas.openxmlformats.org/drawingml/2006/main" xmlns:r="http://schemas.openxmlformats.org/officeDocument/2006/relationships" xmlns:p="http://schemas.openxmlformats.org/presentationml/2006/main">
  <p:tag name="PA" val="v3.0.1"/>
</p:tagLst>
</file>

<file path=ppt/tags/tag9.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第一PPT，www.1ppt.com">
  <a:themeElements>
    <a:clrScheme name="自定义 2416">
      <a:dk1>
        <a:sysClr val="windowText" lastClr="000000"/>
      </a:dk1>
      <a:lt1>
        <a:sysClr val="window" lastClr="FFFFFF"/>
      </a:lt1>
      <a:dk2>
        <a:srgbClr val="44546A"/>
      </a:dk2>
      <a:lt2>
        <a:srgbClr val="E7E6E6"/>
      </a:lt2>
      <a:accent1>
        <a:srgbClr val="F2B800"/>
      </a:accent1>
      <a:accent2>
        <a:srgbClr val="F2B800"/>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1587</Words>
  <Application>Microsoft Office PowerPoint</Application>
  <PresentationFormat>宽屏</PresentationFormat>
  <Paragraphs>213</Paragraphs>
  <Slides>30</Slides>
  <Notes>3</Notes>
  <HiddenSlides>0</HiddenSlides>
  <MMClips>0</MMClips>
  <ScaleCrop>false</ScaleCrop>
  <HeadingPairs>
    <vt:vector size="6" baseType="variant">
      <vt:variant>
        <vt:lpstr>已用的字体</vt:lpstr>
      </vt:variant>
      <vt:variant>
        <vt:i4>7</vt:i4>
      </vt:variant>
      <vt:variant>
        <vt:lpstr>主题</vt:lpstr>
      </vt:variant>
      <vt:variant>
        <vt:i4>2</vt:i4>
      </vt:variant>
      <vt:variant>
        <vt:lpstr>幻灯片标题</vt:lpstr>
      </vt:variant>
      <vt:variant>
        <vt:i4>30</vt:i4>
      </vt:variant>
    </vt:vector>
  </HeadingPairs>
  <TitlesOfParts>
    <vt:vector size="39" baseType="lpstr">
      <vt:lpstr>等线</vt:lpstr>
      <vt:lpstr>等线 Light</vt:lpstr>
      <vt:lpstr>三极正朗黑简体</vt:lpstr>
      <vt:lpstr>思源黑体</vt:lpstr>
      <vt:lpstr>微软雅黑</vt:lpstr>
      <vt:lpstr>Arial</vt:lpstr>
      <vt:lpstr>Calibri</vt:lpstr>
      <vt:lpstr>第一PPT，www.1ppt.com</vt:lpstr>
      <vt:lpstr>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季度工作总结</dc:title>
  <dc:creator/>
  <cp:keywords>www.1ppt.com</cp:keywords>
  <dc:description>www.1ppt.com</dc:description>
  <cp:lastModifiedBy/>
  <cp:revision>1</cp:revision>
  <dcterms:created xsi:type="dcterms:W3CDTF">2022-08-22T01:17:28Z</dcterms:created>
  <dcterms:modified xsi:type="dcterms:W3CDTF">2022-09-16T09:05:50Z</dcterms:modified>
</cp:coreProperties>
</file>