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 id="2147483738" r:id="rId2"/>
  </p:sldMasterIdLst>
  <p:notesMasterIdLst>
    <p:notesMasterId r:id="rId29"/>
  </p:notesMasterIdLst>
  <p:handoutMasterIdLst>
    <p:handoutMasterId r:id="rId30"/>
  </p:handoutMasterIdLst>
  <p:sldIdLst>
    <p:sldId id="4582" r:id="rId3"/>
    <p:sldId id="4614" r:id="rId4"/>
    <p:sldId id="4615" r:id="rId5"/>
    <p:sldId id="4599" r:id="rId6"/>
    <p:sldId id="4584" r:id="rId7"/>
    <p:sldId id="4605" r:id="rId8"/>
    <p:sldId id="4587" r:id="rId9"/>
    <p:sldId id="4607" r:id="rId10"/>
    <p:sldId id="4616" r:id="rId11"/>
    <p:sldId id="4604" r:id="rId12"/>
    <p:sldId id="4586" r:id="rId13"/>
    <p:sldId id="4608" r:id="rId14"/>
    <p:sldId id="4591" r:id="rId15"/>
    <p:sldId id="4609" r:id="rId16"/>
    <p:sldId id="4617" r:id="rId17"/>
    <p:sldId id="4602" r:id="rId18"/>
    <p:sldId id="4585" r:id="rId19"/>
    <p:sldId id="4610" r:id="rId20"/>
    <p:sldId id="4594" r:id="rId21"/>
    <p:sldId id="4611" r:id="rId22"/>
    <p:sldId id="4618" r:id="rId23"/>
    <p:sldId id="4600" r:id="rId24"/>
    <p:sldId id="4603" r:id="rId25"/>
    <p:sldId id="4612" r:id="rId26"/>
    <p:sldId id="4588" r:id="rId27"/>
    <p:sldId id="4583"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816"/>
    <a:srgbClr val="38AA37"/>
    <a:srgbClr val="EFA128"/>
    <a:srgbClr val="BE151F"/>
    <a:srgbClr val="4B342A"/>
    <a:srgbClr val="FFFFFF"/>
    <a:srgbClr val="3AD1B5"/>
    <a:srgbClr val="328879"/>
    <a:srgbClr val="EFC015"/>
    <a:srgbClr val="3A1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5394" autoAdjust="0"/>
  </p:normalViewPr>
  <p:slideViewPr>
    <p:cSldViewPr>
      <p:cViewPr varScale="1">
        <p:scale>
          <a:sx n="69" d="100"/>
          <a:sy n="69" d="100"/>
        </p:scale>
        <p:origin x="438" y="78"/>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2022/10/14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2022/10/14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44527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411294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9444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09141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402200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369943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133516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69203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2741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261430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687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4086870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88155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314842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894409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87791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71385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40338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417168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83464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84634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3118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96535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23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6758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445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34854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3FADED-B8E1-8402-315E-FB2CD602AB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A7568B0-473D-AED7-C0A7-F361A62D41CC}"/>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BFB68817-FACD-E6A7-0E8B-97376EC1D10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336D0E-CCAC-FEA2-E79B-C56586C3EB5F}"/>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79430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6840B-46D9-65B3-FA95-1C0DE4312BA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595C84E-62E5-76BD-6D99-57D5123EAA75}"/>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4DA87F23-7C1B-1179-DE15-1C639856725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3851195-6059-FA83-9C86-901697066224}"/>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7" name="TextBox 4">
            <a:extLst>
              <a:ext uri="{FF2B5EF4-FFF2-40B4-BE49-F238E27FC236}">
                <a16:creationId xmlns:a16="http://schemas.microsoft.com/office/drawing/2014/main" id="{C267E21E-698B-54B2-B7C0-D561BE03B5ED}"/>
              </a:ext>
            </a:extLst>
          </p:cNvPr>
          <p:cNvSpPr txBox="1"/>
          <p:nvPr userDrawn="1"/>
        </p:nvSpPr>
        <p:spPr>
          <a:xfrm>
            <a:off x="1460823" y="7029452"/>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32024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2789AC-8B94-96AB-F813-B5145A40876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CC22CF6-E229-9733-9DE5-753C6A3A576D}"/>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43ECDFF9-6D25-BCCE-1ED7-BDE106C8D36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4B50DB-8318-FFD7-C509-A65C4A682CE4}"/>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46167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8ACEF-EF56-846D-391C-962E3D8CD57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E08B23D-AD67-99D7-E973-4CB6E6EAAE39}"/>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5C657979-B3C9-E4DF-439B-F62BD2F6A2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76D133C-AE68-34CD-5882-7A8270905CBE}"/>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10650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7502D8-6471-3E2C-F089-53555E02924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0B1DBF7-28AE-ED89-77D7-5A9D6406992E}"/>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7952439D-6549-0F25-44C9-5097B37D75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A5FB849-FEBD-2DBD-65D7-B8EA36994910}"/>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5806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2938" y="6703595"/>
            <a:ext cx="3000375" cy="385072"/>
          </a:xfrm>
          <a:prstGeom prst="rect">
            <a:avLst/>
          </a:prstGeom>
        </p:spPr>
        <p:txBody>
          <a:bodyPr/>
          <a:lstStyle/>
          <a:p>
            <a:fld id="{2E3AAC11-D570-4EA9-AFC0-30FB72BA45EB}" type="datetimeFigureOut">
              <a:rPr lang="zh-CN" altLang="en-US" smtClean="0"/>
              <a:t>2022/10/14</a:t>
            </a:fld>
            <a:endParaRPr lang="zh-CN" altLang="en-US"/>
          </a:p>
        </p:txBody>
      </p:sp>
      <p:sp>
        <p:nvSpPr>
          <p:cNvPr id="5" name="页脚占位符 4"/>
          <p:cNvSpPr>
            <a:spLocks noGrp="1"/>
          </p:cNvSpPr>
          <p:nvPr>
            <p:ph type="ftr" sz="quarter" idx="11"/>
          </p:nvPr>
        </p:nvSpPr>
        <p:spPr>
          <a:xfrm>
            <a:off x="4393406" y="6703595"/>
            <a:ext cx="4071938" cy="385072"/>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215438" y="6703595"/>
            <a:ext cx="3000375" cy="385072"/>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99953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2938" y="6703595"/>
            <a:ext cx="3000375" cy="385072"/>
          </a:xfrm>
          <a:prstGeom prst="rect">
            <a:avLst/>
          </a:prstGeom>
        </p:spPr>
        <p:txBody>
          <a:bodyPr/>
          <a:lstStyle/>
          <a:p>
            <a:fld id="{2E3AAC11-D570-4EA9-AFC0-30FB72BA45EB}" type="datetimeFigureOut">
              <a:rPr lang="zh-CN" altLang="en-US" smtClean="0"/>
              <a:t>2022/10/14</a:t>
            </a:fld>
            <a:endParaRPr lang="zh-CN" altLang="en-US"/>
          </a:p>
        </p:txBody>
      </p:sp>
      <p:sp>
        <p:nvSpPr>
          <p:cNvPr id="5" name="页脚占位符 4"/>
          <p:cNvSpPr>
            <a:spLocks noGrp="1"/>
          </p:cNvSpPr>
          <p:nvPr>
            <p:ph type="ftr" sz="quarter" idx="11"/>
          </p:nvPr>
        </p:nvSpPr>
        <p:spPr>
          <a:xfrm>
            <a:off x="4393406" y="6703595"/>
            <a:ext cx="4071938" cy="385072"/>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215438" y="6703595"/>
            <a:ext cx="3000375" cy="385072"/>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965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55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A163E-FB6F-77FA-DA26-8F982A44F65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CF6E2FC-F890-AB4A-B484-3C075DB464A8}"/>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D2CA9944-ED75-1786-9D34-431D5AE80C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927486-C878-EC46-D82C-58224951016B}"/>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51545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E2D407-571E-7770-4114-5EF070B504C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F20132-BB45-6179-AD97-51B52891326F}"/>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962724FB-94D9-73EE-EB75-56ADAF68AD3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20DBC6-9573-1F43-302E-FEDCE578FC17}"/>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76816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1515C-5D31-83DB-4EDF-6FD7DA2CC9B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6B9B0B-57BB-9A96-CE4B-97390567B174}"/>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5C10222B-DA59-5611-E914-9AF6E2FA3C2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D3B14D3-09FA-574E-8325-C8276962FC58}"/>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53976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1C8880-BB41-E617-73E8-8AFAAB9692E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481759-D89A-CE03-6D21-58AE0DCC7933}"/>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29D59281-BE7F-7B63-ACCA-93814B44F69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2582F3F-611D-3569-D49C-F0BEE6AE8E9E}"/>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57334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57A554-9A66-A558-8430-C9EC7936EF4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9D461B-D95C-C6E0-2B6A-5BA75FFD9246}"/>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B6F410A9-A6BC-659B-B243-5537F899AF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5C382C5-B2C5-1054-2701-E8C1999A6E6C}"/>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3408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61C6B-F7CA-2B92-8C68-9ED9CDC296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0B0A62-DFF8-1EB4-6ADC-C6997A3CEA9D}"/>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186CC5FC-B44F-8727-9D74-6ADBA3416A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3C91DC-2EB3-BD10-D7E1-8CC2B9D974F3}"/>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60847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2EFA6-51E9-9C74-6FA0-55D851D764E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99B47E0-2F1C-E961-F82F-A099C56F6DB4}"/>
              </a:ext>
            </a:extLst>
          </p:cNvPr>
          <p:cNvSpPr>
            <a:spLocks noGrp="1"/>
          </p:cNvSpPr>
          <p:nvPr>
            <p:ph type="dt" sz="half" idx="10"/>
          </p:nvPr>
        </p:nvSpPr>
        <p:spPr/>
        <p:txBody>
          <a:bodyPr/>
          <a:lstStyle/>
          <a:p>
            <a:fld id="{32BF82D2-7A68-459D-A996-9BDDA2518FA4}"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DA17EC66-600D-84A8-032F-F99444C8C4B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DBCD39-07A8-109A-FE85-60340F398E6D}"/>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5225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32BF82D2-7A68-459D-A996-9BDDA2518FA4}" type="datetimeFigureOut">
              <a:rPr lang="zh-CN" altLang="en-US" smtClean="0"/>
              <a:t>2022/10/14</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14473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ctr" defTabSz="964326" rtl="0" eaLnBrk="1" latinLnBrk="0" hangingPunct="1">
        <a:spcBef>
          <a:spcPct val="0"/>
        </a:spcBef>
        <a:buNone/>
        <a:defRPr sz="4640" kern="1200">
          <a:solidFill>
            <a:schemeClr val="tx1"/>
          </a:solidFill>
          <a:latin typeface="+mj-lt"/>
          <a:ea typeface="+mj-ea"/>
          <a:cs typeface="+mj-cs"/>
        </a:defRPr>
      </a:lvl1pPr>
    </p:titleStyle>
    <p:bodyStyle>
      <a:lvl1pPr marL="361622" indent="-361622" algn="l" defTabSz="964326" rtl="0" eaLnBrk="1" latinLnBrk="0" hangingPunct="1">
        <a:spcBef>
          <a:spcPct val="20000"/>
        </a:spcBef>
        <a:buFont typeface="Arial" panose="020B0604020202020204" pitchFamily="34" charset="0"/>
        <a:buChar char="•"/>
        <a:defRPr sz="3375" kern="1200">
          <a:solidFill>
            <a:schemeClr val="tx1"/>
          </a:solidFill>
          <a:latin typeface="+mn-lt"/>
          <a:ea typeface="+mn-ea"/>
          <a:cs typeface="+mn-cs"/>
        </a:defRPr>
      </a:lvl1pPr>
      <a:lvl2pPr marL="783515" indent="-301352" algn="l" defTabSz="964326" rtl="0" eaLnBrk="1" latinLnBrk="0" hangingPunct="1">
        <a:spcBef>
          <a:spcPct val="20000"/>
        </a:spcBef>
        <a:buFont typeface="Arial" panose="020B0604020202020204" pitchFamily="34" charset="0"/>
        <a:buChar char="–"/>
        <a:defRPr sz="2953" kern="1200">
          <a:solidFill>
            <a:schemeClr val="tx1"/>
          </a:solidFill>
          <a:latin typeface="+mn-lt"/>
          <a:ea typeface="+mn-ea"/>
          <a:cs typeface="+mn-cs"/>
        </a:defRPr>
      </a:lvl2pPr>
      <a:lvl3pPr marL="1205408" indent="-241082" algn="l" defTabSz="964326" rtl="0" eaLnBrk="1" latinLnBrk="0" hangingPunct="1">
        <a:spcBef>
          <a:spcPct val="20000"/>
        </a:spcBef>
        <a:buFont typeface="Arial" panose="020B0604020202020204" pitchFamily="34" charset="0"/>
        <a:buChar char="•"/>
        <a:defRPr sz="2531" kern="1200">
          <a:solidFill>
            <a:schemeClr val="tx1"/>
          </a:solidFill>
          <a:latin typeface="+mn-lt"/>
          <a:ea typeface="+mn-ea"/>
          <a:cs typeface="+mn-cs"/>
        </a:defRPr>
      </a:lvl3pPr>
      <a:lvl4pPr marL="1687571"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4pPr>
      <a:lvl5pPr marL="2169734"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5pPr>
      <a:lvl6pPr marL="2651897"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6pPr>
      <a:lvl7pPr marL="3134060"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7pPr>
      <a:lvl8pPr marL="3616223"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8pPr>
      <a:lvl9pPr marL="4098387" indent="-241082" algn="l" defTabSz="964326" rtl="0" eaLnBrk="1" latinLnBrk="0" hangingPunct="1">
        <a:spcBef>
          <a:spcPct val="20000"/>
        </a:spcBef>
        <a:buFont typeface="Arial" panose="020B0604020202020204" pitchFamily="34" charset="0"/>
        <a:buChar char="•"/>
        <a:defRPr sz="2109" kern="1200">
          <a:solidFill>
            <a:schemeClr val="tx1"/>
          </a:solidFill>
          <a:latin typeface="+mn-lt"/>
          <a:ea typeface="+mn-ea"/>
          <a:cs typeface="+mn-cs"/>
        </a:defRPr>
      </a:lvl9pPr>
    </p:bodyStyle>
    <p:otherStyle>
      <a:defPPr>
        <a:defRPr lang="zh-CN"/>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image" Target="../media/image3.png"/><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1.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858749" cy="7232650"/>
          </a:xfrm>
          <a:prstGeom prst="rect">
            <a:avLst/>
          </a:prstGeom>
          <a:blipFill dpi="0" rotWithShape="1">
            <a:blip r:embed="rId4" cstate="screen">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259"/>
          <p:cNvSpPr>
            <a:spLocks noChangeArrowheads="1"/>
          </p:cNvSpPr>
          <p:nvPr/>
        </p:nvSpPr>
        <p:spPr bwMode="auto">
          <a:xfrm>
            <a:off x="5205239" y="3309060"/>
            <a:ext cx="712879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dirty="0">
                <a:solidFill>
                  <a:schemeClr val="bg1"/>
                </a:solidFill>
                <a:latin typeface="Algerian" panose="04020705040A02060702" pitchFamily="82" charset="0"/>
                <a:ea typeface="+mn-ea"/>
                <a:cs typeface="+mn-ea"/>
                <a:sym typeface="+mn-lt"/>
              </a:rPr>
              <a:t>PPT Templates</a:t>
            </a:r>
            <a:endParaRPr lang="zh-CN" altLang="en-US" sz="7200" dirty="0">
              <a:solidFill>
                <a:schemeClr val="bg1"/>
              </a:solidFill>
              <a:latin typeface="Algerian" panose="04020705040A02060702" pitchFamily="82" charset="0"/>
              <a:ea typeface="+mn-ea"/>
              <a:cs typeface="+mn-ea"/>
              <a:sym typeface="+mn-lt"/>
            </a:endParaRPr>
          </a:p>
        </p:txBody>
      </p:sp>
      <p:sp>
        <p:nvSpPr>
          <p:cNvPr id="13" name="矩形 259"/>
          <p:cNvSpPr>
            <a:spLocks noChangeArrowheads="1"/>
          </p:cNvSpPr>
          <p:nvPr/>
        </p:nvSpPr>
        <p:spPr bwMode="auto">
          <a:xfrm>
            <a:off x="5205239" y="2293397"/>
            <a:ext cx="2799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dirty="0">
                <a:solidFill>
                  <a:schemeClr val="bg1"/>
                </a:solidFill>
                <a:latin typeface="Algerian" panose="04020705040A02060702" pitchFamily="82" charset="0"/>
                <a:ea typeface="+mn-ea"/>
                <a:cs typeface="+mn-ea"/>
                <a:sym typeface="+mn-lt"/>
              </a:rPr>
              <a:t>Free</a:t>
            </a:r>
          </a:p>
        </p:txBody>
      </p:sp>
      <p:sp>
        <p:nvSpPr>
          <p:cNvPr id="15" name="矩形 259"/>
          <p:cNvSpPr>
            <a:spLocks noChangeArrowheads="1"/>
          </p:cNvSpPr>
          <p:nvPr/>
        </p:nvSpPr>
        <p:spPr bwMode="auto">
          <a:xfrm>
            <a:off x="5205239" y="4984477"/>
            <a:ext cx="1963100"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mn-lt"/>
                <a:ea typeface="+mn-ea"/>
                <a:cs typeface="+mn-ea"/>
                <a:sym typeface="+mn-lt"/>
              </a:rPr>
              <a:t>Report : freeppt7.com</a:t>
            </a:r>
          </a:p>
        </p:txBody>
      </p:sp>
      <p:sp>
        <p:nvSpPr>
          <p:cNvPr id="16" name="矩形 259"/>
          <p:cNvSpPr>
            <a:spLocks noChangeArrowheads="1"/>
          </p:cNvSpPr>
          <p:nvPr/>
        </p:nvSpPr>
        <p:spPr bwMode="auto">
          <a:xfrm>
            <a:off x="8157567" y="4984477"/>
            <a:ext cx="2093933"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mn-lt"/>
                <a:ea typeface="+mn-ea"/>
                <a:cs typeface="+mn-ea"/>
                <a:sym typeface="+mn-lt"/>
              </a:rPr>
              <a:t>Time </a:t>
            </a:r>
            <a:r>
              <a:rPr lang="zh-CN" altLang="en-US" sz="1400" dirty="0">
                <a:solidFill>
                  <a:schemeClr val="bg1"/>
                </a:solidFill>
                <a:latin typeface="+mn-lt"/>
                <a:ea typeface="+mn-ea"/>
                <a:cs typeface="+mn-ea"/>
                <a:sym typeface="+mn-lt"/>
              </a:rPr>
              <a:t>：</a:t>
            </a:r>
            <a:r>
              <a:rPr lang="en-US" altLang="zh-CN" sz="1400" dirty="0">
                <a:solidFill>
                  <a:schemeClr val="bg1"/>
                </a:solidFill>
                <a:latin typeface="+mn-lt"/>
                <a:ea typeface="+mn-ea"/>
                <a:cs typeface="+mn-ea"/>
                <a:sym typeface="+mn-lt"/>
              </a:rPr>
              <a:t>20XX</a:t>
            </a:r>
          </a:p>
        </p:txBody>
      </p:sp>
      <p:pic>
        <p:nvPicPr>
          <p:cNvPr id="2" name="图片 1" descr="图片1">
            <a:extLst>
              <a:ext uri="{FF2B5EF4-FFF2-40B4-BE49-F238E27FC236}">
                <a16:creationId xmlns:a16="http://schemas.microsoft.com/office/drawing/2014/main" id="{288F72AE-0412-F962-8032-75397EC11B8B}"/>
              </a:ext>
            </a:extLst>
          </p:cNvPr>
          <p:cNvPicPr>
            <a:picLocks noChangeAspect="1"/>
          </p:cNvPicPr>
          <p:nvPr>
            <p:custDataLst>
              <p:tags r:id="rId1"/>
            </p:custDataLst>
          </p:nvPr>
        </p:nvPicPr>
        <p:blipFill>
          <a:blip r:embed="rId6"/>
          <a:stretch>
            <a:fillRect/>
          </a:stretch>
        </p:blipFill>
        <p:spPr>
          <a:xfrm>
            <a:off x="10677847" y="493466"/>
            <a:ext cx="1280160" cy="426720"/>
          </a:xfrm>
          <a:prstGeom prst="rect">
            <a:avLst/>
          </a:prstGeom>
        </p:spPr>
      </p:pic>
    </p:spTree>
    <p:extLst>
      <p:ext uri="{BB962C8B-B14F-4D97-AF65-F5344CB8AC3E}">
        <p14:creationId xmlns:p14="http://schemas.microsoft.com/office/powerpoint/2010/main" val="740245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par>
                          <p:cTn id="30" fill="hold">
                            <p:stCondLst>
                              <p:cond delay="32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par>
                          <p:cTn id="34" fill="hold">
                            <p:stCondLst>
                              <p:cond delay="37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2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2" grpId="1"/>
      <p:bldP spid="13" grpId="0"/>
      <p:bldP spid="13" grpId="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886" y="2380204"/>
            <a:ext cx="2520000" cy="287924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26" name="矩形 25"/>
          <p:cNvSpPr/>
          <p:nvPr/>
        </p:nvSpPr>
        <p:spPr>
          <a:xfrm>
            <a:off x="6443886" y="2380202"/>
            <a:ext cx="2520000" cy="28792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34817" name="AutoShape 1"/>
          <p:cNvSpPr>
            <a:spLocks/>
          </p:cNvSpPr>
          <p:nvPr/>
        </p:nvSpPr>
        <p:spPr bwMode="auto">
          <a:xfrm>
            <a:off x="392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18" name="AutoShape 2"/>
          <p:cNvSpPr>
            <a:spLocks/>
          </p:cNvSpPr>
          <p:nvPr/>
        </p:nvSpPr>
        <p:spPr bwMode="auto">
          <a:xfrm>
            <a:off x="8963886" y="2380203"/>
            <a:ext cx="2520000" cy="2879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20" name="AutoShape 4"/>
          <p:cNvSpPr>
            <a:spLocks/>
          </p:cNvSpPr>
          <p:nvPr/>
        </p:nvSpPr>
        <p:spPr bwMode="auto">
          <a:xfrm>
            <a:off x="3923886" y="2380201"/>
            <a:ext cx="2520000" cy="2879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22" name="AutoShape 6"/>
          <p:cNvSpPr>
            <a:spLocks/>
          </p:cNvSpPr>
          <p:nvPr/>
        </p:nvSpPr>
        <p:spPr bwMode="auto">
          <a:xfrm>
            <a:off x="140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23" name="AutoShape 7"/>
          <p:cNvSpPr>
            <a:spLocks/>
          </p:cNvSpPr>
          <p:nvPr/>
        </p:nvSpPr>
        <p:spPr bwMode="auto">
          <a:xfrm>
            <a:off x="6443886" y="5259449"/>
            <a:ext cx="252000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24" name="AutoShape 8"/>
          <p:cNvSpPr>
            <a:spLocks/>
          </p:cNvSpPr>
          <p:nvPr/>
        </p:nvSpPr>
        <p:spPr bwMode="auto">
          <a:xfrm>
            <a:off x="8963886" y="5259450"/>
            <a:ext cx="252000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34825" name="AutoShape 9"/>
          <p:cNvSpPr>
            <a:spLocks/>
          </p:cNvSpPr>
          <p:nvPr/>
        </p:nvSpPr>
        <p:spPr bwMode="auto">
          <a:xfrm>
            <a:off x="1579169" y="5985568"/>
            <a:ext cx="2103840"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34827" name="AutoShape 11"/>
          <p:cNvSpPr>
            <a:spLocks/>
          </p:cNvSpPr>
          <p:nvPr/>
        </p:nvSpPr>
        <p:spPr bwMode="auto">
          <a:xfrm>
            <a:off x="6675147" y="5985568"/>
            <a:ext cx="2105996"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34832" name="AutoShape 16"/>
          <p:cNvSpPr>
            <a:spLocks/>
          </p:cNvSpPr>
          <p:nvPr/>
        </p:nvSpPr>
        <p:spPr bwMode="auto">
          <a:xfrm>
            <a:off x="1772294" y="5633915"/>
            <a:ext cx="17175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p:txBody>
      </p:sp>
      <p:sp>
        <p:nvSpPr>
          <p:cNvPr id="34833" name="AutoShape 17"/>
          <p:cNvSpPr>
            <a:spLocks/>
          </p:cNvSpPr>
          <p:nvPr/>
        </p:nvSpPr>
        <p:spPr bwMode="auto">
          <a:xfrm>
            <a:off x="6869350" y="5633915"/>
            <a:ext cx="17175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p:txBody>
      </p:sp>
      <p:sp>
        <p:nvSpPr>
          <p:cNvPr id="16" name="AutoShape 9"/>
          <p:cNvSpPr>
            <a:spLocks/>
          </p:cNvSpPr>
          <p:nvPr/>
        </p:nvSpPr>
        <p:spPr bwMode="auto">
          <a:xfrm>
            <a:off x="4104655" y="3640566"/>
            <a:ext cx="2103840"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solidFill>
                <a:latin typeface="+mn-lt"/>
                <a:ea typeface="+mn-ea"/>
                <a:cs typeface="+mn-ea"/>
                <a:sym typeface="+mn-lt"/>
              </a:rPr>
              <a:t>Click here to add content, content to match the title. </a:t>
            </a:r>
            <a:endParaRPr lang="zh-CN" altLang="en-US" sz="1200" dirty="0">
              <a:solidFill>
                <a:schemeClr val="bg1"/>
              </a:solidFill>
              <a:latin typeface="+mn-lt"/>
              <a:ea typeface="+mn-ea"/>
              <a:cs typeface="+mn-ea"/>
              <a:sym typeface="+mn-lt"/>
            </a:endParaRPr>
          </a:p>
        </p:txBody>
      </p:sp>
      <p:sp>
        <p:nvSpPr>
          <p:cNvPr id="17" name="AutoShape 11"/>
          <p:cNvSpPr>
            <a:spLocks/>
          </p:cNvSpPr>
          <p:nvPr/>
        </p:nvSpPr>
        <p:spPr bwMode="auto">
          <a:xfrm>
            <a:off x="9200633" y="3640566"/>
            <a:ext cx="2105996"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solidFill>
                <a:latin typeface="+mn-lt"/>
                <a:ea typeface="+mn-ea"/>
                <a:cs typeface="+mn-ea"/>
                <a:sym typeface="+mn-lt"/>
              </a:rPr>
              <a:t>Click here to add content, content to match the title. </a:t>
            </a:r>
            <a:endParaRPr lang="zh-CN" altLang="en-US" sz="1200" dirty="0">
              <a:solidFill>
                <a:schemeClr val="bg1"/>
              </a:solidFill>
              <a:latin typeface="+mn-lt"/>
              <a:ea typeface="+mn-ea"/>
              <a:cs typeface="+mn-ea"/>
              <a:sym typeface="+mn-lt"/>
            </a:endParaRPr>
          </a:p>
        </p:txBody>
      </p:sp>
      <p:sp>
        <p:nvSpPr>
          <p:cNvPr id="18" name="AutoShape 16"/>
          <p:cNvSpPr>
            <a:spLocks/>
          </p:cNvSpPr>
          <p:nvPr/>
        </p:nvSpPr>
        <p:spPr bwMode="auto">
          <a:xfrm>
            <a:off x="4297780" y="3288913"/>
            <a:ext cx="17175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sp>
        <p:nvSpPr>
          <p:cNvPr id="19" name="AutoShape 17"/>
          <p:cNvSpPr>
            <a:spLocks/>
          </p:cNvSpPr>
          <p:nvPr/>
        </p:nvSpPr>
        <p:spPr bwMode="auto">
          <a:xfrm>
            <a:off x="9394836" y="3288913"/>
            <a:ext cx="17175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sp>
        <p:nvSpPr>
          <p:cNvPr id="20" name="AutoShape 11"/>
          <p:cNvSpPr>
            <a:spLocks/>
          </p:cNvSpPr>
          <p:nvPr/>
        </p:nvSpPr>
        <p:spPr bwMode="auto">
          <a:xfrm>
            <a:off x="1348919" y="1663722"/>
            <a:ext cx="10160910"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21" name="AutoShape 17"/>
          <p:cNvSpPr>
            <a:spLocks/>
          </p:cNvSpPr>
          <p:nvPr/>
        </p:nvSpPr>
        <p:spPr bwMode="auto">
          <a:xfrm>
            <a:off x="5570579" y="1312069"/>
            <a:ext cx="17175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p:txBody>
      </p:sp>
      <p:sp>
        <p:nvSpPr>
          <p:cNvPr id="22"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3"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68859306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fade">
                                      <p:cBhvr>
                                        <p:cTn id="31" dur="500"/>
                                        <p:tgtEl>
                                          <p:spTgt spid="34825"/>
                                        </p:tgtEl>
                                      </p:cBhvr>
                                    </p:animEffect>
                                    <p:anim calcmode="lin" valueType="num">
                                      <p:cBhvr>
                                        <p:cTn id="32" dur="500" fill="hold"/>
                                        <p:tgtEl>
                                          <p:spTgt spid="34825"/>
                                        </p:tgtEl>
                                        <p:attrNameLst>
                                          <p:attrName>ppt_x</p:attrName>
                                        </p:attrNameLst>
                                      </p:cBhvr>
                                      <p:tavLst>
                                        <p:tav tm="0">
                                          <p:val>
                                            <p:strVal val="#ppt_x"/>
                                          </p:val>
                                        </p:tav>
                                        <p:tav tm="100000">
                                          <p:val>
                                            <p:strVal val="#ppt_x"/>
                                          </p:val>
                                        </p:tav>
                                      </p:tavLst>
                                    </p:anim>
                                    <p:anim calcmode="lin" valueType="num">
                                      <p:cBhvr>
                                        <p:cTn id="33" dur="500" fill="hold"/>
                                        <p:tgtEl>
                                          <p:spTgt spid="348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34833"/>
                                        </p:tgtEl>
                                        <p:attrNameLst>
                                          <p:attrName>style.visibility</p:attrName>
                                        </p:attrNameLst>
                                      </p:cBhvr>
                                      <p:to>
                                        <p:strVal val="visible"/>
                                      </p:to>
                                    </p:set>
                                    <p:anim calcmode="lin" valueType="num">
                                      <p:cBhvr additive="base">
                                        <p:cTn id="37" dur="500" fill="hold"/>
                                        <p:tgtEl>
                                          <p:spTgt spid="34833"/>
                                        </p:tgtEl>
                                        <p:attrNameLst>
                                          <p:attrName>ppt_x</p:attrName>
                                        </p:attrNameLst>
                                      </p:cBhvr>
                                      <p:tavLst>
                                        <p:tav tm="0">
                                          <p:val>
                                            <p:strVal val="1+#ppt_w/2"/>
                                          </p:val>
                                        </p:tav>
                                        <p:tav tm="100000">
                                          <p:val>
                                            <p:strVal val="#ppt_x"/>
                                          </p:val>
                                        </p:tav>
                                      </p:tavLst>
                                    </p:anim>
                                    <p:anim calcmode="lin" valueType="num">
                                      <p:cBhvr additive="base">
                                        <p:cTn id="38" dur="500" fill="hold"/>
                                        <p:tgtEl>
                                          <p:spTgt spid="34833"/>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fade">
                                      <p:cBhvr>
                                        <p:cTn id="41" dur="500"/>
                                        <p:tgtEl>
                                          <p:spTgt spid="34827"/>
                                        </p:tgtEl>
                                      </p:cBhvr>
                                    </p:animEffect>
                                    <p:anim calcmode="lin" valueType="num">
                                      <p:cBhvr>
                                        <p:cTn id="42" dur="500" fill="hold"/>
                                        <p:tgtEl>
                                          <p:spTgt spid="34827"/>
                                        </p:tgtEl>
                                        <p:attrNameLst>
                                          <p:attrName>ppt_x</p:attrName>
                                        </p:attrNameLst>
                                      </p:cBhvr>
                                      <p:tavLst>
                                        <p:tav tm="0">
                                          <p:val>
                                            <p:strVal val="#ppt_x"/>
                                          </p:val>
                                        </p:tav>
                                        <p:tav tm="100000">
                                          <p:val>
                                            <p:strVal val="#ppt_x"/>
                                          </p:val>
                                        </p:tav>
                                      </p:tavLst>
                                    </p:anim>
                                    <p:anim calcmode="lin" valueType="num">
                                      <p:cBhvr>
                                        <p:cTn id="43" dur="500" fill="hold"/>
                                        <p:tgtEl>
                                          <p:spTgt spid="3482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34822"/>
                                        </p:tgtEl>
                                        <p:attrNameLst>
                                          <p:attrName>style.visibility</p:attrName>
                                        </p:attrNameLst>
                                      </p:cBhvr>
                                      <p:to>
                                        <p:strVal val="visible"/>
                                      </p:to>
                                    </p:set>
                                    <p:anim calcmode="lin" valueType="num">
                                      <p:cBhvr additive="base">
                                        <p:cTn id="47" dur="500" fill="hold"/>
                                        <p:tgtEl>
                                          <p:spTgt spid="34822"/>
                                        </p:tgtEl>
                                        <p:attrNameLst>
                                          <p:attrName>ppt_x</p:attrName>
                                        </p:attrNameLst>
                                      </p:cBhvr>
                                      <p:tavLst>
                                        <p:tav tm="0">
                                          <p:val>
                                            <p:strVal val="1+#ppt_w/2"/>
                                          </p:val>
                                        </p:tav>
                                        <p:tav tm="100000">
                                          <p:val>
                                            <p:strVal val="#ppt_x"/>
                                          </p:val>
                                        </p:tav>
                                      </p:tavLst>
                                    </p:anim>
                                    <p:anim calcmode="lin" valueType="num">
                                      <p:cBhvr additive="base">
                                        <p:cTn id="48" dur="500" fill="hold"/>
                                        <p:tgtEl>
                                          <p:spTgt spid="3482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34817"/>
                                        </p:tgtEl>
                                        <p:attrNameLst>
                                          <p:attrName>style.visibility</p:attrName>
                                        </p:attrNameLst>
                                      </p:cBhvr>
                                      <p:to>
                                        <p:strVal val="visible"/>
                                      </p:to>
                                    </p:set>
                                    <p:anim calcmode="lin" valueType="num">
                                      <p:cBhvr additive="base">
                                        <p:cTn id="52" dur="500" fill="hold"/>
                                        <p:tgtEl>
                                          <p:spTgt spid="34817"/>
                                        </p:tgtEl>
                                        <p:attrNameLst>
                                          <p:attrName>ppt_x</p:attrName>
                                        </p:attrNameLst>
                                      </p:cBhvr>
                                      <p:tavLst>
                                        <p:tav tm="0">
                                          <p:val>
                                            <p:strVal val="1+#ppt_w/2"/>
                                          </p:val>
                                        </p:tav>
                                        <p:tav tm="100000">
                                          <p:val>
                                            <p:strVal val="#ppt_x"/>
                                          </p:val>
                                        </p:tav>
                                      </p:tavLst>
                                    </p:anim>
                                    <p:anim calcmode="lin" valueType="num">
                                      <p:cBhvr additive="base">
                                        <p:cTn id="53" dur="500" fill="hold"/>
                                        <p:tgtEl>
                                          <p:spTgt spid="34817"/>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34823"/>
                                        </p:tgtEl>
                                        <p:attrNameLst>
                                          <p:attrName>style.visibility</p:attrName>
                                        </p:attrNameLst>
                                      </p:cBhvr>
                                      <p:to>
                                        <p:strVal val="visible"/>
                                      </p:to>
                                    </p:set>
                                    <p:anim calcmode="lin" valueType="num">
                                      <p:cBhvr additive="base">
                                        <p:cTn id="57" dur="500" fill="hold"/>
                                        <p:tgtEl>
                                          <p:spTgt spid="34823"/>
                                        </p:tgtEl>
                                        <p:attrNameLst>
                                          <p:attrName>ppt_x</p:attrName>
                                        </p:attrNameLst>
                                      </p:cBhvr>
                                      <p:tavLst>
                                        <p:tav tm="0">
                                          <p:val>
                                            <p:strVal val="1+#ppt_w/2"/>
                                          </p:val>
                                        </p:tav>
                                        <p:tav tm="100000">
                                          <p:val>
                                            <p:strVal val="#ppt_x"/>
                                          </p:val>
                                        </p:tav>
                                      </p:tavLst>
                                    </p:anim>
                                    <p:anim calcmode="lin" valueType="num">
                                      <p:cBhvr additive="base">
                                        <p:cTn id="58" dur="500" fill="hold"/>
                                        <p:tgtEl>
                                          <p:spTgt spid="3482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nodeType="afterEffect">
                                  <p:stCondLst>
                                    <p:cond delay="0"/>
                                  </p:stCondLst>
                                  <p:childTnLst>
                                    <p:set>
                                      <p:cBhvr>
                                        <p:cTn id="61" dur="1" fill="hold">
                                          <p:stCondLst>
                                            <p:cond delay="0"/>
                                          </p:stCondLst>
                                        </p:cTn>
                                        <p:tgtEl>
                                          <p:spTgt spid="34824"/>
                                        </p:tgtEl>
                                        <p:attrNameLst>
                                          <p:attrName>style.visibility</p:attrName>
                                        </p:attrNameLst>
                                      </p:cBhvr>
                                      <p:to>
                                        <p:strVal val="visible"/>
                                      </p:to>
                                    </p:set>
                                    <p:anim calcmode="lin" valueType="num">
                                      <p:cBhvr additive="base">
                                        <p:cTn id="62" dur="500" fill="hold"/>
                                        <p:tgtEl>
                                          <p:spTgt spid="34824"/>
                                        </p:tgtEl>
                                        <p:attrNameLst>
                                          <p:attrName>ppt_x</p:attrName>
                                        </p:attrNameLst>
                                      </p:cBhvr>
                                      <p:tavLst>
                                        <p:tav tm="0">
                                          <p:val>
                                            <p:strVal val="1+#ppt_w/2"/>
                                          </p:val>
                                        </p:tav>
                                        <p:tav tm="100000">
                                          <p:val>
                                            <p:strVal val="#ppt_x"/>
                                          </p:val>
                                        </p:tav>
                                      </p:tavLst>
                                    </p:anim>
                                    <p:anim calcmode="lin" valueType="num">
                                      <p:cBhvr additive="base">
                                        <p:cTn id="63" dur="500" fill="hold"/>
                                        <p:tgtEl>
                                          <p:spTgt spid="3482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anim calcmode="lin" valueType="num">
                                      <p:cBhvr>
                                        <p:cTn id="72" dur="500" fill="hold"/>
                                        <p:tgtEl>
                                          <p:spTgt spid="16"/>
                                        </p:tgtEl>
                                        <p:attrNameLst>
                                          <p:attrName>ppt_x</p:attrName>
                                        </p:attrNameLst>
                                      </p:cBhvr>
                                      <p:tavLst>
                                        <p:tav tm="0">
                                          <p:val>
                                            <p:strVal val="#ppt_x"/>
                                          </p:val>
                                        </p:tav>
                                        <p:tav tm="100000">
                                          <p:val>
                                            <p:strVal val="#ppt_x"/>
                                          </p:val>
                                        </p:tav>
                                      </p:tavLst>
                                    </p:anim>
                                    <p:anim calcmode="lin" valueType="num">
                                      <p:cBhvr>
                                        <p:cTn id="73" dur="50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anim calcmode="lin" valueType="num">
                                      <p:cBhvr>
                                        <p:cTn id="82" dur="500" fill="hold"/>
                                        <p:tgtEl>
                                          <p:spTgt spid="17"/>
                                        </p:tgtEl>
                                        <p:attrNameLst>
                                          <p:attrName>ppt_x</p:attrName>
                                        </p:attrNameLst>
                                      </p:cBhvr>
                                      <p:tavLst>
                                        <p:tav tm="0">
                                          <p:val>
                                            <p:strVal val="#ppt_x"/>
                                          </p:val>
                                        </p:tav>
                                        <p:tav tm="100000">
                                          <p:val>
                                            <p:strVal val="#ppt_x"/>
                                          </p:val>
                                        </p:tav>
                                      </p:tavLst>
                                    </p:anim>
                                    <p:anim calcmode="lin" valueType="num">
                                      <p:cBhvr>
                                        <p:cTn id="83" dur="500" fill="hold"/>
                                        <p:tgtEl>
                                          <p:spTgt spid="17"/>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7" grpId="0"/>
      <p:bldP spid="34832" grpId="0" autoUpdateAnimBg="0"/>
      <p:bldP spid="34833" grpId="0" autoUpdateAnimBg="0"/>
      <p:bldP spid="16" grpId="0"/>
      <p:bldP spid="17" grpId="0"/>
      <p:bldP spid="18" grpId="0" autoUpdateAnimBg="0"/>
      <p:bldP spid="19" grpId="0" autoUpdateAnimBg="0"/>
      <p:bldP spid="20" grpId="0"/>
      <p:bldP spid="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5584212" y="4731685"/>
            <a:ext cx="1110118" cy="11101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58" name="Oval 57"/>
          <p:cNvSpPr/>
          <p:nvPr/>
        </p:nvSpPr>
        <p:spPr>
          <a:xfrm>
            <a:off x="6968761" y="4230437"/>
            <a:ext cx="1110118" cy="111011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59" name="Oval 58"/>
          <p:cNvSpPr/>
          <p:nvPr/>
        </p:nvSpPr>
        <p:spPr>
          <a:xfrm>
            <a:off x="4508376" y="3807419"/>
            <a:ext cx="1110118" cy="11101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55" name="Oval 54"/>
          <p:cNvSpPr/>
          <p:nvPr/>
        </p:nvSpPr>
        <p:spPr>
          <a:xfrm>
            <a:off x="7275507" y="2943576"/>
            <a:ext cx="1110118" cy="111011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54" name="Oval 53"/>
          <p:cNvSpPr/>
          <p:nvPr/>
        </p:nvSpPr>
        <p:spPr>
          <a:xfrm>
            <a:off x="6163757" y="2021989"/>
            <a:ext cx="1110118" cy="111011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45" name="Oval 44"/>
          <p:cNvSpPr/>
          <p:nvPr/>
        </p:nvSpPr>
        <p:spPr>
          <a:xfrm>
            <a:off x="4841411" y="2414638"/>
            <a:ext cx="1110118" cy="1110118"/>
          </a:xfrm>
          <a:prstGeom prst="ellipse">
            <a:avLst/>
          </a:prstGeom>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cs typeface="+mn-ea"/>
              <a:sym typeface="+mn-lt"/>
            </a:endParaRPr>
          </a:p>
        </p:txBody>
      </p:sp>
      <p:sp>
        <p:nvSpPr>
          <p:cNvPr id="44" name="Hexagon 43"/>
          <p:cNvSpPr/>
          <p:nvPr/>
        </p:nvSpPr>
        <p:spPr>
          <a:xfrm>
            <a:off x="5290358" y="3166049"/>
            <a:ext cx="791332" cy="682183"/>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01</a:t>
            </a:r>
          </a:p>
        </p:txBody>
      </p:sp>
      <p:sp>
        <p:nvSpPr>
          <p:cNvPr id="46" name="Hexagon 45"/>
          <p:cNvSpPr/>
          <p:nvPr/>
        </p:nvSpPr>
        <p:spPr>
          <a:xfrm>
            <a:off x="6784561" y="3166049"/>
            <a:ext cx="791332" cy="682183"/>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03</a:t>
            </a:r>
          </a:p>
        </p:txBody>
      </p:sp>
      <p:sp>
        <p:nvSpPr>
          <p:cNvPr id="47" name="Hexagon 46"/>
          <p:cNvSpPr/>
          <p:nvPr/>
        </p:nvSpPr>
        <p:spPr>
          <a:xfrm>
            <a:off x="6043921" y="2772365"/>
            <a:ext cx="791332" cy="682183"/>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02</a:t>
            </a:r>
          </a:p>
        </p:txBody>
      </p:sp>
      <p:sp>
        <p:nvSpPr>
          <p:cNvPr id="48" name="Hexagon 47"/>
          <p:cNvSpPr/>
          <p:nvPr/>
        </p:nvSpPr>
        <p:spPr>
          <a:xfrm>
            <a:off x="5290358" y="3992363"/>
            <a:ext cx="791332" cy="682183"/>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06</a:t>
            </a:r>
          </a:p>
        </p:txBody>
      </p:sp>
      <p:sp>
        <p:nvSpPr>
          <p:cNvPr id="50" name="Hexagon 49"/>
          <p:cNvSpPr/>
          <p:nvPr/>
        </p:nvSpPr>
        <p:spPr>
          <a:xfrm>
            <a:off x="6756534" y="3967601"/>
            <a:ext cx="791332" cy="68218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04</a:t>
            </a:r>
          </a:p>
        </p:txBody>
      </p:sp>
      <p:sp>
        <p:nvSpPr>
          <p:cNvPr id="52" name="Hexagon 51"/>
          <p:cNvSpPr/>
          <p:nvPr/>
        </p:nvSpPr>
        <p:spPr>
          <a:xfrm>
            <a:off x="6043921" y="4416316"/>
            <a:ext cx="791332" cy="682183"/>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cs typeface="+mn-ea"/>
                <a:sym typeface="+mn-lt"/>
              </a:rPr>
              <a:t>05</a:t>
            </a:r>
          </a:p>
        </p:txBody>
      </p:sp>
      <p:sp>
        <p:nvSpPr>
          <p:cNvPr id="63" name="Freeform 62"/>
          <p:cNvSpPr>
            <a:spLocks noEditPoints="1"/>
          </p:cNvSpPr>
          <p:nvPr/>
        </p:nvSpPr>
        <p:spPr bwMode="auto">
          <a:xfrm>
            <a:off x="5225260" y="2681256"/>
            <a:ext cx="321686" cy="46996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sp>
        <p:nvSpPr>
          <p:cNvPr id="64" name="Freeform 69"/>
          <p:cNvSpPr>
            <a:spLocks/>
          </p:cNvSpPr>
          <p:nvPr/>
        </p:nvSpPr>
        <p:spPr bwMode="auto">
          <a:xfrm>
            <a:off x="6629338" y="2334149"/>
            <a:ext cx="196692" cy="36946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sp>
        <p:nvSpPr>
          <p:cNvPr id="66" name="Freeform 23"/>
          <p:cNvSpPr>
            <a:spLocks noEditPoints="1"/>
          </p:cNvSpPr>
          <p:nvPr/>
        </p:nvSpPr>
        <p:spPr bwMode="auto">
          <a:xfrm>
            <a:off x="7686293" y="3341870"/>
            <a:ext cx="309645" cy="292792"/>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sp>
        <p:nvSpPr>
          <p:cNvPr id="67" name="Freeform 57"/>
          <p:cNvSpPr>
            <a:spLocks noEditPoints="1"/>
          </p:cNvSpPr>
          <p:nvPr/>
        </p:nvSpPr>
        <p:spPr bwMode="auto">
          <a:xfrm>
            <a:off x="7378801" y="4719468"/>
            <a:ext cx="290038" cy="2571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sp>
        <p:nvSpPr>
          <p:cNvPr id="68" name="Freeform 83"/>
          <p:cNvSpPr>
            <a:spLocks noEditPoints="1"/>
          </p:cNvSpPr>
          <p:nvPr/>
        </p:nvSpPr>
        <p:spPr bwMode="auto">
          <a:xfrm>
            <a:off x="5985710" y="5158790"/>
            <a:ext cx="286388" cy="4295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sp>
        <p:nvSpPr>
          <p:cNvPr id="69" name="Freeform 40"/>
          <p:cNvSpPr>
            <a:spLocks noEditPoints="1"/>
          </p:cNvSpPr>
          <p:nvPr/>
        </p:nvSpPr>
        <p:spPr bwMode="auto">
          <a:xfrm>
            <a:off x="4819775" y="4158954"/>
            <a:ext cx="405485" cy="40846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dirty="0">
              <a:latin typeface="+mn-lt"/>
              <a:ea typeface="+mn-ea"/>
              <a:cs typeface="+mn-ea"/>
              <a:sym typeface="+mn-lt"/>
            </a:endParaRPr>
          </a:p>
        </p:txBody>
      </p:sp>
      <p:grpSp>
        <p:nvGrpSpPr>
          <p:cNvPr id="2" name="Group 22"/>
          <p:cNvGrpSpPr/>
          <p:nvPr/>
        </p:nvGrpSpPr>
        <p:grpSpPr>
          <a:xfrm>
            <a:off x="1892871" y="3993551"/>
            <a:ext cx="2418755" cy="725023"/>
            <a:chOff x="844734" y="1912933"/>
            <a:chExt cx="2287091" cy="666113"/>
          </a:xfrm>
        </p:grpSpPr>
        <p:sp>
          <p:nvSpPr>
            <p:cNvPr id="71" name="Footer Text"/>
            <p:cNvSpPr txBox="1"/>
            <p:nvPr/>
          </p:nvSpPr>
          <p:spPr>
            <a:xfrm>
              <a:off x="844734" y="2190533"/>
              <a:ext cx="2287091" cy="388513"/>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72" name="TextBox 71"/>
            <p:cNvSpPr txBox="1"/>
            <p:nvPr/>
          </p:nvSpPr>
          <p:spPr>
            <a:xfrm>
              <a:off x="2063225" y="1912933"/>
              <a:ext cx="1068600" cy="246481"/>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p>
          </p:txBody>
        </p:sp>
      </p:grpSp>
      <p:grpSp>
        <p:nvGrpSpPr>
          <p:cNvPr id="3" name="Group 25"/>
          <p:cNvGrpSpPr/>
          <p:nvPr/>
        </p:nvGrpSpPr>
        <p:grpSpPr>
          <a:xfrm>
            <a:off x="2932004" y="5010339"/>
            <a:ext cx="2418755" cy="682623"/>
            <a:chOff x="844734" y="1912933"/>
            <a:chExt cx="2287091" cy="627158"/>
          </a:xfrm>
        </p:grpSpPr>
        <p:sp>
          <p:nvSpPr>
            <p:cNvPr id="74" name="Footer Text"/>
            <p:cNvSpPr txBox="1"/>
            <p:nvPr/>
          </p:nvSpPr>
          <p:spPr>
            <a:xfrm>
              <a:off x="844734" y="2150459"/>
              <a:ext cx="2287091" cy="389632"/>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r>
                <a:rPr lang="zh-CN" altLang="en-US" sz="1200" dirty="0">
                  <a:solidFill>
                    <a:schemeClr val="bg1">
                      <a:lumMod val="65000"/>
                    </a:schemeClr>
                  </a:solidFill>
                  <a:latin typeface="+mn-lt"/>
                  <a:ea typeface="+mn-ea"/>
                  <a:cs typeface="+mn-ea"/>
                  <a:sym typeface="+mn-lt"/>
                </a:rPr>
                <a:t>，</a:t>
              </a:r>
              <a:endParaRPr lang="en-US" altLang="zh-CN" sz="1200" dirty="0">
                <a:solidFill>
                  <a:schemeClr val="bg1">
                    <a:lumMod val="65000"/>
                  </a:schemeClr>
                </a:solidFill>
                <a:latin typeface="+mn-lt"/>
                <a:ea typeface="+mn-ea"/>
                <a:cs typeface="+mn-ea"/>
                <a:sym typeface="+mn-lt"/>
              </a:endParaRPr>
            </a:p>
          </p:txBody>
        </p:sp>
        <p:sp>
          <p:nvSpPr>
            <p:cNvPr id="75" name="TextBox 74"/>
            <p:cNvSpPr txBox="1"/>
            <p:nvPr/>
          </p:nvSpPr>
          <p:spPr>
            <a:xfrm>
              <a:off x="2063225" y="1912933"/>
              <a:ext cx="1068600" cy="246481"/>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p>
          </p:txBody>
        </p:sp>
      </p:grpSp>
      <p:grpSp>
        <p:nvGrpSpPr>
          <p:cNvPr id="4" name="Group 32"/>
          <p:cNvGrpSpPr/>
          <p:nvPr/>
        </p:nvGrpSpPr>
        <p:grpSpPr>
          <a:xfrm>
            <a:off x="7697736" y="2070324"/>
            <a:ext cx="2437956" cy="720435"/>
            <a:chOff x="844734" y="1912933"/>
            <a:chExt cx="2287091" cy="661899"/>
          </a:xfrm>
        </p:grpSpPr>
        <p:sp>
          <p:nvSpPr>
            <p:cNvPr id="81" name="Footer Text"/>
            <p:cNvSpPr txBox="1"/>
            <p:nvPr/>
          </p:nvSpPr>
          <p:spPr>
            <a:xfrm>
              <a:off x="844734" y="2186318"/>
              <a:ext cx="2287091" cy="388514"/>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84" name="TextBox 83"/>
            <p:cNvSpPr txBox="1"/>
            <p:nvPr/>
          </p:nvSpPr>
          <p:spPr>
            <a:xfrm>
              <a:off x="844734" y="1912933"/>
              <a:ext cx="1060184" cy="246481"/>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5" name="Group 35"/>
          <p:cNvGrpSpPr/>
          <p:nvPr/>
        </p:nvGrpSpPr>
        <p:grpSpPr>
          <a:xfrm>
            <a:off x="8772766" y="3065593"/>
            <a:ext cx="2437956" cy="719207"/>
            <a:chOff x="844734" y="1912933"/>
            <a:chExt cx="2287091" cy="660771"/>
          </a:xfrm>
        </p:grpSpPr>
        <p:sp>
          <p:nvSpPr>
            <p:cNvPr id="86" name="Footer Text"/>
            <p:cNvSpPr txBox="1"/>
            <p:nvPr/>
          </p:nvSpPr>
          <p:spPr>
            <a:xfrm>
              <a:off x="844734" y="2185190"/>
              <a:ext cx="2287091" cy="388514"/>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87" name="TextBox 86"/>
            <p:cNvSpPr txBox="1"/>
            <p:nvPr/>
          </p:nvSpPr>
          <p:spPr>
            <a:xfrm>
              <a:off x="844734" y="1912933"/>
              <a:ext cx="1060184" cy="246481"/>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6" name="Group 22"/>
          <p:cNvGrpSpPr/>
          <p:nvPr/>
        </p:nvGrpSpPr>
        <p:grpSpPr>
          <a:xfrm>
            <a:off x="2235445" y="2584641"/>
            <a:ext cx="2418755" cy="701843"/>
            <a:chOff x="844734" y="1912933"/>
            <a:chExt cx="2287091" cy="644819"/>
          </a:xfrm>
        </p:grpSpPr>
        <p:sp>
          <p:nvSpPr>
            <p:cNvPr id="89" name="Footer Text"/>
            <p:cNvSpPr txBox="1"/>
            <p:nvPr/>
          </p:nvSpPr>
          <p:spPr>
            <a:xfrm>
              <a:off x="844734" y="2169237"/>
              <a:ext cx="2287091" cy="388515"/>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90" name="TextBox 89"/>
            <p:cNvSpPr txBox="1"/>
            <p:nvPr/>
          </p:nvSpPr>
          <p:spPr>
            <a:xfrm>
              <a:off x="2063225" y="1912933"/>
              <a:ext cx="1068600" cy="246482"/>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9" name="Group 35"/>
          <p:cNvGrpSpPr/>
          <p:nvPr/>
        </p:nvGrpSpPr>
        <p:grpSpPr>
          <a:xfrm>
            <a:off x="8495595" y="4428515"/>
            <a:ext cx="2437956" cy="668905"/>
            <a:chOff x="844734" y="1912933"/>
            <a:chExt cx="2287091" cy="614556"/>
          </a:xfrm>
        </p:grpSpPr>
        <p:sp>
          <p:nvSpPr>
            <p:cNvPr id="92" name="Footer Text"/>
            <p:cNvSpPr txBox="1"/>
            <p:nvPr/>
          </p:nvSpPr>
          <p:spPr>
            <a:xfrm>
              <a:off x="844734" y="2138975"/>
              <a:ext cx="2287091" cy="388514"/>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93" name="TextBox 92"/>
            <p:cNvSpPr txBox="1"/>
            <p:nvPr/>
          </p:nvSpPr>
          <p:spPr>
            <a:xfrm>
              <a:off x="844734" y="1912933"/>
              <a:ext cx="1060184" cy="246481"/>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sp>
        <p:nvSpPr>
          <p:cNvPr id="38"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39"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50142505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0"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53"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000"/>
                            </p:stCondLst>
                            <p:childTnLst>
                              <p:par>
                                <p:cTn id="83" presetID="53"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p:stCondLst>
                              <p:cond delay="8000"/>
                            </p:stCondLst>
                            <p:childTnLst>
                              <p:par>
                                <p:cTn id="93" presetID="53"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p:stCondLst>
                              <p:cond delay="8500"/>
                            </p:stCondLst>
                            <p:childTnLst>
                              <p:par>
                                <p:cTn id="99" presetID="53" presetClass="entr" presetSubtype="0"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9000"/>
                            </p:stCondLst>
                            <p:childTnLst>
                              <p:par>
                                <p:cTn id="105" presetID="53"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p:stCondLst>
                              <p:cond delay="10000"/>
                            </p:stCondLst>
                            <p:childTnLst>
                              <p:par>
                                <p:cTn id="115" presetID="53"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10500"/>
                            </p:stCondLst>
                            <p:childTnLst>
                              <p:par>
                                <p:cTn id="121" presetID="53"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p:stCondLst>
                              <p:cond delay="11000"/>
                            </p:stCondLst>
                            <p:childTnLst>
                              <p:par>
                                <p:cTn id="127" presetID="53" presetClass="entr" presetSubtype="0"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1426" y="3738228"/>
            <a:ext cx="2518611" cy="228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6" name="Rectangle 5"/>
          <p:cNvSpPr>
            <a:spLocks noChangeAspect="1"/>
          </p:cNvSpPr>
          <p:nvPr/>
        </p:nvSpPr>
        <p:spPr>
          <a:xfrm>
            <a:off x="2585777" y="1393335"/>
            <a:ext cx="2520000" cy="2281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7" name="Rectangle 6"/>
          <p:cNvSpPr>
            <a:spLocks noChangeAspect="1"/>
          </p:cNvSpPr>
          <p:nvPr/>
        </p:nvSpPr>
        <p:spPr>
          <a:xfrm>
            <a:off x="5158557" y="3738228"/>
            <a:ext cx="2531551" cy="2281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8" name="Rectangle 7"/>
          <p:cNvSpPr>
            <a:spLocks noChangeAspect="1"/>
          </p:cNvSpPr>
          <p:nvPr/>
        </p:nvSpPr>
        <p:spPr>
          <a:xfrm>
            <a:off x="7754429" y="1393335"/>
            <a:ext cx="2520000" cy="2281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9" name="Rectangle 8"/>
          <p:cNvSpPr>
            <a:spLocks noChangeAspect="1"/>
          </p:cNvSpPr>
          <p:nvPr/>
        </p:nvSpPr>
        <p:spPr>
          <a:xfrm>
            <a:off x="10331117" y="3738228"/>
            <a:ext cx="2527633" cy="228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0" name="Rectangle 9"/>
          <p:cNvSpPr>
            <a:spLocks noChangeAspect="1"/>
          </p:cNvSpPr>
          <p:nvPr/>
        </p:nvSpPr>
        <p:spPr>
          <a:xfrm>
            <a:off x="-1" y="1393333"/>
            <a:ext cx="2521465" cy="228192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1" name="Rectangle 10"/>
          <p:cNvSpPr>
            <a:spLocks noChangeAspect="1"/>
          </p:cNvSpPr>
          <p:nvPr/>
        </p:nvSpPr>
        <p:spPr>
          <a:xfrm>
            <a:off x="7754429" y="3738228"/>
            <a:ext cx="2520000" cy="228192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2" name="Rectangle 11"/>
          <p:cNvSpPr>
            <a:spLocks noChangeAspect="1"/>
          </p:cNvSpPr>
          <p:nvPr/>
        </p:nvSpPr>
        <p:spPr>
          <a:xfrm>
            <a:off x="5164332" y="1393336"/>
            <a:ext cx="2520000" cy="228191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3" name="Rectangle 12"/>
          <p:cNvSpPr>
            <a:spLocks noChangeAspect="1"/>
          </p:cNvSpPr>
          <p:nvPr/>
        </p:nvSpPr>
        <p:spPr>
          <a:xfrm>
            <a:off x="10334932" y="1393335"/>
            <a:ext cx="2523817" cy="228191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4" name="Rectangle 13"/>
          <p:cNvSpPr>
            <a:spLocks noChangeAspect="1"/>
          </p:cNvSpPr>
          <p:nvPr/>
        </p:nvSpPr>
        <p:spPr>
          <a:xfrm>
            <a:off x="2591543" y="3738228"/>
            <a:ext cx="2508468" cy="228192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2770">
              <a:solidFill>
                <a:schemeClr val="bg1">
                  <a:lumMod val="95000"/>
                </a:schemeClr>
              </a:solidFill>
              <a:cs typeface="+mn-ea"/>
              <a:sym typeface="+mn-lt"/>
            </a:endParaRPr>
          </a:p>
        </p:txBody>
      </p:sp>
      <p:sp>
        <p:nvSpPr>
          <p:cNvPr id="15" name="Title 13"/>
          <p:cNvSpPr txBox="1">
            <a:spLocks/>
          </p:cNvSpPr>
          <p:nvPr/>
        </p:nvSpPr>
        <p:spPr>
          <a:xfrm>
            <a:off x="5537799" y="4062459"/>
            <a:ext cx="1773066" cy="1633460"/>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6" name="Title 13"/>
          <p:cNvSpPr txBox="1">
            <a:spLocks/>
          </p:cNvSpPr>
          <p:nvPr/>
        </p:nvSpPr>
        <p:spPr>
          <a:xfrm>
            <a:off x="2959244" y="1717564"/>
            <a:ext cx="1773066" cy="1633460"/>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7" name="Title 13"/>
          <p:cNvSpPr txBox="1">
            <a:spLocks/>
          </p:cNvSpPr>
          <p:nvPr/>
        </p:nvSpPr>
        <p:spPr>
          <a:xfrm>
            <a:off x="10708400" y="4062459"/>
            <a:ext cx="1773066" cy="1633460"/>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8" name="Title 13"/>
          <p:cNvSpPr txBox="1">
            <a:spLocks/>
          </p:cNvSpPr>
          <p:nvPr/>
        </p:nvSpPr>
        <p:spPr>
          <a:xfrm>
            <a:off x="374198" y="4062459"/>
            <a:ext cx="1773066" cy="1633460"/>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9" name="Title 13"/>
          <p:cNvSpPr txBox="1">
            <a:spLocks/>
          </p:cNvSpPr>
          <p:nvPr/>
        </p:nvSpPr>
        <p:spPr>
          <a:xfrm>
            <a:off x="8127896" y="1717564"/>
            <a:ext cx="1773066" cy="1633460"/>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20" name="TextBox 19"/>
          <p:cNvSpPr txBox="1"/>
          <p:nvPr/>
        </p:nvSpPr>
        <p:spPr>
          <a:xfrm>
            <a:off x="812800" y="6193746"/>
            <a:ext cx="11233149" cy="519822"/>
          </a:xfrm>
          <a:prstGeom prst="rect">
            <a:avLst/>
          </a:prstGeom>
          <a:noFill/>
        </p:spPr>
        <p:txBody>
          <a:bodyPr wrap="square" lIns="0" tIns="0" rIns="0" bIns="0" numCol="1" spcCol="36000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21"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2"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57574079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fill="hold"/>
                                        <p:tgtEl>
                                          <p:spTgt spid="8"/>
                                        </p:tgtEl>
                                        <p:attrNameLst>
                                          <p:attrName>ppt_x</p:attrName>
                                        </p:attrNameLst>
                                      </p:cBhvr>
                                      <p:tavLst>
                                        <p:tav tm="0">
                                          <p:val>
                                            <p:strVal val="0-#ppt_w/2"/>
                                          </p:val>
                                        </p:tav>
                                        <p:tav tm="100000">
                                          <p:val>
                                            <p:strVal val="#ppt_x"/>
                                          </p:val>
                                        </p:tav>
                                      </p:tavLst>
                                    </p:anim>
                                    <p:anim calcmode="lin" valueType="num">
                                      <p:cBhvr additive="base">
                                        <p:cTn id="44" dur="10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1+#ppt_w/2"/>
                                          </p:val>
                                        </p:tav>
                                        <p:tav tm="100000">
                                          <p:val>
                                            <p:strVal val="#ppt_x"/>
                                          </p:val>
                                        </p:tav>
                                      </p:tavLst>
                                    </p:anim>
                                    <p:anim calcmode="lin" valueType="num">
                                      <p:cBhvr additive="base">
                                        <p:cTn id="48" dur="1000" fill="hold"/>
                                        <p:tgtEl>
                                          <p:spTgt spid="9"/>
                                        </p:tgtEl>
                                        <p:attrNameLst>
                                          <p:attrName>ppt_y</p:attrName>
                                        </p:attrNameLst>
                                      </p:cBhvr>
                                      <p:tavLst>
                                        <p:tav tm="0">
                                          <p:val>
                                            <p:strVal val="#ppt_y"/>
                                          </p:val>
                                        </p:tav>
                                        <p:tav tm="100000">
                                          <p:val>
                                            <p:strVal val="#ppt_y"/>
                                          </p:val>
                                        </p:tav>
                                      </p:tavLst>
                                    </p:anim>
                                  </p:childTnLst>
                                </p:cTn>
                              </p:par>
                              <p:par>
                                <p:cTn id="49" presetID="31" presetClass="entr" presetSubtype="0" fill="hold" grpId="0" nodeType="withEffect">
                                  <p:stCondLst>
                                    <p:cond delay="20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par>
                                <p:cTn id="55" presetID="31" presetClass="entr" presetSubtype="0" fill="hold" grpId="0" nodeType="withEffect">
                                  <p:stCondLst>
                                    <p:cond delay="20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par>
                                <p:cTn id="61" presetID="31" presetClass="entr" presetSubtype="0" fill="hold" grpId="0" nodeType="withEffect">
                                  <p:stCondLst>
                                    <p:cond delay="200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90"/>
                                          </p:val>
                                        </p:tav>
                                        <p:tav tm="100000">
                                          <p:val>
                                            <p:fltVal val="0"/>
                                          </p:val>
                                        </p:tav>
                                      </p:tavLst>
                                    </p:anim>
                                    <p:animEffect transition="in" filter="fade">
                                      <p:cBhvr>
                                        <p:cTn id="66" dur="1000"/>
                                        <p:tgtEl>
                                          <p:spTgt spid="17"/>
                                        </p:tgtEl>
                                      </p:cBhvr>
                                    </p:animEffect>
                                  </p:childTnLst>
                                </p:cTn>
                              </p:par>
                              <p:par>
                                <p:cTn id="67" presetID="31" presetClass="entr" presetSubtype="0" fill="hold" grpId="0" nodeType="withEffect">
                                  <p:stCondLst>
                                    <p:cond delay="20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par>
                                <p:cTn id="73" presetID="31" presetClass="entr" presetSubtype="0" fill="hold" grpId="0" nodeType="withEffect">
                                  <p:stCondLst>
                                    <p:cond delay="2000"/>
                                  </p:stCondLst>
                                  <p:childTnLst>
                                    <p:set>
                                      <p:cBhvr>
                                        <p:cTn id="74" dur="1" fill="hold">
                                          <p:stCondLst>
                                            <p:cond delay="0"/>
                                          </p:stCondLst>
                                        </p:cTn>
                                        <p:tgtEl>
                                          <p:spTgt spid="19"/>
                                        </p:tgtEl>
                                        <p:attrNameLst>
                                          <p:attrName>style.visibility</p:attrName>
                                        </p:attrNameLst>
                                      </p:cBhvr>
                                      <p:to>
                                        <p:strVal val="visible"/>
                                      </p:to>
                                    </p:set>
                                    <p:anim calcmode="lin" valueType="num">
                                      <p:cBhvr>
                                        <p:cTn id="75" dur="1000" fill="hold"/>
                                        <p:tgtEl>
                                          <p:spTgt spid="19"/>
                                        </p:tgtEl>
                                        <p:attrNameLst>
                                          <p:attrName>ppt_w</p:attrName>
                                        </p:attrNameLst>
                                      </p:cBhvr>
                                      <p:tavLst>
                                        <p:tav tm="0">
                                          <p:val>
                                            <p:fltVal val="0"/>
                                          </p:val>
                                        </p:tav>
                                        <p:tav tm="100000">
                                          <p:val>
                                            <p:strVal val="#ppt_w"/>
                                          </p:val>
                                        </p:tav>
                                      </p:tavLst>
                                    </p:anim>
                                    <p:anim calcmode="lin" valueType="num">
                                      <p:cBhvr>
                                        <p:cTn id="76" dur="1000" fill="hold"/>
                                        <p:tgtEl>
                                          <p:spTgt spid="19"/>
                                        </p:tgtEl>
                                        <p:attrNameLst>
                                          <p:attrName>ppt_h</p:attrName>
                                        </p:attrNameLst>
                                      </p:cBhvr>
                                      <p:tavLst>
                                        <p:tav tm="0">
                                          <p:val>
                                            <p:fltVal val="0"/>
                                          </p:val>
                                        </p:tav>
                                        <p:tav tm="100000">
                                          <p:val>
                                            <p:strVal val="#ppt_h"/>
                                          </p:val>
                                        </p:tav>
                                      </p:tavLst>
                                    </p:anim>
                                    <p:anim calcmode="lin" valueType="num">
                                      <p:cBhvr>
                                        <p:cTn id="77" dur="1000" fill="hold"/>
                                        <p:tgtEl>
                                          <p:spTgt spid="19"/>
                                        </p:tgtEl>
                                        <p:attrNameLst>
                                          <p:attrName>style.rotation</p:attrName>
                                        </p:attrNameLst>
                                      </p:cBhvr>
                                      <p:tavLst>
                                        <p:tav tm="0">
                                          <p:val>
                                            <p:fltVal val="90"/>
                                          </p:val>
                                        </p:tav>
                                        <p:tav tm="100000">
                                          <p:val>
                                            <p:fltVal val="0"/>
                                          </p:val>
                                        </p:tav>
                                      </p:tavLst>
                                    </p:anim>
                                    <p:animEffect transition="in" filter="fade">
                                      <p:cBhvr>
                                        <p:cTn id="78" dur="1000"/>
                                        <p:tgtEl>
                                          <p:spTgt spid="19"/>
                                        </p:tgtEl>
                                      </p:cBhvr>
                                    </p:animEffect>
                                  </p:childTnLst>
                                </p:cTn>
                              </p:par>
                            </p:childTnLst>
                          </p:cTn>
                        </p:par>
                        <p:par>
                          <p:cTn id="79" fill="hold">
                            <p:stCondLst>
                              <p:cond delay="50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1000" fill="hold"/>
                                        <p:tgtEl>
                                          <p:spTgt spid="20"/>
                                        </p:tgtEl>
                                        <p:attrNameLst>
                                          <p:attrName>ppt_x</p:attrName>
                                        </p:attrNameLst>
                                      </p:cBhvr>
                                      <p:tavLst>
                                        <p:tav tm="0">
                                          <p:val>
                                            <p:strVal val="#ppt_x"/>
                                          </p:val>
                                        </p:tav>
                                        <p:tav tm="100000">
                                          <p:val>
                                            <p:strVal val="#ppt_x"/>
                                          </p:val>
                                        </p:tav>
                                      </p:tavLst>
                                    </p:anim>
                                    <p:anim calcmode="lin" valueType="num">
                                      <p:cBhvr additive="base">
                                        <p:cTn id="83"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a:spLocks/>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mn-lt"/>
                <a:ea typeface="+mn-ea"/>
                <a:cs typeface="+mn-ea"/>
                <a:sym typeface="+mn-lt"/>
              </a:endParaRPr>
            </a:p>
          </p:txBody>
        </p:sp>
        <p:sp>
          <p:nvSpPr>
            <p:cNvPr id="17" name="Freeform 6"/>
            <p:cNvSpPr>
              <a:spLocks/>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mn-lt"/>
                <a:ea typeface="+mn-ea"/>
                <a:cs typeface="+mn-ea"/>
                <a:sym typeface="+mn-lt"/>
              </a:endParaRPr>
            </a:p>
          </p:txBody>
        </p:sp>
        <p:sp>
          <p:nvSpPr>
            <p:cNvPr id="18" name="Freeform 7"/>
            <p:cNvSpPr>
              <a:spLocks/>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mn-lt"/>
                <a:ea typeface="+mn-ea"/>
                <a:cs typeface="+mn-ea"/>
                <a:sym typeface="+mn-lt"/>
              </a:endParaRPr>
            </a:p>
          </p:txBody>
        </p:sp>
        <p:sp>
          <p:nvSpPr>
            <p:cNvPr id="19" name="Freeform 8"/>
            <p:cNvSpPr>
              <a:spLocks/>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mn-lt"/>
                <a:ea typeface="+mn-ea"/>
                <a:cs typeface="+mn-ea"/>
                <a:sym typeface="+mn-lt"/>
              </a:endParaRPr>
            </a:p>
          </p:txBody>
        </p:sp>
        <p:sp>
          <p:nvSpPr>
            <p:cNvPr id="20" name="Freeform 9"/>
            <p:cNvSpPr>
              <a:spLocks/>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9" tIns="18080" rIns="36159" bIns="18080" numCol="1" anchor="t" anchorCtr="0" compatLnSpc="1">
              <a:prstTxWarp prst="textNoShape">
                <a:avLst/>
              </a:prstTxWarp>
            </a:bodyPr>
            <a:lstStyle/>
            <a:p>
              <a:pPr>
                <a:lnSpc>
                  <a:spcPct val="120000"/>
                </a:lnSpc>
              </a:pPr>
              <a:endParaRPr lang="en-US" sz="1582">
                <a:latin typeface="+mn-lt"/>
                <a:ea typeface="+mn-ea"/>
                <a:cs typeface="+mn-ea"/>
                <a:sym typeface="+mn-lt"/>
              </a:endParaRPr>
            </a:p>
          </p:txBody>
        </p:sp>
      </p:grpSp>
      <p:sp>
        <p:nvSpPr>
          <p:cNvPr id="21" name="Text Placeholder 7"/>
          <p:cNvSpPr txBox="1">
            <a:spLocks/>
          </p:cNvSpPr>
          <p:nvPr/>
        </p:nvSpPr>
        <p:spPr>
          <a:xfrm>
            <a:off x="2819533" y="1987245"/>
            <a:ext cx="1368594" cy="357779"/>
          </a:xfrm>
          <a:prstGeom prst="rect">
            <a:avLst/>
          </a:prstGeom>
        </p:spPr>
        <p:txBody>
          <a:bodyPr vert="horz" lIns="0" tIns="103884" rIns="0" bIns="103884" anchor="t"/>
          <a:lstStyle>
            <a:lvl1pPr marL="0" indent="0" algn="r"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600" dirty="0">
                <a:solidFill>
                  <a:schemeClr val="bg1">
                    <a:lumMod val="65000"/>
                  </a:schemeClr>
                </a:solidFill>
                <a:latin typeface="+mn-lt"/>
                <a:cs typeface="+mn-ea"/>
                <a:sym typeface="+mn-lt"/>
              </a:rPr>
              <a:t>Add title text</a:t>
            </a:r>
            <a:endParaRPr lang="es-ES_tradnl" sz="1600" dirty="0">
              <a:solidFill>
                <a:schemeClr val="bg1">
                  <a:lumMod val="65000"/>
                </a:schemeClr>
              </a:solidFill>
              <a:latin typeface="+mn-lt"/>
              <a:cs typeface="+mn-ea"/>
              <a:sym typeface="+mn-lt"/>
            </a:endParaRPr>
          </a:p>
        </p:txBody>
      </p:sp>
      <p:sp>
        <p:nvSpPr>
          <p:cNvPr id="22" name="Text Placeholder 2"/>
          <p:cNvSpPr txBox="1">
            <a:spLocks/>
          </p:cNvSpPr>
          <p:nvPr/>
        </p:nvSpPr>
        <p:spPr>
          <a:xfrm>
            <a:off x="1811419" y="2443352"/>
            <a:ext cx="2376707" cy="628444"/>
          </a:xfrm>
          <a:prstGeom prst="rect">
            <a:avLst/>
          </a:prstGeom>
        </p:spPr>
        <p:txBody>
          <a:bodyPr vert="horz" lIns="0" tIns="0" rIns="0" bIns="0"/>
          <a:lstStyle>
            <a:lvl1pPr marL="0" indent="0" algn="r"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1200" dirty="0">
                <a:solidFill>
                  <a:schemeClr val="bg1">
                    <a:lumMod val="65000"/>
                  </a:schemeClr>
                </a:solidFill>
                <a:latin typeface="+mn-lt"/>
                <a:cs typeface="+mn-ea"/>
                <a:sym typeface="+mn-lt"/>
              </a:rPr>
              <a:t>Click here to add content, content to match the title. </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cs typeface="+mn-ea"/>
              <a:sym typeface="+mn-lt"/>
            </a:endParaRPr>
          </a:p>
        </p:txBody>
      </p:sp>
      <p:sp>
        <p:nvSpPr>
          <p:cNvPr id="24" name="Text Placeholder 7"/>
          <p:cNvSpPr txBox="1">
            <a:spLocks/>
          </p:cNvSpPr>
          <p:nvPr/>
        </p:nvSpPr>
        <p:spPr>
          <a:xfrm>
            <a:off x="4449727" y="2245549"/>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mn-lt"/>
                <a:cs typeface="+mn-ea"/>
                <a:sym typeface="+mn-lt"/>
              </a:rPr>
              <a:t>01</a:t>
            </a:r>
          </a:p>
        </p:txBody>
      </p:sp>
      <p:sp>
        <p:nvSpPr>
          <p:cNvPr id="25" name="Text Placeholder 7"/>
          <p:cNvSpPr txBox="1">
            <a:spLocks/>
          </p:cNvSpPr>
          <p:nvPr/>
        </p:nvSpPr>
        <p:spPr>
          <a:xfrm>
            <a:off x="8875276" y="1987245"/>
            <a:ext cx="1611069"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600" b="0" dirty="0">
                <a:solidFill>
                  <a:schemeClr val="bg1">
                    <a:lumMod val="65000"/>
                  </a:schemeClr>
                </a:solidFill>
                <a:latin typeface="+mn-lt"/>
                <a:cs typeface="+mn-ea"/>
                <a:sym typeface="+mn-lt"/>
              </a:rPr>
              <a:t>Add title text</a:t>
            </a:r>
            <a:endParaRPr lang="es-ES_tradnl" sz="1600" b="0" dirty="0">
              <a:solidFill>
                <a:schemeClr val="bg1">
                  <a:lumMod val="65000"/>
                </a:schemeClr>
              </a:solidFill>
              <a:latin typeface="+mn-lt"/>
              <a:cs typeface="+mn-ea"/>
              <a:sym typeface="+mn-lt"/>
            </a:endParaRPr>
          </a:p>
        </p:txBody>
      </p:sp>
      <p:sp>
        <p:nvSpPr>
          <p:cNvPr id="26" name="Text Placeholder 2"/>
          <p:cNvSpPr txBox="1">
            <a:spLocks/>
          </p:cNvSpPr>
          <p:nvPr/>
        </p:nvSpPr>
        <p:spPr>
          <a:xfrm>
            <a:off x="8875276" y="2443352"/>
            <a:ext cx="2408641" cy="613930"/>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1200" dirty="0">
                <a:solidFill>
                  <a:schemeClr val="bg1">
                    <a:lumMod val="65000"/>
                  </a:schemeClr>
                </a:solidFill>
                <a:latin typeface="+mn-lt"/>
                <a:cs typeface="+mn-ea"/>
                <a:sym typeface="+mn-lt"/>
              </a:rPr>
              <a:t>Click here to add content, content to match the title. </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cs typeface="+mn-ea"/>
              <a:sym typeface="+mn-lt"/>
            </a:endParaRPr>
          </a:p>
        </p:txBody>
      </p:sp>
      <p:sp>
        <p:nvSpPr>
          <p:cNvPr id="28" name="Text Placeholder 7"/>
          <p:cNvSpPr txBox="1">
            <a:spLocks/>
          </p:cNvSpPr>
          <p:nvPr/>
        </p:nvSpPr>
        <p:spPr>
          <a:xfrm>
            <a:off x="8034824" y="2245549"/>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mn-lt"/>
                <a:cs typeface="+mn-ea"/>
                <a:sym typeface="+mn-lt"/>
              </a:rPr>
              <a:t>02</a:t>
            </a:r>
          </a:p>
        </p:txBody>
      </p:sp>
      <p:sp>
        <p:nvSpPr>
          <p:cNvPr id="29" name="Text Placeholder 7"/>
          <p:cNvSpPr txBox="1">
            <a:spLocks/>
          </p:cNvSpPr>
          <p:nvPr/>
        </p:nvSpPr>
        <p:spPr>
          <a:xfrm>
            <a:off x="2819533" y="4938877"/>
            <a:ext cx="1368594"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en-US" altLang="zh-CN" sz="1600" dirty="0">
                <a:solidFill>
                  <a:schemeClr val="bg1">
                    <a:lumMod val="65000"/>
                  </a:schemeClr>
                </a:solidFill>
                <a:latin typeface="+mn-lt"/>
                <a:cs typeface="+mn-ea"/>
                <a:sym typeface="+mn-lt"/>
              </a:rPr>
              <a:t>Add title text</a:t>
            </a:r>
            <a:endParaRPr lang="es-ES_tradnl" sz="1600" dirty="0">
              <a:solidFill>
                <a:schemeClr val="bg1">
                  <a:lumMod val="65000"/>
                </a:schemeClr>
              </a:solidFill>
              <a:latin typeface="+mn-lt"/>
              <a:cs typeface="+mn-ea"/>
              <a:sym typeface="+mn-lt"/>
            </a:endParaRPr>
          </a:p>
        </p:txBody>
      </p:sp>
      <p:sp>
        <p:nvSpPr>
          <p:cNvPr id="30" name="Text Placeholder 2"/>
          <p:cNvSpPr txBox="1">
            <a:spLocks/>
          </p:cNvSpPr>
          <p:nvPr/>
        </p:nvSpPr>
        <p:spPr>
          <a:xfrm>
            <a:off x="1811419" y="5394984"/>
            <a:ext cx="2376707" cy="628444"/>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1200" dirty="0">
                <a:solidFill>
                  <a:schemeClr val="bg1">
                    <a:lumMod val="65000"/>
                  </a:schemeClr>
                </a:solidFill>
                <a:latin typeface="+mn-lt"/>
                <a:cs typeface="+mn-ea"/>
                <a:sym typeface="+mn-lt"/>
              </a:rPr>
              <a:t>Click here to add content, content to match the title. </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cs typeface="+mn-ea"/>
              <a:sym typeface="+mn-lt"/>
            </a:endParaRPr>
          </a:p>
        </p:txBody>
      </p:sp>
      <p:sp>
        <p:nvSpPr>
          <p:cNvPr id="32" name="Text Placeholder 7"/>
          <p:cNvSpPr txBox="1">
            <a:spLocks/>
          </p:cNvSpPr>
          <p:nvPr/>
        </p:nvSpPr>
        <p:spPr>
          <a:xfrm>
            <a:off x="4398256" y="5197181"/>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mn-lt"/>
                <a:cs typeface="+mn-ea"/>
                <a:sym typeface="+mn-lt"/>
              </a:rPr>
              <a:t>03</a:t>
            </a:r>
          </a:p>
        </p:txBody>
      </p:sp>
      <p:sp>
        <p:nvSpPr>
          <p:cNvPr id="33" name="Text Placeholder 7"/>
          <p:cNvSpPr txBox="1">
            <a:spLocks/>
          </p:cNvSpPr>
          <p:nvPr/>
        </p:nvSpPr>
        <p:spPr>
          <a:xfrm>
            <a:off x="8869792" y="4938877"/>
            <a:ext cx="1611069" cy="357779"/>
          </a:xfrm>
          <a:prstGeom prst="rect">
            <a:avLst/>
          </a:prstGeom>
        </p:spPr>
        <p:txBody>
          <a:bodyPr vert="horz" lIns="0" tIns="103884" rIns="0" bIns="103884"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en-US" altLang="zh-CN" sz="1600" b="0" dirty="0">
                <a:solidFill>
                  <a:schemeClr val="bg1">
                    <a:lumMod val="65000"/>
                  </a:schemeClr>
                </a:solidFill>
                <a:latin typeface="+mn-lt"/>
                <a:cs typeface="+mn-ea"/>
                <a:sym typeface="+mn-lt"/>
              </a:rPr>
              <a:t>Add title text</a:t>
            </a:r>
            <a:endParaRPr lang="es-ES_tradnl" sz="1600" b="0" dirty="0">
              <a:solidFill>
                <a:schemeClr val="bg1">
                  <a:lumMod val="65000"/>
                </a:schemeClr>
              </a:solidFill>
              <a:latin typeface="+mn-lt"/>
              <a:cs typeface="+mn-ea"/>
              <a:sym typeface="+mn-lt"/>
            </a:endParaRPr>
          </a:p>
        </p:txBody>
      </p:sp>
      <p:sp>
        <p:nvSpPr>
          <p:cNvPr id="34" name="Text Placeholder 2"/>
          <p:cNvSpPr txBox="1">
            <a:spLocks/>
          </p:cNvSpPr>
          <p:nvPr/>
        </p:nvSpPr>
        <p:spPr>
          <a:xfrm>
            <a:off x="8869792" y="5394984"/>
            <a:ext cx="2408641" cy="613930"/>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1200" dirty="0">
                <a:solidFill>
                  <a:schemeClr val="bg1">
                    <a:lumMod val="65000"/>
                  </a:schemeClr>
                </a:solidFill>
                <a:latin typeface="+mn-lt"/>
                <a:cs typeface="+mn-ea"/>
                <a:sym typeface="+mn-lt"/>
              </a:rPr>
              <a:t>Click here to add content, content to match the title. </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9">
              <a:solidFill>
                <a:schemeClr val="tx1"/>
              </a:solidFill>
              <a:cs typeface="+mn-ea"/>
              <a:sym typeface="+mn-lt"/>
            </a:endParaRPr>
          </a:p>
        </p:txBody>
      </p:sp>
      <p:sp>
        <p:nvSpPr>
          <p:cNvPr id="36" name="Text Placeholder 7"/>
          <p:cNvSpPr txBox="1">
            <a:spLocks/>
          </p:cNvSpPr>
          <p:nvPr/>
        </p:nvSpPr>
        <p:spPr>
          <a:xfrm>
            <a:off x="8034824" y="5197181"/>
            <a:ext cx="614632" cy="507229"/>
          </a:xfrm>
          <a:prstGeom prst="rect">
            <a:avLst/>
          </a:prstGeom>
        </p:spPr>
        <p:txBody>
          <a:bodyPr vert="horz" lIns="0" tIns="103884" rIns="0" bIns="103884"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mn-lt"/>
                <a:cs typeface="+mn-ea"/>
                <a:sym typeface="+mn-lt"/>
              </a:rPr>
              <a:t>04</a:t>
            </a:r>
          </a:p>
        </p:txBody>
      </p:sp>
      <p:sp>
        <p:nvSpPr>
          <p:cNvPr id="3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38"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77179312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1803" y="4451555"/>
            <a:ext cx="2684136"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8" name="Rectangle 7"/>
          <p:cNvSpPr>
            <a:spLocks noChangeAspect="1"/>
          </p:cNvSpPr>
          <p:nvPr/>
        </p:nvSpPr>
        <p:spPr>
          <a:xfrm>
            <a:off x="2682330" y="2363798"/>
            <a:ext cx="2549137" cy="208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9" name="Rectangle 8"/>
          <p:cNvSpPr>
            <a:spLocks noChangeAspect="1"/>
          </p:cNvSpPr>
          <p:nvPr/>
        </p:nvSpPr>
        <p:spPr>
          <a:xfrm>
            <a:off x="5226862" y="4451555"/>
            <a:ext cx="2565749" cy="20860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10" name="Rectangle 9"/>
          <p:cNvSpPr>
            <a:spLocks noChangeAspect="1"/>
          </p:cNvSpPr>
          <p:nvPr/>
        </p:nvSpPr>
        <p:spPr>
          <a:xfrm>
            <a:off x="7792470" y="2363798"/>
            <a:ext cx="2528499" cy="2086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11" name="Rectangle 10"/>
          <p:cNvSpPr>
            <a:spLocks noChangeAspect="1"/>
          </p:cNvSpPr>
          <p:nvPr/>
        </p:nvSpPr>
        <p:spPr>
          <a:xfrm>
            <a:off x="10310228" y="4451555"/>
            <a:ext cx="2556541"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13" name="Rectangle 12"/>
          <p:cNvSpPr>
            <a:spLocks noChangeAspect="1"/>
          </p:cNvSpPr>
          <p:nvPr/>
        </p:nvSpPr>
        <p:spPr>
          <a:xfrm>
            <a:off x="5603" y="2363798"/>
            <a:ext cx="2669324" cy="208608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16" name="Rectangle 15"/>
          <p:cNvSpPr>
            <a:spLocks noChangeAspect="1"/>
          </p:cNvSpPr>
          <p:nvPr/>
        </p:nvSpPr>
        <p:spPr>
          <a:xfrm>
            <a:off x="7799863" y="4451555"/>
            <a:ext cx="2513712" cy="208608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20" name="Rectangle 19"/>
          <p:cNvSpPr>
            <a:spLocks noChangeAspect="1"/>
          </p:cNvSpPr>
          <p:nvPr/>
        </p:nvSpPr>
        <p:spPr>
          <a:xfrm>
            <a:off x="5226862" y="2363798"/>
            <a:ext cx="2565748" cy="208608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25" name="Rectangle 24"/>
          <p:cNvSpPr>
            <a:spLocks noChangeAspect="1"/>
          </p:cNvSpPr>
          <p:nvPr/>
        </p:nvSpPr>
        <p:spPr>
          <a:xfrm>
            <a:off x="10310228" y="2363798"/>
            <a:ext cx="2556541" cy="208608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28" name="Rectangle 27"/>
          <p:cNvSpPr>
            <a:spLocks noChangeAspect="1"/>
          </p:cNvSpPr>
          <p:nvPr/>
        </p:nvSpPr>
        <p:spPr>
          <a:xfrm>
            <a:off x="2684634" y="4451555"/>
            <a:ext cx="2544528" cy="2086084"/>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2" dirty="0">
              <a:solidFill>
                <a:srgbClr val="FFFFFF"/>
              </a:solidFill>
              <a:cs typeface="+mn-ea"/>
              <a:sym typeface="+mn-lt"/>
            </a:endParaRPr>
          </a:p>
        </p:txBody>
      </p:sp>
      <p:sp>
        <p:nvSpPr>
          <p:cNvPr id="30" name="Title 13"/>
          <p:cNvSpPr txBox="1">
            <a:spLocks/>
          </p:cNvSpPr>
          <p:nvPr/>
        </p:nvSpPr>
        <p:spPr bwMode="auto">
          <a:xfrm>
            <a:off x="5687545" y="5197283"/>
            <a:ext cx="1644383" cy="71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nSpc>
                <a:spcPct val="150000"/>
              </a:lnSpc>
            </a:pPr>
            <a:r>
              <a:rPr lang="en-US" altLang="zh-CN" sz="1000" dirty="0">
                <a:solidFill>
                  <a:schemeClr val="bg1"/>
                </a:solidFill>
                <a:latin typeface="+mn-lt"/>
                <a:ea typeface="+mn-ea"/>
                <a:cs typeface="+mn-ea"/>
                <a:sym typeface="+mn-lt"/>
              </a:rPr>
              <a:t>Click here to add content, content to match the title. </a:t>
            </a:r>
            <a:endParaRPr lang="zh-CN" altLang="en-US" sz="1000" dirty="0">
              <a:solidFill>
                <a:schemeClr val="bg1"/>
              </a:solidFill>
              <a:latin typeface="+mn-lt"/>
              <a:ea typeface="+mn-ea"/>
              <a:cs typeface="+mn-ea"/>
              <a:sym typeface="+mn-lt"/>
            </a:endParaRPr>
          </a:p>
        </p:txBody>
      </p:sp>
      <p:sp>
        <p:nvSpPr>
          <p:cNvPr id="31" name="Title 13"/>
          <p:cNvSpPr txBox="1">
            <a:spLocks/>
          </p:cNvSpPr>
          <p:nvPr/>
        </p:nvSpPr>
        <p:spPr bwMode="auto">
          <a:xfrm>
            <a:off x="3069989" y="3109027"/>
            <a:ext cx="1773819" cy="71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nSpc>
                <a:spcPct val="150000"/>
              </a:lnSpc>
            </a:pPr>
            <a:r>
              <a:rPr lang="en-US" altLang="zh-CN" sz="1000" dirty="0">
                <a:solidFill>
                  <a:schemeClr val="bg1"/>
                </a:solidFill>
                <a:latin typeface="+mn-lt"/>
                <a:ea typeface="+mn-ea"/>
                <a:cs typeface="+mn-ea"/>
                <a:sym typeface="+mn-lt"/>
              </a:rPr>
              <a:t>Click here to add content, content to match the title. </a:t>
            </a:r>
            <a:endParaRPr lang="zh-CN" altLang="en-US" sz="1000" dirty="0">
              <a:solidFill>
                <a:schemeClr val="bg1"/>
              </a:solidFill>
              <a:latin typeface="+mn-lt"/>
              <a:ea typeface="+mn-ea"/>
              <a:cs typeface="+mn-ea"/>
              <a:sym typeface="+mn-lt"/>
            </a:endParaRPr>
          </a:p>
        </p:txBody>
      </p:sp>
      <p:sp>
        <p:nvSpPr>
          <p:cNvPr id="32" name="Title 13"/>
          <p:cNvSpPr txBox="1">
            <a:spLocks/>
          </p:cNvSpPr>
          <p:nvPr/>
        </p:nvSpPr>
        <p:spPr bwMode="auto">
          <a:xfrm>
            <a:off x="10759452" y="5197283"/>
            <a:ext cx="1658092" cy="71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nSpc>
                <a:spcPct val="150000"/>
              </a:lnSpc>
            </a:pPr>
            <a:r>
              <a:rPr lang="en-US" altLang="zh-CN" sz="1000" dirty="0">
                <a:solidFill>
                  <a:schemeClr val="bg1"/>
                </a:solidFill>
                <a:latin typeface="+mn-lt"/>
                <a:ea typeface="+mn-ea"/>
                <a:cs typeface="+mn-ea"/>
                <a:sym typeface="+mn-lt"/>
              </a:rPr>
              <a:t>Click here to add content, content to match the title. </a:t>
            </a:r>
            <a:endParaRPr lang="zh-CN" altLang="en-US" sz="1000" dirty="0">
              <a:solidFill>
                <a:schemeClr val="bg1"/>
              </a:solidFill>
              <a:latin typeface="+mn-lt"/>
              <a:ea typeface="+mn-ea"/>
              <a:cs typeface="+mn-ea"/>
              <a:sym typeface="+mn-lt"/>
            </a:endParaRPr>
          </a:p>
        </p:txBody>
      </p:sp>
      <p:sp>
        <p:nvSpPr>
          <p:cNvPr id="33" name="Title 13"/>
          <p:cNvSpPr txBox="1">
            <a:spLocks/>
          </p:cNvSpPr>
          <p:nvPr/>
        </p:nvSpPr>
        <p:spPr bwMode="auto">
          <a:xfrm>
            <a:off x="510179" y="5197283"/>
            <a:ext cx="1660172" cy="71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nSpc>
                <a:spcPct val="150000"/>
              </a:lnSpc>
            </a:pPr>
            <a:r>
              <a:rPr lang="en-US" altLang="zh-CN" sz="1000" dirty="0">
                <a:solidFill>
                  <a:schemeClr val="bg1"/>
                </a:solidFill>
                <a:latin typeface="+mn-lt"/>
                <a:ea typeface="+mn-ea"/>
                <a:cs typeface="+mn-ea"/>
                <a:sym typeface="+mn-lt"/>
              </a:rPr>
              <a:t>Click here to add content, content to match the title. </a:t>
            </a:r>
            <a:endParaRPr lang="zh-CN" altLang="en-US" sz="1000" dirty="0">
              <a:solidFill>
                <a:schemeClr val="bg1"/>
              </a:solidFill>
              <a:latin typeface="+mn-lt"/>
              <a:ea typeface="+mn-ea"/>
              <a:cs typeface="+mn-ea"/>
              <a:sym typeface="+mn-lt"/>
            </a:endParaRPr>
          </a:p>
        </p:txBody>
      </p:sp>
      <p:sp>
        <p:nvSpPr>
          <p:cNvPr id="34" name="Title 13"/>
          <p:cNvSpPr txBox="1">
            <a:spLocks/>
          </p:cNvSpPr>
          <p:nvPr/>
        </p:nvSpPr>
        <p:spPr bwMode="auto">
          <a:xfrm>
            <a:off x="8209380" y="3109027"/>
            <a:ext cx="1694678" cy="71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nSpc>
                <a:spcPct val="150000"/>
              </a:lnSpc>
            </a:pPr>
            <a:r>
              <a:rPr lang="en-US" altLang="zh-CN" sz="1000" dirty="0">
                <a:solidFill>
                  <a:schemeClr val="bg1"/>
                </a:solidFill>
                <a:latin typeface="+mn-lt"/>
                <a:ea typeface="+mn-ea"/>
                <a:cs typeface="+mn-ea"/>
                <a:sym typeface="+mn-lt"/>
              </a:rPr>
              <a:t>Click here to add content, content to match the title. </a:t>
            </a:r>
            <a:endParaRPr lang="zh-CN" altLang="en-US" sz="1000" dirty="0">
              <a:solidFill>
                <a:schemeClr val="bg1"/>
              </a:solidFill>
              <a:latin typeface="+mn-lt"/>
              <a:ea typeface="+mn-ea"/>
              <a:cs typeface="+mn-ea"/>
              <a:sym typeface="+mn-lt"/>
            </a:endParaRPr>
          </a:p>
        </p:txBody>
      </p:sp>
      <p:sp>
        <p:nvSpPr>
          <p:cNvPr id="18" name="AutoShape 11"/>
          <p:cNvSpPr>
            <a:spLocks/>
          </p:cNvSpPr>
          <p:nvPr/>
        </p:nvSpPr>
        <p:spPr bwMode="auto">
          <a:xfrm>
            <a:off x="811891" y="1746125"/>
            <a:ext cx="11234966" cy="5198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9" name="AutoShape 17"/>
          <p:cNvSpPr>
            <a:spLocks/>
          </p:cNvSpPr>
          <p:nvPr/>
        </p:nvSpPr>
        <p:spPr bwMode="auto">
          <a:xfrm>
            <a:off x="5570579" y="1394472"/>
            <a:ext cx="1717591"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dirty="0">
                <a:solidFill>
                  <a:schemeClr val="bg1">
                    <a:lumMod val="65000"/>
                  </a:schemeClr>
                </a:solidFill>
                <a:latin typeface="+mn-lt"/>
                <a:ea typeface="+mn-ea"/>
                <a:cs typeface="+mn-ea"/>
                <a:sym typeface="+mn-lt"/>
              </a:rPr>
              <a:t>Add title text</a:t>
            </a:r>
            <a:endParaRPr lang="zh-CN" altLang="en-US" dirty="0">
              <a:solidFill>
                <a:schemeClr val="bg1">
                  <a:lumMod val="65000"/>
                </a:schemeClr>
              </a:solidFill>
              <a:latin typeface="+mn-lt"/>
              <a:ea typeface="+mn-ea"/>
              <a:cs typeface="+mn-ea"/>
              <a:sym typeface="+mn-lt"/>
            </a:endParaRPr>
          </a:p>
        </p:txBody>
      </p:sp>
      <p:sp>
        <p:nvSpPr>
          <p:cNvPr id="21"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2"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40403080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ppt_x"/>
                                          </p:val>
                                        </p:tav>
                                        <p:tav tm="100000">
                                          <p:val>
                                            <p:strVal val="#ppt_x"/>
                                          </p:val>
                                        </p:tav>
                                      </p:tavLst>
                                    </p:anim>
                                    <p:anim calcmode="lin" valueType="num">
                                      <p:cBhvr additive="base">
                                        <p:cTn id="36" dur="10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0-#ppt_w/2"/>
                                          </p:val>
                                        </p:tav>
                                        <p:tav tm="100000">
                                          <p:val>
                                            <p:strVal val="#ppt_x"/>
                                          </p:val>
                                        </p:tav>
                                      </p:tavLst>
                                    </p:anim>
                                    <p:anim calcmode="lin" valueType="num">
                                      <p:cBhvr additive="base">
                                        <p:cTn id="44" dur="1000" fill="hold"/>
                                        <p:tgtEl>
                                          <p:spTgt spid="25"/>
                                        </p:tgtEl>
                                        <p:attrNameLst>
                                          <p:attrName>ppt_y</p:attrName>
                                        </p:attrNameLst>
                                      </p:cBhvr>
                                      <p:tavLst>
                                        <p:tav tm="0">
                                          <p:val>
                                            <p:strVal val="#ppt_y"/>
                                          </p:val>
                                        </p:tav>
                                        <p:tav tm="100000">
                                          <p:val>
                                            <p:strVal val="#ppt_y"/>
                                          </p:val>
                                        </p:tav>
                                      </p:tavLst>
                                    </p:anim>
                                  </p:childTnLst>
                                </p:cTn>
                              </p:par>
                              <p:par>
                                <p:cTn id="45" presetID="31" presetClass="entr" presetSubtype="0" fill="hold" grpId="0" nodeType="withEffect">
                                  <p:stCondLst>
                                    <p:cond delay="2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par>
                                <p:cTn id="51" presetID="31" presetClass="entr" presetSubtype="0" fill="hold" grpId="0" nodeType="withEffect">
                                  <p:stCondLst>
                                    <p:cond delay="20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 calcmode="lin" valueType="num">
                                      <p:cBhvr>
                                        <p:cTn id="55" dur="1000" fill="hold"/>
                                        <p:tgtEl>
                                          <p:spTgt spid="31"/>
                                        </p:tgtEl>
                                        <p:attrNameLst>
                                          <p:attrName>style.rotation</p:attrName>
                                        </p:attrNameLst>
                                      </p:cBhvr>
                                      <p:tavLst>
                                        <p:tav tm="0">
                                          <p:val>
                                            <p:fltVal val="90"/>
                                          </p:val>
                                        </p:tav>
                                        <p:tav tm="100000">
                                          <p:val>
                                            <p:fltVal val="0"/>
                                          </p:val>
                                        </p:tav>
                                      </p:tavLst>
                                    </p:anim>
                                    <p:animEffect transition="in" filter="fade">
                                      <p:cBhvr>
                                        <p:cTn id="56" dur="1000"/>
                                        <p:tgtEl>
                                          <p:spTgt spid="31"/>
                                        </p:tgtEl>
                                      </p:cBhvr>
                                    </p:animEffect>
                                  </p:childTnLst>
                                </p:cTn>
                              </p:par>
                              <p:par>
                                <p:cTn id="57" presetID="31" presetClass="entr" presetSubtype="0" fill="hold" grpId="0" nodeType="withEffect">
                                  <p:stCondLst>
                                    <p:cond delay="2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par>
                                <p:cTn id="63" presetID="31" presetClass="entr" presetSubtype="0" fill="hold" grpId="0" nodeType="withEffect">
                                  <p:stCondLst>
                                    <p:cond delay="200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par>
                                <p:cTn id="69" presetID="31" presetClass="entr" presetSubtype="0" fill="hold" grpId="0" nodeType="withEffect">
                                  <p:stCondLst>
                                    <p:cond delay="20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p:stCondLst>
                              <p:cond delay="3000"/>
                            </p:stCondLst>
                            <p:childTnLst>
                              <p:par>
                                <p:cTn id="76" presetID="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anim calcmode="lin" valueType="num">
                                      <p:cBhvr>
                                        <p:cTn id="83" dur="500" fill="hold"/>
                                        <p:tgtEl>
                                          <p:spTgt spid="18"/>
                                        </p:tgtEl>
                                        <p:attrNameLst>
                                          <p:attrName>ppt_x</p:attrName>
                                        </p:attrNameLst>
                                      </p:cBhvr>
                                      <p:tavLst>
                                        <p:tav tm="0">
                                          <p:val>
                                            <p:strVal val="#ppt_x"/>
                                          </p:val>
                                        </p:tav>
                                        <p:tav tm="100000">
                                          <p:val>
                                            <p:strVal val="#ppt_x"/>
                                          </p:val>
                                        </p:tav>
                                      </p:tavLst>
                                    </p:anim>
                                    <p:anim calcmode="lin" valueType="num">
                                      <p:cBhvr>
                                        <p:cTn id="8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6" grpId="0" animBg="1"/>
      <p:bldP spid="20" grpId="0" animBg="1"/>
      <p:bldP spid="25" grpId="0" animBg="1"/>
      <p:bldP spid="28" grpId="0" animBg="1"/>
      <p:bldP spid="30" grpId="0"/>
      <p:bldP spid="31" grpId="0"/>
      <p:bldP spid="32" grpId="0"/>
      <p:bldP spid="33" grpId="0"/>
      <p:bldP spid="34" grpId="0"/>
      <p:bldP spid="18" grpId="0"/>
      <p:bldP spid="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370" y="2395436"/>
            <a:ext cx="2727011" cy="2441780"/>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0" name="Freeform 8"/>
            <p:cNvSpPr>
              <a:spLocks/>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6" name="Freeform 9"/>
            <p:cNvSpPr>
              <a:spLocks/>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grpSp>
      <p:sp>
        <p:nvSpPr>
          <p:cNvPr id="21" name="矩形 20"/>
          <p:cNvSpPr/>
          <p:nvPr/>
        </p:nvSpPr>
        <p:spPr>
          <a:xfrm>
            <a:off x="6232244" y="3103122"/>
            <a:ext cx="3370984" cy="677108"/>
          </a:xfrm>
          <a:prstGeom prst="rect">
            <a:avLst/>
          </a:prstGeom>
        </p:spPr>
        <p:txBody>
          <a:bodyPr wrap="square" lIns="0" tIns="0" rIns="0" bIns="0">
            <a:spAutoFit/>
          </a:bodyPr>
          <a:lstStyle/>
          <a:p>
            <a:r>
              <a:rPr lang="en-US" altLang="zh-CN" sz="4400" dirty="0">
                <a:solidFill>
                  <a:schemeClr val="accent1"/>
                </a:solidFill>
                <a:latin typeface="+mn-lt"/>
                <a:ea typeface="+mn-ea"/>
                <a:cs typeface="+mn-ea"/>
                <a:sym typeface="+mn-lt"/>
              </a:rPr>
              <a:t>Add title text</a:t>
            </a:r>
            <a:endParaRPr lang="zh-CN" altLang="en-US" sz="4400" dirty="0">
              <a:solidFill>
                <a:schemeClr val="accent1"/>
              </a:solidFill>
              <a:latin typeface="+mn-lt"/>
              <a:ea typeface="+mn-ea"/>
              <a:cs typeface="+mn-ea"/>
              <a:sym typeface="+mn-lt"/>
            </a:endParaRPr>
          </a:p>
        </p:txBody>
      </p:sp>
      <p:sp>
        <p:nvSpPr>
          <p:cNvPr id="22" name="TextBox 11"/>
          <p:cNvSpPr txBox="1"/>
          <p:nvPr/>
        </p:nvSpPr>
        <p:spPr>
          <a:xfrm>
            <a:off x="61370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3" name="TextBox 11"/>
          <p:cNvSpPr txBox="1"/>
          <p:nvPr/>
        </p:nvSpPr>
        <p:spPr>
          <a:xfrm>
            <a:off x="80145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4" name="TextBox 11"/>
          <p:cNvSpPr txBox="1"/>
          <p:nvPr/>
        </p:nvSpPr>
        <p:spPr>
          <a:xfrm>
            <a:off x="61370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5" name="TextBox 11"/>
          <p:cNvSpPr txBox="1"/>
          <p:nvPr/>
        </p:nvSpPr>
        <p:spPr>
          <a:xfrm>
            <a:off x="80145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38" name="MH_Others_1"/>
          <p:cNvSpPr txBox="1"/>
          <p:nvPr>
            <p:custDataLst>
              <p:tags r:id="rId1"/>
            </p:custDataLst>
          </p:nvPr>
        </p:nvSpPr>
        <p:spPr>
          <a:xfrm>
            <a:off x="3120319" y="2687718"/>
            <a:ext cx="1713114"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mn-lt"/>
                <a:ea typeface="+mn-ea"/>
                <a:cs typeface="+mn-ea"/>
                <a:sym typeface="+mn-lt"/>
              </a:rPr>
              <a:t>03</a:t>
            </a:r>
          </a:p>
          <a:p>
            <a:pPr algn="ctr"/>
            <a:r>
              <a:rPr lang="en-US" altLang="zh-CN" sz="2800" dirty="0">
                <a:solidFill>
                  <a:schemeClr val="bg1"/>
                </a:solidFill>
                <a:latin typeface="+mn-lt"/>
                <a:ea typeface="+mn-ea"/>
                <a:cs typeface="+mn-ea"/>
                <a:sym typeface="+mn-lt"/>
              </a:rPr>
              <a:t>CHAPTER</a:t>
            </a:r>
            <a:endParaRPr lang="zh-CN" altLang="en-US" sz="28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41017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353" y="1573890"/>
            <a:ext cx="2571609" cy="5058390"/>
            <a:chOff x="-1" y="0"/>
            <a:chExt cx="1829063" cy="3596384"/>
          </a:xfrm>
        </p:grpSpPr>
        <p:sp>
          <p:nvSpPr>
            <p:cNvPr id="19458"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3600">
                <a:solidFill>
                  <a:srgbClr val="FFFFFF"/>
                </a:solidFill>
                <a:latin typeface="+mn-lt"/>
                <a:ea typeface="+mn-ea"/>
                <a:cs typeface="+mn-ea"/>
                <a:sym typeface="+mn-lt"/>
              </a:endParaRPr>
            </a:p>
          </p:txBody>
        </p:sp>
        <p:sp>
          <p:nvSpPr>
            <p:cNvPr id="19459"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3600">
                <a:solidFill>
                  <a:srgbClr val="FFFFFF"/>
                </a:solidFill>
                <a:latin typeface="+mn-lt"/>
                <a:ea typeface="+mn-ea"/>
                <a:cs typeface="+mn-ea"/>
                <a:sym typeface="+mn-lt"/>
              </a:endParaRPr>
            </a:p>
          </p:txBody>
        </p:sp>
        <p:sp>
          <p:nvSpPr>
            <p:cNvPr id="19460" name="AutoShape 4"/>
            <p:cNvSpPr>
              <a:spLocks/>
            </p:cNvSpPr>
            <p:nvPr/>
          </p:nvSpPr>
          <p:spPr bwMode="auto">
            <a:xfrm>
              <a:off x="187351" y="2493345"/>
              <a:ext cx="1436893" cy="667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just">
                <a:lnSpc>
                  <a:spcPct val="150000"/>
                </a:lnSpc>
              </a:pPr>
              <a:r>
                <a:rPr lang="en-US" altLang="zh-CN" sz="1050" dirty="0">
                  <a:solidFill>
                    <a:schemeClr val="bg1"/>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solidFill>
                <a:latin typeface="+mn-lt"/>
                <a:ea typeface="+mn-ea"/>
                <a:cs typeface="+mn-ea"/>
                <a:sym typeface="+mn-lt"/>
              </a:endParaRPr>
            </a:p>
          </p:txBody>
        </p:sp>
        <p:sp>
          <p:nvSpPr>
            <p:cNvPr id="19461" name="AutoShape 5"/>
            <p:cNvSpPr>
              <a:spLocks/>
            </p:cNvSpPr>
            <p:nvPr/>
          </p:nvSpPr>
          <p:spPr bwMode="auto">
            <a:xfrm>
              <a:off x="275469" y="2281610"/>
              <a:ext cx="1260656" cy="2188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grpSp>
      <p:grpSp>
        <p:nvGrpSpPr>
          <p:cNvPr id="19462" name="Group 6"/>
          <p:cNvGrpSpPr>
            <a:grpSpLocks/>
          </p:cNvGrpSpPr>
          <p:nvPr/>
        </p:nvGrpSpPr>
        <p:grpSpPr bwMode="auto">
          <a:xfrm>
            <a:off x="5141340" y="1573890"/>
            <a:ext cx="2573840" cy="5058390"/>
            <a:chOff x="0" y="-1"/>
            <a:chExt cx="1830362" cy="3596385"/>
          </a:xfrm>
        </p:grpSpPr>
        <p:pic>
          <p:nvPicPr>
            <p:cNvPr id="19463" name="Picture 7" descr="pic1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
              <a:ext cx="1828775" cy="17981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AutoShape 8"/>
            <p:cNvSpPr>
              <a:spLocks/>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2669">
                <a:solidFill>
                  <a:srgbClr val="FFFFFF"/>
                </a:solidFill>
                <a:latin typeface="+mn-lt"/>
                <a:ea typeface="+mn-ea"/>
                <a:cs typeface="+mn-ea"/>
                <a:sym typeface="+mn-lt"/>
              </a:endParaRPr>
            </a:p>
          </p:txBody>
        </p:sp>
      </p:grpSp>
      <p:sp>
        <p:nvSpPr>
          <p:cNvPr id="19465" name="AutoShape 9"/>
          <p:cNvSpPr>
            <a:spLocks/>
          </p:cNvSpPr>
          <p:nvPr/>
        </p:nvSpPr>
        <p:spPr bwMode="auto">
          <a:xfrm>
            <a:off x="5399314" y="5078600"/>
            <a:ext cx="2006548" cy="93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en-US" altLang="zh-CN" sz="1050" dirty="0">
                <a:solidFill>
                  <a:schemeClr val="bg1"/>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solidFill>
              <a:latin typeface="+mn-lt"/>
              <a:ea typeface="+mn-ea"/>
              <a:cs typeface="+mn-ea"/>
              <a:sym typeface="+mn-lt"/>
            </a:endParaRPr>
          </a:p>
        </p:txBody>
      </p:sp>
      <p:sp>
        <p:nvSpPr>
          <p:cNvPr id="19466" name="AutoShape 10"/>
          <p:cNvSpPr>
            <a:spLocks/>
          </p:cNvSpPr>
          <p:nvPr/>
        </p:nvSpPr>
        <p:spPr bwMode="auto">
          <a:xfrm>
            <a:off x="5418146" y="4723777"/>
            <a:ext cx="1988691" cy="307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grpSp>
        <p:nvGrpSpPr>
          <p:cNvPr id="19467" name="Group 11"/>
          <p:cNvGrpSpPr>
            <a:grpSpLocks/>
          </p:cNvGrpSpPr>
          <p:nvPr/>
        </p:nvGrpSpPr>
        <p:grpSpPr bwMode="auto">
          <a:xfrm>
            <a:off x="7712948" y="1573890"/>
            <a:ext cx="2571609" cy="5058390"/>
            <a:chOff x="-1" y="0"/>
            <a:chExt cx="1829063" cy="3596384"/>
          </a:xfrm>
        </p:grpSpPr>
        <p:sp>
          <p:nvSpPr>
            <p:cNvPr id="19468" name="AutoShape 12"/>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3600">
                <a:solidFill>
                  <a:srgbClr val="FFFFFF"/>
                </a:solidFill>
                <a:latin typeface="+mn-lt"/>
                <a:ea typeface="+mn-ea"/>
                <a:cs typeface="+mn-ea"/>
                <a:sym typeface="+mn-lt"/>
              </a:endParaRPr>
            </a:p>
          </p:txBody>
        </p:sp>
        <p:pic>
          <p:nvPicPr>
            <p:cNvPr id="19469" name="Picture 13" descr="pic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1798192"/>
              <a:ext cx="1829063" cy="1798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70" name="AutoShape 14"/>
            <p:cNvSpPr>
              <a:spLocks/>
            </p:cNvSpPr>
            <p:nvPr/>
          </p:nvSpPr>
          <p:spPr bwMode="auto">
            <a:xfrm>
              <a:off x="193014" y="674521"/>
              <a:ext cx="1443033" cy="667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just">
                <a:lnSpc>
                  <a:spcPct val="150000"/>
                </a:lnSpc>
              </a:pPr>
              <a:r>
                <a:rPr lang="en-US" altLang="zh-CN" sz="1050" dirty="0">
                  <a:solidFill>
                    <a:schemeClr val="bg1"/>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solidFill>
                <a:latin typeface="+mn-lt"/>
                <a:ea typeface="+mn-ea"/>
                <a:cs typeface="+mn-ea"/>
                <a:sym typeface="+mn-lt"/>
              </a:endParaRPr>
            </a:p>
          </p:txBody>
        </p:sp>
        <p:sp>
          <p:nvSpPr>
            <p:cNvPr id="19471" name="AutoShape 15"/>
            <p:cNvSpPr>
              <a:spLocks/>
            </p:cNvSpPr>
            <p:nvPr/>
          </p:nvSpPr>
          <p:spPr bwMode="auto">
            <a:xfrm>
              <a:off x="106377"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n-US" altLang="zh-CN" sz="2400" dirty="0">
                  <a:solidFill>
                    <a:schemeClr val="bg1"/>
                  </a:solidFill>
                  <a:latin typeface="+mn-lt"/>
                  <a:ea typeface="+mn-ea"/>
                  <a:cs typeface="+mn-ea"/>
                  <a:sym typeface="+mn-lt"/>
                </a:rPr>
                <a:t>Add title text</a:t>
              </a:r>
              <a:endParaRPr lang="zh-CN" altLang="en-US" sz="2400" dirty="0">
                <a:solidFill>
                  <a:schemeClr val="bg1"/>
                </a:solidFill>
                <a:latin typeface="+mn-lt"/>
                <a:ea typeface="+mn-ea"/>
                <a:cs typeface="+mn-ea"/>
                <a:sym typeface="+mn-lt"/>
              </a:endParaRPr>
            </a:p>
          </p:txBody>
        </p:sp>
      </p:grpSp>
      <p:grpSp>
        <p:nvGrpSpPr>
          <p:cNvPr id="19472" name="Group 16"/>
          <p:cNvGrpSpPr>
            <a:grpSpLocks/>
          </p:cNvGrpSpPr>
          <p:nvPr/>
        </p:nvGrpSpPr>
        <p:grpSpPr bwMode="auto">
          <a:xfrm>
            <a:off x="10287141" y="1573890"/>
            <a:ext cx="2571609" cy="5058390"/>
            <a:chOff x="-1" y="0"/>
            <a:chExt cx="1829063" cy="3596384"/>
          </a:xfrm>
        </p:grpSpPr>
        <p:pic>
          <p:nvPicPr>
            <p:cNvPr id="19473" name="Picture 17" descr="pic7.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 y="0"/>
              <a:ext cx="1829063" cy="1798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74" name="AutoShape 18"/>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3600">
                <a:solidFill>
                  <a:srgbClr val="FFFFFF"/>
                </a:solidFill>
                <a:latin typeface="+mn-lt"/>
                <a:ea typeface="+mn-ea"/>
                <a:cs typeface="+mn-ea"/>
                <a:sym typeface="+mn-lt"/>
              </a:endParaRPr>
            </a:p>
          </p:txBody>
        </p:sp>
        <p:sp>
          <p:nvSpPr>
            <p:cNvPr id="19475" name="AutoShape 19"/>
            <p:cNvSpPr>
              <a:spLocks/>
            </p:cNvSpPr>
            <p:nvPr/>
          </p:nvSpPr>
          <p:spPr bwMode="auto">
            <a:xfrm>
              <a:off x="197773" y="2493345"/>
              <a:ext cx="1431928" cy="667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just">
                <a:lnSpc>
                  <a:spcPct val="150000"/>
                </a:lnSpc>
              </a:pPr>
              <a:r>
                <a:rPr lang="en-US" altLang="zh-CN" sz="1050" dirty="0">
                  <a:solidFill>
                    <a:schemeClr val="bg1"/>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solidFill>
                <a:latin typeface="+mn-lt"/>
                <a:ea typeface="+mn-ea"/>
                <a:cs typeface="+mn-ea"/>
                <a:sym typeface="+mn-lt"/>
              </a:endParaRPr>
            </a:p>
          </p:txBody>
        </p:sp>
        <p:sp>
          <p:nvSpPr>
            <p:cNvPr id="19476" name="AutoShape 20"/>
            <p:cNvSpPr>
              <a:spLocks/>
            </p:cNvSpPr>
            <p:nvPr/>
          </p:nvSpPr>
          <p:spPr bwMode="auto">
            <a:xfrm>
              <a:off x="177825" y="2260548"/>
              <a:ext cx="1471824" cy="2188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000" dirty="0">
                  <a:solidFill>
                    <a:schemeClr val="bg1"/>
                  </a:solidFill>
                  <a:latin typeface="+mn-lt"/>
                  <a:ea typeface="+mn-ea"/>
                  <a:cs typeface="+mn-ea"/>
                  <a:sym typeface="+mn-lt"/>
                </a:rPr>
                <a:t>Add title text</a:t>
              </a:r>
              <a:endParaRPr lang="zh-CN" altLang="en-US" sz="2000" dirty="0">
                <a:solidFill>
                  <a:schemeClr val="bg1"/>
                </a:solidFill>
                <a:latin typeface="+mn-lt"/>
                <a:ea typeface="+mn-ea"/>
                <a:cs typeface="+mn-ea"/>
                <a:sym typeface="+mn-lt"/>
              </a:endParaRPr>
            </a:p>
          </p:txBody>
        </p:sp>
      </p:grpSp>
      <p:grpSp>
        <p:nvGrpSpPr>
          <p:cNvPr id="19477" name="Group 21"/>
          <p:cNvGrpSpPr>
            <a:grpSpLocks/>
          </p:cNvGrpSpPr>
          <p:nvPr/>
        </p:nvGrpSpPr>
        <p:grpSpPr bwMode="auto">
          <a:xfrm>
            <a:off x="2565266" y="1573889"/>
            <a:ext cx="2573840" cy="5056159"/>
            <a:chOff x="-1" y="0"/>
            <a:chExt cx="1829063" cy="3596384"/>
          </a:xfrm>
        </p:grpSpPr>
        <p:sp>
          <p:nvSpPr>
            <p:cNvPr id="19478" name="AutoShape 22"/>
            <p:cNvSpPr>
              <a:spLocks/>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3600">
                <a:solidFill>
                  <a:srgbClr val="FFFFFF"/>
                </a:solidFill>
                <a:latin typeface="+mn-lt"/>
                <a:ea typeface="+mn-ea"/>
                <a:cs typeface="+mn-ea"/>
                <a:sym typeface="+mn-lt"/>
              </a:endParaRPr>
            </a:p>
          </p:txBody>
        </p:sp>
        <p:pic>
          <p:nvPicPr>
            <p:cNvPr id="19479" name="Picture 23" descr="pic13.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 y="1797398"/>
              <a:ext cx="1829063" cy="17989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80" name="AutoShape 24"/>
            <p:cNvSpPr>
              <a:spLocks/>
            </p:cNvSpPr>
            <p:nvPr/>
          </p:nvSpPr>
          <p:spPr bwMode="auto">
            <a:xfrm>
              <a:off x="221189" y="674819"/>
              <a:ext cx="1421373" cy="66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nSpc>
                  <a:spcPct val="150000"/>
                </a:lnSpc>
              </a:pPr>
              <a:r>
                <a:rPr lang="en-US" altLang="zh-CN" sz="1050" dirty="0">
                  <a:solidFill>
                    <a:schemeClr val="bg1"/>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solidFill>
                <a:latin typeface="+mn-lt"/>
                <a:ea typeface="+mn-ea"/>
                <a:cs typeface="+mn-ea"/>
                <a:sym typeface="+mn-lt"/>
              </a:endParaRPr>
            </a:p>
          </p:txBody>
        </p:sp>
        <p:sp>
          <p:nvSpPr>
            <p:cNvPr id="19481" name="AutoShape 25"/>
            <p:cNvSpPr>
              <a:spLocks/>
            </p:cNvSpPr>
            <p:nvPr/>
          </p:nvSpPr>
          <p:spPr bwMode="auto">
            <a:xfrm>
              <a:off x="123630" y="441919"/>
              <a:ext cx="1616492" cy="262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p>
              <a:pPr algn="ctr"/>
              <a:r>
                <a:rPr lang="en-US" altLang="zh-CN" sz="2400" dirty="0">
                  <a:solidFill>
                    <a:schemeClr val="bg1"/>
                  </a:solidFill>
                  <a:latin typeface="+mn-lt"/>
                  <a:ea typeface="+mn-ea"/>
                  <a:cs typeface="+mn-ea"/>
                  <a:sym typeface="+mn-lt"/>
                </a:rPr>
                <a:t>Add title text</a:t>
              </a:r>
              <a:endParaRPr lang="zh-CN" altLang="en-US" sz="2400" dirty="0">
                <a:solidFill>
                  <a:schemeClr val="bg1"/>
                </a:solidFill>
                <a:latin typeface="+mn-lt"/>
                <a:ea typeface="+mn-ea"/>
                <a:cs typeface="+mn-ea"/>
                <a:sym typeface="+mn-lt"/>
              </a:endParaRPr>
            </a:p>
          </p:txBody>
        </p:sp>
      </p:grpSp>
      <p:sp>
        <p:nvSpPr>
          <p:cNvPr id="2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8"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214955410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nodeType="afterGroup">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p:cNvSpPr>
          <p:nvPr/>
        </p:nvSpPr>
        <p:spPr bwMode="auto">
          <a:xfrm>
            <a:off x="4502773" y="2209817"/>
            <a:ext cx="1919693" cy="2303287"/>
          </a:xfrm>
          <a:custGeom>
            <a:avLst/>
            <a:gdLst/>
            <a:ahLst/>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030" name="Freeform 6"/>
          <p:cNvSpPr>
            <a:spLocks/>
          </p:cNvSpPr>
          <p:nvPr/>
        </p:nvSpPr>
        <p:spPr bwMode="auto">
          <a:xfrm>
            <a:off x="5935198" y="2211546"/>
            <a:ext cx="2413872" cy="1389229"/>
          </a:xfrm>
          <a:custGeom>
            <a:avLst/>
            <a:gdLst/>
            <a:ahLst/>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031" name="Freeform 7"/>
          <p:cNvSpPr>
            <a:spLocks/>
          </p:cNvSpPr>
          <p:nvPr/>
        </p:nvSpPr>
        <p:spPr bwMode="auto">
          <a:xfrm>
            <a:off x="6935651" y="3600776"/>
            <a:ext cx="1413419" cy="2268728"/>
          </a:xfrm>
          <a:custGeom>
            <a:avLst/>
            <a:gdLst/>
            <a:ahLst/>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032" name="Freeform 8"/>
          <p:cNvSpPr>
            <a:spLocks/>
          </p:cNvSpPr>
          <p:nvPr/>
        </p:nvSpPr>
        <p:spPr bwMode="auto">
          <a:xfrm>
            <a:off x="5223305" y="4575308"/>
            <a:ext cx="2382770" cy="1294196"/>
          </a:xfrm>
          <a:custGeom>
            <a:avLst/>
            <a:gdLst/>
            <a:ahLst/>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033" name="Freeform 9"/>
          <p:cNvSpPr>
            <a:spLocks/>
          </p:cNvSpPr>
          <p:nvPr/>
        </p:nvSpPr>
        <p:spPr bwMode="auto">
          <a:xfrm>
            <a:off x="4502772" y="3600776"/>
            <a:ext cx="1862672" cy="2268728"/>
          </a:xfrm>
          <a:custGeom>
            <a:avLst/>
            <a:gdLst/>
            <a:ahLst/>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grpSp>
        <p:nvGrpSpPr>
          <p:cNvPr id="12" name="Group 11"/>
          <p:cNvGrpSpPr/>
          <p:nvPr/>
        </p:nvGrpSpPr>
        <p:grpSpPr>
          <a:xfrm>
            <a:off x="5178233" y="3235928"/>
            <a:ext cx="460639" cy="615092"/>
            <a:chOff x="754063" y="1211263"/>
            <a:chExt cx="269875" cy="360363"/>
          </a:xfrm>
          <a:solidFill>
            <a:schemeClr val="bg1"/>
          </a:solidFill>
        </p:grpSpPr>
        <p:sp>
          <p:nvSpPr>
            <p:cNvPr id="13"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4"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grpSp>
      <p:sp>
        <p:nvSpPr>
          <p:cNvPr id="15" name="Freeform 90"/>
          <p:cNvSpPr>
            <a:spLocks noEditPoints="1"/>
          </p:cNvSpPr>
          <p:nvPr/>
        </p:nvSpPr>
        <p:spPr bwMode="auto">
          <a:xfrm>
            <a:off x="6532598" y="2817250"/>
            <a:ext cx="548582" cy="548582"/>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6" name="Freeform 153"/>
          <p:cNvSpPr>
            <a:spLocks noEditPoints="1"/>
          </p:cNvSpPr>
          <p:nvPr/>
        </p:nvSpPr>
        <p:spPr bwMode="auto">
          <a:xfrm>
            <a:off x="7375325" y="4024518"/>
            <a:ext cx="524415" cy="531664"/>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grpSp>
        <p:nvGrpSpPr>
          <p:cNvPr id="17" name="Group 16"/>
          <p:cNvGrpSpPr/>
          <p:nvPr/>
        </p:nvGrpSpPr>
        <p:grpSpPr>
          <a:xfrm>
            <a:off x="5136762" y="4712563"/>
            <a:ext cx="546165" cy="447084"/>
            <a:chOff x="4856163" y="3600451"/>
            <a:chExt cx="358775" cy="293688"/>
          </a:xfrm>
          <a:solidFill>
            <a:schemeClr val="bg1"/>
          </a:solidFill>
        </p:grpSpPr>
        <p:sp>
          <p:nvSpPr>
            <p:cNvPr id="18" name="Freeform 148"/>
            <p:cNvSpPr>
              <a:spLocks noEditPoints="1"/>
            </p:cNvSpPr>
            <p:nvPr/>
          </p:nvSpPr>
          <p:spPr bwMode="auto">
            <a:xfrm>
              <a:off x="5103813" y="3692526"/>
              <a:ext cx="68263" cy="90488"/>
            </a:xfrm>
            <a:custGeom>
              <a:avLst/>
              <a:gdLst/>
              <a:ahLst/>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19" name="Freeform 149"/>
            <p:cNvSpPr>
              <a:spLocks noEditPoints="1"/>
            </p:cNvSpPr>
            <p:nvPr/>
          </p:nvSpPr>
          <p:spPr bwMode="auto">
            <a:xfrm>
              <a:off x="4856163" y="3600451"/>
              <a:ext cx="358775" cy="293688"/>
            </a:xfrm>
            <a:custGeom>
              <a:avLst/>
              <a:gdLst/>
              <a:ahLst/>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grpSp>
      <p:sp>
        <p:nvSpPr>
          <p:cNvPr id="20" name="Freeform 144"/>
          <p:cNvSpPr>
            <a:spLocks noEditPoints="1"/>
          </p:cNvSpPr>
          <p:nvPr/>
        </p:nvSpPr>
        <p:spPr bwMode="auto">
          <a:xfrm>
            <a:off x="6489326" y="5169254"/>
            <a:ext cx="560665" cy="548582"/>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21" name="Footer Text"/>
          <p:cNvSpPr txBox="1"/>
          <p:nvPr/>
        </p:nvSpPr>
        <p:spPr>
          <a:xfrm>
            <a:off x="2317450" y="2560083"/>
            <a:ext cx="2398351" cy="493277"/>
          </a:xfrm>
          <a:prstGeom prst="rect">
            <a:avLst/>
          </a:prstGeom>
          <a:noFill/>
        </p:spPr>
        <p:txBody>
          <a:bodyPr wrap="square" lIns="0" tIns="0" rIns="0" bIns="0" rtlCol="0">
            <a:spAutoFit/>
          </a:bodyPr>
          <a:lstStyle/>
          <a:p>
            <a:pPr algn="r">
              <a:lnSpc>
                <a:spcPct val="12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sp>
        <p:nvSpPr>
          <p:cNvPr id="22" name="Footer Text"/>
          <p:cNvSpPr txBox="1"/>
          <p:nvPr/>
        </p:nvSpPr>
        <p:spPr>
          <a:xfrm>
            <a:off x="8925069" y="3617814"/>
            <a:ext cx="2400850" cy="493277"/>
          </a:xfrm>
          <a:prstGeom prst="rect">
            <a:avLst/>
          </a:prstGeom>
          <a:noFill/>
        </p:spPr>
        <p:txBody>
          <a:bodyPr wrap="square" lIns="0" tIns="0" rIns="0" bIns="0" rtlCol="0">
            <a:spAutoFit/>
          </a:bodyPr>
          <a:lstStyle/>
          <a:p>
            <a:pPr>
              <a:lnSpc>
                <a:spcPct val="12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sp>
        <p:nvSpPr>
          <p:cNvPr id="23" name="Footer Text"/>
          <p:cNvSpPr txBox="1"/>
          <p:nvPr/>
        </p:nvSpPr>
        <p:spPr>
          <a:xfrm>
            <a:off x="2036887" y="5143546"/>
            <a:ext cx="2398351" cy="493277"/>
          </a:xfrm>
          <a:prstGeom prst="rect">
            <a:avLst/>
          </a:prstGeom>
          <a:noFill/>
        </p:spPr>
        <p:txBody>
          <a:bodyPr wrap="square" lIns="0" tIns="0" rIns="0" bIns="0" rtlCol="0">
            <a:spAutoFit/>
          </a:bodyPr>
          <a:lstStyle/>
          <a:p>
            <a:pPr algn="r">
              <a:lnSpc>
                <a:spcPct val="12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sp>
        <p:nvSpPr>
          <p:cNvPr id="24" name="Footer Text"/>
          <p:cNvSpPr txBox="1"/>
          <p:nvPr/>
        </p:nvSpPr>
        <p:spPr>
          <a:xfrm>
            <a:off x="8536757" y="5143546"/>
            <a:ext cx="2400850" cy="493277"/>
          </a:xfrm>
          <a:prstGeom prst="rect">
            <a:avLst/>
          </a:prstGeom>
          <a:noFill/>
        </p:spPr>
        <p:txBody>
          <a:bodyPr wrap="square" lIns="0" tIns="0" rIns="0" bIns="0" rtlCol="0">
            <a:spAutoFit/>
          </a:bodyPr>
          <a:lstStyle/>
          <a:p>
            <a:pPr>
              <a:lnSpc>
                <a:spcPct val="12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sp>
        <p:nvSpPr>
          <p:cNvPr id="25" name="Footer Text"/>
          <p:cNvSpPr txBox="1"/>
          <p:nvPr/>
        </p:nvSpPr>
        <p:spPr>
          <a:xfrm>
            <a:off x="7669919" y="2094609"/>
            <a:ext cx="2400850" cy="493277"/>
          </a:xfrm>
          <a:prstGeom prst="rect">
            <a:avLst/>
          </a:prstGeom>
          <a:noFill/>
        </p:spPr>
        <p:txBody>
          <a:bodyPr wrap="square" lIns="0" tIns="0" rIns="0" bIns="0" rtlCol="0">
            <a:spAutoFit/>
          </a:bodyPr>
          <a:lstStyle/>
          <a:p>
            <a:pPr>
              <a:lnSpc>
                <a:spcPct val="12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sp>
        <p:nvSpPr>
          <p:cNvPr id="26" name="Freeform 52"/>
          <p:cNvSpPr>
            <a:spLocks noEditPoints="1"/>
          </p:cNvSpPr>
          <p:nvPr/>
        </p:nvSpPr>
        <p:spPr bwMode="auto">
          <a:xfrm>
            <a:off x="6097356" y="3937000"/>
            <a:ext cx="664040" cy="66404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400">
              <a:latin typeface="+mn-lt"/>
              <a:ea typeface="+mn-ea"/>
              <a:cs typeface="+mn-ea"/>
              <a:sym typeface="+mn-lt"/>
            </a:endParaRPr>
          </a:p>
        </p:txBody>
      </p:sp>
      <p:sp>
        <p:nvSpPr>
          <p:cNvPr id="2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8"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226810858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 calcmode="lin" valueType="num">
                                      <p:cBhvr>
                                        <p:cTn id="15" dur="500" fill="hold"/>
                                        <p:tgtEl>
                                          <p:spTgt spid="1029"/>
                                        </p:tgtEl>
                                        <p:attrNameLst>
                                          <p:attrName>ppt_x</p:attrName>
                                        </p:attrNameLst>
                                      </p:cBhvr>
                                      <p:tavLst>
                                        <p:tav tm="0">
                                          <p:val>
                                            <p:fltVal val="0.5"/>
                                          </p:val>
                                        </p:tav>
                                        <p:tav tm="100000">
                                          <p:val>
                                            <p:strVal val="#ppt_x"/>
                                          </p:val>
                                        </p:tav>
                                      </p:tavLst>
                                    </p:anim>
                                    <p:anim calcmode="lin" valueType="num">
                                      <p:cBhvr>
                                        <p:cTn id="16" dur="500" fill="hold"/>
                                        <p:tgtEl>
                                          <p:spTgt spid="1029"/>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2000"/>
                            </p:stCondLst>
                            <p:childTnLst>
                              <p:par>
                                <p:cTn id="28" presetID="23" presetClass="entr" presetSubtype="528" fill="hold" grpId="0" nodeType="after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p:cTn id="30" dur="500" fill="hold"/>
                                        <p:tgtEl>
                                          <p:spTgt spid="1030"/>
                                        </p:tgtEl>
                                        <p:attrNameLst>
                                          <p:attrName>ppt_w</p:attrName>
                                        </p:attrNameLst>
                                      </p:cBhvr>
                                      <p:tavLst>
                                        <p:tav tm="0">
                                          <p:val>
                                            <p:fltVal val="0"/>
                                          </p:val>
                                        </p:tav>
                                        <p:tav tm="100000">
                                          <p:val>
                                            <p:strVal val="#ppt_w"/>
                                          </p:val>
                                        </p:tav>
                                      </p:tavLst>
                                    </p:anim>
                                    <p:anim calcmode="lin" valueType="num">
                                      <p:cBhvr>
                                        <p:cTn id="31" dur="500" fill="hold"/>
                                        <p:tgtEl>
                                          <p:spTgt spid="1030"/>
                                        </p:tgtEl>
                                        <p:attrNameLst>
                                          <p:attrName>ppt_h</p:attrName>
                                        </p:attrNameLst>
                                      </p:cBhvr>
                                      <p:tavLst>
                                        <p:tav tm="0">
                                          <p:val>
                                            <p:fltVal val="0"/>
                                          </p:val>
                                        </p:tav>
                                        <p:tav tm="100000">
                                          <p:val>
                                            <p:strVal val="#ppt_h"/>
                                          </p:val>
                                        </p:tav>
                                      </p:tavLst>
                                    </p:anim>
                                    <p:anim calcmode="lin" valueType="num">
                                      <p:cBhvr>
                                        <p:cTn id="32" dur="500" fill="hold"/>
                                        <p:tgtEl>
                                          <p:spTgt spid="1030"/>
                                        </p:tgtEl>
                                        <p:attrNameLst>
                                          <p:attrName>ppt_x</p:attrName>
                                        </p:attrNameLst>
                                      </p:cBhvr>
                                      <p:tavLst>
                                        <p:tav tm="0">
                                          <p:val>
                                            <p:fltVal val="0.5"/>
                                          </p:val>
                                        </p:tav>
                                        <p:tav tm="100000">
                                          <p:val>
                                            <p:strVal val="#ppt_x"/>
                                          </p:val>
                                        </p:tav>
                                      </p:tavLst>
                                    </p:anim>
                                    <p:anim calcmode="lin" valueType="num">
                                      <p:cBhvr>
                                        <p:cTn id="33" dur="500" fill="hold"/>
                                        <p:tgtEl>
                                          <p:spTgt spid="1030"/>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3500"/>
                            </p:stCondLst>
                            <p:childTnLst>
                              <p:par>
                                <p:cTn id="45" presetID="23" presetClass="entr" presetSubtype="528" fill="hold" grpId="0" nodeType="after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p:cTn id="47" dur="500" fill="hold"/>
                                        <p:tgtEl>
                                          <p:spTgt spid="1031"/>
                                        </p:tgtEl>
                                        <p:attrNameLst>
                                          <p:attrName>ppt_w</p:attrName>
                                        </p:attrNameLst>
                                      </p:cBhvr>
                                      <p:tavLst>
                                        <p:tav tm="0">
                                          <p:val>
                                            <p:fltVal val="0"/>
                                          </p:val>
                                        </p:tav>
                                        <p:tav tm="100000">
                                          <p:val>
                                            <p:strVal val="#ppt_w"/>
                                          </p:val>
                                        </p:tav>
                                      </p:tavLst>
                                    </p:anim>
                                    <p:anim calcmode="lin" valueType="num">
                                      <p:cBhvr>
                                        <p:cTn id="48" dur="500" fill="hold"/>
                                        <p:tgtEl>
                                          <p:spTgt spid="1031"/>
                                        </p:tgtEl>
                                        <p:attrNameLst>
                                          <p:attrName>ppt_h</p:attrName>
                                        </p:attrNameLst>
                                      </p:cBhvr>
                                      <p:tavLst>
                                        <p:tav tm="0">
                                          <p:val>
                                            <p:fltVal val="0"/>
                                          </p:val>
                                        </p:tav>
                                        <p:tav tm="100000">
                                          <p:val>
                                            <p:strVal val="#ppt_h"/>
                                          </p:val>
                                        </p:tav>
                                      </p:tavLst>
                                    </p:anim>
                                    <p:anim calcmode="lin" valueType="num">
                                      <p:cBhvr>
                                        <p:cTn id="49" dur="500" fill="hold"/>
                                        <p:tgtEl>
                                          <p:spTgt spid="1031"/>
                                        </p:tgtEl>
                                        <p:attrNameLst>
                                          <p:attrName>ppt_x</p:attrName>
                                        </p:attrNameLst>
                                      </p:cBhvr>
                                      <p:tavLst>
                                        <p:tav tm="0">
                                          <p:val>
                                            <p:fltVal val="0.5"/>
                                          </p:val>
                                        </p:tav>
                                        <p:tav tm="100000">
                                          <p:val>
                                            <p:strVal val="#ppt_x"/>
                                          </p:val>
                                        </p:tav>
                                      </p:tavLst>
                                    </p:anim>
                                    <p:anim calcmode="lin" valueType="num">
                                      <p:cBhvr>
                                        <p:cTn id="50" dur="500" fill="hold"/>
                                        <p:tgtEl>
                                          <p:spTgt spid="1031"/>
                                        </p:tgtEl>
                                        <p:attrNameLst>
                                          <p:attrName>ppt_y</p:attrName>
                                        </p:attrNameLst>
                                      </p:cBhvr>
                                      <p:tavLst>
                                        <p:tav tm="0">
                                          <p:val>
                                            <p:fltVal val="0.5"/>
                                          </p:val>
                                        </p:tav>
                                        <p:tav tm="100000">
                                          <p:val>
                                            <p:strVal val="#ppt_y"/>
                                          </p:val>
                                        </p:tav>
                                      </p:tavLst>
                                    </p:anim>
                                  </p:childTnLst>
                                </p:cTn>
                              </p:par>
                            </p:childTnLst>
                          </p:cTn>
                        </p:par>
                        <p:par>
                          <p:cTn id="51" fill="hold">
                            <p:stCondLst>
                              <p:cond delay="4000"/>
                            </p:stCondLst>
                            <p:childTnLst>
                              <p:par>
                                <p:cTn id="52" presetID="53"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5000"/>
                            </p:stCondLst>
                            <p:childTnLst>
                              <p:par>
                                <p:cTn id="62" presetID="23" presetClass="entr" presetSubtype="528" fill="hold" grpId="0" nodeType="afterEffect">
                                  <p:stCondLst>
                                    <p:cond delay="0"/>
                                  </p:stCondLst>
                                  <p:childTnLst>
                                    <p:set>
                                      <p:cBhvr>
                                        <p:cTn id="63" dur="1" fill="hold">
                                          <p:stCondLst>
                                            <p:cond delay="0"/>
                                          </p:stCondLst>
                                        </p:cTn>
                                        <p:tgtEl>
                                          <p:spTgt spid="1032"/>
                                        </p:tgtEl>
                                        <p:attrNameLst>
                                          <p:attrName>style.visibility</p:attrName>
                                        </p:attrNameLst>
                                      </p:cBhvr>
                                      <p:to>
                                        <p:strVal val="visible"/>
                                      </p:to>
                                    </p:set>
                                    <p:anim calcmode="lin" valueType="num">
                                      <p:cBhvr>
                                        <p:cTn id="64" dur="500" fill="hold"/>
                                        <p:tgtEl>
                                          <p:spTgt spid="1032"/>
                                        </p:tgtEl>
                                        <p:attrNameLst>
                                          <p:attrName>ppt_w</p:attrName>
                                        </p:attrNameLst>
                                      </p:cBhvr>
                                      <p:tavLst>
                                        <p:tav tm="0">
                                          <p:val>
                                            <p:fltVal val="0"/>
                                          </p:val>
                                        </p:tav>
                                        <p:tav tm="100000">
                                          <p:val>
                                            <p:strVal val="#ppt_w"/>
                                          </p:val>
                                        </p:tav>
                                      </p:tavLst>
                                    </p:anim>
                                    <p:anim calcmode="lin" valueType="num">
                                      <p:cBhvr>
                                        <p:cTn id="65" dur="500" fill="hold"/>
                                        <p:tgtEl>
                                          <p:spTgt spid="1032"/>
                                        </p:tgtEl>
                                        <p:attrNameLst>
                                          <p:attrName>ppt_h</p:attrName>
                                        </p:attrNameLst>
                                      </p:cBhvr>
                                      <p:tavLst>
                                        <p:tav tm="0">
                                          <p:val>
                                            <p:fltVal val="0"/>
                                          </p:val>
                                        </p:tav>
                                        <p:tav tm="100000">
                                          <p:val>
                                            <p:strVal val="#ppt_h"/>
                                          </p:val>
                                        </p:tav>
                                      </p:tavLst>
                                    </p:anim>
                                    <p:anim calcmode="lin" valueType="num">
                                      <p:cBhvr>
                                        <p:cTn id="66" dur="500" fill="hold"/>
                                        <p:tgtEl>
                                          <p:spTgt spid="1032"/>
                                        </p:tgtEl>
                                        <p:attrNameLst>
                                          <p:attrName>ppt_x</p:attrName>
                                        </p:attrNameLst>
                                      </p:cBhvr>
                                      <p:tavLst>
                                        <p:tav tm="0">
                                          <p:val>
                                            <p:fltVal val="0.5"/>
                                          </p:val>
                                        </p:tav>
                                        <p:tav tm="100000">
                                          <p:val>
                                            <p:strVal val="#ppt_x"/>
                                          </p:val>
                                        </p:tav>
                                      </p:tavLst>
                                    </p:anim>
                                    <p:anim calcmode="lin" valueType="num">
                                      <p:cBhvr>
                                        <p:cTn id="67" dur="500" fill="hold"/>
                                        <p:tgtEl>
                                          <p:spTgt spid="1032"/>
                                        </p:tgtEl>
                                        <p:attrNameLst>
                                          <p:attrName>ppt_y</p:attrName>
                                        </p:attrNameLst>
                                      </p:cBhvr>
                                      <p:tavLst>
                                        <p:tav tm="0">
                                          <p:val>
                                            <p:fltVal val="0.5"/>
                                          </p:val>
                                        </p:tav>
                                        <p:tav tm="100000">
                                          <p:val>
                                            <p:strVal val="#ppt_y"/>
                                          </p:val>
                                        </p:tav>
                                      </p:tavLst>
                                    </p:anim>
                                  </p:childTnLst>
                                </p:cTn>
                              </p:par>
                            </p:childTnLst>
                          </p:cTn>
                        </p:par>
                        <p:par>
                          <p:cTn id="68" fill="hold">
                            <p:stCondLst>
                              <p:cond delay="5500"/>
                            </p:stCondLst>
                            <p:childTnLst>
                              <p:par>
                                <p:cTn id="69" presetID="53"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6500"/>
                            </p:stCondLst>
                            <p:childTnLst>
                              <p:par>
                                <p:cTn id="79" presetID="23" presetClass="entr" presetSubtype="528" fill="hold" grpId="0" nodeType="afterEffect">
                                  <p:stCondLst>
                                    <p:cond delay="0"/>
                                  </p:stCondLst>
                                  <p:childTnLst>
                                    <p:set>
                                      <p:cBhvr>
                                        <p:cTn id="80" dur="1" fill="hold">
                                          <p:stCondLst>
                                            <p:cond delay="0"/>
                                          </p:stCondLst>
                                        </p:cTn>
                                        <p:tgtEl>
                                          <p:spTgt spid="1033"/>
                                        </p:tgtEl>
                                        <p:attrNameLst>
                                          <p:attrName>style.visibility</p:attrName>
                                        </p:attrNameLst>
                                      </p:cBhvr>
                                      <p:to>
                                        <p:strVal val="visible"/>
                                      </p:to>
                                    </p:set>
                                    <p:anim calcmode="lin" valueType="num">
                                      <p:cBhvr>
                                        <p:cTn id="81" dur="500" fill="hold"/>
                                        <p:tgtEl>
                                          <p:spTgt spid="1033"/>
                                        </p:tgtEl>
                                        <p:attrNameLst>
                                          <p:attrName>ppt_w</p:attrName>
                                        </p:attrNameLst>
                                      </p:cBhvr>
                                      <p:tavLst>
                                        <p:tav tm="0">
                                          <p:val>
                                            <p:fltVal val="0"/>
                                          </p:val>
                                        </p:tav>
                                        <p:tav tm="100000">
                                          <p:val>
                                            <p:strVal val="#ppt_w"/>
                                          </p:val>
                                        </p:tav>
                                      </p:tavLst>
                                    </p:anim>
                                    <p:anim calcmode="lin" valueType="num">
                                      <p:cBhvr>
                                        <p:cTn id="82" dur="500" fill="hold"/>
                                        <p:tgtEl>
                                          <p:spTgt spid="1033"/>
                                        </p:tgtEl>
                                        <p:attrNameLst>
                                          <p:attrName>ppt_h</p:attrName>
                                        </p:attrNameLst>
                                      </p:cBhvr>
                                      <p:tavLst>
                                        <p:tav tm="0">
                                          <p:val>
                                            <p:fltVal val="0"/>
                                          </p:val>
                                        </p:tav>
                                        <p:tav tm="100000">
                                          <p:val>
                                            <p:strVal val="#ppt_h"/>
                                          </p:val>
                                        </p:tav>
                                      </p:tavLst>
                                    </p:anim>
                                    <p:anim calcmode="lin" valueType="num">
                                      <p:cBhvr>
                                        <p:cTn id="83" dur="500" fill="hold"/>
                                        <p:tgtEl>
                                          <p:spTgt spid="1033"/>
                                        </p:tgtEl>
                                        <p:attrNameLst>
                                          <p:attrName>ppt_x</p:attrName>
                                        </p:attrNameLst>
                                      </p:cBhvr>
                                      <p:tavLst>
                                        <p:tav tm="0">
                                          <p:val>
                                            <p:fltVal val="0.5"/>
                                          </p:val>
                                        </p:tav>
                                        <p:tav tm="100000">
                                          <p:val>
                                            <p:strVal val="#ppt_x"/>
                                          </p:val>
                                        </p:tav>
                                      </p:tavLst>
                                    </p:anim>
                                    <p:anim calcmode="lin" valueType="num">
                                      <p:cBhvr>
                                        <p:cTn id="84" dur="500" fill="hold"/>
                                        <p:tgtEl>
                                          <p:spTgt spid="1033"/>
                                        </p:tgtEl>
                                        <p:attrNameLst>
                                          <p:attrName>ppt_y</p:attrName>
                                        </p:attrNameLst>
                                      </p:cBhvr>
                                      <p:tavLst>
                                        <p:tav tm="0">
                                          <p:val>
                                            <p:fltVal val="0.5"/>
                                          </p:val>
                                        </p:tav>
                                        <p:tav tm="100000">
                                          <p:val>
                                            <p:strVal val="#ppt_y"/>
                                          </p:val>
                                        </p:tav>
                                      </p:tavLst>
                                    </p:anim>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7500"/>
                            </p:stCondLst>
                            <p:childTnLst>
                              <p:par>
                                <p:cTn id="92" presetID="2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righ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5" grpId="0" animBg="1"/>
      <p:bldP spid="16" grpId="0" animBg="1"/>
      <p:bldP spid="20" grpId="0" animBg="1"/>
      <p:bldP spid="21" grpId="0"/>
      <p:bldP spid="22" grpId="0"/>
      <p:bldP spid="23" grpId="0"/>
      <p:bldP spid="24" grpId="0"/>
      <p:bldP spid="25"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8382453" y="2587308"/>
            <a:ext cx="4025019" cy="1912614"/>
            <a:chOff x="2826295" y="650416"/>
            <a:chExt cx="2860954" cy="1360349"/>
          </a:xfrm>
        </p:grpSpPr>
        <p:sp>
          <p:nvSpPr>
            <p:cNvPr id="21" name="文本框 66"/>
            <p:cNvSpPr txBox="1">
              <a:spLocks noChangeArrowheads="1"/>
            </p:cNvSpPr>
            <p:nvPr/>
          </p:nvSpPr>
          <p:spPr bwMode="auto">
            <a:xfrm>
              <a:off x="2872440" y="949479"/>
              <a:ext cx="2814809" cy="1061286"/>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1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100" dirty="0">
                <a:solidFill>
                  <a:schemeClr val="bg1">
                    <a:lumMod val="65000"/>
                  </a:schemeClr>
                </a:solidFill>
                <a:latin typeface="+mn-lt"/>
                <a:ea typeface="+mn-ea"/>
                <a:cs typeface="+mn-ea"/>
                <a:sym typeface="+mn-lt"/>
              </a:endParaRPr>
            </a:p>
          </p:txBody>
        </p:sp>
        <p:sp>
          <p:nvSpPr>
            <p:cNvPr id="21529" name="文本框 13"/>
            <p:cNvSpPr txBox="1">
              <a:spLocks noChangeArrowheads="1"/>
            </p:cNvSpPr>
            <p:nvPr/>
          </p:nvSpPr>
          <p:spPr bwMode="auto">
            <a:xfrm>
              <a:off x="2826295" y="650416"/>
              <a:ext cx="1404884" cy="30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en-US" altLang="zh-CN" sz="2800" dirty="0">
                  <a:solidFill>
                    <a:schemeClr val="bg1">
                      <a:lumMod val="65000"/>
                    </a:schemeClr>
                  </a:solidFill>
                  <a:latin typeface="+mn-lt"/>
                  <a:ea typeface="+mn-ea"/>
                  <a:cs typeface="+mn-ea"/>
                  <a:sym typeface="+mn-lt"/>
                </a:rPr>
                <a:t>Add title text</a:t>
              </a:r>
              <a:endParaRPr lang="zh-CN" altLang="en-US" sz="2800" dirty="0">
                <a:solidFill>
                  <a:schemeClr val="bg1">
                    <a:lumMod val="65000"/>
                  </a:schemeClr>
                </a:solidFill>
                <a:latin typeface="+mn-lt"/>
                <a:ea typeface="+mn-ea"/>
                <a:cs typeface="+mn-ea"/>
                <a:sym typeface="+mn-lt"/>
              </a:endParaRPr>
            </a:p>
          </p:txBody>
        </p:sp>
      </p:grpSp>
      <p:sp>
        <p:nvSpPr>
          <p:cNvPr id="2" name="矩形 1"/>
          <p:cNvSpPr/>
          <p:nvPr/>
        </p:nvSpPr>
        <p:spPr>
          <a:xfrm>
            <a:off x="7996450" y="1"/>
            <a:ext cx="4861948" cy="151573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39" name="矩形 38"/>
          <p:cNvSpPr/>
          <p:nvPr/>
        </p:nvSpPr>
        <p:spPr>
          <a:xfrm>
            <a:off x="7996450" y="5705758"/>
            <a:ext cx="4861948" cy="15268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nvGrpSpPr>
          <p:cNvPr id="4" name="组合 55"/>
          <p:cNvGrpSpPr>
            <a:grpSpLocks/>
          </p:cNvGrpSpPr>
          <p:nvPr/>
        </p:nvGrpSpPr>
        <p:grpSpPr bwMode="auto">
          <a:xfrm>
            <a:off x="802147" y="1443282"/>
            <a:ext cx="6425397" cy="1325252"/>
            <a:chOff x="5125834" y="3704193"/>
            <a:chExt cx="4569611" cy="942283"/>
          </a:xfrm>
        </p:grpSpPr>
        <p:sp>
          <p:nvSpPr>
            <p:cNvPr id="57" name="文本框 66"/>
            <p:cNvSpPr txBox="1">
              <a:spLocks noChangeArrowheads="1"/>
            </p:cNvSpPr>
            <p:nvPr/>
          </p:nvSpPr>
          <p:spPr bwMode="auto">
            <a:xfrm>
              <a:off x="5125835" y="4010256"/>
              <a:ext cx="4569610" cy="636220"/>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lumMod val="65000"/>
                  </a:schemeClr>
                </a:solidFill>
                <a:latin typeface="+mn-lt"/>
                <a:ea typeface="+mn-ea"/>
                <a:cs typeface="+mn-ea"/>
                <a:sym typeface="+mn-lt"/>
              </a:endParaRPr>
            </a:p>
          </p:txBody>
        </p:sp>
        <p:sp>
          <p:nvSpPr>
            <p:cNvPr id="21527" name="文本框 66"/>
            <p:cNvSpPr txBox="1">
              <a:spLocks noChangeArrowheads="1"/>
            </p:cNvSpPr>
            <p:nvPr/>
          </p:nvSpPr>
          <p:spPr bwMode="auto">
            <a:xfrm>
              <a:off x="5125834" y="3704193"/>
              <a:ext cx="1869231" cy="30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en-US" altLang="zh-CN" sz="2800" dirty="0">
                  <a:solidFill>
                    <a:schemeClr val="bg1">
                      <a:lumMod val="65000"/>
                    </a:schemeClr>
                  </a:solidFill>
                  <a:latin typeface="+mn-lt"/>
                  <a:ea typeface="+mn-ea"/>
                  <a:cs typeface="+mn-ea"/>
                  <a:sym typeface="+mn-lt"/>
                </a:rPr>
                <a:t>Add title text</a:t>
              </a:r>
              <a:endParaRPr lang="zh-CN" altLang="en-US" sz="2800" dirty="0">
                <a:solidFill>
                  <a:schemeClr val="bg1">
                    <a:lumMod val="65000"/>
                  </a:schemeClr>
                </a:solidFill>
                <a:latin typeface="+mn-lt"/>
                <a:ea typeface="+mn-ea"/>
                <a:cs typeface="+mn-ea"/>
                <a:sym typeface="+mn-lt"/>
              </a:endParaRP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nvGrpSpPr>
          <p:cNvPr id="5" name="组合 2"/>
          <p:cNvGrpSpPr>
            <a:grpSpLocks/>
          </p:cNvGrpSpPr>
          <p:nvPr/>
        </p:nvGrpSpPr>
        <p:grpSpPr bwMode="auto">
          <a:xfrm>
            <a:off x="812800" y="4042691"/>
            <a:ext cx="6414744" cy="1002312"/>
            <a:chOff x="546100" y="2874940"/>
            <a:chExt cx="4561846" cy="713364"/>
          </a:xfrm>
        </p:grpSpPr>
        <p:grpSp>
          <p:nvGrpSpPr>
            <p:cNvPr id="21520" name="组合 8"/>
            <p:cNvGrpSpPr>
              <a:grpSpLocks/>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grpSp>
        </p:grpSp>
        <p:grpSp>
          <p:nvGrpSpPr>
            <p:cNvPr id="21521" name="组合 71"/>
            <p:cNvGrpSpPr>
              <a:grpSpLocks/>
            </p:cNvGrpSpPr>
            <p:nvPr/>
          </p:nvGrpSpPr>
          <p:grpSpPr bwMode="auto">
            <a:xfrm>
              <a:off x="1417435" y="2874940"/>
              <a:ext cx="3690511" cy="682846"/>
              <a:chOff x="5125835" y="3157515"/>
              <a:chExt cx="3690511" cy="682846"/>
            </a:xfrm>
          </p:grpSpPr>
          <p:sp>
            <p:nvSpPr>
              <p:cNvPr id="73" name="文本框 66"/>
              <p:cNvSpPr txBox="1">
                <a:spLocks noChangeArrowheads="1"/>
              </p:cNvSpPr>
              <p:nvPr/>
            </p:nvSpPr>
            <p:spPr bwMode="auto">
              <a:xfrm>
                <a:off x="5125835" y="3367805"/>
                <a:ext cx="3690511" cy="47255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lumMod val="65000"/>
                    </a:schemeClr>
                  </a:solidFill>
                  <a:latin typeface="+mn-lt"/>
                  <a:ea typeface="+mn-ea"/>
                  <a:cs typeface="+mn-ea"/>
                  <a:sym typeface="+mn-lt"/>
                </a:endParaRPr>
              </a:p>
            </p:txBody>
          </p:sp>
          <p:sp>
            <p:nvSpPr>
              <p:cNvPr id="21523" name="文本框 66"/>
              <p:cNvSpPr txBox="1">
                <a:spLocks noChangeArrowheads="1"/>
              </p:cNvSpPr>
              <p:nvPr/>
            </p:nvSpPr>
            <p:spPr bwMode="auto">
              <a:xfrm>
                <a:off x="5281442" y="3157515"/>
                <a:ext cx="1002039" cy="2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p:txBody>
          </p:sp>
        </p:grpSp>
      </p:grpSp>
      <p:grpSp>
        <p:nvGrpSpPr>
          <p:cNvPr id="11" name="组合 3"/>
          <p:cNvGrpSpPr>
            <a:grpSpLocks/>
          </p:cNvGrpSpPr>
          <p:nvPr/>
        </p:nvGrpSpPr>
        <p:grpSpPr bwMode="auto">
          <a:xfrm>
            <a:off x="812800" y="5320405"/>
            <a:ext cx="6414744" cy="992542"/>
            <a:chOff x="546100" y="3783593"/>
            <a:chExt cx="4561846" cy="706411"/>
          </a:xfrm>
        </p:grpSpPr>
        <p:grpSp>
          <p:nvGrpSpPr>
            <p:cNvPr id="21514" name="组合 9"/>
            <p:cNvGrpSpPr>
              <a:grpSpLocks/>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2400">
                  <a:cs typeface="+mn-ea"/>
                  <a:sym typeface="+mn-lt"/>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sp>
              <p:nvSpPr>
                <p:cNvPr id="64" name="Freeform 15"/>
                <p:cNvSpPr>
                  <a:spLocks/>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sp>
              <p:nvSpPr>
                <p:cNvPr id="65" name="Freeform 16"/>
                <p:cNvSpPr>
                  <a:spLocks/>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2400">
                    <a:latin typeface="+mn-lt"/>
                    <a:ea typeface="+mn-ea"/>
                    <a:cs typeface="+mn-ea"/>
                    <a:sym typeface="+mn-lt"/>
                  </a:endParaRPr>
                </a:p>
              </p:txBody>
            </p:sp>
          </p:grpSp>
        </p:grpSp>
        <p:grpSp>
          <p:nvGrpSpPr>
            <p:cNvPr id="21515" name="组合 74"/>
            <p:cNvGrpSpPr>
              <a:grpSpLocks/>
            </p:cNvGrpSpPr>
            <p:nvPr/>
          </p:nvGrpSpPr>
          <p:grpSpPr bwMode="auto">
            <a:xfrm>
              <a:off x="1417435" y="3783593"/>
              <a:ext cx="3690511" cy="682846"/>
              <a:chOff x="5125835" y="3164468"/>
              <a:chExt cx="3690511" cy="682846"/>
            </a:xfrm>
          </p:grpSpPr>
          <p:sp>
            <p:nvSpPr>
              <p:cNvPr id="76" name="文本框 66"/>
              <p:cNvSpPr txBox="1">
                <a:spLocks noChangeArrowheads="1"/>
              </p:cNvSpPr>
              <p:nvPr/>
            </p:nvSpPr>
            <p:spPr bwMode="auto">
              <a:xfrm>
                <a:off x="5125835" y="3374758"/>
                <a:ext cx="3690511" cy="47255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lumMod val="65000"/>
                    </a:schemeClr>
                  </a:solidFill>
                  <a:latin typeface="+mn-lt"/>
                  <a:ea typeface="+mn-ea"/>
                  <a:cs typeface="+mn-ea"/>
                  <a:sym typeface="+mn-lt"/>
                </a:endParaRPr>
              </a:p>
            </p:txBody>
          </p:sp>
          <p:sp>
            <p:nvSpPr>
              <p:cNvPr id="21517" name="文本框 66"/>
              <p:cNvSpPr txBox="1">
                <a:spLocks noChangeArrowheads="1"/>
              </p:cNvSpPr>
              <p:nvPr/>
            </p:nvSpPr>
            <p:spPr bwMode="auto">
              <a:xfrm>
                <a:off x="5281442" y="3164468"/>
                <a:ext cx="1002039" cy="2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p:txBody>
          </p:sp>
        </p:grpSp>
      </p:grpSp>
      <p:sp>
        <p:nvSpPr>
          <p:cNvPr id="32"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33"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624040821"/>
      </p:ext>
    </p:extLst>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482958" y="2351414"/>
            <a:ext cx="1933961" cy="1725045"/>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grpSp>
          <p:nvGrpSpPr>
            <p:cNvPr id="2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grpSp>
      </p:grpSp>
      <p:grpSp>
        <p:nvGrpSpPr>
          <p:cNvPr id="41" name="Group 40"/>
          <p:cNvGrpSpPr/>
          <p:nvPr/>
        </p:nvGrpSpPr>
        <p:grpSpPr>
          <a:xfrm>
            <a:off x="4482958" y="4068933"/>
            <a:ext cx="1933961" cy="1727434"/>
            <a:chOff x="3019011" y="2932872"/>
            <a:chExt cx="1543050" cy="1378268"/>
          </a:xfrm>
        </p:grpSpPr>
        <p:sp>
          <p:nvSpPr>
            <p:cNvPr id="7"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grpSp>
          <p:nvGrpSpPr>
            <p:cNvPr id="26" name="Group 25"/>
            <p:cNvGrpSpPr/>
            <p:nvPr/>
          </p:nvGrpSpPr>
          <p:grpSpPr>
            <a:xfrm flipH="1">
              <a:off x="4390611" y="2934778"/>
              <a:ext cx="171450" cy="1376362"/>
              <a:chOff x="1447799" y="1047750"/>
              <a:chExt cx="609602" cy="3352800"/>
            </a:xfrm>
            <a:solidFill>
              <a:schemeClr val="accent2">
                <a:lumMod val="75000"/>
              </a:schemeClr>
            </a:solidFill>
          </p:grpSpPr>
          <p:sp>
            <p:nvSpPr>
              <p:cNvPr id="27" name="Flowchart: Manual Input 26"/>
              <p:cNvSpPr/>
              <p:nvPr/>
            </p:nvSpPr>
            <p:spPr bwMode="auto">
              <a:xfrm>
                <a:off x="1447799" y="10477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sp>
            <p:nvSpPr>
              <p:cNvPr id="28" name="Flowchart: Manual Input 27"/>
              <p:cNvSpPr/>
              <p:nvPr/>
            </p:nvSpPr>
            <p:spPr bwMode="auto">
              <a:xfrm rot="10800000" flipH="1">
                <a:off x="1447799" y="18859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grpSp>
      </p:grpSp>
      <p:grpSp>
        <p:nvGrpSpPr>
          <p:cNvPr id="42" name="Group 41"/>
          <p:cNvGrpSpPr/>
          <p:nvPr/>
        </p:nvGrpSpPr>
        <p:grpSpPr>
          <a:xfrm>
            <a:off x="6416919" y="2351414"/>
            <a:ext cx="1933961" cy="1725045"/>
            <a:chOff x="4562061" y="1562514"/>
            <a:chExt cx="1543050" cy="1376363"/>
          </a:xfrm>
        </p:grpSpPr>
        <p:sp>
          <p:nvSpPr>
            <p:cNvPr id="9" name="Rectangle 8"/>
            <p:cNvSpPr/>
            <p:nvPr/>
          </p:nvSpPr>
          <p:spPr>
            <a:xfrm flipH="1">
              <a:off x="4733511" y="1562514"/>
              <a:ext cx="137160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grpSp>
          <p:nvGrpSpPr>
            <p:cNvPr id="29"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sp>
            <p:nvSpPr>
              <p:cNvPr id="31" name="Flowchart: Manual Input 30"/>
              <p:cNvSpPr/>
              <p:nvPr/>
            </p:nvSpPr>
            <p:spPr bwMode="auto">
              <a:xfrm rot="10800000" flipH="1">
                <a:off x="1447799" y="18859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grpSp>
      </p:grpSp>
      <p:grpSp>
        <p:nvGrpSpPr>
          <p:cNvPr id="43" name="Group 42"/>
          <p:cNvGrpSpPr/>
          <p:nvPr/>
        </p:nvGrpSpPr>
        <p:grpSpPr>
          <a:xfrm>
            <a:off x="6416919" y="4068933"/>
            <a:ext cx="1933961" cy="1727434"/>
            <a:chOff x="4562061" y="2932872"/>
            <a:chExt cx="1543050" cy="1378268"/>
          </a:xfrm>
        </p:grpSpPr>
        <p:sp>
          <p:nvSpPr>
            <p:cNvPr id="11" name="Rectangle 10"/>
            <p:cNvSpPr/>
            <p:nvPr/>
          </p:nvSpPr>
          <p:spPr>
            <a:xfrm flipH="1">
              <a:off x="4733511" y="2932872"/>
              <a:ext cx="1371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grpSp>
          <p:nvGrpSpPr>
            <p:cNvPr id="32" name="Group 31"/>
            <p:cNvGrpSpPr/>
            <p:nvPr/>
          </p:nvGrpSpPr>
          <p:grpSpPr>
            <a:xfrm>
              <a:off x="4562061" y="2934778"/>
              <a:ext cx="171450" cy="1376362"/>
              <a:chOff x="1447799" y="1047750"/>
              <a:chExt cx="609602" cy="3352800"/>
            </a:xfrm>
            <a:solidFill>
              <a:schemeClr val="accent4">
                <a:lumMod val="75000"/>
              </a:schemeClr>
            </a:solidFill>
          </p:grpSpPr>
          <p:sp>
            <p:nvSpPr>
              <p:cNvPr id="33" name="Flowchart: Manual Input 32"/>
              <p:cNvSpPr/>
              <p:nvPr/>
            </p:nvSpPr>
            <p:spPr bwMode="auto">
              <a:xfrm>
                <a:off x="1447799" y="10477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sp>
            <p:nvSpPr>
              <p:cNvPr id="34" name="Flowchart: Manual Input 33"/>
              <p:cNvSpPr/>
              <p:nvPr/>
            </p:nvSpPr>
            <p:spPr bwMode="auto">
              <a:xfrm rot="10800000" flipH="1">
                <a:off x="1447799" y="1885950"/>
                <a:ext cx="609602" cy="2514600"/>
              </a:xfrm>
              <a:prstGeom prst="flowChartManualInput">
                <a:avLst/>
              </a:prstGeom>
              <a:grpFill/>
              <a:ln w="9525">
                <a:noFill/>
                <a:round/>
                <a:headEnd/>
                <a:tailEnd/>
              </a:ln>
            </p:spPr>
            <p:txBody>
              <a:bodyPr vert="horz" wrap="square" lIns="114605" tIns="57303" rIns="114605" bIns="57303" numCol="1" rtlCol="0" anchor="t" anchorCtr="0" compatLnSpc="1">
                <a:prstTxWarp prst="textNoShape">
                  <a:avLst/>
                </a:prstTxWarp>
              </a:bodyPr>
              <a:lstStyle/>
              <a:p>
                <a:pPr algn="ctr">
                  <a:lnSpc>
                    <a:spcPct val="120000"/>
                  </a:lnSpc>
                </a:pPr>
                <a:endParaRPr lang="en-US" sz="1605" dirty="0">
                  <a:latin typeface="+mn-lt"/>
                  <a:ea typeface="+mn-ea"/>
                  <a:cs typeface="+mn-ea"/>
                  <a:sym typeface="+mn-lt"/>
                </a:endParaRPr>
              </a:p>
            </p:txBody>
          </p:sp>
        </p:grpSp>
      </p:grpSp>
      <p:sp>
        <p:nvSpPr>
          <p:cNvPr id="5" name="Round Same Side Corner Rectangle 4"/>
          <p:cNvSpPr/>
          <p:nvPr/>
        </p:nvSpPr>
        <p:spPr>
          <a:xfrm rot="5400000">
            <a:off x="4231135" y="2282541"/>
            <a:ext cx="921616" cy="1856820"/>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sp>
        <p:nvSpPr>
          <p:cNvPr id="6" name="Freeform 24"/>
          <p:cNvSpPr>
            <a:spLocks noEditPoints="1"/>
          </p:cNvSpPr>
          <p:nvPr/>
        </p:nvSpPr>
        <p:spPr bwMode="auto">
          <a:xfrm>
            <a:off x="4960480" y="2943029"/>
            <a:ext cx="493438" cy="5358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mn-lt"/>
              <a:ea typeface="+mn-ea"/>
              <a:cs typeface="+mn-ea"/>
              <a:sym typeface="+mn-lt"/>
            </a:endParaRPr>
          </a:p>
        </p:txBody>
      </p:sp>
      <p:sp>
        <p:nvSpPr>
          <p:cNvPr id="8" name="Round Same Side Corner Rectangle 7"/>
          <p:cNvSpPr/>
          <p:nvPr/>
        </p:nvSpPr>
        <p:spPr>
          <a:xfrm rot="5400000">
            <a:off x="4231135" y="4000062"/>
            <a:ext cx="921616" cy="18568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sp>
        <p:nvSpPr>
          <p:cNvPr id="10" name="Round Same Side Corner Rectangle 9"/>
          <p:cNvSpPr/>
          <p:nvPr/>
        </p:nvSpPr>
        <p:spPr>
          <a:xfrm rot="16200000" flipH="1">
            <a:off x="7695002" y="2282542"/>
            <a:ext cx="921616" cy="1856822"/>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sp>
        <p:nvSpPr>
          <p:cNvPr id="12" name="Round Same Side Corner Rectangle 11"/>
          <p:cNvSpPr/>
          <p:nvPr/>
        </p:nvSpPr>
        <p:spPr>
          <a:xfrm rot="16200000" flipH="1">
            <a:off x="7695002" y="4000062"/>
            <a:ext cx="921616" cy="1856822"/>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5">
              <a:cs typeface="+mn-ea"/>
              <a:sym typeface="+mn-lt"/>
            </a:endParaRPr>
          </a:p>
        </p:txBody>
      </p:sp>
      <p:sp>
        <p:nvSpPr>
          <p:cNvPr id="15" name="Text Placeholder 3"/>
          <p:cNvSpPr txBox="1">
            <a:spLocks/>
          </p:cNvSpPr>
          <p:nvPr/>
        </p:nvSpPr>
        <p:spPr>
          <a:xfrm>
            <a:off x="3947793" y="3037364"/>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en-US" sz="2139" dirty="0">
                <a:solidFill>
                  <a:schemeClr val="bg1"/>
                </a:solidFill>
                <a:latin typeface="+mn-lt"/>
                <a:ea typeface="+mn-ea"/>
                <a:cs typeface="+mn-ea"/>
                <a:sym typeface="+mn-lt"/>
              </a:rPr>
              <a:t>01</a:t>
            </a:r>
          </a:p>
        </p:txBody>
      </p:sp>
      <p:sp>
        <p:nvSpPr>
          <p:cNvPr id="16" name="Text Placeholder 3"/>
          <p:cNvSpPr txBox="1">
            <a:spLocks/>
          </p:cNvSpPr>
          <p:nvPr/>
        </p:nvSpPr>
        <p:spPr>
          <a:xfrm>
            <a:off x="3947793" y="4754886"/>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en-US" sz="2139" dirty="0">
                <a:solidFill>
                  <a:schemeClr val="bg1"/>
                </a:solidFill>
                <a:latin typeface="+mn-lt"/>
                <a:ea typeface="+mn-ea"/>
                <a:cs typeface="+mn-ea"/>
                <a:sym typeface="+mn-lt"/>
              </a:rPr>
              <a:t>02</a:t>
            </a:r>
          </a:p>
        </p:txBody>
      </p:sp>
      <p:sp>
        <p:nvSpPr>
          <p:cNvPr id="17" name="Text Placeholder 3"/>
          <p:cNvSpPr txBox="1">
            <a:spLocks/>
          </p:cNvSpPr>
          <p:nvPr/>
        </p:nvSpPr>
        <p:spPr>
          <a:xfrm>
            <a:off x="8404280" y="3037364"/>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en-US" sz="2139" dirty="0">
                <a:solidFill>
                  <a:schemeClr val="bg1"/>
                </a:solidFill>
                <a:latin typeface="+mn-lt"/>
                <a:ea typeface="+mn-ea"/>
                <a:cs typeface="+mn-ea"/>
                <a:sym typeface="+mn-lt"/>
              </a:rPr>
              <a:t>03</a:t>
            </a:r>
          </a:p>
        </p:txBody>
      </p:sp>
      <p:sp>
        <p:nvSpPr>
          <p:cNvPr id="18" name="Text Placeholder 3"/>
          <p:cNvSpPr txBox="1">
            <a:spLocks/>
          </p:cNvSpPr>
          <p:nvPr/>
        </p:nvSpPr>
        <p:spPr>
          <a:xfrm>
            <a:off x="8404280" y="4754886"/>
            <a:ext cx="542457" cy="347173"/>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46070">
              <a:lnSpc>
                <a:spcPct val="120000"/>
              </a:lnSpc>
              <a:spcBef>
                <a:spcPct val="20000"/>
              </a:spcBef>
              <a:defRPr/>
            </a:pPr>
            <a:r>
              <a:rPr lang="en-US" sz="2139" dirty="0">
                <a:solidFill>
                  <a:schemeClr val="bg1"/>
                </a:solidFill>
                <a:latin typeface="+mn-lt"/>
                <a:ea typeface="+mn-ea"/>
                <a:cs typeface="+mn-ea"/>
                <a:sym typeface="+mn-lt"/>
              </a:rPr>
              <a:t>04</a:t>
            </a:r>
          </a:p>
        </p:txBody>
      </p:sp>
      <p:sp>
        <p:nvSpPr>
          <p:cNvPr id="19" name="Freeform 144"/>
          <p:cNvSpPr>
            <a:spLocks noEditPoints="1"/>
          </p:cNvSpPr>
          <p:nvPr/>
        </p:nvSpPr>
        <p:spPr bwMode="auto">
          <a:xfrm>
            <a:off x="4817223" y="4690364"/>
            <a:ext cx="549149" cy="47621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mn-lt"/>
              <a:ea typeface="+mn-ea"/>
              <a:cs typeface="+mn-ea"/>
              <a:sym typeface="+mn-lt"/>
            </a:endParaRPr>
          </a:p>
        </p:txBody>
      </p:sp>
      <p:sp>
        <p:nvSpPr>
          <p:cNvPr id="20" name="Freeform 166"/>
          <p:cNvSpPr>
            <a:spLocks noEditPoints="1"/>
          </p:cNvSpPr>
          <p:nvPr/>
        </p:nvSpPr>
        <p:spPr bwMode="auto">
          <a:xfrm>
            <a:off x="7395839" y="2965224"/>
            <a:ext cx="487862" cy="491451"/>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mn-lt"/>
              <a:ea typeface="+mn-ea"/>
              <a:cs typeface="+mn-ea"/>
              <a:sym typeface="+mn-lt"/>
            </a:endParaRPr>
          </a:p>
        </p:txBody>
      </p:sp>
      <p:sp>
        <p:nvSpPr>
          <p:cNvPr id="21" name="Freeform 234"/>
          <p:cNvSpPr>
            <a:spLocks/>
          </p:cNvSpPr>
          <p:nvPr/>
        </p:nvSpPr>
        <p:spPr bwMode="auto">
          <a:xfrm>
            <a:off x="7395837" y="4656881"/>
            <a:ext cx="535892" cy="543182"/>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mn-lt"/>
              <a:ea typeface="+mn-ea"/>
              <a:cs typeface="+mn-ea"/>
              <a:sym typeface="+mn-lt"/>
            </a:endParaRPr>
          </a:p>
        </p:txBody>
      </p:sp>
      <p:sp>
        <p:nvSpPr>
          <p:cNvPr id="35" name="TextBox 34"/>
          <p:cNvSpPr txBox="1"/>
          <p:nvPr/>
        </p:nvSpPr>
        <p:spPr>
          <a:xfrm>
            <a:off x="1583437" y="4555132"/>
            <a:ext cx="1961726" cy="422873"/>
          </a:xfrm>
          <a:prstGeom prst="rect">
            <a:avLst/>
          </a:prstGeom>
          <a:noFill/>
        </p:spPr>
        <p:txBody>
          <a:bodyPr wrap="square" lIns="0" tIns="0" rIns="0" bIns="0" rtlCol="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36" name="TextBox 35"/>
          <p:cNvSpPr txBox="1"/>
          <p:nvPr/>
        </p:nvSpPr>
        <p:spPr>
          <a:xfrm>
            <a:off x="1619250" y="2859161"/>
            <a:ext cx="1961726" cy="422873"/>
          </a:xfrm>
          <a:prstGeom prst="rect">
            <a:avLst/>
          </a:prstGeom>
          <a:noFill/>
        </p:spPr>
        <p:txBody>
          <a:bodyPr wrap="square" lIns="0" tIns="0" rIns="0" bIns="0" rtlCol="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endParaRPr lang="en-US" sz="1200" dirty="0">
              <a:solidFill>
                <a:schemeClr val="bg1">
                  <a:lumMod val="65000"/>
                </a:schemeClr>
              </a:solidFill>
              <a:latin typeface="+mn-lt"/>
              <a:ea typeface="+mn-ea"/>
              <a:cs typeface="+mn-ea"/>
              <a:sym typeface="+mn-lt"/>
            </a:endParaRPr>
          </a:p>
        </p:txBody>
      </p:sp>
      <p:sp>
        <p:nvSpPr>
          <p:cNvPr id="38" name="TextBox 37"/>
          <p:cNvSpPr txBox="1"/>
          <p:nvPr/>
        </p:nvSpPr>
        <p:spPr>
          <a:xfrm>
            <a:off x="9219837" y="2855724"/>
            <a:ext cx="1991792" cy="422873"/>
          </a:xfrm>
          <a:prstGeom prst="rect">
            <a:avLst/>
          </a:prstGeom>
          <a:noFill/>
        </p:spPr>
        <p:txBody>
          <a:bodyPr wrap="square" lIns="0" tIns="0" rIns="0" bIns="0" rtlCol="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39" name="TextBox 38"/>
          <p:cNvSpPr txBox="1"/>
          <p:nvPr/>
        </p:nvSpPr>
        <p:spPr>
          <a:xfrm>
            <a:off x="9219837" y="4567964"/>
            <a:ext cx="1991792" cy="422873"/>
          </a:xfrm>
          <a:prstGeom prst="rect">
            <a:avLst/>
          </a:prstGeom>
          <a:noFill/>
        </p:spPr>
        <p:txBody>
          <a:bodyPr wrap="square" lIns="0" tIns="0" rIns="0" bIns="0" rtlCol="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44"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45"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170541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0-#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1+#ppt_w/2"/>
                                          </p:val>
                                        </p:tav>
                                        <p:tav tm="100000">
                                          <p:val>
                                            <p:strVal val="#ppt_x"/>
                                          </p:val>
                                        </p:tav>
                                      </p:tavLst>
                                    </p:anim>
                                    <p:anim calcmode="lin" valueType="num">
                                      <p:cBhvr additive="base">
                                        <p:cTn id="81" dur="500" fill="hold"/>
                                        <p:tgtEl>
                                          <p:spTgt spid="38"/>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2" accel="50000" decel="50000"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1+#ppt_w/2"/>
                                          </p:val>
                                        </p:tav>
                                        <p:tav tm="100000">
                                          <p:val>
                                            <p:strVal val="#ppt_x"/>
                                          </p:val>
                                        </p:tav>
                                      </p:tavLst>
                                    </p:anim>
                                    <p:anim calcmode="lin" valueType="num">
                                      <p:cBhvr additive="base">
                                        <p:cTn id="86" dur="500" fill="hold"/>
                                        <p:tgtEl>
                                          <p:spTgt spid="43"/>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2" accel="50000" decel="5000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7500"/>
                            </p:stCondLst>
                            <p:childTnLst>
                              <p:par>
                                <p:cTn id="99" presetID="53"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par>
                                <p:cTn id="104" presetID="2" presetClass="entr" presetSubtype="2" accel="50000" decel="5000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1+#ppt_w/2"/>
                                          </p:val>
                                        </p:tav>
                                        <p:tav tm="100000">
                                          <p:val>
                                            <p:strVal val="#ppt_x"/>
                                          </p:val>
                                        </p:tav>
                                      </p:tavLst>
                                    </p:anim>
                                    <p:anim calcmode="lin" valueType="num">
                                      <p:cBhvr additive="base">
                                        <p:cTn id="10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5" grpId="0"/>
      <p:bldP spid="16" grpId="0"/>
      <p:bldP spid="17" grpId="0"/>
      <p:bldP spid="18" grpId="0"/>
      <p:bldP spid="19" grpId="0" animBg="1"/>
      <p:bldP spid="20" grpId="0" animBg="1"/>
      <p:bldP spid="21" grpId="0" animBg="1"/>
      <p:bldP spid="35" grpId="0"/>
      <p:bldP spid="36"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MH_Others_2"/>
          <p:cNvSpPr txBox="1"/>
          <p:nvPr>
            <p:custDataLst>
              <p:tags r:id="rId2"/>
            </p:custDataLst>
          </p:nvPr>
        </p:nvSpPr>
        <p:spPr>
          <a:xfrm>
            <a:off x="852857" y="1755514"/>
            <a:ext cx="3977185" cy="830997"/>
          </a:xfrm>
          <a:prstGeom prst="rect">
            <a:avLst/>
          </a:prstGeom>
          <a:noFill/>
        </p:spPr>
        <p:txBody>
          <a:bodyPr wrap="square" lIns="0" tIns="0" rIns="0" bIns="0">
            <a:spAutoFit/>
          </a:bodyPr>
          <a:lstStyle/>
          <a:p>
            <a:pPr algn="ctr">
              <a:defRPr/>
            </a:pPr>
            <a:r>
              <a:rPr lang="en-US" altLang="zh-CN" sz="5400" b="1" dirty="0">
                <a:solidFill>
                  <a:schemeClr val="accent1"/>
                </a:solidFill>
                <a:latin typeface="+mn-lt"/>
                <a:ea typeface="+mn-ea"/>
                <a:cs typeface="+mn-ea"/>
                <a:sym typeface="+mn-lt"/>
              </a:rPr>
              <a:t>CONTENTS</a:t>
            </a:r>
            <a:endParaRPr lang="zh-CN" altLang="en-US" sz="5400" b="1" dirty="0">
              <a:solidFill>
                <a:schemeClr val="accent1"/>
              </a:solidFill>
              <a:latin typeface="+mn-lt"/>
              <a:ea typeface="+mn-ea"/>
              <a:cs typeface="+mn-ea"/>
              <a:sym typeface="+mn-lt"/>
            </a:endParaRPr>
          </a:p>
        </p:txBody>
      </p:sp>
      <p:grpSp>
        <p:nvGrpSpPr>
          <p:cNvPr id="5" name="组合 4"/>
          <p:cNvGrpSpPr/>
          <p:nvPr/>
        </p:nvGrpSpPr>
        <p:grpSpPr>
          <a:xfrm>
            <a:off x="5941578" y="1661983"/>
            <a:ext cx="4339114" cy="1263901"/>
            <a:chOff x="5738324" y="1661766"/>
            <a:chExt cx="4339590" cy="1264040"/>
          </a:xfrm>
        </p:grpSpPr>
        <p:sp>
          <p:nvSpPr>
            <p:cNvPr id="2051" name="MH_Other_1"/>
            <p:cNvSpPr>
              <a:spLocks/>
            </p:cNvSpPr>
            <p:nvPr>
              <p:custDataLst>
                <p:tags r:id="rId18"/>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759249"/>
            <a:lstStyle/>
            <a:p>
              <a:endParaRPr lang="zh-CN" altLang="en-US" sz="2002">
                <a:latin typeface="+mn-lt"/>
                <a:ea typeface="+mn-ea"/>
                <a:cs typeface="+mn-ea"/>
                <a:sym typeface="+mn-lt"/>
              </a:endParaRPr>
            </a:p>
          </p:txBody>
        </p:sp>
        <p:pic>
          <p:nvPicPr>
            <p:cNvPr id="2052" name="MH_Other_2"/>
            <p:cNvPicPr>
              <a:picLocks noChangeAspect="1"/>
            </p:cNvPicPr>
            <p:nvPr>
              <p:custDataLst>
                <p:tags r:id="rId19"/>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6108394" y="2075420"/>
              <a:ext cx="515662" cy="309732"/>
              <a:chOff x="5515929" y="2199931"/>
              <a:chExt cx="515662" cy="309732"/>
            </a:xfrm>
          </p:grpSpPr>
          <p:sp>
            <p:nvSpPr>
              <p:cNvPr id="2061" name="MH_Other_11"/>
              <p:cNvSpPr>
                <a:spLocks noEditPoints="1"/>
              </p:cNvSpPr>
              <p:nvPr>
                <p:custDataLst>
                  <p:tags r:id="rId22"/>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latin typeface="+mn-lt"/>
                  <a:ea typeface="+mn-ea"/>
                  <a:cs typeface="+mn-ea"/>
                  <a:sym typeface="+mn-lt"/>
                </a:endParaRPr>
              </a:p>
            </p:txBody>
          </p:sp>
          <p:sp>
            <p:nvSpPr>
              <p:cNvPr id="2062" name="MH_Other_12"/>
              <p:cNvSpPr>
                <a:spLocks noEditPoints="1"/>
              </p:cNvSpPr>
              <p:nvPr>
                <p:custDataLst>
                  <p:tags r:id="rId23"/>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latin typeface="+mn-lt"/>
                  <a:ea typeface="+mn-ea"/>
                  <a:cs typeface="+mn-ea"/>
                  <a:sym typeface="+mn-lt"/>
                </a:endParaRPr>
              </a:p>
            </p:txBody>
          </p:sp>
        </p:grpSp>
        <p:sp>
          <p:nvSpPr>
            <p:cNvPr id="2067" name="MH_Other_17"/>
            <p:cNvSpPr txBox="1">
              <a:spLocks noChangeArrowheads="1"/>
            </p:cNvSpPr>
            <p:nvPr>
              <p:custDataLst>
                <p:tags r:id="rId20"/>
              </p:custDataLst>
            </p:nvPr>
          </p:nvSpPr>
          <p:spPr bwMode="auto">
            <a:xfrm>
              <a:off x="7083040" y="2067998"/>
              <a:ext cx="487199" cy="3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9">
                  <a:solidFill>
                    <a:schemeClr val="bg1"/>
                  </a:solidFill>
                  <a:latin typeface="+mn-lt"/>
                  <a:ea typeface="+mn-ea"/>
                  <a:cs typeface="+mn-ea"/>
                  <a:sym typeface="+mn-lt"/>
                </a:rPr>
                <a:t>01</a:t>
              </a:r>
              <a:endParaRPr lang="zh-CN" altLang="en-US" sz="2109">
                <a:solidFill>
                  <a:schemeClr val="bg1"/>
                </a:solidFill>
                <a:latin typeface="+mn-lt"/>
                <a:ea typeface="+mn-ea"/>
                <a:cs typeface="+mn-ea"/>
                <a:sym typeface="+mn-lt"/>
              </a:endParaRPr>
            </a:p>
          </p:txBody>
        </p:sp>
        <p:sp>
          <p:nvSpPr>
            <p:cNvPr id="26" name="MH_Text_1"/>
            <p:cNvSpPr txBox="1"/>
            <p:nvPr>
              <p:custDataLst>
                <p:tags r:id="rId21"/>
              </p:custDataLst>
            </p:nvPr>
          </p:nvSpPr>
          <p:spPr>
            <a:xfrm>
              <a:off x="7627273" y="1964829"/>
              <a:ext cx="1967807" cy="530652"/>
            </a:xfrm>
            <a:prstGeom prst="rect">
              <a:avLst/>
            </a:prstGeom>
            <a:noFill/>
          </p:spPr>
          <p:txBody>
            <a:bodyPr wrap="square" lIns="0" tIns="0" rIns="0" bIns="0" rtlCol="0" anchor="t" anchorCtr="0">
              <a:spAutoFit/>
            </a:bodyPr>
            <a:lstStyle/>
            <a:p>
              <a:r>
                <a:rPr lang="en-US" altLang="zh-CN" sz="2398" dirty="0">
                  <a:solidFill>
                    <a:schemeClr val="bg1"/>
                  </a:solidFill>
                  <a:latin typeface="+mn-lt"/>
                  <a:ea typeface="+mn-ea"/>
                  <a:cs typeface="+mn-ea"/>
                  <a:sym typeface="+mn-lt"/>
                </a:rPr>
                <a:t>Add title text</a:t>
              </a:r>
            </a:p>
            <a:p>
              <a:r>
                <a:rPr lang="en-US" altLang="zh-CN" sz="1050" dirty="0">
                  <a:solidFill>
                    <a:schemeClr val="bg1"/>
                  </a:solidFill>
                  <a:latin typeface="+mn-lt"/>
                  <a:ea typeface="+mn-ea"/>
                  <a:cs typeface="+mn-ea"/>
                  <a:sym typeface="+mn-lt"/>
                </a:rPr>
                <a:t>Enter your title to add here</a:t>
              </a:r>
            </a:p>
          </p:txBody>
        </p:sp>
      </p:grpSp>
      <p:grpSp>
        <p:nvGrpSpPr>
          <p:cNvPr id="6" name="组合 5"/>
          <p:cNvGrpSpPr/>
          <p:nvPr/>
        </p:nvGrpSpPr>
        <p:grpSpPr>
          <a:xfrm>
            <a:off x="5941578" y="2843856"/>
            <a:ext cx="4339114" cy="1263901"/>
            <a:chOff x="5738324" y="2843769"/>
            <a:chExt cx="4339590" cy="1264040"/>
          </a:xfrm>
        </p:grpSpPr>
        <p:sp>
          <p:nvSpPr>
            <p:cNvPr id="2055" name="MH_Other_5"/>
            <p:cNvSpPr>
              <a:spLocks/>
            </p:cNvSpPr>
            <p:nvPr>
              <p:custDataLst>
                <p:tags r:id="rId13"/>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759249"/>
            <a:lstStyle/>
            <a:p>
              <a:endParaRPr lang="zh-CN" altLang="en-US" sz="2002">
                <a:latin typeface="+mn-lt"/>
                <a:ea typeface="+mn-ea"/>
                <a:cs typeface="+mn-ea"/>
                <a:sym typeface="+mn-lt"/>
              </a:endParaRPr>
            </a:p>
          </p:txBody>
        </p:sp>
        <p:pic>
          <p:nvPicPr>
            <p:cNvPr id="2056" name="MH_Other_6"/>
            <p:cNvPicPr>
              <a:picLocks noChangeAspect="1"/>
            </p:cNvPicPr>
            <p:nvPr>
              <p:custDataLst>
                <p:tags r:id="rId14"/>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5738324" y="2843769"/>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MH_Other_16"/>
            <p:cNvSpPr>
              <a:spLocks noEditPoints="1"/>
            </p:cNvSpPr>
            <p:nvPr>
              <p:custDataLst>
                <p:tags r:id="rId15"/>
              </p:custDataLst>
            </p:nvPr>
          </p:nvSpPr>
          <p:spPr bwMode="auto">
            <a:xfrm>
              <a:off x="6143553" y="3251564"/>
              <a:ext cx="445344" cy="321451"/>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latin typeface="+mn-lt"/>
                <a:ea typeface="+mn-ea"/>
                <a:cs typeface="+mn-ea"/>
                <a:sym typeface="+mn-lt"/>
              </a:endParaRPr>
            </a:p>
          </p:txBody>
        </p:sp>
        <p:sp>
          <p:nvSpPr>
            <p:cNvPr id="2069" name="MH_Other_19"/>
            <p:cNvSpPr txBox="1">
              <a:spLocks noChangeArrowheads="1"/>
            </p:cNvSpPr>
            <p:nvPr>
              <p:custDataLst>
                <p:tags r:id="rId16"/>
              </p:custDataLst>
            </p:nvPr>
          </p:nvSpPr>
          <p:spPr bwMode="auto">
            <a:xfrm>
              <a:off x="7046207" y="3250001"/>
              <a:ext cx="560866" cy="3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9">
                  <a:solidFill>
                    <a:schemeClr val="bg1"/>
                  </a:solidFill>
                  <a:latin typeface="+mn-lt"/>
                  <a:ea typeface="+mn-ea"/>
                  <a:cs typeface="+mn-ea"/>
                  <a:sym typeface="+mn-lt"/>
                </a:rPr>
                <a:t>02</a:t>
              </a:r>
              <a:endParaRPr lang="zh-CN" altLang="en-US" sz="2109">
                <a:solidFill>
                  <a:schemeClr val="bg1"/>
                </a:solidFill>
                <a:latin typeface="+mn-lt"/>
                <a:ea typeface="+mn-ea"/>
                <a:cs typeface="+mn-ea"/>
                <a:sym typeface="+mn-lt"/>
              </a:endParaRPr>
            </a:p>
          </p:txBody>
        </p:sp>
        <p:sp>
          <p:nvSpPr>
            <p:cNvPr id="27" name="MH_Text_2"/>
            <p:cNvSpPr txBox="1"/>
            <p:nvPr>
              <p:custDataLst>
                <p:tags r:id="rId17"/>
              </p:custDataLst>
            </p:nvPr>
          </p:nvSpPr>
          <p:spPr>
            <a:xfrm>
              <a:off x="7627273" y="3146832"/>
              <a:ext cx="1967807" cy="530652"/>
            </a:xfrm>
            <a:prstGeom prst="rect">
              <a:avLst/>
            </a:prstGeom>
            <a:noFill/>
          </p:spPr>
          <p:txBody>
            <a:bodyPr wrap="square" lIns="0" tIns="0" rIns="0" bIns="0" rtlCol="0" anchor="t" anchorCtr="0">
              <a:spAutoFit/>
            </a:bodyPr>
            <a:lstStyle/>
            <a:p>
              <a:pPr lvl="0"/>
              <a:r>
                <a:rPr lang="en-US" altLang="zh-CN" sz="2398" dirty="0">
                  <a:solidFill>
                    <a:schemeClr val="bg1"/>
                  </a:solidFill>
                  <a:latin typeface="+mn-lt"/>
                  <a:ea typeface="+mn-ea"/>
                  <a:cs typeface="+mn-ea"/>
                  <a:sym typeface="+mn-lt"/>
                </a:rPr>
                <a:t>Add title text</a:t>
              </a:r>
            </a:p>
            <a:p>
              <a:pPr lvl="0"/>
              <a:r>
                <a:rPr lang="en-US" altLang="zh-CN" sz="1050" dirty="0">
                  <a:solidFill>
                    <a:schemeClr val="bg1"/>
                  </a:solidFill>
                  <a:latin typeface="+mn-lt"/>
                  <a:ea typeface="+mn-ea"/>
                  <a:cs typeface="+mn-ea"/>
                  <a:sym typeface="+mn-lt"/>
                </a:rPr>
                <a:t>Enter your title to add here</a:t>
              </a:r>
            </a:p>
          </p:txBody>
        </p:sp>
      </p:grpSp>
      <p:grpSp>
        <p:nvGrpSpPr>
          <p:cNvPr id="7" name="组合 6"/>
          <p:cNvGrpSpPr/>
          <p:nvPr/>
        </p:nvGrpSpPr>
        <p:grpSpPr>
          <a:xfrm>
            <a:off x="5941578" y="4024054"/>
            <a:ext cx="4339114" cy="1263900"/>
            <a:chOff x="5738324" y="4024097"/>
            <a:chExt cx="4339590" cy="1264039"/>
          </a:xfrm>
        </p:grpSpPr>
        <p:sp>
          <p:nvSpPr>
            <p:cNvPr id="4" name="MH_Other_4"/>
            <p:cNvSpPr>
              <a:spLocks/>
            </p:cNvSpPr>
            <p:nvPr>
              <p:custDataLst>
                <p:tags r:id="rId8"/>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249"/>
            <a:lstStyle/>
            <a:p>
              <a:pPr>
                <a:defRPr/>
              </a:pPr>
              <a:endParaRPr lang="zh-CN" altLang="en-US" sz="2002">
                <a:latin typeface="+mn-lt"/>
                <a:ea typeface="+mn-ea"/>
                <a:cs typeface="+mn-ea"/>
                <a:sym typeface="+mn-lt"/>
              </a:endParaRPr>
            </a:p>
          </p:txBody>
        </p:sp>
        <p:pic>
          <p:nvPicPr>
            <p:cNvPr id="2057" name="MH_Other_7"/>
            <p:cNvPicPr>
              <a:picLocks noChangeAspect="1"/>
            </p:cNvPicPr>
            <p:nvPr>
              <p:custDataLst>
                <p:tags r:id="rId9"/>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5738324" y="4024097"/>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MH_Other_13"/>
            <p:cNvSpPr>
              <a:spLocks noEditPoints="1"/>
            </p:cNvSpPr>
            <p:nvPr>
              <p:custDataLst>
                <p:tags r:id="rId10"/>
              </p:custDataLst>
            </p:nvPr>
          </p:nvSpPr>
          <p:spPr bwMode="auto">
            <a:xfrm>
              <a:off x="6236473" y="4434402"/>
              <a:ext cx="259504" cy="316428"/>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latin typeface="+mn-lt"/>
                <a:ea typeface="+mn-ea"/>
                <a:cs typeface="+mn-ea"/>
                <a:sym typeface="+mn-lt"/>
              </a:endParaRPr>
            </a:p>
          </p:txBody>
        </p:sp>
        <p:sp>
          <p:nvSpPr>
            <p:cNvPr id="23" name="MH_Other_18"/>
            <p:cNvSpPr txBox="1"/>
            <p:nvPr>
              <p:custDataLst>
                <p:tags r:id="rId11"/>
              </p:custDataLst>
            </p:nvPr>
          </p:nvSpPr>
          <p:spPr>
            <a:xfrm>
              <a:off x="7039510" y="4430328"/>
              <a:ext cx="574260" cy="324612"/>
            </a:xfrm>
            <a:prstGeom prst="rect">
              <a:avLst/>
            </a:prstGeom>
            <a:noFill/>
          </p:spPr>
          <p:txBody>
            <a:bodyPr lIns="0" tIns="0" rIns="0" bIns="0">
              <a:spAutoFit/>
            </a:bodyPr>
            <a:lstStyle/>
            <a:p>
              <a:pPr algn="ctr">
                <a:defRPr/>
              </a:pPr>
              <a:r>
                <a:rPr lang="en-US" altLang="zh-CN" sz="2109" dirty="0">
                  <a:solidFill>
                    <a:schemeClr val="bg1"/>
                  </a:solidFill>
                  <a:latin typeface="+mn-lt"/>
                  <a:ea typeface="+mn-ea"/>
                  <a:cs typeface="+mn-ea"/>
                  <a:sym typeface="+mn-lt"/>
                </a:rPr>
                <a:t>03</a:t>
              </a:r>
              <a:endParaRPr lang="zh-CN" altLang="en-US" sz="2109" dirty="0">
                <a:solidFill>
                  <a:schemeClr val="bg1"/>
                </a:solidFill>
                <a:latin typeface="+mn-lt"/>
                <a:ea typeface="+mn-ea"/>
                <a:cs typeface="+mn-ea"/>
                <a:sym typeface="+mn-lt"/>
              </a:endParaRPr>
            </a:p>
          </p:txBody>
        </p:sp>
        <p:sp>
          <p:nvSpPr>
            <p:cNvPr id="28" name="MH_Text_3"/>
            <p:cNvSpPr txBox="1"/>
            <p:nvPr>
              <p:custDataLst>
                <p:tags r:id="rId12"/>
              </p:custDataLst>
            </p:nvPr>
          </p:nvSpPr>
          <p:spPr>
            <a:xfrm>
              <a:off x="7627273" y="4327159"/>
              <a:ext cx="1967807" cy="530652"/>
            </a:xfrm>
            <a:prstGeom prst="rect">
              <a:avLst/>
            </a:prstGeom>
            <a:noFill/>
          </p:spPr>
          <p:txBody>
            <a:bodyPr wrap="square" lIns="0" tIns="0" rIns="0" bIns="0" rtlCol="0" anchor="t" anchorCtr="0">
              <a:spAutoFit/>
            </a:bodyPr>
            <a:lstStyle/>
            <a:p>
              <a:pPr lvl="0"/>
              <a:r>
                <a:rPr lang="en-US" altLang="zh-CN" sz="2398" dirty="0">
                  <a:solidFill>
                    <a:schemeClr val="bg1"/>
                  </a:solidFill>
                  <a:latin typeface="+mn-lt"/>
                  <a:ea typeface="+mn-ea"/>
                  <a:cs typeface="+mn-ea"/>
                  <a:sym typeface="+mn-lt"/>
                </a:rPr>
                <a:t>Add title text</a:t>
              </a:r>
            </a:p>
            <a:p>
              <a:pPr lvl="0"/>
              <a:r>
                <a:rPr lang="en-US" altLang="zh-CN" sz="1050" dirty="0">
                  <a:solidFill>
                    <a:schemeClr val="bg1"/>
                  </a:solidFill>
                  <a:latin typeface="+mn-lt"/>
                  <a:ea typeface="+mn-ea"/>
                  <a:cs typeface="+mn-ea"/>
                  <a:sym typeface="+mn-lt"/>
                </a:rPr>
                <a:t>Enter your title to add here</a:t>
              </a:r>
            </a:p>
          </p:txBody>
        </p:sp>
      </p:grpSp>
      <p:grpSp>
        <p:nvGrpSpPr>
          <p:cNvPr id="8" name="组合 7"/>
          <p:cNvGrpSpPr/>
          <p:nvPr/>
        </p:nvGrpSpPr>
        <p:grpSpPr>
          <a:xfrm>
            <a:off x="5941578" y="5205926"/>
            <a:ext cx="4339114" cy="1263900"/>
            <a:chOff x="5738324" y="5206099"/>
            <a:chExt cx="4339590" cy="1264039"/>
          </a:xfrm>
        </p:grpSpPr>
        <p:sp>
          <p:nvSpPr>
            <p:cNvPr id="3" name="MH_Other_3"/>
            <p:cNvSpPr>
              <a:spLocks/>
            </p:cNvSpPr>
            <p:nvPr>
              <p:custDataLst>
                <p:tags r:id="rId3"/>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4"/>
            </a:solidFill>
            <a:ln>
              <a:noFill/>
            </a:ln>
          </p:spPr>
          <p:txBody>
            <a:bodyPr lIns="759249"/>
            <a:lstStyle/>
            <a:p>
              <a:pPr>
                <a:defRPr/>
              </a:pPr>
              <a:endParaRPr lang="zh-CN" altLang="en-US" sz="2002">
                <a:latin typeface="+mn-lt"/>
                <a:ea typeface="+mn-ea"/>
                <a:cs typeface="+mn-ea"/>
                <a:sym typeface="+mn-lt"/>
              </a:endParaRPr>
            </a:p>
          </p:txBody>
        </p:sp>
        <p:pic>
          <p:nvPicPr>
            <p:cNvPr id="2058" name="MH_Other_8"/>
            <p:cNvPicPr>
              <a:picLocks noChangeAspect="1"/>
            </p:cNvPicPr>
            <p:nvPr>
              <p:custDataLst>
                <p:tags r:id="rId4"/>
              </p:custDataLst>
            </p:nvPr>
          </p:nvPicPr>
          <p:blipFill>
            <a:blip r:embed="rId26" cstate="screen">
              <a:extLst>
                <a:ext uri="{28A0092B-C50C-407E-A947-70E740481C1C}">
                  <a14:useLocalDpi xmlns:a14="http://schemas.microsoft.com/office/drawing/2010/main"/>
                </a:ext>
              </a:extLst>
            </a:blip>
            <a:srcRect/>
            <a:stretch>
              <a:fillRect/>
            </a:stretch>
          </p:blipFill>
          <p:spPr bwMode="auto">
            <a:xfrm>
              <a:off x="5738324" y="5206099"/>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MH_Other_9"/>
            <p:cNvSpPr>
              <a:spLocks noEditPoints="1"/>
            </p:cNvSpPr>
            <p:nvPr>
              <p:custDataLst>
                <p:tags r:id="rId5"/>
              </p:custDataLst>
            </p:nvPr>
          </p:nvSpPr>
          <p:spPr bwMode="auto">
            <a:xfrm>
              <a:off x="6219731" y="5632309"/>
              <a:ext cx="292989" cy="284618"/>
            </a:xfrm>
            <a:custGeom>
              <a:avLst/>
              <a:gdLst>
                <a:gd name="T0" fmla="*/ 2147483646 w 108"/>
                <a:gd name="T1" fmla="*/ 2147483646 h 107"/>
                <a:gd name="T2" fmla="*/ 2147483646 w 108"/>
                <a:gd name="T3" fmla="*/ 2147483646 h 107"/>
                <a:gd name="T4" fmla="*/ 2147483646 w 108"/>
                <a:gd name="T5" fmla="*/ 2147483646 h 107"/>
                <a:gd name="T6" fmla="*/ 2147483646 w 108"/>
                <a:gd name="T7" fmla="*/ 0 h 107"/>
                <a:gd name="T8" fmla="*/ 0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latin typeface="+mn-lt"/>
                <a:ea typeface="+mn-ea"/>
                <a:cs typeface="+mn-ea"/>
                <a:sym typeface="+mn-lt"/>
              </a:endParaRPr>
            </a:p>
          </p:txBody>
        </p:sp>
        <p:sp>
          <p:nvSpPr>
            <p:cNvPr id="25" name="MH_Other_20"/>
            <p:cNvSpPr txBox="1"/>
            <p:nvPr>
              <p:custDataLst>
                <p:tags r:id="rId6"/>
              </p:custDataLst>
            </p:nvPr>
          </p:nvSpPr>
          <p:spPr>
            <a:xfrm>
              <a:off x="7047045" y="5612330"/>
              <a:ext cx="559191" cy="324612"/>
            </a:xfrm>
            <a:prstGeom prst="rect">
              <a:avLst/>
            </a:prstGeom>
            <a:noFill/>
          </p:spPr>
          <p:txBody>
            <a:bodyPr lIns="0" tIns="0" rIns="0" bIns="0">
              <a:spAutoFit/>
            </a:bodyPr>
            <a:lstStyle/>
            <a:p>
              <a:pPr algn="ctr">
                <a:defRPr/>
              </a:pPr>
              <a:r>
                <a:rPr lang="en-US" altLang="zh-CN" sz="2109" dirty="0">
                  <a:solidFill>
                    <a:schemeClr val="bg1"/>
                  </a:solidFill>
                  <a:latin typeface="+mn-lt"/>
                  <a:ea typeface="+mn-ea"/>
                  <a:cs typeface="+mn-ea"/>
                  <a:sym typeface="+mn-lt"/>
                </a:rPr>
                <a:t>04</a:t>
              </a:r>
              <a:endParaRPr lang="zh-CN" altLang="en-US" sz="2109" dirty="0">
                <a:solidFill>
                  <a:schemeClr val="bg1"/>
                </a:solidFill>
                <a:latin typeface="+mn-lt"/>
                <a:ea typeface="+mn-ea"/>
                <a:cs typeface="+mn-ea"/>
                <a:sym typeface="+mn-lt"/>
              </a:endParaRPr>
            </a:p>
          </p:txBody>
        </p:sp>
        <p:sp>
          <p:nvSpPr>
            <p:cNvPr id="29" name="MH_Text_4"/>
            <p:cNvSpPr txBox="1"/>
            <p:nvPr>
              <p:custDataLst>
                <p:tags r:id="rId7"/>
              </p:custDataLst>
            </p:nvPr>
          </p:nvSpPr>
          <p:spPr>
            <a:xfrm>
              <a:off x="7627273" y="5509161"/>
              <a:ext cx="1967807" cy="530652"/>
            </a:xfrm>
            <a:prstGeom prst="rect">
              <a:avLst/>
            </a:prstGeom>
            <a:noFill/>
          </p:spPr>
          <p:txBody>
            <a:bodyPr wrap="square" lIns="0" tIns="0" rIns="0" bIns="0" rtlCol="0" anchor="t" anchorCtr="0">
              <a:spAutoFit/>
            </a:bodyPr>
            <a:lstStyle/>
            <a:p>
              <a:pPr lvl="0"/>
              <a:r>
                <a:rPr lang="en-US" altLang="zh-CN" sz="2398" dirty="0">
                  <a:solidFill>
                    <a:schemeClr val="bg1"/>
                  </a:solidFill>
                  <a:latin typeface="+mn-lt"/>
                  <a:ea typeface="+mn-ea"/>
                  <a:cs typeface="+mn-ea"/>
                  <a:sym typeface="+mn-lt"/>
                </a:rPr>
                <a:t>Add title text</a:t>
              </a:r>
            </a:p>
            <a:p>
              <a:pPr lvl="0"/>
              <a:r>
                <a:rPr lang="en-US" altLang="zh-CN" sz="1050" dirty="0">
                  <a:solidFill>
                    <a:schemeClr val="bg1"/>
                  </a:solidFill>
                  <a:latin typeface="+mn-lt"/>
                  <a:ea typeface="+mn-ea"/>
                  <a:cs typeface="+mn-ea"/>
                  <a:sym typeface="+mn-lt"/>
                </a:rPr>
                <a:t>Enter your title to add here</a:t>
              </a:r>
            </a:p>
          </p:txBody>
        </p:sp>
      </p:grpSp>
    </p:spTree>
    <p:custDataLst>
      <p:tags r:id="rId1"/>
    </p:custDataLst>
    <p:extLst>
      <p:ext uri="{BB962C8B-B14F-4D97-AF65-F5344CB8AC3E}">
        <p14:creationId xmlns:p14="http://schemas.microsoft.com/office/powerpoint/2010/main" val="106831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500" autoRev="1" fill="hold">
                                              <p:stCondLst>
                                                <p:cond delay="0"/>
                                              </p:stCondLst>
                                            </p:cTn>
                                            <p:tgtEl>
                                              <p:spTgt spid="37"/>
                                            </p:tgtEl>
                                            <p:attrNameLst>
                                              <p:attrName>ppt_w</p:attrName>
                                            </p:attrNameLst>
                                          </p:cBhvr>
                                        </p:anim>
                                        <p:anim by="(#ppt_w*0.50)" calcmode="lin" valueType="num">
                                          <p:cBhvr>
                                            <p:cTn id="8" dur="500" decel="50000" autoRev="1" fill="hold">
                                              <p:stCondLst>
                                                <p:cond delay="0"/>
                                              </p:stCondLst>
                                            </p:cTn>
                                            <p:tgtEl>
                                              <p:spTgt spid="37"/>
                                            </p:tgtEl>
                                            <p:attrNameLst>
                                              <p:attrName>ppt_x</p:attrName>
                                            </p:attrNameLst>
                                          </p:cBhvr>
                                        </p:anim>
                                        <p:anim from="(-#ppt_h/2)" to="(#ppt_y)" calcmode="lin" valueType="num">
                                          <p:cBhvr>
                                            <p:cTn id="9" dur="1000" fill="hold">
                                              <p:stCondLst>
                                                <p:cond delay="0"/>
                                              </p:stCondLst>
                                            </p:cTn>
                                            <p:tgtEl>
                                              <p:spTgt spid="37"/>
                                            </p:tgtEl>
                                            <p:attrNameLst>
                                              <p:attrName>ppt_y</p:attrName>
                                            </p:attrNameLst>
                                          </p:cBhvr>
                                        </p:anim>
                                        <p:animRot by="21600000">
                                          <p:cBhvr>
                                            <p:cTn id="10" dur="1000" fill="hold">
                                              <p:stCondLst>
                                                <p:cond delay="0"/>
                                              </p:stCondLst>
                                            </p:cTn>
                                            <p:tgtEl>
                                              <p:spTgt spid="3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40000" fill="hold" nodeType="clickEffect" p14:presetBounceEnd="4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nodeType="clickEffect" p14:presetBounceEnd="4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40000">
                                          <p:cBhvr additive="base">
                                            <p:cTn id="21"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2"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nodeType="clickEffect" p14:presetBounceEnd="4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nodeType="clickEffect" p14:presetBounceEnd="4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40000">
                                          <p:cBhvr additive="base">
                                            <p:cTn id="33"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by="(-#ppt_w*2)" calcmode="lin" valueType="num">
                                          <p:cBhvr rctx="PPT">
                                            <p:cTn id="7" dur="500" autoRev="1" fill="hold">
                                              <p:stCondLst>
                                                <p:cond delay="0"/>
                                              </p:stCondLst>
                                            </p:cTn>
                                            <p:tgtEl>
                                              <p:spTgt spid="36"/>
                                            </p:tgtEl>
                                            <p:attrNameLst>
                                              <p:attrName>ppt_w</p:attrName>
                                            </p:attrNameLst>
                                          </p:cBhvr>
                                        </p:anim>
                                        <p:anim by="(#ppt_w*0.50)" calcmode="lin" valueType="num">
                                          <p:cBhvr>
                                            <p:cTn id="8" dur="500" decel="50000" autoRev="1" fill="hold">
                                              <p:stCondLst>
                                                <p:cond delay="0"/>
                                              </p:stCondLst>
                                            </p:cTn>
                                            <p:tgtEl>
                                              <p:spTgt spid="36"/>
                                            </p:tgtEl>
                                            <p:attrNameLst>
                                              <p:attrName>ppt_x</p:attrName>
                                            </p:attrNameLst>
                                          </p:cBhvr>
                                        </p:anim>
                                        <p:anim from="(-#ppt_h/2)" to="(#ppt_y)" calcmode="lin" valueType="num">
                                          <p:cBhvr>
                                            <p:cTn id="9" dur="1000" fill="hold">
                                              <p:stCondLst>
                                                <p:cond delay="0"/>
                                              </p:stCondLst>
                                            </p:cTn>
                                            <p:tgtEl>
                                              <p:spTgt spid="36"/>
                                            </p:tgtEl>
                                            <p:attrNameLst>
                                              <p:attrName>ppt_y</p:attrName>
                                            </p:attrNameLst>
                                          </p:cBhvr>
                                        </p:anim>
                                        <p:animRot by="21600000">
                                          <p:cBhvr>
                                            <p:cTn id="10" dur="1000" fill="hold">
                                              <p:stCondLst>
                                                <p:cond delay="0"/>
                                              </p:stCondLst>
                                            </p:cTn>
                                            <p:tgtEl>
                                              <p:spTgt spid="36"/>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7"/>
                                            </p:tgtEl>
                                            <p:attrNameLst>
                                              <p:attrName>style.visibility</p:attrName>
                                            </p:attrNameLst>
                                          </p:cBhvr>
                                          <p:to>
                                            <p:strVal val="visible"/>
                                          </p:to>
                                        </p:set>
                                        <p:anim by="(-#ppt_w*2)" calcmode="lin" valueType="num">
                                          <p:cBhvr rctx="PPT">
                                            <p:cTn id="13" dur="500" autoRev="1" fill="hold">
                                              <p:stCondLst>
                                                <p:cond delay="0"/>
                                              </p:stCondLst>
                                            </p:cTn>
                                            <p:tgtEl>
                                              <p:spTgt spid="37"/>
                                            </p:tgtEl>
                                            <p:attrNameLst>
                                              <p:attrName>ppt_w</p:attrName>
                                            </p:attrNameLst>
                                          </p:cBhvr>
                                        </p:anim>
                                        <p:anim by="(#ppt_w*0.50)" calcmode="lin" valueType="num">
                                          <p:cBhvr>
                                            <p:cTn id="14" dur="500" decel="50000" autoRev="1" fill="hold">
                                              <p:stCondLst>
                                                <p:cond delay="0"/>
                                              </p:stCondLst>
                                            </p:cTn>
                                            <p:tgtEl>
                                              <p:spTgt spid="37"/>
                                            </p:tgtEl>
                                            <p:attrNameLst>
                                              <p:attrName>ppt_x</p:attrName>
                                            </p:attrNameLst>
                                          </p:cBhvr>
                                        </p:anim>
                                        <p:anim from="(-#ppt_h/2)" to="(#ppt_y)" calcmode="lin" valueType="num">
                                          <p:cBhvr>
                                            <p:cTn id="15" dur="1000" fill="hold">
                                              <p:stCondLst>
                                                <p:cond delay="0"/>
                                              </p:stCondLst>
                                            </p:cTn>
                                            <p:tgtEl>
                                              <p:spTgt spid="37"/>
                                            </p:tgtEl>
                                            <p:attrNameLst>
                                              <p:attrName>ppt_y</p:attrName>
                                            </p:attrNameLst>
                                          </p:cBhvr>
                                        </p:anim>
                                        <p:animRot by="21600000">
                                          <p:cBhvr>
                                            <p:cTn id="16" dur="1000" fill="hold">
                                              <p:stCondLst>
                                                <p:cond delay="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500" fill="hold"/>
                                            <p:tgtEl>
                                              <p:spTgt spid="5"/>
                                            </p:tgtEl>
                                            <p:attrNameLst>
                                              <p:attrName>ppt_x</p:attrName>
                                            </p:attrNameLst>
                                          </p:cBhvr>
                                          <p:tavLst>
                                            <p:tav tm="0">
                                              <p:val>
                                                <p:strVal val="0-#ppt_w/2"/>
                                              </p:val>
                                            </p:tav>
                                            <p:tav tm="100000">
                                              <p:val>
                                                <p:strVal val="#ppt_x"/>
                                              </p:val>
                                            </p:tav>
                                          </p:tavLst>
                                        </p:anim>
                                        <p:anim calcmode="lin" valueType="num">
                                          <p:cBhvr additive="base">
                                            <p:cTn id="2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0" fill="hold"/>
                                            <p:tgtEl>
                                              <p:spTgt spid="7"/>
                                            </p:tgtEl>
                                            <p:attrNameLst>
                                              <p:attrName>ppt_x</p:attrName>
                                            </p:attrNameLst>
                                          </p:cBhvr>
                                          <p:tavLst>
                                            <p:tav tm="0">
                                              <p:val>
                                                <p:strVal val="0-#ppt_w/2"/>
                                              </p:val>
                                            </p:tav>
                                            <p:tav tm="100000">
                                              <p:val>
                                                <p:strVal val="#ppt_x"/>
                                              </p:val>
                                            </p:tav>
                                          </p:tavLst>
                                        </p:anim>
                                        <p:anim calcmode="lin" valueType="num">
                                          <p:cBhvr additive="base">
                                            <p:cTn id="34"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accel="4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500" fill="hold"/>
                                            <p:tgtEl>
                                              <p:spTgt spid="8"/>
                                            </p:tgtEl>
                                            <p:attrNameLst>
                                              <p:attrName>ppt_x</p:attrName>
                                            </p:attrNameLst>
                                          </p:cBhvr>
                                          <p:tavLst>
                                            <p:tav tm="0">
                                              <p:val>
                                                <p:strVal val="0-#ppt_w/2"/>
                                              </p:val>
                                            </p:tav>
                                            <p:tav tm="100000">
                                              <p:val>
                                                <p:strVal val="#ppt_x"/>
                                              </p:val>
                                            </p:tav>
                                          </p:tavLst>
                                        </p:anim>
                                        <p:anim calcmode="lin" valueType="num">
                                          <p:cBhvr additive="base">
                                            <p:cTn id="40"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10809" y="1"/>
            <a:ext cx="3817233" cy="3317197"/>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740427 h 2435752"/>
              <a:gd name="connsiteX5" fmla="*/ 0 w 2759843"/>
              <a:gd name="connsiteY5" fmla="*/ 0 h 2435752"/>
              <a:gd name="connsiteX0" fmla="*/ 0 w 2759843"/>
              <a:gd name="connsiteY0" fmla="*/ 0 h 2472623"/>
              <a:gd name="connsiteX1" fmla="*/ 2169534 w 2759843"/>
              <a:gd name="connsiteY1" fmla="*/ 0 h 2472623"/>
              <a:gd name="connsiteX2" fmla="*/ 2759843 w 2759843"/>
              <a:gd name="connsiteY2" fmla="*/ 590309 h 2472623"/>
              <a:gd name="connsiteX3" fmla="*/ 862780 w 2759843"/>
              <a:gd name="connsiteY3" fmla="*/ 2472623 h 2472623"/>
              <a:gd name="connsiteX4" fmla="*/ 0 w 2759843"/>
              <a:gd name="connsiteY4" fmla="*/ 1740427 h 2472623"/>
              <a:gd name="connsiteX5" fmla="*/ 0 w 2759843"/>
              <a:gd name="connsiteY5" fmla="*/ 0 h 2472623"/>
              <a:gd name="connsiteX0" fmla="*/ 0 w 2759843"/>
              <a:gd name="connsiteY0" fmla="*/ 0 h 2472623"/>
              <a:gd name="connsiteX1" fmla="*/ 2169534 w 2759843"/>
              <a:gd name="connsiteY1" fmla="*/ 0 h 2472623"/>
              <a:gd name="connsiteX2" fmla="*/ 2759843 w 2759843"/>
              <a:gd name="connsiteY2" fmla="*/ 590309 h 2472623"/>
              <a:gd name="connsiteX3" fmla="*/ 875480 w 2759843"/>
              <a:gd name="connsiteY3" fmla="*/ 2472623 h 2472623"/>
              <a:gd name="connsiteX4" fmla="*/ 0 w 2759843"/>
              <a:gd name="connsiteY4" fmla="*/ 1740427 h 2472623"/>
              <a:gd name="connsiteX5" fmla="*/ 0 w 2759843"/>
              <a:gd name="connsiteY5" fmla="*/ 0 h 2472623"/>
              <a:gd name="connsiteX0" fmla="*/ 0 w 2759843"/>
              <a:gd name="connsiteY0" fmla="*/ 0 h 2447223"/>
              <a:gd name="connsiteX1" fmla="*/ 2169534 w 2759843"/>
              <a:gd name="connsiteY1" fmla="*/ 0 h 2447223"/>
              <a:gd name="connsiteX2" fmla="*/ 2759843 w 2759843"/>
              <a:gd name="connsiteY2" fmla="*/ 590309 h 2447223"/>
              <a:gd name="connsiteX3" fmla="*/ 894530 w 2759843"/>
              <a:gd name="connsiteY3" fmla="*/ 2447223 h 2447223"/>
              <a:gd name="connsiteX4" fmla="*/ 0 w 2759843"/>
              <a:gd name="connsiteY4" fmla="*/ 1740427 h 2447223"/>
              <a:gd name="connsiteX5" fmla="*/ 0 w 2759843"/>
              <a:gd name="connsiteY5" fmla="*/ 0 h 2447223"/>
              <a:gd name="connsiteX0" fmla="*/ 0 w 2759843"/>
              <a:gd name="connsiteY0" fmla="*/ 0 h 2447223"/>
              <a:gd name="connsiteX1" fmla="*/ 2169534 w 2759843"/>
              <a:gd name="connsiteY1" fmla="*/ 0 h 2447223"/>
              <a:gd name="connsiteX2" fmla="*/ 2759843 w 2759843"/>
              <a:gd name="connsiteY2" fmla="*/ 590309 h 2447223"/>
              <a:gd name="connsiteX3" fmla="*/ 875480 w 2759843"/>
              <a:gd name="connsiteY3" fmla="*/ 2447223 h 2447223"/>
              <a:gd name="connsiteX4" fmla="*/ 0 w 2759843"/>
              <a:gd name="connsiteY4" fmla="*/ 1740427 h 2447223"/>
              <a:gd name="connsiteX5" fmla="*/ 0 w 2759843"/>
              <a:gd name="connsiteY5" fmla="*/ 0 h 2447223"/>
              <a:gd name="connsiteX0" fmla="*/ 0 w 2759843"/>
              <a:gd name="connsiteY0" fmla="*/ 0 h 2466273"/>
              <a:gd name="connsiteX1" fmla="*/ 2169534 w 2759843"/>
              <a:gd name="connsiteY1" fmla="*/ 0 h 2466273"/>
              <a:gd name="connsiteX2" fmla="*/ 2759843 w 2759843"/>
              <a:gd name="connsiteY2" fmla="*/ 590309 h 2466273"/>
              <a:gd name="connsiteX3" fmla="*/ 885005 w 2759843"/>
              <a:gd name="connsiteY3" fmla="*/ 2466273 h 2466273"/>
              <a:gd name="connsiteX4" fmla="*/ 0 w 2759843"/>
              <a:gd name="connsiteY4" fmla="*/ 1740427 h 2466273"/>
              <a:gd name="connsiteX5" fmla="*/ 0 w 2759843"/>
              <a:gd name="connsiteY5" fmla="*/ 0 h 2466273"/>
              <a:gd name="connsiteX0" fmla="*/ 0 w 2759843"/>
              <a:gd name="connsiteY0" fmla="*/ 0 h 2359593"/>
              <a:gd name="connsiteX1" fmla="*/ 2169534 w 2759843"/>
              <a:gd name="connsiteY1" fmla="*/ 0 h 2359593"/>
              <a:gd name="connsiteX2" fmla="*/ 2759843 w 2759843"/>
              <a:gd name="connsiteY2" fmla="*/ 590309 h 2359593"/>
              <a:gd name="connsiteX3" fmla="*/ 877385 w 2759843"/>
              <a:gd name="connsiteY3" fmla="*/ 2359593 h 2359593"/>
              <a:gd name="connsiteX4" fmla="*/ 0 w 2759843"/>
              <a:gd name="connsiteY4" fmla="*/ 1740427 h 2359593"/>
              <a:gd name="connsiteX5" fmla="*/ 0 w 2759843"/>
              <a:gd name="connsiteY5" fmla="*/ 0 h 2359593"/>
              <a:gd name="connsiteX0" fmla="*/ 7620 w 2767463"/>
              <a:gd name="connsiteY0" fmla="*/ 0 h 2359593"/>
              <a:gd name="connsiteX1" fmla="*/ 2177154 w 2767463"/>
              <a:gd name="connsiteY1" fmla="*/ 0 h 2359593"/>
              <a:gd name="connsiteX2" fmla="*/ 2767463 w 2767463"/>
              <a:gd name="connsiteY2" fmla="*/ 590309 h 2359593"/>
              <a:gd name="connsiteX3" fmla="*/ 885005 w 2767463"/>
              <a:gd name="connsiteY3" fmla="*/ 2359593 h 2359593"/>
              <a:gd name="connsiteX4" fmla="*/ 0 w 2767463"/>
              <a:gd name="connsiteY4" fmla="*/ 1618507 h 2359593"/>
              <a:gd name="connsiteX5" fmla="*/ 7620 w 2767463"/>
              <a:gd name="connsiteY5" fmla="*/ 0 h 2359593"/>
              <a:gd name="connsiteX0" fmla="*/ 7620 w 2714123"/>
              <a:gd name="connsiteY0" fmla="*/ 0 h 2359593"/>
              <a:gd name="connsiteX1" fmla="*/ 2177154 w 2714123"/>
              <a:gd name="connsiteY1" fmla="*/ 0 h 2359593"/>
              <a:gd name="connsiteX2" fmla="*/ 2714123 w 2714123"/>
              <a:gd name="connsiteY2" fmla="*/ 544589 h 2359593"/>
              <a:gd name="connsiteX3" fmla="*/ 885005 w 2714123"/>
              <a:gd name="connsiteY3" fmla="*/ 2359593 h 2359593"/>
              <a:gd name="connsiteX4" fmla="*/ 0 w 2714123"/>
              <a:gd name="connsiteY4" fmla="*/ 1618507 h 2359593"/>
              <a:gd name="connsiteX5" fmla="*/ 7620 w 2714123"/>
              <a:gd name="connsiteY5" fmla="*/ 0 h 23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23" h="2359593">
                <a:moveTo>
                  <a:pt x="7620" y="0"/>
                </a:moveTo>
                <a:lnTo>
                  <a:pt x="2177154" y="0"/>
                </a:lnTo>
                <a:lnTo>
                  <a:pt x="2714123" y="544589"/>
                </a:lnTo>
                <a:lnTo>
                  <a:pt x="885005" y="2359593"/>
                </a:lnTo>
                <a:lnTo>
                  <a:pt x="0" y="1618507"/>
                </a:lnTo>
                <a:lnTo>
                  <a:pt x="7620"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51" name="任意多边形 50"/>
          <p:cNvSpPr/>
          <p:nvPr/>
        </p:nvSpPr>
        <p:spPr>
          <a:xfrm>
            <a:off x="-10809" y="977748"/>
            <a:ext cx="10308760" cy="6257136"/>
          </a:xfrm>
          <a:custGeom>
            <a:avLst/>
            <a:gdLst>
              <a:gd name="connsiteX0" fmla="*/ 2856974 w 6657939"/>
              <a:gd name="connsiteY0" fmla="*/ 0 h 4448175"/>
              <a:gd name="connsiteX1" fmla="*/ 6657939 w 6657939"/>
              <a:gd name="connsiteY1" fmla="*/ 3839722 h 4448175"/>
              <a:gd name="connsiteX2" fmla="*/ 6055627 w 6657939"/>
              <a:gd name="connsiteY2" fmla="*/ 4448175 h 4448175"/>
              <a:gd name="connsiteX3" fmla="*/ 0 w 6657939"/>
              <a:gd name="connsiteY3" fmla="*/ 4448175 h 4448175"/>
              <a:gd name="connsiteX4" fmla="*/ 0 w 6657939"/>
              <a:gd name="connsiteY4" fmla="*/ 2886106 h 4448175"/>
              <a:gd name="connsiteX5" fmla="*/ 2856974 w 6657939"/>
              <a:gd name="connsiteY5" fmla="*/ 0 h 4448175"/>
              <a:gd name="connsiteX0" fmla="*/ 2856974 w 7292939"/>
              <a:gd name="connsiteY0" fmla="*/ 0 h 4462022"/>
              <a:gd name="connsiteX1" fmla="*/ 7292939 w 7292939"/>
              <a:gd name="connsiteY1" fmla="*/ 4462022 h 4462022"/>
              <a:gd name="connsiteX2" fmla="*/ 6055627 w 7292939"/>
              <a:gd name="connsiteY2" fmla="*/ 4448175 h 4462022"/>
              <a:gd name="connsiteX3" fmla="*/ 0 w 7292939"/>
              <a:gd name="connsiteY3" fmla="*/ 4448175 h 4462022"/>
              <a:gd name="connsiteX4" fmla="*/ 0 w 7292939"/>
              <a:gd name="connsiteY4" fmla="*/ 2886106 h 4462022"/>
              <a:gd name="connsiteX5" fmla="*/ 2856974 w 7292939"/>
              <a:gd name="connsiteY5" fmla="*/ 0 h 4462022"/>
              <a:gd name="connsiteX0" fmla="*/ 2856974 w 7292939"/>
              <a:gd name="connsiteY0" fmla="*/ 0 h 4462022"/>
              <a:gd name="connsiteX1" fmla="*/ 7292939 w 7292939"/>
              <a:gd name="connsiteY1" fmla="*/ 4462022 h 4462022"/>
              <a:gd name="connsiteX2" fmla="*/ 0 w 7292939"/>
              <a:gd name="connsiteY2" fmla="*/ 4448175 h 4462022"/>
              <a:gd name="connsiteX3" fmla="*/ 0 w 7292939"/>
              <a:gd name="connsiteY3" fmla="*/ 2886106 h 4462022"/>
              <a:gd name="connsiteX4" fmla="*/ 2856974 w 7292939"/>
              <a:gd name="connsiteY4" fmla="*/ 0 h 4462022"/>
              <a:gd name="connsiteX0" fmla="*/ 2856974 w 7331039"/>
              <a:gd name="connsiteY0" fmla="*/ 0 h 4449322"/>
              <a:gd name="connsiteX1" fmla="*/ 7331039 w 7331039"/>
              <a:gd name="connsiteY1" fmla="*/ 4449322 h 4449322"/>
              <a:gd name="connsiteX2" fmla="*/ 0 w 7331039"/>
              <a:gd name="connsiteY2" fmla="*/ 4448175 h 4449322"/>
              <a:gd name="connsiteX3" fmla="*/ 0 w 7331039"/>
              <a:gd name="connsiteY3" fmla="*/ 2886106 h 4449322"/>
              <a:gd name="connsiteX4" fmla="*/ 2856974 w 7331039"/>
              <a:gd name="connsiteY4" fmla="*/ 0 h 444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39" h="4449322">
                <a:moveTo>
                  <a:pt x="2856974" y="0"/>
                </a:moveTo>
                <a:lnTo>
                  <a:pt x="7331039" y="4449322"/>
                </a:lnTo>
                <a:lnTo>
                  <a:pt x="0" y="4448175"/>
                </a:lnTo>
                <a:lnTo>
                  <a:pt x="0" y="2886106"/>
                </a:lnTo>
                <a:lnTo>
                  <a:pt x="2856974" y="0"/>
                </a:ln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cs typeface="+mn-ea"/>
              <a:sym typeface="+mn-lt"/>
            </a:endParaRPr>
          </a:p>
        </p:txBody>
      </p:sp>
      <p:grpSp>
        <p:nvGrpSpPr>
          <p:cNvPr id="18442" name="组合 9"/>
          <p:cNvGrpSpPr>
            <a:grpSpLocks/>
          </p:cNvGrpSpPr>
          <p:nvPr/>
        </p:nvGrpSpPr>
        <p:grpSpPr bwMode="auto">
          <a:xfrm>
            <a:off x="7081206" y="868369"/>
            <a:ext cx="4964745" cy="1352001"/>
            <a:chOff x="2820703" y="2558417"/>
            <a:chExt cx="3530249" cy="961921"/>
          </a:xfrm>
        </p:grpSpPr>
        <p:sp>
          <p:nvSpPr>
            <p:cNvPr id="53" name="文本框 13"/>
            <p:cNvSpPr txBox="1">
              <a:spLocks noChangeArrowheads="1"/>
            </p:cNvSpPr>
            <p:nvPr/>
          </p:nvSpPr>
          <p:spPr bwMode="auto">
            <a:xfrm>
              <a:off x="2820703" y="2558417"/>
              <a:ext cx="1203668" cy="262772"/>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2400" dirty="0">
                  <a:solidFill>
                    <a:schemeClr val="bg1">
                      <a:lumMod val="65000"/>
                    </a:schemeClr>
                  </a:solidFill>
                  <a:latin typeface="+mn-lt"/>
                  <a:ea typeface="+mn-ea"/>
                  <a:cs typeface="+mn-ea"/>
                  <a:sym typeface="+mn-lt"/>
                </a:rPr>
                <a:t>Add title text</a:t>
              </a:r>
              <a:endParaRPr lang="zh-CN" altLang="en-US" sz="2400" dirty="0">
                <a:solidFill>
                  <a:schemeClr val="bg1">
                    <a:lumMod val="65000"/>
                  </a:schemeClr>
                </a:solidFill>
                <a:latin typeface="+mn-lt"/>
                <a:ea typeface="+mn-ea"/>
                <a:cs typeface="+mn-ea"/>
                <a:sym typeface="+mn-lt"/>
              </a:endParaRPr>
            </a:p>
          </p:txBody>
        </p:sp>
        <p:sp>
          <p:nvSpPr>
            <p:cNvPr id="54" name="文本框 66"/>
            <p:cNvSpPr txBox="1">
              <a:spLocks noChangeArrowheads="1"/>
            </p:cNvSpPr>
            <p:nvPr/>
          </p:nvSpPr>
          <p:spPr bwMode="auto">
            <a:xfrm>
              <a:off x="2820703" y="2851044"/>
              <a:ext cx="3530249" cy="669294"/>
            </a:xfrm>
            <a:prstGeom prst="rect">
              <a:avLst/>
            </a:prstGeom>
            <a:noFill/>
            <a:ln>
              <a:noFill/>
            </a:ln>
          </p:spPr>
          <p:txBody>
            <a:bodyPr wrap="square" lIns="0" tIns="0" rIns="0" bIns="0">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lnSpc>
                  <a:spcPct val="150000"/>
                </a:lnSpc>
              </a:pPr>
              <a:r>
                <a:rPr lang="en-US" altLang="zh-CN" sz="105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050" dirty="0">
                <a:solidFill>
                  <a:schemeClr val="bg1">
                    <a:lumMod val="65000"/>
                  </a:schemeClr>
                </a:solidFill>
                <a:latin typeface="+mn-lt"/>
                <a:ea typeface="+mn-ea"/>
                <a:cs typeface="+mn-ea"/>
                <a:sym typeface="+mn-lt"/>
              </a:endParaRPr>
            </a:p>
          </p:txBody>
        </p:sp>
      </p:grpSp>
      <p:sp>
        <p:nvSpPr>
          <p:cNvPr id="64" name="任意多边形 63"/>
          <p:cNvSpPr/>
          <p:nvPr/>
        </p:nvSpPr>
        <p:spPr>
          <a:xfrm>
            <a:off x="4232792" y="0"/>
            <a:ext cx="8625605" cy="5252601"/>
          </a:xfrm>
          <a:custGeom>
            <a:avLst/>
            <a:gdLst>
              <a:gd name="connsiteX0" fmla="*/ 0 w 6134694"/>
              <a:gd name="connsiteY0" fmla="*/ 0 h 3734845"/>
              <a:gd name="connsiteX1" fmla="*/ 202171 w 6134694"/>
              <a:gd name="connsiteY1" fmla="*/ 0 h 3734845"/>
              <a:gd name="connsiteX2" fmla="*/ 3734845 w 6134694"/>
              <a:gd name="connsiteY2" fmla="*/ 3532674 h 3734845"/>
              <a:gd name="connsiteX3" fmla="*/ 6134694 w 6134694"/>
              <a:gd name="connsiteY3" fmla="*/ 1132826 h 3734845"/>
              <a:gd name="connsiteX4" fmla="*/ 6134694 w 6134694"/>
              <a:gd name="connsiteY4" fmla="*/ 1334994 h 3734845"/>
              <a:gd name="connsiteX5" fmla="*/ 3734844 w 6134694"/>
              <a:gd name="connsiteY5" fmla="*/ 3734845 h 3734845"/>
              <a:gd name="connsiteX6" fmla="*/ 0 w 6134694"/>
              <a:gd name="connsiteY6" fmla="*/ 0 h 37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694" h="3734845">
                <a:moveTo>
                  <a:pt x="0" y="0"/>
                </a:moveTo>
                <a:lnTo>
                  <a:pt x="202171" y="0"/>
                </a:lnTo>
                <a:lnTo>
                  <a:pt x="3734845" y="3532674"/>
                </a:lnTo>
                <a:lnTo>
                  <a:pt x="6134694" y="1132826"/>
                </a:lnTo>
                <a:lnTo>
                  <a:pt x="6134694" y="1334994"/>
                </a:lnTo>
                <a:lnTo>
                  <a:pt x="3734844" y="373484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79" name="任意多边形 78"/>
          <p:cNvSpPr/>
          <p:nvPr/>
        </p:nvSpPr>
        <p:spPr>
          <a:xfrm>
            <a:off x="11041306" y="3071644"/>
            <a:ext cx="1817092" cy="3634183"/>
          </a:xfrm>
          <a:custGeom>
            <a:avLst/>
            <a:gdLst>
              <a:gd name="connsiteX0" fmla="*/ 1292248 w 1292248"/>
              <a:gd name="connsiteY0" fmla="*/ 0 h 2584496"/>
              <a:gd name="connsiteX1" fmla="*/ 1292248 w 1292248"/>
              <a:gd name="connsiteY1" fmla="*/ 213893 h 2584496"/>
              <a:gd name="connsiteX2" fmla="*/ 213893 w 1292248"/>
              <a:gd name="connsiteY2" fmla="*/ 1292248 h 2584496"/>
              <a:gd name="connsiteX3" fmla="*/ 1292248 w 1292248"/>
              <a:gd name="connsiteY3" fmla="*/ 2370603 h 2584496"/>
              <a:gd name="connsiteX4" fmla="*/ 1292248 w 1292248"/>
              <a:gd name="connsiteY4" fmla="*/ 2584496 h 2584496"/>
              <a:gd name="connsiteX5" fmla="*/ 0 w 1292248"/>
              <a:gd name="connsiteY5" fmla="*/ 1292248 h 2584496"/>
              <a:gd name="connsiteX6" fmla="*/ 1292248 w 1292248"/>
              <a:gd name="connsiteY6" fmla="*/ 0 h 258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48" h="2584496">
                <a:moveTo>
                  <a:pt x="1292248" y="0"/>
                </a:moveTo>
                <a:lnTo>
                  <a:pt x="1292248" y="213893"/>
                </a:lnTo>
                <a:lnTo>
                  <a:pt x="213893" y="1292248"/>
                </a:lnTo>
                <a:lnTo>
                  <a:pt x="1292248" y="2370603"/>
                </a:lnTo>
                <a:lnTo>
                  <a:pt x="1292248" y="2584496"/>
                </a:lnTo>
                <a:lnTo>
                  <a:pt x="0" y="1292248"/>
                </a:lnTo>
                <a:lnTo>
                  <a:pt x="12922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16" name="等腰三角形 15"/>
          <p:cNvSpPr/>
          <p:nvPr/>
        </p:nvSpPr>
        <p:spPr bwMode="auto">
          <a:xfrm rot="5400000">
            <a:off x="-446107" y="3109594"/>
            <a:ext cx="1946565" cy="1080433"/>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cs typeface="+mn-ea"/>
              <a:sym typeface="+mn-lt"/>
            </a:endParaRPr>
          </a:p>
        </p:txBody>
      </p:sp>
    </p:spTree>
    <p:extLst>
      <p:ext uri="{BB962C8B-B14F-4D97-AF65-F5344CB8AC3E}">
        <p14:creationId xmlns:p14="http://schemas.microsoft.com/office/powerpoint/2010/main" val="2524445294"/>
      </p:ext>
    </p:extLst>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0-#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ppt_x"/>
                                          </p:val>
                                        </p:tav>
                                        <p:tav tm="100000">
                                          <p:val>
                                            <p:strVal val="#ppt_x"/>
                                          </p:val>
                                        </p:tav>
                                      </p:tavLst>
                                    </p:anim>
                                    <p:anim calcmode="lin" valueType="num">
                                      <p:cBhvr additive="base">
                                        <p:cTn id="12" dur="10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1000" fill="hold"/>
                                        <p:tgtEl>
                                          <p:spTgt spid="64"/>
                                        </p:tgtEl>
                                        <p:attrNameLst>
                                          <p:attrName>ppt_x</p:attrName>
                                        </p:attrNameLst>
                                      </p:cBhvr>
                                      <p:tavLst>
                                        <p:tav tm="0">
                                          <p:val>
                                            <p:strVal val="#ppt_x"/>
                                          </p:val>
                                        </p:tav>
                                        <p:tav tm="100000">
                                          <p:val>
                                            <p:strVal val="#ppt_x"/>
                                          </p:val>
                                        </p:tav>
                                      </p:tavLst>
                                    </p:anim>
                                    <p:anim calcmode="lin" valueType="num">
                                      <p:cBhvr additive="base">
                                        <p:cTn id="16" dur="10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1+#ppt_w/2"/>
                                          </p:val>
                                        </p:tav>
                                        <p:tav tm="100000">
                                          <p:val>
                                            <p:strVal val="#ppt_x"/>
                                          </p:val>
                                        </p:tav>
                                      </p:tavLst>
                                    </p:anim>
                                    <p:anim calcmode="lin" valueType="num">
                                      <p:cBhvr additive="base">
                                        <p:cTn id="20" dur="1000" fill="hold"/>
                                        <p:tgtEl>
                                          <p:spTgt spid="7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9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600" fill="hold"/>
                                        <p:tgtEl>
                                          <p:spTgt spid="16"/>
                                        </p:tgtEl>
                                        <p:attrNameLst>
                                          <p:attrName>ppt_x</p:attrName>
                                        </p:attrNameLst>
                                      </p:cBhvr>
                                      <p:tavLst>
                                        <p:tav tm="0">
                                          <p:val>
                                            <p:strVal val="0-#ppt_w/2"/>
                                          </p:val>
                                        </p:tav>
                                        <p:tav tm="100000">
                                          <p:val>
                                            <p:strVal val="#ppt_x"/>
                                          </p:val>
                                        </p:tav>
                                      </p:tavLst>
                                    </p:anim>
                                    <p:anim calcmode="lin" valueType="num">
                                      <p:cBhvr additive="base">
                                        <p:cTn id="24"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370" y="2395436"/>
            <a:ext cx="2727011" cy="2441780"/>
            <a:chOff x="3714751" y="1835150"/>
            <a:chExt cx="1624013" cy="1454150"/>
          </a:xfrm>
          <a:solidFill>
            <a:schemeClr val="accent4"/>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0" name="Freeform 8"/>
            <p:cNvSpPr>
              <a:spLocks/>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6" name="Freeform 9"/>
            <p:cNvSpPr>
              <a:spLocks/>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grpSp>
      <p:sp>
        <p:nvSpPr>
          <p:cNvPr id="21" name="矩形 20"/>
          <p:cNvSpPr/>
          <p:nvPr/>
        </p:nvSpPr>
        <p:spPr>
          <a:xfrm>
            <a:off x="6232244" y="3103122"/>
            <a:ext cx="3370984" cy="677108"/>
          </a:xfrm>
          <a:prstGeom prst="rect">
            <a:avLst/>
          </a:prstGeom>
        </p:spPr>
        <p:txBody>
          <a:bodyPr wrap="square" lIns="0" tIns="0" rIns="0" bIns="0">
            <a:spAutoFit/>
          </a:bodyPr>
          <a:lstStyle/>
          <a:p>
            <a:r>
              <a:rPr lang="en-US" altLang="zh-CN" sz="4400" dirty="0">
                <a:solidFill>
                  <a:schemeClr val="accent4"/>
                </a:solidFill>
                <a:latin typeface="+mn-lt"/>
                <a:ea typeface="+mn-ea"/>
                <a:cs typeface="+mn-ea"/>
                <a:sym typeface="+mn-lt"/>
              </a:rPr>
              <a:t>Add title text</a:t>
            </a:r>
            <a:endParaRPr lang="zh-CN" altLang="en-US" sz="4400" dirty="0">
              <a:solidFill>
                <a:schemeClr val="accent4"/>
              </a:solidFill>
              <a:latin typeface="+mn-lt"/>
              <a:ea typeface="+mn-ea"/>
              <a:cs typeface="+mn-ea"/>
              <a:sym typeface="+mn-lt"/>
            </a:endParaRPr>
          </a:p>
        </p:txBody>
      </p:sp>
      <p:sp>
        <p:nvSpPr>
          <p:cNvPr id="22" name="TextBox 11"/>
          <p:cNvSpPr txBox="1"/>
          <p:nvPr/>
        </p:nvSpPr>
        <p:spPr>
          <a:xfrm>
            <a:off x="61370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4"/>
                </a:solidFill>
                <a:latin typeface="+mn-lt"/>
                <a:ea typeface="+mn-ea"/>
                <a:cs typeface="+mn-ea"/>
                <a:sym typeface="+mn-lt"/>
              </a:rPr>
              <a:t>Add title text</a:t>
            </a:r>
          </a:p>
        </p:txBody>
      </p:sp>
      <p:sp>
        <p:nvSpPr>
          <p:cNvPr id="23" name="TextBox 11"/>
          <p:cNvSpPr txBox="1"/>
          <p:nvPr/>
        </p:nvSpPr>
        <p:spPr>
          <a:xfrm>
            <a:off x="80145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4"/>
                </a:solidFill>
                <a:latin typeface="+mn-lt"/>
                <a:ea typeface="+mn-ea"/>
                <a:cs typeface="+mn-ea"/>
                <a:sym typeface="+mn-lt"/>
              </a:rPr>
              <a:t>Add title text</a:t>
            </a:r>
          </a:p>
        </p:txBody>
      </p:sp>
      <p:sp>
        <p:nvSpPr>
          <p:cNvPr id="24" name="TextBox 11"/>
          <p:cNvSpPr txBox="1"/>
          <p:nvPr/>
        </p:nvSpPr>
        <p:spPr>
          <a:xfrm>
            <a:off x="61370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4"/>
                </a:solidFill>
                <a:latin typeface="+mn-lt"/>
                <a:ea typeface="+mn-ea"/>
                <a:cs typeface="+mn-ea"/>
                <a:sym typeface="+mn-lt"/>
              </a:rPr>
              <a:t>Add title text</a:t>
            </a:r>
          </a:p>
        </p:txBody>
      </p:sp>
      <p:sp>
        <p:nvSpPr>
          <p:cNvPr id="25" name="TextBox 11"/>
          <p:cNvSpPr txBox="1"/>
          <p:nvPr/>
        </p:nvSpPr>
        <p:spPr>
          <a:xfrm>
            <a:off x="80145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4"/>
                </a:solidFill>
                <a:latin typeface="+mn-lt"/>
                <a:ea typeface="+mn-ea"/>
                <a:cs typeface="+mn-ea"/>
                <a:sym typeface="+mn-lt"/>
              </a:rPr>
              <a:t>Add title text</a:t>
            </a:r>
          </a:p>
        </p:txBody>
      </p:sp>
      <p:sp>
        <p:nvSpPr>
          <p:cNvPr id="38" name="MH_Others_1"/>
          <p:cNvSpPr txBox="1"/>
          <p:nvPr>
            <p:custDataLst>
              <p:tags r:id="rId1"/>
            </p:custDataLst>
          </p:nvPr>
        </p:nvSpPr>
        <p:spPr>
          <a:xfrm>
            <a:off x="3120319" y="2687718"/>
            <a:ext cx="1713114"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mn-lt"/>
                <a:ea typeface="+mn-ea"/>
                <a:cs typeface="+mn-ea"/>
                <a:sym typeface="+mn-lt"/>
              </a:rPr>
              <a:t>04</a:t>
            </a:r>
          </a:p>
          <a:p>
            <a:pPr algn="ctr"/>
            <a:r>
              <a:rPr lang="en-US" altLang="zh-CN" sz="2800" dirty="0">
                <a:solidFill>
                  <a:schemeClr val="bg1"/>
                </a:solidFill>
                <a:latin typeface="+mn-lt"/>
                <a:ea typeface="+mn-ea"/>
                <a:cs typeface="+mn-ea"/>
                <a:sym typeface="+mn-lt"/>
              </a:rPr>
              <a:t>CHAPTER</a:t>
            </a:r>
            <a:endParaRPr lang="zh-CN" altLang="en-US" sz="2800" dirty="0">
              <a:solidFill>
                <a:schemeClr val="bg1"/>
              </a:solidFill>
              <a:latin typeface="+mn-lt"/>
              <a:ea typeface="+mn-ea"/>
              <a:cs typeface="+mn-ea"/>
              <a:sym typeface="+mn-lt"/>
            </a:endParaRPr>
          </a:p>
        </p:txBody>
      </p:sp>
    </p:spTree>
    <p:extLst>
      <p:ext uri="{BB962C8B-B14F-4D97-AF65-F5344CB8AC3E}">
        <p14:creationId xmlns:p14="http://schemas.microsoft.com/office/powerpoint/2010/main" val="53535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4732" y="2376873"/>
            <a:ext cx="3535962" cy="300021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23" name="矩形 22"/>
          <p:cNvSpPr/>
          <p:nvPr/>
        </p:nvSpPr>
        <p:spPr>
          <a:xfrm>
            <a:off x="4661395" y="2376873"/>
            <a:ext cx="3535962" cy="300021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24" name="矩形 23"/>
          <p:cNvSpPr/>
          <p:nvPr/>
        </p:nvSpPr>
        <p:spPr>
          <a:xfrm>
            <a:off x="8438057" y="2376873"/>
            <a:ext cx="3535962" cy="300021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25" name="TextBox 15"/>
          <p:cNvSpPr txBox="1"/>
          <p:nvPr/>
        </p:nvSpPr>
        <p:spPr>
          <a:xfrm>
            <a:off x="1261838" y="5982987"/>
            <a:ext cx="2781752" cy="796821"/>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26" name="TextBox 16"/>
          <p:cNvSpPr txBox="1"/>
          <p:nvPr/>
        </p:nvSpPr>
        <p:spPr>
          <a:xfrm>
            <a:off x="1844800" y="5662256"/>
            <a:ext cx="1130118" cy="246221"/>
          </a:xfrm>
          <a:prstGeom prst="rect">
            <a:avLst/>
          </a:prstGeom>
          <a:noFill/>
        </p:spPr>
        <p:txBody>
          <a:bodyPr wrap="none" lIns="0" tIns="0" rIns="0" bIns="0" rtlCol="0">
            <a:spAutoFit/>
          </a:bodyPr>
          <a:lstStyle/>
          <a:p>
            <a:r>
              <a:rPr lang="en-US" altLang="zh-CN" sz="1600" dirty="0">
                <a:solidFill>
                  <a:schemeClr val="bg1">
                    <a:lumMod val="65000"/>
                  </a:schemeClr>
                </a:solidFill>
                <a:latin typeface="+mn-lt"/>
                <a:ea typeface="+mn-ea"/>
                <a:cs typeface="+mn-ea"/>
                <a:sym typeface="+mn-lt"/>
              </a:rPr>
              <a:t>Add title text</a:t>
            </a:r>
            <a:endParaRPr lang="zh-CN" altLang="en-US" sz="1600" dirty="0">
              <a:solidFill>
                <a:schemeClr val="bg1">
                  <a:lumMod val="65000"/>
                </a:schemeClr>
              </a:solidFill>
              <a:latin typeface="+mn-lt"/>
              <a:ea typeface="+mn-ea"/>
              <a:cs typeface="+mn-ea"/>
              <a:sym typeface="+mn-lt"/>
            </a:endParaRPr>
          </a:p>
        </p:txBody>
      </p:sp>
      <p:sp>
        <p:nvSpPr>
          <p:cNvPr id="27" name="TextBox 15"/>
          <p:cNvSpPr txBox="1"/>
          <p:nvPr/>
        </p:nvSpPr>
        <p:spPr>
          <a:xfrm>
            <a:off x="5038501" y="5982987"/>
            <a:ext cx="2781752" cy="796821"/>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28" name="TextBox 16"/>
          <p:cNvSpPr txBox="1"/>
          <p:nvPr/>
        </p:nvSpPr>
        <p:spPr>
          <a:xfrm>
            <a:off x="5621463" y="5662256"/>
            <a:ext cx="1130118" cy="246221"/>
          </a:xfrm>
          <a:prstGeom prst="rect">
            <a:avLst/>
          </a:prstGeom>
          <a:noFill/>
        </p:spPr>
        <p:txBody>
          <a:bodyPr wrap="none" lIns="0" tIns="0" rIns="0" bIns="0" rtlCol="0">
            <a:spAutoFit/>
          </a:bodyPr>
          <a:lstStyle/>
          <a:p>
            <a:r>
              <a:rPr lang="en-US" altLang="zh-CN" sz="1600" dirty="0">
                <a:solidFill>
                  <a:schemeClr val="bg1">
                    <a:lumMod val="65000"/>
                  </a:schemeClr>
                </a:solidFill>
                <a:latin typeface="+mn-lt"/>
                <a:ea typeface="+mn-ea"/>
                <a:cs typeface="+mn-ea"/>
                <a:sym typeface="+mn-lt"/>
              </a:rPr>
              <a:t>Add title text</a:t>
            </a:r>
            <a:endParaRPr lang="zh-CN" altLang="en-US" sz="1600" dirty="0">
              <a:solidFill>
                <a:schemeClr val="bg1">
                  <a:lumMod val="65000"/>
                </a:schemeClr>
              </a:solidFill>
              <a:latin typeface="+mn-lt"/>
              <a:ea typeface="+mn-ea"/>
              <a:cs typeface="+mn-ea"/>
              <a:sym typeface="+mn-lt"/>
            </a:endParaRPr>
          </a:p>
        </p:txBody>
      </p:sp>
      <p:sp>
        <p:nvSpPr>
          <p:cNvPr id="29" name="TextBox 15"/>
          <p:cNvSpPr txBox="1"/>
          <p:nvPr/>
        </p:nvSpPr>
        <p:spPr>
          <a:xfrm>
            <a:off x="8815163" y="5982987"/>
            <a:ext cx="2781752" cy="796821"/>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30" name="TextBox 16"/>
          <p:cNvSpPr txBox="1"/>
          <p:nvPr/>
        </p:nvSpPr>
        <p:spPr>
          <a:xfrm>
            <a:off x="9398125" y="5662256"/>
            <a:ext cx="1130118" cy="246221"/>
          </a:xfrm>
          <a:prstGeom prst="rect">
            <a:avLst/>
          </a:prstGeom>
          <a:noFill/>
        </p:spPr>
        <p:txBody>
          <a:bodyPr wrap="none" lIns="0" tIns="0" rIns="0" bIns="0" rtlCol="0">
            <a:spAutoFit/>
          </a:bodyPr>
          <a:lstStyle/>
          <a:p>
            <a:r>
              <a:rPr lang="en-US" altLang="zh-CN" sz="1600" dirty="0">
                <a:solidFill>
                  <a:schemeClr val="bg1">
                    <a:lumMod val="65000"/>
                  </a:schemeClr>
                </a:solidFill>
                <a:latin typeface="+mn-lt"/>
                <a:ea typeface="+mn-ea"/>
                <a:cs typeface="+mn-ea"/>
                <a:sym typeface="+mn-lt"/>
              </a:rPr>
              <a:t>Add title text</a:t>
            </a:r>
            <a:endParaRPr lang="zh-CN" altLang="en-US" sz="1600" dirty="0">
              <a:solidFill>
                <a:schemeClr val="bg1">
                  <a:lumMod val="65000"/>
                </a:schemeClr>
              </a:solidFill>
              <a:latin typeface="+mn-lt"/>
              <a:ea typeface="+mn-ea"/>
              <a:cs typeface="+mn-ea"/>
              <a:sym typeface="+mn-lt"/>
            </a:endParaRPr>
          </a:p>
        </p:txBody>
      </p:sp>
      <p:sp>
        <p:nvSpPr>
          <p:cNvPr id="11" name="TextBox 15"/>
          <p:cNvSpPr txBox="1"/>
          <p:nvPr/>
        </p:nvSpPr>
        <p:spPr>
          <a:xfrm>
            <a:off x="885696" y="1531151"/>
            <a:ext cx="11088324" cy="519822"/>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2"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13"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36380799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350"/>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7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52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655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5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a:grpSpLocks/>
          </p:cNvGrpSpPr>
          <p:nvPr/>
        </p:nvGrpSpPr>
        <p:grpSpPr bwMode="auto">
          <a:xfrm>
            <a:off x="2382217" y="2009070"/>
            <a:ext cx="732194" cy="732194"/>
            <a:chOff x="0" y="0"/>
            <a:chExt cx="520701" cy="520701"/>
          </a:xfrm>
        </p:grpSpPr>
        <p:sp>
          <p:nvSpPr>
            <p:cNvPr id="20486" name="AutoShape 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87" name="AutoShape 7"/>
            <p:cNvSpPr>
              <a:spLocks/>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accent1">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88" name="AutoShape 8"/>
            <p:cNvSpPr>
              <a:spLocks/>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89" name="AutoShape 9"/>
            <p:cNvSpPr>
              <a:spLocks/>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grpSp>
        <p:nvGrpSpPr>
          <p:cNvPr id="20490" name="Group 10"/>
          <p:cNvGrpSpPr>
            <a:grpSpLocks/>
          </p:cNvGrpSpPr>
          <p:nvPr/>
        </p:nvGrpSpPr>
        <p:grpSpPr bwMode="auto">
          <a:xfrm>
            <a:off x="2366590" y="4259227"/>
            <a:ext cx="734427" cy="732194"/>
            <a:chOff x="-1" y="0"/>
            <a:chExt cx="522289" cy="520701"/>
          </a:xfrm>
        </p:grpSpPr>
        <p:sp>
          <p:nvSpPr>
            <p:cNvPr id="2" name="AutoShape 11"/>
            <p:cNvSpPr>
              <a:spLocks/>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2" name="AutoShape 12"/>
            <p:cNvSpPr>
              <a:spLocks/>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accent2">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3" name="AutoShape 13"/>
            <p:cNvSpPr>
              <a:spLocks/>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4" name="AutoShape 14"/>
            <p:cNvSpPr>
              <a:spLocks/>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grpSp>
        <p:nvGrpSpPr>
          <p:cNvPr id="20495" name="Group 15"/>
          <p:cNvGrpSpPr>
            <a:grpSpLocks/>
          </p:cNvGrpSpPr>
          <p:nvPr/>
        </p:nvGrpSpPr>
        <p:grpSpPr bwMode="auto">
          <a:xfrm>
            <a:off x="9429585" y="2009070"/>
            <a:ext cx="732194" cy="732194"/>
            <a:chOff x="0" y="0"/>
            <a:chExt cx="520701" cy="520701"/>
          </a:xfrm>
        </p:grpSpPr>
        <p:sp>
          <p:nvSpPr>
            <p:cNvPr id="20496" name="AutoShape 1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7" name="AutoShape 17"/>
            <p:cNvSpPr>
              <a:spLocks/>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accent3">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8" name="AutoShape 18"/>
            <p:cNvSpPr>
              <a:spLocks/>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499" name="AutoShape 19"/>
            <p:cNvSpPr>
              <a:spLocks/>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00" name="AutoShape 20"/>
            <p:cNvSpPr>
              <a:spLocks/>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grpSp>
        <p:nvGrpSpPr>
          <p:cNvPr id="20501" name="Group 21"/>
          <p:cNvGrpSpPr>
            <a:grpSpLocks/>
          </p:cNvGrpSpPr>
          <p:nvPr/>
        </p:nvGrpSpPr>
        <p:grpSpPr bwMode="auto">
          <a:xfrm>
            <a:off x="9427354" y="4256995"/>
            <a:ext cx="747820" cy="747820"/>
            <a:chOff x="-1" y="-1"/>
            <a:chExt cx="530228" cy="530228"/>
          </a:xfrm>
        </p:grpSpPr>
        <p:sp>
          <p:nvSpPr>
            <p:cNvPr id="3" name="AutoShape 22"/>
            <p:cNvSpPr>
              <a:spLocks/>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03" name="AutoShape 23"/>
            <p:cNvSpPr>
              <a:spLocks/>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accent4">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04" name="AutoShape 24"/>
            <p:cNvSpPr>
              <a:spLocks/>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grpSp>
        <p:nvGrpSpPr>
          <p:cNvPr id="20505" name="Group 25"/>
          <p:cNvGrpSpPr>
            <a:grpSpLocks/>
          </p:cNvGrpSpPr>
          <p:nvPr/>
        </p:nvGrpSpPr>
        <p:grpSpPr bwMode="auto">
          <a:xfrm>
            <a:off x="4514063" y="1732264"/>
            <a:ext cx="3515872" cy="4562820"/>
            <a:chOff x="-1" y="0"/>
            <a:chExt cx="2500315" cy="3244407"/>
          </a:xfrm>
        </p:grpSpPr>
        <p:grpSp>
          <p:nvGrpSpPr>
            <p:cNvPr id="20502" name="Group 27"/>
            <p:cNvGrpSpPr>
              <a:grpSpLocks/>
            </p:cNvGrpSpPr>
            <p:nvPr/>
          </p:nvGrpSpPr>
          <p:grpSpPr bwMode="auto">
            <a:xfrm>
              <a:off x="-1" y="0"/>
              <a:ext cx="2500315" cy="3244407"/>
              <a:chOff x="-1" y="0"/>
              <a:chExt cx="2500315" cy="3244407"/>
            </a:xfrm>
          </p:grpSpPr>
          <p:sp>
            <p:nvSpPr>
              <p:cNvPr id="20508" name="AutoShape 28"/>
              <p:cNvSpPr>
                <a:spLocks/>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09" name="AutoShape 29"/>
              <p:cNvSpPr>
                <a:spLocks/>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10" name="AutoShape 30"/>
              <p:cNvSpPr>
                <a:spLocks/>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sp>
          <p:nvSpPr>
            <p:cNvPr id="20511" name="AutoShape 31"/>
            <p:cNvSpPr>
              <a:spLocks/>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50000"/>
                </a:lnSpc>
                <a:defRPr/>
              </a:pPr>
              <a:endParaRPr lang="es-ES" sz="2669">
                <a:solidFill>
                  <a:srgbClr val="FFFFFF"/>
                </a:solidFill>
                <a:latin typeface="+mn-lt"/>
                <a:ea typeface="+mn-ea"/>
                <a:cs typeface="+mn-ea"/>
                <a:sym typeface="+mn-lt"/>
              </a:endParaRPr>
            </a:p>
          </p:txBody>
        </p:sp>
      </p:grpSp>
      <p:sp>
        <p:nvSpPr>
          <p:cNvPr id="4" name="矩形 3"/>
          <p:cNvSpPr/>
          <p:nvPr/>
        </p:nvSpPr>
        <p:spPr>
          <a:xfrm>
            <a:off x="4845199" y="2093896"/>
            <a:ext cx="2880320" cy="38105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grpSp>
        <p:nvGrpSpPr>
          <p:cNvPr id="20512" name="Group 32"/>
          <p:cNvGrpSpPr>
            <a:grpSpLocks/>
          </p:cNvGrpSpPr>
          <p:nvPr/>
        </p:nvGrpSpPr>
        <p:grpSpPr bwMode="auto">
          <a:xfrm>
            <a:off x="5043119" y="5116430"/>
            <a:ext cx="1073735" cy="2116220"/>
            <a:chOff x="0" y="0"/>
            <a:chExt cx="762745" cy="1504951"/>
          </a:xfrm>
          <a:solidFill>
            <a:schemeClr val="bg1">
              <a:lumMod val="75000"/>
            </a:schemeClr>
          </a:solidFill>
        </p:grpSpPr>
        <p:sp>
          <p:nvSpPr>
            <p:cNvPr id="20513" name="AutoShape 33"/>
            <p:cNvSpPr>
              <a:spLocks/>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20514" name="AutoShape 34"/>
            <p:cNvSpPr>
              <a:spLocks/>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sp>
        <p:nvSpPr>
          <p:cNvPr id="45" name="TextBox 15"/>
          <p:cNvSpPr txBox="1"/>
          <p:nvPr/>
        </p:nvSpPr>
        <p:spPr>
          <a:xfrm>
            <a:off x="956767" y="3203308"/>
            <a:ext cx="2811263" cy="796821"/>
          </a:xfrm>
          <a:prstGeom prst="rect">
            <a:avLst/>
          </a:prstGeom>
          <a:noFill/>
        </p:spPr>
        <p:txBody>
          <a:bodyPr wrap="square" lIns="0" tIns="0" rIns="0" bIns="0" rtlCol="0">
            <a:spAutoFit/>
          </a:bodyPr>
          <a:lstStyle/>
          <a:p>
            <a:pPr algn="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46" name="TextBox 16"/>
          <p:cNvSpPr txBox="1"/>
          <p:nvPr/>
        </p:nvSpPr>
        <p:spPr>
          <a:xfrm>
            <a:off x="2522496" y="2882577"/>
            <a:ext cx="1245534" cy="246221"/>
          </a:xfrm>
          <a:prstGeom prst="rect">
            <a:avLst/>
          </a:prstGeom>
          <a:noFill/>
        </p:spPr>
        <p:txBody>
          <a:bodyPr wrap="none" lIns="0" tIns="0" rIns="0" bIns="0" rtlCol="0">
            <a:spAutoFit/>
          </a:bodyPr>
          <a:lstStyle/>
          <a:p>
            <a:pPr algn="r"/>
            <a:r>
              <a:rPr lang="en-US" altLang="zh-CN" sz="1600" b="1" dirty="0">
                <a:solidFill>
                  <a:schemeClr val="bg1">
                    <a:lumMod val="65000"/>
                  </a:schemeClr>
                </a:solidFill>
                <a:latin typeface="+mn-lt"/>
                <a:ea typeface="+mn-ea"/>
                <a:cs typeface="+mn-ea"/>
                <a:sym typeface="+mn-lt"/>
              </a:rPr>
              <a:t>Add title text</a:t>
            </a:r>
            <a:endParaRPr lang="zh-CN" altLang="en-US" sz="1600" b="1" dirty="0">
              <a:solidFill>
                <a:schemeClr val="bg1">
                  <a:lumMod val="65000"/>
                </a:schemeClr>
              </a:solidFill>
              <a:latin typeface="+mn-lt"/>
              <a:ea typeface="+mn-ea"/>
              <a:cs typeface="+mn-ea"/>
              <a:sym typeface="+mn-lt"/>
            </a:endParaRPr>
          </a:p>
        </p:txBody>
      </p:sp>
      <p:sp>
        <p:nvSpPr>
          <p:cNvPr id="47" name="TextBox 15"/>
          <p:cNvSpPr txBox="1"/>
          <p:nvPr/>
        </p:nvSpPr>
        <p:spPr>
          <a:xfrm>
            <a:off x="9124845" y="3203308"/>
            <a:ext cx="2777138" cy="796821"/>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48" name="TextBox 16"/>
          <p:cNvSpPr txBox="1"/>
          <p:nvPr/>
        </p:nvSpPr>
        <p:spPr>
          <a:xfrm>
            <a:off x="9124845" y="2882577"/>
            <a:ext cx="1245534" cy="246221"/>
          </a:xfrm>
          <a:prstGeom prst="rect">
            <a:avLst/>
          </a:prstGeom>
          <a:noFill/>
        </p:spPr>
        <p:txBody>
          <a:bodyPr wrap="none" lIns="0" tIns="0" rIns="0" bIns="0" rtlCol="0">
            <a:spAutoFit/>
          </a:bodyPr>
          <a:lstStyle/>
          <a:p>
            <a:r>
              <a:rPr lang="en-US" altLang="zh-CN" sz="1600" b="1" dirty="0">
                <a:solidFill>
                  <a:schemeClr val="bg1">
                    <a:lumMod val="65000"/>
                  </a:schemeClr>
                </a:solidFill>
                <a:latin typeface="+mn-lt"/>
                <a:ea typeface="+mn-ea"/>
                <a:cs typeface="+mn-ea"/>
                <a:sym typeface="+mn-lt"/>
              </a:rPr>
              <a:t>Add title text</a:t>
            </a:r>
            <a:endParaRPr lang="zh-CN" altLang="en-US" sz="1600" b="1" dirty="0">
              <a:solidFill>
                <a:schemeClr val="bg1">
                  <a:lumMod val="65000"/>
                </a:schemeClr>
              </a:solidFill>
              <a:latin typeface="+mn-lt"/>
              <a:ea typeface="+mn-ea"/>
              <a:cs typeface="+mn-ea"/>
              <a:sym typeface="+mn-lt"/>
            </a:endParaRPr>
          </a:p>
        </p:txBody>
      </p:sp>
      <p:sp>
        <p:nvSpPr>
          <p:cNvPr id="49" name="TextBox 15"/>
          <p:cNvSpPr txBox="1"/>
          <p:nvPr/>
        </p:nvSpPr>
        <p:spPr>
          <a:xfrm>
            <a:off x="956767" y="5565508"/>
            <a:ext cx="2811263" cy="796821"/>
          </a:xfrm>
          <a:prstGeom prst="rect">
            <a:avLst/>
          </a:prstGeom>
          <a:noFill/>
        </p:spPr>
        <p:txBody>
          <a:bodyPr wrap="square" lIns="0" tIns="0" rIns="0" bIns="0" rtlCol="0">
            <a:spAutoFit/>
          </a:bodyPr>
          <a:lstStyle/>
          <a:p>
            <a:pPr algn="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50" name="TextBox 16"/>
          <p:cNvSpPr txBox="1"/>
          <p:nvPr/>
        </p:nvSpPr>
        <p:spPr>
          <a:xfrm>
            <a:off x="2522496" y="5244777"/>
            <a:ext cx="1245534" cy="246221"/>
          </a:xfrm>
          <a:prstGeom prst="rect">
            <a:avLst/>
          </a:prstGeom>
          <a:noFill/>
        </p:spPr>
        <p:txBody>
          <a:bodyPr wrap="none" lIns="0" tIns="0" rIns="0" bIns="0" rtlCol="0">
            <a:spAutoFit/>
          </a:bodyPr>
          <a:lstStyle/>
          <a:p>
            <a:pPr algn="r"/>
            <a:r>
              <a:rPr lang="en-US" altLang="zh-CN" sz="1600" b="1" dirty="0">
                <a:solidFill>
                  <a:schemeClr val="bg1">
                    <a:lumMod val="65000"/>
                  </a:schemeClr>
                </a:solidFill>
                <a:latin typeface="+mn-lt"/>
                <a:ea typeface="+mn-ea"/>
                <a:cs typeface="+mn-ea"/>
                <a:sym typeface="+mn-lt"/>
              </a:rPr>
              <a:t>Add title text</a:t>
            </a:r>
            <a:endParaRPr lang="zh-CN" altLang="en-US" sz="1600" b="1" dirty="0">
              <a:solidFill>
                <a:schemeClr val="bg1">
                  <a:lumMod val="65000"/>
                </a:schemeClr>
              </a:solidFill>
              <a:latin typeface="+mn-lt"/>
              <a:ea typeface="+mn-ea"/>
              <a:cs typeface="+mn-ea"/>
              <a:sym typeface="+mn-lt"/>
            </a:endParaRPr>
          </a:p>
        </p:txBody>
      </p:sp>
      <p:sp>
        <p:nvSpPr>
          <p:cNvPr id="51" name="TextBox 15"/>
          <p:cNvSpPr txBox="1"/>
          <p:nvPr/>
        </p:nvSpPr>
        <p:spPr>
          <a:xfrm>
            <a:off x="9124845" y="5565508"/>
            <a:ext cx="2777138" cy="796821"/>
          </a:xfrm>
          <a:prstGeom prst="rect">
            <a:avLst/>
          </a:prstGeom>
          <a:noFill/>
        </p:spPr>
        <p:txBody>
          <a:bodyPr wrap="square" lIns="0" tIns="0" rIns="0" bIns="0" rtlCol="0">
            <a:spAutoFit/>
          </a:bodyPr>
          <a:lstStyle/>
          <a:p>
            <a:pPr algn="just">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52" name="TextBox 16"/>
          <p:cNvSpPr txBox="1"/>
          <p:nvPr/>
        </p:nvSpPr>
        <p:spPr>
          <a:xfrm>
            <a:off x="9124845" y="5244777"/>
            <a:ext cx="1245534" cy="246221"/>
          </a:xfrm>
          <a:prstGeom prst="rect">
            <a:avLst/>
          </a:prstGeom>
          <a:noFill/>
        </p:spPr>
        <p:txBody>
          <a:bodyPr wrap="none" lIns="0" tIns="0" rIns="0" bIns="0" rtlCol="0">
            <a:spAutoFit/>
          </a:bodyPr>
          <a:lstStyle/>
          <a:p>
            <a:r>
              <a:rPr lang="en-US" altLang="zh-CN" sz="1600" b="1" dirty="0">
                <a:solidFill>
                  <a:schemeClr val="bg1">
                    <a:lumMod val="65000"/>
                  </a:schemeClr>
                </a:solidFill>
                <a:latin typeface="+mn-lt"/>
                <a:ea typeface="+mn-ea"/>
                <a:cs typeface="+mn-ea"/>
                <a:sym typeface="+mn-lt"/>
              </a:rPr>
              <a:t>Add title text</a:t>
            </a:r>
            <a:endParaRPr lang="zh-CN" altLang="en-US" sz="1600" b="1" dirty="0">
              <a:solidFill>
                <a:schemeClr val="bg1">
                  <a:lumMod val="65000"/>
                </a:schemeClr>
              </a:solidFill>
              <a:latin typeface="+mn-lt"/>
              <a:ea typeface="+mn-ea"/>
              <a:cs typeface="+mn-ea"/>
              <a:sym typeface="+mn-lt"/>
            </a:endParaRPr>
          </a:p>
        </p:txBody>
      </p:sp>
      <p:sp>
        <p:nvSpPr>
          <p:cNvPr id="40"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41"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06911444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nodeType="afterGroup">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8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53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63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76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81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94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1075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11250"/>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275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41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a:grpSpLocks/>
          </p:cNvGrpSpPr>
          <p:nvPr/>
        </p:nvGrpSpPr>
        <p:grpSpPr bwMode="auto">
          <a:xfrm>
            <a:off x="1179007" y="2858420"/>
            <a:ext cx="3107361" cy="3643113"/>
            <a:chOff x="1054100" y="2125444"/>
            <a:chExt cx="2209800" cy="2590800"/>
          </a:xfrm>
        </p:grpSpPr>
        <p:sp>
          <p:nvSpPr>
            <p:cNvPr id="3" name="矩形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44" name="矩形 43"/>
            <p:cNvSpPr/>
            <p:nvPr/>
          </p:nvSpPr>
          <p:spPr>
            <a:xfrm>
              <a:off x="1054100" y="2798544"/>
              <a:ext cx="2209800" cy="19177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23577"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2" dirty="0">
                  <a:solidFill>
                    <a:schemeClr val="bg1"/>
                  </a:solidFill>
                  <a:latin typeface="+mn-lt"/>
                  <a:ea typeface="+mn-ea"/>
                  <a:cs typeface="+mn-ea"/>
                  <a:sym typeface="+mn-lt"/>
                </a:rPr>
                <a:t>65%</a:t>
              </a:r>
              <a:endParaRPr lang="zh-CN" altLang="en-US" sz="5062" dirty="0">
                <a:solidFill>
                  <a:schemeClr val="bg1"/>
                </a:solidFill>
                <a:latin typeface="+mn-lt"/>
                <a:ea typeface="+mn-ea"/>
                <a:cs typeface="+mn-ea"/>
                <a:sym typeface="+mn-lt"/>
              </a:endParaRPr>
            </a:p>
          </p:txBody>
        </p:sp>
        <p:sp>
          <p:nvSpPr>
            <p:cNvPr id="63" name="十字形 62"/>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cs typeface="+mn-ea"/>
                <a:sym typeface="+mn-lt"/>
              </a:endParaRPr>
            </a:p>
          </p:txBody>
        </p:sp>
      </p:grpSp>
      <p:grpSp>
        <p:nvGrpSpPr>
          <p:cNvPr id="7" name="组合 4"/>
          <p:cNvGrpSpPr>
            <a:grpSpLocks/>
          </p:cNvGrpSpPr>
          <p:nvPr/>
        </p:nvGrpSpPr>
        <p:grpSpPr bwMode="auto">
          <a:xfrm>
            <a:off x="4982844" y="2624028"/>
            <a:ext cx="3107360" cy="3877505"/>
            <a:chOff x="3498850" y="1958756"/>
            <a:chExt cx="2209800" cy="2757488"/>
          </a:xfrm>
        </p:grpSpPr>
        <p:sp>
          <p:nvSpPr>
            <p:cNvPr id="42" name="矩形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45" name="矩形 44"/>
            <p:cNvSpPr/>
            <p:nvPr/>
          </p:nvSpPr>
          <p:spPr>
            <a:xfrm>
              <a:off x="3498850" y="2798544"/>
              <a:ext cx="2209800" cy="19177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23570" name="文本框 13"/>
            <p:cNvSpPr txBox="1">
              <a:spLocks noChangeArrowheads="1"/>
            </p:cNvSpPr>
            <p:nvPr/>
          </p:nvSpPr>
          <p:spPr bwMode="auto">
            <a:xfrm>
              <a:off x="4247929"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2" dirty="0">
                  <a:solidFill>
                    <a:schemeClr val="bg1"/>
                  </a:solidFill>
                  <a:latin typeface="+mn-lt"/>
                  <a:ea typeface="+mn-ea"/>
                  <a:cs typeface="+mn-ea"/>
                  <a:sym typeface="+mn-lt"/>
                </a:rPr>
                <a:t>85%</a:t>
              </a:r>
              <a:endParaRPr lang="zh-CN" altLang="en-US" sz="5062" dirty="0">
                <a:solidFill>
                  <a:schemeClr val="bg1"/>
                </a:solidFill>
                <a:latin typeface="+mn-lt"/>
                <a:ea typeface="+mn-ea"/>
                <a:cs typeface="+mn-ea"/>
                <a:sym typeface="+mn-lt"/>
              </a:endParaRPr>
            </a:p>
          </p:txBody>
        </p:sp>
        <p:sp>
          <p:nvSpPr>
            <p:cNvPr id="64" name="十字形 63"/>
            <p:cNvSpPr/>
            <p:nvPr/>
          </p:nvSpPr>
          <p:spPr>
            <a:xfrm>
              <a:off x="4032232"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cs typeface="+mn-ea"/>
                <a:sym typeface="+mn-lt"/>
              </a:endParaRPr>
            </a:p>
          </p:txBody>
        </p:sp>
      </p:grpSp>
      <p:grpSp>
        <p:nvGrpSpPr>
          <p:cNvPr id="9" name="组合 5"/>
          <p:cNvGrpSpPr>
            <a:grpSpLocks/>
          </p:cNvGrpSpPr>
          <p:nvPr/>
        </p:nvGrpSpPr>
        <p:grpSpPr bwMode="auto">
          <a:xfrm>
            <a:off x="8786682" y="2858420"/>
            <a:ext cx="3107360" cy="3643113"/>
            <a:chOff x="5943600" y="2125444"/>
            <a:chExt cx="2209800" cy="2590800"/>
          </a:xfrm>
        </p:grpSpPr>
        <p:sp>
          <p:nvSpPr>
            <p:cNvPr id="43" name="矩形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46" name="矩形 45"/>
            <p:cNvSpPr/>
            <p:nvPr/>
          </p:nvSpPr>
          <p:spPr>
            <a:xfrm>
              <a:off x="5943600" y="2798544"/>
              <a:ext cx="2209800" cy="19177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sp>
          <p:nvSpPr>
            <p:cNvPr id="23563" name="文本框 13"/>
            <p:cNvSpPr txBox="1">
              <a:spLocks noChangeArrowheads="1"/>
            </p:cNvSpPr>
            <p:nvPr/>
          </p:nvSpPr>
          <p:spPr bwMode="auto">
            <a:xfrm>
              <a:off x="6660929"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2" dirty="0">
                  <a:solidFill>
                    <a:schemeClr val="bg1"/>
                  </a:solidFill>
                  <a:latin typeface="+mn-lt"/>
                  <a:ea typeface="+mn-ea"/>
                  <a:cs typeface="+mn-ea"/>
                  <a:sym typeface="+mn-lt"/>
                </a:rPr>
                <a:t>40%</a:t>
              </a:r>
              <a:endParaRPr lang="zh-CN" altLang="en-US" sz="5062" dirty="0">
                <a:solidFill>
                  <a:schemeClr val="bg1"/>
                </a:solidFill>
                <a:latin typeface="+mn-lt"/>
                <a:ea typeface="+mn-ea"/>
                <a:cs typeface="+mn-ea"/>
                <a:sym typeface="+mn-lt"/>
              </a:endParaRPr>
            </a:p>
          </p:txBody>
        </p:sp>
        <p:sp>
          <p:nvSpPr>
            <p:cNvPr id="65" name="十字形 64"/>
            <p:cNvSpPr/>
            <p:nvPr/>
          </p:nvSpPr>
          <p:spPr>
            <a:xfrm>
              <a:off x="6445232"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cs typeface="+mn-ea"/>
                <a:sym typeface="+mn-lt"/>
              </a:endParaRPr>
            </a:p>
          </p:txBody>
        </p:sp>
      </p:grpSp>
      <p:sp>
        <p:nvSpPr>
          <p:cNvPr id="21" name="Title 13"/>
          <p:cNvSpPr txBox="1">
            <a:spLocks/>
          </p:cNvSpPr>
          <p:nvPr/>
        </p:nvSpPr>
        <p:spPr bwMode="auto">
          <a:xfrm>
            <a:off x="1218344" y="1391347"/>
            <a:ext cx="3068023" cy="91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a:p>
            <a:pPr>
              <a:lnSpc>
                <a:spcPct val="150000"/>
              </a:lnSpc>
            </a:pPr>
            <a:r>
              <a:rPr lang="en-US" altLang="zh-CN" sz="105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lumMod val="65000"/>
                </a:schemeClr>
              </a:solidFill>
              <a:latin typeface="+mn-lt"/>
              <a:ea typeface="+mn-ea"/>
              <a:cs typeface="+mn-ea"/>
              <a:sym typeface="+mn-lt"/>
            </a:endParaRPr>
          </a:p>
        </p:txBody>
      </p:sp>
      <p:sp>
        <p:nvSpPr>
          <p:cNvPr id="22" name="Title 13"/>
          <p:cNvSpPr txBox="1">
            <a:spLocks/>
          </p:cNvSpPr>
          <p:nvPr/>
        </p:nvSpPr>
        <p:spPr bwMode="auto">
          <a:xfrm>
            <a:off x="4986781" y="1391347"/>
            <a:ext cx="3068023" cy="91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a:p>
            <a:pPr>
              <a:lnSpc>
                <a:spcPct val="150000"/>
              </a:lnSpc>
            </a:pPr>
            <a:r>
              <a:rPr lang="en-US" altLang="zh-CN" sz="105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lumMod val="65000"/>
                </a:schemeClr>
              </a:solidFill>
              <a:latin typeface="+mn-lt"/>
              <a:ea typeface="+mn-ea"/>
              <a:cs typeface="+mn-ea"/>
              <a:sym typeface="+mn-lt"/>
            </a:endParaRPr>
          </a:p>
        </p:txBody>
      </p:sp>
      <p:sp>
        <p:nvSpPr>
          <p:cNvPr id="23" name="Title 13"/>
          <p:cNvSpPr txBox="1">
            <a:spLocks/>
          </p:cNvSpPr>
          <p:nvPr/>
        </p:nvSpPr>
        <p:spPr bwMode="auto">
          <a:xfrm>
            <a:off x="8806351" y="1391347"/>
            <a:ext cx="3068023" cy="91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2000" dirty="0">
                <a:solidFill>
                  <a:schemeClr val="bg1">
                    <a:lumMod val="65000"/>
                  </a:schemeClr>
                </a:solidFill>
                <a:latin typeface="+mn-lt"/>
                <a:ea typeface="+mn-ea"/>
                <a:cs typeface="+mn-ea"/>
                <a:sym typeface="+mn-lt"/>
              </a:rPr>
              <a:t>Add title text</a:t>
            </a:r>
            <a:endParaRPr lang="zh-CN" altLang="en-US" sz="2000" dirty="0">
              <a:solidFill>
                <a:schemeClr val="bg1">
                  <a:lumMod val="65000"/>
                </a:schemeClr>
              </a:solidFill>
              <a:latin typeface="+mn-lt"/>
              <a:ea typeface="+mn-ea"/>
              <a:cs typeface="+mn-ea"/>
              <a:sym typeface="+mn-lt"/>
            </a:endParaRPr>
          </a:p>
          <a:p>
            <a:pPr>
              <a:lnSpc>
                <a:spcPct val="150000"/>
              </a:lnSpc>
            </a:pPr>
            <a:r>
              <a:rPr lang="en-US" altLang="zh-CN" sz="105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050" dirty="0">
              <a:solidFill>
                <a:schemeClr val="bg1">
                  <a:lumMod val="65000"/>
                </a:schemeClr>
              </a:solidFill>
              <a:latin typeface="+mn-lt"/>
              <a:ea typeface="+mn-ea"/>
              <a:cs typeface="+mn-ea"/>
              <a:sym typeface="+mn-lt"/>
            </a:endParaRPr>
          </a:p>
        </p:txBody>
      </p:sp>
      <p:sp>
        <p:nvSpPr>
          <p:cNvPr id="20"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4"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2364530716"/>
      </p:ext>
    </p:extLst>
  </p:cSld>
  <p:clrMapOvr>
    <a:masterClrMapping/>
  </p:clrMapOvr>
  <p:transition spd="slow" advTm="4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cs typeface="+mn-ea"/>
                <a:sym typeface="+mn-lt"/>
              </a:rPr>
              <a:t>2008</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cs typeface="+mn-ea"/>
                <a:sym typeface="+mn-lt"/>
              </a:rPr>
              <a:t>2020</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cs typeface="+mn-ea"/>
                <a:sym typeface="+mn-lt"/>
              </a:rPr>
              <a:t>2022</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cs typeface="+mn-ea"/>
                <a:sym typeface="+mn-lt"/>
              </a:rPr>
              <a:t>2024</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cs typeface="+mn-ea"/>
                <a:sym typeface="+mn-lt"/>
              </a:rPr>
              <a:t>2025</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a:spLocks/>
          </p:cNvSpPr>
          <p:nvPr/>
        </p:nvSpPr>
        <p:spPr>
          <a:xfrm>
            <a:off x="4827400" y="1702872"/>
            <a:ext cx="446603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p>
        </p:txBody>
      </p:sp>
      <p:sp>
        <p:nvSpPr>
          <p:cNvPr id="114" name="Text Placeholder 3"/>
          <p:cNvSpPr txBox="1">
            <a:spLocks/>
          </p:cNvSpPr>
          <p:nvPr/>
        </p:nvSpPr>
        <p:spPr>
          <a:xfrm>
            <a:off x="4827400" y="2573220"/>
            <a:ext cx="446603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p>
        </p:txBody>
      </p:sp>
      <p:sp>
        <p:nvSpPr>
          <p:cNvPr id="117" name="Text Placeholder 3"/>
          <p:cNvSpPr txBox="1">
            <a:spLocks/>
          </p:cNvSpPr>
          <p:nvPr/>
        </p:nvSpPr>
        <p:spPr>
          <a:xfrm>
            <a:off x="4827400" y="3410481"/>
            <a:ext cx="446603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p>
        </p:txBody>
      </p:sp>
      <p:sp>
        <p:nvSpPr>
          <p:cNvPr id="120" name="Text Placeholder 3"/>
          <p:cNvSpPr txBox="1">
            <a:spLocks/>
          </p:cNvSpPr>
          <p:nvPr/>
        </p:nvSpPr>
        <p:spPr>
          <a:xfrm>
            <a:off x="4827400" y="4305278"/>
            <a:ext cx="446603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p>
        </p:txBody>
      </p:sp>
      <p:sp>
        <p:nvSpPr>
          <p:cNvPr id="121" name="Text Placeholder 3"/>
          <p:cNvSpPr txBox="1">
            <a:spLocks/>
          </p:cNvSpPr>
          <p:nvPr/>
        </p:nvSpPr>
        <p:spPr>
          <a:xfrm>
            <a:off x="4827400" y="5230588"/>
            <a:ext cx="446603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p>
        </p:txBody>
      </p:sp>
      <p:sp>
        <p:nvSpPr>
          <p:cNvPr id="122" name="Text Placeholder 3"/>
          <p:cNvSpPr txBox="1">
            <a:spLocks/>
          </p:cNvSpPr>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1"/>
                </a:solidFill>
                <a:latin typeface="+mn-lt"/>
                <a:ea typeface="+mn-ea"/>
                <a:cs typeface="+mn-ea"/>
                <a:sym typeface="+mn-lt"/>
              </a:rPr>
              <a:t>50%</a:t>
            </a:r>
          </a:p>
        </p:txBody>
      </p:sp>
      <p:sp>
        <p:nvSpPr>
          <p:cNvPr id="123" name="Text Placeholder 3"/>
          <p:cNvSpPr txBox="1">
            <a:spLocks/>
          </p:cNvSpPr>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2"/>
                </a:solidFill>
                <a:latin typeface="+mn-lt"/>
                <a:ea typeface="+mn-ea"/>
                <a:cs typeface="+mn-ea"/>
                <a:sym typeface="+mn-lt"/>
              </a:rPr>
              <a:t>70%</a:t>
            </a:r>
          </a:p>
        </p:txBody>
      </p:sp>
      <p:sp>
        <p:nvSpPr>
          <p:cNvPr id="124" name="Text Placeholder 3"/>
          <p:cNvSpPr txBox="1">
            <a:spLocks/>
          </p:cNvSpPr>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3"/>
                </a:solidFill>
                <a:latin typeface="+mn-lt"/>
                <a:ea typeface="+mn-ea"/>
                <a:cs typeface="+mn-ea"/>
                <a:sym typeface="+mn-lt"/>
              </a:rPr>
              <a:t>60%</a:t>
            </a:r>
          </a:p>
        </p:txBody>
      </p:sp>
      <p:sp>
        <p:nvSpPr>
          <p:cNvPr id="125" name="Text Placeholder 3"/>
          <p:cNvSpPr txBox="1">
            <a:spLocks/>
          </p:cNvSpPr>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4"/>
                </a:solidFill>
                <a:latin typeface="+mn-lt"/>
                <a:ea typeface="+mn-ea"/>
                <a:cs typeface="+mn-ea"/>
                <a:sym typeface="+mn-lt"/>
              </a:rPr>
              <a:t>30%</a:t>
            </a:r>
          </a:p>
        </p:txBody>
      </p:sp>
      <p:sp>
        <p:nvSpPr>
          <p:cNvPr id="126" name="Text Placeholder 3"/>
          <p:cNvSpPr txBox="1">
            <a:spLocks/>
          </p:cNvSpPr>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lnSpc>
                <a:spcPct val="140000"/>
              </a:lnSpc>
              <a:spcBef>
                <a:spcPct val="20000"/>
              </a:spcBef>
              <a:defRPr/>
            </a:pPr>
            <a:r>
              <a:rPr lang="en-US" sz="2800" b="1" dirty="0">
                <a:solidFill>
                  <a:schemeClr val="accent5"/>
                </a:solidFill>
                <a:latin typeface="+mn-lt"/>
                <a:ea typeface="+mn-ea"/>
                <a:cs typeface="+mn-ea"/>
                <a:sym typeface="+mn-lt"/>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28"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313485680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0"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0"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0"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0"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0"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858749" cy="7232650"/>
          </a:xfrm>
          <a:prstGeom prst="rect">
            <a:avLst/>
          </a:prstGeom>
          <a:blipFill dpi="0" rotWithShape="1">
            <a:blip r:embed="rId4" cstate="screen">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259"/>
          <p:cNvSpPr>
            <a:spLocks noChangeArrowheads="1"/>
          </p:cNvSpPr>
          <p:nvPr/>
        </p:nvSpPr>
        <p:spPr bwMode="auto">
          <a:xfrm>
            <a:off x="5205239" y="2464197"/>
            <a:ext cx="5688632"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1500" b="1" dirty="0">
                <a:solidFill>
                  <a:schemeClr val="bg1"/>
                </a:solidFill>
                <a:latin typeface="+mn-lt"/>
                <a:ea typeface="+mn-ea"/>
                <a:cs typeface="+mn-ea"/>
                <a:sym typeface="+mn-lt"/>
              </a:rPr>
              <a:t>Thanks</a:t>
            </a:r>
            <a:endParaRPr lang="zh-CN" altLang="en-US" sz="11500" b="1" dirty="0">
              <a:solidFill>
                <a:schemeClr val="bg1"/>
              </a:solidFill>
              <a:latin typeface="+mn-lt"/>
              <a:ea typeface="+mn-ea"/>
              <a:cs typeface="+mn-ea"/>
              <a:sym typeface="+mn-lt"/>
            </a:endParaRPr>
          </a:p>
        </p:txBody>
      </p:sp>
      <p:sp>
        <p:nvSpPr>
          <p:cNvPr id="2" name="矩形 259">
            <a:extLst>
              <a:ext uri="{FF2B5EF4-FFF2-40B4-BE49-F238E27FC236}">
                <a16:creationId xmlns:a16="http://schemas.microsoft.com/office/drawing/2014/main" id="{B73AE3F2-354F-4C4F-DB47-7279DCC5AE68}"/>
              </a:ext>
            </a:extLst>
          </p:cNvPr>
          <p:cNvSpPr>
            <a:spLocks noChangeArrowheads="1"/>
          </p:cNvSpPr>
          <p:nvPr/>
        </p:nvSpPr>
        <p:spPr bwMode="auto">
          <a:xfrm>
            <a:off x="5205239" y="4984477"/>
            <a:ext cx="1963100"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mn-lt"/>
                <a:ea typeface="+mn-ea"/>
                <a:cs typeface="+mn-ea"/>
                <a:sym typeface="+mn-lt"/>
              </a:rPr>
              <a:t>Report : freeppt7.com</a:t>
            </a:r>
          </a:p>
        </p:txBody>
      </p:sp>
      <p:sp>
        <p:nvSpPr>
          <p:cNvPr id="4" name="矩形 259">
            <a:extLst>
              <a:ext uri="{FF2B5EF4-FFF2-40B4-BE49-F238E27FC236}">
                <a16:creationId xmlns:a16="http://schemas.microsoft.com/office/drawing/2014/main" id="{AA0DDFCB-EF7F-BFE8-8E1B-AFF2D946DBDD}"/>
              </a:ext>
            </a:extLst>
          </p:cNvPr>
          <p:cNvSpPr>
            <a:spLocks noChangeArrowheads="1"/>
          </p:cNvSpPr>
          <p:nvPr/>
        </p:nvSpPr>
        <p:spPr bwMode="auto">
          <a:xfrm>
            <a:off x="8157567" y="4984477"/>
            <a:ext cx="2093933" cy="288147"/>
          </a:xfrm>
          <a:prstGeom prst="rect">
            <a:avLst/>
          </a:prstGeom>
          <a:noFill/>
          <a:ln w="9525">
            <a:solidFill>
              <a:schemeClr val="bg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mn-lt"/>
                <a:ea typeface="+mn-ea"/>
                <a:cs typeface="+mn-ea"/>
                <a:sym typeface="+mn-lt"/>
              </a:rPr>
              <a:t>Time </a:t>
            </a:r>
            <a:r>
              <a:rPr lang="zh-CN" altLang="en-US" sz="1400" dirty="0">
                <a:solidFill>
                  <a:schemeClr val="bg1"/>
                </a:solidFill>
                <a:latin typeface="+mn-lt"/>
                <a:ea typeface="+mn-ea"/>
                <a:cs typeface="+mn-ea"/>
                <a:sym typeface="+mn-lt"/>
              </a:rPr>
              <a:t>：</a:t>
            </a:r>
            <a:r>
              <a:rPr lang="en-US" altLang="zh-CN" sz="1400" dirty="0">
                <a:solidFill>
                  <a:schemeClr val="bg1"/>
                </a:solidFill>
                <a:latin typeface="+mn-lt"/>
                <a:ea typeface="+mn-ea"/>
                <a:cs typeface="+mn-ea"/>
                <a:sym typeface="+mn-lt"/>
              </a:rPr>
              <a:t>20XX</a:t>
            </a:r>
          </a:p>
        </p:txBody>
      </p:sp>
      <p:pic>
        <p:nvPicPr>
          <p:cNvPr id="5" name="图片 4" descr="图片1">
            <a:extLst>
              <a:ext uri="{FF2B5EF4-FFF2-40B4-BE49-F238E27FC236}">
                <a16:creationId xmlns:a16="http://schemas.microsoft.com/office/drawing/2014/main" id="{F45D3E23-F879-E484-B693-6BEE161FA71E}"/>
              </a:ext>
            </a:extLst>
          </p:cNvPr>
          <p:cNvPicPr>
            <a:picLocks noChangeAspect="1"/>
          </p:cNvPicPr>
          <p:nvPr>
            <p:custDataLst>
              <p:tags r:id="rId1"/>
            </p:custDataLst>
          </p:nvPr>
        </p:nvPicPr>
        <p:blipFill>
          <a:blip r:embed="rId6"/>
          <a:stretch>
            <a:fillRect/>
          </a:stretch>
        </p:blipFill>
        <p:spPr>
          <a:xfrm>
            <a:off x="10677847" y="493466"/>
            <a:ext cx="1280160" cy="426720"/>
          </a:xfrm>
          <a:prstGeom prst="rect">
            <a:avLst/>
          </a:prstGeom>
        </p:spPr>
      </p:pic>
    </p:spTree>
    <p:extLst>
      <p:ext uri="{BB962C8B-B14F-4D97-AF65-F5344CB8AC3E}">
        <p14:creationId xmlns:p14="http://schemas.microsoft.com/office/powerpoint/2010/main" val="25876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gtEl>
                                      </p:cBhvr>
                                    </p:animEffect>
                                  </p:childTnLst>
                                </p:cTn>
                              </p:par>
                            </p:childTnLst>
                          </p:cTn>
                        </p:par>
                        <p:par>
                          <p:cTn id="18" fill="hold">
                            <p:stCondLst>
                              <p:cond delay="17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2" grpId="1"/>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370" y="2395436"/>
            <a:ext cx="2727011" cy="2441780"/>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0" name="Freeform 8"/>
            <p:cNvSpPr>
              <a:spLocks/>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6" name="Freeform 9"/>
            <p:cNvSpPr>
              <a:spLocks/>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grpSp>
      <p:sp>
        <p:nvSpPr>
          <p:cNvPr id="21" name="矩形 20"/>
          <p:cNvSpPr/>
          <p:nvPr/>
        </p:nvSpPr>
        <p:spPr>
          <a:xfrm>
            <a:off x="6232244" y="3103122"/>
            <a:ext cx="3370984" cy="677108"/>
          </a:xfrm>
          <a:prstGeom prst="rect">
            <a:avLst/>
          </a:prstGeom>
        </p:spPr>
        <p:txBody>
          <a:bodyPr wrap="square" lIns="0" tIns="0" rIns="0" bIns="0">
            <a:spAutoFit/>
          </a:bodyPr>
          <a:lstStyle/>
          <a:p>
            <a:r>
              <a:rPr lang="en-US" altLang="zh-CN" sz="4400" dirty="0">
                <a:solidFill>
                  <a:schemeClr val="accent1"/>
                </a:solidFill>
                <a:latin typeface="+mn-lt"/>
                <a:ea typeface="+mn-ea"/>
                <a:cs typeface="+mn-ea"/>
                <a:sym typeface="+mn-lt"/>
              </a:rPr>
              <a:t>Add title text</a:t>
            </a:r>
            <a:endParaRPr lang="zh-CN" altLang="en-US" sz="4400" dirty="0">
              <a:solidFill>
                <a:schemeClr val="accent1"/>
              </a:solidFill>
              <a:latin typeface="+mn-lt"/>
              <a:ea typeface="+mn-ea"/>
              <a:cs typeface="+mn-ea"/>
              <a:sym typeface="+mn-lt"/>
            </a:endParaRPr>
          </a:p>
        </p:txBody>
      </p:sp>
      <p:sp>
        <p:nvSpPr>
          <p:cNvPr id="22" name="TextBox 11"/>
          <p:cNvSpPr txBox="1"/>
          <p:nvPr/>
        </p:nvSpPr>
        <p:spPr>
          <a:xfrm>
            <a:off x="61370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3" name="TextBox 11"/>
          <p:cNvSpPr txBox="1"/>
          <p:nvPr/>
        </p:nvSpPr>
        <p:spPr>
          <a:xfrm>
            <a:off x="80145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4" name="TextBox 11"/>
          <p:cNvSpPr txBox="1"/>
          <p:nvPr/>
        </p:nvSpPr>
        <p:spPr>
          <a:xfrm>
            <a:off x="61370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25" name="TextBox 11"/>
          <p:cNvSpPr txBox="1"/>
          <p:nvPr/>
        </p:nvSpPr>
        <p:spPr>
          <a:xfrm>
            <a:off x="80145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1"/>
                </a:solidFill>
                <a:latin typeface="+mn-lt"/>
                <a:ea typeface="+mn-ea"/>
                <a:cs typeface="+mn-ea"/>
                <a:sym typeface="+mn-lt"/>
              </a:rPr>
              <a:t>Add title text</a:t>
            </a:r>
          </a:p>
        </p:txBody>
      </p:sp>
      <p:sp>
        <p:nvSpPr>
          <p:cNvPr id="38" name="MH_Others_1"/>
          <p:cNvSpPr txBox="1"/>
          <p:nvPr>
            <p:custDataLst>
              <p:tags r:id="rId1"/>
            </p:custDataLst>
          </p:nvPr>
        </p:nvSpPr>
        <p:spPr>
          <a:xfrm>
            <a:off x="3120319" y="2687718"/>
            <a:ext cx="1713114"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mn-lt"/>
                <a:ea typeface="+mn-ea"/>
                <a:cs typeface="+mn-ea"/>
                <a:sym typeface="+mn-lt"/>
              </a:rPr>
              <a:t>01</a:t>
            </a:r>
          </a:p>
          <a:p>
            <a:pPr algn="ctr"/>
            <a:r>
              <a:rPr lang="en-US" altLang="zh-CN" sz="2800" dirty="0">
                <a:solidFill>
                  <a:schemeClr val="bg1"/>
                </a:solidFill>
                <a:latin typeface="+mn-lt"/>
                <a:ea typeface="+mn-ea"/>
                <a:cs typeface="+mn-ea"/>
                <a:sym typeface="+mn-lt"/>
              </a:rPr>
              <a:t>CHAPTER</a:t>
            </a:r>
            <a:endParaRPr lang="zh-CN" altLang="en-US" sz="2800" dirty="0">
              <a:solidFill>
                <a:schemeClr val="bg1"/>
              </a:solidFill>
              <a:latin typeface="+mn-lt"/>
              <a:ea typeface="+mn-ea"/>
              <a:cs typeface="+mn-ea"/>
              <a:sym typeface="+mn-lt"/>
            </a:endParaRPr>
          </a:p>
        </p:txBody>
      </p:sp>
    </p:spTree>
    <p:extLst>
      <p:ext uri="{BB962C8B-B14F-4D97-AF65-F5344CB8AC3E}">
        <p14:creationId xmlns:p14="http://schemas.microsoft.com/office/powerpoint/2010/main" val="12965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9524" y="1960141"/>
            <a:ext cx="6438899"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grpSp>
        <p:nvGrpSpPr>
          <p:cNvPr id="18" name="组合 19"/>
          <p:cNvGrpSpPr>
            <a:grpSpLocks/>
          </p:cNvGrpSpPr>
          <p:nvPr/>
        </p:nvGrpSpPr>
        <p:grpSpPr bwMode="auto">
          <a:xfrm>
            <a:off x="812800" y="5343109"/>
            <a:ext cx="11233150" cy="1330960"/>
            <a:chOff x="1160463" y="2907288"/>
            <a:chExt cx="9421420" cy="946352"/>
          </a:xfrm>
        </p:grpSpPr>
        <p:sp>
          <p:nvSpPr>
            <p:cNvPr id="19" name="Text Box 11"/>
            <p:cNvSpPr txBox="1">
              <a:spLocks noChangeArrowheads="1"/>
            </p:cNvSpPr>
            <p:nvPr/>
          </p:nvSpPr>
          <p:spPr bwMode="auto">
            <a:xfrm>
              <a:off x="1160463" y="2907288"/>
              <a:ext cx="1833524" cy="26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spcBef>
                  <a:spcPts val="0"/>
                </a:spcBef>
                <a:spcAft>
                  <a:spcPts val="0"/>
                </a:spcAft>
              </a:pPr>
              <a:r>
                <a:rPr lang="en-US" altLang="zh-CN" sz="2400" dirty="0">
                  <a:solidFill>
                    <a:schemeClr val="bg1">
                      <a:lumMod val="65000"/>
                    </a:schemeClr>
                  </a:solidFill>
                  <a:latin typeface="+mn-lt"/>
                  <a:ea typeface="+mn-ea"/>
                  <a:cs typeface="+mn-ea"/>
                  <a:sym typeface="+mn-lt"/>
                </a:rPr>
                <a:t>Add title text</a:t>
              </a:r>
              <a:endParaRPr lang="zh-CN" altLang="en-US" sz="2400" dirty="0">
                <a:solidFill>
                  <a:schemeClr val="bg1">
                    <a:lumMod val="65000"/>
                  </a:schemeClr>
                </a:solidFill>
                <a:latin typeface="+mn-lt"/>
                <a:ea typeface="+mn-ea"/>
                <a:cs typeface="+mn-ea"/>
                <a:sym typeface="+mn-lt"/>
              </a:endParaRPr>
            </a:p>
          </p:txBody>
        </p:sp>
        <p:sp>
          <p:nvSpPr>
            <p:cNvPr id="20" name="矩形 18"/>
            <p:cNvSpPr>
              <a:spLocks noChangeArrowheads="1"/>
            </p:cNvSpPr>
            <p:nvPr/>
          </p:nvSpPr>
          <p:spPr bwMode="auto">
            <a:xfrm>
              <a:off x="1160463" y="3192702"/>
              <a:ext cx="9421420" cy="6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en-US" altLang="zh-CN" sz="14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p>
          </p:txBody>
        </p:sp>
      </p:grpSp>
      <p:sp>
        <p:nvSpPr>
          <p:cNvPr id="21" name="TextBox 15"/>
          <p:cNvSpPr txBox="1"/>
          <p:nvPr/>
        </p:nvSpPr>
        <p:spPr>
          <a:xfrm>
            <a:off x="522333" y="2297702"/>
            <a:ext cx="5256535" cy="2222211"/>
          </a:xfrm>
          <a:prstGeom prst="rect">
            <a:avLst/>
          </a:prstGeom>
          <a:noFill/>
        </p:spPr>
        <p:txBody>
          <a:bodyPr wrap="square" lIns="0" tIns="0" rIns="0" bIns="0" rtlCol="0">
            <a:spAutoFit/>
          </a:bodyPr>
          <a:lstStyle/>
          <a:p>
            <a:pPr algn="just">
              <a:lnSpc>
                <a:spcPct val="150000"/>
              </a:lnSpc>
            </a:pPr>
            <a:r>
              <a:rPr lang="en-US" altLang="zh-CN" sz="14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latin typeface="+mn-lt"/>
              <a:ea typeface="+mn-ea"/>
              <a:cs typeface="+mn-ea"/>
              <a:sym typeface="+mn-lt"/>
            </a:endParaRPr>
          </a:p>
        </p:txBody>
      </p:sp>
      <p:sp>
        <p:nvSpPr>
          <p:cNvPr id="23" name="AutoShape 1"/>
          <p:cNvSpPr>
            <a:spLocks/>
          </p:cNvSpPr>
          <p:nvPr/>
        </p:nvSpPr>
        <p:spPr bwMode="auto">
          <a:xfrm>
            <a:off x="6429375" y="1960141"/>
            <a:ext cx="6429376"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25400" cap="flat" cmpd="sng">
            <a:no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69">
              <a:latin typeface="+mn-lt"/>
              <a:ea typeface="+mn-ea"/>
              <a:cs typeface="+mn-ea"/>
              <a:sym typeface="+mn-lt"/>
            </a:endParaRPr>
          </a:p>
        </p:txBody>
      </p:sp>
      <p:sp>
        <p:nvSpPr>
          <p:cNvPr id="8"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9"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21445753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645010" y="3558339"/>
            <a:ext cx="2326020" cy="2326020"/>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25" name="Rectangle 24"/>
          <p:cNvSpPr/>
          <p:nvPr/>
        </p:nvSpPr>
        <p:spPr>
          <a:xfrm>
            <a:off x="1629070" y="4774993"/>
            <a:ext cx="9676244" cy="558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26" name="Isosceles Triangle 25"/>
          <p:cNvSpPr/>
          <p:nvPr/>
        </p:nvSpPr>
        <p:spPr>
          <a:xfrm rot="10800000">
            <a:off x="2607476" y="4872401"/>
            <a:ext cx="372163" cy="3208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28" name="Text Placeholder 3"/>
          <p:cNvSpPr txBox="1">
            <a:spLocks/>
          </p:cNvSpPr>
          <p:nvPr/>
        </p:nvSpPr>
        <p:spPr>
          <a:xfrm>
            <a:off x="1744355" y="5249498"/>
            <a:ext cx="209840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48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a:t>
            </a:r>
          </a:p>
        </p:txBody>
      </p:sp>
      <p:grpSp>
        <p:nvGrpSpPr>
          <p:cNvPr id="29" name="Group 279"/>
          <p:cNvGrpSpPr/>
          <p:nvPr/>
        </p:nvGrpSpPr>
        <p:grpSpPr>
          <a:xfrm>
            <a:off x="2454252" y="2704560"/>
            <a:ext cx="678615" cy="678610"/>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15" dirty="0">
                <a:solidFill>
                  <a:schemeClr val="bg1">
                    <a:lumMod val="65000"/>
                  </a:schemeClr>
                </a:solidFill>
                <a:cs typeface="+mn-ea"/>
                <a:sym typeface="+mn-lt"/>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15" dirty="0">
                  <a:solidFill>
                    <a:schemeClr val="bg1">
                      <a:lumMod val="65000"/>
                    </a:schemeClr>
                  </a:solidFill>
                  <a:cs typeface="+mn-ea"/>
                  <a:sym typeface="+mn-lt"/>
                </a:rPr>
                <a:t>90%</a:t>
              </a:r>
            </a:p>
          </p:txBody>
        </p:sp>
      </p:grpSp>
      <p:grpSp>
        <p:nvGrpSpPr>
          <p:cNvPr id="32" name="Group 279"/>
          <p:cNvGrpSpPr/>
          <p:nvPr/>
        </p:nvGrpSpPr>
        <p:grpSpPr>
          <a:xfrm>
            <a:off x="4890538" y="2730259"/>
            <a:ext cx="678615" cy="678610"/>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15" dirty="0">
                <a:solidFill>
                  <a:schemeClr val="bg1">
                    <a:lumMod val="65000"/>
                  </a:schemeClr>
                </a:solidFill>
                <a:cs typeface="+mn-ea"/>
                <a:sym typeface="+mn-lt"/>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15" dirty="0">
                  <a:solidFill>
                    <a:schemeClr val="bg1">
                      <a:lumMod val="65000"/>
                    </a:schemeClr>
                  </a:solidFill>
                  <a:cs typeface="+mn-ea"/>
                  <a:sym typeface="+mn-lt"/>
                </a:rPr>
                <a:t>80%</a:t>
              </a:r>
            </a:p>
          </p:txBody>
        </p:sp>
      </p:grpSp>
      <p:grpSp>
        <p:nvGrpSpPr>
          <p:cNvPr id="35" name="Group 279"/>
          <p:cNvGrpSpPr/>
          <p:nvPr/>
        </p:nvGrpSpPr>
        <p:grpSpPr>
          <a:xfrm>
            <a:off x="7317161" y="2723204"/>
            <a:ext cx="678615" cy="678610"/>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15" dirty="0">
                <a:solidFill>
                  <a:schemeClr val="bg1">
                    <a:lumMod val="65000"/>
                  </a:schemeClr>
                </a:solidFill>
                <a:cs typeface="+mn-ea"/>
                <a:sym typeface="+mn-lt"/>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15" dirty="0">
                  <a:solidFill>
                    <a:schemeClr val="bg1">
                      <a:lumMod val="65000"/>
                    </a:schemeClr>
                  </a:solidFill>
                  <a:cs typeface="+mn-ea"/>
                  <a:sym typeface="+mn-lt"/>
                </a:rPr>
                <a:t>70%</a:t>
              </a:r>
            </a:p>
          </p:txBody>
        </p:sp>
      </p:grpSp>
      <p:grpSp>
        <p:nvGrpSpPr>
          <p:cNvPr id="39" name="Group 279"/>
          <p:cNvGrpSpPr/>
          <p:nvPr/>
        </p:nvGrpSpPr>
        <p:grpSpPr>
          <a:xfrm>
            <a:off x="9774790" y="2730259"/>
            <a:ext cx="678615" cy="678610"/>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15" dirty="0">
                <a:solidFill>
                  <a:schemeClr val="bg1">
                    <a:lumMod val="65000"/>
                  </a:schemeClr>
                </a:solidFill>
                <a:cs typeface="+mn-ea"/>
                <a:sym typeface="+mn-lt"/>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15" dirty="0">
                  <a:solidFill>
                    <a:schemeClr val="bg1">
                      <a:lumMod val="65000"/>
                    </a:schemeClr>
                  </a:solidFill>
                  <a:cs typeface="+mn-ea"/>
                  <a:sym typeface="+mn-lt"/>
                </a:rPr>
                <a:t>95%</a:t>
              </a:r>
            </a:p>
          </p:txBody>
        </p:sp>
      </p:grpSp>
      <p:sp>
        <p:nvSpPr>
          <p:cNvPr id="46" name="Freeform 182"/>
          <p:cNvSpPr>
            <a:spLocks noEditPoints="1"/>
          </p:cNvSpPr>
          <p:nvPr/>
        </p:nvSpPr>
        <p:spPr bwMode="auto">
          <a:xfrm>
            <a:off x="2490411" y="3885297"/>
            <a:ext cx="606294" cy="566463"/>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p:spPr>
        <p:txBody>
          <a:bodyPr vert="horz" wrap="square" lIns="111648" tIns="55824" rIns="111648" bIns="55824" numCol="1" anchor="t" anchorCtr="0" compatLnSpc="1">
            <a:prstTxWarp prst="textNoShape">
              <a:avLst/>
            </a:prstTxWarp>
          </a:bodyPr>
          <a:lstStyle/>
          <a:p>
            <a:pPr>
              <a:lnSpc>
                <a:spcPct val="120000"/>
              </a:lnSpc>
            </a:pPr>
            <a:endParaRPr lang="en-US" sz="2442">
              <a:latin typeface="+mn-lt"/>
              <a:ea typeface="+mn-ea"/>
              <a:cs typeface="+mn-ea"/>
              <a:sym typeface="+mn-lt"/>
            </a:endParaRPr>
          </a:p>
        </p:txBody>
      </p:sp>
      <p:sp>
        <p:nvSpPr>
          <p:cNvPr id="47" name="Chord 46"/>
          <p:cNvSpPr/>
          <p:nvPr/>
        </p:nvSpPr>
        <p:spPr>
          <a:xfrm rot="6745650">
            <a:off x="4069163" y="3558339"/>
            <a:ext cx="2326020" cy="2326020"/>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48" name="Isosceles Triangle 47"/>
          <p:cNvSpPr/>
          <p:nvPr/>
        </p:nvSpPr>
        <p:spPr>
          <a:xfrm rot="10800000">
            <a:off x="5043764" y="4872401"/>
            <a:ext cx="372163" cy="32083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49" name="Text Placeholder 3"/>
          <p:cNvSpPr txBox="1">
            <a:spLocks/>
          </p:cNvSpPr>
          <p:nvPr/>
        </p:nvSpPr>
        <p:spPr>
          <a:xfrm>
            <a:off x="4184535" y="5249498"/>
            <a:ext cx="209840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48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50" name="Chord 49"/>
          <p:cNvSpPr/>
          <p:nvPr/>
        </p:nvSpPr>
        <p:spPr>
          <a:xfrm rot="6745650">
            <a:off x="6495784" y="3558339"/>
            <a:ext cx="2326020" cy="2326020"/>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51" name="Isosceles Triangle 50"/>
          <p:cNvSpPr/>
          <p:nvPr/>
        </p:nvSpPr>
        <p:spPr>
          <a:xfrm rot="10800000">
            <a:off x="7470386" y="4872401"/>
            <a:ext cx="372163" cy="32083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52" name="Text Placeholder 3"/>
          <p:cNvSpPr txBox="1">
            <a:spLocks/>
          </p:cNvSpPr>
          <p:nvPr/>
        </p:nvSpPr>
        <p:spPr>
          <a:xfrm>
            <a:off x="6624715" y="5249498"/>
            <a:ext cx="209840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48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53" name="Chord 52"/>
          <p:cNvSpPr/>
          <p:nvPr/>
        </p:nvSpPr>
        <p:spPr>
          <a:xfrm rot="6745650">
            <a:off x="8953414" y="3558339"/>
            <a:ext cx="2326020" cy="2326020"/>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54" name="Isosceles Triangle 53"/>
          <p:cNvSpPr/>
          <p:nvPr/>
        </p:nvSpPr>
        <p:spPr>
          <a:xfrm rot="10800000">
            <a:off x="9928013" y="4872401"/>
            <a:ext cx="372163" cy="3208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2">
              <a:cs typeface="+mn-ea"/>
              <a:sym typeface="+mn-lt"/>
            </a:endParaRPr>
          </a:p>
        </p:txBody>
      </p:sp>
      <p:sp>
        <p:nvSpPr>
          <p:cNvPr id="55" name="Text Placeholder 3"/>
          <p:cNvSpPr txBox="1">
            <a:spLocks/>
          </p:cNvSpPr>
          <p:nvPr/>
        </p:nvSpPr>
        <p:spPr>
          <a:xfrm>
            <a:off x="9064894" y="5249498"/>
            <a:ext cx="2098406" cy="4228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488">
              <a:lnSpc>
                <a:spcPct val="120000"/>
              </a:lnSpc>
              <a:spcBef>
                <a:spcPct val="20000"/>
              </a:spcBef>
              <a:defRPr/>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56" name="Freeform 172"/>
          <p:cNvSpPr>
            <a:spLocks noEditPoints="1"/>
          </p:cNvSpPr>
          <p:nvPr/>
        </p:nvSpPr>
        <p:spPr bwMode="auto">
          <a:xfrm>
            <a:off x="4928108" y="4012517"/>
            <a:ext cx="603478" cy="43924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headEnd/>
            <a:tailEnd/>
          </a:ln>
        </p:spPr>
        <p:txBody>
          <a:bodyPr vert="horz" wrap="square" lIns="111648" tIns="55824" rIns="111648" bIns="55824" numCol="1" anchor="t" anchorCtr="0" compatLnSpc="1">
            <a:prstTxWarp prst="textNoShape">
              <a:avLst/>
            </a:prstTxWarp>
          </a:bodyPr>
          <a:lstStyle/>
          <a:p>
            <a:pPr>
              <a:lnSpc>
                <a:spcPct val="120000"/>
              </a:lnSpc>
            </a:pPr>
            <a:endParaRPr lang="en-US" sz="2442">
              <a:latin typeface="+mn-lt"/>
              <a:ea typeface="+mn-ea"/>
              <a:cs typeface="+mn-ea"/>
              <a:sym typeface="+mn-lt"/>
            </a:endParaRPr>
          </a:p>
        </p:txBody>
      </p:sp>
      <p:sp>
        <p:nvSpPr>
          <p:cNvPr id="57" name="Freeform 122"/>
          <p:cNvSpPr>
            <a:spLocks noEditPoints="1"/>
          </p:cNvSpPr>
          <p:nvPr/>
        </p:nvSpPr>
        <p:spPr bwMode="auto">
          <a:xfrm>
            <a:off x="7468407" y="3939708"/>
            <a:ext cx="376122" cy="540938"/>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headEnd/>
            <a:tailEnd/>
          </a:ln>
        </p:spPr>
        <p:txBody>
          <a:bodyPr vert="horz" wrap="square" lIns="111648" tIns="55824" rIns="111648" bIns="55824" numCol="1" anchor="t" anchorCtr="0" compatLnSpc="1">
            <a:prstTxWarp prst="textNoShape">
              <a:avLst/>
            </a:prstTxWarp>
          </a:bodyPr>
          <a:lstStyle/>
          <a:p>
            <a:pPr>
              <a:lnSpc>
                <a:spcPct val="120000"/>
              </a:lnSpc>
            </a:pPr>
            <a:endParaRPr lang="en-US" sz="2442">
              <a:latin typeface="+mn-lt"/>
              <a:ea typeface="+mn-ea"/>
              <a:cs typeface="+mn-ea"/>
              <a:sym typeface="+mn-lt"/>
            </a:endParaRPr>
          </a:p>
        </p:txBody>
      </p:sp>
      <p:sp>
        <p:nvSpPr>
          <p:cNvPr id="58" name="Freeform 66"/>
          <p:cNvSpPr>
            <a:spLocks noEditPoints="1"/>
          </p:cNvSpPr>
          <p:nvPr/>
        </p:nvSpPr>
        <p:spPr bwMode="auto">
          <a:xfrm>
            <a:off x="9803185" y="3975915"/>
            <a:ext cx="621828" cy="48231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headEnd/>
            <a:tailEnd/>
          </a:ln>
        </p:spPr>
        <p:txBody>
          <a:bodyPr vert="horz" wrap="square" lIns="111648" tIns="55824" rIns="111648" bIns="55824" numCol="1" anchor="t" anchorCtr="0" compatLnSpc="1">
            <a:prstTxWarp prst="textNoShape">
              <a:avLst/>
            </a:prstTxWarp>
          </a:bodyPr>
          <a:lstStyle/>
          <a:p>
            <a:pPr>
              <a:lnSpc>
                <a:spcPct val="120000"/>
              </a:lnSpc>
            </a:pPr>
            <a:endParaRPr lang="en-US" sz="2442">
              <a:latin typeface="+mn-lt"/>
              <a:ea typeface="+mn-ea"/>
              <a:cs typeface="+mn-ea"/>
              <a:sym typeface="+mn-lt"/>
            </a:endParaRPr>
          </a:p>
        </p:txBody>
      </p:sp>
      <p:sp>
        <p:nvSpPr>
          <p:cNvPr id="3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42"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410141273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799" y="1670791"/>
            <a:ext cx="2586211" cy="29811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6" name="Rectangle 5"/>
          <p:cNvSpPr/>
          <p:nvPr/>
        </p:nvSpPr>
        <p:spPr>
          <a:xfrm>
            <a:off x="3695112" y="1665233"/>
            <a:ext cx="2586211" cy="29811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7" name="Rectangle 6"/>
          <p:cNvSpPr/>
          <p:nvPr/>
        </p:nvSpPr>
        <p:spPr>
          <a:xfrm>
            <a:off x="6577425" y="1670791"/>
            <a:ext cx="2586211" cy="29811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8" name="Rectangle 7"/>
          <p:cNvSpPr/>
          <p:nvPr/>
        </p:nvSpPr>
        <p:spPr>
          <a:xfrm>
            <a:off x="9459738" y="1670788"/>
            <a:ext cx="2586211" cy="2981100"/>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9" name="TextBox 8"/>
          <p:cNvSpPr txBox="1"/>
          <p:nvPr/>
        </p:nvSpPr>
        <p:spPr>
          <a:xfrm>
            <a:off x="793166" y="4770615"/>
            <a:ext cx="2605844" cy="796821"/>
          </a:xfrm>
          <a:prstGeom prst="rect">
            <a:avLst/>
          </a:prstGeom>
          <a:noFill/>
        </p:spPr>
        <p:txBody>
          <a:bodyPr wrap="square" lIns="0" tIns="0" rIns="0" bIns="0" numCol="1" spcCol="360000">
            <a:spAutoFit/>
          </a:bodyPr>
          <a:lstStyle/>
          <a:p>
            <a:pP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0" name="TextBox 9"/>
          <p:cNvSpPr txBox="1"/>
          <p:nvPr/>
        </p:nvSpPr>
        <p:spPr>
          <a:xfrm>
            <a:off x="3695112" y="4769895"/>
            <a:ext cx="2586211" cy="796821"/>
          </a:xfrm>
          <a:prstGeom prst="rect">
            <a:avLst/>
          </a:prstGeom>
          <a:noFill/>
        </p:spPr>
        <p:txBody>
          <a:bodyPr wrap="square" lIns="0" tIns="0" rIns="0" bIns="0" numCol="1" spcCol="360000">
            <a:spAutoFit/>
          </a:bodyPr>
          <a:lstStyle/>
          <a:p>
            <a:pP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1" name="TextBox 10"/>
          <p:cNvSpPr txBox="1"/>
          <p:nvPr/>
        </p:nvSpPr>
        <p:spPr>
          <a:xfrm>
            <a:off x="6577424" y="4769175"/>
            <a:ext cx="2586211" cy="796821"/>
          </a:xfrm>
          <a:prstGeom prst="rect">
            <a:avLst/>
          </a:prstGeom>
          <a:noFill/>
        </p:spPr>
        <p:txBody>
          <a:bodyPr wrap="square" lIns="0" tIns="0" rIns="0" bIns="0" numCol="1" spcCol="360000">
            <a:spAutoFit/>
          </a:bodyPr>
          <a:lstStyle/>
          <a:p>
            <a:pP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2" name="TextBox 11"/>
          <p:cNvSpPr txBox="1"/>
          <p:nvPr/>
        </p:nvSpPr>
        <p:spPr>
          <a:xfrm>
            <a:off x="9459737" y="4768453"/>
            <a:ext cx="2586214" cy="796821"/>
          </a:xfrm>
          <a:prstGeom prst="rect">
            <a:avLst/>
          </a:prstGeom>
          <a:noFill/>
        </p:spPr>
        <p:txBody>
          <a:bodyPr wrap="square" lIns="0" tIns="0" rIns="0" bIns="0" numCol="1" spcCol="360000">
            <a:spAutoFit/>
          </a:bodyPr>
          <a:lstStyle/>
          <a:p>
            <a:pP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cxnSp>
        <p:nvCxnSpPr>
          <p:cNvPr id="13" name="Straight Connector 12"/>
          <p:cNvCxnSpPr/>
          <p:nvPr/>
        </p:nvCxnSpPr>
        <p:spPr>
          <a:xfrm>
            <a:off x="805851" y="5769689"/>
            <a:ext cx="11242590" cy="0"/>
          </a:xfrm>
          <a:prstGeom prst="line">
            <a:avLst/>
          </a:prstGeom>
          <a:ln w="9525">
            <a:solidFill>
              <a:schemeClr val="bg1">
                <a:lumMod val="6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1" y="5985713"/>
            <a:ext cx="11233150" cy="796821"/>
          </a:xfrm>
          <a:prstGeom prst="rect">
            <a:avLst/>
          </a:prstGeom>
          <a:noFill/>
        </p:spPr>
        <p:txBody>
          <a:bodyPr wrap="square" lIns="0" tIns="0" rIns="0" bIns="0" numCol="1" spcCol="360000">
            <a:spAutoFit/>
          </a:bodyPr>
          <a:lstStyle/>
          <a:p>
            <a:pPr>
              <a:lnSpc>
                <a:spcPct val="150000"/>
              </a:lnSpc>
            </a:pPr>
            <a:r>
              <a:rPr lang="en-US" altLang="zh-CN" sz="12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65000"/>
                </a:schemeClr>
              </a:solidFill>
              <a:latin typeface="+mn-lt"/>
              <a:ea typeface="+mn-ea"/>
              <a:cs typeface="+mn-ea"/>
              <a:sym typeface="+mn-lt"/>
            </a:endParaRPr>
          </a:p>
        </p:txBody>
      </p:sp>
      <p:sp>
        <p:nvSpPr>
          <p:cNvPr id="15"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16"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271062803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ppt_x"/>
                                          </p:val>
                                        </p:tav>
                                        <p:tav tm="100000">
                                          <p:val>
                                            <p:strVal val="#ppt_x"/>
                                          </p:val>
                                        </p:tav>
                                      </p:tavLst>
                                    </p:anim>
                                    <p:anim calcmode="lin" valueType="num">
                                      <p:cBhvr additive="base">
                                        <p:cTn id="4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sp>
        <p:nvSpPr>
          <p:cNvPr id="16" name="Down Arrow 15"/>
          <p:cNvSpPr/>
          <p:nvPr/>
        </p:nvSpPr>
        <p:spPr bwMode="auto">
          <a:xfrm rot="14548862">
            <a:off x="6998647" y="3599864"/>
            <a:ext cx="262123" cy="468231"/>
          </a:xfrm>
          <a:prstGeom prst="downArrow">
            <a:avLst>
              <a:gd name="adj1" fmla="val 63516"/>
              <a:gd name="adj2" fmla="val 50000"/>
            </a:avLst>
          </a:prstGeom>
          <a:solidFill>
            <a:schemeClr val="accent2"/>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20" name="Down Arrow 19"/>
          <p:cNvSpPr/>
          <p:nvPr/>
        </p:nvSpPr>
        <p:spPr bwMode="auto">
          <a:xfrm rot="14548862" flipH="1" flipV="1">
            <a:off x="5591623" y="4293881"/>
            <a:ext cx="262123" cy="484941"/>
          </a:xfrm>
          <a:prstGeom prst="downArrow">
            <a:avLst>
              <a:gd name="adj1" fmla="val 63516"/>
              <a:gd name="adj2" fmla="val 50000"/>
            </a:avLst>
          </a:prstGeom>
          <a:solidFill>
            <a:schemeClr val="accent5"/>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45" name="Down Arrow 44"/>
          <p:cNvSpPr/>
          <p:nvPr/>
        </p:nvSpPr>
        <p:spPr bwMode="auto">
          <a:xfrm rot="10800000">
            <a:off x="6297543" y="3194255"/>
            <a:ext cx="262123" cy="468231"/>
          </a:xfrm>
          <a:prstGeom prst="downArrow">
            <a:avLst>
              <a:gd name="adj1" fmla="val 63516"/>
              <a:gd name="adj2" fmla="val 50000"/>
            </a:avLst>
          </a:prstGeom>
          <a:solidFill>
            <a:schemeClr val="accent1"/>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48" name="Down Arrow 47"/>
          <p:cNvSpPr/>
          <p:nvPr/>
        </p:nvSpPr>
        <p:spPr bwMode="auto">
          <a:xfrm rot="7051138" flipH="1">
            <a:off x="5598927" y="3599305"/>
            <a:ext cx="262123" cy="468231"/>
          </a:xfrm>
          <a:prstGeom prst="downArrow">
            <a:avLst>
              <a:gd name="adj1" fmla="val 63516"/>
              <a:gd name="adj2" fmla="val 50000"/>
            </a:avLst>
          </a:prstGeom>
          <a:solidFill>
            <a:schemeClr val="accent6"/>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56" name="Down Arrow 55"/>
          <p:cNvSpPr/>
          <p:nvPr/>
        </p:nvSpPr>
        <p:spPr bwMode="auto">
          <a:xfrm rot="10800000" flipV="1">
            <a:off x="6297545" y="4725803"/>
            <a:ext cx="262123" cy="468231"/>
          </a:xfrm>
          <a:prstGeom prst="downArrow">
            <a:avLst>
              <a:gd name="adj1" fmla="val 63516"/>
              <a:gd name="adj2" fmla="val 50000"/>
            </a:avLst>
          </a:prstGeom>
          <a:solidFill>
            <a:schemeClr val="accent4"/>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a:latin typeface="+mn-lt"/>
              <a:ea typeface="+mn-ea"/>
              <a:cs typeface="+mn-ea"/>
              <a:sym typeface="+mn-lt"/>
            </a:endParaRPr>
          </a:p>
        </p:txBody>
      </p:sp>
      <p:sp>
        <p:nvSpPr>
          <p:cNvPr id="57" name="Down Arrow 56"/>
          <p:cNvSpPr/>
          <p:nvPr/>
        </p:nvSpPr>
        <p:spPr bwMode="auto">
          <a:xfrm rot="7051138" flipV="1">
            <a:off x="6991342" y="4308598"/>
            <a:ext cx="262123" cy="484941"/>
          </a:xfrm>
          <a:prstGeom prst="downArrow">
            <a:avLst>
              <a:gd name="adj1" fmla="val 63516"/>
              <a:gd name="adj2" fmla="val 50000"/>
            </a:avLst>
          </a:prstGeom>
          <a:solidFill>
            <a:schemeClr val="accent3"/>
          </a:solidFill>
          <a:ln w="9525">
            <a:noFill/>
            <a:round/>
            <a:headEnd/>
            <a:tailEnd/>
          </a:ln>
        </p:spPr>
        <p:txBody>
          <a:bodyPr vert="horz" wrap="square" lIns="99526" tIns="49764" rIns="99526" bIns="49764" numCol="1" rtlCol="0" anchor="t" anchorCtr="0" compatLnSpc="1">
            <a:prstTxWarp prst="textNoShape">
              <a:avLst/>
            </a:prstTxWarp>
          </a:bodyPr>
          <a:lstStyle/>
          <a:p>
            <a:pPr algn="ctr">
              <a:lnSpc>
                <a:spcPct val="120000"/>
              </a:lnSpc>
            </a:pPr>
            <a:endParaRPr lang="en-US" sz="1394" dirty="0">
              <a:latin typeface="+mn-lt"/>
              <a:ea typeface="+mn-ea"/>
              <a:cs typeface="+mn-ea"/>
              <a:sym typeface="+mn-lt"/>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9" b="1" dirty="0">
                <a:solidFill>
                  <a:schemeClr val="bg1"/>
                </a:solidFill>
                <a:cs typeface="+mn-ea"/>
                <a:sym typeface="+mn-lt"/>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6" b="1" dirty="0">
                <a:cs typeface="+mn-ea"/>
                <a:sym typeface="+mn-lt"/>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6" b="1" dirty="0">
                <a:cs typeface="+mn-ea"/>
                <a:sym typeface="+mn-lt"/>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6" b="1" dirty="0">
                <a:cs typeface="+mn-ea"/>
                <a:sym typeface="+mn-lt"/>
              </a:endParaRPr>
            </a:p>
          </p:txBody>
        </p:sp>
        <p:sp>
          <p:nvSpPr>
            <p:cNvPr id="81" name="Freeform 53"/>
            <p:cNvSpPr>
              <a:spLocks/>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6" b="1" dirty="0">
                <a:cs typeface="+mn-ea"/>
                <a:sym typeface="+mn-lt"/>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4" b="1" dirty="0">
                <a:cs typeface="+mn-ea"/>
                <a:sym typeface="+mn-lt"/>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p:spPr>
          <p:txBody>
            <a:bodyPr vert="horz" wrap="square" lIns="99526" tIns="49764" rIns="99526" bIns="49764" numCol="1" anchor="t" anchorCtr="0" compatLnSpc="1">
              <a:prstTxWarp prst="textNoShape">
                <a:avLst/>
              </a:prstTxWarp>
            </a:bodyPr>
            <a:lstStyle/>
            <a:p>
              <a:pPr>
                <a:lnSpc>
                  <a:spcPct val="120000"/>
                </a:lnSpc>
              </a:pPr>
              <a:endParaRPr lang="en-US" sz="1394" dirty="0">
                <a:latin typeface="+mn-lt"/>
                <a:ea typeface="+mn-ea"/>
                <a:cs typeface="+mn-ea"/>
                <a:sym typeface="+mn-lt"/>
              </a:endParaRPr>
            </a:p>
          </p:txBody>
        </p:sp>
      </p:grpSp>
      <p:grpSp>
        <p:nvGrpSpPr>
          <p:cNvPr id="11" name="Group 22"/>
          <p:cNvGrpSpPr/>
          <p:nvPr/>
        </p:nvGrpSpPr>
        <p:grpSpPr>
          <a:xfrm>
            <a:off x="1960144" y="3293617"/>
            <a:ext cx="2402631" cy="738270"/>
            <a:chOff x="833658" y="1897307"/>
            <a:chExt cx="2305278" cy="678287"/>
          </a:xfrm>
        </p:grpSpPr>
        <p:sp>
          <p:nvSpPr>
            <p:cNvPr id="92" name="Footer Text"/>
            <p:cNvSpPr txBox="1"/>
            <p:nvPr/>
          </p:nvSpPr>
          <p:spPr>
            <a:xfrm>
              <a:off x="833658" y="2187079"/>
              <a:ext cx="2287091" cy="388515"/>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93" name="TextBox 92"/>
            <p:cNvSpPr txBox="1"/>
            <p:nvPr/>
          </p:nvSpPr>
          <p:spPr>
            <a:xfrm>
              <a:off x="2054610" y="1897307"/>
              <a:ext cx="1084326" cy="246482"/>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12" name="Group 25"/>
          <p:cNvGrpSpPr/>
          <p:nvPr/>
        </p:nvGrpSpPr>
        <p:grpSpPr>
          <a:xfrm>
            <a:off x="1979099" y="4493656"/>
            <a:ext cx="2406145" cy="698781"/>
            <a:chOff x="858378" y="1897308"/>
            <a:chExt cx="2308650" cy="642003"/>
          </a:xfrm>
        </p:grpSpPr>
        <p:sp>
          <p:nvSpPr>
            <p:cNvPr id="95" name="Footer Text"/>
            <p:cNvSpPr txBox="1"/>
            <p:nvPr/>
          </p:nvSpPr>
          <p:spPr>
            <a:xfrm>
              <a:off x="858378" y="2150798"/>
              <a:ext cx="2287092" cy="388513"/>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96" name="TextBox 95"/>
            <p:cNvSpPr txBox="1"/>
            <p:nvPr/>
          </p:nvSpPr>
          <p:spPr>
            <a:xfrm>
              <a:off x="2082701" y="1897308"/>
              <a:ext cx="1084327" cy="246481"/>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13" name="Group 32"/>
          <p:cNvGrpSpPr/>
          <p:nvPr/>
        </p:nvGrpSpPr>
        <p:grpSpPr>
          <a:xfrm>
            <a:off x="8617600" y="3039040"/>
            <a:ext cx="2392206" cy="751925"/>
            <a:chOff x="844734" y="1897308"/>
            <a:chExt cx="2287091" cy="690832"/>
          </a:xfrm>
        </p:grpSpPr>
        <p:sp>
          <p:nvSpPr>
            <p:cNvPr id="98" name="Footer Text"/>
            <p:cNvSpPr txBox="1"/>
            <p:nvPr/>
          </p:nvSpPr>
          <p:spPr>
            <a:xfrm>
              <a:off x="844734" y="2199625"/>
              <a:ext cx="2287091" cy="388515"/>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99" name="TextBox 98"/>
            <p:cNvSpPr txBox="1"/>
            <p:nvPr/>
          </p:nvSpPr>
          <p:spPr>
            <a:xfrm>
              <a:off x="844734" y="1897308"/>
              <a:ext cx="1080460" cy="246482"/>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15" name="Group 35"/>
          <p:cNvGrpSpPr/>
          <p:nvPr/>
        </p:nvGrpSpPr>
        <p:grpSpPr>
          <a:xfrm>
            <a:off x="8617600" y="4238211"/>
            <a:ext cx="2407702" cy="754285"/>
            <a:chOff x="844734" y="1897307"/>
            <a:chExt cx="2301906" cy="692995"/>
          </a:xfrm>
        </p:grpSpPr>
        <p:sp>
          <p:nvSpPr>
            <p:cNvPr id="101" name="Footer Text"/>
            <p:cNvSpPr txBox="1"/>
            <p:nvPr/>
          </p:nvSpPr>
          <p:spPr>
            <a:xfrm>
              <a:off x="859549" y="2201789"/>
              <a:ext cx="2287091" cy="388513"/>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102" name="TextBox 101"/>
            <p:cNvSpPr txBox="1"/>
            <p:nvPr/>
          </p:nvSpPr>
          <p:spPr>
            <a:xfrm>
              <a:off x="844734" y="1897307"/>
              <a:ext cx="1080460" cy="246481"/>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17" name="Group 22"/>
          <p:cNvGrpSpPr/>
          <p:nvPr/>
        </p:nvGrpSpPr>
        <p:grpSpPr>
          <a:xfrm>
            <a:off x="3314688" y="2093590"/>
            <a:ext cx="2435703" cy="755043"/>
            <a:chOff x="793461" y="1897307"/>
            <a:chExt cx="2337010" cy="693692"/>
          </a:xfrm>
        </p:grpSpPr>
        <p:sp>
          <p:nvSpPr>
            <p:cNvPr id="104" name="Footer Text"/>
            <p:cNvSpPr txBox="1"/>
            <p:nvPr/>
          </p:nvSpPr>
          <p:spPr>
            <a:xfrm>
              <a:off x="793461" y="2202486"/>
              <a:ext cx="2287091" cy="388513"/>
            </a:xfrm>
            <a:prstGeom prst="rect">
              <a:avLst/>
            </a:prstGeom>
            <a:noFill/>
          </p:spPr>
          <p:txBody>
            <a:bodyPr wrap="square" lIns="0" tIns="0" rIns="0" bIns="0" rtlCol="0" anchor="t" anchorCtr="0">
              <a:spAutoFit/>
            </a:bodyPr>
            <a:lstStyle/>
            <a:p>
              <a:pPr algn="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105" name="TextBox 104"/>
            <p:cNvSpPr txBox="1"/>
            <p:nvPr/>
          </p:nvSpPr>
          <p:spPr>
            <a:xfrm>
              <a:off x="2046145" y="1897307"/>
              <a:ext cx="1084326" cy="246481"/>
            </a:xfrm>
            <a:prstGeom prst="rect">
              <a:avLst/>
            </a:prstGeom>
            <a:noFill/>
          </p:spPr>
          <p:txBody>
            <a:bodyPr wrap="none" lIns="0" tIns="0" rIns="0" bIns="0" rtlCol="0" anchor="t" anchorCtr="0">
              <a:spAutoFit/>
            </a:bodyPr>
            <a:lstStyle/>
            <a:p>
              <a:pPr algn="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grpSp>
        <p:nvGrpSpPr>
          <p:cNvPr id="18" name="Group 35"/>
          <p:cNvGrpSpPr/>
          <p:nvPr/>
        </p:nvGrpSpPr>
        <p:grpSpPr>
          <a:xfrm>
            <a:off x="7202097" y="5437375"/>
            <a:ext cx="2392206" cy="740679"/>
            <a:chOff x="844734" y="1897308"/>
            <a:chExt cx="2287091" cy="680500"/>
          </a:xfrm>
        </p:grpSpPr>
        <p:sp>
          <p:nvSpPr>
            <p:cNvPr id="107" name="Footer Text"/>
            <p:cNvSpPr txBox="1"/>
            <p:nvPr/>
          </p:nvSpPr>
          <p:spPr>
            <a:xfrm>
              <a:off x="844734" y="2189293"/>
              <a:ext cx="2287091" cy="388515"/>
            </a:xfrm>
            <a:prstGeom prst="rect">
              <a:avLst/>
            </a:prstGeom>
            <a:noFill/>
          </p:spPr>
          <p:txBody>
            <a:bodyPr wrap="square" lIns="0" tIns="0" rIns="0" bIns="0" rtlCol="0" anchor="t" anchorCtr="0">
              <a:spAutoFit/>
            </a:bodyPr>
            <a:lstStyle/>
            <a:p>
              <a:pPr>
                <a:lnSpc>
                  <a:spcPct val="120000"/>
                </a:lnSpc>
              </a:pPr>
              <a:r>
                <a:rPr lang="en-US" altLang="zh-CN" sz="1200" dirty="0">
                  <a:solidFill>
                    <a:schemeClr val="bg1">
                      <a:lumMod val="65000"/>
                    </a:schemeClr>
                  </a:solidFill>
                  <a:latin typeface="+mn-lt"/>
                  <a:ea typeface="+mn-ea"/>
                  <a:cs typeface="+mn-ea"/>
                  <a:sym typeface="+mn-lt"/>
                </a:rPr>
                <a:t>Click here to add content, content to match the title. </a:t>
              </a:r>
            </a:p>
          </p:txBody>
        </p:sp>
        <p:sp>
          <p:nvSpPr>
            <p:cNvPr id="108" name="TextBox 107"/>
            <p:cNvSpPr txBox="1"/>
            <p:nvPr/>
          </p:nvSpPr>
          <p:spPr>
            <a:xfrm>
              <a:off x="844734" y="1897308"/>
              <a:ext cx="1080460" cy="246482"/>
            </a:xfrm>
            <a:prstGeom prst="rect">
              <a:avLst/>
            </a:prstGeom>
            <a:noFill/>
          </p:spPr>
          <p:txBody>
            <a:bodyPr wrap="none" lIns="0" tIns="0" rIns="0" bIns="0" rtlCol="0" anchor="t" anchorCtr="0">
              <a:spAutoFit/>
            </a:bodyPr>
            <a:lstStyle/>
            <a:p>
              <a:pPr>
                <a:lnSpc>
                  <a:spcPct val="120000"/>
                </a:lnSpc>
              </a:pPr>
              <a:r>
                <a:rPr lang="en-US" altLang="zh-CN" sz="1600" dirty="0">
                  <a:solidFill>
                    <a:schemeClr val="bg1">
                      <a:lumMod val="65000"/>
                    </a:schemeClr>
                  </a:solidFill>
                  <a:latin typeface="+mn-lt"/>
                  <a:ea typeface="+mn-ea"/>
                  <a:cs typeface="+mn-ea"/>
                  <a:sym typeface="+mn-lt"/>
                </a:rPr>
                <a:t>Add title text</a:t>
              </a:r>
              <a:endParaRPr lang="en-US" sz="1600" dirty="0">
                <a:solidFill>
                  <a:schemeClr val="bg1">
                    <a:lumMod val="65000"/>
                  </a:schemeClr>
                </a:solidFill>
                <a:latin typeface="+mn-lt"/>
                <a:ea typeface="+mn-ea"/>
                <a:cs typeface="+mn-ea"/>
                <a:sym typeface="+mn-lt"/>
              </a:endParaRPr>
            </a:p>
          </p:txBody>
        </p:sp>
      </p:grpSp>
      <p:sp>
        <p:nvSpPr>
          <p:cNvPr id="47"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50"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
        <p:nvSpPr>
          <p:cNvPr id="8" name="TextBox 4">
            <a:extLst>
              <a:ext uri="{FF2B5EF4-FFF2-40B4-BE49-F238E27FC236}">
                <a16:creationId xmlns:a16="http://schemas.microsoft.com/office/drawing/2014/main" id="{32DAF677-0F77-3D0F-D448-D71135FCF20F}"/>
              </a:ext>
            </a:extLst>
          </p:cNvPr>
          <p:cNvSpPr txBox="1"/>
          <p:nvPr/>
        </p:nvSpPr>
        <p:spPr>
          <a:xfrm>
            <a:off x="236687" y="6871790"/>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行业</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96843390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righ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821" y="1570361"/>
            <a:ext cx="4011895" cy="245025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6" name="Rectangle 5"/>
          <p:cNvSpPr/>
          <p:nvPr/>
        </p:nvSpPr>
        <p:spPr>
          <a:xfrm>
            <a:off x="374821" y="4070824"/>
            <a:ext cx="4011895" cy="245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15" name="TextBox 14"/>
          <p:cNvSpPr txBox="1"/>
          <p:nvPr/>
        </p:nvSpPr>
        <p:spPr>
          <a:xfrm>
            <a:off x="973919" y="4383009"/>
            <a:ext cx="2808822" cy="1771960"/>
          </a:xfrm>
          <a:prstGeom prst="rect">
            <a:avLst/>
          </a:prstGeom>
          <a:noFill/>
        </p:spPr>
        <p:txBody>
          <a:bodyPr wrap="square" lIns="0" tIns="0" rIns="0" bIns="0" numCol="1" spcCol="360000">
            <a:spAutoFit/>
          </a:bodyPr>
          <a:lstStyle/>
          <a:p>
            <a:pPr algn="just">
              <a:lnSpc>
                <a:spcPct val="150000"/>
              </a:lnSpc>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7" name="Rectangle 16"/>
          <p:cNvSpPr/>
          <p:nvPr/>
        </p:nvSpPr>
        <p:spPr>
          <a:xfrm>
            <a:off x="4448819" y="1570361"/>
            <a:ext cx="4011895" cy="2450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18" name="Rectangle 17"/>
          <p:cNvSpPr/>
          <p:nvPr/>
        </p:nvSpPr>
        <p:spPr>
          <a:xfrm>
            <a:off x="4448819" y="4070847"/>
            <a:ext cx="4011895" cy="245018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19" name="TextBox 18"/>
          <p:cNvSpPr txBox="1"/>
          <p:nvPr/>
        </p:nvSpPr>
        <p:spPr>
          <a:xfrm>
            <a:off x="5047921" y="1871521"/>
            <a:ext cx="2808822" cy="1771960"/>
          </a:xfrm>
          <a:prstGeom prst="rect">
            <a:avLst/>
          </a:prstGeom>
          <a:noFill/>
        </p:spPr>
        <p:txBody>
          <a:bodyPr wrap="square" lIns="0" tIns="0" rIns="0" bIns="0" numCol="1" spcCol="360000">
            <a:spAutoFit/>
          </a:bodyPr>
          <a:lstStyle/>
          <a:p>
            <a:pPr algn="just">
              <a:lnSpc>
                <a:spcPct val="150000"/>
              </a:lnSpc>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20" name="Rectangle 19"/>
          <p:cNvSpPr/>
          <p:nvPr/>
        </p:nvSpPr>
        <p:spPr>
          <a:xfrm>
            <a:off x="8522818" y="1570361"/>
            <a:ext cx="4011895" cy="245025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21" name="Rectangle 20"/>
          <p:cNvSpPr/>
          <p:nvPr/>
        </p:nvSpPr>
        <p:spPr>
          <a:xfrm>
            <a:off x="8522818" y="4070847"/>
            <a:ext cx="4011895" cy="2450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78" dirty="0">
              <a:cs typeface="+mn-ea"/>
              <a:sym typeface="+mn-lt"/>
            </a:endParaRPr>
          </a:p>
        </p:txBody>
      </p:sp>
      <p:sp>
        <p:nvSpPr>
          <p:cNvPr id="22" name="TextBox 21"/>
          <p:cNvSpPr txBox="1"/>
          <p:nvPr/>
        </p:nvSpPr>
        <p:spPr>
          <a:xfrm>
            <a:off x="9121921" y="4383009"/>
            <a:ext cx="2808822" cy="1771960"/>
          </a:xfrm>
          <a:prstGeom prst="rect">
            <a:avLst/>
          </a:prstGeom>
          <a:noFill/>
        </p:spPr>
        <p:txBody>
          <a:bodyPr wrap="square" lIns="0" tIns="0" rIns="0" bIns="0" numCol="1" spcCol="360000">
            <a:spAutoFit/>
          </a:bodyPr>
          <a:lstStyle/>
          <a:p>
            <a:pPr algn="just">
              <a:lnSpc>
                <a:spcPct val="150000"/>
              </a:lnSpc>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a:p>
            <a:pPr algn="just">
              <a:lnSpc>
                <a:spcPct val="150000"/>
              </a:lnSpc>
            </a:pPr>
            <a:r>
              <a:rPr lang="en-US" altLang="zh-CN" sz="10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000" dirty="0">
              <a:solidFill>
                <a:schemeClr val="bg1"/>
              </a:solidFill>
              <a:latin typeface="+mn-lt"/>
              <a:ea typeface="+mn-ea"/>
              <a:cs typeface="+mn-ea"/>
              <a:sym typeface="+mn-lt"/>
            </a:endParaRPr>
          </a:p>
        </p:txBody>
      </p:sp>
      <p:sp>
        <p:nvSpPr>
          <p:cNvPr id="11" name="Content Placeholder 2"/>
          <p:cNvSpPr txBox="1">
            <a:spLocks/>
          </p:cNvSpPr>
          <p:nvPr/>
        </p:nvSpPr>
        <p:spPr>
          <a:xfrm>
            <a:off x="547751"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altLang="zh-CN" sz="2399" b="1" dirty="0">
                <a:solidFill>
                  <a:schemeClr val="bg1">
                    <a:lumMod val="65000"/>
                  </a:schemeClr>
                </a:solidFill>
                <a:cs typeface="+mn-ea"/>
                <a:sym typeface="+mn-lt"/>
              </a:rPr>
              <a:t>Add title text</a:t>
            </a:r>
            <a:endParaRPr lang="en-US" sz="2399" b="1" dirty="0">
              <a:solidFill>
                <a:schemeClr val="bg1">
                  <a:lumMod val="65000"/>
                </a:schemeClr>
              </a:solidFill>
              <a:cs typeface="+mn-ea"/>
              <a:sym typeface="+mn-lt"/>
            </a:endParaRPr>
          </a:p>
        </p:txBody>
      </p:sp>
      <p:sp>
        <p:nvSpPr>
          <p:cNvPr id="12" name="Text Box 11"/>
          <p:cNvSpPr txBox="1">
            <a:spLocks noChangeArrowheads="1"/>
          </p:cNvSpPr>
          <p:nvPr/>
        </p:nvSpPr>
        <p:spPr bwMode="auto">
          <a:xfrm>
            <a:off x="547752"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en-US" altLang="zh-CN" sz="1200" dirty="0">
                <a:solidFill>
                  <a:schemeClr val="bg1">
                    <a:lumMod val="65000"/>
                  </a:schemeClr>
                </a:solidFill>
                <a:latin typeface="+mn-lt"/>
                <a:ea typeface="+mn-ea"/>
                <a:cs typeface="+mn-ea"/>
                <a:sym typeface="+mn-lt"/>
              </a:rPr>
              <a:t>CLICK TO ADD CAPTION TEXT</a:t>
            </a:r>
            <a:endParaRPr lang="zh-CN" altLang="en-US" sz="12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02249575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7" grpId="0" animBg="1"/>
      <p:bldP spid="18" grpId="0" animBg="1"/>
      <p:bldP spid="19" grpId="0"/>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3370" y="2395436"/>
            <a:ext cx="2727011" cy="2441780"/>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0" name="Freeform 8"/>
            <p:cNvSpPr>
              <a:spLocks/>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26" name="Freeform 9"/>
            <p:cNvSpPr>
              <a:spLocks/>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66" tIns="64283" rIns="128566" bIns="64283" numCol="1" anchor="t" anchorCtr="0" compatLnSpc="1">
              <a:prstTxWarp prst="textNoShape">
                <a:avLst/>
              </a:prstTxWarp>
            </a:bodyPr>
            <a:lstStyle/>
            <a:p>
              <a:endParaRPr lang="zh-CN" altLang="en-US">
                <a:latin typeface="+mn-lt"/>
                <a:ea typeface="+mn-ea"/>
                <a:cs typeface="+mn-ea"/>
                <a:sym typeface="+mn-lt"/>
              </a:endParaRPr>
            </a:p>
          </p:txBody>
        </p:sp>
      </p:grpSp>
      <p:sp>
        <p:nvSpPr>
          <p:cNvPr id="21" name="矩形 20"/>
          <p:cNvSpPr/>
          <p:nvPr/>
        </p:nvSpPr>
        <p:spPr>
          <a:xfrm>
            <a:off x="6232244" y="3103122"/>
            <a:ext cx="3370984" cy="677108"/>
          </a:xfrm>
          <a:prstGeom prst="rect">
            <a:avLst/>
          </a:prstGeom>
        </p:spPr>
        <p:txBody>
          <a:bodyPr wrap="square" lIns="0" tIns="0" rIns="0" bIns="0">
            <a:spAutoFit/>
          </a:bodyPr>
          <a:lstStyle/>
          <a:p>
            <a:r>
              <a:rPr lang="en-US" altLang="zh-CN" sz="4400" dirty="0">
                <a:solidFill>
                  <a:schemeClr val="accent2"/>
                </a:solidFill>
                <a:latin typeface="+mn-lt"/>
                <a:ea typeface="+mn-ea"/>
                <a:cs typeface="+mn-ea"/>
                <a:sym typeface="+mn-lt"/>
              </a:rPr>
              <a:t>Add title text</a:t>
            </a:r>
            <a:endParaRPr lang="zh-CN" altLang="en-US" sz="4400" dirty="0">
              <a:solidFill>
                <a:schemeClr val="accent2"/>
              </a:solidFill>
              <a:latin typeface="+mn-lt"/>
              <a:ea typeface="+mn-ea"/>
              <a:cs typeface="+mn-ea"/>
              <a:sym typeface="+mn-lt"/>
            </a:endParaRPr>
          </a:p>
        </p:txBody>
      </p:sp>
      <p:sp>
        <p:nvSpPr>
          <p:cNvPr id="22" name="TextBox 11"/>
          <p:cNvSpPr txBox="1"/>
          <p:nvPr/>
        </p:nvSpPr>
        <p:spPr>
          <a:xfrm>
            <a:off x="61370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2"/>
                </a:solidFill>
                <a:latin typeface="+mn-lt"/>
                <a:ea typeface="+mn-ea"/>
                <a:cs typeface="+mn-ea"/>
                <a:sym typeface="+mn-lt"/>
              </a:rPr>
              <a:t>Add title text</a:t>
            </a:r>
          </a:p>
        </p:txBody>
      </p:sp>
      <p:sp>
        <p:nvSpPr>
          <p:cNvPr id="23" name="TextBox 11"/>
          <p:cNvSpPr txBox="1"/>
          <p:nvPr/>
        </p:nvSpPr>
        <p:spPr>
          <a:xfrm>
            <a:off x="8014505" y="3917333"/>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2"/>
                </a:solidFill>
                <a:latin typeface="+mn-lt"/>
                <a:ea typeface="+mn-ea"/>
                <a:cs typeface="+mn-ea"/>
                <a:sym typeface="+mn-lt"/>
              </a:rPr>
              <a:t>Add title text</a:t>
            </a:r>
          </a:p>
        </p:txBody>
      </p:sp>
      <p:sp>
        <p:nvSpPr>
          <p:cNvPr id="24" name="TextBox 11"/>
          <p:cNvSpPr txBox="1"/>
          <p:nvPr/>
        </p:nvSpPr>
        <p:spPr>
          <a:xfrm>
            <a:off x="61370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2"/>
                </a:solidFill>
                <a:latin typeface="+mn-lt"/>
                <a:ea typeface="+mn-ea"/>
                <a:cs typeface="+mn-ea"/>
                <a:sym typeface="+mn-lt"/>
              </a:rPr>
              <a:t>Add title text</a:t>
            </a:r>
          </a:p>
        </p:txBody>
      </p:sp>
      <p:sp>
        <p:nvSpPr>
          <p:cNvPr id="25" name="TextBox 11"/>
          <p:cNvSpPr txBox="1"/>
          <p:nvPr/>
        </p:nvSpPr>
        <p:spPr>
          <a:xfrm>
            <a:off x="8014505" y="4158387"/>
            <a:ext cx="1204176" cy="276999"/>
          </a:xfrm>
          <a:prstGeom prst="rect">
            <a:avLst/>
          </a:prstGeom>
          <a:noFill/>
        </p:spPr>
        <p:txBody>
          <a:bodyPr wrap="none" rtlCol="0">
            <a:spAutoFit/>
          </a:bodyPr>
          <a:lstStyle/>
          <a:p>
            <a:pPr marL="171404" lvl="1" indent="-171404">
              <a:buFont typeface="Arial" panose="020B0604020202020204" pitchFamily="34" charset="0"/>
              <a:buChar char="•"/>
            </a:pPr>
            <a:r>
              <a:rPr lang="en-US" altLang="zh-CN" sz="1200" dirty="0">
                <a:solidFill>
                  <a:schemeClr val="accent2"/>
                </a:solidFill>
                <a:latin typeface="+mn-lt"/>
                <a:ea typeface="+mn-ea"/>
                <a:cs typeface="+mn-ea"/>
                <a:sym typeface="+mn-lt"/>
              </a:rPr>
              <a:t>Add title text</a:t>
            </a:r>
          </a:p>
        </p:txBody>
      </p:sp>
      <p:sp>
        <p:nvSpPr>
          <p:cNvPr id="38" name="MH_Others_1"/>
          <p:cNvSpPr txBox="1"/>
          <p:nvPr>
            <p:custDataLst>
              <p:tags r:id="rId1"/>
            </p:custDataLst>
          </p:nvPr>
        </p:nvSpPr>
        <p:spPr>
          <a:xfrm>
            <a:off x="3120319" y="2687718"/>
            <a:ext cx="1713114"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mn-lt"/>
                <a:ea typeface="+mn-ea"/>
                <a:cs typeface="+mn-ea"/>
                <a:sym typeface="+mn-lt"/>
              </a:rPr>
              <a:t>02</a:t>
            </a:r>
          </a:p>
          <a:p>
            <a:pPr algn="ctr"/>
            <a:r>
              <a:rPr lang="en-US" altLang="zh-CN" sz="2800" dirty="0">
                <a:solidFill>
                  <a:schemeClr val="bg1"/>
                </a:solidFill>
                <a:latin typeface="+mn-lt"/>
                <a:ea typeface="+mn-ea"/>
                <a:cs typeface="+mn-ea"/>
                <a:sym typeface="+mn-lt"/>
              </a:rPr>
              <a:t>CHAPTER</a:t>
            </a:r>
            <a:endParaRPr lang="zh-CN" altLang="en-US" sz="2800" dirty="0">
              <a:solidFill>
                <a:schemeClr val="bg1"/>
              </a:solidFill>
              <a:latin typeface="+mn-lt"/>
              <a:ea typeface="+mn-ea"/>
              <a:cs typeface="+mn-ea"/>
              <a:sym typeface="+mn-lt"/>
            </a:endParaRPr>
          </a:p>
        </p:txBody>
      </p:sp>
    </p:spTree>
    <p:extLst>
      <p:ext uri="{BB962C8B-B14F-4D97-AF65-F5344CB8AC3E}">
        <p14:creationId xmlns:p14="http://schemas.microsoft.com/office/powerpoint/2010/main" val="358576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850"/>
</p:tagLst>
</file>

<file path=ppt/tags/tag1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3"/>
</p:tagLst>
</file>

<file path=ppt/tags/tag1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Lst>
</file>

<file path=ppt/tags/tag14.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9"/>
</p:tagLst>
</file>

<file path=ppt/tags/tag1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Lst>
</file>

<file path=ppt/tags/tag23.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194333"/>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0"/>
</p:tagLst>
</file>

<file path=ppt/tags/tag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4"/>
</p:tagLst>
</file>

<file path=ppt/theme/theme1.xml><?xml version="1.0" encoding="utf-8"?>
<a:theme xmlns:a="http://schemas.openxmlformats.org/drawingml/2006/main" name="www.freeppt7.com">
  <a:themeElements>
    <a:clrScheme name="自定义 513">
      <a:dk1>
        <a:sysClr val="windowText" lastClr="000000"/>
      </a:dk1>
      <a:lt1>
        <a:sysClr val="window" lastClr="FFFFFF"/>
      </a:lt1>
      <a:dk2>
        <a:srgbClr val="43B1B9"/>
      </a:dk2>
      <a:lt2>
        <a:srgbClr val="E7E6E6"/>
      </a:lt2>
      <a:accent1>
        <a:srgbClr val="03696D"/>
      </a:accent1>
      <a:accent2>
        <a:srgbClr val="43B1B9"/>
      </a:accent2>
      <a:accent3>
        <a:srgbClr val="03696D"/>
      </a:accent3>
      <a:accent4>
        <a:srgbClr val="43B1B9"/>
      </a:accent4>
      <a:accent5>
        <a:srgbClr val="03696D"/>
      </a:accent5>
      <a:accent6>
        <a:srgbClr val="43B1B9"/>
      </a:accent6>
      <a:hlink>
        <a:srgbClr val="03696D"/>
      </a:hlink>
      <a:folHlink>
        <a:srgbClr val="43B1B9"/>
      </a:folHlink>
    </a:clrScheme>
    <a:fontScheme name="bptnhjmb">
      <a:majorFont>
        <a:latin typeface="Arial" panose="020F0302020204030204"/>
        <a:ea typeface="微软雅黑"/>
        <a:cs typeface=""/>
      </a:majorFont>
      <a:minorFont>
        <a:latin typeface="Arial"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2792</Words>
  <Application>Microsoft Office PowerPoint</Application>
  <PresentationFormat>自定义</PresentationFormat>
  <Paragraphs>280</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微软雅黑</vt:lpstr>
      <vt:lpstr>Algerian</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投资分析</dc:title>
  <dc:creator/>
  <cp:keywords>www.1ppt.com</cp:keywords>
  <dc:description>www.1ppt.com</dc:description>
  <cp:lastModifiedBy/>
  <cp:revision>1</cp:revision>
  <dcterms:created xsi:type="dcterms:W3CDTF">2017-01-14T19:13:47Z</dcterms:created>
  <dcterms:modified xsi:type="dcterms:W3CDTF">2022-10-14T08:10:44Z</dcterms:modified>
</cp:coreProperties>
</file>