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304" r:id="rId3"/>
    <p:sldId id="2310" r:id="rId4"/>
    <p:sldId id="442" r:id="rId5"/>
    <p:sldId id="2305" r:id="rId6"/>
    <p:sldId id="481" r:id="rId7"/>
    <p:sldId id="1437" r:id="rId8"/>
    <p:sldId id="808" r:id="rId9"/>
    <p:sldId id="1876" r:id="rId10"/>
    <p:sldId id="351" r:id="rId11"/>
    <p:sldId id="2306" r:id="rId12"/>
    <p:sldId id="1690" r:id="rId13"/>
    <p:sldId id="357" r:id="rId14"/>
    <p:sldId id="1733" r:id="rId15"/>
    <p:sldId id="2126" r:id="rId16"/>
    <p:sldId id="2307" r:id="rId17"/>
    <p:sldId id="581" r:id="rId18"/>
    <p:sldId id="2139" r:id="rId19"/>
    <p:sldId id="2303" r:id="rId20"/>
    <p:sldId id="1631" r:id="rId21"/>
    <p:sldId id="2308" r:id="rId22"/>
    <p:sldId id="1778" r:id="rId23"/>
    <p:sldId id="328" r:id="rId24"/>
    <p:sldId id="1128" r:id="rId25"/>
    <p:sldId id="2034" r:id="rId26"/>
    <p:sldId id="230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1"/>
    <p:restoredTop sz="94658"/>
  </p:normalViewPr>
  <p:slideViewPr>
    <p:cSldViewPr snapToGrid="0">
      <p:cViewPr varScale="1">
        <p:scale>
          <a:sx n="69" d="100"/>
          <a:sy n="69" d="100"/>
        </p:scale>
        <p:origin x="708" y="66"/>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B5FCB-8767-4DDC-BB6E-AA5B1CF136B8}" type="datetimeFigureOut">
              <a:rPr lang="zh-CN" altLang="en-US" smtClean="0"/>
              <a:t>2022/10/23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85473-DAB2-430F-AA0D-DBF8072D042E}" type="slidenum">
              <a:rPr lang="zh-CN" altLang="en-US" smtClean="0"/>
              <a:t>‹#›</a:t>
            </a:fld>
            <a:endParaRPr lang="zh-CN" altLang="en-US"/>
          </a:p>
        </p:txBody>
      </p:sp>
    </p:spTree>
    <p:extLst>
      <p:ext uri="{BB962C8B-B14F-4D97-AF65-F5344CB8AC3E}">
        <p14:creationId xmlns:p14="http://schemas.microsoft.com/office/powerpoint/2010/main" val="373046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a:t>
            </a:fld>
            <a:endParaRPr lang="zh-CN" altLang="en-US"/>
          </a:p>
        </p:txBody>
      </p:sp>
    </p:spTree>
    <p:extLst>
      <p:ext uri="{BB962C8B-B14F-4D97-AF65-F5344CB8AC3E}">
        <p14:creationId xmlns:p14="http://schemas.microsoft.com/office/powerpoint/2010/main" val="217815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10</a:t>
            </a:fld>
            <a:endParaRPr lang="zh-CN" altLang="en-US"/>
          </a:p>
        </p:txBody>
      </p:sp>
    </p:spTree>
    <p:extLst>
      <p:ext uri="{BB962C8B-B14F-4D97-AF65-F5344CB8AC3E}">
        <p14:creationId xmlns:p14="http://schemas.microsoft.com/office/powerpoint/2010/main" val="69903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11</a:t>
            </a:fld>
            <a:endParaRPr lang="zh-CN" altLang="en-US"/>
          </a:p>
        </p:txBody>
      </p:sp>
    </p:spTree>
    <p:extLst>
      <p:ext uri="{BB962C8B-B14F-4D97-AF65-F5344CB8AC3E}">
        <p14:creationId xmlns:p14="http://schemas.microsoft.com/office/powerpoint/2010/main" val="9281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12</a:t>
            </a:fld>
            <a:endParaRPr lang="zh-CN" altLang="en-US"/>
          </a:p>
        </p:txBody>
      </p:sp>
    </p:spTree>
    <p:extLst>
      <p:ext uri="{BB962C8B-B14F-4D97-AF65-F5344CB8AC3E}">
        <p14:creationId xmlns:p14="http://schemas.microsoft.com/office/powerpoint/2010/main" val="279249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13</a:t>
            </a:fld>
            <a:endParaRPr lang="zh-CN" altLang="en-US"/>
          </a:p>
        </p:txBody>
      </p:sp>
    </p:spTree>
    <p:extLst>
      <p:ext uri="{BB962C8B-B14F-4D97-AF65-F5344CB8AC3E}">
        <p14:creationId xmlns:p14="http://schemas.microsoft.com/office/powerpoint/2010/main" val="385134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14</a:t>
            </a:fld>
            <a:endParaRPr lang="zh-CN" altLang="en-US"/>
          </a:p>
        </p:txBody>
      </p:sp>
    </p:spTree>
    <p:extLst>
      <p:ext uri="{BB962C8B-B14F-4D97-AF65-F5344CB8AC3E}">
        <p14:creationId xmlns:p14="http://schemas.microsoft.com/office/powerpoint/2010/main" val="336412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15</a:t>
            </a:fld>
            <a:endParaRPr lang="zh-CN" altLang="en-US"/>
          </a:p>
        </p:txBody>
      </p:sp>
    </p:spTree>
    <p:extLst>
      <p:ext uri="{BB962C8B-B14F-4D97-AF65-F5344CB8AC3E}">
        <p14:creationId xmlns:p14="http://schemas.microsoft.com/office/powerpoint/2010/main" val="1539039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16</a:t>
            </a:fld>
            <a:endParaRPr lang="zh-CN" altLang="en-US"/>
          </a:p>
        </p:txBody>
      </p:sp>
    </p:spTree>
    <p:extLst>
      <p:ext uri="{BB962C8B-B14F-4D97-AF65-F5344CB8AC3E}">
        <p14:creationId xmlns:p14="http://schemas.microsoft.com/office/powerpoint/2010/main" val="447667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17</a:t>
            </a:fld>
            <a:endParaRPr lang="zh-CN" altLang="en-US"/>
          </a:p>
        </p:txBody>
      </p:sp>
    </p:spTree>
    <p:extLst>
      <p:ext uri="{BB962C8B-B14F-4D97-AF65-F5344CB8AC3E}">
        <p14:creationId xmlns:p14="http://schemas.microsoft.com/office/powerpoint/2010/main" val="305829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18</a:t>
            </a:fld>
            <a:endParaRPr lang="zh-CN" altLang="en-US"/>
          </a:p>
        </p:txBody>
      </p:sp>
    </p:spTree>
    <p:extLst>
      <p:ext uri="{BB962C8B-B14F-4D97-AF65-F5344CB8AC3E}">
        <p14:creationId xmlns:p14="http://schemas.microsoft.com/office/powerpoint/2010/main" val="167206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19</a:t>
            </a:fld>
            <a:endParaRPr lang="zh-CN" altLang="en-US"/>
          </a:p>
        </p:txBody>
      </p:sp>
    </p:spTree>
    <p:extLst>
      <p:ext uri="{BB962C8B-B14F-4D97-AF65-F5344CB8AC3E}">
        <p14:creationId xmlns:p14="http://schemas.microsoft.com/office/powerpoint/2010/main" val="101882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2</a:t>
            </a:fld>
            <a:endParaRPr lang="zh-CN" altLang="en-US"/>
          </a:p>
        </p:txBody>
      </p:sp>
    </p:spTree>
    <p:extLst>
      <p:ext uri="{BB962C8B-B14F-4D97-AF65-F5344CB8AC3E}">
        <p14:creationId xmlns:p14="http://schemas.microsoft.com/office/powerpoint/2010/main" val="413104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20</a:t>
            </a:fld>
            <a:endParaRPr lang="zh-CN" altLang="en-US"/>
          </a:p>
        </p:txBody>
      </p:sp>
    </p:spTree>
    <p:extLst>
      <p:ext uri="{BB962C8B-B14F-4D97-AF65-F5344CB8AC3E}">
        <p14:creationId xmlns:p14="http://schemas.microsoft.com/office/powerpoint/2010/main" val="302142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21</a:t>
            </a:fld>
            <a:endParaRPr lang="zh-CN" altLang="en-US"/>
          </a:p>
        </p:txBody>
      </p:sp>
    </p:spTree>
    <p:extLst>
      <p:ext uri="{BB962C8B-B14F-4D97-AF65-F5344CB8AC3E}">
        <p14:creationId xmlns:p14="http://schemas.microsoft.com/office/powerpoint/2010/main" val="15119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22</a:t>
            </a:fld>
            <a:endParaRPr lang="zh-CN" altLang="en-US"/>
          </a:p>
        </p:txBody>
      </p:sp>
    </p:spTree>
    <p:extLst>
      <p:ext uri="{BB962C8B-B14F-4D97-AF65-F5344CB8AC3E}">
        <p14:creationId xmlns:p14="http://schemas.microsoft.com/office/powerpoint/2010/main" val="1397351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23</a:t>
            </a:fld>
            <a:endParaRPr lang="zh-CN" altLang="en-US"/>
          </a:p>
        </p:txBody>
      </p:sp>
    </p:spTree>
    <p:extLst>
      <p:ext uri="{BB962C8B-B14F-4D97-AF65-F5344CB8AC3E}">
        <p14:creationId xmlns:p14="http://schemas.microsoft.com/office/powerpoint/2010/main" val="424571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24</a:t>
            </a:fld>
            <a:endParaRPr lang="zh-CN" altLang="en-US"/>
          </a:p>
        </p:txBody>
      </p:sp>
    </p:spTree>
    <p:extLst>
      <p:ext uri="{BB962C8B-B14F-4D97-AF65-F5344CB8AC3E}">
        <p14:creationId xmlns:p14="http://schemas.microsoft.com/office/powerpoint/2010/main" val="3266989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25</a:t>
            </a:fld>
            <a:endParaRPr lang="zh-CN" altLang="en-US"/>
          </a:p>
        </p:txBody>
      </p:sp>
    </p:spTree>
    <p:extLst>
      <p:ext uri="{BB962C8B-B14F-4D97-AF65-F5344CB8AC3E}">
        <p14:creationId xmlns:p14="http://schemas.microsoft.com/office/powerpoint/2010/main" val="428235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3</a:t>
            </a:fld>
            <a:endParaRPr lang="zh-CN" altLang="en-US"/>
          </a:p>
        </p:txBody>
      </p:sp>
    </p:spTree>
    <p:extLst>
      <p:ext uri="{BB962C8B-B14F-4D97-AF65-F5344CB8AC3E}">
        <p14:creationId xmlns:p14="http://schemas.microsoft.com/office/powerpoint/2010/main" val="148553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4</a:t>
            </a:fld>
            <a:endParaRPr lang="zh-CN" altLang="en-US"/>
          </a:p>
        </p:txBody>
      </p:sp>
    </p:spTree>
    <p:extLst>
      <p:ext uri="{BB962C8B-B14F-4D97-AF65-F5344CB8AC3E}">
        <p14:creationId xmlns:p14="http://schemas.microsoft.com/office/powerpoint/2010/main" val="235191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5</a:t>
            </a:fld>
            <a:endParaRPr lang="zh-CN" altLang="en-US"/>
          </a:p>
        </p:txBody>
      </p:sp>
    </p:spTree>
    <p:extLst>
      <p:ext uri="{BB962C8B-B14F-4D97-AF65-F5344CB8AC3E}">
        <p14:creationId xmlns:p14="http://schemas.microsoft.com/office/powerpoint/2010/main" val="302668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6</a:t>
            </a:fld>
            <a:endParaRPr lang="zh-CN" altLang="en-US"/>
          </a:p>
        </p:txBody>
      </p:sp>
    </p:spTree>
    <p:extLst>
      <p:ext uri="{BB962C8B-B14F-4D97-AF65-F5344CB8AC3E}">
        <p14:creationId xmlns:p14="http://schemas.microsoft.com/office/powerpoint/2010/main" val="263825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7</a:t>
            </a:fld>
            <a:endParaRPr lang="zh-CN" altLang="en-US"/>
          </a:p>
        </p:txBody>
      </p:sp>
    </p:spTree>
    <p:extLst>
      <p:ext uri="{BB962C8B-B14F-4D97-AF65-F5344CB8AC3E}">
        <p14:creationId xmlns:p14="http://schemas.microsoft.com/office/powerpoint/2010/main" val="206184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8</a:t>
            </a:fld>
            <a:endParaRPr lang="zh-CN" altLang="en-US"/>
          </a:p>
        </p:txBody>
      </p:sp>
    </p:spTree>
    <p:extLst>
      <p:ext uri="{BB962C8B-B14F-4D97-AF65-F5344CB8AC3E}">
        <p14:creationId xmlns:p14="http://schemas.microsoft.com/office/powerpoint/2010/main" val="112082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185473-DAB2-430F-AA0D-DBF8072D042E}" type="slidenum">
              <a:rPr lang="zh-CN" altLang="en-US" smtClean="0"/>
              <a:t>9</a:t>
            </a:fld>
            <a:endParaRPr lang="zh-CN" altLang="en-US"/>
          </a:p>
        </p:txBody>
      </p:sp>
    </p:spTree>
    <p:extLst>
      <p:ext uri="{BB962C8B-B14F-4D97-AF65-F5344CB8AC3E}">
        <p14:creationId xmlns:p14="http://schemas.microsoft.com/office/powerpoint/2010/main" val="212111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67A348-880D-43A5-87BD-8B41CD7EA61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E5C24BB-CFAE-4D20-B07A-B82036067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726A227-6EA0-4F85-BBBC-8E5145FB7016}"/>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AA5755A1-34B6-44B3-98B1-50D47737B7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78988D-EB45-466B-8333-4A5B8DE83C50}"/>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161690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2953F-02DD-44EF-AE9A-D663BC0AE7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7C87DF-E0FD-4ED8-AC57-D7C1D631C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2BFBBB4-94F4-4C09-B92F-7AF98553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6EA556-C682-4622-B1A1-25610AFE7337}"/>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6" name="页脚占位符 5">
            <a:extLst>
              <a:ext uri="{FF2B5EF4-FFF2-40B4-BE49-F238E27FC236}">
                <a16:creationId xmlns:a16="http://schemas.microsoft.com/office/drawing/2014/main" id="{E854A55B-EDEE-4FE5-A33B-8988860DC07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6C3351-273F-48FA-8300-03AD3809EE38}"/>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374289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8154A0-C8BB-4D5F-83E9-988903298C8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F73086B-81CE-4FFB-897B-3970DFCCD75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8C617-E154-4DD2-ADA1-8882E2AF38C4}"/>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ABDF3E1B-CA84-49CE-B547-7A91DCCE58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37A9C1-A47A-4BB0-98CD-2961C4D856E2}"/>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165597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11DE4E5-78B5-4895-8797-DE830273A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DEAF552-C3A0-45C6-9638-145D28E2F49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1AD75E3-93E1-4297-95ED-EEA51D151C45}"/>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C4EF2DC4-57E1-4685-A9F4-2491F39F5F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B5A972-6F1D-496B-A273-EB8C0A68D0F9}"/>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90452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905061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62775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2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8D30CD-B0F4-44C7-9EB0-CE10F9518C3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644393-9627-45C9-8B37-BAD0DEBC22B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3825DF-1FD9-44B2-B198-F4CBE02C8E11}"/>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2C0A354F-9071-4280-A640-AD033C0694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98216D-C81C-4FA2-9E0E-7AC8EC7C13EB}"/>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376336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7A5C5E-FBE6-4706-A0C5-43EC311B399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50D6A2A-B78F-4F81-9C11-6DBFC64893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469C05-0B77-48B5-ADF4-E62B03CAAE3E}"/>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D3504621-384B-47A4-8CBF-F5B90F73F5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D1B5B6-018C-4DC0-B7C9-95020339B168}"/>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86593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B2375-4520-4298-B238-CE5955B359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9DFF15-B312-4FCB-8F64-4A8F9F45A4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36006E8-BD87-4254-86B4-8EC205BF97F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F900F24-6498-455D-B71E-9E7788BB659C}"/>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6" name="页脚占位符 5">
            <a:extLst>
              <a:ext uri="{FF2B5EF4-FFF2-40B4-BE49-F238E27FC236}">
                <a16:creationId xmlns:a16="http://schemas.microsoft.com/office/drawing/2014/main" id="{E2FA413F-D92D-46C4-B2F0-DC22155796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18932FD-F75F-45B7-9DD5-6D86764F05E9}"/>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420243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C6DC3E-0824-4785-9ABF-58C5C8C254F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58BBC31-B571-4441-A9BA-19F962017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7D4238-63C4-4DCF-8242-B10B8DB4750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5DA7FF5-B279-4E92-84F2-0EDAF4385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C165756-2221-4A2C-8468-0146805BEE2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A3622F2-3332-4436-9115-8C70A594B68A}"/>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8" name="页脚占位符 7">
            <a:extLst>
              <a:ext uri="{FF2B5EF4-FFF2-40B4-BE49-F238E27FC236}">
                <a16:creationId xmlns:a16="http://schemas.microsoft.com/office/drawing/2014/main" id="{6C10552F-9A56-457D-9B66-E972845E76F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96320E3-446A-4A26-ACEF-B79DBD479CA8}"/>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81312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C6DC3E-0824-4785-9ABF-58C5C8C254F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58BBC31-B571-4441-A9BA-19F962017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7D4238-63C4-4DCF-8242-B10B8DB4750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5DA7FF5-B279-4E92-84F2-0EDAF4385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C165756-2221-4A2C-8468-0146805BEE2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A3622F2-3332-4436-9115-8C70A594B68A}"/>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8" name="页脚占位符 7">
            <a:extLst>
              <a:ext uri="{FF2B5EF4-FFF2-40B4-BE49-F238E27FC236}">
                <a16:creationId xmlns:a16="http://schemas.microsoft.com/office/drawing/2014/main" id="{6C10552F-9A56-457D-9B66-E972845E76F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96320E3-446A-4A26-ACEF-B79DBD479CA8}"/>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
        <p:nvSpPr>
          <p:cNvPr id="11" name="TextBox 9">
            <a:extLst>
              <a:ext uri="{FF2B5EF4-FFF2-40B4-BE49-F238E27FC236}">
                <a16:creationId xmlns:a16="http://schemas.microsoft.com/office/drawing/2014/main" id="{8496DEB9-1FF1-D25B-6F90-033857A5FB59}"/>
              </a:ext>
            </a:extLst>
          </p:cNvPr>
          <p:cNvSpPr txBox="1"/>
          <p:nvPr userDrawn="1"/>
        </p:nvSpPr>
        <p:spPr>
          <a:xfrm>
            <a:off x="2085504" y="6721475"/>
            <a:ext cx="101329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338084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2E89FC-3C5A-4F1D-95DA-EED8002B41E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D027B5-C4CE-4041-8BE5-D2210BF14067}"/>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4" name="页脚占位符 3">
            <a:extLst>
              <a:ext uri="{FF2B5EF4-FFF2-40B4-BE49-F238E27FC236}">
                <a16:creationId xmlns:a16="http://schemas.microsoft.com/office/drawing/2014/main" id="{F210B6CD-6540-466C-81A3-E0F222B8A8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FB669DC-E1DA-4DD1-A0B5-AFAC98301680}"/>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390914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8F3AB6-6080-475A-83B1-CBA5E1F2EC95}"/>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3" name="页脚占位符 2">
            <a:extLst>
              <a:ext uri="{FF2B5EF4-FFF2-40B4-BE49-F238E27FC236}">
                <a16:creationId xmlns:a16="http://schemas.microsoft.com/office/drawing/2014/main" id="{F00E951B-0478-4729-A6C1-C9CBE0DF252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52529EF-0898-4EE1-AF41-70C253575931}"/>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215847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93FD9-8FED-4616-94E9-4E7638AF211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425FD29-44D4-4903-9FBD-CB2C38C8D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B0CA21-24CF-43CB-83E0-E49754B1D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6E1102-1CD6-48EF-8E94-3EACF65508C9}"/>
              </a:ext>
            </a:extLst>
          </p:cNvPr>
          <p:cNvSpPr>
            <a:spLocks noGrp="1"/>
          </p:cNvSpPr>
          <p:nvPr>
            <p:ph type="dt" sz="half" idx="10"/>
          </p:nvPr>
        </p:nvSpPr>
        <p:spPr/>
        <p:txBody>
          <a:bodyPr/>
          <a:lstStyle/>
          <a:p>
            <a:fld id="{EA729414-8EAF-42CE-95B2-141CDA1A04DC}" type="datetimeFigureOut">
              <a:rPr lang="zh-CN" altLang="en-US" smtClean="0"/>
              <a:t>2022/10/23</a:t>
            </a:fld>
            <a:endParaRPr lang="zh-CN" altLang="en-US"/>
          </a:p>
        </p:txBody>
      </p:sp>
      <p:sp>
        <p:nvSpPr>
          <p:cNvPr id="6" name="页脚占位符 5">
            <a:extLst>
              <a:ext uri="{FF2B5EF4-FFF2-40B4-BE49-F238E27FC236}">
                <a16:creationId xmlns:a16="http://schemas.microsoft.com/office/drawing/2014/main" id="{CDE95CED-E068-4EA5-B2D7-DDD7C60E47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492AAD1-1B6C-4667-BE14-AC2FFA2FF665}"/>
              </a:ext>
            </a:extLst>
          </p:cNvPr>
          <p:cNvSpPr>
            <a:spLocks noGrp="1"/>
          </p:cNvSpPr>
          <p:nvPr>
            <p:ph type="sldNum" sz="quarter" idx="12"/>
          </p:nvPr>
        </p:nvSpPr>
        <p:spPr/>
        <p:txBody>
          <a:body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98569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4C306CE-EC58-4FC1-BDD4-ECDF9F183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05BC6F-CCB8-4217-886C-F56A95E50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5047F3-ED30-4B74-A9DC-F32D464AE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29414-8EAF-42CE-95B2-141CDA1A04DC}" type="datetimeFigureOut">
              <a:rPr lang="zh-CN" altLang="en-US" smtClean="0"/>
              <a:t>2022/10/23</a:t>
            </a:fld>
            <a:endParaRPr lang="zh-CN" altLang="en-US"/>
          </a:p>
        </p:txBody>
      </p:sp>
      <p:sp>
        <p:nvSpPr>
          <p:cNvPr id="5" name="页脚占位符 4">
            <a:extLst>
              <a:ext uri="{FF2B5EF4-FFF2-40B4-BE49-F238E27FC236}">
                <a16:creationId xmlns:a16="http://schemas.microsoft.com/office/drawing/2014/main" id="{CD6EECC4-257A-4B8B-8BC1-4DBE29A9E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5128276-EAC0-4AFC-943F-C4D1B403C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03520-C420-496A-89B4-810BED6FB1F4}" type="slidenum">
              <a:rPr lang="zh-CN" altLang="en-US" smtClean="0"/>
              <a:t>‹#›</a:t>
            </a:fld>
            <a:endParaRPr lang="zh-CN" altLang="en-US"/>
          </a:p>
        </p:txBody>
      </p:sp>
    </p:spTree>
    <p:extLst>
      <p:ext uri="{BB962C8B-B14F-4D97-AF65-F5344CB8AC3E}">
        <p14:creationId xmlns:p14="http://schemas.microsoft.com/office/powerpoint/2010/main" val="258200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2261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6.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5.png"/><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32.xml"/><Relationship Id="rId7" Type="http://schemas.openxmlformats.org/officeDocument/2006/relationships/image" Target="../media/image31.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0.png"/><Relationship Id="rId5" Type="http://schemas.openxmlformats.org/officeDocument/2006/relationships/notesSlide" Target="../notesSlides/notesSlide22.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7.png"/><Relationship Id="rId2" Type="http://schemas.openxmlformats.org/officeDocument/2006/relationships/tags" Target="../tags/tag7.xml"/><Relationship Id="rId16" Type="http://schemas.openxmlformats.org/officeDocument/2006/relationships/image" Target="../media/image6.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5.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63">
            <a:extLst>
              <a:ext uri="{FF2B5EF4-FFF2-40B4-BE49-F238E27FC236}">
                <a16:creationId xmlns:a16="http://schemas.microsoft.com/office/drawing/2014/main" id="{9CBD7420-A1B8-F945-B490-873FE238417E}"/>
              </a:ext>
            </a:extLst>
          </p:cNvPr>
          <p:cNvSpPr/>
          <p:nvPr/>
        </p:nvSpPr>
        <p:spPr>
          <a:xfrm>
            <a:off x="0" y="2"/>
            <a:ext cx="12192000" cy="6445043"/>
          </a:xfrm>
          <a:prstGeom prst="rect">
            <a:avLst/>
          </a:prstGeom>
          <a:blipFill>
            <a:blip r:embed="rId4" cstate="screen">
              <a:extLst>
                <a:ext uri="{28A0092B-C50C-407E-A947-70E740481C1C}">
                  <a14:useLocalDpi xmlns:a14="http://schemas.microsoft.com/office/drawing/2010/main"/>
                </a:ext>
              </a:extLst>
            </a:blip>
            <a:srcRect/>
            <a:stretch>
              <a:fillRect t="-10307" b="-103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63">
            <a:extLst>
              <a:ext uri="{FF2B5EF4-FFF2-40B4-BE49-F238E27FC236}">
                <a16:creationId xmlns:a16="http://schemas.microsoft.com/office/drawing/2014/main" id="{C3E436EA-34EF-8446-9EF4-26BFC1A5F98F}"/>
              </a:ext>
            </a:extLst>
          </p:cNvPr>
          <p:cNvSpPr/>
          <p:nvPr/>
        </p:nvSpPr>
        <p:spPr>
          <a:xfrm>
            <a:off x="0" y="0"/>
            <a:ext cx="12192000" cy="6445043"/>
          </a:xfrm>
          <a:prstGeom prst="rect">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Freeform: Shape 9">
            <a:extLst>
              <a:ext uri="{FF2B5EF4-FFF2-40B4-BE49-F238E27FC236}">
                <a16:creationId xmlns:a16="http://schemas.microsoft.com/office/drawing/2014/main" id="{BEC7D088-3BA6-184D-89AF-CD8CF118C0C8}"/>
              </a:ext>
            </a:extLst>
          </p:cNvPr>
          <p:cNvSpPr/>
          <p:nvPr/>
        </p:nvSpPr>
        <p:spPr>
          <a:xfrm flipH="1">
            <a:off x="0" y="4247535"/>
            <a:ext cx="12192000" cy="1721465"/>
          </a:xfrm>
          <a:custGeom>
            <a:avLst/>
            <a:gdLst>
              <a:gd name="connsiteX0" fmla="*/ 8748491 w 12192000"/>
              <a:gd name="connsiteY0" fmla="*/ 1233 h 2626997"/>
              <a:gd name="connsiteX1" fmla="*/ 9144000 w 12192000"/>
              <a:gd name="connsiteY1" fmla="*/ 24961 h 2626997"/>
              <a:gd name="connsiteX2" fmla="*/ 12012914 w 12192000"/>
              <a:gd name="connsiteY2" fmla="*/ 498775 h 2626997"/>
              <a:gd name="connsiteX3" fmla="*/ 12192000 w 12192000"/>
              <a:gd name="connsiteY3" fmla="*/ 536959 h 2626997"/>
              <a:gd name="connsiteX4" fmla="*/ 12192000 w 12192000"/>
              <a:gd name="connsiteY4" fmla="*/ 1894026 h 2626997"/>
              <a:gd name="connsiteX5" fmla="*/ 12192000 w 12192000"/>
              <a:gd name="connsiteY5" fmla="*/ 2104484 h 2626997"/>
              <a:gd name="connsiteX6" fmla="*/ 12192000 w 12192000"/>
              <a:gd name="connsiteY6" fmla="*/ 2626997 h 2626997"/>
              <a:gd name="connsiteX7" fmla="*/ 0 w 12192000"/>
              <a:gd name="connsiteY7" fmla="*/ 2626997 h 2626997"/>
              <a:gd name="connsiteX8" fmla="*/ 0 w 12192000"/>
              <a:gd name="connsiteY8" fmla="*/ 2104484 h 2626997"/>
              <a:gd name="connsiteX9" fmla="*/ 0 w 12192000"/>
              <a:gd name="connsiteY9" fmla="*/ 1894026 h 2626997"/>
              <a:gd name="connsiteX10" fmla="*/ 0 w 12192000"/>
              <a:gd name="connsiteY10" fmla="*/ 222829 h 2626997"/>
              <a:gd name="connsiteX11" fmla="*/ 308035 w 12192000"/>
              <a:gd name="connsiteY11" fmla="*/ 272447 h 2626997"/>
              <a:gd name="connsiteX12" fmla="*/ 4306531 w 12192000"/>
              <a:gd name="connsiteY12" fmla="*/ 1057349 h 2626997"/>
              <a:gd name="connsiteX13" fmla="*/ 8748491 w 12192000"/>
              <a:gd name="connsiteY13" fmla="*/ 1233 h 262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2626997">
                <a:moveTo>
                  <a:pt x="8748491" y="1233"/>
                </a:moveTo>
                <a:cubicBezTo>
                  <a:pt x="8875898" y="4049"/>
                  <a:pt x="9007578" y="11749"/>
                  <a:pt x="9144000" y="24961"/>
                </a:cubicBezTo>
                <a:cubicBezTo>
                  <a:pt x="9826113" y="91022"/>
                  <a:pt x="10881736" y="266063"/>
                  <a:pt x="12012914" y="498775"/>
                </a:cubicBezTo>
                <a:lnTo>
                  <a:pt x="12192000" y="536959"/>
                </a:lnTo>
                <a:lnTo>
                  <a:pt x="12192000" y="1894026"/>
                </a:lnTo>
                <a:lnTo>
                  <a:pt x="12192000" y="2104484"/>
                </a:lnTo>
                <a:lnTo>
                  <a:pt x="12192000" y="2626997"/>
                </a:lnTo>
                <a:lnTo>
                  <a:pt x="0" y="2626997"/>
                </a:lnTo>
                <a:lnTo>
                  <a:pt x="0" y="2104484"/>
                </a:lnTo>
                <a:lnTo>
                  <a:pt x="0" y="1894026"/>
                </a:lnTo>
                <a:lnTo>
                  <a:pt x="0" y="222829"/>
                </a:lnTo>
                <a:lnTo>
                  <a:pt x="308035" y="272447"/>
                </a:lnTo>
                <a:cubicBezTo>
                  <a:pt x="1509291" y="495451"/>
                  <a:pt x="3147245" y="1087768"/>
                  <a:pt x="4306531" y="1057349"/>
                </a:cubicBezTo>
                <a:cubicBezTo>
                  <a:pt x="5887373" y="1015870"/>
                  <a:pt x="6837377" y="-41003"/>
                  <a:pt x="8748491"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cs typeface="+mn-ea"/>
              <a:sym typeface="+mn-lt"/>
            </a:endParaRPr>
          </a:p>
        </p:txBody>
      </p:sp>
      <p:sp>
        <p:nvSpPr>
          <p:cNvPr id="5" name="Freeform: Shape 10">
            <a:extLst>
              <a:ext uri="{FF2B5EF4-FFF2-40B4-BE49-F238E27FC236}">
                <a16:creationId xmlns:a16="http://schemas.microsoft.com/office/drawing/2014/main" id="{358C0D89-7839-314B-B408-543245FAE365}"/>
              </a:ext>
            </a:extLst>
          </p:cNvPr>
          <p:cNvSpPr/>
          <p:nvPr/>
        </p:nvSpPr>
        <p:spPr>
          <a:xfrm>
            <a:off x="0" y="5275419"/>
            <a:ext cx="12192000" cy="1582581"/>
          </a:xfrm>
          <a:custGeom>
            <a:avLst/>
            <a:gdLst>
              <a:gd name="connsiteX0" fmla="*/ 8748491 w 12192000"/>
              <a:gd name="connsiteY0" fmla="*/ 1233 h 3515997"/>
              <a:gd name="connsiteX1" fmla="*/ 9144000 w 12192000"/>
              <a:gd name="connsiteY1" fmla="*/ 24961 h 3515997"/>
              <a:gd name="connsiteX2" fmla="*/ 12012914 w 12192000"/>
              <a:gd name="connsiteY2" fmla="*/ 498775 h 3515997"/>
              <a:gd name="connsiteX3" fmla="*/ 12192000 w 12192000"/>
              <a:gd name="connsiteY3" fmla="*/ 536959 h 3515997"/>
              <a:gd name="connsiteX4" fmla="*/ 12192000 w 12192000"/>
              <a:gd name="connsiteY4" fmla="*/ 1894026 h 3515997"/>
              <a:gd name="connsiteX5" fmla="*/ 12192000 w 12192000"/>
              <a:gd name="connsiteY5" fmla="*/ 2104484 h 3515997"/>
              <a:gd name="connsiteX6" fmla="*/ 12192000 w 12192000"/>
              <a:gd name="connsiteY6" fmla="*/ 2626997 h 3515997"/>
              <a:gd name="connsiteX7" fmla="*/ 12192000 w 12192000"/>
              <a:gd name="connsiteY7" fmla="*/ 3515997 h 3515997"/>
              <a:gd name="connsiteX8" fmla="*/ 0 w 12192000"/>
              <a:gd name="connsiteY8" fmla="*/ 3515997 h 3515997"/>
              <a:gd name="connsiteX9" fmla="*/ 0 w 12192000"/>
              <a:gd name="connsiteY9" fmla="*/ 2626997 h 3515997"/>
              <a:gd name="connsiteX10" fmla="*/ 0 w 12192000"/>
              <a:gd name="connsiteY10" fmla="*/ 2104484 h 3515997"/>
              <a:gd name="connsiteX11" fmla="*/ 0 w 12192000"/>
              <a:gd name="connsiteY11" fmla="*/ 1894026 h 3515997"/>
              <a:gd name="connsiteX12" fmla="*/ 0 w 12192000"/>
              <a:gd name="connsiteY12" fmla="*/ 222829 h 3515997"/>
              <a:gd name="connsiteX13" fmla="*/ 308035 w 12192000"/>
              <a:gd name="connsiteY13" fmla="*/ 272447 h 3515997"/>
              <a:gd name="connsiteX14" fmla="*/ 4306531 w 12192000"/>
              <a:gd name="connsiteY14" fmla="*/ 1057349 h 3515997"/>
              <a:gd name="connsiteX15" fmla="*/ 8748491 w 12192000"/>
              <a:gd name="connsiteY15" fmla="*/ 1233 h 35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515997">
                <a:moveTo>
                  <a:pt x="8748491" y="1233"/>
                </a:moveTo>
                <a:cubicBezTo>
                  <a:pt x="8875898" y="4049"/>
                  <a:pt x="9007578" y="11749"/>
                  <a:pt x="9144000" y="24961"/>
                </a:cubicBezTo>
                <a:cubicBezTo>
                  <a:pt x="9826113" y="91022"/>
                  <a:pt x="10881736" y="266063"/>
                  <a:pt x="12012914" y="498775"/>
                </a:cubicBezTo>
                <a:lnTo>
                  <a:pt x="12192000" y="536959"/>
                </a:lnTo>
                <a:lnTo>
                  <a:pt x="12192000" y="1894026"/>
                </a:lnTo>
                <a:lnTo>
                  <a:pt x="12192000" y="2104484"/>
                </a:lnTo>
                <a:lnTo>
                  <a:pt x="12192000" y="2626997"/>
                </a:lnTo>
                <a:lnTo>
                  <a:pt x="12192000" y="3515997"/>
                </a:lnTo>
                <a:lnTo>
                  <a:pt x="0" y="3515997"/>
                </a:lnTo>
                <a:lnTo>
                  <a:pt x="0" y="2626997"/>
                </a:lnTo>
                <a:lnTo>
                  <a:pt x="0" y="2104484"/>
                </a:lnTo>
                <a:lnTo>
                  <a:pt x="0" y="1894026"/>
                </a:lnTo>
                <a:lnTo>
                  <a:pt x="0" y="222829"/>
                </a:lnTo>
                <a:lnTo>
                  <a:pt x="308035" y="272447"/>
                </a:lnTo>
                <a:cubicBezTo>
                  <a:pt x="1509291" y="495451"/>
                  <a:pt x="3147245" y="1087768"/>
                  <a:pt x="4306531" y="1057349"/>
                </a:cubicBezTo>
                <a:cubicBezTo>
                  <a:pt x="5887373" y="1015870"/>
                  <a:pt x="6837377" y="-41003"/>
                  <a:pt x="8748491" y="12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cs typeface="+mn-ea"/>
              <a:sym typeface="+mn-lt"/>
            </a:endParaRPr>
          </a:p>
        </p:txBody>
      </p:sp>
      <p:sp>
        <p:nvSpPr>
          <p:cNvPr id="54" name="TextBox 62">
            <a:extLst>
              <a:ext uri="{FF2B5EF4-FFF2-40B4-BE49-F238E27FC236}">
                <a16:creationId xmlns:a16="http://schemas.microsoft.com/office/drawing/2014/main" id="{DC632C26-8085-4046-8833-793FC7D4094B}"/>
              </a:ext>
            </a:extLst>
          </p:cNvPr>
          <p:cNvSpPr txBox="1"/>
          <p:nvPr/>
        </p:nvSpPr>
        <p:spPr>
          <a:xfrm>
            <a:off x="1042088" y="2039424"/>
            <a:ext cx="10557162" cy="10156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pPr algn="ctr"/>
            <a:r>
              <a:rPr lang="en-US" altLang="zh-CN" sz="6000" b="1" spc="300" dirty="0">
                <a:effectLst/>
                <a:latin typeface="Arial Rounded MT Bold" panose="020F0704030504030204" pitchFamily="34" charset="0"/>
                <a:cs typeface="+mn-ea"/>
                <a:sym typeface="+mn-lt"/>
              </a:rPr>
              <a:t>FREE PPT TEMPLATES</a:t>
            </a:r>
            <a:endParaRPr lang="id-ID" sz="6000" b="1" spc="300" dirty="0">
              <a:effectLst/>
              <a:latin typeface="Arial Rounded MT Bold" panose="020F0704030504030204" pitchFamily="34" charset="0"/>
              <a:cs typeface="+mn-ea"/>
              <a:sym typeface="+mn-lt"/>
            </a:endParaRPr>
          </a:p>
        </p:txBody>
      </p:sp>
      <p:sp>
        <p:nvSpPr>
          <p:cNvPr id="59" name="TextBox 55">
            <a:extLst>
              <a:ext uri="{FF2B5EF4-FFF2-40B4-BE49-F238E27FC236}">
                <a16:creationId xmlns:a16="http://schemas.microsoft.com/office/drawing/2014/main" id="{55944C65-9A37-B740-9C5C-D347D65FF2AE}"/>
              </a:ext>
            </a:extLst>
          </p:cNvPr>
          <p:cNvSpPr txBox="1"/>
          <p:nvPr/>
        </p:nvSpPr>
        <p:spPr>
          <a:xfrm>
            <a:off x="3857376" y="5969000"/>
            <a:ext cx="4477251" cy="307777"/>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400" dirty="0">
                <a:latin typeface="+mn-lt"/>
                <a:cs typeface="+mn-ea"/>
                <a:sym typeface="+mn-lt"/>
              </a:rPr>
              <a:t>Copyright © freeppt7.com. All rights.</a:t>
            </a:r>
          </a:p>
        </p:txBody>
      </p:sp>
      <p:sp>
        <p:nvSpPr>
          <p:cNvPr id="60" name="文本框 59">
            <a:extLst>
              <a:ext uri="{FF2B5EF4-FFF2-40B4-BE49-F238E27FC236}">
                <a16:creationId xmlns:a16="http://schemas.microsoft.com/office/drawing/2014/main" id="{6C7215C4-8FD7-9A47-822F-18DE16EB7FA1}"/>
              </a:ext>
            </a:extLst>
          </p:cNvPr>
          <p:cNvSpPr txBox="1"/>
          <p:nvPr/>
        </p:nvSpPr>
        <p:spPr>
          <a:xfrm>
            <a:off x="2129669" y="3144079"/>
            <a:ext cx="8382000" cy="658835"/>
          </a:xfrm>
          <a:prstGeom prst="rect">
            <a:avLst/>
          </a:prstGeom>
          <a:noFill/>
        </p:spPr>
        <p:txBody>
          <a:bodyPr wrap="square" rtlCol="0">
            <a:spAutoFit/>
          </a:bodyPr>
          <a:lstStyle/>
          <a:p>
            <a:pPr algn="dist">
              <a:lnSpc>
                <a:spcPct val="150000"/>
              </a:lnSpc>
            </a:pPr>
            <a:r>
              <a:rPr lang="en-US" altLang="zh-CN" sz="2800" dirty="0">
                <a:solidFill>
                  <a:schemeClr val="bg1">
                    <a:lumMod val="85000"/>
                  </a:schemeClr>
                </a:solidFill>
                <a:cs typeface="+mn-ea"/>
                <a:sym typeface="+mn-lt"/>
              </a:rPr>
              <a:t>Insert the Subtitle of Your Presentation</a:t>
            </a:r>
          </a:p>
        </p:txBody>
      </p:sp>
      <p:pic>
        <p:nvPicPr>
          <p:cNvPr id="2" name="图片 1" descr="图片1">
            <a:extLst>
              <a:ext uri="{FF2B5EF4-FFF2-40B4-BE49-F238E27FC236}">
                <a16:creationId xmlns:a16="http://schemas.microsoft.com/office/drawing/2014/main" id="{5366633D-DD8A-8201-5BA0-B4B8AC460C3B}"/>
              </a:ext>
            </a:extLst>
          </p:cNvPr>
          <p:cNvPicPr>
            <a:picLocks noChangeAspect="1"/>
          </p:cNvPicPr>
          <p:nvPr>
            <p:custDataLst>
              <p:tags r:id="rId1"/>
            </p:custDataLst>
          </p:nvPr>
        </p:nvPicPr>
        <p:blipFill>
          <a:blip r:embed="rId5"/>
          <a:stretch>
            <a:fillRect/>
          </a:stretch>
        </p:blipFill>
        <p:spPr>
          <a:xfrm>
            <a:off x="10319090" y="298244"/>
            <a:ext cx="1280160" cy="426720"/>
          </a:xfrm>
          <a:prstGeom prst="rect">
            <a:avLst/>
          </a:prstGeom>
        </p:spPr>
      </p:pic>
      <p:grpSp>
        <p:nvGrpSpPr>
          <p:cNvPr id="6" name="组合 5">
            <a:extLst>
              <a:ext uri="{FF2B5EF4-FFF2-40B4-BE49-F238E27FC236}">
                <a16:creationId xmlns:a16="http://schemas.microsoft.com/office/drawing/2014/main" id="{CB5FB9D5-6D43-A174-29C6-29D90453F288}"/>
              </a:ext>
            </a:extLst>
          </p:cNvPr>
          <p:cNvGrpSpPr/>
          <p:nvPr/>
        </p:nvGrpSpPr>
        <p:grpSpPr>
          <a:xfrm>
            <a:off x="4331675" y="4680881"/>
            <a:ext cx="3734477" cy="314481"/>
            <a:chOff x="4414802" y="4745227"/>
            <a:chExt cx="3734477" cy="314481"/>
          </a:xfrm>
        </p:grpSpPr>
        <p:grpSp>
          <p:nvGrpSpPr>
            <p:cNvPr id="7" name="组合 6">
              <a:extLst>
                <a:ext uri="{FF2B5EF4-FFF2-40B4-BE49-F238E27FC236}">
                  <a16:creationId xmlns:a16="http://schemas.microsoft.com/office/drawing/2014/main" id="{91FC9C96-FE68-7DF5-7BEF-3B47BF4FA0E2}"/>
                </a:ext>
              </a:extLst>
            </p:cNvPr>
            <p:cNvGrpSpPr/>
            <p:nvPr/>
          </p:nvGrpSpPr>
          <p:grpSpPr>
            <a:xfrm>
              <a:off x="6654696" y="4763888"/>
              <a:ext cx="290407" cy="290407"/>
              <a:chOff x="2633025" y="5543873"/>
              <a:chExt cx="290407" cy="290407"/>
            </a:xfrm>
            <a:solidFill>
              <a:schemeClr val="bg1"/>
            </a:solidFill>
          </p:grpSpPr>
          <p:sp>
            <p:nvSpPr>
              <p:cNvPr id="15" name="Oval 15">
                <a:extLst>
                  <a:ext uri="{FF2B5EF4-FFF2-40B4-BE49-F238E27FC236}">
                    <a16:creationId xmlns:a16="http://schemas.microsoft.com/office/drawing/2014/main" id="{098BC58C-A7D6-B809-2EFB-172F22E08EF0}"/>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lumMod val="85000"/>
                    </a:schemeClr>
                  </a:solidFill>
                  <a:cs typeface="+mn-ea"/>
                  <a:sym typeface="+mn-lt"/>
                </a:endParaRPr>
              </a:p>
            </p:txBody>
          </p:sp>
          <p:grpSp>
            <p:nvGrpSpPr>
              <p:cNvPr id="16" name="Group 16">
                <a:extLst>
                  <a:ext uri="{FF2B5EF4-FFF2-40B4-BE49-F238E27FC236}">
                    <a16:creationId xmlns:a16="http://schemas.microsoft.com/office/drawing/2014/main" id="{DB3B219B-288C-4225-B727-E2C3660D2F41}"/>
                  </a:ext>
                </a:extLst>
              </p:cNvPr>
              <p:cNvGrpSpPr>
                <a:grpSpLocks/>
              </p:cNvGrpSpPr>
              <p:nvPr/>
            </p:nvGrpSpPr>
            <p:grpSpPr bwMode="auto">
              <a:xfrm>
                <a:off x="2726440" y="5602052"/>
                <a:ext cx="104062" cy="167263"/>
                <a:chOff x="4441" y="3144"/>
                <a:chExt cx="215" cy="345"/>
              </a:xfrm>
              <a:grpFill/>
            </p:grpSpPr>
            <p:sp>
              <p:nvSpPr>
                <p:cNvPr id="17" name="Freeform 17">
                  <a:extLst>
                    <a:ext uri="{FF2B5EF4-FFF2-40B4-BE49-F238E27FC236}">
                      <a16:creationId xmlns:a16="http://schemas.microsoft.com/office/drawing/2014/main" id="{031E5361-E4D6-62C3-77CF-C259FF2288F2}"/>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sp>
              <p:nvSpPr>
                <p:cNvPr id="18" name="Freeform 18">
                  <a:extLst>
                    <a:ext uri="{FF2B5EF4-FFF2-40B4-BE49-F238E27FC236}">
                      <a16:creationId xmlns:a16="http://schemas.microsoft.com/office/drawing/2014/main" id="{989E975E-53C3-D1DC-CF4D-AB5CE025665D}"/>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grpSp>
        </p:grpSp>
        <p:grpSp>
          <p:nvGrpSpPr>
            <p:cNvPr id="8" name="组合 7">
              <a:extLst>
                <a:ext uri="{FF2B5EF4-FFF2-40B4-BE49-F238E27FC236}">
                  <a16:creationId xmlns:a16="http://schemas.microsoft.com/office/drawing/2014/main" id="{F45ED9FC-A08C-0C38-F9E2-A7FE881E3DA7}"/>
                </a:ext>
              </a:extLst>
            </p:cNvPr>
            <p:cNvGrpSpPr/>
            <p:nvPr/>
          </p:nvGrpSpPr>
          <p:grpSpPr>
            <a:xfrm>
              <a:off x="4414802" y="4745227"/>
              <a:ext cx="290407" cy="290407"/>
              <a:chOff x="732769" y="5535598"/>
              <a:chExt cx="290407" cy="290407"/>
            </a:xfrm>
            <a:solidFill>
              <a:schemeClr val="bg1"/>
            </a:solidFill>
          </p:grpSpPr>
          <p:sp>
            <p:nvSpPr>
              <p:cNvPr id="11" name="Oval 10">
                <a:extLst>
                  <a:ext uri="{FF2B5EF4-FFF2-40B4-BE49-F238E27FC236}">
                    <a16:creationId xmlns:a16="http://schemas.microsoft.com/office/drawing/2014/main" id="{ACF4B32A-B2BE-276F-0142-EA86350F22A9}"/>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lumMod val="85000"/>
                    </a:schemeClr>
                  </a:solidFill>
                  <a:cs typeface="+mn-ea"/>
                  <a:sym typeface="+mn-lt"/>
                </a:endParaRPr>
              </a:p>
            </p:txBody>
          </p:sp>
          <p:grpSp>
            <p:nvGrpSpPr>
              <p:cNvPr id="12" name="组合 11">
                <a:extLst>
                  <a:ext uri="{FF2B5EF4-FFF2-40B4-BE49-F238E27FC236}">
                    <a16:creationId xmlns:a16="http://schemas.microsoft.com/office/drawing/2014/main" id="{F2C096D3-B35F-A730-71F4-81BA3859C92B}"/>
                  </a:ext>
                </a:extLst>
              </p:cNvPr>
              <p:cNvGrpSpPr/>
              <p:nvPr/>
            </p:nvGrpSpPr>
            <p:grpSpPr>
              <a:xfrm>
                <a:off x="811795" y="5598991"/>
                <a:ext cx="132841" cy="151011"/>
                <a:chOff x="860980" y="3583766"/>
                <a:chExt cx="100336" cy="114060"/>
              </a:xfrm>
              <a:grpFill/>
            </p:grpSpPr>
            <p:sp>
              <p:nvSpPr>
                <p:cNvPr id="13" name="Freeform 12">
                  <a:extLst>
                    <a:ext uri="{FF2B5EF4-FFF2-40B4-BE49-F238E27FC236}">
                      <a16:creationId xmlns:a16="http://schemas.microsoft.com/office/drawing/2014/main" id="{0E4A7F04-AD3D-92E0-6182-4C9F413E7C57}"/>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sp>
              <p:nvSpPr>
                <p:cNvPr id="14" name="Freeform 13">
                  <a:extLst>
                    <a:ext uri="{FF2B5EF4-FFF2-40B4-BE49-F238E27FC236}">
                      <a16:creationId xmlns:a16="http://schemas.microsoft.com/office/drawing/2014/main" id="{E05B7D9C-BCAA-DD6C-6666-3DA245ECD1B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grpSp>
        </p:grpSp>
        <p:sp>
          <p:nvSpPr>
            <p:cNvPr id="9" name="Text Box 20">
              <a:extLst>
                <a:ext uri="{FF2B5EF4-FFF2-40B4-BE49-F238E27FC236}">
                  <a16:creationId xmlns:a16="http://schemas.microsoft.com/office/drawing/2014/main" id="{923074B9-11E2-D2BB-5BCF-8D17C6E35153}"/>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85000"/>
                    </a:schemeClr>
                  </a:solidFill>
                  <a:cs typeface="+mn-ea"/>
                  <a:sym typeface="+mn-lt"/>
                </a:rPr>
                <a:t>XX.XX.20XX</a:t>
              </a:r>
              <a:endParaRPr lang="zh-CN" altLang="en-US" sz="1400" dirty="0">
                <a:solidFill>
                  <a:schemeClr val="bg1">
                    <a:lumMod val="85000"/>
                  </a:schemeClr>
                </a:solidFill>
                <a:cs typeface="+mn-ea"/>
                <a:sym typeface="+mn-lt"/>
              </a:endParaRPr>
            </a:p>
          </p:txBody>
        </p:sp>
        <p:sp>
          <p:nvSpPr>
            <p:cNvPr id="10" name="矩形 9">
              <a:extLst>
                <a:ext uri="{FF2B5EF4-FFF2-40B4-BE49-F238E27FC236}">
                  <a16:creationId xmlns:a16="http://schemas.microsoft.com/office/drawing/2014/main" id="{AE9F6803-4472-5DA8-FEB7-E0F477E533F1}"/>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85000"/>
                    </a:schemeClr>
                  </a:solidFill>
                  <a:cs typeface="+mn-ea"/>
                  <a:sym typeface="+mn-lt"/>
                </a:rPr>
                <a:t>Report </a:t>
              </a:r>
              <a:r>
                <a:rPr lang="zh-CN" altLang="en-US" sz="1400" dirty="0">
                  <a:solidFill>
                    <a:schemeClr val="bg1">
                      <a:lumMod val="85000"/>
                    </a:schemeClr>
                  </a:solidFill>
                  <a:cs typeface="+mn-ea"/>
                  <a:sym typeface="+mn-lt"/>
                </a:rPr>
                <a:t>：</a:t>
              </a:r>
              <a:r>
                <a:rPr lang="en-US" altLang="zh-CN" sz="1400" dirty="0">
                  <a:solidFill>
                    <a:schemeClr val="bg1">
                      <a:lumMod val="85000"/>
                    </a:schemeClr>
                  </a:solidFill>
                  <a:cs typeface="+mn-ea"/>
                  <a:sym typeface="+mn-lt"/>
                </a:rPr>
                <a:t>freeppt7.com</a:t>
              </a:r>
              <a:endParaRPr lang="zh-CN" altLang="en-US" sz="1400" dirty="0">
                <a:solidFill>
                  <a:schemeClr val="bg1">
                    <a:lumMod val="85000"/>
                  </a:schemeClr>
                </a:solidFill>
                <a:cs typeface="+mn-ea"/>
                <a:sym typeface="+mn-lt"/>
              </a:endParaRPr>
            </a:p>
          </p:txBody>
        </p:sp>
      </p:grpSp>
    </p:spTree>
    <p:extLst>
      <p:ext uri="{BB962C8B-B14F-4D97-AF65-F5344CB8AC3E}">
        <p14:creationId xmlns:p14="http://schemas.microsoft.com/office/powerpoint/2010/main" val="281679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par>
                                <p:cTn id="10" presetID="2" presetClass="entr" presetSubtype="4" decel="10000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childTnLst>
                                </p:cTn>
                              </p:par>
                              <p:par>
                                <p:cTn id="21" presetID="2" presetClass="entr" presetSubtype="2" decel="10000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750" fill="hold"/>
                                        <p:tgtEl>
                                          <p:spTgt spid="54"/>
                                        </p:tgtEl>
                                        <p:attrNameLst>
                                          <p:attrName>ppt_x</p:attrName>
                                        </p:attrNameLst>
                                      </p:cBhvr>
                                      <p:tavLst>
                                        <p:tav tm="0">
                                          <p:val>
                                            <p:strVal val="1+#ppt_w/2"/>
                                          </p:val>
                                        </p:tav>
                                        <p:tav tm="100000">
                                          <p:val>
                                            <p:strVal val="#ppt_x"/>
                                          </p:val>
                                        </p:tav>
                                      </p:tavLst>
                                    </p:anim>
                                    <p:anim calcmode="lin" valueType="num">
                                      <p:cBhvr additive="base">
                                        <p:cTn id="24" dur="7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2" presetClass="entr" presetSubtype="4" decel="10000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1000" fill="hold"/>
                                        <p:tgtEl>
                                          <p:spTgt spid="59"/>
                                        </p:tgtEl>
                                        <p:attrNameLst>
                                          <p:attrName>ppt_x</p:attrName>
                                        </p:attrNameLst>
                                      </p:cBhvr>
                                      <p:tavLst>
                                        <p:tav tm="0">
                                          <p:val>
                                            <p:strVal val="#ppt_x"/>
                                          </p:val>
                                        </p:tav>
                                        <p:tav tm="100000">
                                          <p:val>
                                            <p:strVal val="#ppt_x"/>
                                          </p:val>
                                        </p:tav>
                                      </p:tavLst>
                                    </p:anim>
                                    <p:anim calcmode="lin" valueType="num">
                                      <p:cBhvr additive="base">
                                        <p:cTn id="32"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 grpId="0" animBg="1"/>
      <p:bldP spid="4" grpId="0" animBg="1"/>
      <p:bldP spid="5" grpId="0" animBg="1"/>
      <p:bldP spid="54"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3">
            <a:extLst>
              <a:ext uri="{FF2B5EF4-FFF2-40B4-BE49-F238E27FC236}">
                <a16:creationId xmlns:a16="http://schemas.microsoft.com/office/drawing/2014/main" id="{695992FE-7902-AB48-9B1D-30233ECF9173}"/>
              </a:ext>
            </a:extLst>
          </p:cNvPr>
          <p:cNvSpPr/>
          <p:nvPr/>
        </p:nvSpPr>
        <p:spPr>
          <a:xfrm>
            <a:off x="0" y="2"/>
            <a:ext cx="12192000" cy="6445043"/>
          </a:xfrm>
          <a:prstGeom prst="rect">
            <a:avLst/>
          </a:prstGeom>
          <a:blipFill>
            <a:blip r:embed="rId5" cstate="screen">
              <a:extLst>
                <a:ext uri="{28A0092B-C50C-407E-A947-70E740481C1C}">
                  <a14:useLocalDpi xmlns:a14="http://schemas.microsoft.com/office/drawing/2010/main"/>
                </a:ext>
              </a:extLst>
            </a:blip>
            <a:srcRect/>
            <a:stretch>
              <a:fillRect t="-10307" b="-103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Rectangle 63">
            <a:extLst>
              <a:ext uri="{FF2B5EF4-FFF2-40B4-BE49-F238E27FC236}">
                <a16:creationId xmlns:a16="http://schemas.microsoft.com/office/drawing/2014/main" id="{B07879E0-4366-854E-83F3-B4A3333D0FB0}"/>
              </a:ext>
            </a:extLst>
          </p:cNvPr>
          <p:cNvSpPr/>
          <p:nvPr/>
        </p:nvSpPr>
        <p:spPr>
          <a:xfrm>
            <a:off x="0" y="0"/>
            <a:ext cx="12192000" cy="6445043"/>
          </a:xfrm>
          <a:prstGeom prst="rect">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TextBox 62">
            <a:extLst>
              <a:ext uri="{FF2B5EF4-FFF2-40B4-BE49-F238E27FC236}">
                <a16:creationId xmlns:a16="http://schemas.microsoft.com/office/drawing/2014/main" id="{8C80E05A-5894-7E44-9436-B10EEBA7ECB0}"/>
              </a:ext>
            </a:extLst>
          </p:cNvPr>
          <p:cNvSpPr txBox="1"/>
          <p:nvPr/>
        </p:nvSpPr>
        <p:spPr>
          <a:xfrm>
            <a:off x="3007593" y="2598003"/>
            <a:ext cx="4136081" cy="830997"/>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4800" b="1" dirty="0">
                <a:effectLst/>
                <a:latin typeface="+mn-lt"/>
                <a:cs typeface="+mn-ea"/>
                <a:sym typeface="+mn-lt"/>
              </a:rPr>
              <a:t>Add title text</a:t>
            </a:r>
            <a:endParaRPr lang="id-ID" sz="4800" b="1" dirty="0">
              <a:effectLst/>
              <a:latin typeface="+mn-lt"/>
              <a:cs typeface="+mn-ea"/>
              <a:sym typeface="+mn-lt"/>
            </a:endParaRPr>
          </a:p>
        </p:txBody>
      </p:sp>
      <p:sp>
        <p:nvSpPr>
          <p:cNvPr id="15" name="任意多边形: 形状 39">
            <a:extLst>
              <a:ext uri="{FF2B5EF4-FFF2-40B4-BE49-F238E27FC236}">
                <a16:creationId xmlns:a16="http://schemas.microsoft.com/office/drawing/2014/main" id="{AE1183A7-D0D8-E44D-A75F-8D33CD5E0153}"/>
              </a:ext>
            </a:extLst>
          </p:cNvPr>
          <p:cNvSpPr/>
          <p:nvPr/>
        </p:nvSpPr>
        <p:spPr>
          <a:xfrm flipV="1">
            <a:off x="0" y="5766618"/>
            <a:ext cx="12192000" cy="1091381"/>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39">
            <a:extLst>
              <a:ext uri="{FF2B5EF4-FFF2-40B4-BE49-F238E27FC236}">
                <a16:creationId xmlns:a16="http://schemas.microsoft.com/office/drawing/2014/main" id="{32CE9C0C-F0F8-7D4A-8498-DE45411DB05D}"/>
              </a:ext>
            </a:extLst>
          </p:cNvPr>
          <p:cNvSpPr/>
          <p:nvPr/>
        </p:nvSpPr>
        <p:spPr>
          <a:xfrm flipV="1">
            <a:off x="651307" y="1044759"/>
            <a:ext cx="3567659" cy="22485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39">
            <a:extLst>
              <a:ext uri="{FF2B5EF4-FFF2-40B4-BE49-F238E27FC236}">
                <a16:creationId xmlns:a16="http://schemas.microsoft.com/office/drawing/2014/main" id="{E3899F7F-43EC-5949-8FA1-AB6E8712A3EA}"/>
              </a:ext>
            </a:extLst>
          </p:cNvPr>
          <p:cNvSpPr/>
          <p:nvPr/>
        </p:nvSpPr>
        <p:spPr>
          <a:xfrm flipV="1">
            <a:off x="10427102" y="4223735"/>
            <a:ext cx="1096113" cy="289557"/>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4">
            <a:extLst>
              <a:ext uri="{FF2B5EF4-FFF2-40B4-BE49-F238E27FC236}">
                <a16:creationId xmlns:a16="http://schemas.microsoft.com/office/drawing/2014/main" id="{4CE1129F-79ED-1C43-AACA-BA834E76052C}"/>
              </a:ext>
            </a:extLst>
          </p:cNvPr>
          <p:cNvSpPr txBox="1"/>
          <p:nvPr>
            <p:custDataLst>
              <p:tags r:id="rId1"/>
            </p:custDataLst>
          </p:nvPr>
        </p:nvSpPr>
        <p:spPr>
          <a:xfrm>
            <a:off x="744511" y="2213682"/>
            <a:ext cx="3586612" cy="1862048"/>
          </a:xfrm>
          <a:prstGeom prst="rect">
            <a:avLst/>
          </a:prstGeom>
          <a:noFill/>
        </p:spPr>
        <p:txBody>
          <a:bodyPr wrap="square" rtlCol="0">
            <a:spAutoFit/>
          </a:bodyPr>
          <a:lstStyle/>
          <a:p>
            <a:r>
              <a:rPr lang="en-US" altLang="zh-CN" sz="11500" dirty="0">
                <a:solidFill>
                  <a:schemeClr val="bg1"/>
                </a:solidFill>
                <a:cs typeface="+mn-ea"/>
                <a:sym typeface="+mn-lt"/>
              </a:rPr>
              <a:t>02</a:t>
            </a:r>
            <a:endParaRPr lang="zh-CN" altLang="en-US" sz="11500" dirty="0">
              <a:solidFill>
                <a:schemeClr val="bg1"/>
              </a:solidFill>
              <a:cs typeface="+mn-ea"/>
              <a:sym typeface="+mn-lt"/>
            </a:endParaRPr>
          </a:p>
        </p:txBody>
      </p:sp>
      <p:sp>
        <p:nvSpPr>
          <p:cNvPr id="19" name="PA-文本框 9">
            <a:extLst>
              <a:ext uri="{FF2B5EF4-FFF2-40B4-BE49-F238E27FC236}">
                <a16:creationId xmlns:a16="http://schemas.microsoft.com/office/drawing/2014/main" id="{4D8E1C47-5AFC-3948-B720-6DE10286B6E2}"/>
              </a:ext>
            </a:extLst>
          </p:cNvPr>
          <p:cNvSpPr txBox="1"/>
          <p:nvPr>
            <p:custDataLst>
              <p:tags r:id="rId2"/>
            </p:custDataLst>
          </p:nvPr>
        </p:nvSpPr>
        <p:spPr>
          <a:xfrm>
            <a:off x="7454379" y="2508410"/>
            <a:ext cx="3864785" cy="1659429"/>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600" dirty="0">
                <a:solidFill>
                  <a:schemeClr val="bg1">
                    <a:lumMod val="95000"/>
                  </a:schemeClr>
                </a:solidFill>
                <a:latin typeface="+mn-lt"/>
                <a:ea typeface="+mn-ea"/>
                <a:cs typeface="+mn-ea"/>
                <a:sym typeface="+mn-lt"/>
              </a:rPr>
              <a:t>Click here to add text content, such as keywords, some brief introductions, </a:t>
            </a:r>
            <a:r>
              <a:rPr lang="en-US" altLang="zh-CN" sz="1600" dirty="0" err="1">
                <a:solidFill>
                  <a:schemeClr val="bg1">
                    <a:lumMod val="95000"/>
                  </a:schemeClr>
                </a:solidFill>
                <a:latin typeface="+mn-lt"/>
                <a:ea typeface="+mn-ea"/>
                <a:cs typeface="+mn-ea"/>
                <a:sym typeface="+mn-lt"/>
              </a:rPr>
              <a:t>etc.Click</a:t>
            </a:r>
            <a:r>
              <a:rPr lang="en-US" altLang="zh-CN" sz="1600" dirty="0">
                <a:solidFill>
                  <a:schemeClr val="bg1">
                    <a:lumMod val="95000"/>
                  </a:schemeClr>
                </a:solidFill>
                <a:latin typeface="+mn-lt"/>
                <a:ea typeface="+mn-ea"/>
                <a:cs typeface="+mn-ea"/>
                <a:sym typeface="+mn-lt"/>
              </a:rPr>
              <a:t> here to add text content, such as keywords, some brief introductions, etc.</a:t>
            </a:r>
            <a:endParaRPr lang="zh-CN" altLang="en-US" sz="1600" dirty="0">
              <a:solidFill>
                <a:schemeClr val="bg1">
                  <a:lumMod val="95000"/>
                </a:schemeClr>
              </a:solidFill>
              <a:latin typeface="+mn-lt"/>
              <a:ea typeface="+mn-ea"/>
              <a:cs typeface="+mn-ea"/>
              <a:sym typeface="+mn-lt"/>
            </a:endParaRPr>
          </a:p>
        </p:txBody>
      </p:sp>
    </p:spTree>
    <p:extLst>
      <p:ext uri="{BB962C8B-B14F-4D97-AF65-F5344CB8AC3E}">
        <p14:creationId xmlns:p14="http://schemas.microsoft.com/office/powerpoint/2010/main" val="223991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2" presetClass="entr" presetSubtype="2"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1+#ppt_w/2"/>
                                          </p:val>
                                        </p:tav>
                                        <p:tav tm="100000">
                                          <p:val>
                                            <p:strVal val="#ppt_x"/>
                                          </p:val>
                                        </p:tav>
                                      </p:tavLst>
                                    </p:anim>
                                    <p:anim calcmode="lin" valueType="num">
                                      <p:cBhvr additive="base">
                                        <p:cTn id="14" dur="7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5" grpId="0" animBg="1"/>
      <p:bldP spid="16" grpId="0" animBg="1"/>
      <p:bldP spid="17"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
            <a:extLst>
              <a:ext uri="{FF2B5EF4-FFF2-40B4-BE49-F238E27FC236}">
                <a16:creationId xmlns:a16="http://schemas.microsoft.com/office/drawing/2014/main" id="{58CAD351-A595-7446-96EA-8B287EF4BB3A}"/>
              </a:ext>
            </a:extLst>
          </p:cNvPr>
          <p:cNvSpPr/>
          <p:nvPr/>
        </p:nvSpPr>
        <p:spPr>
          <a:xfrm>
            <a:off x="6865749" y="3118279"/>
            <a:ext cx="5326251" cy="3739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4" name="Rectangle 14">
            <a:extLst>
              <a:ext uri="{FF2B5EF4-FFF2-40B4-BE49-F238E27FC236}">
                <a16:creationId xmlns:a16="http://schemas.microsoft.com/office/drawing/2014/main" id="{1C68BEEA-3856-5546-81F8-15A5A7B914B2}"/>
              </a:ext>
            </a:extLst>
          </p:cNvPr>
          <p:cNvSpPr/>
          <p:nvPr/>
        </p:nvSpPr>
        <p:spPr>
          <a:xfrm>
            <a:off x="8012370" y="666084"/>
            <a:ext cx="3039116" cy="5291371"/>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5" name="TextBox 7">
            <a:extLst>
              <a:ext uri="{FF2B5EF4-FFF2-40B4-BE49-F238E27FC236}">
                <a16:creationId xmlns:a16="http://schemas.microsoft.com/office/drawing/2014/main" id="{0305EC07-1DD6-2F47-B722-8BC66A0051D2}"/>
              </a:ext>
            </a:extLst>
          </p:cNvPr>
          <p:cNvSpPr txBox="1"/>
          <p:nvPr/>
        </p:nvSpPr>
        <p:spPr>
          <a:xfrm>
            <a:off x="1358228" y="1599611"/>
            <a:ext cx="2440092" cy="584775"/>
          </a:xfrm>
          <a:prstGeom prst="rect">
            <a:avLst/>
          </a:prstGeom>
          <a:noFill/>
        </p:spPr>
        <p:txBody>
          <a:bodyPr wrap="none" rtlCol="0">
            <a:spAutoFit/>
          </a:bodyPr>
          <a:lstStyle/>
          <a:p>
            <a:pPr algn="l"/>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46" name="Google Shape;86;p19">
            <a:extLst>
              <a:ext uri="{FF2B5EF4-FFF2-40B4-BE49-F238E27FC236}">
                <a16:creationId xmlns:a16="http://schemas.microsoft.com/office/drawing/2014/main" id="{3EC07F46-8C05-7347-B7BD-6B4EDA8D53D1}"/>
              </a:ext>
            </a:extLst>
          </p:cNvPr>
          <p:cNvSpPr txBox="1"/>
          <p:nvPr/>
        </p:nvSpPr>
        <p:spPr>
          <a:xfrm>
            <a:off x="1358228" y="1198723"/>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50000"/>
                  </a:schemeClr>
                </a:solidFill>
                <a:cs typeface="+mn-ea"/>
                <a:sym typeface="+mn-lt"/>
              </a:rPr>
              <a:t>YOUR TITLE HERE</a:t>
            </a:r>
            <a:endParaRPr sz="2400" b="0" i="0" u="none" strike="noStrike" cap="none">
              <a:solidFill>
                <a:schemeClr val="bg1">
                  <a:lumMod val="50000"/>
                </a:schemeClr>
              </a:solidFill>
              <a:cs typeface="+mn-ea"/>
              <a:sym typeface="+mn-lt"/>
            </a:endParaRPr>
          </a:p>
        </p:txBody>
      </p:sp>
      <p:sp>
        <p:nvSpPr>
          <p:cNvPr id="47" name="Rectangle 29">
            <a:extLst>
              <a:ext uri="{FF2B5EF4-FFF2-40B4-BE49-F238E27FC236}">
                <a16:creationId xmlns:a16="http://schemas.microsoft.com/office/drawing/2014/main" id="{59378663-00F9-E145-97A7-CD13F3C94911}"/>
              </a:ext>
            </a:extLst>
          </p:cNvPr>
          <p:cNvSpPr/>
          <p:nvPr/>
        </p:nvSpPr>
        <p:spPr>
          <a:xfrm>
            <a:off x="1358228" y="3421436"/>
            <a:ext cx="3631824" cy="838499"/>
          </a:xfrm>
          <a:prstGeom prst="rect">
            <a:avLst/>
          </a:prstGeom>
        </p:spPr>
        <p:txBody>
          <a:bodyPr wrap="square">
            <a:spAutoFit/>
          </a:bodyPr>
          <a:lstStyle/>
          <a:p>
            <a:pPr lvl="0">
              <a:lnSpc>
                <a:spcPts val="2000"/>
              </a:lnSpc>
              <a:defRPr/>
            </a:pPr>
            <a:r>
              <a:rPr lang="en-US" altLang="zh-CN" sz="1600" dirty="0">
                <a:solidFill>
                  <a:schemeClr val="bg1">
                    <a:lumMod val="50000"/>
                  </a:schemeClr>
                </a:solidFill>
                <a:cs typeface="+mn-ea"/>
                <a:sym typeface="+mn-lt"/>
              </a:rPr>
              <a:t>Click here to add content, content to match the title. Click here to add content, content to match the title. </a:t>
            </a:r>
            <a:endParaRPr lang="zh-CN" altLang="en-US" sz="1600" dirty="0">
              <a:solidFill>
                <a:schemeClr val="bg1">
                  <a:lumMod val="50000"/>
                </a:schemeClr>
              </a:solidFill>
              <a:cs typeface="+mn-ea"/>
              <a:sym typeface="+mn-lt"/>
            </a:endParaRPr>
          </a:p>
        </p:txBody>
      </p:sp>
      <p:sp>
        <p:nvSpPr>
          <p:cNvPr id="48" name="Rectangle 30">
            <a:extLst>
              <a:ext uri="{FF2B5EF4-FFF2-40B4-BE49-F238E27FC236}">
                <a16:creationId xmlns:a16="http://schemas.microsoft.com/office/drawing/2014/main" id="{9811EC19-31BB-1B49-93A5-770B1A266260}"/>
              </a:ext>
            </a:extLst>
          </p:cNvPr>
          <p:cNvSpPr/>
          <p:nvPr/>
        </p:nvSpPr>
        <p:spPr>
          <a:xfrm>
            <a:off x="1358228" y="3118279"/>
            <a:ext cx="1717481"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9" name="Rectangle 29">
            <a:extLst>
              <a:ext uri="{FF2B5EF4-FFF2-40B4-BE49-F238E27FC236}">
                <a16:creationId xmlns:a16="http://schemas.microsoft.com/office/drawing/2014/main" id="{78B25E34-2DFB-5C4E-A6AE-D7E2C475B0E1}"/>
              </a:ext>
            </a:extLst>
          </p:cNvPr>
          <p:cNvSpPr/>
          <p:nvPr/>
        </p:nvSpPr>
        <p:spPr>
          <a:xfrm>
            <a:off x="1358228" y="4912319"/>
            <a:ext cx="3631824" cy="838499"/>
          </a:xfrm>
          <a:prstGeom prst="rect">
            <a:avLst/>
          </a:prstGeom>
        </p:spPr>
        <p:txBody>
          <a:bodyPr wrap="square">
            <a:spAutoFit/>
          </a:bodyPr>
          <a:lstStyle/>
          <a:p>
            <a:pPr lvl="0">
              <a:lnSpc>
                <a:spcPts val="2000"/>
              </a:lnSpc>
              <a:defRPr/>
            </a:pPr>
            <a:r>
              <a:rPr lang="en-US" altLang="zh-CN" sz="1600" dirty="0">
                <a:solidFill>
                  <a:schemeClr val="bg1">
                    <a:lumMod val="50000"/>
                  </a:schemeClr>
                </a:solidFill>
                <a:cs typeface="+mn-ea"/>
                <a:sym typeface="+mn-lt"/>
              </a:rPr>
              <a:t>Click here to add content, content to match the title. Click here to add content, content to match the title. </a:t>
            </a:r>
            <a:endParaRPr lang="zh-CN" altLang="en-US" sz="1600" dirty="0">
              <a:solidFill>
                <a:schemeClr val="bg1">
                  <a:lumMod val="50000"/>
                </a:schemeClr>
              </a:solidFill>
              <a:cs typeface="+mn-ea"/>
              <a:sym typeface="+mn-lt"/>
            </a:endParaRPr>
          </a:p>
        </p:txBody>
      </p:sp>
      <p:sp>
        <p:nvSpPr>
          <p:cNvPr id="50" name="Rectangle 30">
            <a:extLst>
              <a:ext uri="{FF2B5EF4-FFF2-40B4-BE49-F238E27FC236}">
                <a16:creationId xmlns:a16="http://schemas.microsoft.com/office/drawing/2014/main" id="{FDAE4760-BA9B-6F48-B953-09F59DE91B96}"/>
              </a:ext>
            </a:extLst>
          </p:cNvPr>
          <p:cNvSpPr/>
          <p:nvPr/>
        </p:nvSpPr>
        <p:spPr>
          <a:xfrm>
            <a:off x="1358228" y="4609162"/>
            <a:ext cx="1717481"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1" name="Rectangle 2">
            <a:extLst>
              <a:ext uri="{FF2B5EF4-FFF2-40B4-BE49-F238E27FC236}">
                <a16:creationId xmlns:a16="http://schemas.microsoft.com/office/drawing/2014/main" id="{ADC57B2E-32A8-1545-8A5C-23A0CA689CCD}"/>
              </a:ext>
            </a:extLst>
          </p:cNvPr>
          <p:cNvSpPr/>
          <p:nvPr/>
        </p:nvSpPr>
        <p:spPr>
          <a:xfrm>
            <a:off x="6246316" y="3118279"/>
            <a:ext cx="619433" cy="3739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3251590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形状 3">
            <a:extLst>
              <a:ext uri="{FF2B5EF4-FFF2-40B4-BE49-F238E27FC236}">
                <a16:creationId xmlns:a16="http://schemas.microsoft.com/office/drawing/2014/main" id="{0798D1AC-4202-0D42-9B44-7886E9504683}"/>
              </a:ext>
            </a:extLst>
          </p:cNvPr>
          <p:cNvSpPr/>
          <p:nvPr/>
        </p:nvSpPr>
        <p:spPr>
          <a:xfrm>
            <a:off x="0" y="3177"/>
            <a:ext cx="6096000" cy="6854823"/>
          </a:xfrm>
          <a:custGeom>
            <a:avLst/>
            <a:gdLst>
              <a:gd name="connsiteX0" fmla="*/ 0 w 6096000"/>
              <a:gd name="connsiteY0" fmla="*/ 0 h 6854823"/>
              <a:gd name="connsiteX1" fmla="*/ 3200885 w 6096000"/>
              <a:gd name="connsiteY1" fmla="*/ 0 h 6854823"/>
              <a:gd name="connsiteX2" fmla="*/ 5716903 w 6096000"/>
              <a:gd name="connsiteY2" fmla="*/ 2505819 h 6854823"/>
              <a:gd name="connsiteX3" fmla="*/ 6089856 w 6096000"/>
              <a:gd name="connsiteY3" fmla="*/ 3292365 h 6854823"/>
              <a:gd name="connsiteX4" fmla="*/ 6096000 w 6096000"/>
              <a:gd name="connsiteY4" fmla="*/ 3415794 h 6854823"/>
              <a:gd name="connsiteX5" fmla="*/ 6096000 w 6096000"/>
              <a:gd name="connsiteY5" fmla="*/ 3415831 h 6854823"/>
              <a:gd name="connsiteX6" fmla="*/ 6090357 w 6096000"/>
              <a:gd name="connsiteY6" fmla="*/ 3539282 h 6854823"/>
              <a:gd name="connsiteX7" fmla="*/ 5720601 w 6096000"/>
              <a:gd name="connsiteY7" fmla="*/ 4327338 h 6854823"/>
              <a:gd name="connsiteX8" fmla="*/ 3203360 w 6096000"/>
              <a:gd name="connsiteY8" fmla="*/ 6854823 h 6854823"/>
              <a:gd name="connsiteX9" fmla="*/ 0 w 6096000"/>
              <a:gd name="connsiteY9" fmla="*/ 6854823 h 685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4823">
                <a:moveTo>
                  <a:pt x="0" y="0"/>
                </a:moveTo>
                <a:lnTo>
                  <a:pt x="3200885" y="0"/>
                </a:lnTo>
                <a:lnTo>
                  <a:pt x="5716903" y="2505819"/>
                </a:lnTo>
                <a:cubicBezTo>
                  <a:pt x="5937412" y="2725433"/>
                  <a:pt x="6061765" y="3005063"/>
                  <a:pt x="6089856" y="3292365"/>
                </a:cubicBezTo>
                <a:lnTo>
                  <a:pt x="6096000" y="3415794"/>
                </a:lnTo>
                <a:lnTo>
                  <a:pt x="6096000" y="3415831"/>
                </a:lnTo>
                <a:lnTo>
                  <a:pt x="6090357" y="3539282"/>
                </a:lnTo>
                <a:cubicBezTo>
                  <a:pt x="6063434" y="3826696"/>
                  <a:pt x="5940216" y="4106829"/>
                  <a:pt x="5720601" y="4327338"/>
                </a:cubicBezTo>
                <a:lnTo>
                  <a:pt x="3203360" y="6854823"/>
                </a:lnTo>
                <a:lnTo>
                  <a:pt x="0" y="6854823"/>
                </a:lnTo>
                <a:close/>
              </a:path>
            </a:pathLst>
          </a:custGeom>
          <a:blipFill>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cs typeface="+mn-ea"/>
              <a:sym typeface="+mn-lt"/>
            </a:endParaRPr>
          </a:p>
        </p:txBody>
      </p:sp>
      <p:sp>
        <p:nvSpPr>
          <p:cNvPr id="29" name="TextBox 7">
            <a:extLst>
              <a:ext uri="{FF2B5EF4-FFF2-40B4-BE49-F238E27FC236}">
                <a16:creationId xmlns:a16="http://schemas.microsoft.com/office/drawing/2014/main" id="{E321A6D3-F778-2D46-94CD-58880BDB4E65}"/>
              </a:ext>
            </a:extLst>
          </p:cNvPr>
          <p:cNvSpPr txBox="1"/>
          <p:nvPr/>
        </p:nvSpPr>
        <p:spPr>
          <a:xfrm>
            <a:off x="6996458" y="1961994"/>
            <a:ext cx="2440092" cy="584775"/>
          </a:xfrm>
          <a:prstGeom prst="rect">
            <a:avLst/>
          </a:prstGeom>
          <a:noFill/>
        </p:spPr>
        <p:txBody>
          <a:bodyPr wrap="none" rtlCol="0">
            <a:spAutoFit/>
          </a:bodyPr>
          <a:lstStyle/>
          <a:p>
            <a:pPr algn="l"/>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30" name="Google Shape;86;p19">
            <a:extLst>
              <a:ext uri="{FF2B5EF4-FFF2-40B4-BE49-F238E27FC236}">
                <a16:creationId xmlns:a16="http://schemas.microsoft.com/office/drawing/2014/main" id="{5A07B9A6-0DA2-A841-B2DF-E81C8BA41514}"/>
              </a:ext>
            </a:extLst>
          </p:cNvPr>
          <p:cNvSpPr txBox="1"/>
          <p:nvPr/>
        </p:nvSpPr>
        <p:spPr>
          <a:xfrm>
            <a:off x="6996458" y="1561106"/>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50000"/>
                  </a:schemeClr>
                </a:solidFill>
                <a:cs typeface="+mn-ea"/>
                <a:sym typeface="+mn-lt"/>
              </a:rPr>
              <a:t>YOUR TITLE HERE</a:t>
            </a:r>
            <a:endParaRPr sz="2400" b="0" i="0" u="none" strike="noStrike" cap="none">
              <a:solidFill>
                <a:schemeClr val="bg1">
                  <a:lumMod val="50000"/>
                </a:schemeClr>
              </a:solidFill>
              <a:cs typeface="+mn-ea"/>
              <a:sym typeface="+mn-lt"/>
            </a:endParaRPr>
          </a:p>
        </p:txBody>
      </p:sp>
      <p:sp>
        <p:nvSpPr>
          <p:cNvPr id="31" name="TextBox 24">
            <a:extLst>
              <a:ext uri="{FF2B5EF4-FFF2-40B4-BE49-F238E27FC236}">
                <a16:creationId xmlns:a16="http://schemas.microsoft.com/office/drawing/2014/main" id="{DAF093F0-265F-104D-8BE3-2D57E90E6194}"/>
              </a:ext>
            </a:extLst>
          </p:cNvPr>
          <p:cNvSpPr txBox="1"/>
          <p:nvPr/>
        </p:nvSpPr>
        <p:spPr>
          <a:xfrm>
            <a:off x="6996458" y="4215710"/>
            <a:ext cx="4142595" cy="13572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en-US" altLang="zh-CN" sz="1600" dirty="0">
                <a:solidFill>
                  <a:schemeClr val="bg1">
                    <a:lumMod val="50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kumimoji="0" lang="zh-CN" altLang="en-US" sz="16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32" name="Title 1">
            <a:extLst>
              <a:ext uri="{FF2B5EF4-FFF2-40B4-BE49-F238E27FC236}">
                <a16:creationId xmlns:a16="http://schemas.microsoft.com/office/drawing/2014/main" id="{8FFE3C98-8D68-F54C-BC23-179A60F9C077}"/>
              </a:ext>
            </a:extLst>
          </p:cNvPr>
          <p:cNvSpPr txBox="1">
            <a:spLocks noChangeArrowheads="1"/>
          </p:cNvSpPr>
          <p:nvPr/>
        </p:nvSpPr>
        <p:spPr bwMode="auto">
          <a:xfrm>
            <a:off x="7035939" y="3512362"/>
            <a:ext cx="8016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mn-lt"/>
                <a:cs typeface="+mn-ea"/>
                <a:sym typeface="+mn-lt"/>
              </a:rPr>
              <a:t>Story</a:t>
            </a:r>
          </a:p>
        </p:txBody>
      </p:sp>
      <p:sp>
        <p:nvSpPr>
          <p:cNvPr id="33" name="Title 1">
            <a:extLst>
              <a:ext uri="{FF2B5EF4-FFF2-40B4-BE49-F238E27FC236}">
                <a16:creationId xmlns:a16="http://schemas.microsoft.com/office/drawing/2014/main" id="{E1DD69B4-897F-6A47-81B2-1B96F468462D}"/>
              </a:ext>
            </a:extLst>
          </p:cNvPr>
          <p:cNvSpPr txBox="1">
            <a:spLocks noChangeArrowheads="1"/>
          </p:cNvSpPr>
          <p:nvPr/>
        </p:nvSpPr>
        <p:spPr bwMode="auto">
          <a:xfrm>
            <a:off x="8280912" y="3512362"/>
            <a:ext cx="8016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mn-lt"/>
                <a:cs typeface="+mn-ea"/>
                <a:sym typeface="+mn-lt"/>
              </a:rPr>
              <a:t>Telling</a:t>
            </a:r>
          </a:p>
        </p:txBody>
      </p:sp>
      <p:sp>
        <p:nvSpPr>
          <p:cNvPr id="34" name="Title 1">
            <a:extLst>
              <a:ext uri="{FF2B5EF4-FFF2-40B4-BE49-F238E27FC236}">
                <a16:creationId xmlns:a16="http://schemas.microsoft.com/office/drawing/2014/main" id="{AD8A802E-03FD-6E43-88F9-C4F5B4A19E24}"/>
              </a:ext>
            </a:extLst>
          </p:cNvPr>
          <p:cNvSpPr txBox="1">
            <a:spLocks noChangeArrowheads="1"/>
          </p:cNvSpPr>
          <p:nvPr/>
        </p:nvSpPr>
        <p:spPr bwMode="auto">
          <a:xfrm>
            <a:off x="9993549" y="3512362"/>
            <a:ext cx="8016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mn-lt"/>
                <a:cs typeface="+mn-ea"/>
                <a:sym typeface="+mn-lt"/>
              </a:rPr>
              <a:t>Here</a:t>
            </a:r>
          </a:p>
        </p:txBody>
      </p:sp>
      <p:cxnSp>
        <p:nvCxnSpPr>
          <p:cNvPr id="35" name="Straight Connector 22">
            <a:extLst>
              <a:ext uri="{FF2B5EF4-FFF2-40B4-BE49-F238E27FC236}">
                <a16:creationId xmlns:a16="http://schemas.microsoft.com/office/drawing/2014/main" id="{2DFC40BC-BA77-4B4A-92A6-B616CBCCB731}"/>
              </a:ext>
            </a:extLst>
          </p:cNvPr>
          <p:cNvCxnSpPr/>
          <p:nvPr/>
        </p:nvCxnSpPr>
        <p:spPr>
          <a:xfrm>
            <a:off x="7944478" y="3512362"/>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3">
            <a:extLst>
              <a:ext uri="{FF2B5EF4-FFF2-40B4-BE49-F238E27FC236}">
                <a16:creationId xmlns:a16="http://schemas.microsoft.com/office/drawing/2014/main" id="{624006B9-7B33-3146-8719-B5D7E1B6DF16}"/>
              </a:ext>
            </a:extLst>
          </p:cNvPr>
          <p:cNvCxnSpPr/>
          <p:nvPr/>
        </p:nvCxnSpPr>
        <p:spPr>
          <a:xfrm>
            <a:off x="9448206" y="3512362"/>
            <a:ext cx="0" cy="254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任意形状 3">
            <a:extLst>
              <a:ext uri="{FF2B5EF4-FFF2-40B4-BE49-F238E27FC236}">
                <a16:creationId xmlns:a16="http://schemas.microsoft.com/office/drawing/2014/main" id="{B1BC084D-06EA-2347-9B0B-72EB6361D6EB}"/>
              </a:ext>
            </a:extLst>
          </p:cNvPr>
          <p:cNvSpPr/>
          <p:nvPr/>
        </p:nvSpPr>
        <p:spPr>
          <a:xfrm>
            <a:off x="0" y="0"/>
            <a:ext cx="2743793" cy="6861178"/>
          </a:xfrm>
          <a:custGeom>
            <a:avLst/>
            <a:gdLst>
              <a:gd name="connsiteX0" fmla="*/ 0 w 6096000"/>
              <a:gd name="connsiteY0" fmla="*/ 0 h 6854823"/>
              <a:gd name="connsiteX1" fmla="*/ 3200885 w 6096000"/>
              <a:gd name="connsiteY1" fmla="*/ 0 h 6854823"/>
              <a:gd name="connsiteX2" fmla="*/ 5716903 w 6096000"/>
              <a:gd name="connsiteY2" fmla="*/ 2505819 h 6854823"/>
              <a:gd name="connsiteX3" fmla="*/ 6089856 w 6096000"/>
              <a:gd name="connsiteY3" fmla="*/ 3292365 h 6854823"/>
              <a:gd name="connsiteX4" fmla="*/ 6096000 w 6096000"/>
              <a:gd name="connsiteY4" fmla="*/ 3415794 h 6854823"/>
              <a:gd name="connsiteX5" fmla="*/ 6096000 w 6096000"/>
              <a:gd name="connsiteY5" fmla="*/ 3415831 h 6854823"/>
              <a:gd name="connsiteX6" fmla="*/ 6090357 w 6096000"/>
              <a:gd name="connsiteY6" fmla="*/ 3539282 h 6854823"/>
              <a:gd name="connsiteX7" fmla="*/ 5720601 w 6096000"/>
              <a:gd name="connsiteY7" fmla="*/ 4327338 h 6854823"/>
              <a:gd name="connsiteX8" fmla="*/ 3203360 w 6096000"/>
              <a:gd name="connsiteY8" fmla="*/ 6854823 h 6854823"/>
              <a:gd name="connsiteX9" fmla="*/ 0 w 6096000"/>
              <a:gd name="connsiteY9" fmla="*/ 6854823 h 685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4823">
                <a:moveTo>
                  <a:pt x="0" y="0"/>
                </a:moveTo>
                <a:lnTo>
                  <a:pt x="3200885" y="0"/>
                </a:lnTo>
                <a:lnTo>
                  <a:pt x="5716903" y="2505819"/>
                </a:lnTo>
                <a:cubicBezTo>
                  <a:pt x="5937412" y="2725433"/>
                  <a:pt x="6061765" y="3005063"/>
                  <a:pt x="6089856" y="3292365"/>
                </a:cubicBezTo>
                <a:lnTo>
                  <a:pt x="6096000" y="3415794"/>
                </a:lnTo>
                <a:lnTo>
                  <a:pt x="6096000" y="3415831"/>
                </a:lnTo>
                <a:lnTo>
                  <a:pt x="6090357" y="3539282"/>
                </a:lnTo>
                <a:cubicBezTo>
                  <a:pt x="6063434" y="3826696"/>
                  <a:pt x="5940216" y="4106829"/>
                  <a:pt x="5720601" y="4327338"/>
                </a:cubicBezTo>
                <a:lnTo>
                  <a:pt x="3203360" y="6854823"/>
                </a:lnTo>
                <a:lnTo>
                  <a:pt x="0" y="6854823"/>
                </a:lnTo>
                <a:close/>
              </a:path>
            </a:pathLst>
          </a:custGeom>
          <a:solidFill>
            <a:schemeClr val="accent2">
              <a:alpha val="92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cs typeface="+mn-ea"/>
              <a:sym typeface="+mn-lt"/>
            </a:endParaRPr>
          </a:p>
        </p:txBody>
      </p:sp>
    </p:spTree>
    <p:extLst>
      <p:ext uri="{BB962C8B-B14F-4D97-AF65-F5344CB8AC3E}">
        <p14:creationId xmlns:p14="http://schemas.microsoft.com/office/powerpoint/2010/main" val="1523227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 name="Picture Placeholder 1">
            <a:extLst>
              <a:ext uri="{FF2B5EF4-FFF2-40B4-BE49-F238E27FC236}">
                <a16:creationId xmlns:a16="http://schemas.microsoft.com/office/drawing/2014/main" id="{6969461D-9AE9-D84A-9722-6EBFB3689D6A}"/>
              </a:ext>
            </a:extLst>
          </p:cNvPr>
          <p:cNvSpPr txBox="1">
            <a:spLocks/>
          </p:cNvSpPr>
          <p:nvPr/>
        </p:nvSpPr>
        <p:spPr>
          <a:xfrm>
            <a:off x="0" y="845457"/>
            <a:ext cx="12192000" cy="5167086"/>
          </a:xfrm>
          <a:custGeom>
            <a:avLst/>
            <a:gdLst>
              <a:gd name="connsiteX0" fmla="*/ 0 w 12192000"/>
              <a:gd name="connsiteY0" fmla="*/ 0 h 5167086"/>
              <a:gd name="connsiteX1" fmla="*/ 12192000 w 12192000"/>
              <a:gd name="connsiteY1" fmla="*/ 0 h 5167086"/>
              <a:gd name="connsiteX2" fmla="*/ 12192000 w 12192000"/>
              <a:gd name="connsiteY2" fmla="*/ 5167086 h 5167086"/>
              <a:gd name="connsiteX3" fmla="*/ 0 w 12192000"/>
              <a:gd name="connsiteY3" fmla="*/ 5167086 h 5167086"/>
            </a:gdLst>
            <a:ahLst/>
            <a:cxnLst>
              <a:cxn ang="0">
                <a:pos x="connsiteX0" y="connsiteY0"/>
              </a:cxn>
              <a:cxn ang="0">
                <a:pos x="connsiteX1" y="connsiteY1"/>
              </a:cxn>
              <a:cxn ang="0">
                <a:pos x="connsiteX2" y="connsiteY2"/>
              </a:cxn>
              <a:cxn ang="0">
                <a:pos x="connsiteX3" y="connsiteY3"/>
              </a:cxn>
            </a:cxnLst>
            <a:rect l="l" t="t" r="r" b="b"/>
            <a:pathLst>
              <a:path w="12192000" h="5167086">
                <a:moveTo>
                  <a:pt x="0" y="0"/>
                </a:moveTo>
                <a:lnTo>
                  <a:pt x="12192000" y="0"/>
                </a:lnTo>
                <a:lnTo>
                  <a:pt x="12192000" y="5167086"/>
                </a:lnTo>
                <a:lnTo>
                  <a:pt x="0" y="5167086"/>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zh-CN" altLang="en-US">
              <a:cs typeface="+mn-ea"/>
              <a:sym typeface="+mn-lt"/>
            </a:endParaRPr>
          </a:p>
        </p:txBody>
      </p:sp>
      <p:sp>
        <p:nvSpPr>
          <p:cNvPr id="23" name="Rectangle 20">
            <a:extLst>
              <a:ext uri="{FF2B5EF4-FFF2-40B4-BE49-F238E27FC236}">
                <a16:creationId xmlns:a16="http://schemas.microsoft.com/office/drawing/2014/main" id="{176C55F5-B699-AC41-A2B5-F39F6C969483}"/>
              </a:ext>
            </a:extLst>
          </p:cNvPr>
          <p:cNvSpPr/>
          <p:nvPr/>
        </p:nvSpPr>
        <p:spPr>
          <a:xfrm>
            <a:off x="1448706" y="845457"/>
            <a:ext cx="3737429" cy="516708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Rectangle 24">
            <a:extLst>
              <a:ext uri="{FF2B5EF4-FFF2-40B4-BE49-F238E27FC236}">
                <a16:creationId xmlns:a16="http://schemas.microsoft.com/office/drawing/2014/main" id="{CECC6F75-8E37-ED49-B5A4-7CF0C8B2D24A}"/>
              </a:ext>
            </a:extLst>
          </p:cNvPr>
          <p:cNvSpPr/>
          <p:nvPr/>
        </p:nvSpPr>
        <p:spPr>
          <a:xfrm>
            <a:off x="1758783" y="2092049"/>
            <a:ext cx="637988" cy="584775"/>
          </a:xfrm>
          <a:prstGeom prst="rect">
            <a:avLst/>
          </a:prstGeom>
        </p:spPr>
        <p:txBody>
          <a:bodyPr wrap="square">
            <a:spAutoFit/>
          </a:bodyPr>
          <a:lstStyle/>
          <a:p>
            <a:r>
              <a:rPr lang="en-US" sz="3200">
                <a:solidFill>
                  <a:schemeClr val="bg1">
                    <a:lumMod val="65000"/>
                  </a:schemeClr>
                </a:solidFill>
                <a:cs typeface="+mn-ea"/>
                <a:sym typeface="+mn-lt"/>
              </a:rPr>
              <a:t>01</a:t>
            </a:r>
            <a:endParaRPr lang="en-US" sz="2800">
              <a:solidFill>
                <a:schemeClr val="bg1">
                  <a:lumMod val="65000"/>
                </a:schemeClr>
              </a:solidFill>
              <a:cs typeface="+mn-ea"/>
              <a:sym typeface="+mn-lt"/>
            </a:endParaRPr>
          </a:p>
        </p:txBody>
      </p:sp>
      <p:grpSp>
        <p:nvGrpSpPr>
          <p:cNvPr id="25" name="Group 33">
            <a:extLst>
              <a:ext uri="{FF2B5EF4-FFF2-40B4-BE49-F238E27FC236}">
                <a16:creationId xmlns:a16="http://schemas.microsoft.com/office/drawing/2014/main" id="{461830E6-0066-5F4F-BE1E-9989CD1648AA}"/>
              </a:ext>
            </a:extLst>
          </p:cNvPr>
          <p:cNvGrpSpPr/>
          <p:nvPr/>
        </p:nvGrpSpPr>
        <p:grpSpPr>
          <a:xfrm>
            <a:off x="1791053" y="3939013"/>
            <a:ext cx="2168328" cy="339307"/>
            <a:chOff x="1086203" y="3620544"/>
            <a:chExt cx="1421022" cy="222366"/>
          </a:xfrm>
        </p:grpSpPr>
        <p:sp>
          <p:nvSpPr>
            <p:cNvPr id="26" name="Freeform 32">
              <a:extLst>
                <a:ext uri="{FF2B5EF4-FFF2-40B4-BE49-F238E27FC236}">
                  <a16:creationId xmlns:a16="http://schemas.microsoft.com/office/drawing/2014/main" id="{F8795F9E-72F8-F745-AC13-C73F9B58AE6A}"/>
                </a:ext>
              </a:extLst>
            </p:cNvPr>
            <p:cNvSpPr>
              <a:spLocks/>
            </p:cNvSpPr>
            <p:nvPr/>
          </p:nvSpPr>
          <p:spPr bwMode="auto">
            <a:xfrm>
              <a:off x="1086203" y="3620544"/>
              <a:ext cx="1421022" cy="222366"/>
            </a:xfrm>
            <a:custGeom>
              <a:avLst/>
              <a:gdLst>
                <a:gd name="connsiteX0" fmla="*/ 86575 w 1421022"/>
                <a:gd name="connsiteY0" fmla="*/ 65216 h 222366"/>
                <a:gd name="connsiteX1" fmla="*/ 96476 w 1421022"/>
                <a:gd name="connsiteY1" fmla="*/ 65216 h 222366"/>
                <a:gd name="connsiteX2" fmla="*/ 136079 w 1421022"/>
                <a:gd name="connsiteY2" fmla="*/ 106075 h 222366"/>
                <a:gd name="connsiteX3" fmla="*/ 136079 w 1421022"/>
                <a:gd name="connsiteY3" fmla="*/ 116290 h 222366"/>
                <a:gd name="connsiteX4" fmla="*/ 96476 w 1421022"/>
                <a:gd name="connsiteY4" fmla="*/ 157149 h 222366"/>
                <a:gd name="connsiteX5" fmla="*/ 86575 w 1421022"/>
                <a:gd name="connsiteY5" fmla="*/ 157149 h 222366"/>
                <a:gd name="connsiteX6" fmla="*/ 86575 w 1421022"/>
                <a:gd name="connsiteY6" fmla="*/ 146934 h 222366"/>
                <a:gd name="connsiteX7" fmla="*/ 122878 w 1421022"/>
                <a:gd name="connsiteY7" fmla="*/ 109480 h 222366"/>
                <a:gd name="connsiteX8" fmla="*/ 86575 w 1421022"/>
                <a:gd name="connsiteY8" fmla="*/ 75431 h 222366"/>
                <a:gd name="connsiteX9" fmla="*/ 86575 w 1421022"/>
                <a:gd name="connsiteY9" fmla="*/ 65216 h 222366"/>
                <a:gd name="connsiteX10" fmla="*/ 110766 w 1421022"/>
                <a:gd name="connsiteY10" fmla="*/ 24783 h 222366"/>
                <a:gd name="connsiteX11" fmla="*/ 27171 w 1421022"/>
                <a:gd name="connsiteY11" fmla="*/ 111183 h 222366"/>
                <a:gd name="connsiteX12" fmla="*/ 110766 w 1421022"/>
                <a:gd name="connsiteY12" fmla="*/ 197583 h 222366"/>
                <a:gd name="connsiteX13" fmla="*/ 194361 w 1421022"/>
                <a:gd name="connsiteY13" fmla="*/ 111183 h 222366"/>
                <a:gd name="connsiteX14" fmla="*/ 110766 w 1421022"/>
                <a:gd name="connsiteY14" fmla="*/ 24783 h 222366"/>
                <a:gd name="connsiteX15" fmla="*/ 111183 w 1421022"/>
                <a:gd name="connsiteY15" fmla="*/ 0 h 222366"/>
                <a:gd name="connsiteX16" fmla="*/ 1309839 w 1421022"/>
                <a:gd name="connsiteY16" fmla="*/ 0 h 222366"/>
                <a:gd name="connsiteX17" fmla="*/ 1421022 w 1421022"/>
                <a:gd name="connsiteY17" fmla="*/ 111183 h 222366"/>
                <a:gd name="connsiteX18" fmla="*/ 1309839 w 1421022"/>
                <a:gd name="connsiteY18" fmla="*/ 222366 h 222366"/>
                <a:gd name="connsiteX19" fmla="*/ 111183 w 1421022"/>
                <a:gd name="connsiteY19" fmla="*/ 222366 h 222366"/>
                <a:gd name="connsiteX20" fmla="*/ 0 w 1421022"/>
                <a:gd name="connsiteY20" fmla="*/ 111183 h 222366"/>
                <a:gd name="connsiteX21" fmla="*/ 111183 w 1421022"/>
                <a:gd name="connsiteY21" fmla="*/ 0 h 2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1022" h="222366">
                  <a:moveTo>
                    <a:pt x="86575" y="65216"/>
                  </a:moveTo>
                  <a:cubicBezTo>
                    <a:pt x="89875" y="61811"/>
                    <a:pt x="93176" y="61811"/>
                    <a:pt x="96476" y="65216"/>
                  </a:cubicBezTo>
                  <a:cubicBezTo>
                    <a:pt x="96476" y="65216"/>
                    <a:pt x="96476" y="65216"/>
                    <a:pt x="136079" y="106075"/>
                  </a:cubicBezTo>
                  <a:cubicBezTo>
                    <a:pt x="139379" y="109480"/>
                    <a:pt x="139379" y="112885"/>
                    <a:pt x="136079" y="116290"/>
                  </a:cubicBezTo>
                  <a:cubicBezTo>
                    <a:pt x="136079" y="116290"/>
                    <a:pt x="136079" y="116290"/>
                    <a:pt x="96476" y="157149"/>
                  </a:cubicBezTo>
                  <a:cubicBezTo>
                    <a:pt x="93176" y="160554"/>
                    <a:pt x="89875" y="160554"/>
                    <a:pt x="86575" y="157149"/>
                  </a:cubicBezTo>
                  <a:cubicBezTo>
                    <a:pt x="83275" y="153744"/>
                    <a:pt x="83275" y="150339"/>
                    <a:pt x="86575" y="146934"/>
                  </a:cubicBezTo>
                  <a:cubicBezTo>
                    <a:pt x="86575" y="146934"/>
                    <a:pt x="86575" y="146934"/>
                    <a:pt x="122878" y="109480"/>
                  </a:cubicBezTo>
                  <a:cubicBezTo>
                    <a:pt x="122878" y="109480"/>
                    <a:pt x="122878" y="109480"/>
                    <a:pt x="86575" y="75431"/>
                  </a:cubicBezTo>
                  <a:cubicBezTo>
                    <a:pt x="83275" y="72026"/>
                    <a:pt x="83275" y="65216"/>
                    <a:pt x="86575" y="65216"/>
                  </a:cubicBezTo>
                  <a:close/>
                  <a:moveTo>
                    <a:pt x="110766" y="24783"/>
                  </a:moveTo>
                  <a:cubicBezTo>
                    <a:pt x="64598" y="24783"/>
                    <a:pt x="27171" y="63466"/>
                    <a:pt x="27171" y="111183"/>
                  </a:cubicBezTo>
                  <a:cubicBezTo>
                    <a:pt x="27171" y="158900"/>
                    <a:pt x="64598" y="197583"/>
                    <a:pt x="110766" y="197583"/>
                  </a:cubicBezTo>
                  <a:cubicBezTo>
                    <a:pt x="156934" y="197583"/>
                    <a:pt x="194361" y="158900"/>
                    <a:pt x="194361" y="111183"/>
                  </a:cubicBezTo>
                  <a:cubicBezTo>
                    <a:pt x="194361" y="63466"/>
                    <a:pt x="156934" y="24783"/>
                    <a:pt x="110766" y="24783"/>
                  </a:cubicBezTo>
                  <a:close/>
                  <a:moveTo>
                    <a:pt x="111183" y="0"/>
                  </a:moveTo>
                  <a:lnTo>
                    <a:pt x="1309839" y="0"/>
                  </a:lnTo>
                  <a:cubicBezTo>
                    <a:pt x="1371244" y="0"/>
                    <a:pt x="1421022" y="49778"/>
                    <a:pt x="1421022" y="111183"/>
                  </a:cubicBezTo>
                  <a:cubicBezTo>
                    <a:pt x="1421022" y="172588"/>
                    <a:pt x="1371244" y="222366"/>
                    <a:pt x="1309839" y="222366"/>
                  </a:cubicBezTo>
                  <a:lnTo>
                    <a:pt x="111183" y="222366"/>
                  </a:lnTo>
                  <a:cubicBezTo>
                    <a:pt x="49778" y="222366"/>
                    <a:pt x="0" y="172588"/>
                    <a:pt x="0" y="111183"/>
                  </a:cubicBezTo>
                  <a:cubicBezTo>
                    <a:pt x="0" y="49778"/>
                    <a:pt x="49778" y="0"/>
                    <a:pt x="11118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cs typeface="+mn-ea"/>
                <a:sym typeface="+mn-lt"/>
              </a:endParaRPr>
            </a:p>
          </p:txBody>
        </p:sp>
        <p:sp>
          <p:nvSpPr>
            <p:cNvPr id="27" name="TextBox 30">
              <a:extLst>
                <a:ext uri="{FF2B5EF4-FFF2-40B4-BE49-F238E27FC236}">
                  <a16:creationId xmlns:a16="http://schemas.microsoft.com/office/drawing/2014/main" id="{2AC71B4D-CA0D-9D4A-A29E-297882974878}"/>
                </a:ext>
              </a:extLst>
            </p:cNvPr>
            <p:cNvSpPr txBox="1"/>
            <p:nvPr/>
          </p:nvSpPr>
          <p:spPr>
            <a:xfrm>
              <a:off x="1518743" y="3640960"/>
              <a:ext cx="555943" cy="181532"/>
            </a:xfrm>
            <a:prstGeom prst="rect">
              <a:avLst/>
            </a:prstGeom>
            <a:noFill/>
          </p:spPr>
          <p:txBody>
            <a:bodyPr wrap="none" rtlCol="0" anchor="ctr">
              <a:spAutoFit/>
            </a:bodyPr>
            <a:lstStyle/>
            <a:p>
              <a:pPr algn="ctr"/>
              <a:r>
                <a:rPr lang="en-US" sz="1200">
                  <a:solidFill>
                    <a:schemeClr val="bg1"/>
                  </a:solidFill>
                  <a:cs typeface="+mn-ea"/>
                  <a:sym typeface="+mn-lt"/>
                </a:rPr>
                <a:t>learn now</a:t>
              </a:r>
            </a:p>
          </p:txBody>
        </p:sp>
      </p:grpSp>
      <p:sp>
        <p:nvSpPr>
          <p:cNvPr id="28" name="TextBox 24">
            <a:extLst>
              <a:ext uri="{FF2B5EF4-FFF2-40B4-BE49-F238E27FC236}">
                <a16:creationId xmlns:a16="http://schemas.microsoft.com/office/drawing/2014/main" id="{79C4E4EA-CF3E-344C-8525-83E0B1558475}"/>
              </a:ext>
            </a:extLst>
          </p:cNvPr>
          <p:cNvSpPr txBox="1"/>
          <p:nvPr/>
        </p:nvSpPr>
        <p:spPr>
          <a:xfrm>
            <a:off x="6096000" y="2159909"/>
            <a:ext cx="3730928" cy="1670185"/>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29" name="TextBox 23">
            <a:extLst>
              <a:ext uri="{FF2B5EF4-FFF2-40B4-BE49-F238E27FC236}">
                <a16:creationId xmlns:a16="http://schemas.microsoft.com/office/drawing/2014/main" id="{CB111C39-4E73-E448-94CB-F8748B81B396}"/>
              </a:ext>
            </a:extLst>
          </p:cNvPr>
          <p:cNvSpPr txBox="1"/>
          <p:nvPr/>
        </p:nvSpPr>
        <p:spPr>
          <a:xfrm>
            <a:off x="1758783" y="1504128"/>
            <a:ext cx="2847083" cy="492443"/>
          </a:xfrm>
          <a:prstGeom prst="rect">
            <a:avLst/>
          </a:prstGeom>
          <a:noFill/>
        </p:spPr>
        <p:txBody>
          <a:bodyPr wrap="square" lIns="91423" tIns="0" rIns="91423"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noProof="0" dirty="0">
                <a:ln>
                  <a:noFill/>
                </a:ln>
                <a:solidFill>
                  <a:schemeClr val="bg1"/>
                </a:solidFill>
                <a:effectLst/>
                <a:uLnTx/>
                <a:uFillTx/>
                <a:cs typeface="+mn-ea"/>
                <a:sym typeface="+mn-lt"/>
              </a:rPr>
              <a:t>Add title text</a:t>
            </a:r>
            <a:endParaRPr kumimoji="0" lang="zh-CN" altLang="en-US" sz="3200" b="1" i="0" u="none" strike="noStrike" kern="1200" cap="none" spc="0" normalizeH="0" baseline="0" noProof="0" dirty="0">
              <a:ln>
                <a:noFill/>
              </a:ln>
              <a:solidFill>
                <a:schemeClr val="bg1"/>
              </a:solidFill>
              <a:effectLst/>
              <a:uLnTx/>
              <a:uFillTx/>
              <a:cs typeface="+mn-ea"/>
              <a:sym typeface="+mn-lt"/>
            </a:endParaRPr>
          </a:p>
        </p:txBody>
      </p:sp>
      <p:sp>
        <p:nvSpPr>
          <p:cNvPr id="30" name="矩形 29">
            <a:extLst>
              <a:ext uri="{FF2B5EF4-FFF2-40B4-BE49-F238E27FC236}">
                <a16:creationId xmlns:a16="http://schemas.microsoft.com/office/drawing/2014/main" id="{019B6E2D-F7C0-6C47-9340-F3B091816DCD}"/>
              </a:ext>
            </a:extLst>
          </p:cNvPr>
          <p:cNvSpPr/>
          <p:nvPr/>
        </p:nvSpPr>
        <p:spPr>
          <a:xfrm>
            <a:off x="1758783" y="2726136"/>
            <a:ext cx="2847084" cy="1094972"/>
          </a:xfrm>
          <a:prstGeom prst="rect">
            <a:avLst/>
          </a:prstGeom>
        </p:spPr>
        <p:txBody>
          <a:bodyPr wrap="square" lIns="91433" tIns="45716" rIns="91433" bIns="45716">
            <a:spAutoFit/>
          </a:bodyPr>
          <a:lstStyle/>
          <a:p>
            <a:pPr lvl="0" algn="l">
              <a:lnSpc>
                <a:spcPts val="2000"/>
              </a:lnSpc>
              <a:defRPr/>
            </a:pPr>
            <a:r>
              <a:rPr lang="en-US" altLang="zh-CN" sz="1400" dirty="0">
                <a:solidFill>
                  <a:schemeClr val="bg1">
                    <a:lumMod val="85000"/>
                  </a:schemeClr>
                </a:solidFill>
                <a:cs typeface="+mn-ea"/>
                <a:sym typeface="+mn-lt"/>
              </a:rPr>
              <a:t>Click here to add content, content to match the title. Click here to add content, content to match the title. </a:t>
            </a:r>
            <a:endParaRPr lang="zh-CN" altLang="en-US" sz="1400" dirty="0">
              <a:solidFill>
                <a:schemeClr val="bg1">
                  <a:lumMod val="85000"/>
                </a:schemeClr>
              </a:solidFill>
              <a:cs typeface="+mn-ea"/>
              <a:sym typeface="+mn-lt"/>
            </a:endParaRPr>
          </a:p>
        </p:txBody>
      </p:sp>
    </p:spTree>
    <p:extLst>
      <p:ext uri="{BB962C8B-B14F-4D97-AF65-F5344CB8AC3E}">
        <p14:creationId xmlns:p14="http://schemas.microsoft.com/office/powerpoint/2010/main" val="2406046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4054"/>
                                  </p:iterate>
                                  <p:childTnLst>
                                    <p:set>
                                      <p:cBhvr>
                                        <p:cTn id="14" dur="1" fill="hold">
                                          <p:stCondLst>
                                            <p:cond delay="0"/>
                                          </p:stCondLst>
                                        </p:cTn>
                                        <p:tgtEl>
                                          <p:spTgt spid="30"/>
                                        </p:tgtEl>
                                        <p:attrNameLst>
                                          <p:attrName>style.visibility</p:attrName>
                                        </p:attrNameLst>
                                      </p:cBhvr>
                                      <p:to>
                                        <p:strVal val="visible"/>
                                      </p:to>
                                    </p:set>
                                    <p:anim calcmode="lin" valueType="num">
                                      <p:cBhvr>
                                        <p:cTn id="15" dur="250" fill="hold"/>
                                        <p:tgtEl>
                                          <p:spTgt spid="30"/>
                                        </p:tgtEl>
                                        <p:attrNameLst>
                                          <p:attrName>ppt_w</p:attrName>
                                        </p:attrNameLst>
                                      </p:cBhvr>
                                      <p:tavLst>
                                        <p:tav tm="0">
                                          <p:val>
                                            <p:fltVal val="0"/>
                                          </p:val>
                                        </p:tav>
                                        <p:tav tm="100000">
                                          <p:val>
                                            <p:strVal val="#ppt_w"/>
                                          </p:val>
                                        </p:tav>
                                      </p:tavLst>
                                    </p:anim>
                                    <p:anim calcmode="lin" valueType="num">
                                      <p:cBhvr>
                                        <p:cTn id="16" dur="250" fill="hold"/>
                                        <p:tgtEl>
                                          <p:spTgt spid="30"/>
                                        </p:tgtEl>
                                        <p:attrNameLst>
                                          <p:attrName>ppt_h</p:attrName>
                                        </p:attrNameLst>
                                      </p:cBhvr>
                                      <p:tavLst>
                                        <p:tav tm="0">
                                          <p:val>
                                            <p:fltVal val="0"/>
                                          </p:val>
                                        </p:tav>
                                        <p:tav tm="100000">
                                          <p:val>
                                            <p:strVal val="#ppt_h"/>
                                          </p:val>
                                        </p:tav>
                                      </p:tavLst>
                                    </p:anim>
                                    <p:animEffect transition="in" filter="fade">
                                      <p:cBhvr>
                                        <p:cTn id="17"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8F36B4CF-1E6D-490D-9EA4-CAF81B9609B6}"/>
              </a:ext>
            </a:extLst>
          </p:cNvPr>
          <p:cNvGrpSpPr/>
          <p:nvPr/>
        </p:nvGrpSpPr>
        <p:grpSpPr>
          <a:xfrm>
            <a:off x="0" y="207925"/>
            <a:ext cx="12192000" cy="569257"/>
            <a:chOff x="0" y="207925"/>
            <a:chExt cx="12192000" cy="569257"/>
          </a:xfrm>
        </p:grpSpPr>
        <p:grpSp>
          <p:nvGrpSpPr>
            <p:cNvPr id="19" name="组合 18">
              <a:extLst>
                <a:ext uri="{FF2B5EF4-FFF2-40B4-BE49-F238E27FC236}">
                  <a16:creationId xmlns:a16="http://schemas.microsoft.com/office/drawing/2014/main" id="{C77E480F-B732-4980-89A4-02C64AB7A7AE}"/>
                </a:ext>
              </a:extLst>
            </p:cNvPr>
            <p:cNvGrpSpPr/>
            <p:nvPr/>
          </p:nvGrpSpPr>
          <p:grpSpPr>
            <a:xfrm>
              <a:off x="1029697" y="207925"/>
              <a:ext cx="2084213" cy="569257"/>
              <a:chOff x="896961" y="177207"/>
              <a:chExt cx="2084213" cy="569257"/>
            </a:xfrm>
          </p:grpSpPr>
          <p:sp>
            <p:nvSpPr>
              <p:cNvPr id="22" name="文本框 21">
                <a:extLst>
                  <a:ext uri="{FF2B5EF4-FFF2-40B4-BE49-F238E27FC236}">
                    <a16:creationId xmlns:a16="http://schemas.microsoft.com/office/drawing/2014/main" id="{DB56A41C-7F71-44FC-B99F-167A93CCEB7F}"/>
                  </a:ext>
                </a:extLst>
              </p:cNvPr>
              <p:cNvSpPr txBox="1"/>
              <p:nvPr/>
            </p:nvSpPr>
            <p:spPr>
              <a:xfrm>
                <a:off x="896961" y="177207"/>
                <a:ext cx="158247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47AB3076-CB37-468F-8E4A-D0501854BB46}"/>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20" name="任意多边形: 形状 39">
              <a:extLst>
                <a:ext uri="{FF2B5EF4-FFF2-40B4-BE49-F238E27FC236}">
                  <a16:creationId xmlns:a16="http://schemas.microsoft.com/office/drawing/2014/main" id="{FBAADF73-1460-4C20-A1FA-6A003FC5C832}"/>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39">
              <a:extLst>
                <a:ext uri="{FF2B5EF4-FFF2-40B4-BE49-F238E27FC236}">
                  <a16:creationId xmlns:a16="http://schemas.microsoft.com/office/drawing/2014/main" id="{AAF88DD9-C0FA-4588-A5C0-772D6935C3B5}"/>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六边形 1">
            <a:extLst>
              <a:ext uri="{FF2B5EF4-FFF2-40B4-BE49-F238E27FC236}">
                <a16:creationId xmlns:a16="http://schemas.microsoft.com/office/drawing/2014/main" id="{12239D59-9323-4B40-9C48-EC81AB769E52}"/>
              </a:ext>
            </a:extLst>
          </p:cNvPr>
          <p:cNvSpPr/>
          <p:nvPr/>
        </p:nvSpPr>
        <p:spPr>
          <a:xfrm rot="5400000">
            <a:off x="5310038" y="2794978"/>
            <a:ext cx="1610907" cy="1401489"/>
          </a:xfrm>
          <a:prstGeom prst="hexagon">
            <a:avLst>
              <a:gd name="adj" fmla="val 25000"/>
              <a:gd name="vf" fmla="val 115470"/>
            </a:avLst>
          </a:prstGeom>
          <a:ln>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 name="六边形 2">
            <a:extLst>
              <a:ext uri="{FF2B5EF4-FFF2-40B4-BE49-F238E27FC236}">
                <a16:creationId xmlns:a16="http://schemas.microsoft.com/office/drawing/2014/main" id="{A97A1BF3-0E1D-419A-878E-5928DC8000C5}"/>
              </a:ext>
            </a:extLst>
          </p:cNvPr>
          <p:cNvSpPr/>
          <p:nvPr/>
        </p:nvSpPr>
        <p:spPr>
          <a:xfrm rot="5400000">
            <a:off x="2128631" y="2794978"/>
            <a:ext cx="1610907" cy="1401489"/>
          </a:xfrm>
          <a:prstGeom prst="hexagon">
            <a:avLst>
              <a:gd name="adj" fmla="val 25000"/>
              <a:gd name="vf" fmla="val 115470"/>
            </a:avLst>
          </a:prstGeom>
          <a:ln>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4" name="六边形 3">
            <a:extLst>
              <a:ext uri="{FF2B5EF4-FFF2-40B4-BE49-F238E27FC236}">
                <a16:creationId xmlns:a16="http://schemas.microsoft.com/office/drawing/2014/main" id="{CC08ABC1-9D9B-4118-A40C-99CCA8978084}"/>
              </a:ext>
            </a:extLst>
          </p:cNvPr>
          <p:cNvSpPr/>
          <p:nvPr/>
        </p:nvSpPr>
        <p:spPr>
          <a:xfrm rot="5400000">
            <a:off x="8491444" y="2794978"/>
            <a:ext cx="1610907" cy="1401489"/>
          </a:xfrm>
          <a:prstGeom prst="hexagon">
            <a:avLst>
              <a:gd name="adj" fmla="val 25000"/>
              <a:gd name="vf" fmla="val 115470"/>
            </a:avLst>
          </a:prstGeom>
          <a:ln>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pic>
        <p:nvPicPr>
          <p:cNvPr id="5" name="图形 4" descr="线箭头: 轻微弯曲">
            <a:extLst>
              <a:ext uri="{FF2B5EF4-FFF2-40B4-BE49-F238E27FC236}">
                <a16:creationId xmlns:a16="http://schemas.microsoft.com/office/drawing/2014/main" id="{344DE09C-DF9D-4055-AB79-CBEF2E985D3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27009" y="3038629"/>
            <a:ext cx="914188" cy="914188"/>
          </a:xfrm>
          <a:prstGeom prst="rect">
            <a:avLst/>
          </a:prstGeom>
        </p:spPr>
      </p:pic>
      <p:pic>
        <p:nvPicPr>
          <p:cNvPr id="6" name="图形 5" descr="线箭头: 轻微弯曲">
            <a:extLst>
              <a:ext uri="{FF2B5EF4-FFF2-40B4-BE49-F238E27FC236}">
                <a16:creationId xmlns:a16="http://schemas.microsoft.com/office/drawing/2014/main" id="{A4C7F3B3-A16C-4A8A-BF2B-88AB52942C9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14070" y="3038629"/>
            <a:ext cx="914188" cy="914188"/>
          </a:xfrm>
          <a:prstGeom prst="rect">
            <a:avLst/>
          </a:prstGeom>
        </p:spPr>
      </p:pic>
      <p:pic>
        <p:nvPicPr>
          <p:cNvPr id="7" name="图形 6" descr="线箭头: 轻微弯曲">
            <a:extLst>
              <a:ext uri="{FF2B5EF4-FFF2-40B4-BE49-F238E27FC236}">
                <a16:creationId xmlns:a16="http://schemas.microsoft.com/office/drawing/2014/main" id="{F5B45651-DB61-4F1B-99D6-35AB24C2657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0163" y="3038629"/>
            <a:ext cx="914188" cy="914188"/>
          </a:xfrm>
          <a:prstGeom prst="rect">
            <a:avLst/>
          </a:prstGeom>
        </p:spPr>
      </p:pic>
      <p:pic>
        <p:nvPicPr>
          <p:cNvPr id="8" name="图形 7" descr="线箭头: 轻微弯曲">
            <a:extLst>
              <a:ext uri="{FF2B5EF4-FFF2-40B4-BE49-F238E27FC236}">
                <a16:creationId xmlns:a16="http://schemas.microsoft.com/office/drawing/2014/main" id="{0FBC5AB0-826E-4339-A273-091AD16DA69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0563" y="3038629"/>
            <a:ext cx="914188" cy="914188"/>
          </a:xfrm>
          <a:prstGeom prst="rect">
            <a:avLst/>
          </a:prstGeom>
        </p:spPr>
      </p:pic>
      <p:pic>
        <p:nvPicPr>
          <p:cNvPr id="9" name="图形 8" descr="呼叫中心">
            <a:extLst>
              <a:ext uri="{FF2B5EF4-FFF2-40B4-BE49-F238E27FC236}">
                <a16:creationId xmlns:a16="http://schemas.microsoft.com/office/drawing/2014/main" id="{5B724D7B-1FCC-48F5-B597-5A17A92CD93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57886" y="3117537"/>
            <a:ext cx="729955" cy="729955"/>
          </a:xfrm>
          <a:prstGeom prst="rect">
            <a:avLst/>
          </a:prstGeom>
        </p:spPr>
      </p:pic>
      <p:pic>
        <p:nvPicPr>
          <p:cNvPr id="10" name="图形 9" descr="麦克风">
            <a:extLst>
              <a:ext uri="{FF2B5EF4-FFF2-40B4-BE49-F238E27FC236}">
                <a16:creationId xmlns:a16="http://schemas.microsoft.com/office/drawing/2014/main" id="{D74CF6F3-EE92-4CB8-A498-402ECCC2EFE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79442" y="3149568"/>
            <a:ext cx="729955" cy="729955"/>
          </a:xfrm>
          <a:prstGeom prst="rect">
            <a:avLst/>
          </a:prstGeom>
        </p:spPr>
      </p:pic>
      <p:pic>
        <p:nvPicPr>
          <p:cNvPr id="11" name="图形 10" descr="无线话筒">
            <a:extLst>
              <a:ext uri="{FF2B5EF4-FFF2-40B4-BE49-F238E27FC236}">
                <a16:creationId xmlns:a16="http://schemas.microsoft.com/office/drawing/2014/main" id="{6F6A3D02-E33F-4576-8063-50CDEFA7F1A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931919" y="3149568"/>
            <a:ext cx="729955" cy="729955"/>
          </a:xfrm>
          <a:prstGeom prst="rect">
            <a:avLst/>
          </a:prstGeom>
        </p:spPr>
      </p:pic>
      <p:sp>
        <p:nvSpPr>
          <p:cNvPr id="12" name="Rectangle 29">
            <a:extLst>
              <a:ext uri="{FF2B5EF4-FFF2-40B4-BE49-F238E27FC236}">
                <a16:creationId xmlns:a16="http://schemas.microsoft.com/office/drawing/2014/main" id="{FEAB5F8D-C0A9-4CC7-8CB0-C0F34C336701}"/>
              </a:ext>
            </a:extLst>
          </p:cNvPr>
          <p:cNvSpPr/>
          <p:nvPr/>
        </p:nvSpPr>
        <p:spPr>
          <a:xfrm>
            <a:off x="1819853" y="4854606"/>
            <a:ext cx="2102214" cy="1091261"/>
          </a:xfrm>
          <a:prstGeom prst="rect">
            <a:avLst/>
          </a:prstGeom>
        </p:spPr>
        <p:txBody>
          <a:bodyPr wrap="square">
            <a:spAutoFit/>
          </a:bodyPr>
          <a:lstStyle/>
          <a:p>
            <a:pPr lvl="0" algn="ctr">
              <a:lnSpc>
                <a:spcPts val="2000"/>
              </a:lnSpc>
              <a:defRPr/>
            </a:pPr>
            <a:r>
              <a:rPr lang="en-US" altLang="zh-CN" sz="1200" dirty="0">
                <a:solidFill>
                  <a:schemeClr val="bg1">
                    <a:lumMod val="50000"/>
                  </a:schemeClr>
                </a:solidFill>
                <a:cs typeface="+mn-ea"/>
                <a:sym typeface="+mn-lt"/>
              </a:rPr>
              <a:t>Click here to add content, content to match the title. Click here to add content, content to match the title. </a:t>
            </a:r>
            <a:endParaRPr lang="zh-CN" altLang="en-US" sz="1200" dirty="0">
              <a:solidFill>
                <a:schemeClr val="bg1">
                  <a:lumMod val="50000"/>
                </a:schemeClr>
              </a:solidFill>
              <a:cs typeface="+mn-ea"/>
              <a:sym typeface="+mn-lt"/>
            </a:endParaRPr>
          </a:p>
        </p:txBody>
      </p:sp>
      <p:sp>
        <p:nvSpPr>
          <p:cNvPr id="13" name="Rectangle 30">
            <a:extLst>
              <a:ext uri="{FF2B5EF4-FFF2-40B4-BE49-F238E27FC236}">
                <a16:creationId xmlns:a16="http://schemas.microsoft.com/office/drawing/2014/main" id="{391648C8-08F7-4CA2-92CD-D8EA071427D5}"/>
              </a:ext>
            </a:extLst>
          </p:cNvPr>
          <p:cNvSpPr/>
          <p:nvPr/>
        </p:nvSpPr>
        <p:spPr>
          <a:xfrm>
            <a:off x="1912618" y="4454496"/>
            <a:ext cx="190718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4" name="Rectangle 29">
            <a:extLst>
              <a:ext uri="{FF2B5EF4-FFF2-40B4-BE49-F238E27FC236}">
                <a16:creationId xmlns:a16="http://schemas.microsoft.com/office/drawing/2014/main" id="{ABD5F780-841C-4421-B6CB-52BB41F44933}"/>
              </a:ext>
            </a:extLst>
          </p:cNvPr>
          <p:cNvSpPr/>
          <p:nvPr/>
        </p:nvSpPr>
        <p:spPr>
          <a:xfrm>
            <a:off x="5124795" y="1415678"/>
            <a:ext cx="2102214" cy="1091261"/>
          </a:xfrm>
          <a:prstGeom prst="rect">
            <a:avLst/>
          </a:prstGeom>
        </p:spPr>
        <p:txBody>
          <a:bodyPr wrap="square">
            <a:spAutoFit/>
          </a:bodyPr>
          <a:lstStyle/>
          <a:p>
            <a:pPr lvl="0" algn="ctr">
              <a:lnSpc>
                <a:spcPts val="2000"/>
              </a:lnSpc>
              <a:defRPr/>
            </a:pPr>
            <a:r>
              <a:rPr lang="en-US" altLang="zh-CN" sz="1200" dirty="0">
                <a:solidFill>
                  <a:schemeClr val="bg1">
                    <a:lumMod val="50000"/>
                  </a:schemeClr>
                </a:solidFill>
                <a:cs typeface="+mn-ea"/>
                <a:sym typeface="+mn-lt"/>
              </a:rPr>
              <a:t>Click here to add content, content to match the title. Click here to add content, content to match the title. </a:t>
            </a:r>
            <a:endParaRPr lang="zh-CN" altLang="en-US" sz="1200" dirty="0">
              <a:solidFill>
                <a:schemeClr val="bg1">
                  <a:lumMod val="50000"/>
                </a:schemeClr>
              </a:solidFill>
              <a:cs typeface="+mn-ea"/>
              <a:sym typeface="+mn-lt"/>
            </a:endParaRPr>
          </a:p>
        </p:txBody>
      </p:sp>
      <p:sp>
        <p:nvSpPr>
          <p:cNvPr id="15" name="Rectangle 30">
            <a:extLst>
              <a:ext uri="{FF2B5EF4-FFF2-40B4-BE49-F238E27FC236}">
                <a16:creationId xmlns:a16="http://schemas.microsoft.com/office/drawing/2014/main" id="{82667029-677C-4152-8248-CE2BDDEBBBE0}"/>
              </a:ext>
            </a:extLst>
          </p:cNvPr>
          <p:cNvSpPr/>
          <p:nvPr/>
        </p:nvSpPr>
        <p:spPr>
          <a:xfrm>
            <a:off x="5217560" y="1015568"/>
            <a:ext cx="190718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Rectangle 29">
            <a:extLst>
              <a:ext uri="{FF2B5EF4-FFF2-40B4-BE49-F238E27FC236}">
                <a16:creationId xmlns:a16="http://schemas.microsoft.com/office/drawing/2014/main" id="{49A7D0FD-B157-4D42-97A8-175FD312875E}"/>
              </a:ext>
            </a:extLst>
          </p:cNvPr>
          <p:cNvSpPr/>
          <p:nvPr/>
        </p:nvSpPr>
        <p:spPr>
          <a:xfrm>
            <a:off x="8327949" y="4854606"/>
            <a:ext cx="2102214" cy="1091261"/>
          </a:xfrm>
          <a:prstGeom prst="rect">
            <a:avLst/>
          </a:prstGeom>
        </p:spPr>
        <p:txBody>
          <a:bodyPr wrap="square">
            <a:spAutoFit/>
          </a:bodyPr>
          <a:lstStyle/>
          <a:p>
            <a:pPr lvl="0" algn="ctr">
              <a:lnSpc>
                <a:spcPts val="2000"/>
              </a:lnSpc>
              <a:defRPr/>
            </a:pPr>
            <a:r>
              <a:rPr lang="en-US" altLang="zh-CN" sz="1200" dirty="0">
                <a:solidFill>
                  <a:schemeClr val="bg1">
                    <a:lumMod val="50000"/>
                  </a:schemeClr>
                </a:solidFill>
                <a:cs typeface="+mn-ea"/>
                <a:sym typeface="+mn-lt"/>
              </a:rPr>
              <a:t>Click here to add content, content to match the title. Click here to add content, content to match the title. </a:t>
            </a:r>
            <a:endParaRPr lang="zh-CN" altLang="en-US" sz="1200" dirty="0">
              <a:solidFill>
                <a:schemeClr val="bg1">
                  <a:lumMod val="50000"/>
                </a:schemeClr>
              </a:solidFill>
              <a:cs typeface="+mn-ea"/>
              <a:sym typeface="+mn-lt"/>
            </a:endParaRPr>
          </a:p>
        </p:txBody>
      </p:sp>
      <p:sp>
        <p:nvSpPr>
          <p:cNvPr id="17" name="Rectangle 30">
            <a:extLst>
              <a:ext uri="{FF2B5EF4-FFF2-40B4-BE49-F238E27FC236}">
                <a16:creationId xmlns:a16="http://schemas.microsoft.com/office/drawing/2014/main" id="{CC510747-E56C-48E6-8F95-BCF0F30394E4}"/>
              </a:ext>
            </a:extLst>
          </p:cNvPr>
          <p:cNvSpPr/>
          <p:nvPr/>
        </p:nvSpPr>
        <p:spPr>
          <a:xfrm>
            <a:off x="8420714" y="4454496"/>
            <a:ext cx="190718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2330823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xmlns:asvg="http://schemas.microsoft.com/office/drawing/2016/SVG/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3">
            <a:extLst>
              <a:ext uri="{FF2B5EF4-FFF2-40B4-BE49-F238E27FC236}">
                <a16:creationId xmlns:a16="http://schemas.microsoft.com/office/drawing/2014/main" id="{695992FE-7902-AB48-9B1D-30233ECF9173}"/>
              </a:ext>
            </a:extLst>
          </p:cNvPr>
          <p:cNvSpPr/>
          <p:nvPr/>
        </p:nvSpPr>
        <p:spPr>
          <a:xfrm>
            <a:off x="0" y="2"/>
            <a:ext cx="12192000" cy="6445043"/>
          </a:xfrm>
          <a:prstGeom prst="rect">
            <a:avLst/>
          </a:prstGeom>
          <a:blipFill>
            <a:blip r:embed="rId5" cstate="screen">
              <a:extLst>
                <a:ext uri="{28A0092B-C50C-407E-A947-70E740481C1C}">
                  <a14:useLocalDpi xmlns:a14="http://schemas.microsoft.com/office/drawing/2010/main"/>
                </a:ext>
              </a:extLst>
            </a:blip>
            <a:srcRect/>
            <a:stretch>
              <a:fillRect t="-10307" b="-103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Rectangle 63">
            <a:extLst>
              <a:ext uri="{FF2B5EF4-FFF2-40B4-BE49-F238E27FC236}">
                <a16:creationId xmlns:a16="http://schemas.microsoft.com/office/drawing/2014/main" id="{B07879E0-4366-854E-83F3-B4A3333D0FB0}"/>
              </a:ext>
            </a:extLst>
          </p:cNvPr>
          <p:cNvSpPr/>
          <p:nvPr/>
        </p:nvSpPr>
        <p:spPr>
          <a:xfrm>
            <a:off x="0" y="0"/>
            <a:ext cx="12192000" cy="6445043"/>
          </a:xfrm>
          <a:prstGeom prst="rect">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TextBox 62">
            <a:extLst>
              <a:ext uri="{FF2B5EF4-FFF2-40B4-BE49-F238E27FC236}">
                <a16:creationId xmlns:a16="http://schemas.microsoft.com/office/drawing/2014/main" id="{8C80E05A-5894-7E44-9436-B10EEBA7ECB0}"/>
              </a:ext>
            </a:extLst>
          </p:cNvPr>
          <p:cNvSpPr txBox="1"/>
          <p:nvPr/>
        </p:nvSpPr>
        <p:spPr>
          <a:xfrm>
            <a:off x="3007593" y="2598003"/>
            <a:ext cx="4136081" cy="830997"/>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4800" b="1" dirty="0">
                <a:effectLst/>
                <a:latin typeface="+mn-lt"/>
                <a:cs typeface="+mn-ea"/>
                <a:sym typeface="+mn-lt"/>
              </a:rPr>
              <a:t>Add title text</a:t>
            </a:r>
            <a:endParaRPr lang="id-ID" sz="4800" b="1" dirty="0">
              <a:effectLst/>
              <a:latin typeface="+mn-lt"/>
              <a:cs typeface="+mn-ea"/>
              <a:sym typeface="+mn-lt"/>
            </a:endParaRPr>
          </a:p>
        </p:txBody>
      </p:sp>
      <p:sp>
        <p:nvSpPr>
          <p:cNvPr id="15" name="任意多边形: 形状 39">
            <a:extLst>
              <a:ext uri="{FF2B5EF4-FFF2-40B4-BE49-F238E27FC236}">
                <a16:creationId xmlns:a16="http://schemas.microsoft.com/office/drawing/2014/main" id="{AE1183A7-D0D8-E44D-A75F-8D33CD5E0153}"/>
              </a:ext>
            </a:extLst>
          </p:cNvPr>
          <p:cNvSpPr/>
          <p:nvPr/>
        </p:nvSpPr>
        <p:spPr>
          <a:xfrm flipV="1">
            <a:off x="0" y="5766618"/>
            <a:ext cx="12192000" cy="1091381"/>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39">
            <a:extLst>
              <a:ext uri="{FF2B5EF4-FFF2-40B4-BE49-F238E27FC236}">
                <a16:creationId xmlns:a16="http://schemas.microsoft.com/office/drawing/2014/main" id="{32CE9C0C-F0F8-7D4A-8498-DE45411DB05D}"/>
              </a:ext>
            </a:extLst>
          </p:cNvPr>
          <p:cNvSpPr/>
          <p:nvPr/>
        </p:nvSpPr>
        <p:spPr>
          <a:xfrm flipV="1">
            <a:off x="651307" y="1044759"/>
            <a:ext cx="3567659" cy="22485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39">
            <a:extLst>
              <a:ext uri="{FF2B5EF4-FFF2-40B4-BE49-F238E27FC236}">
                <a16:creationId xmlns:a16="http://schemas.microsoft.com/office/drawing/2014/main" id="{E3899F7F-43EC-5949-8FA1-AB6E8712A3EA}"/>
              </a:ext>
            </a:extLst>
          </p:cNvPr>
          <p:cNvSpPr/>
          <p:nvPr/>
        </p:nvSpPr>
        <p:spPr>
          <a:xfrm flipV="1">
            <a:off x="10427102" y="4223735"/>
            <a:ext cx="1096113" cy="289557"/>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4">
            <a:extLst>
              <a:ext uri="{FF2B5EF4-FFF2-40B4-BE49-F238E27FC236}">
                <a16:creationId xmlns:a16="http://schemas.microsoft.com/office/drawing/2014/main" id="{4CE1129F-79ED-1C43-AACA-BA834E76052C}"/>
              </a:ext>
            </a:extLst>
          </p:cNvPr>
          <p:cNvSpPr txBox="1"/>
          <p:nvPr>
            <p:custDataLst>
              <p:tags r:id="rId1"/>
            </p:custDataLst>
          </p:nvPr>
        </p:nvSpPr>
        <p:spPr>
          <a:xfrm>
            <a:off x="744511" y="2213682"/>
            <a:ext cx="3586612" cy="1862048"/>
          </a:xfrm>
          <a:prstGeom prst="rect">
            <a:avLst/>
          </a:prstGeom>
          <a:noFill/>
        </p:spPr>
        <p:txBody>
          <a:bodyPr wrap="square" rtlCol="0">
            <a:spAutoFit/>
          </a:bodyPr>
          <a:lstStyle/>
          <a:p>
            <a:r>
              <a:rPr lang="en-US" altLang="zh-CN" sz="11500" dirty="0">
                <a:solidFill>
                  <a:schemeClr val="bg1"/>
                </a:solidFill>
                <a:cs typeface="+mn-ea"/>
                <a:sym typeface="+mn-lt"/>
              </a:rPr>
              <a:t>03</a:t>
            </a:r>
            <a:endParaRPr lang="zh-CN" altLang="en-US" sz="11500" dirty="0">
              <a:solidFill>
                <a:schemeClr val="bg1"/>
              </a:solidFill>
              <a:cs typeface="+mn-ea"/>
              <a:sym typeface="+mn-lt"/>
            </a:endParaRPr>
          </a:p>
        </p:txBody>
      </p:sp>
      <p:sp>
        <p:nvSpPr>
          <p:cNvPr id="19" name="PA-文本框 9">
            <a:extLst>
              <a:ext uri="{FF2B5EF4-FFF2-40B4-BE49-F238E27FC236}">
                <a16:creationId xmlns:a16="http://schemas.microsoft.com/office/drawing/2014/main" id="{4D8E1C47-5AFC-3948-B720-6DE10286B6E2}"/>
              </a:ext>
            </a:extLst>
          </p:cNvPr>
          <p:cNvSpPr txBox="1"/>
          <p:nvPr>
            <p:custDataLst>
              <p:tags r:id="rId2"/>
            </p:custDataLst>
          </p:nvPr>
        </p:nvSpPr>
        <p:spPr>
          <a:xfrm>
            <a:off x="7454379" y="2508410"/>
            <a:ext cx="3809366" cy="1659429"/>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600" dirty="0">
                <a:solidFill>
                  <a:schemeClr val="bg1">
                    <a:lumMod val="95000"/>
                  </a:schemeClr>
                </a:solidFill>
                <a:latin typeface="+mn-lt"/>
                <a:ea typeface="+mn-ea"/>
                <a:cs typeface="+mn-ea"/>
                <a:sym typeface="+mn-lt"/>
              </a:rPr>
              <a:t>Click here to add text content, such as keywords, some brief introductions, </a:t>
            </a:r>
            <a:r>
              <a:rPr lang="en-US" altLang="zh-CN" sz="1600" dirty="0" err="1">
                <a:solidFill>
                  <a:schemeClr val="bg1">
                    <a:lumMod val="95000"/>
                  </a:schemeClr>
                </a:solidFill>
                <a:latin typeface="+mn-lt"/>
                <a:ea typeface="+mn-ea"/>
                <a:cs typeface="+mn-ea"/>
                <a:sym typeface="+mn-lt"/>
              </a:rPr>
              <a:t>etc.Click</a:t>
            </a:r>
            <a:r>
              <a:rPr lang="en-US" altLang="zh-CN" sz="1600" dirty="0">
                <a:solidFill>
                  <a:schemeClr val="bg1">
                    <a:lumMod val="95000"/>
                  </a:schemeClr>
                </a:solidFill>
                <a:latin typeface="+mn-lt"/>
                <a:ea typeface="+mn-ea"/>
                <a:cs typeface="+mn-ea"/>
                <a:sym typeface="+mn-lt"/>
              </a:rPr>
              <a:t> here to add text content, such as keywords, some brief introductions, etc.</a:t>
            </a:r>
            <a:endParaRPr lang="zh-CN" altLang="en-US" sz="1600" dirty="0">
              <a:solidFill>
                <a:schemeClr val="bg1">
                  <a:lumMod val="95000"/>
                </a:schemeClr>
              </a:solidFill>
              <a:latin typeface="+mn-lt"/>
              <a:ea typeface="+mn-ea"/>
              <a:cs typeface="+mn-ea"/>
              <a:sym typeface="+mn-lt"/>
            </a:endParaRPr>
          </a:p>
        </p:txBody>
      </p:sp>
    </p:spTree>
    <p:extLst>
      <p:ext uri="{BB962C8B-B14F-4D97-AF65-F5344CB8AC3E}">
        <p14:creationId xmlns:p14="http://schemas.microsoft.com/office/powerpoint/2010/main" val="1269547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2" presetClass="entr" presetSubtype="2"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1+#ppt_w/2"/>
                                          </p:val>
                                        </p:tav>
                                        <p:tav tm="100000">
                                          <p:val>
                                            <p:strVal val="#ppt_x"/>
                                          </p:val>
                                        </p:tav>
                                      </p:tavLst>
                                    </p:anim>
                                    <p:anim calcmode="lin" valueType="num">
                                      <p:cBhvr additive="base">
                                        <p:cTn id="14" dur="7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5" grpId="0" animBg="1"/>
      <p:bldP spid="16" grpId="0" animBg="1"/>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Parallelogram 3">
            <a:extLst>
              <a:ext uri="{FF2B5EF4-FFF2-40B4-BE49-F238E27FC236}">
                <a16:creationId xmlns:a16="http://schemas.microsoft.com/office/drawing/2014/main" id="{8B33B88A-FF10-441E-AFBD-0568A9B25BF8}"/>
              </a:ext>
            </a:extLst>
          </p:cNvPr>
          <p:cNvSpPr/>
          <p:nvPr/>
        </p:nvSpPr>
        <p:spPr>
          <a:xfrm>
            <a:off x="0" y="-233520"/>
            <a:ext cx="23849920" cy="7091520"/>
          </a:xfrm>
          <a:prstGeom prst="parallelogram">
            <a:avLst>
              <a:gd name="adj" fmla="val 165408"/>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 name="Parallelogram 3">
            <a:extLst>
              <a:ext uri="{FF2B5EF4-FFF2-40B4-BE49-F238E27FC236}">
                <a16:creationId xmlns:a16="http://schemas.microsoft.com/office/drawing/2014/main" id="{E0AFE10B-582A-430B-8086-E434F72D94E5}"/>
              </a:ext>
            </a:extLst>
          </p:cNvPr>
          <p:cNvSpPr/>
          <p:nvPr/>
        </p:nvSpPr>
        <p:spPr>
          <a:xfrm>
            <a:off x="4865692" y="945982"/>
            <a:ext cx="5911165" cy="2411378"/>
          </a:xfrm>
          <a:prstGeom prst="parallelogram">
            <a:avLst>
              <a:gd name="adj" fmla="val 1654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 name="PA-直角三角形 33">
            <a:extLst>
              <a:ext uri="{FF2B5EF4-FFF2-40B4-BE49-F238E27FC236}">
                <a16:creationId xmlns:a16="http://schemas.microsoft.com/office/drawing/2014/main" id="{F19676D6-FBC0-43E3-AF7F-30487B0055C9}"/>
              </a:ext>
            </a:extLst>
          </p:cNvPr>
          <p:cNvSpPr/>
          <p:nvPr>
            <p:custDataLst>
              <p:tags r:id="rId1"/>
            </p:custDataLst>
          </p:nvPr>
        </p:nvSpPr>
        <p:spPr>
          <a:xfrm rot="13500000">
            <a:off x="-266701" y="1056453"/>
            <a:ext cx="533400" cy="533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Parallelogram 3">
            <a:extLst>
              <a:ext uri="{FF2B5EF4-FFF2-40B4-BE49-F238E27FC236}">
                <a16:creationId xmlns:a16="http://schemas.microsoft.com/office/drawing/2014/main" id="{801E102D-AAAB-4CDA-881B-C7B2B4E03075}"/>
              </a:ext>
            </a:extLst>
          </p:cNvPr>
          <p:cNvSpPr/>
          <p:nvPr/>
        </p:nvSpPr>
        <p:spPr>
          <a:xfrm>
            <a:off x="7559906" y="945982"/>
            <a:ext cx="11609837" cy="2411378"/>
          </a:xfrm>
          <a:prstGeom prst="parallelogram">
            <a:avLst>
              <a:gd name="adj" fmla="val 165408"/>
            </a:avLst>
          </a:prstGeom>
          <a:blipFill>
            <a:blip r:embed="rId7" cstate="screen">
              <a:extLst>
                <a:ext uri="{28A0092B-C50C-407E-A947-70E740481C1C}">
                  <a14:useLocalDpi xmlns:a14="http://schemas.microsoft.com/office/drawing/2010/main"/>
                </a:ext>
              </a:extLst>
            </a:blip>
            <a:srcRect/>
            <a:stretch>
              <a:fillRect r="159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PA-文本框 9">
            <a:extLst>
              <a:ext uri="{FF2B5EF4-FFF2-40B4-BE49-F238E27FC236}">
                <a16:creationId xmlns:a16="http://schemas.microsoft.com/office/drawing/2014/main" id="{1C31D73F-2283-4800-9D01-42B42AF5A01C}"/>
              </a:ext>
            </a:extLst>
          </p:cNvPr>
          <p:cNvSpPr txBox="1"/>
          <p:nvPr>
            <p:custDataLst>
              <p:tags r:id="rId2"/>
            </p:custDataLst>
          </p:nvPr>
        </p:nvSpPr>
        <p:spPr>
          <a:xfrm>
            <a:off x="607653" y="2064890"/>
            <a:ext cx="4024442" cy="1659429"/>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600" dirty="0">
                <a:solidFill>
                  <a:schemeClr val="bg1">
                    <a:lumMod val="75000"/>
                  </a:schemeClr>
                </a:solidFill>
                <a:latin typeface="+mn-lt"/>
                <a:ea typeface="+mn-ea"/>
                <a:cs typeface="+mn-ea"/>
                <a:sym typeface="+mn-lt"/>
              </a:rPr>
              <a:t>Click here to add text content, such as keywords, some brief introductions, </a:t>
            </a:r>
            <a:r>
              <a:rPr lang="en-US" altLang="zh-CN" sz="1600" dirty="0" err="1">
                <a:solidFill>
                  <a:schemeClr val="bg1">
                    <a:lumMod val="75000"/>
                  </a:schemeClr>
                </a:solidFill>
                <a:latin typeface="+mn-lt"/>
                <a:ea typeface="+mn-ea"/>
                <a:cs typeface="+mn-ea"/>
                <a:sym typeface="+mn-lt"/>
              </a:rPr>
              <a:t>etc.Click</a:t>
            </a:r>
            <a:r>
              <a:rPr lang="en-US" altLang="zh-CN" sz="1600" dirty="0">
                <a:solidFill>
                  <a:schemeClr val="bg1">
                    <a:lumMod val="75000"/>
                  </a:schemeClr>
                </a:solidFill>
                <a:latin typeface="+mn-lt"/>
                <a:ea typeface="+mn-ea"/>
                <a:cs typeface="+mn-ea"/>
                <a:sym typeface="+mn-lt"/>
              </a:rPr>
              <a:t> here to add text content, such as keywords, some brief introductions, etc.</a:t>
            </a:r>
          </a:p>
          <a:p>
            <a:endParaRPr lang="zh-CN" altLang="en-US" sz="1600" dirty="0">
              <a:solidFill>
                <a:schemeClr val="bg1">
                  <a:lumMod val="75000"/>
                </a:schemeClr>
              </a:solidFill>
              <a:latin typeface="+mn-lt"/>
              <a:ea typeface="+mn-ea"/>
              <a:cs typeface="+mn-ea"/>
              <a:sym typeface="+mn-lt"/>
            </a:endParaRPr>
          </a:p>
        </p:txBody>
      </p:sp>
      <p:sp>
        <p:nvSpPr>
          <p:cNvPr id="7" name="PA-文本框 6">
            <a:extLst>
              <a:ext uri="{FF2B5EF4-FFF2-40B4-BE49-F238E27FC236}">
                <a16:creationId xmlns:a16="http://schemas.microsoft.com/office/drawing/2014/main" id="{1B62C7D9-A8D6-42F1-8761-A89752447F5B}"/>
              </a:ext>
            </a:extLst>
          </p:cNvPr>
          <p:cNvSpPr txBox="1"/>
          <p:nvPr>
            <p:custDataLst>
              <p:tags r:id="rId3"/>
            </p:custDataLst>
          </p:nvPr>
        </p:nvSpPr>
        <p:spPr>
          <a:xfrm>
            <a:off x="607653" y="945982"/>
            <a:ext cx="2884847" cy="954107"/>
          </a:xfrm>
          <a:prstGeom prst="rect">
            <a:avLst/>
          </a:prstGeom>
          <a:noFill/>
        </p:spPr>
        <p:txBody>
          <a:bodyPr wrap="square" rtlCol="0">
            <a:spAutoFit/>
          </a:bodyPr>
          <a:lstStyle/>
          <a:p>
            <a:r>
              <a:rPr lang="en-US" altLang="zh-CN" sz="2800" b="1" dirty="0">
                <a:solidFill>
                  <a:schemeClr val="bg1"/>
                </a:solidFill>
                <a:cs typeface="+mn-ea"/>
                <a:sym typeface="+mn-lt"/>
              </a:rPr>
              <a:t>Add title text</a:t>
            </a:r>
            <a:endParaRPr lang="en-US" sz="2800" b="1" dirty="0">
              <a:solidFill>
                <a:schemeClr val="bg1"/>
              </a:solidFill>
              <a:cs typeface="+mn-ea"/>
              <a:sym typeface="+mn-lt"/>
            </a:endParaRPr>
          </a:p>
          <a:p>
            <a:r>
              <a:rPr lang="en-US" sz="2800" b="1" dirty="0">
                <a:solidFill>
                  <a:schemeClr val="bg1"/>
                </a:solidFill>
                <a:cs typeface="+mn-ea"/>
                <a:sym typeface="+mn-lt"/>
              </a:rPr>
              <a:t>Our Company</a:t>
            </a:r>
          </a:p>
        </p:txBody>
      </p:sp>
    </p:spTree>
    <p:extLst>
      <p:ext uri="{BB962C8B-B14F-4D97-AF65-F5344CB8AC3E}">
        <p14:creationId xmlns:p14="http://schemas.microsoft.com/office/powerpoint/2010/main" val="585591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2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62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62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42" presetClass="path" presetSubtype="0" accel="50000" decel="50000" fill="hold" grpId="1" nodeType="withEffect">
                                  <p:stCondLst>
                                    <p:cond delay="0"/>
                                  </p:stCondLst>
                                  <p:childTnLst>
                                    <p:animMotion origin="layout" path="M 0.03555 -0.04583 L -4.79167E-6 0.00023 " pathEditMode="relative" ptsTypes="">
                                      <p:cBhvr>
                                        <p:cTn id="26" dur="1000" fill="hold"/>
                                        <p:tgtEl>
                                          <p:spTgt spid="7"/>
                                        </p:tgtEl>
                                        <p:attrNameLst>
                                          <p:attrName>ppt_x</p:attrName>
                                          <p:attrName>ppt_y</p:attrName>
                                        </p:attrNameLst>
                                      </p:cBhvr>
                                    </p:animMotion>
                                  </p:childTnLst>
                                </p:cTn>
                              </p:par>
                              <p:par>
                                <p:cTn id="27" presetID="2" presetClass="entr" presetSubtype="8" decel="100000" fill="hold" grpId="0" nodeType="withEffect">
                                  <p:stCondLst>
                                    <p:cond delay="13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800" fill="hold"/>
                                        <p:tgtEl>
                                          <p:spTgt spid="4"/>
                                        </p:tgtEl>
                                        <p:attrNameLst>
                                          <p:attrName>ppt_x</p:attrName>
                                        </p:attrNameLst>
                                      </p:cBhvr>
                                      <p:tavLst>
                                        <p:tav tm="0">
                                          <p:val>
                                            <p:strVal val="0-#ppt_w/2"/>
                                          </p:val>
                                        </p:tav>
                                        <p:tav tm="100000">
                                          <p:val>
                                            <p:strVal val="#ppt_x"/>
                                          </p:val>
                                        </p:tav>
                                      </p:tavLst>
                                    </p:anim>
                                    <p:anim calcmode="lin" valueType="num">
                                      <p:cBhvr additive="base">
                                        <p:cTn id="30"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autoUpdateAnimBg="0"/>
      <p:bldP spid="5" grpId="0" animBg="1"/>
      <p:bldP spid="6" grpId="0"/>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5090A8BF-5D15-4685-8A3B-97DF28C1D546}"/>
              </a:ext>
            </a:extLst>
          </p:cNvPr>
          <p:cNvGrpSpPr/>
          <p:nvPr/>
        </p:nvGrpSpPr>
        <p:grpSpPr>
          <a:xfrm>
            <a:off x="0" y="207925"/>
            <a:ext cx="12192000" cy="569257"/>
            <a:chOff x="0" y="207925"/>
            <a:chExt cx="12192000" cy="569257"/>
          </a:xfrm>
        </p:grpSpPr>
        <p:grpSp>
          <p:nvGrpSpPr>
            <p:cNvPr id="51" name="组合 50">
              <a:extLst>
                <a:ext uri="{FF2B5EF4-FFF2-40B4-BE49-F238E27FC236}">
                  <a16:creationId xmlns:a16="http://schemas.microsoft.com/office/drawing/2014/main" id="{4DA46735-837A-49FB-933E-13191F9FBC77}"/>
                </a:ext>
              </a:extLst>
            </p:cNvPr>
            <p:cNvGrpSpPr/>
            <p:nvPr/>
          </p:nvGrpSpPr>
          <p:grpSpPr>
            <a:xfrm>
              <a:off x="1029697" y="207925"/>
              <a:ext cx="2084213" cy="569257"/>
              <a:chOff x="896961" y="177207"/>
              <a:chExt cx="2084213" cy="569257"/>
            </a:xfrm>
          </p:grpSpPr>
          <p:sp>
            <p:nvSpPr>
              <p:cNvPr id="54" name="文本框 53">
                <a:extLst>
                  <a:ext uri="{FF2B5EF4-FFF2-40B4-BE49-F238E27FC236}">
                    <a16:creationId xmlns:a16="http://schemas.microsoft.com/office/drawing/2014/main" id="{AB20CC21-02A9-4286-B21E-961AD6CC3F7D}"/>
                  </a:ext>
                </a:extLst>
              </p:cNvPr>
              <p:cNvSpPr txBox="1"/>
              <p:nvPr/>
            </p:nvSpPr>
            <p:spPr>
              <a:xfrm>
                <a:off x="896961" y="177207"/>
                <a:ext cx="158247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55" name="文本框 54">
                <a:extLst>
                  <a:ext uri="{FF2B5EF4-FFF2-40B4-BE49-F238E27FC236}">
                    <a16:creationId xmlns:a16="http://schemas.microsoft.com/office/drawing/2014/main" id="{979F508A-7AE4-4D6E-9F47-B6A49D975467}"/>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52" name="任意多边形: 形状 39">
              <a:extLst>
                <a:ext uri="{FF2B5EF4-FFF2-40B4-BE49-F238E27FC236}">
                  <a16:creationId xmlns:a16="http://schemas.microsoft.com/office/drawing/2014/main" id="{D3852BB0-4AA4-4D12-B9DD-C44752B3A8F8}"/>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形状 39">
              <a:extLst>
                <a:ext uri="{FF2B5EF4-FFF2-40B4-BE49-F238E27FC236}">
                  <a16:creationId xmlns:a16="http://schemas.microsoft.com/office/drawing/2014/main" id="{F1253C99-2BC0-4B15-9CCC-C14D8D50B124}"/>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89e2e263-95e0-49c1-a236-94fa42389eff">
            <a:extLst>
              <a:ext uri="{FF2B5EF4-FFF2-40B4-BE49-F238E27FC236}">
                <a16:creationId xmlns:a16="http://schemas.microsoft.com/office/drawing/2014/main" id="{8F7D40B8-DDD9-4DCD-B8F8-CC27DF01AA55}"/>
              </a:ext>
            </a:extLst>
          </p:cNvPr>
          <p:cNvGrpSpPr>
            <a:grpSpLocks noChangeAspect="1"/>
          </p:cNvGrpSpPr>
          <p:nvPr/>
        </p:nvGrpSpPr>
        <p:grpSpPr>
          <a:xfrm>
            <a:off x="3591451" y="2556528"/>
            <a:ext cx="5009098" cy="3022074"/>
            <a:chOff x="3263207" y="2076423"/>
            <a:chExt cx="5703154" cy="3440809"/>
          </a:xfrm>
        </p:grpSpPr>
        <p:sp>
          <p:nvSpPr>
            <p:cNvPr id="3" name="Isosceles Triangle 3">
              <a:extLst>
                <a:ext uri="{FF2B5EF4-FFF2-40B4-BE49-F238E27FC236}">
                  <a16:creationId xmlns:a16="http://schemas.microsoft.com/office/drawing/2014/main" id="{31FE9D5D-F992-4EEC-B79B-9B248EC3C376}"/>
                </a:ext>
              </a:extLst>
            </p:cNvPr>
            <p:cNvSpPr/>
            <p:nvPr/>
          </p:nvSpPr>
          <p:spPr>
            <a:xfrm rot="13674748">
              <a:off x="5323936" y="2451821"/>
              <a:ext cx="82792" cy="150208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4" name="Isosceles Triangle 4">
              <a:extLst>
                <a:ext uri="{FF2B5EF4-FFF2-40B4-BE49-F238E27FC236}">
                  <a16:creationId xmlns:a16="http://schemas.microsoft.com/office/drawing/2014/main" id="{28C23AAD-ECA3-4FAD-B68E-A924E20F4E60}"/>
                </a:ext>
              </a:extLst>
            </p:cNvPr>
            <p:cNvSpPr/>
            <p:nvPr/>
          </p:nvSpPr>
          <p:spPr>
            <a:xfrm rot="8943721" flipH="1">
              <a:off x="6551363" y="2378491"/>
              <a:ext cx="82792" cy="155369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5" name="Isosceles Triangle 5">
              <a:extLst>
                <a:ext uri="{FF2B5EF4-FFF2-40B4-BE49-F238E27FC236}">
                  <a16:creationId xmlns:a16="http://schemas.microsoft.com/office/drawing/2014/main" id="{AE19DCA0-F4A8-49B5-ACBD-73E3047959A2}"/>
                </a:ext>
              </a:extLst>
            </p:cNvPr>
            <p:cNvSpPr/>
            <p:nvPr/>
          </p:nvSpPr>
          <p:spPr>
            <a:xfrm rot="6358749" flipH="1">
              <a:off x="6986255" y="2074415"/>
              <a:ext cx="82792" cy="119527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6" name="Isosceles Triangle 7">
              <a:extLst>
                <a:ext uri="{FF2B5EF4-FFF2-40B4-BE49-F238E27FC236}">
                  <a16:creationId xmlns:a16="http://schemas.microsoft.com/office/drawing/2014/main" id="{56DA68B1-B3FD-43C3-B76B-14B31C5F5AA7}"/>
                </a:ext>
              </a:extLst>
            </p:cNvPr>
            <p:cNvSpPr/>
            <p:nvPr/>
          </p:nvSpPr>
          <p:spPr>
            <a:xfrm rot="16200000" flipH="1">
              <a:off x="6539055" y="4049501"/>
              <a:ext cx="82792" cy="198002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7" name="Isosceles Triangle 8">
              <a:extLst>
                <a:ext uri="{FF2B5EF4-FFF2-40B4-BE49-F238E27FC236}">
                  <a16:creationId xmlns:a16="http://schemas.microsoft.com/office/drawing/2014/main" id="{DDF2DA37-36AC-4C54-94EB-A4A1CD4772E6}"/>
                </a:ext>
              </a:extLst>
            </p:cNvPr>
            <p:cNvSpPr/>
            <p:nvPr/>
          </p:nvSpPr>
          <p:spPr>
            <a:xfrm rot="19652835" flipH="1">
              <a:off x="7308295" y="3599985"/>
              <a:ext cx="82792" cy="155369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8" name="Isosceles Triangle 9">
              <a:extLst>
                <a:ext uri="{FF2B5EF4-FFF2-40B4-BE49-F238E27FC236}">
                  <a16:creationId xmlns:a16="http://schemas.microsoft.com/office/drawing/2014/main" id="{65DE617B-32C3-4815-85CF-2B90B54D40E5}"/>
                </a:ext>
              </a:extLst>
            </p:cNvPr>
            <p:cNvSpPr/>
            <p:nvPr/>
          </p:nvSpPr>
          <p:spPr>
            <a:xfrm rot="1004593" flipH="1">
              <a:off x="8098767" y="4139492"/>
              <a:ext cx="82792" cy="9073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9" name="Isosceles Triangle 11">
              <a:extLst>
                <a:ext uri="{FF2B5EF4-FFF2-40B4-BE49-F238E27FC236}">
                  <a16:creationId xmlns:a16="http://schemas.microsoft.com/office/drawing/2014/main" id="{35BDD968-DA11-4537-AA45-F2E51C70F102}"/>
                </a:ext>
              </a:extLst>
            </p:cNvPr>
            <p:cNvSpPr/>
            <p:nvPr/>
          </p:nvSpPr>
          <p:spPr>
            <a:xfrm rot="15057229" flipH="1">
              <a:off x="7186819" y="2499876"/>
              <a:ext cx="82792" cy="237698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10" name="Isosceles Triangle 12">
              <a:extLst>
                <a:ext uri="{FF2B5EF4-FFF2-40B4-BE49-F238E27FC236}">
                  <a16:creationId xmlns:a16="http://schemas.microsoft.com/office/drawing/2014/main" id="{C2800D99-318A-4565-AA36-3902D763D0ED}"/>
                </a:ext>
              </a:extLst>
            </p:cNvPr>
            <p:cNvSpPr/>
            <p:nvPr/>
          </p:nvSpPr>
          <p:spPr>
            <a:xfrm rot="11627016" flipH="1">
              <a:off x="8323753" y="3313148"/>
              <a:ext cx="82792" cy="9073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11" name="Isosceles Triangle 13">
              <a:extLst>
                <a:ext uri="{FF2B5EF4-FFF2-40B4-BE49-F238E27FC236}">
                  <a16:creationId xmlns:a16="http://schemas.microsoft.com/office/drawing/2014/main" id="{C508B86F-5389-4D19-8D05-F11159C4049B}"/>
                </a:ext>
              </a:extLst>
            </p:cNvPr>
            <p:cNvSpPr/>
            <p:nvPr/>
          </p:nvSpPr>
          <p:spPr>
            <a:xfrm rot="17067092" flipH="1">
              <a:off x="7966379" y="2486222"/>
              <a:ext cx="82792" cy="9073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12" name="Isosceles Triangle 15">
              <a:extLst>
                <a:ext uri="{FF2B5EF4-FFF2-40B4-BE49-F238E27FC236}">
                  <a16:creationId xmlns:a16="http://schemas.microsoft.com/office/drawing/2014/main" id="{BC2A3A63-9EB6-4752-AE5A-23F9910CF432}"/>
                </a:ext>
              </a:extLst>
            </p:cNvPr>
            <p:cNvSpPr/>
            <p:nvPr/>
          </p:nvSpPr>
          <p:spPr>
            <a:xfrm rot="2810845">
              <a:off x="4246279" y="3441714"/>
              <a:ext cx="82792" cy="150208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13" name="Isosceles Triangle 16">
              <a:extLst>
                <a:ext uri="{FF2B5EF4-FFF2-40B4-BE49-F238E27FC236}">
                  <a16:creationId xmlns:a16="http://schemas.microsoft.com/office/drawing/2014/main" id="{00C63439-ADB8-4A0B-AA73-C1136F30525D}"/>
                </a:ext>
              </a:extLst>
            </p:cNvPr>
            <p:cNvSpPr/>
            <p:nvPr/>
          </p:nvSpPr>
          <p:spPr>
            <a:xfrm rot="5400000">
              <a:off x="4707609" y="4123689"/>
              <a:ext cx="82792" cy="18316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14" name="Isosceles Triangle 17">
              <a:extLst>
                <a:ext uri="{FF2B5EF4-FFF2-40B4-BE49-F238E27FC236}">
                  <a16:creationId xmlns:a16="http://schemas.microsoft.com/office/drawing/2014/main" id="{BA8AB8C5-B1B0-4524-8982-99695F086DCE}"/>
                </a:ext>
              </a:extLst>
            </p:cNvPr>
            <p:cNvSpPr/>
            <p:nvPr/>
          </p:nvSpPr>
          <p:spPr>
            <a:xfrm rot="4263180">
              <a:off x="4998007" y="3253832"/>
              <a:ext cx="82792" cy="237698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grpSp>
          <p:nvGrpSpPr>
            <p:cNvPr id="15" name="Group 2">
              <a:extLst>
                <a:ext uri="{FF2B5EF4-FFF2-40B4-BE49-F238E27FC236}">
                  <a16:creationId xmlns:a16="http://schemas.microsoft.com/office/drawing/2014/main" id="{12E21938-C69D-4869-A30D-96FF52FB00D1}"/>
                </a:ext>
              </a:extLst>
            </p:cNvPr>
            <p:cNvGrpSpPr/>
            <p:nvPr/>
          </p:nvGrpSpPr>
          <p:grpSpPr>
            <a:xfrm>
              <a:off x="7511473" y="4736621"/>
              <a:ext cx="780609" cy="780611"/>
              <a:chOff x="7511472" y="4736622"/>
              <a:chExt cx="780609" cy="780610"/>
            </a:xfrm>
          </p:grpSpPr>
          <p:sp>
            <p:nvSpPr>
              <p:cNvPr id="40" name="Oval 10">
                <a:extLst>
                  <a:ext uri="{FF2B5EF4-FFF2-40B4-BE49-F238E27FC236}">
                    <a16:creationId xmlns:a16="http://schemas.microsoft.com/office/drawing/2014/main" id="{74E38391-1A5D-4235-8D55-02C7C0FEF89B}"/>
                  </a:ext>
                </a:extLst>
              </p:cNvPr>
              <p:cNvSpPr/>
              <p:nvPr/>
            </p:nvSpPr>
            <p:spPr>
              <a:xfrm>
                <a:off x="7511472" y="4736622"/>
                <a:ext cx="780609" cy="7806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41" name="Freeform: Shape 21">
                <a:extLst>
                  <a:ext uri="{FF2B5EF4-FFF2-40B4-BE49-F238E27FC236}">
                    <a16:creationId xmlns:a16="http://schemas.microsoft.com/office/drawing/2014/main" id="{C55E2A93-4627-4519-9661-864572FFB637}"/>
                  </a:ext>
                </a:extLst>
              </p:cNvPr>
              <p:cNvSpPr>
                <a:spLocks/>
              </p:cNvSpPr>
              <p:nvPr/>
            </p:nvSpPr>
            <p:spPr bwMode="auto">
              <a:xfrm>
                <a:off x="7669973" y="4902196"/>
                <a:ext cx="463601" cy="449469"/>
              </a:xfrm>
              <a:custGeom>
                <a:avLst/>
                <a:gdLst/>
                <a:ahLst/>
                <a:cxnLst>
                  <a:cxn ang="0">
                    <a:pos x="376" y="450"/>
                  </a:cxn>
                  <a:cxn ang="0">
                    <a:pos x="448" y="300"/>
                  </a:cxn>
                  <a:cxn ang="0">
                    <a:pos x="465" y="155"/>
                  </a:cxn>
                  <a:cxn ang="0">
                    <a:pos x="503" y="384"/>
                  </a:cxn>
                  <a:cxn ang="0">
                    <a:pos x="465" y="155"/>
                  </a:cxn>
                  <a:cxn ang="0">
                    <a:pos x="576" y="390"/>
                  </a:cxn>
                  <a:cxn ang="0">
                    <a:pos x="395" y="456"/>
                  </a:cxn>
                  <a:cxn ang="0">
                    <a:pos x="364" y="456"/>
                  </a:cxn>
                  <a:cxn ang="0">
                    <a:pos x="215" y="179"/>
                  </a:cxn>
                  <a:cxn ang="0">
                    <a:pos x="128" y="155"/>
                  </a:cxn>
                  <a:cxn ang="0">
                    <a:pos x="85" y="100"/>
                  </a:cxn>
                  <a:cxn ang="0">
                    <a:pos x="42" y="267"/>
                  </a:cxn>
                  <a:cxn ang="0">
                    <a:pos x="42" y="294"/>
                  </a:cxn>
                  <a:cxn ang="0">
                    <a:pos x="53" y="321"/>
                  </a:cxn>
                  <a:cxn ang="0">
                    <a:pos x="9" y="503"/>
                  </a:cxn>
                  <a:cxn ang="0">
                    <a:pos x="127" y="369"/>
                  </a:cxn>
                  <a:cxn ang="0">
                    <a:pos x="190" y="506"/>
                  </a:cxn>
                  <a:cxn ang="0">
                    <a:pos x="131" y="289"/>
                  </a:cxn>
                  <a:cxn ang="0">
                    <a:pos x="130" y="277"/>
                  </a:cxn>
                  <a:cxn ang="0">
                    <a:pos x="204" y="236"/>
                  </a:cxn>
                  <a:cxn ang="0">
                    <a:pos x="227" y="235"/>
                  </a:cxn>
                  <a:cxn ang="0">
                    <a:pos x="349" y="465"/>
                  </a:cxn>
                  <a:cxn ang="0">
                    <a:pos x="392" y="551"/>
                  </a:cxn>
                  <a:cxn ang="0">
                    <a:pos x="413" y="466"/>
                  </a:cxn>
                  <a:cxn ang="0">
                    <a:pos x="364" y="507"/>
                  </a:cxn>
                  <a:cxn ang="0">
                    <a:pos x="396" y="499"/>
                  </a:cxn>
                  <a:cxn ang="0">
                    <a:pos x="396" y="193"/>
                  </a:cxn>
                  <a:cxn ang="0">
                    <a:pos x="324" y="343"/>
                  </a:cxn>
                  <a:cxn ang="0">
                    <a:pos x="396" y="193"/>
                  </a:cxn>
                  <a:cxn ang="0">
                    <a:pos x="128" y="43"/>
                  </a:cxn>
                  <a:cxn ang="0">
                    <a:pos x="41" y="43"/>
                  </a:cxn>
                  <a:cxn ang="0">
                    <a:pos x="84" y="0"/>
                  </a:cxn>
                </a:cxnLst>
                <a:rect l="0" t="0" r="r" b="b"/>
                <a:pathLst>
                  <a:path w="576" h="557">
                    <a:moveTo>
                      <a:pt x="493" y="393"/>
                    </a:moveTo>
                    <a:cubicBezTo>
                      <a:pt x="376" y="450"/>
                      <a:pt x="376" y="450"/>
                      <a:pt x="376" y="450"/>
                    </a:cubicBezTo>
                    <a:cubicBezTo>
                      <a:pt x="330" y="356"/>
                      <a:pt x="330" y="356"/>
                      <a:pt x="330" y="356"/>
                    </a:cubicBezTo>
                    <a:cubicBezTo>
                      <a:pt x="448" y="300"/>
                      <a:pt x="448" y="300"/>
                      <a:pt x="448" y="300"/>
                    </a:cubicBezTo>
                    <a:lnTo>
                      <a:pt x="493" y="393"/>
                    </a:lnTo>
                    <a:close/>
                    <a:moveTo>
                      <a:pt x="465" y="155"/>
                    </a:moveTo>
                    <a:cubicBezTo>
                      <a:pt x="562" y="355"/>
                      <a:pt x="562" y="355"/>
                      <a:pt x="562" y="355"/>
                    </a:cubicBezTo>
                    <a:cubicBezTo>
                      <a:pt x="503" y="384"/>
                      <a:pt x="503" y="384"/>
                      <a:pt x="503" y="384"/>
                    </a:cubicBezTo>
                    <a:cubicBezTo>
                      <a:pt x="406" y="183"/>
                      <a:pt x="406" y="183"/>
                      <a:pt x="406" y="183"/>
                    </a:cubicBezTo>
                    <a:lnTo>
                      <a:pt x="465" y="155"/>
                    </a:lnTo>
                    <a:close/>
                    <a:moveTo>
                      <a:pt x="413" y="466"/>
                    </a:moveTo>
                    <a:cubicBezTo>
                      <a:pt x="576" y="390"/>
                      <a:pt x="576" y="390"/>
                      <a:pt x="576" y="390"/>
                    </a:cubicBezTo>
                    <a:cubicBezTo>
                      <a:pt x="572" y="374"/>
                      <a:pt x="572" y="374"/>
                      <a:pt x="572" y="374"/>
                    </a:cubicBezTo>
                    <a:cubicBezTo>
                      <a:pt x="395" y="456"/>
                      <a:pt x="395" y="456"/>
                      <a:pt x="395" y="456"/>
                    </a:cubicBezTo>
                    <a:cubicBezTo>
                      <a:pt x="387" y="453"/>
                      <a:pt x="378" y="453"/>
                      <a:pt x="369" y="455"/>
                    </a:cubicBezTo>
                    <a:cubicBezTo>
                      <a:pt x="367" y="455"/>
                      <a:pt x="366" y="456"/>
                      <a:pt x="364" y="456"/>
                    </a:cubicBezTo>
                    <a:cubicBezTo>
                      <a:pt x="243" y="227"/>
                      <a:pt x="243" y="227"/>
                      <a:pt x="243" y="227"/>
                    </a:cubicBezTo>
                    <a:cubicBezTo>
                      <a:pt x="258" y="211"/>
                      <a:pt x="244" y="175"/>
                      <a:pt x="215" y="179"/>
                    </a:cubicBezTo>
                    <a:cubicBezTo>
                      <a:pt x="212" y="179"/>
                      <a:pt x="211" y="180"/>
                      <a:pt x="209" y="180"/>
                    </a:cubicBezTo>
                    <a:cubicBezTo>
                      <a:pt x="181" y="178"/>
                      <a:pt x="153" y="169"/>
                      <a:pt x="128" y="155"/>
                    </a:cubicBezTo>
                    <a:cubicBezTo>
                      <a:pt x="127" y="152"/>
                      <a:pt x="127" y="150"/>
                      <a:pt x="127" y="147"/>
                    </a:cubicBezTo>
                    <a:cubicBezTo>
                      <a:pt x="126" y="122"/>
                      <a:pt x="112" y="101"/>
                      <a:pt x="85" y="100"/>
                    </a:cubicBezTo>
                    <a:cubicBezTo>
                      <a:pt x="63" y="98"/>
                      <a:pt x="37" y="117"/>
                      <a:pt x="38" y="141"/>
                    </a:cubicBezTo>
                    <a:cubicBezTo>
                      <a:pt x="42" y="199"/>
                      <a:pt x="42" y="213"/>
                      <a:pt x="42" y="267"/>
                    </a:cubicBezTo>
                    <a:cubicBezTo>
                      <a:pt x="41" y="267"/>
                      <a:pt x="41" y="267"/>
                      <a:pt x="41" y="267"/>
                    </a:cubicBezTo>
                    <a:cubicBezTo>
                      <a:pt x="42" y="275"/>
                      <a:pt x="42" y="287"/>
                      <a:pt x="42" y="294"/>
                    </a:cubicBezTo>
                    <a:cubicBezTo>
                      <a:pt x="43" y="305"/>
                      <a:pt x="47" y="314"/>
                      <a:pt x="53" y="321"/>
                    </a:cubicBezTo>
                    <a:cubicBezTo>
                      <a:pt x="53" y="321"/>
                      <a:pt x="53" y="321"/>
                      <a:pt x="53" y="321"/>
                    </a:cubicBezTo>
                    <a:cubicBezTo>
                      <a:pt x="60" y="332"/>
                      <a:pt x="59" y="344"/>
                      <a:pt x="65" y="355"/>
                    </a:cubicBezTo>
                    <a:cubicBezTo>
                      <a:pt x="55" y="405"/>
                      <a:pt x="22" y="454"/>
                      <a:pt x="9" y="503"/>
                    </a:cubicBezTo>
                    <a:cubicBezTo>
                      <a:pt x="0" y="539"/>
                      <a:pt x="55" y="554"/>
                      <a:pt x="64" y="518"/>
                    </a:cubicBezTo>
                    <a:cubicBezTo>
                      <a:pt x="77" y="469"/>
                      <a:pt x="116" y="419"/>
                      <a:pt x="127" y="369"/>
                    </a:cubicBezTo>
                    <a:cubicBezTo>
                      <a:pt x="127" y="367"/>
                      <a:pt x="128" y="365"/>
                      <a:pt x="128" y="362"/>
                    </a:cubicBezTo>
                    <a:cubicBezTo>
                      <a:pt x="162" y="398"/>
                      <a:pt x="185" y="456"/>
                      <a:pt x="190" y="506"/>
                    </a:cubicBezTo>
                    <a:cubicBezTo>
                      <a:pt x="193" y="543"/>
                      <a:pt x="250" y="543"/>
                      <a:pt x="247" y="506"/>
                    </a:cubicBezTo>
                    <a:cubicBezTo>
                      <a:pt x="240" y="422"/>
                      <a:pt x="197" y="340"/>
                      <a:pt x="131" y="289"/>
                    </a:cubicBezTo>
                    <a:cubicBezTo>
                      <a:pt x="131" y="285"/>
                      <a:pt x="130" y="281"/>
                      <a:pt x="130" y="277"/>
                    </a:cubicBezTo>
                    <a:cubicBezTo>
                      <a:pt x="130" y="277"/>
                      <a:pt x="130" y="277"/>
                      <a:pt x="130" y="277"/>
                    </a:cubicBezTo>
                    <a:cubicBezTo>
                      <a:pt x="130" y="242"/>
                      <a:pt x="131" y="254"/>
                      <a:pt x="130" y="219"/>
                    </a:cubicBezTo>
                    <a:cubicBezTo>
                      <a:pt x="154" y="229"/>
                      <a:pt x="179" y="234"/>
                      <a:pt x="204" y="236"/>
                    </a:cubicBezTo>
                    <a:cubicBezTo>
                      <a:pt x="204" y="237"/>
                      <a:pt x="204" y="237"/>
                      <a:pt x="204" y="237"/>
                    </a:cubicBezTo>
                    <a:cubicBezTo>
                      <a:pt x="213" y="237"/>
                      <a:pt x="218" y="236"/>
                      <a:pt x="227" y="235"/>
                    </a:cubicBezTo>
                    <a:cubicBezTo>
                      <a:pt x="229" y="235"/>
                      <a:pt x="230" y="234"/>
                      <a:pt x="232" y="234"/>
                    </a:cubicBezTo>
                    <a:cubicBezTo>
                      <a:pt x="349" y="465"/>
                      <a:pt x="349" y="465"/>
                      <a:pt x="349" y="465"/>
                    </a:cubicBezTo>
                    <a:cubicBezTo>
                      <a:pt x="335" y="476"/>
                      <a:pt x="328" y="496"/>
                      <a:pt x="332" y="515"/>
                    </a:cubicBezTo>
                    <a:cubicBezTo>
                      <a:pt x="338" y="541"/>
                      <a:pt x="365" y="557"/>
                      <a:pt x="392" y="551"/>
                    </a:cubicBezTo>
                    <a:cubicBezTo>
                      <a:pt x="418" y="545"/>
                      <a:pt x="435" y="518"/>
                      <a:pt x="428" y="492"/>
                    </a:cubicBezTo>
                    <a:cubicBezTo>
                      <a:pt x="426" y="481"/>
                      <a:pt x="420" y="473"/>
                      <a:pt x="413" y="466"/>
                    </a:cubicBezTo>
                    <a:close/>
                    <a:moveTo>
                      <a:pt x="384" y="519"/>
                    </a:moveTo>
                    <a:cubicBezTo>
                      <a:pt x="375" y="521"/>
                      <a:pt x="366" y="516"/>
                      <a:pt x="364" y="507"/>
                    </a:cubicBezTo>
                    <a:cubicBezTo>
                      <a:pt x="362" y="498"/>
                      <a:pt x="367" y="489"/>
                      <a:pt x="376" y="487"/>
                    </a:cubicBezTo>
                    <a:cubicBezTo>
                      <a:pt x="385" y="485"/>
                      <a:pt x="394" y="490"/>
                      <a:pt x="396" y="499"/>
                    </a:cubicBezTo>
                    <a:cubicBezTo>
                      <a:pt x="399" y="508"/>
                      <a:pt x="393" y="517"/>
                      <a:pt x="384" y="519"/>
                    </a:cubicBezTo>
                    <a:close/>
                    <a:moveTo>
                      <a:pt x="396" y="193"/>
                    </a:moveTo>
                    <a:cubicBezTo>
                      <a:pt x="441" y="287"/>
                      <a:pt x="441" y="287"/>
                      <a:pt x="441" y="287"/>
                    </a:cubicBezTo>
                    <a:cubicBezTo>
                      <a:pt x="324" y="343"/>
                      <a:pt x="324" y="343"/>
                      <a:pt x="324" y="343"/>
                    </a:cubicBezTo>
                    <a:cubicBezTo>
                      <a:pt x="279" y="250"/>
                      <a:pt x="279" y="250"/>
                      <a:pt x="279" y="250"/>
                    </a:cubicBezTo>
                    <a:lnTo>
                      <a:pt x="396" y="193"/>
                    </a:lnTo>
                    <a:close/>
                    <a:moveTo>
                      <a:pt x="84" y="0"/>
                    </a:moveTo>
                    <a:cubicBezTo>
                      <a:pt x="108" y="0"/>
                      <a:pt x="128" y="19"/>
                      <a:pt x="128" y="43"/>
                    </a:cubicBezTo>
                    <a:cubicBezTo>
                      <a:pt x="128" y="67"/>
                      <a:pt x="108" y="86"/>
                      <a:pt x="84" y="86"/>
                    </a:cubicBezTo>
                    <a:cubicBezTo>
                      <a:pt x="61" y="86"/>
                      <a:pt x="41" y="67"/>
                      <a:pt x="41" y="43"/>
                    </a:cubicBezTo>
                    <a:cubicBezTo>
                      <a:pt x="41" y="19"/>
                      <a:pt x="61" y="0"/>
                      <a:pt x="84" y="0"/>
                    </a:cubicBezTo>
                    <a:close/>
                    <a:moveTo>
                      <a:pt x="84" y="0"/>
                    </a:moveTo>
                    <a:cubicBezTo>
                      <a:pt x="84" y="0"/>
                      <a:pt x="84" y="0"/>
                      <a:pt x="84" y="0"/>
                    </a:cubicBezTo>
                  </a:path>
                </a:pathLst>
              </a:custGeom>
              <a:solidFill>
                <a:schemeClr val="bg1"/>
              </a:solidFill>
              <a:ln w="9525">
                <a:noFill/>
                <a:round/>
                <a:headEnd/>
                <a:tailEnd/>
              </a:ln>
            </p:spPr>
            <p:txBody>
              <a:bodyPr anchor="ctr"/>
              <a:lstStyle/>
              <a:p>
                <a:pPr algn="ctr"/>
                <a:endParaRPr dirty="0">
                  <a:solidFill>
                    <a:schemeClr val="bg1">
                      <a:lumMod val="50000"/>
                    </a:schemeClr>
                  </a:solidFill>
                  <a:cs typeface="+mn-ea"/>
                  <a:sym typeface="+mn-lt"/>
                </a:endParaRPr>
              </a:p>
            </p:txBody>
          </p:sp>
        </p:grpSp>
        <p:grpSp>
          <p:nvGrpSpPr>
            <p:cNvPr id="16" name="Group 40">
              <a:extLst>
                <a:ext uri="{FF2B5EF4-FFF2-40B4-BE49-F238E27FC236}">
                  <a16:creationId xmlns:a16="http://schemas.microsoft.com/office/drawing/2014/main" id="{2752538C-DF29-4D2F-922B-5AE00D5713ED}"/>
                </a:ext>
              </a:extLst>
            </p:cNvPr>
            <p:cNvGrpSpPr/>
            <p:nvPr/>
          </p:nvGrpSpPr>
          <p:grpSpPr>
            <a:xfrm>
              <a:off x="5786274" y="2076423"/>
              <a:ext cx="782255" cy="782255"/>
              <a:chOff x="5786273" y="2076422"/>
              <a:chExt cx="782254" cy="782255"/>
            </a:xfrm>
          </p:grpSpPr>
          <p:sp>
            <p:nvSpPr>
              <p:cNvPr id="32" name="Oval 6">
                <a:extLst>
                  <a:ext uri="{FF2B5EF4-FFF2-40B4-BE49-F238E27FC236}">
                    <a16:creationId xmlns:a16="http://schemas.microsoft.com/office/drawing/2014/main" id="{54FF4919-4965-42EC-AFC8-4AA210803775}"/>
                  </a:ext>
                </a:extLst>
              </p:cNvPr>
              <p:cNvSpPr/>
              <p:nvPr/>
            </p:nvSpPr>
            <p:spPr>
              <a:xfrm>
                <a:off x="5786273" y="2076422"/>
                <a:ext cx="782254" cy="7822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grpSp>
            <p:nvGrpSpPr>
              <p:cNvPr id="33" name="Group 22">
                <a:extLst>
                  <a:ext uri="{FF2B5EF4-FFF2-40B4-BE49-F238E27FC236}">
                    <a16:creationId xmlns:a16="http://schemas.microsoft.com/office/drawing/2014/main" id="{5EDBA4F1-4FF6-494F-BA4E-2BC53CEC5F51}"/>
                  </a:ext>
                </a:extLst>
              </p:cNvPr>
              <p:cNvGrpSpPr/>
              <p:nvPr/>
            </p:nvGrpSpPr>
            <p:grpSpPr>
              <a:xfrm>
                <a:off x="5961028" y="2250741"/>
                <a:ext cx="432748" cy="433617"/>
                <a:chOff x="2436813" y="361950"/>
                <a:chExt cx="790575" cy="792163"/>
              </a:xfrm>
              <a:solidFill>
                <a:schemeClr val="bg1"/>
              </a:solidFill>
            </p:grpSpPr>
            <p:sp>
              <p:nvSpPr>
                <p:cNvPr id="34" name="Freeform: Shape 23">
                  <a:extLst>
                    <a:ext uri="{FF2B5EF4-FFF2-40B4-BE49-F238E27FC236}">
                      <a16:creationId xmlns:a16="http://schemas.microsoft.com/office/drawing/2014/main" id="{E5FE046E-944A-4B51-B7D2-24832C1CE271}"/>
                    </a:ext>
                  </a:extLst>
                </p:cNvPr>
                <p:cNvSpPr>
                  <a:spLocks/>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35" name="Freeform: Shape 24">
                  <a:extLst>
                    <a:ext uri="{FF2B5EF4-FFF2-40B4-BE49-F238E27FC236}">
                      <a16:creationId xmlns:a16="http://schemas.microsoft.com/office/drawing/2014/main" id="{5A93D7AF-3117-458E-8477-39C51EC722E9}"/>
                    </a:ext>
                  </a:extLst>
                </p:cNvPr>
                <p:cNvSpPr>
                  <a:spLocks/>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36" name="Freeform: Shape 25">
                  <a:extLst>
                    <a:ext uri="{FF2B5EF4-FFF2-40B4-BE49-F238E27FC236}">
                      <a16:creationId xmlns:a16="http://schemas.microsoft.com/office/drawing/2014/main" id="{08011ADE-FC9C-475C-B198-B16B70631701}"/>
                    </a:ext>
                  </a:extLst>
                </p:cNvPr>
                <p:cNvSpPr>
                  <a:spLocks/>
                </p:cNvSpPr>
                <p:nvPr/>
              </p:nvSpPr>
              <p:spPr bwMode="auto">
                <a:xfrm>
                  <a:off x="273367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37" name="Freeform: Shape 26">
                  <a:extLst>
                    <a:ext uri="{FF2B5EF4-FFF2-40B4-BE49-F238E27FC236}">
                      <a16:creationId xmlns:a16="http://schemas.microsoft.com/office/drawing/2014/main" id="{271655A3-FE1B-4993-8E4B-0D54CF37D761}"/>
                    </a:ext>
                  </a:extLst>
                </p:cNvPr>
                <p:cNvSpPr>
                  <a:spLocks/>
                </p:cNvSpPr>
                <p:nvPr/>
              </p:nvSpPr>
              <p:spPr bwMode="auto">
                <a:xfrm>
                  <a:off x="298132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38" name="Freeform: Shape 27">
                  <a:extLst>
                    <a:ext uri="{FF2B5EF4-FFF2-40B4-BE49-F238E27FC236}">
                      <a16:creationId xmlns:a16="http://schemas.microsoft.com/office/drawing/2014/main" id="{C9B24903-7354-4DD4-9B94-DB303C9C80BB}"/>
                    </a:ext>
                  </a:extLst>
                </p:cNvPr>
                <p:cNvSpPr>
                  <a:spLocks/>
                </p:cNvSpPr>
                <p:nvPr/>
              </p:nvSpPr>
              <p:spPr bwMode="auto">
                <a:xfrm>
                  <a:off x="2684463" y="609600"/>
                  <a:ext cx="501650" cy="247650"/>
                </a:xfrm>
                <a:custGeom>
                  <a:avLst/>
                  <a:gdLst/>
                  <a:ahLst/>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l="0" t="0" r="r" b="b"/>
                  <a:pathLst>
                    <a:path w="370" h="182">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39" name="Freeform: Shape 28">
                  <a:extLst>
                    <a:ext uri="{FF2B5EF4-FFF2-40B4-BE49-F238E27FC236}">
                      <a16:creationId xmlns:a16="http://schemas.microsoft.com/office/drawing/2014/main" id="{438BBD5D-9DEF-474A-BA64-2C48E266E34C}"/>
                    </a:ext>
                  </a:extLst>
                </p:cNvPr>
                <p:cNvSpPr>
                  <a:spLocks/>
                </p:cNvSpPr>
                <p:nvPr/>
              </p:nvSpPr>
              <p:spPr bwMode="auto">
                <a:xfrm>
                  <a:off x="2881313" y="361950"/>
                  <a:ext cx="346075" cy="346075"/>
                </a:xfrm>
                <a:custGeom>
                  <a:avLst/>
                  <a:gdLst/>
                  <a:ahLst/>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l="0" t="0" r="r" b="b"/>
                  <a:pathLst>
                    <a:path w="255" h="254">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grpSp>
        </p:grpSp>
        <p:grpSp>
          <p:nvGrpSpPr>
            <p:cNvPr id="17" name="Group 1">
              <a:extLst>
                <a:ext uri="{FF2B5EF4-FFF2-40B4-BE49-F238E27FC236}">
                  <a16:creationId xmlns:a16="http://schemas.microsoft.com/office/drawing/2014/main" id="{225D9E6B-CC24-46AC-9CE0-70FEB37AA203}"/>
                </a:ext>
              </a:extLst>
            </p:cNvPr>
            <p:cNvGrpSpPr/>
            <p:nvPr/>
          </p:nvGrpSpPr>
          <p:grpSpPr>
            <a:xfrm>
              <a:off x="8184106" y="2813079"/>
              <a:ext cx="782255" cy="782255"/>
              <a:chOff x="8184105" y="2813078"/>
              <a:chExt cx="782254" cy="782255"/>
            </a:xfrm>
          </p:grpSpPr>
          <p:sp>
            <p:nvSpPr>
              <p:cNvPr id="25" name="Oval 14">
                <a:extLst>
                  <a:ext uri="{FF2B5EF4-FFF2-40B4-BE49-F238E27FC236}">
                    <a16:creationId xmlns:a16="http://schemas.microsoft.com/office/drawing/2014/main" id="{08A3233A-D0BE-469F-A31E-DFAFD51CBF60}"/>
                  </a:ext>
                </a:extLst>
              </p:cNvPr>
              <p:cNvSpPr/>
              <p:nvPr/>
            </p:nvSpPr>
            <p:spPr>
              <a:xfrm>
                <a:off x="8184105" y="2813078"/>
                <a:ext cx="782254" cy="78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grpSp>
            <p:nvGrpSpPr>
              <p:cNvPr id="26" name="Group 29">
                <a:extLst>
                  <a:ext uri="{FF2B5EF4-FFF2-40B4-BE49-F238E27FC236}">
                    <a16:creationId xmlns:a16="http://schemas.microsoft.com/office/drawing/2014/main" id="{7C593A87-8BD6-4C6E-9FC8-83C6D8B4F351}"/>
                  </a:ext>
                </a:extLst>
              </p:cNvPr>
              <p:cNvGrpSpPr/>
              <p:nvPr/>
            </p:nvGrpSpPr>
            <p:grpSpPr>
              <a:xfrm>
                <a:off x="8379679" y="2977920"/>
                <a:ext cx="391083" cy="452570"/>
                <a:chOff x="3605213" y="379413"/>
                <a:chExt cx="615950" cy="712787"/>
              </a:xfrm>
              <a:solidFill>
                <a:schemeClr val="bg1"/>
              </a:solidFill>
            </p:grpSpPr>
            <p:sp>
              <p:nvSpPr>
                <p:cNvPr id="27" name="Freeform: Shape 30">
                  <a:extLst>
                    <a:ext uri="{FF2B5EF4-FFF2-40B4-BE49-F238E27FC236}">
                      <a16:creationId xmlns:a16="http://schemas.microsoft.com/office/drawing/2014/main" id="{0ABF5DA0-A7A7-4AF6-8E26-EDA661B27952}"/>
                    </a:ext>
                  </a:extLst>
                </p:cNvPr>
                <p:cNvSpPr>
                  <a:spLocks/>
                </p:cNvSpPr>
                <p:nvPr/>
              </p:nvSpPr>
              <p:spPr bwMode="auto">
                <a:xfrm>
                  <a:off x="3916363" y="996950"/>
                  <a:ext cx="96838" cy="95250"/>
                </a:xfrm>
                <a:custGeom>
                  <a:avLst/>
                  <a:gdLst/>
                  <a:ahLst/>
                  <a:cxnLst>
                    <a:cxn ang="0">
                      <a:pos x="35" y="0"/>
                    </a:cxn>
                    <a:cxn ang="0">
                      <a:pos x="0" y="36"/>
                    </a:cxn>
                    <a:cxn ang="0">
                      <a:pos x="35" y="71"/>
                    </a:cxn>
                    <a:cxn ang="0">
                      <a:pos x="71" y="36"/>
                    </a:cxn>
                    <a:cxn ang="0">
                      <a:pos x="35" y="0"/>
                    </a:cxn>
                    <a:cxn ang="0">
                      <a:pos x="35" y="0"/>
                    </a:cxn>
                    <a:cxn ang="0">
                      <a:pos x="35" y="0"/>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35" y="0"/>
                      </a:moveTo>
                      <a:cubicBezTo>
                        <a:pt x="35" y="0"/>
                        <a:pt x="35" y="0"/>
                        <a:pt x="35" y="0"/>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28" name="Freeform: Shape 31">
                  <a:extLst>
                    <a:ext uri="{FF2B5EF4-FFF2-40B4-BE49-F238E27FC236}">
                      <a16:creationId xmlns:a16="http://schemas.microsoft.com/office/drawing/2014/main" id="{B1F41203-06C5-4296-8AEC-23D27A645279}"/>
                    </a:ext>
                  </a:extLst>
                </p:cNvPr>
                <p:cNvSpPr>
                  <a:spLocks/>
                </p:cNvSpPr>
                <p:nvPr/>
              </p:nvSpPr>
              <p:spPr bwMode="auto">
                <a:xfrm>
                  <a:off x="3652838" y="996950"/>
                  <a:ext cx="96838" cy="95250"/>
                </a:xfrm>
                <a:custGeom>
                  <a:avLst/>
                  <a:gdLst/>
                  <a:ahLst/>
                  <a:cxnLst>
                    <a:cxn ang="0">
                      <a:pos x="36" y="0"/>
                    </a:cxn>
                    <a:cxn ang="0">
                      <a:pos x="0" y="36"/>
                    </a:cxn>
                    <a:cxn ang="0">
                      <a:pos x="36" y="71"/>
                    </a:cxn>
                    <a:cxn ang="0">
                      <a:pos x="71" y="36"/>
                    </a:cxn>
                    <a:cxn ang="0">
                      <a:pos x="36" y="0"/>
                    </a:cxn>
                    <a:cxn ang="0">
                      <a:pos x="36" y="0"/>
                    </a:cxn>
                    <a:cxn ang="0">
                      <a:pos x="36" y="0"/>
                    </a:cxn>
                  </a:cxnLst>
                  <a:rect l="0" t="0" r="r" b="b"/>
                  <a:pathLst>
                    <a:path w="71" h="71">
                      <a:moveTo>
                        <a:pt x="36" y="0"/>
                      </a:moveTo>
                      <a:cubicBezTo>
                        <a:pt x="16" y="0"/>
                        <a:pt x="0" y="16"/>
                        <a:pt x="0" y="36"/>
                      </a:cubicBezTo>
                      <a:cubicBezTo>
                        <a:pt x="0" y="55"/>
                        <a:pt x="16" y="71"/>
                        <a:pt x="36" y="71"/>
                      </a:cubicBezTo>
                      <a:cubicBezTo>
                        <a:pt x="55" y="71"/>
                        <a:pt x="71" y="55"/>
                        <a:pt x="71" y="36"/>
                      </a:cubicBezTo>
                      <a:cubicBezTo>
                        <a:pt x="71" y="16"/>
                        <a:pt x="55" y="0"/>
                        <a:pt x="36" y="0"/>
                      </a:cubicBezTo>
                      <a:close/>
                      <a:moveTo>
                        <a:pt x="36" y="0"/>
                      </a:moveTo>
                      <a:cubicBezTo>
                        <a:pt x="36" y="0"/>
                        <a:pt x="36" y="0"/>
                        <a:pt x="36" y="0"/>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29" name="Freeform: Shape 32">
                  <a:extLst>
                    <a:ext uri="{FF2B5EF4-FFF2-40B4-BE49-F238E27FC236}">
                      <a16:creationId xmlns:a16="http://schemas.microsoft.com/office/drawing/2014/main" id="{C0606BA9-E049-449A-95AE-9A63EF92D84C}"/>
                    </a:ext>
                  </a:extLst>
                </p:cNvPr>
                <p:cNvSpPr>
                  <a:spLocks/>
                </p:cNvSpPr>
                <p:nvPr/>
              </p:nvSpPr>
              <p:spPr bwMode="auto">
                <a:xfrm>
                  <a:off x="3605213" y="504825"/>
                  <a:ext cx="615950" cy="477838"/>
                </a:xfrm>
                <a:custGeom>
                  <a:avLst/>
                  <a:gdLst/>
                  <a:ahLst/>
                  <a:cxnLst>
                    <a:cxn ang="0">
                      <a:pos x="453" y="13"/>
                    </a:cxn>
                    <a:cxn ang="0">
                      <a:pos x="432" y="3"/>
                    </a:cxn>
                    <a:cxn ang="0">
                      <a:pos x="348" y="35"/>
                    </a:cxn>
                    <a:cxn ang="0">
                      <a:pos x="338" y="45"/>
                    </a:cxn>
                    <a:cxn ang="0">
                      <a:pos x="326" y="86"/>
                    </a:cxn>
                    <a:cxn ang="0">
                      <a:pos x="28" y="86"/>
                    </a:cxn>
                    <a:cxn ang="0">
                      <a:pos x="13" y="82"/>
                    </a:cxn>
                    <a:cxn ang="0">
                      <a:pos x="2" y="102"/>
                    </a:cxn>
                    <a:cxn ang="0">
                      <a:pos x="49" y="263"/>
                    </a:cxn>
                    <a:cxn ang="0">
                      <a:pos x="64" y="274"/>
                    </a:cxn>
                    <a:cxn ang="0">
                      <a:pos x="268" y="274"/>
                    </a:cxn>
                    <a:cxn ang="0">
                      <a:pos x="255" y="318"/>
                    </a:cxn>
                    <a:cxn ang="0">
                      <a:pos x="62" y="318"/>
                    </a:cxn>
                    <a:cxn ang="0">
                      <a:pos x="46" y="335"/>
                    </a:cxn>
                    <a:cxn ang="0">
                      <a:pos x="62" y="351"/>
                    </a:cxn>
                    <a:cxn ang="0">
                      <a:pos x="267" y="351"/>
                    </a:cxn>
                    <a:cxn ang="0">
                      <a:pos x="282" y="339"/>
                    </a:cxn>
                    <a:cxn ang="0">
                      <a:pos x="304" y="263"/>
                    </a:cxn>
                    <a:cxn ang="0">
                      <a:pos x="367" y="62"/>
                    </a:cxn>
                    <a:cxn ang="0">
                      <a:pos x="444" y="33"/>
                    </a:cxn>
                    <a:cxn ang="0">
                      <a:pos x="454" y="18"/>
                    </a:cxn>
                    <a:cxn ang="0">
                      <a:pos x="453" y="13"/>
                    </a:cxn>
                    <a:cxn ang="0">
                      <a:pos x="277" y="242"/>
                    </a:cxn>
                    <a:cxn ang="0">
                      <a:pos x="76" y="242"/>
                    </a:cxn>
                    <a:cxn ang="0">
                      <a:pos x="68" y="214"/>
                    </a:cxn>
                    <a:cxn ang="0">
                      <a:pos x="286" y="214"/>
                    </a:cxn>
                    <a:cxn ang="0">
                      <a:pos x="277" y="242"/>
                    </a:cxn>
                    <a:cxn ang="0">
                      <a:pos x="294" y="188"/>
                    </a:cxn>
                    <a:cxn ang="0">
                      <a:pos x="61" y="188"/>
                    </a:cxn>
                    <a:cxn ang="0">
                      <a:pos x="53" y="163"/>
                    </a:cxn>
                    <a:cxn ang="0">
                      <a:pos x="302" y="163"/>
                    </a:cxn>
                    <a:cxn ang="0">
                      <a:pos x="294" y="188"/>
                    </a:cxn>
                    <a:cxn ang="0">
                      <a:pos x="310" y="137"/>
                    </a:cxn>
                    <a:cxn ang="0">
                      <a:pos x="46" y="137"/>
                    </a:cxn>
                    <a:cxn ang="0">
                      <a:pos x="39" y="112"/>
                    </a:cxn>
                    <a:cxn ang="0">
                      <a:pos x="318" y="112"/>
                    </a:cxn>
                    <a:cxn ang="0">
                      <a:pos x="310" y="137"/>
                    </a:cxn>
                    <a:cxn ang="0">
                      <a:pos x="310" y="137"/>
                    </a:cxn>
                    <a:cxn ang="0">
                      <a:pos x="310" y="137"/>
                    </a:cxn>
                  </a:cxnLst>
                  <a:rect l="0" t="0" r="r" b="b"/>
                  <a:pathLst>
                    <a:path w="454" h="351">
                      <a:moveTo>
                        <a:pt x="453" y="13"/>
                      </a:moveTo>
                      <a:cubicBezTo>
                        <a:pt x="450" y="4"/>
                        <a:pt x="441" y="0"/>
                        <a:pt x="432" y="3"/>
                      </a:cubicBezTo>
                      <a:cubicBezTo>
                        <a:pt x="348" y="35"/>
                        <a:pt x="348" y="35"/>
                        <a:pt x="348" y="35"/>
                      </a:cubicBezTo>
                      <a:cubicBezTo>
                        <a:pt x="344" y="37"/>
                        <a:pt x="340" y="41"/>
                        <a:pt x="338" y="45"/>
                      </a:cubicBezTo>
                      <a:cubicBezTo>
                        <a:pt x="326" y="86"/>
                        <a:pt x="326" y="86"/>
                        <a:pt x="326" y="86"/>
                      </a:cubicBezTo>
                      <a:cubicBezTo>
                        <a:pt x="28" y="86"/>
                        <a:pt x="28" y="86"/>
                        <a:pt x="28" y="86"/>
                      </a:cubicBezTo>
                      <a:cubicBezTo>
                        <a:pt x="24" y="82"/>
                        <a:pt x="19" y="81"/>
                        <a:pt x="13" y="82"/>
                      </a:cubicBezTo>
                      <a:cubicBezTo>
                        <a:pt x="5" y="85"/>
                        <a:pt x="0" y="93"/>
                        <a:pt x="2" y="102"/>
                      </a:cubicBezTo>
                      <a:cubicBezTo>
                        <a:pt x="49" y="263"/>
                        <a:pt x="49" y="263"/>
                        <a:pt x="49" y="263"/>
                      </a:cubicBezTo>
                      <a:cubicBezTo>
                        <a:pt x="51" y="270"/>
                        <a:pt x="57" y="274"/>
                        <a:pt x="64" y="274"/>
                      </a:cubicBezTo>
                      <a:cubicBezTo>
                        <a:pt x="268" y="274"/>
                        <a:pt x="268" y="274"/>
                        <a:pt x="268" y="274"/>
                      </a:cubicBezTo>
                      <a:cubicBezTo>
                        <a:pt x="263" y="289"/>
                        <a:pt x="258" y="309"/>
                        <a:pt x="255" y="318"/>
                      </a:cubicBezTo>
                      <a:cubicBezTo>
                        <a:pt x="62" y="318"/>
                        <a:pt x="62" y="318"/>
                        <a:pt x="62" y="318"/>
                      </a:cubicBezTo>
                      <a:cubicBezTo>
                        <a:pt x="53" y="318"/>
                        <a:pt x="46" y="326"/>
                        <a:pt x="46" y="335"/>
                      </a:cubicBezTo>
                      <a:cubicBezTo>
                        <a:pt x="46" y="343"/>
                        <a:pt x="53" y="351"/>
                        <a:pt x="62" y="351"/>
                      </a:cubicBezTo>
                      <a:cubicBezTo>
                        <a:pt x="267" y="351"/>
                        <a:pt x="267" y="351"/>
                        <a:pt x="267" y="351"/>
                      </a:cubicBezTo>
                      <a:cubicBezTo>
                        <a:pt x="274" y="351"/>
                        <a:pt x="280" y="346"/>
                        <a:pt x="282" y="339"/>
                      </a:cubicBezTo>
                      <a:cubicBezTo>
                        <a:pt x="304" y="263"/>
                        <a:pt x="304" y="263"/>
                        <a:pt x="304" y="263"/>
                      </a:cubicBezTo>
                      <a:cubicBezTo>
                        <a:pt x="306" y="259"/>
                        <a:pt x="363" y="76"/>
                        <a:pt x="367" y="62"/>
                      </a:cubicBezTo>
                      <a:cubicBezTo>
                        <a:pt x="379" y="58"/>
                        <a:pt x="444" y="33"/>
                        <a:pt x="444" y="33"/>
                      </a:cubicBezTo>
                      <a:cubicBezTo>
                        <a:pt x="450" y="31"/>
                        <a:pt x="454" y="25"/>
                        <a:pt x="454" y="18"/>
                      </a:cubicBezTo>
                      <a:cubicBezTo>
                        <a:pt x="454" y="16"/>
                        <a:pt x="454" y="15"/>
                        <a:pt x="453" y="13"/>
                      </a:cubicBezTo>
                      <a:close/>
                      <a:moveTo>
                        <a:pt x="277" y="242"/>
                      </a:moveTo>
                      <a:cubicBezTo>
                        <a:pt x="76" y="242"/>
                        <a:pt x="76" y="242"/>
                        <a:pt x="76" y="242"/>
                      </a:cubicBezTo>
                      <a:cubicBezTo>
                        <a:pt x="75" y="238"/>
                        <a:pt x="72" y="227"/>
                        <a:pt x="68" y="214"/>
                      </a:cubicBezTo>
                      <a:cubicBezTo>
                        <a:pt x="286" y="214"/>
                        <a:pt x="286" y="214"/>
                        <a:pt x="286" y="214"/>
                      </a:cubicBezTo>
                      <a:lnTo>
                        <a:pt x="277" y="242"/>
                      </a:lnTo>
                      <a:close/>
                      <a:moveTo>
                        <a:pt x="294" y="188"/>
                      </a:moveTo>
                      <a:cubicBezTo>
                        <a:pt x="61" y="188"/>
                        <a:pt x="61" y="188"/>
                        <a:pt x="61" y="188"/>
                      </a:cubicBezTo>
                      <a:cubicBezTo>
                        <a:pt x="58" y="180"/>
                        <a:pt x="56" y="171"/>
                        <a:pt x="53" y="163"/>
                      </a:cubicBezTo>
                      <a:cubicBezTo>
                        <a:pt x="302" y="163"/>
                        <a:pt x="302" y="163"/>
                        <a:pt x="302" y="163"/>
                      </a:cubicBezTo>
                      <a:lnTo>
                        <a:pt x="294" y="188"/>
                      </a:lnTo>
                      <a:close/>
                      <a:moveTo>
                        <a:pt x="310" y="137"/>
                      </a:moveTo>
                      <a:cubicBezTo>
                        <a:pt x="46" y="137"/>
                        <a:pt x="46" y="137"/>
                        <a:pt x="46" y="137"/>
                      </a:cubicBezTo>
                      <a:cubicBezTo>
                        <a:pt x="43" y="127"/>
                        <a:pt x="41" y="119"/>
                        <a:pt x="39" y="112"/>
                      </a:cubicBezTo>
                      <a:cubicBezTo>
                        <a:pt x="318" y="112"/>
                        <a:pt x="318" y="112"/>
                        <a:pt x="318" y="112"/>
                      </a:cubicBezTo>
                      <a:lnTo>
                        <a:pt x="310" y="137"/>
                      </a:lnTo>
                      <a:close/>
                      <a:moveTo>
                        <a:pt x="310" y="137"/>
                      </a:moveTo>
                      <a:cubicBezTo>
                        <a:pt x="310" y="137"/>
                        <a:pt x="310" y="137"/>
                        <a:pt x="310" y="137"/>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30" name="Freeform: Shape 33">
                  <a:extLst>
                    <a:ext uri="{FF2B5EF4-FFF2-40B4-BE49-F238E27FC236}">
                      <a16:creationId xmlns:a16="http://schemas.microsoft.com/office/drawing/2014/main" id="{155224EC-833D-4CBC-BDBB-92ACA999C6EF}"/>
                    </a:ext>
                  </a:extLst>
                </p:cNvPr>
                <p:cNvSpPr>
                  <a:spLocks/>
                </p:cNvSpPr>
                <p:nvPr/>
              </p:nvSpPr>
              <p:spPr bwMode="auto">
                <a:xfrm>
                  <a:off x="3732213" y="379413"/>
                  <a:ext cx="247650" cy="223838"/>
                </a:xfrm>
                <a:custGeom>
                  <a:avLst/>
                  <a:gdLst/>
                  <a:ahLst/>
                  <a:cxnLst>
                    <a:cxn ang="0">
                      <a:pos x="156" y="63"/>
                    </a:cxn>
                    <a:cxn ang="0">
                      <a:pos x="112" y="63"/>
                    </a:cxn>
                    <a:cxn ang="0">
                      <a:pos x="112" y="0"/>
                    </a:cxn>
                    <a:cxn ang="0">
                      <a:pos x="43" y="0"/>
                    </a:cxn>
                    <a:cxn ang="0">
                      <a:pos x="43" y="63"/>
                    </a:cxn>
                    <a:cxn ang="0">
                      <a:pos x="0" y="63"/>
                    </a:cxn>
                    <a:cxn ang="0">
                      <a:pos x="78" y="141"/>
                    </a:cxn>
                    <a:cxn ang="0">
                      <a:pos x="156" y="63"/>
                    </a:cxn>
                    <a:cxn ang="0">
                      <a:pos x="156" y="63"/>
                    </a:cxn>
                    <a:cxn ang="0">
                      <a:pos x="156" y="63"/>
                    </a:cxn>
                  </a:cxnLst>
                  <a:rect l="0" t="0" r="r" b="b"/>
                  <a:pathLst>
                    <a:path w="156" h="141">
                      <a:moveTo>
                        <a:pt x="156" y="63"/>
                      </a:moveTo>
                      <a:lnTo>
                        <a:pt x="112" y="63"/>
                      </a:lnTo>
                      <a:lnTo>
                        <a:pt x="112" y="0"/>
                      </a:lnTo>
                      <a:lnTo>
                        <a:pt x="43" y="0"/>
                      </a:lnTo>
                      <a:lnTo>
                        <a:pt x="43" y="63"/>
                      </a:lnTo>
                      <a:lnTo>
                        <a:pt x="0" y="63"/>
                      </a:lnTo>
                      <a:lnTo>
                        <a:pt x="78" y="141"/>
                      </a:lnTo>
                      <a:lnTo>
                        <a:pt x="156" y="63"/>
                      </a:lnTo>
                      <a:close/>
                      <a:moveTo>
                        <a:pt x="156" y="63"/>
                      </a:moveTo>
                      <a:lnTo>
                        <a:pt x="156" y="63"/>
                      </a:lnTo>
                      <a:close/>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31" name="Freeform: Shape 34">
                  <a:extLst>
                    <a:ext uri="{FF2B5EF4-FFF2-40B4-BE49-F238E27FC236}">
                      <a16:creationId xmlns:a16="http://schemas.microsoft.com/office/drawing/2014/main" id="{CB563538-1692-4BE8-8F29-86ACA9F3C472}"/>
                    </a:ext>
                  </a:extLst>
                </p:cNvPr>
                <p:cNvSpPr>
                  <a:spLocks/>
                </p:cNvSpPr>
                <p:nvPr/>
              </p:nvSpPr>
              <p:spPr bwMode="auto">
                <a:xfrm>
                  <a:off x="3732213" y="379413"/>
                  <a:ext cx="247650" cy="223838"/>
                </a:xfrm>
                <a:custGeom>
                  <a:avLst/>
                  <a:gdLst/>
                  <a:ahLst/>
                  <a:cxnLst>
                    <a:cxn ang="0">
                      <a:pos x="156" y="63"/>
                    </a:cxn>
                    <a:cxn ang="0">
                      <a:pos x="112" y="63"/>
                    </a:cxn>
                    <a:cxn ang="0">
                      <a:pos x="112" y="0"/>
                    </a:cxn>
                    <a:cxn ang="0">
                      <a:pos x="43" y="0"/>
                    </a:cxn>
                    <a:cxn ang="0">
                      <a:pos x="43" y="63"/>
                    </a:cxn>
                    <a:cxn ang="0">
                      <a:pos x="0" y="63"/>
                    </a:cxn>
                    <a:cxn ang="0">
                      <a:pos x="78" y="141"/>
                    </a:cxn>
                    <a:cxn ang="0">
                      <a:pos x="156" y="63"/>
                    </a:cxn>
                    <a:cxn ang="0">
                      <a:pos x="156" y="63"/>
                    </a:cxn>
                    <a:cxn ang="0">
                      <a:pos x="156" y="63"/>
                    </a:cxn>
                  </a:cxnLst>
                  <a:rect l="0" t="0" r="r" b="b"/>
                  <a:pathLst>
                    <a:path w="156" h="141">
                      <a:moveTo>
                        <a:pt x="156" y="63"/>
                      </a:moveTo>
                      <a:lnTo>
                        <a:pt x="112" y="63"/>
                      </a:lnTo>
                      <a:lnTo>
                        <a:pt x="112" y="0"/>
                      </a:lnTo>
                      <a:lnTo>
                        <a:pt x="43" y="0"/>
                      </a:lnTo>
                      <a:lnTo>
                        <a:pt x="43" y="63"/>
                      </a:lnTo>
                      <a:lnTo>
                        <a:pt x="0" y="63"/>
                      </a:lnTo>
                      <a:lnTo>
                        <a:pt x="78" y="141"/>
                      </a:lnTo>
                      <a:lnTo>
                        <a:pt x="156" y="63"/>
                      </a:lnTo>
                      <a:moveTo>
                        <a:pt x="156" y="63"/>
                      </a:moveTo>
                      <a:lnTo>
                        <a:pt x="156" y="63"/>
                      </a:ln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grpSp>
        </p:grpSp>
        <p:grpSp>
          <p:nvGrpSpPr>
            <p:cNvPr id="18" name="Group 41">
              <a:extLst>
                <a:ext uri="{FF2B5EF4-FFF2-40B4-BE49-F238E27FC236}">
                  <a16:creationId xmlns:a16="http://schemas.microsoft.com/office/drawing/2014/main" id="{825B4509-813D-459F-9D3F-E96428781BC8}"/>
                </a:ext>
              </a:extLst>
            </p:cNvPr>
            <p:cNvGrpSpPr/>
            <p:nvPr/>
          </p:nvGrpSpPr>
          <p:grpSpPr>
            <a:xfrm>
              <a:off x="3263207" y="4515473"/>
              <a:ext cx="782255" cy="782255"/>
              <a:chOff x="3263207" y="4515471"/>
              <a:chExt cx="782254" cy="782255"/>
            </a:xfrm>
          </p:grpSpPr>
          <p:sp>
            <p:nvSpPr>
              <p:cNvPr id="19" name="Oval 18">
                <a:extLst>
                  <a:ext uri="{FF2B5EF4-FFF2-40B4-BE49-F238E27FC236}">
                    <a16:creationId xmlns:a16="http://schemas.microsoft.com/office/drawing/2014/main" id="{690E9D63-4282-4C6A-8311-B13D0D5829BF}"/>
                  </a:ext>
                </a:extLst>
              </p:cNvPr>
              <p:cNvSpPr/>
              <p:nvPr/>
            </p:nvSpPr>
            <p:spPr>
              <a:xfrm>
                <a:off x="3263207" y="4515471"/>
                <a:ext cx="782254" cy="78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grpSp>
            <p:nvGrpSpPr>
              <p:cNvPr id="20" name="Group 35">
                <a:extLst>
                  <a:ext uri="{FF2B5EF4-FFF2-40B4-BE49-F238E27FC236}">
                    <a16:creationId xmlns:a16="http://schemas.microsoft.com/office/drawing/2014/main" id="{E89D1386-33CF-4A3D-B4B4-C40F433FACCC}"/>
                  </a:ext>
                </a:extLst>
              </p:cNvPr>
              <p:cNvGrpSpPr/>
              <p:nvPr/>
            </p:nvGrpSpPr>
            <p:grpSpPr>
              <a:xfrm>
                <a:off x="3445777" y="4700977"/>
                <a:ext cx="417108" cy="411251"/>
                <a:chOff x="3838575" y="1847850"/>
                <a:chExt cx="1470025" cy="1449388"/>
              </a:xfrm>
              <a:solidFill>
                <a:schemeClr val="bg1"/>
              </a:solidFill>
            </p:grpSpPr>
            <p:sp>
              <p:nvSpPr>
                <p:cNvPr id="21" name="Freeform: Shape 36">
                  <a:extLst>
                    <a:ext uri="{FF2B5EF4-FFF2-40B4-BE49-F238E27FC236}">
                      <a16:creationId xmlns:a16="http://schemas.microsoft.com/office/drawing/2014/main" id="{75646D8C-C81B-44A9-B89D-C51CB919486E}"/>
                    </a:ext>
                  </a:extLst>
                </p:cNvPr>
                <p:cNvSpPr>
                  <a:spLocks/>
                </p:cNvSpPr>
                <p:nvPr/>
              </p:nvSpPr>
              <p:spPr bwMode="auto">
                <a:xfrm>
                  <a:off x="3838575" y="1847850"/>
                  <a:ext cx="1289050" cy="1289050"/>
                </a:xfrm>
                <a:custGeom>
                  <a:avLst/>
                  <a:gdLst/>
                  <a:ahLst/>
                  <a:cxnLst>
                    <a:cxn ang="0">
                      <a:pos x="199" y="339"/>
                    </a:cxn>
                    <a:cxn ang="0">
                      <a:pos x="193" y="318"/>
                    </a:cxn>
                    <a:cxn ang="0">
                      <a:pos x="181" y="316"/>
                    </a:cxn>
                    <a:cxn ang="0">
                      <a:pos x="166" y="232"/>
                    </a:cxn>
                    <a:cxn ang="0">
                      <a:pos x="131" y="219"/>
                    </a:cxn>
                    <a:cxn ang="0">
                      <a:pos x="99" y="211"/>
                    </a:cxn>
                    <a:cxn ang="0">
                      <a:pos x="99" y="130"/>
                    </a:cxn>
                    <a:cxn ang="0">
                      <a:pos x="160" y="169"/>
                    </a:cxn>
                    <a:cxn ang="0">
                      <a:pos x="181" y="169"/>
                    </a:cxn>
                    <a:cxn ang="0">
                      <a:pos x="242" y="130"/>
                    </a:cxn>
                    <a:cxn ang="0">
                      <a:pos x="244" y="192"/>
                    </a:cxn>
                    <a:cxn ang="0">
                      <a:pos x="266" y="171"/>
                    </a:cxn>
                    <a:cxn ang="0">
                      <a:pos x="314" y="130"/>
                    </a:cxn>
                    <a:cxn ang="0">
                      <a:pos x="318" y="192"/>
                    </a:cxn>
                    <a:cxn ang="0">
                      <a:pos x="341" y="171"/>
                    </a:cxn>
                    <a:cxn ang="0">
                      <a:pos x="0" y="171"/>
                    </a:cxn>
                    <a:cxn ang="0">
                      <a:pos x="160" y="232"/>
                    </a:cxn>
                    <a:cxn ang="0">
                      <a:pos x="103" y="232"/>
                    </a:cxn>
                    <a:cxn ang="0">
                      <a:pos x="78" y="211"/>
                    </a:cxn>
                    <a:cxn ang="0">
                      <a:pos x="21" y="171"/>
                    </a:cxn>
                    <a:cxn ang="0">
                      <a:pos x="78" y="130"/>
                    </a:cxn>
                    <a:cxn ang="0">
                      <a:pos x="78" y="211"/>
                    </a:cxn>
                    <a:cxn ang="0">
                      <a:pos x="160" y="25"/>
                    </a:cxn>
                    <a:cxn ang="0">
                      <a:pos x="103" y="109"/>
                    </a:cxn>
                    <a:cxn ang="0">
                      <a:pos x="181" y="25"/>
                    </a:cxn>
                    <a:cxn ang="0">
                      <a:pos x="181" y="109"/>
                    </a:cxn>
                    <a:cxn ang="0">
                      <a:pos x="260" y="109"/>
                    </a:cxn>
                    <a:cxn ang="0">
                      <a:pos x="307" y="109"/>
                    </a:cxn>
                    <a:cxn ang="0">
                      <a:pos x="81" y="109"/>
                    </a:cxn>
                    <a:cxn ang="0">
                      <a:pos x="116" y="32"/>
                    </a:cxn>
                    <a:cxn ang="0">
                      <a:pos x="116" y="310"/>
                    </a:cxn>
                    <a:cxn ang="0">
                      <a:pos x="81" y="232"/>
                    </a:cxn>
                    <a:cxn ang="0">
                      <a:pos x="81" y="232"/>
                    </a:cxn>
                  </a:cxnLst>
                  <a:rect l="0" t="0" r="r" b="b"/>
                  <a:pathLst>
                    <a:path w="341" h="341">
                      <a:moveTo>
                        <a:pt x="171" y="341"/>
                      </a:moveTo>
                      <a:cubicBezTo>
                        <a:pt x="180" y="341"/>
                        <a:pt x="190" y="340"/>
                        <a:pt x="199" y="339"/>
                      </a:cubicBezTo>
                      <a:cubicBezTo>
                        <a:pt x="197" y="333"/>
                        <a:pt x="197" y="333"/>
                        <a:pt x="197" y="333"/>
                      </a:cubicBezTo>
                      <a:cubicBezTo>
                        <a:pt x="193" y="318"/>
                        <a:pt x="193" y="318"/>
                        <a:pt x="193" y="318"/>
                      </a:cubicBezTo>
                      <a:cubicBezTo>
                        <a:pt x="191" y="312"/>
                        <a:pt x="191" y="312"/>
                        <a:pt x="191" y="312"/>
                      </a:cubicBezTo>
                      <a:cubicBezTo>
                        <a:pt x="188" y="314"/>
                        <a:pt x="184" y="315"/>
                        <a:pt x="181" y="316"/>
                      </a:cubicBezTo>
                      <a:cubicBezTo>
                        <a:pt x="181" y="281"/>
                        <a:pt x="181" y="281"/>
                        <a:pt x="181" y="281"/>
                      </a:cubicBezTo>
                      <a:cubicBezTo>
                        <a:pt x="166" y="232"/>
                        <a:pt x="166" y="232"/>
                        <a:pt x="166" y="232"/>
                      </a:cubicBezTo>
                      <a:cubicBezTo>
                        <a:pt x="161" y="219"/>
                        <a:pt x="161" y="219"/>
                        <a:pt x="161" y="219"/>
                      </a:cubicBezTo>
                      <a:cubicBezTo>
                        <a:pt x="131" y="219"/>
                        <a:pt x="131" y="219"/>
                        <a:pt x="131" y="219"/>
                      </a:cubicBezTo>
                      <a:cubicBezTo>
                        <a:pt x="124" y="219"/>
                        <a:pt x="118" y="216"/>
                        <a:pt x="113" y="211"/>
                      </a:cubicBezTo>
                      <a:cubicBezTo>
                        <a:pt x="99" y="211"/>
                        <a:pt x="99" y="211"/>
                        <a:pt x="99" y="211"/>
                      </a:cubicBezTo>
                      <a:cubicBezTo>
                        <a:pt x="97" y="198"/>
                        <a:pt x="96" y="184"/>
                        <a:pt x="96" y="171"/>
                      </a:cubicBezTo>
                      <a:cubicBezTo>
                        <a:pt x="96" y="157"/>
                        <a:pt x="97" y="143"/>
                        <a:pt x="99" y="130"/>
                      </a:cubicBezTo>
                      <a:cubicBezTo>
                        <a:pt x="160" y="130"/>
                        <a:pt x="160" y="130"/>
                        <a:pt x="160" y="130"/>
                      </a:cubicBezTo>
                      <a:cubicBezTo>
                        <a:pt x="160" y="169"/>
                        <a:pt x="160" y="169"/>
                        <a:pt x="160" y="169"/>
                      </a:cubicBezTo>
                      <a:cubicBezTo>
                        <a:pt x="180" y="169"/>
                        <a:pt x="180" y="169"/>
                        <a:pt x="180" y="169"/>
                      </a:cubicBezTo>
                      <a:cubicBezTo>
                        <a:pt x="180" y="169"/>
                        <a:pt x="181" y="169"/>
                        <a:pt x="181" y="169"/>
                      </a:cubicBezTo>
                      <a:cubicBezTo>
                        <a:pt x="181" y="130"/>
                        <a:pt x="181" y="130"/>
                        <a:pt x="181" y="130"/>
                      </a:cubicBezTo>
                      <a:cubicBezTo>
                        <a:pt x="242" y="130"/>
                        <a:pt x="242" y="130"/>
                        <a:pt x="242" y="130"/>
                      </a:cubicBezTo>
                      <a:cubicBezTo>
                        <a:pt x="244" y="143"/>
                        <a:pt x="245" y="157"/>
                        <a:pt x="245" y="171"/>
                      </a:cubicBezTo>
                      <a:cubicBezTo>
                        <a:pt x="245" y="178"/>
                        <a:pt x="245" y="185"/>
                        <a:pt x="244" y="192"/>
                      </a:cubicBezTo>
                      <a:cubicBezTo>
                        <a:pt x="265" y="192"/>
                        <a:pt x="265" y="192"/>
                        <a:pt x="265" y="192"/>
                      </a:cubicBezTo>
                      <a:cubicBezTo>
                        <a:pt x="266" y="185"/>
                        <a:pt x="266" y="178"/>
                        <a:pt x="266" y="171"/>
                      </a:cubicBezTo>
                      <a:cubicBezTo>
                        <a:pt x="266" y="157"/>
                        <a:pt x="265" y="143"/>
                        <a:pt x="264" y="130"/>
                      </a:cubicBezTo>
                      <a:cubicBezTo>
                        <a:pt x="314" y="130"/>
                        <a:pt x="314" y="130"/>
                        <a:pt x="314" y="130"/>
                      </a:cubicBezTo>
                      <a:cubicBezTo>
                        <a:pt x="318" y="143"/>
                        <a:pt x="320" y="157"/>
                        <a:pt x="320" y="171"/>
                      </a:cubicBezTo>
                      <a:cubicBezTo>
                        <a:pt x="320" y="178"/>
                        <a:pt x="319" y="185"/>
                        <a:pt x="318" y="192"/>
                      </a:cubicBezTo>
                      <a:cubicBezTo>
                        <a:pt x="340" y="192"/>
                        <a:pt x="340" y="192"/>
                        <a:pt x="340" y="192"/>
                      </a:cubicBezTo>
                      <a:cubicBezTo>
                        <a:pt x="341" y="185"/>
                        <a:pt x="341" y="178"/>
                        <a:pt x="341" y="171"/>
                      </a:cubicBezTo>
                      <a:cubicBezTo>
                        <a:pt x="341" y="76"/>
                        <a:pt x="265" y="0"/>
                        <a:pt x="171" y="0"/>
                      </a:cubicBezTo>
                      <a:cubicBezTo>
                        <a:pt x="76" y="0"/>
                        <a:pt x="0" y="76"/>
                        <a:pt x="0" y="171"/>
                      </a:cubicBezTo>
                      <a:cubicBezTo>
                        <a:pt x="0" y="265"/>
                        <a:pt x="76" y="341"/>
                        <a:pt x="171" y="341"/>
                      </a:cubicBezTo>
                      <a:close/>
                      <a:moveTo>
                        <a:pt x="160" y="232"/>
                      </a:moveTo>
                      <a:cubicBezTo>
                        <a:pt x="160" y="316"/>
                        <a:pt x="160" y="316"/>
                        <a:pt x="160" y="316"/>
                      </a:cubicBezTo>
                      <a:cubicBezTo>
                        <a:pt x="135" y="309"/>
                        <a:pt x="114" y="276"/>
                        <a:pt x="103" y="232"/>
                      </a:cubicBezTo>
                      <a:lnTo>
                        <a:pt x="160" y="232"/>
                      </a:lnTo>
                      <a:close/>
                      <a:moveTo>
                        <a:pt x="78" y="211"/>
                      </a:moveTo>
                      <a:cubicBezTo>
                        <a:pt x="27" y="211"/>
                        <a:pt x="27" y="211"/>
                        <a:pt x="27" y="211"/>
                      </a:cubicBezTo>
                      <a:cubicBezTo>
                        <a:pt x="23" y="198"/>
                        <a:pt x="21" y="185"/>
                        <a:pt x="21" y="171"/>
                      </a:cubicBezTo>
                      <a:cubicBezTo>
                        <a:pt x="21" y="157"/>
                        <a:pt x="23" y="143"/>
                        <a:pt x="27" y="130"/>
                      </a:cubicBezTo>
                      <a:cubicBezTo>
                        <a:pt x="78" y="130"/>
                        <a:pt x="78" y="130"/>
                        <a:pt x="78" y="130"/>
                      </a:cubicBezTo>
                      <a:cubicBezTo>
                        <a:pt x="76" y="143"/>
                        <a:pt x="75" y="157"/>
                        <a:pt x="75" y="171"/>
                      </a:cubicBezTo>
                      <a:cubicBezTo>
                        <a:pt x="75" y="184"/>
                        <a:pt x="76" y="198"/>
                        <a:pt x="78" y="211"/>
                      </a:cubicBezTo>
                      <a:close/>
                      <a:moveTo>
                        <a:pt x="103" y="109"/>
                      </a:moveTo>
                      <a:cubicBezTo>
                        <a:pt x="114" y="65"/>
                        <a:pt x="135" y="32"/>
                        <a:pt x="160" y="25"/>
                      </a:cubicBezTo>
                      <a:cubicBezTo>
                        <a:pt x="160" y="109"/>
                        <a:pt x="160" y="109"/>
                        <a:pt x="160" y="109"/>
                      </a:cubicBezTo>
                      <a:lnTo>
                        <a:pt x="103" y="109"/>
                      </a:lnTo>
                      <a:close/>
                      <a:moveTo>
                        <a:pt x="181" y="109"/>
                      </a:moveTo>
                      <a:cubicBezTo>
                        <a:pt x="181" y="25"/>
                        <a:pt x="181" y="25"/>
                        <a:pt x="181" y="25"/>
                      </a:cubicBezTo>
                      <a:cubicBezTo>
                        <a:pt x="206" y="32"/>
                        <a:pt x="227" y="65"/>
                        <a:pt x="238" y="109"/>
                      </a:cubicBezTo>
                      <a:lnTo>
                        <a:pt x="181" y="109"/>
                      </a:lnTo>
                      <a:close/>
                      <a:moveTo>
                        <a:pt x="307" y="109"/>
                      </a:moveTo>
                      <a:cubicBezTo>
                        <a:pt x="260" y="109"/>
                        <a:pt x="260" y="109"/>
                        <a:pt x="260" y="109"/>
                      </a:cubicBezTo>
                      <a:cubicBezTo>
                        <a:pt x="253" y="77"/>
                        <a:pt x="241" y="51"/>
                        <a:pt x="225" y="32"/>
                      </a:cubicBezTo>
                      <a:cubicBezTo>
                        <a:pt x="262" y="46"/>
                        <a:pt x="291" y="74"/>
                        <a:pt x="307" y="109"/>
                      </a:cubicBezTo>
                      <a:close/>
                      <a:moveTo>
                        <a:pt x="116" y="32"/>
                      </a:moveTo>
                      <a:cubicBezTo>
                        <a:pt x="100" y="51"/>
                        <a:pt x="88" y="77"/>
                        <a:pt x="81" y="109"/>
                      </a:cubicBezTo>
                      <a:cubicBezTo>
                        <a:pt x="34" y="109"/>
                        <a:pt x="34" y="109"/>
                        <a:pt x="34" y="109"/>
                      </a:cubicBezTo>
                      <a:cubicBezTo>
                        <a:pt x="50" y="74"/>
                        <a:pt x="80" y="46"/>
                        <a:pt x="116" y="32"/>
                      </a:cubicBezTo>
                      <a:close/>
                      <a:moveTo>
                        <a:pt x="81" y="232"/>
                      </a:moveTo>
                      <a:cubicBezTo>
                        <a:pt x="88" y="264"/>
                        <a:pt x="100" y="291"/>
                        <a:pt x="116" y="310"/>
                      </a:cubicBezTo>
                      <a:cubicBezTo>
                        <a:pt x="80" y="295"/>
                        <a:pt x="50" y="267"/>
                        <a:pt x="34" y="232"/>
                      </a:cubicBezTo>
                      <a:lnTo>
                        <a:pt x="81" y="232"/>
                      </a:lnTo>
                      <a:close/>
                      <a:moveTo>
                        <a:pt x="81" y="232"/>
                      </a:moveTo>
                      <a:cubicBezTo>
                        <a:pt x="81" y="232"/>
                        <a:pt x="81" y="232"/>
                        <a:pt x="81" y="232"/>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22" name="Freeform: Shape 37">
                  <a:extLst>
                    <a:ext uri="{FF2B5EF4-FFF2-40B4-BE49-F238E27FC236}">
                      <a16:creationId xmlns:a16="http://schemas.microsoft.com/office/drawing/2014/main" id="{73A638D0-4E45-4A16-93EF-D5B21C0DAC86}"/>
                    </a:ext>
                  </a:extLst>
                </p:cNvPr>
                <p:cNvSpPr>
                  <a:spLocks/>
                </p:cNvSpPr>
                <p:nvPr/>
              </p:nvSpPr>
              <p:spPr bwMode="auto">
                <a:xfrm>
                  <a:off x="4295775" y="2540000"/>
                  <a:ext cx="1012825" cy="604838"/>
                </a:xfrm>
                <a:custGeom>
                  <a:avLst/>
                  <a:gdLst/>
                  <a:ahLst/>
                  <a:cxnLst>
                    <a:cxn ang="0">
                      <a:pos x="195" y="24"/>
                    </a:cxn>
                    <a:cxn ang="0">
                      <a:pos x="74" y="24"/>
                    </a:cxn>
                    <a:cxn ang="0">
                      <a:pos x="74" y="24"/>
                    </a:cxn>
                    <a:cxn ang="0">
                      <a:pos x="69" y="8"/>
                    </a:cxn>
                    <a:cxn ang="0">
                      <a:pos x="60" y="1"/>
                    </a:cxn>
                    <a:cxn ang="0">
                      <a:pos x="59" y="0"/>
                    </a:cxn>
                    <a:cxn ang="0">
                      <a:pos x="10" y="0"/>
                    </a:cxn>
                    <a:cxn ang="0">
                      <a:pos x="0" y="11"/>
                    </a:cxn>
                    <a:cxn ang="0">
                      <a:pos x="10" y="21"/>
                    </a:cxn>
                    <a:cxn ang="0">
                      <a:pos x="51" y="21"/>
                    </a:cxn>
                    <a:cxn ang="0">
                      <a:pos x="53" y="28"/>
                    </a:cxn>
                    <a:cxn ang="0">
                      <a:pos x="59" y="49"/>
                    </a:cxn>
                    <a:cxn ang="0">
                      <a:pos x="60" y="51"/>
                    </a:cxn>
                    <a:cxn ang="0">
                      <a:pos x="82" y="120"/>
                    </a:cxn>
                    <a:cxn ang="0">
                      <a:pos x="86" y="132"/>
                    </a:cxn>
                    <a:cxn ang="0">
                      <a:pos x="89" y="142"/>
                    </a:cxn>
                    <a:cxn ang="0">
                      <a:pos x="92" y="153"/>
                    </a:cxn>
                    <a:cxn ang="0">
                      <a:pos x="92" y="153"/>
                    </a:cxn>
                    <a:cxn ang="0">
                      <a:pos x="101" y="160"/>
                    </a:cxn>
                    <a:cxn ang="0">
                      <a:pos x="116" y="156"/>
                    </a:cxn>
                    <a:cxn ang="0">
                      <a:pos x="131" y="160"/>
                    </a:cxn>
                    <a:cxn ang="0">
                      <a:pos x="194" y="160"/>
                    </a:cxn>
                    <a:cxn ang="0">
                      <a:pos x="209" y="156"/>
                    </a:cxn>
                    <a:cxn ang="0">
                      <a:pos x="224" y="160"/>
                    </a:cxn>
                    <a:cxn ang="0">
                      <a:pos x="231" y="160"/>
                    </a:cxn>
                    <a:cxn ang="0">
                      <a:pos x="241" y="150"/>
                    </a:cxn>
                    <a:cxn ang="0">
                      <a:pos x="231" y="139"/>
                    </a:cxn>
                    <a:cxn ang="0">
                      <a:pos x="110" y="139"/>
                    </a:cxn>
                    <a:cxn ang="0">
                      <a:pos x="106" y="126"/>
                    </a:cxn>
                    <a:cxn ang="0">
                      <a:pos x="105" y="125"/>
                    </a:cxn>
                    <a:cxn ang="0">
                      <a:pos x="102" y="115"/>
                    </a:cxn>
                    <a:cxn ang="0">
                      <a:pos x="235" y="115"/>
                    </a:cxn>
                    <a:cxn ang="0">
                      <a:pos x="255" y="99"/>
                    </a:cxn>
                    <a:cxn ang="0">
                      <a:pos x="267" y="44"/>
                    </a:cxn>
                    <a:cxn ang="0">
                      <a:pos x="264" y="30"/>
                    </a:cxn>
                    <a:cxn ang="0">
                      <a:pos x="251" y="24"/>
                    </a:cxn>
                    <a:cxn ang="0">
                      <a:pos x="195" y="24"/>
                    </a:cxn>
                    <a:cxn ang="0">
                      <a:pos x="235" y="94"/>
                    </a:cxn>
                    <a:cxn ang="0">
                      <a:pos x="183" y="94"/>
                    </a:cxn>
                    <a:cxn ang="0">
                      <a:pos x="154" y="94"/>
                    </a:cxn>
                    <a:cxn ang="0">
                      <a:pos x="97" y="94"/>
                    </a:cxn>
                    <a:cxn ang="0">
                      <a:pos x="97" y="94"/>
                    </a:cxn>
                    <a:cxn ang="0">
                      <a:pos x="97" y="94"/>
                    </a:cxn>
                    <a:cxn ang="0">
                      <a:pos x="92" y="80"/>
                    </a:cxn>
                    <a:cxn ang="0">
                      <a:pos x="238" y="80"/>
                    </a:cxn>
                    <a:cxn ang="0">
                      <a:pos x="235" y="94"/>
                    </a:cxn>
                    <a:cxn ang="0">
                      <a:pos x="245" y="45"/>
                    </a:cxn>
                    <a:cxn ang="0">
                      <a:pos x="242" y="59"/>
                    </a:cxn>
                    <a:cxn ang="0">
                      <a:pos x="85" y="59"/>
                    </a:cxn>
                    <a:cxn ang="0">
                      <a:pos x="82" y="49"/>
                    </a:cxn>
                    <a:cxn ang="0">
                      <a:pos x="81" y="45"/>
                    </a:cxn>
                    <a:cxn ang="0">
                      <a:pos x="245" y="45"/>
                    </a:cxn>
                    <a:cxn ang="0">
                      <a:pos x="245" y="45"/>
                    </a:cxn>
                    <a:cxn ang="0">
                      <a:pos x="245" y="45"/>
                    </a:cxn>
                  </a:cxnLst>
                  <a:rect l="0" t="0" r="r" b="b"/>
                  <a:pathLst>
                    <a:path w="268" h="160">
                      <a:moveTo>
                        <a:pt x="195" y="24"/>
                      </a:moveTo>
                      <a:cubicBezTo>
                        <a:pt x="74" y="24"/>
                        <a:pt x="74" y="24"/>
                        <a:pt x="74" y="24"/>
                      </a:cubicBezTo>
                      <a:cubicBezTo>
                        <a:pt x="74" y="24"/>
                        <a:pt x="74" y="24"/>
                        <a:pt x="74" y="24"/>
                      </a:cubicBezTo>
                      <a:cubicBezTo>
                        <a:pt x="69" y="8"/>
                        <a:pt x="69" y="8"/>
                        <a:pt x="69" y="8"/>
                      </a:cubicBezTo>
                      <a:cubicBezTo>
                        <a:pt x="67" y="4"/>
                        <a:pt x="64" y="1"/>
                        <a:pt x="60" y="1"/>
                      </a:cubicBezTo>
                      <a:cubicBezTo>
                        <a:pt x="60" y="0"/>
                        <a:pt x="59" y="0"/>
                        <a:pt x="59" y="0"/>
                      </a:cubicBezTo>
                      <a:cubicBezTo>
                        <a:pt x="10" y="0"/>
                        <a:pt x="10" y="0"/>
                        <a:pt x="10" y="0"/>
                      </a:cubicBezTo>
                      <a:cubicBezTo>
                        <a:pt x="4" y="0"/>
                        <a:pt x="0" y="5"/>
                        <a:pt x="0" y="11"/>
                      </a:cubicBezTo>
                      <a:cubicBezTo>
                        <a:pt x="0" y="17"/>
                        <a:pt x="4" y="21"/>
                        <a:pt x="10" y="21"/>
                      </a:cubicBezTo>
                      <a:cubicBezTo>
                        <a:pt x="51" y="21"/>
                        <a:pt x="51" y="21"/>
                        <a:pt x="51" y="21"/>
                      </a:cubicBezTo>
                      <a:cubicBezTo>
                        <a:pt x="53" y="28"/>
                        <a:pt x="53" y="28"/>
                        <a:pt x="53" y="28"/>
                      </a:cubicBezTo>
                      <a:cubicBezTo>
                        <a:pt x="59" y="49"/>
                        <a:pt x="59" y="49"/>
                        <a:pt x="59" y="49"/>
                      </a:cubicBezTo>
                      <a:cubicBezTo>
                        <a:pt x="60" y="51"/>
                        <a:pt x="60" y="51"/>
                        <a:pt x="60" y="51"/>
                      </a:cubicBezTo>
                      <a:cubicBezTo>
                        <a:pt x="82" y="120"/>
                        <a:pt x="82" y="120"/>
                        <a:pt x="82" y="120"/>
                      </a:cubicBezTo>
                      <a:cubicBezTo>
                        <a:pt x="86" y="132"/>
                        <a:pt x="86" y="132"/>
                        <a:pt x="86" y="132"/>
                      </a:cubicBezTo>
                      <a:cubicBezTo>
                        <a:pt x="89" y="142"/>
                        <a:pt x="89" y="142"/>
                        <a:pt x="89" y="142"/>
                      </a:cubicBezTo>
                      <a:cubicBezTo>
                        <a:pt x="92" y="153"/>
                        <a:pt x="92" y="153"/>
                        <a:pt x="92" y="153"/>
                      </a:cubicBezTo>
                      <a:cubicBezTo>
                        <a:pt x="92" y="153"/>
                        <a:pt x="92" y="153"/>
                        <a:pt x="92" y="153"/>
                      </a:cubicBezTo>
                      <a:cubicBezTo>
                        <a:pt x="93" y="157"/>
                        <a:pt x="97" y="160"/>
                        <a:pt x="101" y="160"/>
                      </a:cubicBezTo>
                      <a:cubicBezTo>
                        <a:pt x="106" y="157"/>
                        <a:pt x="111" y="156"/>
                        <a:pt x="116" y="156"/>
                      </a:cubicBezTo>
                      <a:cubicBezTo>
                        <a:pt x="122" y="156"/>
                        <a:pt x="127" y="157"/>
                        <a:pt x="131" y="160"/>
                      </a:cubicBezTo>
                      <a:cubicBezTo>
                        <a:pt x="194" y="160"/>
                        <a:pt x="194" y="160"/>
                        <a:pt x="194" y="160"/>
                      </a:cubicBezTo>
                      <a:cubicBezTo>
                        <a:pt x="198" y="157"/>
                        <a:pt x="203" y="156"/>
                        <a:pt x="209" y="156"/>
                      </a:cubicBezTo>
                      <a:cubicBezTo>
                        <a:pt x="214" y="156"/>
                        <a:pt x="220" y="157"/>
                        <a:pt x="224" y="160"/>
                      </a:cubicBezTo>
                      <a:cubicBezTo>
                        <a:pt x="231" y="160"/>
                        <a:pt x="231" y="160"/>
                        <a:pt x="231" y="160"/>
                      </a:cubicBezTo>
                      <a:cubicBezTo>
                        <a:pt x="237" y="160"/>
                        <a:pt x="241" y="155"/>
                        <a:pt x="241" y="150"/>
                      </a:cubicBezTo>
                      <a:cubicBezTo>
                        <a:pt x="241" y="144"/>
                        <a:pt x="237" y="139"/>
                        <a:pt x="231" y="139"/>
                      </a:cubicBezTo>
                      <a:cubicBezTo>
                        <a:pt x="110" y="139"/>
                        <a:pt x="110" y="139"/>
                        <a:pt x="110" y="139"/>
                      </a:cubicBezTo>
                      <a:cubicBezTo>
                        <a:pt x="106" y="126"/>
                        <a:pt x="106" y="126"/>
                        <a:pt x="106" y="126"/>
                      </a:cubicBezTo>
                      <a:cubicBezTo>
                        <a:pt x="105" y="125"/>
                        <a:pt x="105" y="125"/>
                        <a:pt x="105" y="125"/>
                      </a:cubicBezTo>
                      <a:cubicBezTo>
                        <a:pt x="102" y="115"/>
                        <a:pt x="102" y="115"/>
                        <a:pt x="102" y="115"/>
                      </a:cubicBezTo>
                      <a:cubicBezTo>
                        <a:pt x="235" y="115"/>
                        <a:pt x="235" y="115"/>
                        <a:pt x="235" y="115"/>
                      </a:cubicBezTo>
                      <a:cubicBezTo>
                        <a:pt x="245" y="115"/>
                        <a:pt x="253" y="108"/>
                        <a:pt x="255" y="99"/>
                      </a:cubicBezTo>
                      <a:cubicBezTo>
                        <a:pt x="267" y="44"/>
                        <a:pt x="267" y="44"/>
                        <a:pt x="267" y="44"/>
                      </a:cubicBezTo>
                      <a:cubicBezTo>
                        <a:pt x="268" y="39"/>
                        <a:pt x="267" y="34"/>
                        <a:pt x="264" y="30"/>
                      </a:cubicBezTo>
                      <a:cubicBezTo>
                        <a:pt x="261" y="26"/>
                        <a:pt x="256" y="24"/>
                        <a:pt x="251" y="24"/>
                      </a:cubicBezTo>
                      <a:lnTo>
                        <a:pt x="195" y="24"/>
                      </a:lnTo>
                      <a:close/>
                      <a:moveTo>
                        <a:pt x="235" y="94"/>
                      </a:moveTo>
                      <a:cubicBezTo>
                        <a:pt x="183" y="94"/>
                        <a:pt x="183" y="94"/>
                        <a:pt x="183" y="94"/>
                      </a:cubicBezTo>
                      <a:cubicBezTo>
                        <a:pt x="154" y="94"/>
                        <a:pt x="154" y="94"/>
                        <a:pt x="154" y="94"/>
                      </a:cubicBezTo>
                      <a:cubicBezTo>
                        <a:pt x="97" y="94"/>
                        <a:pt x="97" y="94"/>
                        <a:pt x="97" y="94"/>
                      </a:cubicBezTo>
                      <a:cubicBezTo>
                        <a:pt x="97" y="94"/>
                        <a:pt x="97" y="94"/>
                        <a:pt x="97" y="94"/>
                      </a:cubicBezTo>
                      <a:cubicBezTo>
                        <a:pt x="97" y="94"/>
                        <a:pt x="97" y="94"/>
                        <a:pt x="97" y="94"/>
                      </a:cubicBezTo>
                      <a:cubicBezTo>
                        <a:pt x="92" y="80"/>
                        <a:pt x="92" y="80"/>
                        <a:pt x="92" y="80"/>
                      </a:cubicBezTo>
                      <a:cubicBezTo>
                        <a:pt x="238" y="80"/>
                        <a:pt x="238" y="80"/>
                        <a:pt x="238" y="80"/>
                      </a:cubicBezTo>
                      <a:lnTo>
                        <a:pt x="235" y="94"/>
                      </a:lnTo>
                      <a:close/>
                      <a:moveTo>
                        <a:pt x="245" y="45"/>
                      </a:moveTo>
                      <a:cubicBezTo>
                        <a:pt x="242" y="59"/>
                        <a:pt x="242" y="59"/>
                        <a:pt x="242" y="59"/>
                      </a:cubicBezTo>
                      <a:cubicBezTo>
                        <a:pt x="85" y="59"/>
                        <a:pt x="85" y="59"/>
                        <a:pt x="85" y="59"/>
                      </a:cubicBezTo>
                      <a:cubicBezTo>
                        <a:pt x="82" y="49"/>
                        <a:pt x="82" y="49"/>
                        <a:pt x="82" y="49"/>
                      </a:cubicBezTo>
                      <a:cubicBezTo>
                        <a:pt x="81" y="45"/>
                        <a:pt x="81" y="45"/>
                        <a:pt x="81" y="45"/>
                      </a:cubicBezTo>
                      <a:lnTo>
                        <a:pt x="245" y="45"/>
                      </a:lnTo>
                      <a:close/>
                      <a:moveTo>
                        <a:pt x="245" y="45"/>
                      </a:moveTo>
                      <a:cubicBezTo>
                        <a:pt x="245" y="45"/>
                        <a:pt x="245" y="45"/>
                        <a:pt x="245" y="45"/>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23" name="Freeform: Shape 38">
                  <a:extLst>
                    <a:ext uri="{FF2B5EF4-FFF2-40B4-BE49-F238E27FC236}">
                      <a16:creationId xmlns:a16="http://schemas.microsoft.com/office/drawing/2014/main" id="{7189D821-2C67-49AC-8739-966D9DE08566}"/>
                    </a:ext>
                  </a:extLst>
                </p:cNvPr>
                <p:cNvSpPr>
                  <a:spLocks/>
                </p:cNvSpPr>
                <p:nvPr/>
              </p:nvSpPr>
              <p:spPr bwMode="auto">
                <a:xfrm>
                  <a:off x="4678363" y="3182938"/>
                  <a:ext cx="112713" cy="114300"/>
                </a:xfrm>
                <a:custGeom>
                  <a:avLst/>
                  <a:gdLst/>
                  <a:ahLst/>
                  <a:cxnLst>
                    <a:cxn ang="0">
                      <a:pos x="5" y="4"/>
                    </a:cxn>
                    <a:cxn ang="0">
                      <a:pos x="0" y="15"/>
                    </a:cxn>
                    <a:cxn ang="0">
                      <a:pos x="15" y="30"/>
                    </a:cxn>
                    <a:cxn ang="0">
                      <a:pos x="30" y="15"/>
                    </a:cxn>
                    <a:cxn ang="0">
                      <a:pos x="26" y="4"/>
                    </a:cxn>
                    <a:cxn ang="0">
                      <a:pos x="15" y="0"/>
                    </a:cxn>
                    <a:cxn ang="0">
                      <a:pos x="5" y="4"/>
                    </a:cxn>
                    <a:cxn ang="0">
                      <a:pos x="5" y="4"/>
                    </a:cxn>
                    <a:cxn ang="0">
                      <a:pos x="5" y="4"/>
                    </a:cxn>
                  </a:cxnLst>
                  <a:rect l="0" t="0" r="r" b="b"/>
                  <a:pathLst>
                    <a:path w="30" h="30">
                      <a:moveTo>
                        <a:pt x="5" y="4"/>
                      </a:moveTo>
                      <a:cubicBezTo>
                        <a:pt x="2" y="7"/>
                        <a:pt x="0" y="11"/>
                        <a:pt x="0" y="15"/>
                      </a:cubicBezTo>
                      <a:cubicBezTo>
                        <a:pt x="0" y="23"/>
                        <a:pt x="7" y="30"/>
                        <a:pt x="15" y="30"/>
                      </a:cubicBezTo>
                      <a:cubicBezTo>
                        <a:pt x="23" y="30"/>
                        <a:pt x="30" y="23"/>
                        <a:pt x="30" y="15"/>
                      </a:cubicBezTo>
                      <a:cubicBezTo>
                        <a:pt x="30" y="11"/>
                        <a:pt x="28" y="7"/>
                        <a:pt x="26" y="4"/>
                      </a:cubicBezTo>
                      <a:cubicBezTo>
                        <a:pt x="23" y="2"/>
                        <a:pt x="19" y="0"/>
                        <a:pt x="15" y="0"/>
                      </a:cubicBezTo>
                      <a:cubicBezTo>
                        <a:pt x="11" y="0"/>
                        <a:pt x="7" y="1"/>
                        <a:pt x="5" y="4"/>
                      </a:cubicBezTo>
                      <a:close/>
                      <a:moveTo>
                        <a:pt x="5" y="4"/>
                      </a:moveTo>
                      <a:cubicBezTo>
                        <a:pt x="5" y="4"/>
                        <a:pt x="5" y="4"/>
                        <a:pt x="5" y="4"/>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sp>
              <p:nvSpPr>
                <p:cNvPr id="24" name="Freeform: Shape 39">
                  <a:extLst>
                    <a:ext uri="{FF2B5EF4-FFF2-40B4-BE49-F238E27FC236}">
                      <a16:creationId xmlns:a16="http://schemas.microsoft.com/office/drawing/2014/main" id="{A37ED3DB-70F6-4135-A392-036E6E5CAC60}"/>
                    </a:ext>
                  </a:extLst>
                </p:cNvPr>
                <p:cNvSpPr>
                  <a:spLocks/>
                </p:cNvSpPr>
                <p:nvPr/>
              </p:nvSpPr>
              <p:spPr bwMode="auto">
                <a:xfrm>
                  <a:off x="5029200" y="3182938"/>
                  <a:ext cx="112713" cy="114300"/>
                </a:xfrm>
                <a:custGeom>
                  <a:avLst/>
                  <a:gdLst/>
                  <a:ahLst/>
                  <a:cxnLst>
                    <a:cxn ang="0">
                      <a:pos x="4" y="4"/>
                    </a:cxn>
                    <a:cxn ang="0">
                      <a:pos x="0" y="15"/>
                    </a:cxn>
                    <a:cxn ang="0">
                      <a:pos x="15" y="30"/>
                    </a:cxn>
                    <a:cxn ang="0">
                      <a:pos x="30" y="15"/>
                    </a:cxn>
                    <a:cxn ang="0">
                      <a:pos x="25" y="4"/>
                    </a:cxn>
                    <a:cxn ang="0">
                      <a:pos x="15" y="0"/>
                    </a:cxn>
                    <a:cxn ang="0">
                      <a:pos x="4" y="4"/>
                    </a:cxn>
                    <a:cxn ang="0">
                      <a:pos x="4" y="4"/>
                    </a:cxn>
                    <a:cxn ang="0">
                      <a:pos x="4" y="4"/>
                    </a:cxn>
                  </a:cxnLst>
                  <a:rect l="0" t="0" r="r" b="b"/>
                  <a:pathLst>
                    <a:path w="30" h="30">
                      <a:moveTo>
                        <a:pt x="4" y="4"/>
                      </a:moveTo>
                      <a:cubicBezTo>
                        <a:pt x="2" y="7"/>
                        <a:pt x="0" y="11"/>
                        <a:pt x="0" y="15"/>
                      </a:cubicBezTo>
                      <a:cubicBezTo>
                        <a:pt x="0" y="23"/>
                        <a:pt x="7" y="30"/>
                        <a:pt x="15" y="30"/>
                      </a:cubicBezTo>
                      <a:cubicBezTo>
                        <a:pt x="23" y="30"/>
                        <a:pt x="30" y="23"/>
                        <a:pt x="30" y="15"/>
                      </a:cubicBezTo>
                      <a:cubicBezTo>
                        <a:pt x="30" y="11"/>
                        <a:pt x="28" y="7"/>
                        <a:pt x="25" y="4"/>
                      </a:cubicBezTo>
                      <a:cubicBezTo>
                        <a:pt x="23" y="2"/>
                        <a:pt x="19" y="0"/>
                        <a:pt x="15" y="0"/>
                      </a:cubicBezTo>
                      <a:cubicBezTo>
                        <a:pt x="11" y="0"/>
                        <a:pt x="7" y="1"/>
                        <a:pt x="4" y="4"/>
                      </a:cubicBezTo>
                      <a:close/>
                      <a:moveTo>
                        <a:pt x="4" y="4"/>
                      </a:moveTo>
                      <a:cubicBezTo>
                        <a:pt x="4" y="4"/>
                        <a:pt x="4" y="4"/>
                        <a:pt x="4" y="4"/>
                      </a:cubicBezTo>
                    </a:path>
                  </a:pathLst>
                </a:custGeom>
                <a:grpFill/>
                <a:ln w="9525">
                  <a:noFill/>
                  <a:round/>
                  <a:headEnd/>
                  <a:tailEnd/>
                </a:ln>
              </p:spPr>
              <p:txBody>
                <a:bodyPr anchor="ctr"/>
                <a:lstStyle/>
                <a:p>
                  <a:pPr algn="ctr"/>
                  <a:endParaRPr dirty="0">
                    <a:solidFill>
                      <a:schemeClr val="bg1">
                        <a:lumMod val="50000"/>
                      </a:schemeClr>
                    </a:solidFill>
                    <a:cs typeface="+mn-ea"/>
                    <a:sym typeface="+mn-lt"/>
                  </a:endParaRPr>
                </a:p>
              </p:txBody>
            </p:sp>
          </p:grpSp>
        </p:grpSp>
      </p:grpSp>
      <p:sp>
        <p:nvSpPr>
          <p:cNvPr id="42" name="Rectangle 29">
            <a:extLst>
              <a:ext uri="{FF2B5EF4-FFF2-40B4-BE49-F238E27FC236}">
                <a16:creationId xmlns:a16="http://schemas.microsoft.com/office/drawing/2014/main" id="{9AF86D3F-19D4-440C-A0FE-85AC630193DC}"/>
              </a:ext>
            </a:extLst>
          </p:cNvPr>
          <p:cNvSpPr/>
          <p:nvPr/>
        </p:nvSpPr>
        <p:spPr>
          <a:xfrm>
            <a:off x="4647163" y="1622015"/>
            <a:ext cx="2608991" cy="58201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43" name="Rectangle 30">
            <a:extLst>
              <a:ext uri="{FF2B5EF4-FFF2-40B4-BE49-F238E27FC236}">
                <a16:creationId xmlns:a16="http://schemas.microsoft.com/office/drawing/2014/main" id="{CB848786-A66C-4B3F-99D4-02FE87204A73}"/>
              </a:ext>
            </a:extLst>
          </p:cNvPr>
          <p:cNvSpPr/>
          <p:nvPr/>
        </p:nvSpPr>
        <p:spPr>
          <a:xfrm>
            <a:off x="4640577" y="1221905"/>
            <a:ext cx="230248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4" name="Rectangle 29">
            <a:extLst>
              <a:ext uri="{FF2B5EF4-FFF2-40B4-BE49-F238E27FC236}">
                <a16:creationId xmlns:a16="http://schemas.microsoft.com/office/drawing/2014/main" id="{E4757F36-C9D3-4E36-80F7-EF3E7DEBE30F}"/>
              </a:ext>
            </a:extLst>
          </p:cNvPr>
          <p:cNvSpPr/>
          <p:nvPr/>
        </p:nvSpPr>
        <p:spPr>
          <a:xfrm>
            <a:off x="8971961" y="3328420"/>
            <a:ext cx="2608991" cy="58201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45" name="Rectangle 30">
            <a:extLst>
              <a:ext uri="{FF2B5EF4-FFF2-40B4-BE49-F238E27FC236}">
                <a16:creationId xmlns:a16="http://schemas.microsoft.com/office/drawing/2014/main" id="{A08210DE-E78A-48F0-92AC-053CB6B2FCDB}"/>
              </a:ext>
            </a:extLst>
          </p:cNvPr>
          <p:cNvSpPr/>
          <p:nvPr/>
        </p:nvSpPr>
        <p:spPr>
          <a:xfrm>
            <a:off x="8965375" y="2928310"/>
            <a:ext cx="230248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6" name="Rectangle 29">
            <a:extLst>
              <a:ext uri="{FF2B5EF4-FFF2-40B4-BE49-F238E27FC236}">
                <a16:creationId xmlns:a16="http://schemas.microsoft.com/office/drawing/2014/main" id="{1F1E82A0-B3D1-473B-89A3-FE4F42451825}"/>
              </a:ext>
            </a:extLst>
          </p:cNvPr>
          <p:cNvSpPr/>
          <p:nvPr/>
        </p:nvSpPr>
        <p:spPr>
          <a:xfrm>
            <a:off x="8325743" y="5342036"/>
            <a:ext cx="2608991" cy="58201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47" name="Rectangle 30">
            <a:extLst>
              <a:ext uri="{FF2B5EF4-FFF2-40B4-BE49-F238E27FC236}">
                <a16:creationId xmlns:a16="http://schemas.microsoft.com/office/drawing/2014/main" id="{761F2980-98E5-48DE-9A3D-0B190DEEEEFD}"/>
              </a:ext>
            </a:extLst>
          </p:cNvPr>
          <p:cNvSpPr/>
          <p:nvPr/>
        </p:nvSpPr>
        <p:spPr>
          <a:xfrm>
            <a:off x="8319157" y="4941926"/>
            <a:ext cx="230248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8" name="Rectangle 29">
            <a:extLst>
              <a:ext uri="{FF2B5EF4-FFF2-40B4-BE49-F238E27FC236}">
                <a16:creationId xmlns:a16="http://schemas.microsoft.com/office/drawing/2014/main" id="{A21D7D1B-EC07-4CD5-B8DD-CC6976D68010}"/>
              </a:ext>
            </a:extLst>
          </p:cNvPr>
          <p:cNvSpPr/>
          <p:nvPr/>
        </p:nvSpPr>
        <p:spPr>
          <a:xfrm>
            <a:off x="1558832" y="3838370"/>
            <a:ext cx="2608991" cy="58201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49" name="Rectangle 30">
            <a:extLst>
              <a:ext uri="{FF2B5EF4-FFF2-40B4-BE49-F238E27FC236}">
                <a16:creationId xmlns:a16="http://schemas.microsoft.com/office/drawing/2014/main" id="{28417D5A-15EA-4884-9BE5-5B91A12C8105}"/>
              </a:ext>
            </a:extLst>
          </p:cNvPr>
          <p:cNvSpPr/>
          <p:nvPr/>
        </p:nvSpPr>
        <p:spPr>
          <a:xfrm>
            <a:off x="1552246" y="3438260"/>
            <a:ext cx="230248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236163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E9C9B2CF-C1D1-4756-8170-68A9FB195A46}"/>
              </a:ext>
            </a:extLst>
          </p:cNvPr>
          <p:cNvGrpSpPr/>
          <p:nvPr/>
        </p:nvGrpSpPr>
        <p:grpSpPr>
          <a:xfrm>
            <a:off x="0" y="207925"/>
            <a:ext cx="12192000" cy="569257"/>
            <a:chOff x="0" y="207925"/>
            <a:chExt cx="12192000" cy="569257"/>
          </a:xfrm>
        </p:grpSpPr>
        <p:grpSp>
          <p:nvGrpSpPr>
            <p:cNvPr id="30" name="组合 29">
              <a:extLst>
                <a:ext uri="{FF2B5EF4-FFF2-40B4-BE49-F238E27FC236}">
                  <a16:creationId xmlns:a16="http://schemas.microsoft.com/office/drawing/2014/main" id="{169BE2F9-605F-4AB2-A271-083CD1DF6433}"/>
                </a:ext>
              </a:extLst>
            </p:cNvPr>
            <p:cNvGrpSpPr/>
            <p:nvPr/>
          </p:nvGrpSpPr>
          <p:grpSpPr>
            <a:xfrm>
              <a:off x="1029697" y="207925"/>
              <a:ext cx="2084213" cy="569257"/>
              <a:chOff x="896961" y="177207"/>
              <a:chExt cx="2084213" cy="569257"/>
            </a:xfrm>
          </p:grpSpPr>
          <p:sp>
            <p:nvSpPr>
              <p:cNvPr id="41" name="文本框 40">
                <a:extLst>
                  <a:ext uri="{FF2B5EF4-FFF2-40B4-BE49-F238E27FC236}">
                    <a16:creationId xmlns:a16="http://schemas.microsoft.com/office/drawing/2014/main" id="{3AD1F16D-C649-4755-8A46-B1D70E6CFEF3}"/>
                  </a:ext>
                </a:extLst>
              </p:cNvPr>
              <p:cNvSpPr txBox="1"/>
              <p:nvPr/>
            </p:nvSpPr>
            <p:spPr>
              <a:xfrm>
                <a:off x="896961" y="177207"/>
                <a:ext cx="158247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42" name="文本框 41">
                <a:extLst>
                  <a:ext uri="{FF2B5EF4-FFF2-40B4-BE49-F238E27FC236}">
                    <a16:creationId xmlns:a16="http://schemas.microsoft.com/office/drawing/2014/main" id="{AE882B35-CC7B-4186-95D9-55B4A690F034}"/>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39" name="任意多边形: 形状 39">
              <a:extLst>
                <a:ext uri="{FF2B5EF4-FFF2-40B4-BE49-F238E27FC236}">
                  <a16:creationId xmlns:a16="http://schemas.microsoft.com/office/drawing/2014/main" id="{94DFAA0B-F117-4D33-A396-7FADA13A09E1}"/>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形状 39">
              <a:extLst>
                <a:ext uri="{FF2B5EF4-FFF2-40B4-BE49-F238E27FC236}">
                  <a16:creationId xmlns:a16="http://schemas.microsoft.com/office/drawing/2014/main" id="{F71E2026-AC37-4014-BF3D-939D13BB1AE9}"/>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id="{EEAB0A3A-634C-0D47-B050-0385DB313D10}"/>
              </a:ext>
            </a:extLst>
          </p:cNvPr>
          <p:cNvSpPr/>
          <p:nvPr/>
        </p:nvSpPr>
        <p:spPr>
          <a:xfrm>
            <a:off x="0" y="3264914"/>
            <a:ext cx="12192000" cy="9884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ac41435a-38b5-47c8-8544-7c1c6a4b0fe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EB50926-DAD9-6A45-9CF5-2E0DB5ABC69A}"/>
              </a:ext>
            </a:extLst>
          </p:cNvPr>
          <p:cNvGrpSpPr>
            <a:grpSpLocks noChangeAspect="1"/>
          </p:cNvGrpSpPr>
          <p:nvPr>
            <p:custDataLst>
              <p:tags r:id="rId1"/>
            </p:custDataLst>
          </p:nvPr>
        </p:nvGrpSpPr>
        <p:grpSpPr>
          <a:xfrm>
            <a:off x="2203103" y="1567293"/>
            <a:ext cx="7091559" cy="4178064"/>
            <a:chOff x="2203103" y="1567292"/>
            <a:chExt cx="7091558" cy="4178063"/>
          </a:xfrm>
        </p:grpSpPr>
        <p:sp>
          <p:nvSpPr>
            <p:cNvPr id="4" name="išlïde">
              <a:extLst>
                <a:ext uri="{FF2B5EF4-FFF2-40B4-BE49-F238E27FC236}">
                  <a16:creationId xmlns:a16="http://schemas.microsoft.com/office/drawing/2014/main" id="{6D9744B8-BD00-2F41-845C-F1B1A76256A8}"/>
                </a:ext>
              </a:extLst>
            </p:cNvPr>
            <p:cNvSpPr>
              <a:spLocks/>
            </p:cNvSpPr>
            <p:nvPr/>
          </p:nvSpPr>
          <p:spPr bwMode="auto">
            <a:xfrm>
              <a:off x="3529723" y="1567292"/>
              <a:ext cx="1171702" cy="1375122"/>
            </a:xfrm>
            <a:custGeom>
              <a:avLst/>
              <a:gdLst>
                <a:gd name="T0" fmla="*/ 288 w 576"/>
                <a:gd name="T1" fmla="*/ 0 h 676"/>
                <a:gd name="T2" fmla="*/ 576 w 576"/>
                <a:gd name="T3" fmla="*/ 146 h 676"/>
                <a:gd name="T4" fmla="*/ 576 w 576"/>
                <a:gd name="T5" fmla="*/ 532 h 676"/>
                <a:gd name="T6" fmla="*/ 288 w 576"/>
                <a:gd name="T7" fmla="*/ 676 h 676"/>
                <a:gd name="T8" fmla="*/ 0 w 576"/>
                <a:gd name="T9" fmla="*/ 532 h 676"/>
                <a:gd name="T10" fmla="*/ 0 w 576"/>
                <a:gd name="T11" fmla="*/ 146 h 676"/>
                <a:gd name="T12" fmla="*/ 288 w 576"/>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576" h="676">
                  <a:moveTo>
                    <a:pt x="288" y="0"/>
                  </a:moveTo>
                  <a:lnTo>
                    <a:pt x="576" y="146"/>
                  </a:lnTo>
                  <a:lnTo>
                    <a:pt x="576" y="532"/>
                  </a:lnTo>
                  <a:lnTo>
                    <a:pt x="288" y="676"/>
                  </a:lnTo>
                  <a:lnTo>
                    <a:pt x="0" y="532"/>
                  </a:lnTo>
                  <a:lnTo>
                    <a:pt x="0" y="146"/>
                  </a:lnTo>
                  <a:lnTo>
                    <a:pt x="288" y="0"/>
                  </a:lnTo>
                  <a:close/>
                </a:path>
              </a:pathLst>
            </a:custGeom>
            <a:solidFill>
              <a:schemeClr val="accent2"/>
            </a:solidFill>
            <a:ln w="76200">
              <a:noFill/>
            </a:ln>
          </p:spPr>
          <p:txBody>
            <a:bodyPr vert="horz" wrap="none" lIns="91440" tIns="45720" rIns="91440" bIns="45720" anchor="ctr" anchorCtr="0" compatLnSpc="1">
              <a:prstTxWarp prst="textNoShape">
                <a:avLst/>
              </a:prstTxWarp>
              <a:normAutofit/>
            </a:bodyPr>
            <a:lstStyle/>
            <a:p>
              <a:pPr algn="ctr"/>
              <a:r>
                <a:rPr lang="en-US" altLang="zh-CN" sz="2000" dirty="0">
                  <a:solidFill>
                    <a:schemeClr val="bg1"/>
                  </a:solidFill>
                  <a:cs typeface="+mn-ea"/>
                  <a:sym typeface="+mn-lt"/>
                </a:rPr>
                <a:t>keyword</a:t>
              </a:r>
              <a:endParaRPr lang="zh-CN" altLang="en-US" sz="2000" dirty="0">
                <a:solidFill>
                  <a:schemeClr val="bg1"/>
                </a:solidFill>
                <a:cs typeface="+mn-ea"/>
                <a:sym typeface="+mn-lt"/>
              </a:endParaRPr>
            </a:p>
          </p:txBody>
        </p:sp>
        <p:sp>
          <p:nvSpPr>
            <p:cNvPr id="5" name="iṣľïḍé">
              <a:extLst>
                <a:ext uri="{FF2B5EF4-FFF2-40B4-BE49-F238E27FC236}">
                  <a16:creationId xmlns:a16="http://schemas.microsoft.com/office/drawing/2014/main" id="{5E544F65-B4CF-DE40-BBEC-D108768C05E7}"/>
                </a:ext>
              </a:extLst>
            </p:cNvPr>
            <p:cNvSpPr>
              <a:spLocks/>
            </p:cNvSpPr>
            <p:nvPr/>
          </p:nvSpPr>
          <p:spPr bwMode="auto">
            <a:xfrm>
              <a:off x="2203103" y="4370233"/>
              <a:ext cx="1171702" cy="1375122"/>
            </a:xfrm>
            <a:custGeom>
              <a:avLst/>
              <a:gdLst>
                <a:gd name="T0" fmla="*/ 288 w 576"/>
                <a:gd name="T1" fmla="*/ 0 h 676"/>
                <a:gd name="T2" fmla="*/ 576 w 576"/>
                <a:gd name="T3" fmla="*/ 146 h 676"/>
                <a:gd name="T4" fmla="*/ 576 w 576"/>
                <a:gd name="T5" fmla="*/ 532 h 676"/>
                <a:gd name="T6" fmla="*/ 288 w 576"/>
                <a:gd name="T7" fmla="*/ 676 h 676"/>
                <a:gd name="T8" fmla="*/ 0 w 576"/>
                <a:gd name="T9" fmla="*/ 532 h 676"/>
                <a:gd name="T10" fmla="*/ 0 w 576"/>
                <a:gd name="T11" fmla="*/ 146 h 676"/>
                <a:gd name="T12" fmla="*/ 288 w 576"/>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576" h="676">
                  <a:moveTo>
                    <a:pt x="288" y="0"/>
                  </a:moveTo>
                  <a:lnTo>
                    <a:pt x="576" y="146"/>
                  </a:lnTo>
                  <a:lnTo>
                    <a:pt x="576" y="532"/>
                  </a:lnTo>
                  <a:lnTo>
                    <a:pt x="288" y="676"/>
                  </a:lnTo>
                  <a:lnTo>
                    <a:pt x="0" y="532"/>
                  </a:lnTo>
                  <a:lnTo>
                    <a:pt x="0" y="146"/>
                  </a:lnTo>
                  <a:lnTo>
                    <a:pt x="288" y="0"/>
                  </a:lnTo>
                  <a:close/>
                </a:path>
              </a:pathLst>
            </a:custGeom>
            <a:solidFill>
              <a:schemeClr val="accent2"/>
            </a:solidFill>
            <a:ln w="76200">
              <a:noFill/>
            </a:ln>
          </p:spPr>
          <p:txBody>
            <a:bodyPr vert="horz" wrap="none" lIns="91440" tIns="45720" rIns="91440" bIns="45720" anchor="ctr" anchorCtr="0" compatLnSpc="1">
              <a:prstTxWarp prst="textNoShape">
                <a:avLst/>
              </a:prstTxWarp>
              <a:normAutofit/>
            </a:bodyPr>
            <a:lstStyle/>
            <a:p>
              <a:pPr algn="ctr"/>
              <a:r>
                <a:rPr lang="en-US" altLang="zh-CN" sz="2000" dirty="0">
                  <a:solidFill>
                    <a:schemeClr val="bg1"/>
                  </a:solidFill>
                  <a:cs typeface="+mn-ea"/>
                  <a:sym typeface="+mn-lt"/>
                </a:rPr>
                <a:t>keyword</a:t>
              </a:r>
              <a:endParaRPr lang="zh-CN" altLang="en-US" sz="2000" dirty="0">
                <a:solidFill>
                  <a:schemeClr val="bg1"/>
                </a:solidFill>
                <a:cs typeface="+mn-ea"/>
                <a:sym typeface="+mn-lt"/>
              </a:endParaRPr>
            </a:p>
          </p:txBody>
        </p:sp>
        <p:grpSp>
          <p:nvGrpSpPr>
            <p:cNvPr id="7" name="ïṥļïḓê">
              <a:extLst>
                <a:ext uri="{FF2B5EF4-FFF2-40B4-BE49-F238E27FC236}">
                  <a16:creationId xmlns:a16="http://schemas.microsoft.com/office/drawing/2014/main" id="{2BCE2793-191C-C940-BAA2-0442566DC494}"/>
                </a:ext>
              </a:extLst>
            </p:cNvPr>
            <p:cNvGrpSpPr/>
            <p:nvPr/>
          </p:nvGrpSpPr>
          <p:grpSpPr>
            <a:xfrm>
              <a:off x="5892540" y="2905251"/>
              <a:ext cx="537460" cy="537460"/>
              <a:chOff x="4792557" y="2249139"/>
              <a:chExt cx="648072" cy="648072"/>
            </a:xfrm>
          </p:grpSpPr>
          <p:sp>
            <p:nvSpPr>
              <p:cNvPr id="27" name="íşľïḋè">
                <a:extLst>
                  <a:ext uri="{FF2B5EF4-FFF2-40B4-BE49-F238E27FC236}">
                    <a16:creationId xmlns:a16="http://schemas.microsoft.com/office/drawing/2014/main" id="{21FBAA4F-B8EC-2F4B-8E31-1DCC0AAA61DD}"/>
                  </a:ext>
                </a:extLst>
              </p:cNvPr>
              <p:cNvSpPr/>
              <p:nvPr/>
            </p:nvSpPr>
            <p:spPr>
              <a:xfrm>
                <a:off x="4792557" y="2249139"/>
                <a:ext cx="648072" cy="648072"/>
              </a:xfrm>
              <a:prstGeom prst="ellipse">
                <a:avLst/>
              </a:prstGeom>
              <a:solidFill>
                <a:schemeClr val="accent3">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ïśľîďé">
                <a:extLst>
                  <a:ext uri="{FF2B5EF4-FFF2-40B4-BE49-F238E27FC236}">
                    <a16:creationId xmlns:a16="http://schemas.microsoft.com/office/drawing/2014/main" id="{9B72A2CF-6F57-6F4B-8A10-803909496C78}"/>
                  </a:ext>
                </a:extLst>
              </p:cNvPr>
              <p:cNvSpPr>
                <a:spLocks/>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cs typeface="+mn-ea"/>
                  <a:sym typeface="+mn-lt"/>
                </a:endParaRPr>
              </a:p>
            </p:txBody>
          </p:sp>
        </p:grpSp>
        <p:grpSp>
          <p:nvGrpSpPr>
            <p:cNvPr id="8" name="ïsļïḓé">
              <a:extLst>
                <a:ext uri="{FF2B5EF4-FFF2-40B4-BE49-F238E27FC236}">
                  <a16:creationId xmlns:a16="http://schemas.microsoft.com/office/drawing/2014/main" id="{4FA32B36-7849-8D49-AEA6-53C11B31E604}"/>
                </a:ext>
              </a:extLst>
            </p:cNvPr>
            <p:cNvGrpSpPr/>
            <p:nvPr/>
          </p:nvGrpSpPr>
          <p:grpSpPr>
            <a:xfrm>
              <a:off x="8757201" y="2732806"/>
              <a:ext cx="537460" cy="537460"/>
              <a:chOff x="3909160" y="2249137"/>
              <a:chExt cx="648072" cy="648072"/>
            </a:xfrm>
          </p:grpSpPr>
          <p:sp>
            <p:nvSpPr>
              <p:cNvPr id="25" name="íṥlîḓé">
                <a:extLst>
                  <a:ext uri="{FF2B5EF4-FFF2-40B4-BE49-F238E27FC236}">
                    <a16:creationId xmlns:a16="http://schemas.microsoft.com/office/drawing/2014/main" id="{5FE4228B-DDF0-D640-9832-02B53F93B587}"/>
                  </a:ext>
                </a:extLst>
              </p:cNvPr>
              <p:cNvSpPr/>
              <p:nvPr/>
            </p:nvSpPr>
            <p:spPr>
              <a:xfrm>
                <a:off x="3909160" y="2249137"/>
                <a:ext cx="648072" cy="648072"/>
              </a:xfrm>
              <a:prstGeom prst="ellipse">
                <a:avLst/>
              </a:prstGeom>
              <a:solidFill>
                <a:schemeClr val="accent3">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ŝ1ïḓê">
                <a:extLst>
                  <a:ext uri="{FF2B5EF4-FFF2-40B4-BE49-F238E27FC236}">
                    <a16:creationId xmlns:a16="http://schemas.microsoft.com/office/drawing/2014/main" id="{64622744-75BC-624B-A2AE-CCBE174C131C}"/>
                  </a:ext>
                </a:extLst>
              </p:cNvPr>
              <p:cNvSpPr>
                <a:spLocks/>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cs typeface="+mn-ea"/>
                  <a:sym typeface="+mn-lt"/>
                </a:endParaRPr>
              </a:p>
            </p:txBody>
          </p:sp>
        </p:grpSp>
        <p:grpSp>
          <p:nvGrpSpPr>
            <p:cNvPr id="11" name="íṧľïḍé">
              <a:extLst>
                <a:ext uri="{FF2B5EF4-FFF2-40B4-BE49-F238E27FC236}">
                  <a16:creationId xmlns:a16="http://schemas.microsoft.com/office/drawing/2014/main" id="{B20CCF56-0BEE-3B45-95AC-224BC662D1AC}"/>
                </a:ext>
              </a:extLst>
            </p:cNvPr>
            <p:cNvGrpSpPr/>
            <p:nvPr/>
          </p:nvGrpSpPr>
          <p:grpSpPr>
            <a:xfrm>
              <a:off x="7625879" y="4200118"/>
              <a:ext cx="537460" cy="537460"/>
              <a:chOff x="5675954" y="2249137"/>
              <a:chExt cx="648072" cy="648072"/>
            </a:xfrm>
          </p:grpSpPr>
          <p:sp>
            <p:nvSpPr>
              <p:cNvPr id="19" name="íṩlide">
                <a:extLst>
                  <a:ext uri="{FF2B5EF4-FFF2-40B4-BE49-F238E27FC236}">
                    <a16:creationId xmlns:a16="http://schemas.microsoft.com/office/drawing/2014/main" id="{D8B85526-E20C-0148-98CB-AB135E27B6B0}"/>
                  </a:ext>
                </a:extLst>
              </p:cNvPr>
              <p:cNvSpPr/>
              <p:nvPr/>
            </p:nvSpPr>
            <p:spPr>
              <a:xfrm>
                <a:off x="5675954" y="2249137"/>
                <a:ext cx="648072" cy="648072"/>
              </a:xfrm>
              <a:prstGeom prst="ellipse">
                <a:avLst/>
              </a:prstGeom>
              <a:solidFill>
                <a:schemeClr val="accent3">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ṡlîḑè">
                <a:extLst>
                  <a:ext uri="{FF2B5EF4-FFF2-40B4-BE49-F238E27FC236}">
                    <a16:creationId xmlns:a16="http://schemas.microsoft.com/office/drawing/2014/main" id="{908EC5C4-ACAE-7742-929A-D10ADD8DC787}"/>
                  </a:ext>
                </a:extLst>
              </p:cNvPr>
              <p:cNvSpPr>
                <a:spLocks/>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grpSp>
        <p:grpSp>
          <p:nvGrpSpPr>
            <p:cNvPr id="12" name="ïṡḷïḋè">
              <a:extLst>
                <a:ext uri="{FF2B5EF4-FFF2-40B4-BE49-F238E27FC236}">
                  <a16:creationId xmlns:a16="http://schemas.microsoft.com/office/drawing/2014/main" id="{A5D4DAF6-B71A-AC44-891E-1E30B05A0BDB}"/>
                </a:ext>
              </a:extLst>
            </p:cNvPr>
            <p:cNvGrpSpPr/>
            <p:nvPr/>
          </p:nvGrpSpPr>
          <p:grpSpPr>
            <a:xfrm>
              <a:off x="4794146" y="4265748"/>
              <a:ext cx="537460" cy="537460"/>
              <a:chOff x="6559351" y="2249137"/>
              <a:chExt cx="648072" cy="648072"/>
            </a:xfrm>
          </p:grpSpPr>
          <p:sp>
            <p:nvSpPr>
              <p:cNvPr id="17" name="íSlîḍé">
                <a:extLst>
                  <a:ext uri="{FF2B5EF4-FFF2-40B4-BE49-F238E27FC236}">
                    <a16:creationId xmlns:a16="http://schemas.microsoft.com/office/drawing/2014/main" id="{F3A3FE8B-C97C-D443-B573-C81B512CE1E9}"/>
                  </a:ext>
                </a:extLst>
              </p:cNvPr>
              <p:cNvSpPr/>
              <p:nvPr/>
            </p:nvSpPr>
            <p:spPr>
              <a:xfrm>
                <a:off x="6559351" y="2249137"/>
                <a:ext cx="648072" cy="648072"/>
              </a:xfrm>
              <a:prstGeom prst="ellipse">
                <a:avLst/>
              </a:prstGeom>
              <a:solidFill>
                <a:schemeClr val="accent3">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ḻiďé">
                <a:extLst>
                  <a:ext uri="{FF2B5EF4-FFF2-40B4-BE49-F238E27FC236}">
                    <a16:creationId xmlns:a16="http://schemas.microsoft.com/office/drawing/2014/main" id="{17139619-7F6C-C04C-B95A-5DF95843F67B}"/>
                  </a:ext>
                </a:extLst>
              </p:cNvPr>
              <p:cNvSpPr>
                <a:spLocks/>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cs typeface="+mn-ea"/>
                  <a:sym typeface="+mn-lt"/>
                </a:endParaRPr>
              </a:p>
            </p:txBody>
          </p:sp>
        </p:grpSp>
        <p:sp>
          <p:nvSpPr>
            <p:cNvPr id="14" name="î$lïde">
              <a:extLst>
                <a:ext uri="{FF2B5EF4-FFF2-40B4-BE49-F238E27FC236}">
                  <a16:creationId xmlns:a16="http://schemas.microsoft.com/office/drawing/2014/main" id="{6DAD7D2D-6B6A-6245-B50D-8230C87E14C6}"/>
                </a:ext>
              </a:extLst>
            </p:cNvPr>
            <p:cNvSpPr/>
            <p:nvPr/>
          </p:nvSpPr>
          <p:spPr>
            <a:xfrm>
              <a:off x="2687023" y="3577430"/>
              <a:ext cx="6411033" cy="396775"/>
            </a:xfrm>
            <a:prstGeom prst="rect">
              <a:avLst/>
            </a:prstGeom>
            <a:solidFill>
              <a:schemeClr val="bg1"/>
            </a:solidFill>
          </p:spPr>
          <p:txBody>
            <a:bodyPr wrap="square">
              <a:spAutoFit/>
            </a:bodyPr>
            <a:lstStyle/>
            <a:p>
              <a:pPr algn="ctr">
                <a:lnSpc>
                  <a:spcPct val="120000"/>
                </a:lnSpc>
              </a:pPr>
              <a:r>
                <a:rPr lang="en-US" altLang="zh-CN" b="1" dirty="0">
                  <a:solidFill>
                    <a:schemeClr val="accent1"/>
                  </a:solidFill>
                  <a:cs typeface="+mn-ea"/>
                  <a:sym typeface="+mn-lt"/>
                </a:rPr>
                <a:t>Click here to add content, content to match the title. </a:t>
              </a:r>
              <a:endParaRPr lang="zh-CN" altLang="en-US" b="1" dirty="0">
                <a:solidFill>
                  <a:schemeClr val="accent1"/>
                </a:solidFill>
                <a:cs typeface="+mn-ea"/>
                <a:sym typeface="+mn-lt"/>
              </a:endParaRPr>
            </a:p>
          </p:txBody>
        </p:sp>
      </p:grpSp>
      <p:sp>
        <p:nvSpPr>
          <p:cNvPr id="31" name="Rectangle 29">
            <a:extLst>
              <a:ext uri="{FF2B5EF4-FFF2-40B4-BE49-F238E27FC236}">
                <a16:creationId xmlns:a16="http://schemas.microsoft.com/office/drawing/2014/main" id="{9A6038B7-EC97-7D4C-8966-6E8E879C59BD}"/>
              </a:ext>
            </a:extLst>
          </p:cNvPr>
          <p:cNvSpPr/>
          <p:nvPr/>
        </p:nvSpPr>
        <p:spPr>
          <a:xfrm>
            <a:off x="4182109" y="5290707"/>
            <a:ext cx="1821470" cy="832728"/>
          </a:xfrm>
          <a:prstGeom prst="rect">
            <a:avLst/>
          </a:prstGeom>
        </p:spPr>
        <p:txBody>
          <a:bodyPr wrap="square">
            <a:spAutoFit/>
          </a:bodyPr>
          <a:lstStyle/>
          <a:p>
            <a:pPr lvl="0" algn="ctr">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2" name="Rectangle 30">
            <a:extLst>
              <a:ext uri="{FF2B5EF4-FFF2-40B4-BE49-F238E27FC236}">
                <a16:creationId xmlns:a16="http://schemas.microsoft.com/office/drawing/2014/main" id="{EF48C7B7-D922-CD4C-B91F-1FAA7B09815D}"/>
              </a:ext>
            </a:extLst>
          </p:cNvPr>
          <p:cNvSpPr/>
          <p:nvPr/>
        </p:nvSpPr>
        <p:spPr>
          <a:xfrm>
            <a:off x="4182109" y="4953522"/>
            <a:ext cx="182146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3" name="Rectangle 29">
            <a:extLst>
              <a:ext uri="{FF2B5EF4-FFF2-40B4-BE49-F238E27FC236}">
                <a16:creationId xmlns:a16="http://schemas.microsoft.com/office/drawing/2014/main" id="{D98F7C7A-F4F1-F546-9174-C02A1E45539D}"/>
              </a:ext>
            </a:extLst>
          </p:cNvPr>
          <p:cNvSpPr/>
          <p:nvPr/>
        </p:nvSpPr>
        <p:spPr>
          <a:xfrm>
            <a:off x="6995727" y="5290707"/>
            <a:ext cx="1821470" cy="832728"/>
          </a:xfrm>
          <a:prstGeom prst="rect">
            <a:avLst/>
          </a:prstGeom>
        </p:spPr>
        <p:txBody>
          <a:bodyPr wrap="square">
            <a:spAutoFit/>
          </a:bodyPr>
          <a:lstStyle/>
          <a:p>
            <a:pPr lvl="0" algn="ctr">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4" name="Rectangle 30">
            <a:extLst>
              <a:ext uri="{FF2B5EF4-FFF2-40B4-BE49-F238E27FC236}">
                <a16:creationId xmlns:a16="http://schemas.microsoft.com/office/drawing/2014/main" id="{0A53E1C2-2BD1-7C40-A4F3-78E3A916C3A5}"/>
              </a:ext>
            </a:extLst>
          </p:cNvPr>
          <p:cNvSpPr/>
          <p:nvPr/>
        </p:nvSpPr>
        <p:spPr>
          <a:xfrm>
            <a:off x="6995727" y="4953522"/>
            <a:ext cx="182146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5" name="Rectangle 29">
            <a:extLst>
              <a:ext uri="{FF2B5EF4-FFF2-40B4-BE49-F238E27FC236}">
                <a16:creationId xmlns:a16="http://schemas.microsoft.com/office/drawing/2014/main" id="{F632023C-5211-BE4D-A30A-3EC7581AF221}"/>
              </a:ext>
            </a:extLst>
          </p:cNvPr>
          <p:cNvSpPr/>
          <p:nvPr/>
        </p:nvSpPr>
        <p:spPr>
          <a:xfrm>
            <a:off x="5331606" y="1902943"/>
            <a:ext cx="1821470" cy="832728"/>
          </a:xfrm>
          <a:prstGeom prst="rect">
            <a:avLst/>
          </a:prstGeom>
        </p:spPr>
        <p:txBody>
          <a:bodyPr wrap="square">
            <a:spAutoFit/>
          </a:bodyPr>
          <a:lstStyle/>
          <a:p>
            <a:pPr lvl="0" algn="ctr">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6" name="Rectangle 30">
            <a:extLst>
              <a:ext uri="{FF2B5EF4-FFF2-40B4-BE49-F238E27FC236}">
                <a16:creationId xmlns:a16="http://schemas.microsoft.com/office/drawing/2014/main" id="{199631A3-7104-8247-A8FF-47833C7BF046}"/>
              </a:ext>
            </a:extLst>
          </p:cNvPr>
          <p:cNvSpPr/>
          <p:nvPr/>
        </p:nvSpPr>
        <p:spPr>
          <a:xfrm>
            <a:off x="5331606" y="1565758"/>
            <a:ext cx="182146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7" name="Rectangle 29">
            <a:extLst>
              <a:ext uri="{FF2B5EF4-FFF2-40B4-BE49-F238E27FC236}">
                <a16:creationId xmlns:a16="http://schemas.microsoft.com/office/drawing/2014/main" id="{2F3732E7-7A16-1F44-9C67-96D45E25C5D2}"/>
              </a:ext>
            </a:extLst>
          </p:cNvPr>
          <p:cNvSpPr/>
          <p:nvPr/>
        </p:nvSpPr>
        <p:spPr>
          <a:xfrm>
            <a:off x="8145224" y="1902943"/>
            <a:ext cx="1821470" cy="832728"/>
          </a:xfrm>
          <a:prstGeom prst="rect">
            <a:avLst/>
          </a:prstGeom>
        </p:spPr>
        <p:txBody>
          <a:bodyPr wrap="square">
            <a:spAutoFit/>
          </a:bodyPr>
          <a:lstStyle/>
          <a:p>
            <a:pPr lvl="0" algn="ctr">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8" name="Rectangle 30">
            <a:extLst>
              <a:ext uri="{FF2B5EF4-FFF2-40B4-BE49-F238E27FC236}">
                <a16:creationId xmlns:a16="http://schemas.microsoft.com/office/drawing/2014/main" id="{AEB37E05-6344-3249-A507-C24B87F44E9F}"/>
              </a:ext>
            </a:extLst>
          </p:cNvPr>
          <p:cNvSpPr/>
          <p:nvPr/>
        </p:nvSpPr>
        <p:spPr>
          <a:xfrm>
            <a:off x="8145224" y="1565758"/>
            <a:ext cx="182146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39503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4992C366-9317-D348-BA7A-9FB3A88C5ED2}"/>
              </a:ext>
            </a:extLst>
          </p:cNvPr>
          <p:cNvSpPr/>
          <p:nvPr/>
        </p:nvSpPr>
        <p:spPr>
          <a:xfrm>
            <a:off x="0" y="3086095"/>
            <a:ext cx="12192000" cy="3149603"/>
          </a:xfrm>
          <a:custGeom>
            <a:avLst/>
            <a:gdLst>
              <a:gd name="connsiteX0" fmla="*/ 0 w 12192000"/>
              <a:gd name="connsiteY0" fmla="*/ 0 h 2197103"/>
              <a:gd name="connsiteX1" fmla="*/ 12192000 w 12192000"/>
              <a:gd name="connsiteY1" fmla="*/ 0 h 2197103"/>
              <a:gd name="connsiteX2" fmla="*/ 12192000 w 12192000"/>
              <a:gd name="connsiteY2" fmla="*/ 2197103 h 2197103"/>
              <a:gd name="connsiteX3" fmla="*/ 0 w 12192000"/>
              <a:gd name="connsiteY3" fmla="*/ 2197103 h 2197103"/>
              <a:gd name="connsiteX4" fmla="*/ 0 w 12192000"/>
              <a:gd name="connsiteY4" fmla="*/ 0 h 2197103"/>
              <a:gd name="connsiteX0" fmla="*/ 0 w 12192000"/>
              <a:gd name="connsiteY0" fmla="*/ 952500 h 3149603"/>
              <a:gd name="connsiteX1" fmla="*/ 12192000 w 12192000"/>
              <a:gd name="connsiteY1" fmla="*/ 0 h 3149603"/>
              <a:gd name="connsiteX2" fmla="*/ 12192000 w 12192000"/>
              <a:gd name="connsiteY2" fmla="*/ 3149603 h 3149603"/>
              <a:gd name="connsiteX3" fmla="*/ 0 w 12192000"/>
              <a:gd name="connsiteY3" fmla="*/ 3149603 h 3149603"/>
              <a:gd name="connsiteX4" fmla="*/ 0 w 12192000"/>
              <a:gd name="connsiteY4" fmla="*/ 952500 h 3149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149603">
                <a:moveTo>
                  <a:pt x="0" y="952500"/>
                </a:moveTo>
                <a:lnTo>
                  <a:pt x="12192000" y="0"/>
                </a:lnTo>
                <a:lnTo>
                  <a:pt x="12192000" y="3149603"/>
                </a:lnTo>
                <a:lnTo>
                  <a:pt x="0" y="3149603"/>
                </a:lnTo>
                <a:lnTo>
                  <a:pt x="0" y="952500"/>
                </a:lnTo>
                <a:close/>
              </a:path>
            </a:pathLst>
          </a:custGeom>
          <a:gradFill flip="none" rotWithShape="1">
            <a:gsLst>
              <a:gs pos="0">
                <a:schemeClr val="bg1"/>
              </a:gs>
              <a:gs pos="46000">
                <a:schemeClr val="bg1">
                  <a:lumMod val="65000"/>
                </a:schemeClr>
              </a:gs>
            </a:gsLst>
            <a:lin ang="5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pic>
        <p:nvPicPr>
          <p:cNvPr id="21" name="Picture 4">
            <a:extLst>
              <a:ext uri="{FF2B5EF4-FFF2-40B4-BE49-F238E27FC236}">
                <a16:creationId xmlns:a16="http://schemas.microsoft.com/office/drawing/2014/main" id="{05ED8B30-25F7-6848-8E8E-10521B7B06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932088" y="269964"/>
            <a:ext cx="8558111" cy="4390933"/>
          </a:xfrm>
          <a:prstGeom prst="rect">
            <a:avLst/>
          </a:prstGeom>
        </p:spPr>
      </p:pic>
      <p:sp>
        <p:nvSpPr>
          <p:cNvPr id="22" name="Rectangle 3">
            <a:extLst>
              <a:ext uri="{FF2B5EF4-FFF2-40B4-BE49-F238E27FC236}">
                <a16:creationId xmlns:a16="http://schemas.microsoft.com/office/drawing/2014/main" id="{671769A4-2889-E344-828E-755319DEECB2}"/>
              </a:ext>
            </a:extLst>
          </p:cNvPr>
          <p:cNvSpPr/>
          <p:nvPr/>
        </p:nvSpPr>
        <p:spPr>
          <a:xfrm>
            <a:off x="0" y="3708397"/>
            <a:ext cx="12192000" cy="3149603"/>
          </a:xfrm>
          <a:custGeom>
            <a:avLst/>
            <a:gdLst>
              <a:gd name="connsiteX0" fmla="*/ 0 w 12192000"/>
              <a:gd name="connsiteY0" fmla="*/ 0 h 2197103"/>
              <a:gd name="connsiteX1" fmla="*/ 12192000 w 12192000"/>
              <a:gd name="connsiteY1" fmla="*/ 0 h 2197103"/>
              <a:gd name="connsiteX2" fmla="*/ 12192000 w 12192000"/>
              <a:gd name="connsiteY2" fmla="*/ 2197103 h 2197103"/>
              <a:gd name="connsiteX3" fmla="*/ 0 w 12192000"/>
              <a:gd name="connsiteY3" fmla="*/ 2197103 h 2197103"/>
              <a:gd name="connsiteX4" fmla="*/ 0 w 12192000"/>
              <a:gd name="connsiteY4" fmla="*/ 0 h 2197103"/>
              <a:gd name="connsiteX0" fmla="*/ 0 w 12192000"/>
              <a:gd name="connsiteY0" fmla="*/ 952500 h 3149603"/>
              <a:gd name="connsiteX1" fmla="*/ 12192000 w 12192000"/>
              <a:gd name="connsiteY1" fmla="*/ 0 h 3149603"/>
              <a:gd name="connsiteX2" fmla="*/ 12192000 w 12192000"/>
              <a:gd name="connsiteY2" fmla="*/ 3149603 h 3149603"/>
              <a:gd name="connsiteX3" fmla="*/ 0 w 12192000"/>
              <a:gd name="connsiteY3" fmla="*/ 3149603 h 3149603"/>
              <a:gd name="connsiteX4" fmla="*/ 0 w 12192000"/>
              <a:gd name="connsiteY4" fmla="*/ 952500 h 3149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149603">
                <a:moveTo>
                  <a:pt x="0" y="952500"/>
                </a:moveTo>
                <a:lnTo>
                  <a:pt x="12192000" y="0"/>
                </a:lnTo>
                <a:lnTo>
                  <a:pt x="12192000" y="3149603"/>
                </a:lnTo>
                <a:lnTo>
                  <a:pt x="0" y="3149603"/>
                </a:lnTo>
                <a:lnTo>
                  <a:pt x="0" y="952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3" name="任意形状 22">
            <a:extLst>
              <a:ext uri="{FF2B5EF4-FFF2-40B4-BE49-F238E27FC236}">
                <a16:creationId xmlns:a16="http://schemas.microsoft.com/office/drawing/2014/main" id="{21BE3DB9-7B43-E642-B30D-2281C579D400}"/>
              </a:ext>
            </a:extLst>
          </p:cNvPr>
          <p:cNvSpPr/>
          <p:nvPr/>
        </p:nvSpPr>
        <p:spPr>
          <a:xfrm>
            <a:off x="3130122" y="1131093"/>
            <a:ext cx="6156754" cy="3278979"/>
          </a:xfrm>
          <a:custGeom>
            <a:avLst/>
            <a:gdLst>
              <a:gd name="connsiteX0" fmla="*/ 1222 w 6156754"/>
              <a:gd name="connsiteY0" fmla="*/ 0 h 3278979"/>
              <a:gd name="connsiteX1" fmla="*/ 6156754 w 6156754"/>
              <a:gd name="connsiteY1" fmla="*/ 0 h 3278979"/>
              <a:gd name="connsiteX2" fmla="*/ 6153579 w 6156754"/>
              <a:gd name="connsiteY2" fmla="*/ 2801143 h 3278979"/>
              <a:gd name="connsiteX3" fmla="*/ 1222 w 6156754"/>
              <a:gd name="connsiteY3" fmla="*/ 3278979 h 3278979"/>
              <a:gd name="connsiteX4" fmla="*/ 1222 w 6156754"/>
              <a:gd name="connsiteY4" fmla="*/ 0 h 327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6754" h="3278979">
                <a:moveTo>
                  <a:pt x="1222" y="0"/>
                </a:moveTo>
                <a:lnTo>
                  <a:pt x="6156754" y="0"/>
                </a:lnTo>
                <a:cubicBezTo>
                  <a:pt x="6152521" y="935301"/>
                  <a:pt x="6157812" y="1865842"/>
                  <a:pt x="6153579" y="2801143"/>
                </a:cubicBezTo>
                <a:lnTo>
                  <a:pt x="1222" y="3278979"/>
                </a:lnTo>
                <a:cubicBezTo>
                  <a:pt x="5455" y="2187044"/>
                  <a:pt x="-3011" y="1091935"/>
                  <a:pt x="1222" y="0"/>
                </a:cubicBez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cs typeface="+mn-ea"/>
              <a:sym typeface="+mn-lt"/>
            </a:endParaRPr>
          </a:p>
        </p:txBody>
      </p:sp>
      <p:sp>
        <p:nvSpPr>
          <p:cNvPr id="24" name="Arrow: Chevron 7">
            <a:extLst>
              <a:ext uri="{FF2B5EF4-FFF2-40B4-BE49-F238E27FC236}">
                <a16:creationId xmlns:a16="http://schemas.microsoft.com/office/drawing/2014/main" id="{4D1D99E8-F37E-2A4B-BE5B-07E499BC3324}"/>
              </a:ext>
            </a:extLst>
          </p:cNvPr>
          <p:cNvSpPr/>
          <p:nvPr/>
        </p:nvSpPr>
        <p:spPr>
          <a:xfrm>
            <a:off x="8983448" y="4546358"/>
            <a:ext cx="1630909" cy="1951337"/>
          </a:xfrm>
          <a:prstGeom prst="chevron">
            <a:avLst>
              <a:gd name="adj" fmla="val 64210"/>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5" name="Freeform 139">
            <a:extLst>
              <a:ext uri="{FF2B5EF4-FFF2-40B4-BE49-F238E27FC236}">
                <a16:creationId xmlns:a16="http://schemas.microsoft.com/office/drawing/2014/main" id="{BAD11A9E-4553-8245-A250-2864B01548B5}"/>
              </a:ext>
            </a:extLst>
          </p:cNvPr>
          <p:cNvSpPr>
            <a:spLocks noChangeArrowheads="1"/>
          </p:cNvSpPr>
          <p:nvPr/>
        </p:nvSpPr>
        <p:spPr bwMode="auto">
          <a:xfrm>
            <a:off x="656405" y="5049975"/>
            <a:ext cx="336338" cy="289678"/>
          </a:xfrm>
          <a:custGeom>
            <a:avLst/>
            <a:gdLst>
              <a:gd name="T0" fmla="*/ 212372 w 634"/>
              <a:gd name="T1" fmla="*/ 85082 h 546"/>
              <a:gd name="T2" fmla="*/ 212372 w 634"/>
              <a:gd name="T3" fmla="*/ 85082 h 546"/>
              <a:gd name="T4" fmla="*/ 169825 w 634"/>
              <a:gd name="T5" fmla="*/ 111400 h 546"/>
              <a:gd name="T6" fmla="*/ 159369 w 634"/>
              <a:gd name="T7" fmla="*/ 90130 h 546"/>
              <a:gd name="T8" fmla="*/ 186051 w 634"/>
              <a:gd name="T9" fmla="*/ 47949 h 546"/>
              <a:gd name="T10" fmla="*/ 138096 w 634"/>
              <a:gd name="T11" fmla="*/ 0 h 546"/>
              <a:gd name="T12" fmla="*/ 85093 w 634"/>
              <a:gd name="T13" fmla="*/ 47949 h 546"/>
              <a:gd name="T14" fmla="*/ 100958 w 634"/>
              <a:gd name="T15" fmla="*/ 85082 h 546"/>
              <a:gd name="T16" fmla="*/ 74637 w 634"/>
              <a:gd name="T17" fmla="*/ 85082 h 546"/>
              <a:gd name="T18" fmla="*/ 85093 w 634"/>
              <a:gd name="T19" fmla="*/ 58404 h 546"/>
              <a:gd name="T20" fmla="*/ 42546 w 634"/>
              <a:gd name="T21" fmla="*/ 15863 h 546"/>
              <a:gd name="T22" fmla="*/ 0 w 634"/>
              <a:gd name="T23" fmla="*/ 58404 h 546"/>
              <a:gd name="T24" fmla="*/ 15865 w 634"/>
              <a:gd name="T25" fmla="*/ 90130 h 546"/>
              <a:gd name="T26" fmla="*/ 0 w 634"/>
              <a:gd name="T27" fmla="*/ 111400 h 546"/>
              <a:gd name="T28" fmla="*/ 0 w 634"/>
              <a:gd name="T29" fmla="*/ 169804 h 546"/>
              <a:gd name="T30" fmla="*/ 32090 w 634"/>
              <a:gd name="T31" fmla="*/ 196482 h 546"/>
              <a:gd name="T32" fmla="*/ 143504 w 634"/>
              <a:gd name="T33" fmla="*/ 196482 h 546"/>
              <a:gd name="T34" fmla="*/ 169825 w 634"/>
              <a:gd name="T35" fmla="*/ 169804 h 546"/>
              <a:gd name="T36" fmla="*/ 169825 w 634"/>
              <a:gd name="T37" fmla="*/ 164757 h 546"/>
              <a:gd name="T38" fmla="*/ 212372 w 634"/>
              <a:gd name="T39" fmla="*/ 196482 h 546"/>
              <a:gd name="T40" fmla="*/ 228236 w 634"/>
              <a:gd name="T41" fmla="*/ 186027 h 546"/>
              <a:gd name="T42" fmla="*/ 228236 w 634"/>
              <a:gd name="T43" fmla="*/ 100945 h 546"/>
              <a:gd name="T44" fmla="*/ 212372 w 634"/>
              <a:gd name="T45" fmla="*/ 85082 h 546"/>
              <a:gd name="T46" fmla="*/ 15865 w 634"/>
              <a:gd name="T47" fmla="*/ 58404 h 546"/>
              <a:gd name="T48" fmla="*/ 15865 w 634"/>
              <a:gd name="T49" fmla="*/ 58404 h 546"/>
              <a:gd name="T50" fmla="*/ 42546 w 634"/>
              <a:gd name="T51" fmla="*/ 26678 h 546"/>
              <a:gd name="T52" fmla="*/ 74637 w 634"/>
              <a:gd name="T53" fmla="*/ 58404 h 546"/>
              <a:gd name="T54" fmla="*/ 42546 w 634"/>
              <a:gd name="T55" fmla="*/ 85082 h 546"/>
              <a:gd name="T56" fmla="*/ 15865 w 634"/>
              <a:gd name="T57" fmla="*/ 58404 h 546"/>
              <a:gd name="T58" fmla="*/ 159369 w 634"/>
              <a:gd name="T59" fmla="*/ 169804 h 546"/>
              <a:gd name="T60" fmla="*/ 159369 w 634"/>
              <a:gd name="T61" fmla="*/ 169804 h 546"/>
              <a:gd name="T62" fmla="*/ 143504 w 634"/>
              <a:gd name="T63" fmla="*/ 186027 h 546"/>
              <a:gd name="T64" fmla="*/ 32090 w 634"/>
              <a:gd name="T65" fmla="*/ 186027 h 546"/>
              <a:gd name="T66" fmla="*/ 15865 w 634"/>
              <a:gd name="T67" fmla="*/ 169804 h 546"/>
              <a:gd name="T68" fmla="*/ 15865 w 634"/>
              <a:gd name="T69" fmla="*/ 111400 h 546"/>
              <a:gd name="T70" fmla="*/ 32090 w 634"/>
              <a:gd name="T71" fmla="*/ 100945 h 546"/>
              <a:gd name="T72" fmla="*/ 143504 w 634"/>
              <a:gd name="T73" fmla="*/ 100945 h 546"/>
              <a:gd name="T74" fmla="*/ 159369 w 634"/>
              <a:gd name="T75" fmla="*/ 111400 h 546"/>
              <a:gd name="T76" fmla="*/ 159369 w 634"/>
              <a:gd name="T77" fmla="*/ 169804 h 546"/>
              <a:gd name="T78" fmla="*/ 138096 w 634"/>
              <a:gd name="T79" fmla="*/ 85082 h 546"/>
              <a:gd name="T80" fmla="*/ 138096 w 634"/>
              <a:gd name="T81" fmla="*/ 85082 h 546"/>
              <a:gd name="T82" fmla="*/ 100958 w 634"/>
              <a:gd name="T83" fmla="*/ 47949 h 546"/>
              <a:gd name="T84" fmla="*/ 138096 w 634"/>
              <a:gd name="T85" fmla="*/ 15863 h 546"/>
              <a:gd name="T86" fmla="*/ 169825 w 634"/>
              <a:gd name="T87" fmla="*/ 47949 h 546"/>
              <a:gd name="T88" fmla="*/ 138096 w 634"/>
              <a:gd name="T89" fmla="*/ 85082 h 546"/>
              <a:gd name="T90" fmla="*/ 212372 w 634"/>
              <a:gd name="T91" fmla="*/ 186027 h 546"/>
              <a:gd name="T92" fmla="*/ 212372 w 634"/>
              <a:gd name="T93" fmla="*/ 186027 h 546"/>
              <a:gd name="T94" fmla="*/ 169825 w 634"/>
              <a:gd name="T95" fmla="*/ 148534 h 546"/>
              <a:gd name="T96" fmla="*/ 169825 w 634"/>
              <a:gd name="T97" fmla="*/ 127623 h 546"/>
              <a:gd name="T98" fmla="*/ 212372 w 634"/>
              <a:gd name="T99" fmla="*/ 100945 h 546"/>
              <a:gd name="T100" fmla="*/ 212372 w 634"/>
              <a:gd name="T101" fmla="*/ 186027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accent1"/>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cs typeface="+mn-ea"/>
              <a:sym typeface="+mn-lt"/>
            </a:endParaRPr>
          </a:p>
        </p:txBody>
      </p:sp>
      <p:sp>
        <p:nvSpPr>
          <p:cNvPr id="26" name="Freeform 109">
            <a:extLst>
              <a:ext uri="{FF2B5EF4-FFF2-40B4-BE49-F238E27FC236}">
                <a16:creationId xmlns:a16="http://schemas.microsoft.com/office/drawing/2014/main" id="{75FB666C-746C-5845-A756-19C37B5BD23E}"/>
              </a:ext>
            </a:extLst>
          </p:cNvPr>
          <p:cNvSpPr>
            <a:spLocks noChangeArrowheads="1"/>
          </p:cNvSpPr>
          <p:nvPr/>
        </p:nvSpPr>
        <p:spPr bwMode="auto">
          <a:xfrm>
            <a:off x="3130122" y="5049975"/>
            <a:ext cx="294722" cy="294722"/>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accent1"/>
          </a:solidFill>
          <a:ln>
            <a:noFill/>
          </a:ln>
          <a:effectLst/>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mc="http://schemas.openxmlformats.org/markup-compatibility/2006"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cs typeface="+mn-ea"/>
              <a:sym typeface="+mn-lt"/>
            </a:endParaRPr>
          </a:p>
        </p:txBody>
      </p:sp>
      <p:grpSp>
        <p:nvGrpSpPr>
          <p:cNvPr id="27" name="Group 18">
            <a:extLst>
              <a:ext uri="{FF2B5EF4-FFF2-40B4-BE49-F238E27FC236}">
                <a16:creationId xmlns:a16="http://schemas.microsoft.com/office/drawing/2014/main" id="{09FCE1A5-CE39-3D41-A74C-1A8971FBF090}"/>
              </a:ext>
            </a:extLst>
          </p:cNvPr>
          <p:cNvGrpSpPr/>
          <p:nvPr/>
        </p:nvGrpSpPr>
        <p:grpSpPr>
          <a:xfrm rot="5400000" flipV="1">
            <a:off x="11211302" y="4157221"/>
            <a:ext cx="613981" cy="610747"/>
            <a:chOff x="8532745" y="456688"/>
            <a:chExt cx="1931367" cy="1960684"/>
          </a:xfrm>
        </p:grpSpPr>
        <p:sp>
          <p:nvSpPr>
            <p:cNvPr id="28" name="Right Triangle 19">
              <a:extLst>
                <a:ext uri="{FF2B5EF4-FFF2-40B4-BE49-F238E27FC236}">
                  <a16:creationId xmlns:a16="http://schemas.microsoft.com/office/drawing/2014/main" id="{A536A528-4BAD-714B-8629-E97C314B228A}"/>
                </a:ext>
              </a:extLst>
            </p:cNvPr>
            <p:cNvSpPr/>
            <p:nvPr/>
          </p:nvSpPr>
          <p:spPr>
            <a:xfrm>
              <a:off x="8532745" y="855272"/>
              <a:ext cx="1562100" cy="1562100"/>
            </a:xfrm>
            <a:prstGeom prst="rtTriangl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9" name="Right Triangle 20">
              <a:extLst>
                <a:ext uri="{FF2B5EF4-FFF2-40B4-BE49-F238E27FC236}">
                  <a16:creationId xmlns:a16="http://schemas.microsoft.com/office/drawing/2014/main" id="{3A06328B-8560-994B-9743-B25AE6729E22}"/>
                </a:ext>
              </a:extLst>
            </p:cNvPr>
            <p:cNvSpPr/>
            <p:nvPr/>
          </p:nvSpPr>
          <p:spPr>
            <a:xfrm>
              <a:off x="8902012" y="456688"/>
              <a:ext cx="1562100" cy="1562099"/>
            </a:xfrm>
            <a:prstGeom prst="rtTriangl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
        <p:nvSpPr>
          <p:cNvPr id="30" name="Rectangle 29">
            <a:extLst>
              <a:ext uri="{FF2B5EF4-FFF2-40B4-BE49-F238E27FC236}">
                <a16:creationId xmlns:a16="http://schemas.microsoft.com/office/drawing/2014/main" id="{07553EF6-FD13-4E49-9AEE-7DA7E34F4D17}"/>
              </a:ext>
            </a:extLst>
          </p:cNvPr>
          <p:cNvSpPr/>
          <p:nvPr/>
        </p:nvSpPr>
        <p:spPr>
          <a:xfrm>
            <a:off x="500336" y="5826707"/>
            <a:ext cx="1694224" cy="83849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1" name="Rectangle 30">
            <a:extLst>
              <a:ext uri="{FF2B5EF4-FFF2-40B4-BE49-F238E27FC236}">
                <a16:creationId xmlns:a16="http://schemas.microsoft.com/office/drawing/2014/main" id="{92BF87DE-E71A-BB45-8FF6-8A4B21A1ED6D}"/>
              </a:ext>
            </a:extLst>
          </p:cNvPr>
          <p:cNvSpPr/>
          <p:nvPr/>
        </p:nvSpPr>
        <p:spPr>
          <a:xfrm>
            <a:off x="500336" y="5505464"/>
            <a:ext cx="147370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noProof="0" dirty="0">
                <a:ln>
                  <a:noFill/>
                </a:ln>
                <a:solidFill>
                  <a:schemeClr val="tx1">
                    <a:lumMod val="75000"/>
                    <a:lumOff val="25000"/>
                  </a:schemeClr>
                </a:solidFill>
                <a:effectLst/>
                <a:uLnTx/>
                <a:uFillTx/>
                <a:cs typeface="+mn-ea"/>
                <a:sym typeface="+mn-lt"/>
              </a:rPr>
              <a:t>Add title text</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2" name="Rectangle 29">
            <a:extLst>
              <a:ext uri="{FF2B5EF4-FFF2-40B4-BE49-F238E27FC236}">
                <a16:creationId xmlns:a16="http://schemas.microsoft.com/office/drawing/2014/main" id="{5E7996E3-787C-A54C-A4E5-0B340B803B59}"/>
              </a:ext>
            </a:extLst>
          </p:cNvPr>
          <p:cNvSpPr/>
          <p:nvPr/>
        </p:nvSpPr>
        <p:spPr>
          <a:xfrm>
            <a:off x="3001312" y="5826707"/>
            <a:ext cx="1694224" cy="83849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3" name="Rectangle 30">
            <a:extLst>
              <a:ext uri="{FF2B5EF4-FFF2-40B4-BE49-F238E27FC236}">
                <a16:creationId xmlns:a16="http://schemas.microsoft.com/office/drawing/2014/main" id="{B02660A4-6AA0-9340-ACF6-A207B8803D62}"/>
              </a:ext>
            </a:extLst>
          </p:cNvPr>
          <p:cNvSpPr/>
          <p:nvPr/>
        </p:nvSpPr>
        <p:spPr>
          <a:xfrm>
            <a:off x="3001312" y="5505464"/>
            <a:ext cx="147370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noProof="0" dirty="0">
                <a:ln>
                  <a:noFill/>
                </a:ln>
                <a:solidFill>
                  <a:schemeClr val="tx1">
                    <a:lumMod val="75000"/>
                    <a:lumOff val="25000"/>
                  </a:schemeClr>
                </a:solidFill>
                <a:effectLst/>
                <a:uLnTx/>
                <a:uFillTx/>
                <a:cs typeface="+mn-ea"/>
                <a:sym typeface="+mn-lt"/>
              </a:rPr>
              <a:t>Add title text</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4" name="TextBox 7">
            <a:extLst>
              <a:ext uri="{FF2B5EF4-FFF2-40B4-BE49-F238E27FC236}">
                <a16:creationId xmlns:a16="http://schemas.microsoft.com/office/drawing/2014/main" id="{4F2CA6DA-8670-674E-8853-C927919D309A}"/>
              </a:ext>
            </a:extLst>
          </p:cNvPr>
          <p:cNvSpPr txBox="1"/>
          <p:nvPr/>
        </p:nvSpPr>
        <p:spPr>
          <a:xfrm>
            <a:off x="6575200" y="5107026"/>
            <a:ext cx="2440092" cy="584775"/>
          </a:xfrm>
          <a:prstGeom prst="rect">
            <a:avLst/>
          </a:prstGeom>
          <a:noFill/>
        </p:spPr>
        <p:txBody>
          <a:bodyPr wrap="none" rtlCol="0">
            <a:spAutoFit/>
          </a:bodyPr>
          <a:lstStyle/>
          <a:p>
            <a:pPr algn="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35" name="Google Shape;86;p19">
            <a:extLst>
              <a:ext uri="{FF2B5EF4-FFF2-40B4-BE49-F238E27FC236}">
                <a16:creationId xmlns:a16="http://schemas.microsoft.com/office/drawing/2014/main" id="{D32BB998-E5F3-3646-83AF-4D42270796FF}"/>
              </a:ext>
            </a:extLst>
          </p:cNvPr>
          <p:cNvSpPr txBox="1"/>
          <p:nvPr/>
        </p:nvSpPr>
        <p:spPr>
          <a:xfrm>
            <a:off x="5837597" y="4706138"/>
            <a:ext cx="3183654" cy="31022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a:solidFill>
                  <a:schemeClr val="bg1">
                    <a:lumMod val="50000"/>
                  </a:schemeClr>
                </a:solidFill>
                <a:cs typeface="+mn-ea"/>
                <a:sym typeface="+mn-lt"/>
              </a:rPr>
              <a:t>YOUR TITLE HERE</a:t>
            </a:r>
            <a:endParaRPr sz="2400" b="0" i="0" u="none" strike="noStrike" cap="none">
              <a:solidFill>
                <a:schemeClr val="bg1">
                  <a:lumMod val="50000"/>
                </a:schemeClr>
              </a:solidFill>
              <a:cs typeface="+mn-ea"/>
              <a:sym typeface="+mn-lt"/>
            </a:endParaRPr>
          </a:p>
        </p:txBody>
      </p:sp>
    </p:spTree>
    <p:extLst>
      <p:ext uri="{BB962C8B-B14F-4D97-AF65-F5344CB8AC3E}">
        <p14:creationId xmlns:p14="http://schemas.microsoft.com/office/powerpoint/2010/main" val="3459774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矩形 4">
            <a:extLst>
              <a:ext uri="{FF2B5EF4-FFF2-40B4-BE49-F238E27FC236}">
                <a16:creationId xmlns:a16="http://schemas.microsoft.com/office/drawing/2014/main" id="{654CE8F1-B612-9C47-9F0C-768777051B67}"/>
              </a:ext>
            </a:extLst>
          </p:cNvPr>
          <p:cNvSpPr/>
          <p:nvPr/>
        </p:nvSpPr>
        <p:spPr>
          <a:xfrm rot="10800000">
            <a:off x="458854" y="6047852"/>
            <a:ext cx="6096000" cy="810147"/>
          </a:xfrm>
          <a:prstGeom prst="rect">
            <a:avLst/>
          </a:prstGeom>
          <a:gradFill>
            <a:gsLst>
              <a:gs pos="0">
                <a:schemeClr val="accent1"/>
              </a:gs>
              <a:gs pos="100000">
                <a:schemeClr val="accent2">
                  <a:alpha val="0"/>
                </a:schemeClr>
              </a:gs>
            </a:gsLst>
            <a:lin ang="10800000"/>
          </a:gradFill>
          <a:ln w="12700">
            <a:miter lim="400000"/>
          </a:ln>
        </p:spPr>
        <p:txBody>
          <a:bodyPr lIns="45719" rIns="45719" anchor="ctr"/>
          <a:lstStyle/>
          <a:p>
            <a:pPr algn="ctr">
              <a:defRPr>
                <a:solidFill>
                  <a:srgbClr val="FFFFFF"/>
                </a:solidFill>
                <a:latin typeface="+mj-lt"/>
                <a:ea typeface="+mj-ea"/>
                <a:cs typeface="+mj-cs"/>
                <a:sym typeface="思源黑体 Light"/>
              </a:defRPr>
            </a:pPr>
            <a:endParaRPr>
              <a:cs typeface="+mn-ea"/>
              <a:sym typeface="+mn-lt"/>
            </a:endParaRPr>
          </a:p>
        </p:txBody>
      </p:sp>
      <p:sp>
        <p:nvSpPr>
          <p:cNvPr id="2" name="任意形状 3">
            <a:extLst>
              <a:ext uri="{FF2B5EF4-FFF2-40B4-BE49-F238E27FC236}">
                <a16:creationId xmlns:a16="http://schemas.microsoft.com/office/drawing/2014/main" id="{8275BD05-BCAE-7B43-82EE-0E5A2FE45D14}"/>
              </a:ext>
            </a:extLst>
          </p:cNvPr>
          <p:cNvSpPr/>
          <p:nvPr/>
        </p:nvSpPr>
        <p:spPr>
          <a:xfrm>
            <a:off x="0" y="0"/>
            <a:ext cx="2743793" cy="6861178"/>
          </a:xfrm>
          <a:custGeom>
            <a:avLst/>
            <a:gdLst>
              <a:gd name="connsiteX0" fmla="*/ 0 w 6096000"/>
              <a:gd name="connsiteY0" fmla="*/ 0 h 6854823"/>
              <a:gd name="connsiteX1" fmla="*/ 3200885 w 6096000"/>
              <a:gd name="connsiteY1" fmla="*/ 0 h 6854823"/>
              <a:gd name="connsiteX2" fmla="*/ 5716903 w 6096000"/>
              <a:gd name="connsiteY2" fmla="*/ 2505819 h 6854823"/>
              <a:gd name="connsiteX3" fmla="*/ 6089856 w 6096000"/>
              <a:gd name="connsiteY3" fmla="*/ 3292365 h 6854823"/>
              <a:gd name="connsiteX4" fmla="*/ 6096000 w 6096000"/>
              <a:gd name="connsiteY4" fmla="*/ 3415794 h 6854823"/>
              <a:gd name="connsiteX5" fmla="*/ 6096000 w 6096000"/>
              <a:gd name="connsiteY5" fmla="*/ 3415831 h 6854823"/>
              <a:gd name="connsiteX6" fmla="*/ 6090357 w 6096000"/>
              <a:gd name="connsiteY6" fmla="*/ 3539282 h 6854823"/>
              <a:gd name="connsiteX7" fmla="*/ 5720601 w 6096000"/>
              <a:gd name="connsiteY7" fmla="*/ 4327338 h 6854823"/>
              <a:gd name="connsiteX8" fmla="*/ 3203360 w 6096000"/>
              <a:gd name="connsiteY8" fmla="*/ 6854823 h 6854823"/>
              <a:gd name="connsiteX9" fmla="*/ 0 w 6096000"/>
              <a:gd name="connsiteY9" fmla="*/ 6854823 h 685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4823">
                <a:moveTo>
                  <a:pt x="0" y="0"/>
                </a:moveTo>
                <a:lnTo>
                  <a:pt x="3200885" y="0"/>
                </a:lnTo>
                <a:lnTo>
                  <a:pt x="5716903" y="2505819"/>
                </a:lnTo>
                <a:cubicBezTo>
                  <a:pt x="5937412" y="2725433"/>
                  <a:pt x="6061765" y="3005063"/>
                  <a:pt x="6089856" y="3292365"/>
                </a:cubicBezTo>
                <a:lnTo>
                  <a:pt x="6096000" y="3415794"/>
                </a:lnTo>
                <a:lnTo>
                  <a:pt x="6096000" y="3415831"/>
                </a:lnTo>
                <a:lnTo>
                  <a:pt x="6090357" y="3539282"/>
                </a:lnTo>
                <a:cubicBezTo>
                  <a:pt x="6063434" y="3826696"/>
                  <a:pt x="5940216" y="4106829"/>
                  <a:pt x="5720601" y="4327338"/>
                </a:cubicBezTo>
                <a:lnTo>
                  <a:pt x="3203360" y="6854823"/>
                </a:lnTo>
                <a:lnTo>
                  <a:pt x="0" y="6854823"/>
                </a:lnTo>
                <a:close/>
              </a:path>
            </a:pathLst>
          </a:cu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cs typeface="+mn-ea"/>
              <a:sym typeface="+mn-lt"/>
            </a:endParaRPr>
          </a:p>
        </p:txBody>
      </p:sp>
      <p:sp>
        <p:nvSpPr>
          <p:cNvPr id="4" name="TextBox 62">
            <a:extLst>
              <a:ext uri="{FF2B5EF4-FFF2-40B4-BE49-F238E27FC236}">
                <a16:creationId xmlns:a16="http://schemas.microsoft.com/office/drawing/2014/main" id="{3DE05C9D-A312-4644-B2A9-D226E45EE904}"/>
              </a:ext>
            </a:extLst>
          </p:cNvPr>
          <p:cNvSpPr txBox="1"/>
          <p:nvPr/>
        </p:nvSpPr>
        <p:spPr>
          <a:xfrm>
            <a:off x="56541" y="2859889"/>
            <a:ext cx="2630710" cy="707886"/>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pPr algn="ctr"/>
            <a:r>
              <a:rPr lang="en-US" sz="4000" b="1" dirty="0">
                <a:effectLst/>
                <a:latin typeface="Arial Rounded MT Bold" panose="020F0704030504030204" pitchFamily="34" charset="0"/>
                <a:cs typeface="+mn-ea"/>
                <a:sym typeface="+mn-lt"/>
              </a:rPr>
              <a:t>PREFACE</a:t>
            </a:r>
            <a:endParaRPr lang="id-ID" sz="4000" b="1" dirty="0">
              <a:effectLst/>
              <a:latin typeface="Arial Rounded MT Bold" panose="020F0704030504030204" pitchFamily="34" charset="0"/>
              <a:cs typeface="+mn-ea"/>
              <a:sym typeface="+mn-lt"/>
            </a:endParaRPr>
          </a:p>
        </p:txBody>
      </p:sp>
      <p:sp>
        <p:nvSpPr>
          <p:cNvPr id="5" name="PA-文本框 9">
            <a:extLst>
              <a:ext uri="{FF2B5EF4-FFF2-40B4-BE49-F238E27FC236}">
                <a16:creationId xmlns:a16="http://schemas.microsoft.com/office/drawing/2014/main" id="{D9759F1C-A1D5-8741-8A21-D05DCB814571}"/>
              </a:ext>
            </a:extLst>
          </p:cNvPr>
          <p:cNvSpPr txBox="1"/>
          <p:nvPr>
            <p:custDataLst>
              <p:tags r:id="rId1"/>
            </p:custDataLst>
          </p:nvPr>
        </p:nvSpPr>
        <p:spPr>
          <a:xfrm>
            <a:off x="6096000" y="2028616"/>
            <a:ext cx="5527963" cy="2949525"/>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800" dirty="0">
                <a:solidFill>
                  <a:schemeClr val="bg1">
                    <a:lumMod val="85000"/>
                  </a:schemeClr>
                </a:solidFill>
                <a:latin typeface="+mn-lt"/>
                <a:ea typeface="+mn-ea"/>
                <a:cs typeface="+mn-ea"/>
                <a:sym typeface="+mn-lt"/>
              </a:rPr>
              <a:t>Click here to add text content, such as keywords, some brief introductions, </a:t>
            </a:r>
            <a:r>
              <a:rPr lang="en-US" altLang="zh-CN" sz="1800" dirty="0" err="1">
                <a:solidFill>
                  <a:schemeClr val="bg1">
                    <a:lumMod val="85000"/>
                  </a:schemeClr>
                </a:solidFill>
                <a:latin typeface="+mn-lt"/>
                <a:ea typeface="+mn-ea"/>
                <a:cs typeface="+mn-ea"/>
                <a:sym typeface="+mn-lt"/>
              </a:rPr>
              <a:t>etc.Click</a:t>
            </a:r>
            <a:r>
              <a:rPr lang="en-US" altLang="zh-CN" sz="1800" dirty="0">
                <a:solidFill>
                  <a:schemeClr val="bg1">
                    <a:lumMod val="85000"/>
                  </a:schemeClr>
                </a:solidFill>
                <a:latin typeface="+mn-lt"/>
                <a:ea typeface="+mn-ea"/>
                <a:cs typeface="+mn-ea"/>
                <a:sym typeface="+mn-lt"/>
              </a:rPr>
              <a:t> here to add text content, such as keywords, some brief introductions, </a:t>
            </a:r>
            <a:r>
              <a:rPr lang="en-US" altLang="zh-CN" sz="1800" dirty="0" err="1">
                <a:solidFill>
                  <a:schemeClr val="bg1">
                    <a:lumMod val="85000"/>
                  </a:schemeClr>
                </a:solidFill>
                <a:latin typeface="+mn-lt"/>
                <a:ea typeface="+mn-ea"/>
                <a:cs typeface="+mn-ea"/>
                <a:sym typeface="+mn-lt"/>
              </a:rPr>
              <a:t>etc.Click</a:t>
            </a:r>
            <a:r>
              <a:rPr lang="en-US" altLang="zh-CN" sz="1800" dirty="0">
                <a:solidFill>
                  <a:schemeClr val="bg1">
                    <a:lumMod val="85000"/>
                  </a:schemeClr>
                </a:solidFill>
                <a:latin typeface="+mn-lt"/>
                <a:ea typeface="+mn-ea"/>
                <a:cs typeface="+mn-ea"/>
                <a:sym typeface="+mn-lt"/>
              </a:rPr>
              <a:t> here to add text content, such as keywords, some brief introductions, </a:t>
            </a:r>
            <a:r>
              <a:rPr lang="en-US" altLang="zh-CN" sz="1800" dirty="0" err="1">
                <a:solidFill>
                  <a:schemeClr val="bg1">
                    <a:lumMod val="85000"/>
                  </a:schemeClr>
                </a:solidFill>
                <a:latin typeface="+mn-lt"/>
                <a:ea typeface="+mn-ea"/>
                <a:cs typeface="+mn-ea"/>
                <a:sym typeface="+mn-lt"/>
              </a:rPr>
              <a:t>etc.Click</a:t>
            </a:r>
            <a:r>
              <a:rPr lang="en-US" altLang="zh-CN" sz="1800" dirty="0">
                <a:solidFill>
                  <a:schemeClr val="bg1">
                    <a:lumMod val="85000"/>
                  </a:schemeClr>
                </a:solidFill>
                <a:latin typeface="+mn-lt"/>
                <a:ea typeface="+mn-ea"/>
                <a:cs typeface="+mn-ea"/>
                <a:sym typeface="+mn-lt"/>
              </a:rPr>
              <a:t> here to add text content, such as keywords, some brief introductions, etc.</a:t>
            </a:r>
            <a:endParaRPr lang="zh-CN" altLang="en-US" sz="1800" dirty="0">
              <a:solidFill>
                <a:schemeClr val="bg1">
                  <a:lumMod val="85000"/>
                </a:schemeClr>
              </a:solidFill>
              <a:latin typeface="+mn-lt"/>
              <a:ea typeface="+mn-ea"/>
              <a:cs typeface="+mn-ea"/>
              <a:sym typeface="+mn-lt"/>
            </a:endParaRPr>
          </a:p>
        </p:txBody>
      </p:sp>
      <p:sp>
        <p:nvSpPr>
          <p:cNvPr id="6" name="椭圆 5">
            <a:extLst>
              <a:ext uri="{FF2B5EF4-FFF2-40B4-BE49-F238E27FC236}">
                <a16:creationId xmlns:a16="http://schemas.microsoft.com/office/drawing/2014/main" id="{76F78780-8A4A-F04E-B344-3D15239FC6B2}"/>
              </a:ext>
            </a:extLst>
          </p:cNvPr>
          <p:cNvSpPr/>
          <p:nvPr/>
        </p:nvSpPr>
        <p:spPr>
          <a:xfrm rot="4520328">
            <a:off x="3692898" y="2555121"/>
            <a:ext cx="1747756" cy="1747756"/>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sp>
        <p:nvSpPr>
          <p:cNvPr id="7" name="矩形 4">
            <a:extLst>
              <a:ext uri="{FF2B5EF4-FFF2-40B4-BE49-F238E27FC236}">
                <a16:creationId xmlns:a16="http://schemas.microsoft.com/office/drawing/2014/main" id="{661E27AE-C086-3540-A6C7-FFA428C8C524}"/>
              </a:ext>
            </a:extLst>
          </p:cNvPr>
          <p:cNvSpPr/>
          <p:nvPr/>
        </p:nvSpPr>
        <p:spPr>
          <a:xfrm>
            <a:off x="6096000" y="0"/>
            <a:ext cx="6096000" cy="810147"/>
          </a:xfrm>
          <a:prstGeom prst="rect">
            <a:avLst/>
          </a:prstGeom>
          <a:gradFill>
            <a:gsLst>
              <a:gs pos="0">
                <a:schemeClr val="accent1"/>
              </a:gs>
              <a:gs pos="100000">
                <a:schemeClr val="accent2">
                  <a:alpha val="0"/>
                </a:schemeClr>
              </a:gs>
            </a:gsLst>
            <a:lin ang="10800000"/>
          </a:gradFill>
          <a:ln w="12700">
            <a:miter lim="400000"/>
          </a:ln>
        </p:spPr>
        <p:txBody>
          <a:bodyPr lIns="45719" rIns="45719" anchor="ctr"/>
          <a:lstStyle/>
          <a:p>
            <a:pPr algn="ctr">
              <a:defRPr>
                <a:solidFill>
                  <a:srgbClr val="FFFFFF"/>
                </a:solidFill>
                <a:latin typeface="+mj-lt"/>
                <a:ea typeface="+mj-ea"/>
                <a:cs typeface="+mj-cs"/>
                <a:sym typeface="思源黑体 Light"/>
              </a:defRPr>
            </a:pPr>
            <a:endParaRPr>
              <a:cs typeface="+mn-ea"/>
              <a:sym typeface="+mn-lt"/>
            </a:endParaRPr>
          </a:p>
        </p:txBody>
      </p:sp>
    </p:spTree>
    <p:extLst>
      <p:ext uri="{BB962C8B-B14F-4D97-AF65-F5344CB8AC3E}">
        <p14:creationId xmlns:p14="http://schemas.microsoft.com/office/powerpoint/2010/main" val="147793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8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3">
            <a:extLst>
              <a:ext uri="{FF2B5EF4-FFF2-40B4-BE49-F238E27FC236}">
                <a16:creationId xmlns:a16="http://schemas.microsoft.com/office/drawing/2014/main" id="{695992FE-7902-AB48-9B1D-30233ECF9173}"/>
              </a:ext>
            </a:extLst>
          </p:cNvPr>
          <p:cNvSpPr/>
          <p:nvPr/>
        </p:nvSpPr>
        <p:spPr>
          <a:xfrm>
            <a:off x="0" y="2"/>
            <a:ext cx="12192000" cy="6445043"/>
          </a:xfrm>
          <a:prstGeom prst="rect">
            <a:avLst/>
          </a:prstGeom>
          <a:blipFill>
            <a:blip r:embed="rId5" cstate="screen">
              <a:extLst>
                <a:ext uri="{28A0092B-C50C-407E-A947-70E740481C1C}">
                  <a14:useLocalDpi xmlns:a14="http://schemas.microsoft.com/office/drawing/2010/main"/>
                </a:ext>
              </a:extLst>
            </a:blip>
            <a:srcRect/>
            <a:stretch>
              <a:fillRect t="-10307" b="-103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Rectangle 63">
            <a:extLst>
              <a:ext uri="{FF2B5EF4-FFF2-40B4-BE49-F238E27FC236}">
                <a16:creationId xmlns:a16="http://schemas.microsoft.com/office/drawing/2014/main" id="{B07879E0-4366-854E-83F3-B4A3333D0FB0}"/>
              </a:ext>
            </a:extLst>
          </p:cNvPr>
          <p:cNvSpPr/>
          <p:nvPr/>
        </p:nvSpPr>
        <p:spPr>
          <a:xfrm>
            <a:off x="0" y="0"/>
            <a:ext cx="12192000" cy="6445043"/>
          </a:xfrm>
          <a:prstGeom prst="rect">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TextBox 62">
            <a:extLst>
              <a:ext uri="{FF2B5EF4-FFF2-40B4-BE49-F238E27FC236}">
                <a16:creationId xmlns:a16="http://schemas.microsoft.com/office/drawing/2014/main" id="{8C80E05A-5894-7E44-9436-B10EEBA7ECB0}"/>
              </a:ext>
            </a:extLst>
          </p:cNvPr>
          <p:cNvSpPr txBox="1"/>
          <p:nvPr/>
        </p:nvSpPr>
        <p:spPr>
          <a:xfrm>
            <a:off x="3007593" y="2598003"/>
            <a:ext cx="4136081" cy="830997"/>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4800" b="1" dirty="0">
                <a:effectLst/>
                <a:latin typeface="+mn-lt"/>
                <a:cs typeface="+mn-ea"/>
                <a:sym typeface="+mn-lt"/>
              </a:rPr>
              <a:t>Add title text</a:t>
            </a:r>
            <a:endParaRPr lang="id-ID" sz="4800" b="1" dirty="0">
              <a:effectLst/>
              <a:latin typeface="+mn-lt"/>
              <a:cs typeface="+mn-ea"/>
              <a:sym typeface="+mn-lt"/>
            </a:endParaRPr>
          </a:p>
        </p:txBody>
      </p:sp>
      <p:sp>
        <p:nvSpPr>
          <p:cNvPr id="15" name="任意多边形: 形状 39">
            <a:extLst>
              <a:ext uri="{FF2B5EF4-FFF2-40B4-BE49-F238E27FC236}">
                <a16:creationId xmlns:a16="http://schemas.microsoft.com/office/drawing/2014/main" id="{AE1183A7-D0D8-E44D-A75F-8D33CD5E0153}"/>
              </a:ext>
            </a:extLst>
          </p:cNvPr>
          <p:cNvSpPr/>
          <p:nvPr/>
        </p:nvSpPr>
        <p:spPr>
          <a:xfrm flipV="1">
            <a:off x="0" y="5766618"/>
            <a:ext cx="12192000" cy="1091381"/>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39">
            <a:extLst>
              <a:ext uri="{FF2B5EF4-FFF2-40B4-BE49-F238E27FC236}">
                <a16:creationId xmlns:a16="http://schemas.microsoft.com/office/drawing/2014/main" id="{32CE9C0C-F0F8-7D4A-8498-DE45411DB05D}"/>
              </a:ext>
            </a:extLst>
          </p:cNvPr>
          <p:cNvSpPr/>
          <p:nvPr/>
        </p:nvSpPr>
        <p:spPr>
          <a:xfrm flipV="1">
            <a:off x="651307" y="1044759"/>
            <a:ext cx="3567659" cy="22485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39">
            <a:extLst>
              <a:ext uri="{FF2B5EF4-FFF2-40B4-BE49-F238E27FC236}">
                <a16:creationId xmlns:a16="http://schemas.microsoft.com/office/drawing/2014/main" id="{E3899F7F-43EC-5949-8FA1-AB6E8712A3EA}"/>
              </a:ext>
            </a:extLst>
          </p:cNvPr>
          <p:cNvSpPr/>
          <p:nvPr/>
        </p:nvSpPr>
        <p:spPr>
          <a:xfrm flipV="1">
            <a:off x="10427102" y="4223735"/>
            <a:ext cx="1096113" cy="289557"/>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4">
            <a:extLst>
              <a:ext uri="{FF2B5EF4-FFF2-40B4-BE49-F238E27FC236}">
                <a16:creationId xmlns:a16="http://schemas.microsoft.com/office/drawing/2014/main" id="{4CE1129F-79ED-1C43-AACA-BA834E76052C}"/>
              </a:ext>
            </a:extLst>
          </p:cNvPr>
          <p:cNvSpPr txBox="1"/>
          <p:nvPr>
            <p:custDataLst>
              <p:tags r:id="rId1"/>
            </p:custDataLst>
          </p:nvPr>
        </p:nvSpPr>
        <p:spPr>
          <a:xfrm>
            <a:off x="744511" y="2213682"/>
            <a:ext cx="3586612" cy="1862048"/>
          </a:xfrm>
          <a:prstGeom prst="rect">
            <a:avLst/>
          </a:prstGeom>
          <a:noFill/>
        </p:spPr>
        <p:txBody>
          <a:bodyPr wrap="square" rtlCol="0">
            <a:spAutoFit/>
          </a:bodyPr>
          <a:lstStyle/>
          <a:p>
            <a:r>
              <a:rPr lang="en-US" altLang="zh-CN" sz="11500" dirty="0">
                <a:solidFill>
                  <a:schemeClr val="bg1"/>
                </a:solidFill>
                <a:cs typeface="+mn-ea"/>
                <a:sym typeface="+mn-lt"/>
              </a:rPr>
              <a:t>04</a:t>
            </a:r>
            <a:endParaRPr lang="zh-CN" altLang="en-US" sz="11500" dirty="0">
              <a:solidFill>
                <a:schemeClr val="bg1"/>
              </a:solidFill>
              <a:cs typeface="+mn-ea"/>
              <a:sym typeface="+mn-lt"/>
            </a:endParaRPr>
          </a:p>
        </p:txBody>
      </p:sp>
      <p:sp>
        <p:nvSpPr>
          <p:cNvPr id="19" name="PA-文本框 9">
            <a:extLst>
              <a:ext uri="{FF2B5EF4-FFF2-40B4-BE49-F238E27FC236}">
                <a16:creationId xmlns:a16="http://schemas.microsoft.com/office/drawing/2014/main" id="{4D8E1C47-5AFC-3948-B720-6DE10286B6E2}"/>
              </a:ext>
            </a:extLst>
          </p:cNvPr>
          <p:cNvSpPr txBox="1"/>
          <p:nvPr>
            <p:custDataLst>
              <p:tags r:id="rId2"/>
            </p:custDataLst>
          </p:nvPr>
        </p:nvSpPr>
        <p:spPr>
          <a:xfrm>
            <a:off x="7454379" y="2508410"/>
            <a:ext cx="3698530" cy="1659429"/>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600" dirty="0">
                <a:solidFill>
                  <a:schemeClr val="bg1">
                    <a:lumMod val="95000"/>
                  </a:schemeClr>
                </a:solidFill>
                <a:latin typeface="+mn-lt"/>
                <a:ea typeface="+mn-ea"/>
                <a:cs typeface="+mn-ea"/>
                <a:sym typeface="+mn-lt"/>
              </a:rPr>
              <a:t>Click here to add text content, such as keywords, some brief introductions, </a:t>
            </a:r>
            <a:r>
              <a:rPr lang="en-US" altLang="zh-CN" sz="1600" dirty="0" err="1">
                <a:solidFill>
                  <a:schemeClr val="bg1">
                    <a:lumMod val="95000"/>
                  </a:schemeClr>
                </a:solidFill>
                <a:latin typeface="+mn-lt"/>
                <a:ea typeface="+mn-ea"/>
                <a:cs typeface="+mn-ea"/>
                <a:sym typeface="+mn-lt"/>
              </a:rPr>
              <a:t>etc.Click</a:t>
            </a:r>
            <a:r>
              <a:rPr lang="en-US" altLang="zh-CN" sz="1600" dirty="0">
                <a:solidFill>
                  <a:schemeClr val="bg1">
                    <a:lumMod val="95000"/>
                  </a:schemeClr>
                </a:solidFill>
                <a:latin typeface="+mn-lt"/>
                <a:ea typeface="+mn-ea"/>
                <a:cs typeface="+mn-ea"/>
                <a:sym typeface="+mn-lt"/>
              </a:rPr>
              <a:t> here to add text content, such as keywords, some brief introductions, etc.</a:t>
            </a:r>
            <a:endParaRPr lang="zh-CN" altLang="en-US" sz="1600" dirty="0">
              <a:solidFill>
                <a:schemeClr val="bg1">
                  <a:lumMod val="95000"/>
                </a:schemeClr>
              </a:solidFill>
              <a:latin typeface="+mn-lt"/>
              <a:ea typeface="+mn-ea"/>
              <a:cs typeface="+mn-ea"/>
              <a:sym typeface="+mn-lt"/>
            </a:endParaRPr>
          </a:p>
        </p:txBody>
      </p:sp>
    </p:spTree>
    <p:extLst>
      <p:ext uri="{BB962C8B-B14F-4D97-AF65-F5344CB8AC3E}">
        <p14:creationId xmlns:p14="http://schemas.microsoft.com/office/powerpoint/2010/main" val="1727563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2" presetClass="entr" presetSubtype="2"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1+#ppt_w/2"/>
                                          </p:val>
                                        </p:tav>
                                        <p:tav tm="100000">
                                          <p:val>
                                            <p:strVal val="#ppt_x"/>
                                          </p:val>
                                        </p:tav>
                                      </p:tavLst>
                                    </p:anim>
                                    <p:anim calcmode="lin" valueType="num">
                                      <p:cBhvr additive="base">
                                        <p:cTn id="14" dur="7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5" grpId="0" animBg="1"/>
      <p:bldP spid="16" grpId="0" animBg="1"/>
      <p:bldP spid="17"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1C50F73A-3BEE-4D62-A8C7-AB9B97CC2911}"/>
              </a:ext>
            </a:extLst>
          </p:cNvPr>
          <p:cNvGrpSpPr/>
          <p:nvPr/>
        </p:nvGrpSpPr>
        <p:grpSpPr>
          <a:xfrm>
            <a:off x="0" y="207925"/>
            <a:ext cx="12192000" cy="569257"/>
            <a:chOff x="0" y="207925"/>
            <a:chExt cx="12192000" cy="569257"/>
          </a:xfrm>
        </p:grpSpPr>
        <p:grpSp>
          <p:nvGrpSpPr>
            <p:cNvPr id="49" name="组合 48">
              <a:extLst>
                <a:ext uri="{FF2B5EF4-FFF2-40B4-BE49-F238E27FC236}">
                  <a16:creationId xmlns:a16="http://schemas.microsoft.com/office/drawing/2014/main" id="{5380736F-8054-4325-9D6A-1C70B808A5F8}"/>
                </a:ext>
              </a:extLst>
            </p:cNvPr>
            <p:cNvGrpSpPr/>
            <p:nvPr/>
          </p:nvGrpSpPr>
          <p:grpSpPr>
            <a:xfrm>
              <a:off x="1029697" y="207925"/>
              <a:ext cx="2084213" cy="569257"/>
              <a:chOff x="896961" y="177207"/>
              <a:chExt cx="2084213" cy="569257"/>
            </a:xfrm>
          </p:grpSpPr>
          <p:sp>
            <p:nvSpPr>
              <p:cNvPr id="52" name="文本框 51">
                <a:extLst>
                  <a:ext uri="{FF2B5EF4-FFF2-40B4-BE49-F238E27FC236}">
                    <a16:creationId xmlns:a16="http://schemas.microsoft.com/office/drawing/2014/main" id="{5D549658-2171-4FFD-A906-E6EEBB30A730}"/>
                  </a:ext>
                </a:extLst>
              </p:cNvPr>
              <p:cNvSpPr txBox="1"/>
              <p:nvPr/>
            </p:nvSpPr>
            <p:spPr>
              <a:xfrm>
                <a:off x="896961" y="177207"/>
                <a:ext cx="158247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53" name="文本框 52">
                <a:extLst>
                  <a:ext uri="{FF2B5EF4-FFF2-40B4-BE49-F238E27FC236}">
                    <a16:creationId xmlns:a16="http://schemas.microsoft.com/office/drawing/2014/main" id="{8238AB17-B532-4B26-9E58-0B9782E2A564}"/>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50" name="任意多边形: 形状 39">
              <a:extLst>
                <a:ext uri="{FF2B5EF4-FFF2-40B4-BE49-F238E27FC236}">
                  <a16:creationId xmlns:a16="http://schemas.microsoft.com/office/drawing/2014/main" id="{685C5C8E-A310-4068-AAAF-6CFDF02EBAE7}"/>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形状 50">
              <a:extLst>
                <a:ext uri="{FF2B5EF4-FFF2-40B4-BE49-F238E27FC236}">
                  <a16:creationId xmlns:a16="http://schemas.microsoft.com/office/drawing/2014/main" id="{9D2FD7D8-0881-4A93-82A8-4B626641D888}"/>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Shape 372">
            <a:extLst>
              <a:ext uri="{FF2B5EF4-FFF2-40B4-BE49-F238E27FC236}">
                <a16:creationId xmlns:a16="http://schemas.microsoft.com/office/drawing/2014/main" id="{A5E41CB1-D268-7F47-8B0C-5111852744D8}"/>
              </a:ext>
            </a:extLst>
          </p:cNvPr>
          <p:cNvSpPr/>
          <p:nvPr/>
        </p:nvSpPr>
        <p:spPr>
          <a:xfrm>
            <a:off x="5690259" y="2267511"/>
            <a:ext cx="4794251" cy="127001"/>
          </a:xfrm>
          <a:prstGeom prst="rect">
            <a:avLst/>
          </a:prstGeom>
          <a:solidFill>
            <a:srgbClr val="ABBFD8">
              <a:alpha val="25150"/>
            </a:srgbClr>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23" name="Shape 373">
            <a:extLst>
              <a:ext uri="{FF2B5EF4-FFF2-40B4-BE49-F238E27FC236}">
                <a16:creationId xmlns:a16="http://schemas.microsoft.com/office/drawing/2014/main" id="{A21589B7-0C50-384D-92C2-82C2F6787987}"/>
              </a:ext>
            </a:extLst>
          </p:cNvPr>
          <p:cNvSpPr/>
          <p:nvPr/>
        </p:nvSpPr>
        <p:spPr>
          <a:xfrm>
            <a:off x="5690259" y="1933554"/>
            <a:ext cx="829715" cy="30688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nSpc>
                <a:spcPct val="120000"/>
              </a:lnSpc>
              <a:defRPr sz="2700" spc="-53">
                <a:solidFill>
                  <a:srgbClr val="C3C3C3"/>
                </a:solidFill>
              </a:defRPr>
            </a:lvl1pPr>
          </a:lstStyle>
          <a:p>
            <a:r>
              <a:rPr lang="en-US" sz="1400" dirty="0">
                <a:solidFill>
                  <a:schemeClr val="bg1">
                    <a:lumMod val="50000"/>
                  </a:schemeClr>
                </a:solidFill>
                <a:cs typeface="+mn-ea"/>
                <a:sym typeface="+mn-lt"/>
              </a:rPr>
              <a:t>Main thing</a:t>
            </a:r>
            <a:endParaRPr sz="1400" dirty="0">
              <a:solidFill>
                <a:schemeClr val="bg1">
                  <a:lumMod val="50000"/>
                </a:schemeClr>
              </a:solidFill>
              <a:cs typeface="+mn-ea"/>
              <a:sym typeface="+mn-lt"/>
            </a:endParaRPr>
          </a:p>
        </p:txBody>
      </p:sp>
      <p:sp>
        <p:nvSpPr>
          <p:cNvPr id="24" name="Shape 374">
            <a:extLst>
              <a:ext uri="{FF2B5EF4-FFF2-40B4-BE49-F238E27FC236}">
                <a16:creationId xmlns:a16="http://schemas.microsoft.com/office/drawing/2014/main" id="{1E5C47A3-C1A9-1D42-920E-79FACC294972}"/>
              </a:ext>
            </a:extLst>
          </p:cNvPr>
          <p:cNvSpPr/>
          <p:nvPr/>
        </p:nvSpPr>
        <p:spPr>
          <a:xfrm>
            <a:off x="10239536" y="1936824"/>
            <a:ext cx="260522" cy="30034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gn="r">
              <a:lnSpc>
                <a:spcPct val="120000"/>
              </a:lnSpc>
              <a:defRPr sz="2700" spc="-53">
                <a:solidFill>
                  <a:srgbClr val="959595"/>
                </a:solidFill>
              </a:defRPr>
            </a:lvl1pPr>
          </a:lstStyle>
          <a:p>
            <a:r>
              <a:rPr sz="1350">
                <a:solidFill>
                  <a:schemeClr val="bg1">
                    <a:lumMod val="50000"/>
                  </a:schemeClr>
                </a:solidFill>
                <a:cs typeface="+mn-ea"/>
                <a:sym typeface="+mn-lt"/>
              </a:rPr>
              <a:t>90</a:t>
            </a:r>
          </a:p>
        </p:txBody>
      </p:sp>
      <p:sp>
        <p:nvSpPr>
          <p:cNvPr id="25" name="Shape 375">
            <a:extLst>
              <a:ext uri="{FF2B5EF4-FFF2-40B4-BE49-F238E27FC236}">
                <a16:creationId xmlns:a16="http://schemas.microsoft.com/office/drawing/2014/main" id="{47F5E0CA-B6BF-9F47-90D7-99D8BD7884DE}"/>
              </a:ext>
            </a:extLst>
          </p:cNvPr>
          <p:cNvSpPr/>
          <p:nvPr/>
        </p:nvSpPr>
        <p:spPr>
          <a:xfrm>
            <a:off x="5690259" y="2267511"/>
            <a:ext cx="4445001" cy="127001"/>
          </a:xfrm>
          <a:prstGeom prst="rect">
            <a:avLst/>
          </a:prstGeom>
          <a:solidFill>
            <a:schemeClr val="accent1"/>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26" name="Shape 376">
            <a:extLst>
              <a:ext uri="{FF2B5EF4-FFF2-40B4-BE49-F238E27FC236}">
                <a16:creationId xmlns:a16="http://schemas.microsoft.com/office/drawing/2014/main" id="{FE145B99-A0C8-B44C-956A-421998A677C9}"/>
              </a:ext>
            </a:extLst>
          </p:cNvPr>
          <p:cNvSpPr/>
          <p:nvPr/>
        </p:nvSpPr>
        <p:spPr>
          <a:xfrm>
            <a:off x="5690259" y="2894651"/>
            <a:ext cx="4794251" cy="127001"/>
          </a:xfrm>
          <a:prstGeom prst="rect">
            <a:avLst/>
          </a:prstGeom>
          <a:solidFill>
            <a:srgbClr val="ABBFD8">
              <a:alpha val="25150"/>
            </a:srgbClr>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27" name="Shape 377">
            <a:extLst>
              <a:ext uri="{FF2B5EF4-FFF2-40B4-BE49-F238E27FC236}">
                <a16:creationId xmlns:a16="http://schemas.microsoft.com/office/drawing/2014/main" id="{C1D2EEFD-29C0-FE4D-AB21-A3E759A89E8A}"/>
              </a:ext>
            </a:extLst>
          </p:cNvPr>
          <p:cNvSpPr/>
          <p:nvPr/>
        </p:nvSpPr>
        <p:spPr>
          <a:xfrm>
            <a:off x="5690259" y="2560694"/>
            <a:ext cx="829715" cy="30688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nSpc>
                <a:spcPct val="120000"/>
              </a:lnSpc>
              <a:defRPr sz="2700" spc="-53">
                <a:solidFill>
                  <a:srgbClr val="C3C3C3"/>
                </a:solidFill>
              </a:defRPr>
            </a:lvl1pPr>
          </a:lstStyle>
          <a:p>
            <a:r>
              <a:rPr lang="en-US" sz="1400" dirty="0">
                <a:solidFill>
                  <a:schemeClr val="bg1">
                    <a:lumMod val="50000"/>
                  </a:schemeClr>
                </a:solidFill>
                <a:cs typeface="+mn-ea"/>
                <a:sym typeface="+mn-lt"/>
              </a:rPr>
              <a:t>Main thing</a:t>
            </a:r>
          </a:p>
        </p:txBody>
      </p:sp>
      <p:sp>
        <p:nvSpPr>
          <p:cNvPr id="28" name="Shape 378">
            <a:extLst>
              <a:ext uri="{FF2B5EF4-FFF2-40B4-BE49-F238E27FC236}">
                <a16:creationId xmlns:a16="http://schemas.microsoft.com/office/drawing/2014/main" id="{438EABA1-6C43-984A-B91E-0FCC7C6BE2BC}"/>
              </a:ext>
            </a:extLst>
          </p:cNvPr>
          <p:cNvSpPr/>
          <p:nvPr/>
        </p:nvSpPr>
        <p:spPr>
          <a:xfrm>
            <a:off x="10239536" y="2563964"/>
            <a:ext cx="260522" cy="30034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gn="r">
              <a:lnSpc>
                <a:spcPct val="120000"/>
              </a:lnSpc>
              <a:defRPr sz="2700" spc="-53">
                <a:solidFill>
                  <a:srgbClr val="959595"/>
                </a:solidFill>
              </a:defRPr>
            </a:lvl1pPr>
          </a:lstStyle>
          <a:p>
            <a:r>
              <a:rPr sz="1350">
                <a:solidFill>
                  <a:schemeClr val="bg1">
                    <a:lumMod val="50000"/>
                  </a:schemeClr>
                </a:solidFill>
                <a:cs typeface="+mn-ea"/>
                <a:sym typeface="+mn-lt"/>
              </a:rPr>
              <a:t>85</a:t>
            </a:r>
          </a:p>
        </p:txBody>
      </p:sp>
      <p:sp>
        <p:nvSpPr>
          <p:cNvPr id="29" name="Shape 379">
            <a:extLst>
              <a:ext uri="{FF2B5EF4-FFF2-40B4-BE49-F238E27FC236}">
                <a16:creationId xmlns:a16="http://schemas.microsoft.com/office/drawing/2014/main" id="{54F9B336-BBC1-8447-95C9-0C5B108F11A5}"/>
              </a:ext>
            </a:extLst>
          </p:cNvPr>
          <p:cNvSpPr/>
          <p:nvPr/>
        </p:nvSpPr>
        <p:spPr>
          <a:xfrm>
            <a:off x="5690259" y="2894651"/>
            <a:ext cx="4318001" cy="127001"/>
          </a:xfrm>
          <a:prstGeom prst="rect">
            <a:avLst/>
          </a:prstGeom>
          <a:solidFill>
            <a:schemeClr val="accent1"/>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30" name="Shape 380">
            <a:extLst>
              <a:ext uri="{FF2B5EF4-FFF2-40B4-BE49-F238E27FC236}">
                <a16:creationId xmlns:a16="http://schemas.microsoft.com/office/drawing/2014/main" id="{6D2C61A6-10EE-6744-8290-A23B8B0C8BFA}"/>
              </a:ext>
            </a:extLst>
          </p:cNvPr>
          <p:cNvSpPr/>
          <p:nvPr/>
        </p:nvSpPr>
        <p:spPr>
          <a:xfrm>
            <a:off x="5690259" y="3521792"/>
            <a:ext cx="4794251" cy="127001"/>
          </a:xfrm>
          <a:prstGeom prst="rect">
            <a:avLst/>
          </a:prstGeom>
          <a:solidFill>
            <a:srgbClr val="ABBFD8">
              <a:alpha val="25150"/>
            </a:srgbClr>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31" name="Shape 381">
            <a:extLst>
              <a:ext uri="{FF2B5EF4-FFF2-40B4-BE49-F238E27FC236}">
                <a16:creationId xmlns:a16="http://schemas.microsoft.com/office/drawing/2014/main" id="{F654B71F-464D-0D40-BEF5-8E40E7CA2A04}"/>
              </a:ext>
            </a:extLst>
          </p:cNvPr>
          <p:cNvSpPr/>
          <p:nvPr/>
        </p:nvSpPr>
        <p:spPr>
          <a:xfrm>
            <a:off x="5690259" y="3187835"/>
            <a:ext cx="829715" cy="30688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nSpc>
                <a:spcPct val="120000"/>
              </a:lnSpc>
              <a:defRPr sz="2700" spc="-53">
                <a:solidFill>
                  <a:srgbClr val="C3C3C3"/>
                </a:solidFill>
              </a:defRPr>
            </a:lvl1pPr>
          </a:lstStyle>
          <a:p>
            <a:r>
              <a:rPr lang="en-US" sz="1400" dirty="0">
                <a:solidFill>
                  <a:schemeClr val="bg1">
                    <a:lumMod val="50000"/>
                  </a:schemeClr>
                </a:solidFill>
                <a:cs typeface="+mn-ea"/>
                <a:sym typeface="+mn-lt"/>
              </a:rPr>
              <a:t>Main thing</a:t>
            </a:r>
          </a:p>
        </p:txBody>
      </p:sp>
      <p:sp>
        <p:nvSpPr>
          <p:cNvPr id="32" name="Shape 382">
            <a:extLst>
              <a:ext uri="{FF2B5EF4-FFF2-40B4-BE49-F238E27FC236}">
                <a16:creationId xmlns:a16="http://schemas.microsoft.com/office/drawing/2014/main" id="{CB8C6A8A-2C6D-334C-A3A7-CAC26FF091D3}"/>
              </a:ext>
            </a:extLst>
          </p:cNvPr>
          <p:cNvSpPr/>
          <p:nvPr/>
        </p:nvSpPr>
        <p:spPr>
          <a:xfrm>
            <a:off x="10239536" y="3191105"/>
            <a:ext cx="260522" cy="30034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gn="r">
              <a:lnSpc>
                <a:spcPct val="120000"/>
              </a:lnSpc>
              <a:defRPr sz="2700" spc="-53">
                <a:solidFill>
                  <a:srgbClr val="959595"/>
                </a:solidFill>
              </a:defRPr>
            </a:lvl1pPr>
          </a:lstStyle>
          <a:p>
            <a:r>
              <a:rPr sz="1350">
                <a:solidFill>
                  <a:schemeClr val="bg1">
                    <a:lumMod val="50000"/>
                  </a:schemeClr>
                </a:solidFill>
                <a:cs typeface="+mn-ea"/>
                <a:sym typeface="+mn-lt"/>
              </a:rPr>
              <a:t>95</a:t>
            </a:r>
          </a:p>
        </p:txBody>
      </p:sp>
      <p:sp>
        <p:nvSpPr>
          <p:cNvPr id="33" name="Shape 383">
            <a:extLst>
              <a:ext uri="{FF2B5EF4-FFF2-40B4-BE49-F238E27FC236}">
                <a16:creationId xmlns:a16="http://schemas.microsoft.com/office/drawing/2014/main" id="{4B411824-2A52-2B43-8612-2C2C10A2CC01}"/>
              </a:ext>
            </a:extLst>
          </p:cNvPr>
          <p:cNvSpPr/>
          <p:nvPr/>
        </p:nvSpPr>
        <p:spPr>
          <a:xfrm>
            <a:off x="5690259" y="3521792"/>
            <a:ext cx="4572001" cy="127001"/>
          </a:xfrm>
          <a:prstGeom prst="rect">
            <a:avLst/>
          </a:prstGeom>
          <a:solidFill>
            <a:schemeClr val="accent1"/>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34" name="Shape 384">
            <a:extLst>
              <a:ext uri="{FF2B5EF4-FFF2-40B4-BE49-F238E27FC236}">
                <a16:creationId xmlns:a16="http://schemas.microsoft.com/office/drawing/2014/main" id="{FB17B0FE-F868-9947-9AE6-4A4398087B3C}"/>
              </a:ext>
            </a:extLst>
          </p:cNvPr>
          <p:cNvSpPr/>
          <p:nvPr/>
        </p:nvSpPr>
        <p:spPr>
          <a:xfrm>
            <a:off x="5690259" y="4148933"/>
            <a:ext cx="4794251" cy="127001"/>
          </a:xfrm>
          <a:prstGeom prst="rect">
            <a:avLst/>
          </a:prstGeom>
          <a:solidFill>
            <a:srgbClr val="ABBFD8">
              <a:alpha val="25150"/>
            </a:srgbClr>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35" name="Shape 385">
            <a:extLst>
              <a:ext uri="{FF2B5EF4-FFF2-40B4-BE49-F238E27FC236}">
                <a16:creationId xmlns:a16="http://schemas.microsoft.com/office/drawing/2014/main" id="{0088ED97-49A5-384B-A16C-FC6A7C88A74A}"/>
              </a:ext>
            </a:extLst>
          </p:cNvPr>
          <p:cNvSpPr/>
          <p:nvPr/>
        </p:nvSpPr>
        <p:spPr>
          <a:xfrm>
            <a:off x="5690259" y="3814976"/>
            <a:ext cx="829715" cy="30688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nSpc>
                <a:spcPct val="120000"/>
              </a:lnSpc>
              <a:defRPr sz="2700" spc="-53">
                <a:solidFill>
                  <a:srgbClr val="C3C3C3"/>
                </a:solidFill>
              </a:defRPr>
            </a:lvl1pPr>
          </a:lstStyle>
          <a:p>
            <a:r>
              <a:rPr lang="en-US" sz="1400" dirty="0">
                <a:solidFill>
                  <a:schemeClr val="bg1">
                    <a:lumMod val="50000"/>
                  </a:schemeClr>
                </a:solidFill>
                <a:cs typeface="+mn-ea"/>
                <a:sym typeface="+mn-lt"/>
              </a:rPr>
              <a:t>Main thing</a:t>
            </a:r>
          </a:p>
        </p:txBody>
      </p:sp>
      <p:sp>
        <p:nvSpPr>
          <p:cNvPr id="36" name="Shape 386">
            <a:extLst>
              <a:ext uri="{FF2B5EF4-FFF2-40B4-BE49-F238E27FC236}">
                <a16:creationId xmlns:a16="http://schemas.microsoft.com/office/drawing/2014/main" id="{07424DCA-0CC8-7945-B24F-EA6D5266ACAD}"/>
              </a:ext>
            </a:extLst>
          </p:cNvPr>
          <p:cNvSpPr/>
          <p:nvPr/>
        </p:nvSpPr>
        <p:spPr>
          <a:xfrm>
            <a:off x="10239536" y="3818246"/>
            <a:ext cx="260522" cy="30034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none" lIns="35719" tIns="35719" rIns="35719" bIns="35719" anchor="ctr">
            <a:spAutoFit/>
          </a:bodyPr>
          <a:lstStyle>
            <a:lvl1pPr algn="r">
              <a:lnSpc>
                <a:spcPct val="120000"/>
              </a:lnSpc>
              <a:defRPr sz="2700" spc="-53">
                <a:solidFill>
                  <a:srgbClr val="959595"/>
                </a:solidFill>
              </a:defRPr>
            </a:lvl1pPr>
          </a:lstStyle>
          <a:p>
            <a:r>
              <a:rPr sz="1350">
                <a:solidFill>
                  <a:schemeClr val="bg1">
                    <a:lumMod val="50000"/>
                  </a:schemeClr>
                </a:solidFill>
                <a:cs typeface="+mn-ea"/>
                <a:sym typeface="+mn-lt"/>
              </a:rPr>
              <a:t>75</a:t>
            </a:r>
          </a:p>
        </p:txBody>
      </p:sp>
      <p:sp>
        <p:nvSpPr>
          <p:cNvPr id="37" name="Shape 387">
            <a:extLst>
              <a:ext uri="{FF2B5EF4-FFF2-40B4-BE49-F238E27FC236}">
                <a16:creationId xmlns:a16="http://schemas.microsoft.com/office/drawing/2014/main" id="{79E5C220-C928-9F44-AF33-DF567FA89333}"/>
              </a:ext>
            </a:extLst>
          </p:cNvPr>
          <p:cNvSpPr/>
          <p:nvPr/>
        </p:nvSpPr>
        <p:spPr>
          <a:xfrm>
            <a:off x="5690259" y="4148933"/>
            <a:ext cx="4064001" cy="127001"/>
          </a:xfrm>
          <a:prstGeom prst="rect">
            <a:avLst/>
          </a:prstGeom>
          <a:solidFill>
            <a:schemeClr val="accent1"/>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50000"/>
                </a:schemeClr>
              </a:solidFill>
              <a:cs typeface="+mn-ea"/>
              <a:sym typeface="+mn-lt"/>
            </a:endParaRPr>
          </a:p>
        </p:txBody>
      </p:sp>
      <p:sp>
        <p:nvSpPr>
          <p:cNvPr id="39" name="Rectangle 39">
            <a:extLst>
              <a:ext uri="{FF2B5EF4-FFF2-40B4-BE49-F238E27FC236}">
                <a16:creationId xmlns:a16="http://schemas.microsoft.com/office/drawing/2014/main" id="{3865CFDF-EB8D-104F-87CC-FE70E8E182E7}"/>
              </a:ext>
            </a:extLst>
          </p:cNvPr>
          <p:cNvSpPr/>
          <p:nvPr/>
        </p:nvSpPr>
        <p:spPr>
          <a:xfrm flipV="1">
            <a:off x="5925271" y="1215690"/>
            <a:ext cx="341459" cy="65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cs typeface="+mn-ea"/>
              <a:sym typeface="+mn-lt"/>
            </a:endParaRPr>
          </a:p>
        </p:txBody>
      </p:sp>
      <p:sp>
        <p:nvSpPr>
          <p:cNvPr id="40" name="Shape 390">
            <a:extLst>
              <a:ext uri="{FF2B5EF4-FFF2-40B4-BE49-F238E27FC236}">
                <a16:creationId xmlns:a16="http://schemas.microsoft.com/office/drawing/2014/main" id="{A0B6692F-F7CD-234B-A442-834F373A5FBF}"/>
              </a:ext>
            </a:extLst>
          </p:cNvPr>
          <p:cNvSpPr/>
          <p:nvPr/>
        </p:nvSpPr>
        <p:spPr>
          <a:xfrm>
            <a:off x="1563949" y="4835236"/>
            <a:ext cx="3302001" cy="960425"/>
          </a:xfrm>
          <a:custGeom>
            <a:avLst/>
            <a:gdLst/>
            <a:ahLst/>
            <a:cxnLst>
              <a:cxn ang="0">
                <a:pos x="wd2" y="hd2"/>
              </a:cxn>
              <a:cxn ang="5400000">
                <a:pos x="wd2" y="hd2"/>
              </a:cxn>
              <a:cxn ang="10800000">
                <a:pos x="wd2" y="hd2"/>
              </a:cxn>
              <a:cxn ang="16200000">
                <a:pos x="wd2" y="hd2"/>
              </a:cxn>
            </a:cxnLst>
            <a:rect l="0" t="0" r="r" b="b"/>
            <a:pathLst>
              <a:path w="21600" h="21600" extrusionOk="0">
                <a:moveTo>
                  <a:pt x="20648" y="0"/>
                </a:moveTo>
                <a:lnTo>
                  <a:pt x="952" y="0"/>
                </a:lnTo>
                <a:cubicBezTo>
                  <a:pt x="679" y="0"/>
                  <a:pt x="541" y="0"/>
                  <a:pt x="393" y="46"/>
                </a:cubicBezTo>
                <a:cubicBezTo>
                  <a:pt x="232" y="103"/>
                  <a:pt x="105" y="227"/>
                  <a:pt x="47" y="385"/>
                </a:cubicBezTo>
                <a:cubicBezTo>
                  <a:pt x="0" y="529"/>
                  <a:pt x="0" y="664"/>
                  <a:pt x="0" y="936"/>
                </a:cubicBezTo>
                <a:lnTo>
                  <a:pt x="0" y="20668"/>
                </a:lnTo>
                <a:cubicBezTo>
                  <a:pt x="0" y="20936"/>
                  <a:pt x="0" y="21071"/>
                  <a:pt x="47" y="21215"/>
                </a:cubicBezTo>
                <a:cubicBezTo>
                  <a:pt x="105" y="21373"/>
                  <a:pt x="232" y="21497"/>
                  <a:pt x="393" y="21554"/>
                </a:cubicBezTo>
                <a:cubicBezTo>
                  <a:pt x="541" y="21600"/>
                  <a:pt x="679" y="21600"/>
                  <a:pt x="957" y="21600"/>
                </a:cubicBezTo>
                <a:lnTo>
                  <a:pt x="20648" y="21600"/>
                </a:lnTo>
                <a:cubicBezTo>
                  <a:pt x="20921" y="21600"/>
                  <a:pt x="21059" y="21600"/>
                  <a:pt x="21207" y="21554"/>
                </a:cubicBezTo>
                <a:cubicBezTo>
                  <a:pt x="21368" y="21497"/>
                  <a:pt x="21495" y="21373"/>
                  <a:pt x="21553" y="21215"/>
                </a:cubicBezTo>
                <a:cubicBezTo>
                  <a:pt x="21600" y="21071"/>
                  <a:pt x="21600" y="20936"/>
                  <a:pt x="21600" y="20664"/>
                </a:cubicBezTo>
                <a:lnTo>
                  <a:pt x="21600" y="932"/>
                </a:lnTo>
                <a:cubicBezTo>
                  <a:pt x="21600" y="664"/>
                  <a:pt x="21600" y="529"/>
                  <a:pt x="21553" y="385"/>
                </a:cubicBezTo>
                <a:cubicBezTo>
                  <a:pt x="21495" y="227"/>
                  <a:pt x="21368" y="103"/>
                  <a:pt x="21207" y="46"/>
                </a:cubicBezTo>
                <a:cubicBezTo>
                  <a:pt x="21059" y="0"/>
                  <a:pt x="20921" y="0"/>
                  <a:pt x="20643" y="0"/>
                </a:cubicBezTo>
                <a:close/>
              </a:path>
            </a:pathLst>
          </a:custGeom>
          <a:solidFill>
            <a:schemeClr val="accent2"/>
          </a:solidFill>
          <a:ln w="12700">
            <a:miter lim="400000"/>
          </a:ln>
        </p:spPr>
        <p:txBody>
          <a:bodyPr lIns="35719" tIns="35719" rIns="35719" bIns="35719" anchor="ctr"/>
          <a:lstStyle/>
          <a:p>
            <a:pPr algn="ctr">
              <a:lnSpc>
                <a:spcPct val="100000"/>
              </a:lnSpc>
              <a:defRPr sz="3200" spc="0">
                <a:solidFill>
                  <a:srgbClr val="FFFFFF"/>
                </a:solidFill>
                <a:latin typeface="Helvetica Light"/>
                <a:ea typeface="Helvetica Light"/>
                <a:cs typeface="Helvetica Light"/>
                <a:sym typeface="Helvetica Light"/>
              </a:defRPr>
            </a:pPr>
            <a:endParaRPr sz="1600">
              <a:solidFill>
                <a:schemeClr val="bg1">
                  <a:lumMod val="85000"/>
                </a:schemeClr>
              </a:solidFill>
              <a:cs typeface="+mn-ea"/>
              <a:sym typeface="+mn-lt"/>
            </a:endParaRPr>
          </a:p>
        </p:txBody>
      </p:sp>
      <p:sp>
        <p:nvSpPr>
          <p:cNvPr id="41" name="TextBox 40">
            <a:extLst>
              <a:ext uri="{FF2B5EF4-FFF2-40B4-BE49-F238E27FC236}">
                <a16:creationId xmlns:a16="http://schemas.microsoft.com/office/drawing/2014/main" id="{66A8CEE8-D2AF-6F41-8BE6-937B375294E2}"/>
              </a:ext>
            </a:extLst>
          </p:cNvPr>
          <p:cNvSpPr txBox="1"/>
          <p:nvPr/>
        </p:nvSpPr>
        <p:spPr>
          <a:xfrm>
            <a:off x="1298537" y="5248293"/>
            <a:ext cx="3832824" cy="400110"/>
          </a:xfrm>
          <a:prstGeom prst="rect">
            <a:avLst/>
          </a:prstGeom>
          <a:noFill/>
        </p:spPr>
        <p:txBody>
          <a:bodyPr wrap="square" rtlCol="0">
            <a:spAutoFit/>
          </a:bodyPr>
          <a:lstStyle/>
          <a:p>
            <a:pPr algn="ctr"/>
            <a:r>
              <a:rPr lang="en-US" sz="2000" dirty="0">
                <a:solidFill>
                  <a:schemeClr val="bg1"/>
                </a:solidFill>
                <a:cs typeface="+mn-ea"/>
                <a:sym typeface="+mn-lt"/>
              </a:rPr>
              <a:t>About Us</a:t>
            </a:r>
            <a:endParaRPr lang="id-ID" sz="2000" dirty="0">
              <a:solidFill>
                <a:schemeClr val="bg1"/>
              </a:solidFill>
              <a:cs typeface="+mn-ea"/>
              <a:sym typeface="+mn-lt"/>
            </a:endParaRPr>
          </a:p>
        </p:txBody>
      </p:sp>
      <p:grpSp>
        <p:nvGrpSpPr>
          <p:cNvPr id="42" name="Group 41">
            <a:extLst>
              <a:ext uri="{FF2B5EF4-FFF2-40B4-BE49-F238E27FC236}">
                <a16:creationId xmlns:a16="http://schemas.microsoft.com/office/drawing/2014/main" id="{17F578DD-E053-3545-A660-AB6E405A6268}"/>
              </a:ext>
            </a:extLst>
          </p:cNvPr>
          <p:cNvGrpSpPr/>
          <p:nvPr/>
        </p:nvGrpSpPr>
        <p:grpSpPr>
          <a:xfrm>
            <a:off x="11394497" y="6526160"/>
            <a:ext cx="537656" cy="122322"/>
            <a:chOff x="10670597" y="6526160"/>
            <a:chExt cx="537656" cy="122322"/>
          </a:xfrm>
        </p:grpSpPr>
        <p:sp>
          <p:nvSpPr>
            <p:cNvPr id="43" name="Oval 42">
              <a:extLst>
                <a:ext uri="{FF2B5EF4-FFF2-40B4-BE49-F238E27FC236}">
                  <a16:creationId xmlns:a16="http://schemas.microsoft.com/office/drawing/2014/main" id="{83E064E2-A3DC-6341-B260-7B23C197C6F1}"/>
                </a:ext>
              </a:extLst>
            </p:cNvPr>
            <p:cNvSpPr/>
            <p:nvPr/>
          </p:nvSpPr>
          <p:spPr>
            <a:xfrm>
              <a:off x="10670597" y="6526161"/>
              <a:ext cx="122321" cy="122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cs typeface="+mn-ea"/>
                <a:sym typeface="+mn-lt"/>
              </a:endParaRPr>
            </a:p>
          </p:txBody>
        </p:sp>
        <p:sp>
          <p:nvSpPr>
            <p:cNvPr id="44" name="Oval 43">
              <a:extLst>
                <a:ext uri="{FF2B5EF4-FFF2-40B4-BE49-F238E27FC236}">
                  <a16:creationId xmlns:a16="http://schemas.microsoft.com/office/drawing/2014/main" id="{11DD063F-2EC3-7C48-BF23-960D1440CF34}"/>
                </a:ext>
              </a:extLst>
            </p:cNvPr>
            <p:cNvSpPr/>
            <p:nvPr/>
          </p:nvSpPr>
          <p:spPr>
            <a:xfrm>
              <a:off x="10880959" y="6526160"/>
              <a:ext cx="122321" cy="1223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cs typeface="+mn-ea"/>
                <a:sym typeface="+mn-lt"/>
              </a:endParaRPr>
            </a:p>
          </p:txBody>
        </p:sp>
        <p:sp>
          <p:nvSpPr>
            <p:cNvPr id="45" name="Oval 44">
              <a:extLst>
                <a:ext uri="{FF2B5EF4-FFF2-40B4-BE49-F238E27FC236}">
                  <a16:creationId xmlns:a16="http://schemas.microsoft.com/office/drawing/2014/main" id="{4319E926-0828-424C-9269-4B63E7E3BA22}"/>
                </a:ext>
              </a:extLst>
            </p:cNvPr>
            <p:cNvSpPr/>
            <p:nvPr/>
          </p:nvSpPr>
          <p:spPr>
            <a:xfrm>
              <a:off x="11085932" y="6526160"/>
              <a:ext cx="122321" cy="1223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cs typeface="+mn-ea"/>
                <a:sym typeface="+mn-lt"/>
              </a:endParaRPr>
            </a:p>
          </p:txBody>
        </p:sp>
      </p:grpSp>
      <p:sp>
        <p:nvSpPr>
          <p:cNvPr id="46" name="Picture Placeholder 2">
            <a:extLst>
              <a:ext uri="{FF2B5EF4-FFF2-40B4-BE49-F238E27FC236}">
                <a16:creationId xmlns:a16="http://schemas.microsoft.com/office/drawing/2014/main" id="{DD938A05-D920-3841-9BF6-B1F2F3CCCCB4}"/>
              </a:ext>
            </a:extLst>
          </p:cNvPr>
          <p:cNvSpPr txBox="1">
            <a:spLocks/>
          </p:cNvSpPr>
          <p:nvPr/>
        </p:nvSpPr>
        <p:spPr>
          <a:xfrm>
            <a:off x="1563950" y="1934579"/>
            <a:ext cx="3302001" cy="3166457"/>
          </a:xfrm>
          <a:custGeom>
            <a:avLst/>
            <a:gdLst>
              <a:gd name="connsiteX0" fmla="*/ 145533 w 3302001"/>
              <a:gd name="connsiteY0" fmla="*/ 0 h 3166457"/>
              <a:gd name="connsiteX1" fmla="*/ 3155704 w 3302001"/>
              <a:gd name="connsiteY1" fmla="*/ 0 h 3166457"/>
              <a:gd name="connsiteX2" fmla="*/ 3241923 w 3302001"/>
              <a:gd name="connsiteY2" fmla="*/ 6743 h 3166457"/>
              <a:gd name="connsiteX3" fmla="*/ 3294816 w 3302001"/>
              <a:gd name="connsiteY3" fmla="*/ 56439 h 3166457"/>
              <a:gd name="connsiteX4" fmla="*/ 3302001 w 3302001"/>
              <a:gd name="connsiteY4" fmla="*/ 136627 h 3166457"/>
              <a:gd name="connsiteX5" fmla="*/ 3302001 w 3302001"/>
              <a:gd name="connsiteY5" fmla="*/ 3029244 h 3166457"/>
              <a:gd name="connsiteX6" fmla="*/ 3294816 w 3302001"/>
              <a:gd name="connsiteY6" fmla="*/ 3110018 h 3166457"/>
              <a:gd name="connsiteX7" fmla="*/ 3241923 w 3302001"/>
              <a:gd name="connsiteY7" fmla="*/ 3159714 h 3166457"/>
              <a:gd name="connsiteX8" fmla="*/ 3156468 w 3302001"/>
              <a:gd name="connsiteY8" fmla="*/ 3166457 h 3166457"/>
              <a:gd name="connsiteX9" fmla="*/ 146297 w 3302001"/>
              <a:gd name="connsiteY9" fmla="*/ 3166457 h 3166457"/>
              <a:gd name="connsiteX10" fmla="*/ 60078 w 3302001"/>
              <a:gd name="connsiteY10" fmla="*/ 3159714 h 3166457"/>
              <a:gd name="connsiteX11" fmla="*/ 7185 w 3302001"/>
              <a:gd name="connsiteY11" fmla="*/ 3110018 h 3166457"/>
              <a:gd name="connsiteX12" fmla="*/ 0 w 3302001"/>
              <a:gd name="connsiteY12" fmla="*/ 3029830 h 3166457"/>
              <a:gd name="connsiteX13" fmla="*/ 0 w 3302001"/>
              <a:gd name="connsiteY13" fmla="*/ 137213 h 3166457"/>
              <a:gd name="connsiteX14" fmla="*/ 7185 w 3302001"/>
              <a:gd name="connsiteY14" fmla="*/ 56439 h 3166457"/>
              <a:gd name="connsiteX15" fmla="*/ 60078 w 3302001"/>
              <a:gd name="connsiteY15" fmla="*/ 6743 h 3166457"/>
              <a:gd name="connsiteX16" fmla="*/ 145533 w 3302001"/>
              <a:gd name="connsiteY16" fmla="*/ 0 h 31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2001" h="3166457">
                <a:moveTo>
                  <a:pt x="145533" y="0"/>
                </a:moveTo>
                <a:lnTo>
                  <a:pt x="3155704" y="0"/>
                </a:lnTo>
                <a:cubicBezTo>
                  <a:pt x="3198202" y="0"/>
                  <a:pt x="3219298" y="0"/>
                  <a:pt x="3241923" y="6743"/>
                </a:cubicBezTo>
                <a:cubicBezTo>
                  <a:pt x="3266535" y="15099"/>
                  <a:pt x="3285950" y="33277"/>
                  <a:pt x="3294816" y="56439"/>
                </a:cubicBezTo>
                <a:cubicBezTo>
                  <a:pt x="3302001" y="77549"/>
                  <a:pt x="3302001" y="97339"/>
                  <a:pt x="3302001" y="136627"/>
                </a:cubicBezTo>
                <a:lnTo>
                  <a:pt x="3302001" y="3029244"/>
                </a:lnTo>
                <a:cubicBezTo>
                  <a:pt x="3302001" y="3069118"/>
                  <a:pt x="3302001" y="3088908"/>
                  <a:pt x="3294816" y="3110018"/>
                </a:cubicBezTo>
                <a:cubicBezTo>
                  <a:pt x="3285950" y="3133180"/>
                  <a:pt x="3266535" y="3151358"/>
                  <a:pt x="3241923" y="3159714"/>
                </a:cubicBezTo>
                <a:cubicBezTo>
                  <a:pt x="3219298" y="3166457"/>
                  <a:pt x="3198202" y="3166457"/>
                  <a:pt x="3156468" y="3166457"/>
                </a:cubicBezTo>
                <a:lnTo>
                  <a:pt x="146297" y="3166457"/>
                </a:lnTo>
                <a:cubicBezTo>
                  <a:pt x="103799" y="3166457"/>
                  <a:pt x="82703" y="3166457"/>
                  <a:pt x="60078" y="3159714"/>
                </a:cubicBezTo>
                <a:cubicBezTo>
                  <a:pt x="35466" y="3151358"/>
                  <a:pt x="16051" y="3133180"/>
                  <a:pt x="7185" y="3110018"/>
                </a:cubicBezTo>
                <a:cubicBezTo>
                  <a:pt x="0" y="3088908"/>
                  <a:pt x="0" y="3069118"/>
                  <a:pt x="0" y="3029830"/>
                </a:cubicBezTo>
                <a:lnTo>
                  <a:pt x="0" y="137213"/>
                </a:lnTo>
                <a:cubicBezTo>
                  <a:pt x="0" y="97339"/>
                  <a:pt x="0" y="77549"/>
                  <a:pt x="7185" y="56439"/>
                </a:cubicBezTo>
                <a:cubicBezTo>
                  <a:pt x="16051" y="33277"/>
                  <a:pt x="35466" y="15099"/>
                  <a:pt x="60078" y="6743"/>
                </a:cubicBezTo>
                <a:cubicBezTo>
                  <a:pt x="82703" y="0"/>
                  <a:pt x="103799" y="0"/>
                  <a:pt x="145533" y="0"/>
                </a:cubicBez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zh-CN" altLang="en-US">
              <a:cs typeface="+mn-ea"/>
              <a:sym typeface="+mn-lt"/>
            </a:endParaRPr>
          </a:p>
        </p:txBody>
      </p:sp>
      <p:sp>
        <p:nvSpPr>
          <p:cNvPr id="47" name="TextBox 24">
            <a:extLst>
              <a:ext uri="{FF2B5EF4-FFF2-40B4-BE49-F238E27FC236}">
                <a16:creationId xmlns:a16="http://schemas.microsoft.com/office/drawing/2014/main" id="{BC12D12E-EC42-7C41-B059-856619BEE2EE}"/>
              </a:ext>
            </a:extLst>
          </p:cNvPr>
          <p:cNvSpPr txBox="1"/>
          <p:nvPr/>
        </p:nvSpPr>
        <p:spPr>
          <a:xfrm>
            <a:off x="5578678" y="4618336"/>
            <a:ext cx="4905832" cy="1094964"/>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en-US" altLang="zh-CN" sz="1400" dirty="0">
                <a:solidFill>
                  <a:schemeClr val="bg1">
                    <a:lumMod val="50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1136798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ma14="http://schemas.microsoft.com/office/mac/drawingml/2011/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B3B843B-A5DC-4AAE-A686-255C1F9BB124}"/>
              </a:ext>
            </a:extLst>
          </p:cNvPr>
          <p:cNvGrpSpPr/>
          <p:nvPr/>
        </p:nvGrpSpPr>
        <p:grpSpPr>
          <a:xfrm>
            <a:off x="0" y="207925"/>
            <a:ext cx="12192000" cy="569257"/>
            <a:chOff x="0" y="207925"/>
            <a:chExt cx="12192000" cy="569257"/>
          </a:xfrm>
        </p:grpSpPr>
        <p:grpSp>
          <p:nvGrpSpPr>
            <p:cNvPr id="19" name="组合 18">
              <a:extLst>
                <a:ext uri="{FF2B5EF4-FFF2-40B4-BE49-F238E27FC236}">
                  <a16:creationId xmlns:a16="http://schemas.microsoft.com/office/drawing/2014/main" id="{82808F12-4DC7-46B0-B642-A0043A4A6D11}"/>
                </a:ext>
              </a:extLst>
            </p:cNvPr>
            <p:cNvGrpSpPr/>
            <p:nvPr/>
          </p:nvGrpSpPr>
          <p:grpSpPr>
            <a:xfrm>
              <a:off x="1029697" y="207925"/>
              <a:ext cx="2084213" cy="569257"/>
              <a:chOff x="896961" y="177207"/>
              <a:chExt cx="2084213" cy="569257"/>
            </a:xfrm>
          </p:grpSpPr>
          <p:sp>
            <p:nvSpPr>
              <p:cNvPr id="22" name="文本框 21">
                <a:extLst>
                  <a:ext uri="{FF2B5EF4-FFF2-40B4-BE49-F238E27FC236}">
                    <a16:creationId xmlns:a16="http://schemas.microsoft.com/office/drawing/2014/main" id="{0D2720D5-93E4-4B0C-9A80-B271A6F47AE8}"/>
                  </a:ext>
                </a:extLst>
              </p:cNvPr>
              <p:cNvSpPr txBox="1"/>
              <p:nvPr/>
            </p:nvSpPr>
            <p:spPr>
              <a:xfrm>
                <a:off x="896961" y="177207"/>
                <a:ext cx="145423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C8D833BF-F028-4E7E-8E9C-134DD3524FF2}"/>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20" name="任意多边形: 形状 39">
              <a:extLst>
                <a:ext uri="{FF2B5EF4-FFF2-40B4-BE49-F238E27FC236}">
                  <a16:creationId xmlns:a16="http://schemas.microsoft.com/office/drawing/2014/main" id="{4F22A4C1-F510-4B0E-9BD7-6C0E1FBB3139}"/>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a:extLst>
                <a:ext uri="{FF2B5EF4-FFF2-40B4-BE49-F238E27FC236}">
                  <a16:creationId xmlns:a16="http://schemas.microsoft.com/office/drawing/2014/main" id="{7C046A9E-95DC-49BA-B648-8C4D6365FFC2}"/>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 name="直接连接符 1">
            <a:extLst>
              <a:ext uri="{FF2B5EF4-FFF2-40B4-BE49-F238E27FC236}">
                <a16:creationId xmlns:a16="http://schemas.microsoft.com/office/drawing/2014/main" id="{2B415BED-A591-4561-AC51-4777A7DB0F39}"/>
              </a:ext>
            </a:extLst>
          </p:cNvPr>
          <p:cNvCxnSpPr>
            <a:stCxn id="4" idx="6"/>
            <a:endCxn id="6" idx="2"/>
          </p:cNvCxnSpPr>
          <p:nvPr/>
        </p:nvCxnSpPr>
        <p:spPr>
          <a:xfrm>
            <a:off x="4097338" y="3687077"/>
            <a:ext cx="13271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B4852874-1543-4392-8EEE-567A3818E128}"/>
              </a:ext>
            </a:extLst>
          </p:cNvPr>
          <p:cNvCxnSpPr>
            <a:cxnSpLocks/>
          </p:cNvCxnSpPr>
          <p:nvPr/>
        </p:nvCxnSpPr>
        <p:spPr>
          <a:xfrm>
            <a:off x="6827838" y="3687077"/>
            <a:ext cx="141763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92A65BBE-AC3C-4350-84B2-B42907BBE123}"/>
              </a:ext>
            </a:extLst>
          </p:cNvPr>
          <p:cNvSpPr/>
          <p:nvPr/>
        </p:nvSpPr>
        <p:spPr bwMode="auto">
          <a:xfrm>
            <a:off x="2681288" y="2979052"/>
            <a:ext cx="1416050" cy="14176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pic>
        <p:nvPicPr>
          <p:cNvPr id="5" name="图片 15">
            <a:extLst>
              <a:ext uri="{FF2B5EF4-FFF2-40B4-BE49-F238E27FC236}">
                <a16:creationId xmlns:a16="http://schemas.microsoft.com/office/drawing/2014/main" id="{1616DC67-179A-44EF-BB8D-64482D9A5B3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82417" y="3299067"/>
            <a:ext cx="776737" cy="77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5">
            <a:extLst>
              <a:ext uri="{FF2B5EF4-FFF2-40B4-BE49-F238E27FC236}">
                <a16:creationId xmlns:a16="http://schemas.microsoft.com/office/drawing/2014/main" id="{F6F4B678-B81F-459B-9ED4-BF5130465155}"/>
              </a:ext>
            </a:extLst>
          </p:cNvPr>
          <p:cNvSpPr/>
          <p:nvPr/>
        </p:nvSpPr>
        <p:spPr bwMode="auto">
          <a:xfrm>
            <a:off x="5424488" y="2979052"/>
            <a:ext cx="1416050" cy="14176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pic>
        <p:nvPicPr>
          <p:cNvPr id="7" name="图片 18">
            <a:extLst>
              <a:ext uri="{FF2B5EF4-FFF2-40B4-BE49-F238E27FC236}">
                <a16:creationId xmlns:a16="http://schemas.microsoft.com/office/drawing/2014/main" id="{AA420620-D6C7-4332-B2EC-10963C21D66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50147" y="3299067"/>
            <a:ext cx="776737" cy="77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a:extLst>
              <a:ext uri="{FF2B5EF4-FFF2-40B4-BE49-F238E27FC236}">
                <a16:creationId xmlns:a16="http://schemas.microsoft.com/office/drawing/2014/main" id="{A35C1BB7-5A1C-45EA-A850-BA1ED6AB73BC}"/>
              </a:ext>
            </a:extLst>
          </p:cNvPr>
          <p:cNvSpPr/>
          <p:nvPr/>
        </p:nvSpPr>
        <p:spPr bwMode="auto">
          <a:xfrm>
            <a:off x="8258176" y="2979052"/>
            <a:ext cx="1416050" cy="14176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pic>
        <p:nvPicPr>
          <p:cNvPr id="9" name="图片 21">
            <a:extLst>
              <a:ext uri="{FF2B5EF4-FFF2-40B4-BE49-F238E27FC236}">
                <a16:creationId xmlns:a16="http://schemas.microsoft.com/office/drawing/2014/main" id="{32AE3AEF-62EF-452F-A8DC-78A5CFA6F04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577833" y="3299067"/>
            <a:ext cx="776737" cy="77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a:extLst>
              <a:ext uri="{FF2B5EF4-FFF2-40B4-BE49-F238E27FC236}">
                <a16:creationId xmlns:a16="http://schemas.microsoft.com/office/drawing/2014/main" id="{907D3A32-502D-43D0-8EBB-D8C660209EC9}"/>
              </a:ext>
            </a:extLst>
          </p:cNvPr>
          <p:cNvSpPr txBox="1"/>
          <p:nvPr/>
        </p:nvSpPr>
        <p:spPr>
          <a:xfrm>
            <a:off x="4006850" y="3163788"/>
            <a:ext cx="1417638"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p:txBody>
      </p:sp>
      <p:sp>
        <p:nvSpPr>
          <p:cNvPr id="11" name="TextBox 9">
            <a:extLst>
              <a:ext uri="{FF2B5EF4-FFF2-40B4-BE49-F238E27FC236}">
                <a16:creationId xmlns:a16="http://schemas.microsoft.com/office/drawing/2014/main" id="{A24E6FA8-A3DA-492C-ADA0-4709C7D23F19}"/>
              </a:ext>
            </a:extLst>
          </p:cNvPr>
          <p:cNvSpPr txBox="1"/>
          <p:nvPr/>
        </p:nvSpPr>
        <p:spPr>
          <a:xfrm>
            <a:off x="4031555" y="3870391"/>
            <a:ext cx="1417638" cy="1183466"/>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400" dirty="0">
                <a:solidFill>
                  <a:schemeClr val="bg1">
                    <a:lumMod val="65000"/>
                  </a:schemeClr>
                </a:solidFill>
                <a:latin typeface="+mn-lt"/>
                <a:ea typeface="+mn-ea"/>
                <a:cs typeface="+mn-ea"/>
                <a:sym typeface="+mn-lt"/>
              </a:rPr>
              <a:t>Click here to add content, content to match the title. </a:t>
            </a:r>
            <a:endParaRPr lang="zh-CN" altLang="en-US" sz="1400" dirty="0">
              <a:solidFill>
                <a:schemeClr val="bg1">
                  <a:lumMod val="65000"/>
                </a:schemeClr>
              </a:solidFill>
              <a:latin typeface="+mn-lt"/>
              <a:ea typeface="+mn-ea"/>
              <a:cs typeface="+mn-ea"/>
              <a:sym typeface="+mn-lt"/>
            </a:endParaRPr>
          </a:p>
        </p:txBody>
      </p:sp>
      <p:sp>
        <p:nvSpPr>
          <p:cNvPr id="12" name="TextBox 6">
            <a:extLst>
              <a:ext uri="{FF2B5EF4-FFF2-40B4-BE49-F238E27FC236}">
                <a16:creationId xmlns:a16="http://schemas.microsoft.com/office/drawing/2014/main" id="{0FC15E55-3E25-4999-960C-E1DD3B7B9E96}"/>
              </a:ext>
            </a:extLst>
          </p:cNvPr>
          <p:cNvSpPr txBox="1"/>
          <p:nvPr/>
        </p:nvSpPr>
        <p:spPr>
          <a:xfrm>
            <a:off x="6827838" y="3163788"/>
            <a:ext cx="1417638" cy="338554"/>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p:txBody>
      </p:sp>
      <p:sp>
        <p:nvSpPr>
          <p:cNvPr id="13" name="TextBox 9">
            <a:extLst>
              <a:ext uri="{FF2B5EF4-FFF2-40B4-BE49-F238E27FC236}">
                <a16:creationId xmlns:a16="http://schemas.microsoft.com/office/drawing/2014/main" id="{E533C1DF-4579-4B11-85D8-92B2598FA393}"/>
              </a:ext>
            </a:extLst>
          </p:cNvPr>
          <p:cNvSpPr txBox="1"/>
          <p:nvPr/>
        </p:nvSpPr>
        <p:spPr>
          <a:xfrm>
            <a:off x="6852543" y="3870391"/>
            <a:ext cx="1417638" cy="1183466"/>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400" dirty="0">
                <a:solidFill>
                  <a:schemeClr val="bg1">
                    <a:lumMod val="65000"/>
                  </a:schemeClr>
                </a:solidFill>
                <a:latin typeface="+mn-lt"/>
                <a:ea typeface="+mn-ea"/>
                <a:cs typeface="+mn-ea"/>
                <a:sym typeface="+mn-lt"/>
              </a:rPr>
              <a:t>Click here to add content, content to match the title. </a:t>
            </a:r>
            <a:endParaRPr lang="zh-CN" altLang="en-US" sz="1400" dirty="0">
              <a:solidFill>
                <a:schemeClr val="bg1">
                  <a:lumMod val="65000"/>
                </a:schemeClr>
              </a:solidFill>
              <a:latin typeface="+mn-lt"/>
              <a:ea typeface="+mn-ea"/>
              <a:cs typeface="+mn-ea"/>
              <a:sym typeface="+mn-lt"/>
            </a:endParaRPr>
          </a:p>
        </p:txBody>
      </p:sp>
      <p:sp>
        <p:nvSpPr>
          <p:cNvPr id="14" name="Freeform 5">
            <a:extLst>
              <a:ext uri="{FF2B5EF4-FFF2-40B4-BE49-F238E27FC236}">
                <a16:creationId xmlns:a16="http://schemas.microsoft.com/office/drawing/2014/main" id="{56FC6B01-2267-483C-9A01-E5DBE36B0408}"/>
              </a:ext>
            </a:extLst>
          </p:cNvPr>
          <p:cNvSpPr>
            <a:spLocks/>
          </p:cNvSpPr>
          <p:nvPr/>
        </p:nvSpPr>
        <p:spPr bwMode="auto">
          <a:xfrm>
            <a:off x="-19233" y="0"/>
            <a:ext cx="12211234" cy="2579571"/>
          </a:xfrm>
          <a:custGeom>
            <a:avLst/>
            <a:gdLst>
              <a:gd name="T0" fmla="*/ 0 w 7680"/>
              <a:gd name="T1" fmla="*/ 0 h 3908"/>
              <a:gd name="T2" fmla="*/ 0 w 7680"/>
              <a:gd name="T3" fmla="*/ 1664 h 3908"/>
              <a:gd name="T4" fmla="*/ 0 w 7680"/>
              <a:gd name="T5" fmla="*/ 2520 h 3908"/>
              <a:gd name="T6" fmla="*/ 0 w 7680"/>
              <a:gd name="T7" fmla="*/ 3420 h 3908"/>
              <a:gd name="T8" fmla="*/ 2144 w 7680"/>
              <a:gd name="T9" fmla="*/ 2664 h 3908"/>
              <a:gd name="T10" fmla="*/ 5864 w 7680"/>
              <a:gd name="T11" fmla="*/ 3908 h 3908"/>
              <a:gd name="T12" fmla="*/ 7680 w 7680"/>
              <a:gd name="T13" fmla="*/ 3564 h 3908"/>
              <a:gd name="T14" fmla="*/ 7680 w 7680"/>
              <a:gd name="T15" fmla="*/ 2520 h 3908"/>
              <a:gd name="T16" fmla="*/ 7680 w 7680"/>
              <a:gd name="T17" fmla="*/ 1404 h 3908"/>
              <a:gd name="T18" fmla="*/ 7680 w 7680"/>
              <a:gd name="T19" fmla="*/ 0 h 3908"/>
              <a:gd name="T20" fmla="*/ 0 w 7680"/>
              <a:gd name="T21" fmla="*/ 0 h 3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0" h="3908">
                <a:moveTo>
                  <a:pt x="0" y="0"/>
                </a:moveTo>
                <a:cubicBezTo>
                  <a:pt x="0" y="1664"/>
                  <a:pt x="0" y="1664"/>
                  <a:pt x="0" y="1664"/>
                </a:cubicBezTo>
                <a:cubicBezTo>
                  <a:pt x="0" y="2520"/>
                  <a:pt x="0" y="2520"/>
                  <a:pt x="0" y="2520"/>
                </a:cubicBezTo>
                <a:cubicBezTo>
                  <a:pt x="0" y="3420"/>
                  <a:pt x="0" y="3420"/>
                  <a:pt x="0" y="3420"/>
                </a:cubicBezTo>
                <a:cubicBezTo>
                  <a:pt x="0" y="3420"/>
                  <a:pt x="968" y="2664"/>
                  <a:pt x="2144" y="2664"/>
                </a:cubicBezTo>
                <a:cubicBezTo>
                  <a:pt x="3320" y="2664"/>
                  <a:pt x="4056" y="3908"/>
                  <a:pt x="5864" y="3908"/>
                </a:cubicBezTo>
                <a:cubicBezTo>
                  <a:pt x="6784" y="3908"/>
                  <a:pt x="7680" y="3564"/>
                  <a:pt x="7680" y="3564"/>
                </a:cubicBezTo>
                <a:cubicBezTo>
                  <a:pt x="7680" y="2520"/>
                  <a:pt x="7680" y="2520"/>
                  <a:pt x="7680" y="2520"/>
                </a:cubicBezTo>
                <a:cubicBezTo>
                  <a:pt x="7680" y="1404"/>
                  <a:pt x="7680" y="1404"/>
                  <a:pt x="7680" y="1404"/>
                </a:cubicBezTo>
                <a:cubicBezTo>
                  <a:pt x="7680" y="0"/>
                  <a:pt x="7680" y="0"/>
                  <a:pt x="768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PA-文本框 6">
            <a:extLst>
              <a:ext uri="{FF2B5EF4-FFF2-40B4-BE49-F238E27FC236}">
                <a16:creationId xmlns:a16="http://schemas.microsoft.com/office/drawing/2014/main" id="{E1DEFD3C-9CE4-4976-B242-064822B74D66}"/>
              </a:ext>
            </a:extLst>
          </p:cNvPr>
          <p:cNvSpPr txBox="1"/>
          <p:nvPr>
            <p:custDataLst>
              <p:tags r:id="rId1"/>
            </p:custDataLst>
          </p:nvPr>
        </p:nvSpPr>
        <p:spPr>
          <a:xfrm>
            <a:off x="192550" y="468625"/>
            <a:ext cx="8824718" cy="1446550"/>
          </a:xfrm>
          <a:prstGeom prst="rect">
            <a:avLst/>
          </a:prstGeom>
          <a:solidFill>
            <a:srgbClr val="FD3B68">
              <a:alpha val="0"/>
            </a:srgb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r>
              <a:rPr lang="en-US" altLang="zh-CN" sz="8800">
                <a:solidFill>
                  <a:schemeClr val="bg1">
                    <a:lumMod val="95000"/>
                    <a:alpha val="7000"/>
                  </a:schemeClr>
                </a:solidFill>
                <a:latin typeface="+mn-lt"/>
                <a:ea typeface="+mn-ea"/>
                <a:cs typeface="+mn-ea"/>
                <a:sym typeface="+mn-lt"/>
              </a:rPr>
              <a:t>POWERPOINT</a:t>
            </a:r>
            <a:endParaRPr lang="en-US" altLang="zh-CN" sz="8800" dirty="0">
              <a:solidFill>
                <a:schemeClr val="bg1">
                  <a:lumMod val="95000"/>
                  <a:alpha val="7000"/>
                </a:schemeClr>
              </a:solidFill>
              <a:latin typeface="+mn-lt"/>
              <a:ea typeface="+mn-ea"/>
              <a:cs typeface="+mn-ea"/>
              <a:sym typeface="+mn-lt"/>
            </a:endParaRPr>
          </a:p>
        </p:txBody>
      </p:sp>
      <p:sp>
        <p:nvSpPr>
          <p:cNvPr id="16" name="PA-文本框 6">
            <a:extLst>
              <a:ext uri="{FF2B5EF4-FFF2-40B4-BE49-F238E27FC236}">
                <a16:creationId xmlns:a16="http://schemas.microsoft.com/office/drawing/2014/main" id="{07D8E1AD-77DA-4092-B8EB-EA8055FE9403}"/>
              </a:ext>
            </a:extLst>
          </p:cNvPr>
          <p:cNvSpPr txBox="1"/>
          <p:nvPr>
            <p:custDataLst>
              <p:tags r:id="rId2"/>
            </p:custDataLst>
          </p:nvPr>
        </p:nvSpPr>
        <p:spPr>
          <a:xfrm>
            <a:off x="728621" y="593951"/>
            <a:ext cx="3466512" cy="830997"/>
          </a:xfrm>
          <a:prstGeom prst="rect">
            <a:avLst/>
          </a:prstGeom>
          <a:noFill/>
        </p:spPr>
        <p:txBody>
          <a:bodyPr wrap="square" rtlCol="0">
            <a:spAutoFit/>
          </a:bodyPr>
          <a:lstStyle/>
          <a:p>
            <a:r>
              <a:rPr lang="en-US" altLang="zh-CN" sz="2400" b="1" dirty="0">
                <a:solidFill>
                  <a:schemeClr val="bg1"/>
                </a:solidFill>
                <a:cs typeface="+mn-ea"/>
                <a:sym typeface="+mn-lt"/>
              </a:rPr>
              <a:t>Add title text</a:t>
            </a:r>
            <a:endParaRPr lang="en-US" sz="2400" b="1" dirty="0">
              <a:solidFill>
                <a:schemeClr val="bg1"/>
              </a:solidFill>
              <a:cs typeface="+mn-ea"/>
              <a:sym typeface="+mn-lt"/>
            </a:endParaRPr>
          </a:p>
          <a:p>
            <a:r>
              <a:rPr lang="en-US" sz="2400" b="1" dirty="0">
                <a:solidFill>
                  <a:schemeClr val="bg1"/>
                </a:solidFill>
                <a:cs typeface="+mn-ea"/>
                <a:sym typeface="+mn-lt"/>
              </a:rPr>
              <a:t>Our Company</a:t>
            </a:r>
          </a:p>
        </p:txBody>
      </p:sp>
      <p:sp>
        <p:nvSpPr>
          <p:cNvPr id="17" name="PA-文本框 9">
            <a:extLst>
              <a:ext uri="{FF2B5EF4-FFF2-40B4-BE49-F238E27FC236}">
                <a16:creationId xmlns:a16="http://schemas.microsoft.com/office/drawing/2014/main" id="{8669F340-2AFD-4EC0-B9A9-3BD9C7D2F7AE}"/>
              </a:ext>
            </a:extLst>
          </p:cNvPr>
          <p:cNvSpPr txBox="1"/>
          <p:nvPr>
            <p:custDataLst>
              <p:tags r:id="rId3"/>
            </p:custDataLst>
          </p:nvPr>
        </p:nvSpPr>
        <p:spPr>
          <a:xfrm>
            <a:off x="1925565" y="5322468"/>
            <a:ext cx="8413895" cy="699166"/>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600" dirty="0">
                <a:latin typeface="+mn-lt"/>
                <a:ea typeface="+mn-ea"/>
                <a:cs typeface="+mn-ea"/>
                <a:sym typeface="+mn-lt"/>
              </a:rPr>
              <a:t>Click here to add text content, such as keywords, some brief introductions, </a:t>
            </a:r>
            <a:r>
              <a:rPr lang="en-US" altLang="zh-CN" sz="1600" dirty="0" err="1">
                <a:latin typeface="+mn-lt"/>
                <a:ea typeface="+mn-ea"/>
                <a:cs typeface="+mn-ea"/>
                <a:sym typeface="+mn-lt"/>
              </a:rPr>
              <a:t>etc.Click</a:t>
            </a:r>
            <a:r>
              <a:rPr lang="en-US" altLang="zh-CN" sz="1600" dirty="0">
                <a:latin typeface="+mn-lt"/>
                <a:ea typeface="+mn-ea"/>
                <a:cs typeface="+mn-ea"/>
                <a:sym typeface="+mn-lt"/>
              </a:rPr>
              <a:t> here to add text content, such as keywords, some brief introductions, etc.</a:t>
            </a:r>
            <a:endParaRPr lang="zh-CN" altLang="en-US" sz="1600" dirty="0">
              <a:latin typeface="+mn-lt"/>
              <a:ea typeface="+mn-ea"/>
              <a:cs typeface="+mn-ea"/>
              <a:sym typeface="+mn-lt"/>
            </a:endParaRPr>
          </a:p>
        </p:txBody>
      </p:sp>
    </p:spTree>
    <p:extLst>
      <p:ext uri="{BB962C8B-B14F-4D97-AF65-F5344CB8AC3E}">
        <p14:creationId xmlns:p14="http://schemas.microsoft.com/office/powerpoint/2010/main" val="1536859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750"/>
                                        <p:tgtEl>
                                          <p:spTgt spid="10"/>
                                        </p:tgtEl>
                                      </p:cBhvr>
                                    </p:animEffect>
                                  </p:childTnLst>
                                </p:cTn>
                              </p:par>
                            </p:childTnLst>
                          </p:cTn>
                        </p:par>
                        <p:par>
                          <p:cTn id="16" fill="hold">
                            <p:stCondLst>
                              <p:cond delay="1750"/>
                            </p:stCondLst>
                            <p:childTnLst>
                              <p:par>
                                <p:cTn id="17" presetID="12" presetClass="entr" presetSubtype="4" fill="hold" grpId="0" nodeType="afterEffect">
                                  <p:stCondLst>
                                    <p:cond delay="0"/>
                                  </p:stCondLst>
                                  <p:iterate type="lt">
                                    <p:tmPct val="5983"/>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50"/>
                                        <p:tgtEl>
                                          <p:spTgt spid="11"/>
                                        </p:tgtEl>
                                        <p:attrNameLst>
                                          <p:attrName>ppt_y</p:attrName>
                                        </p:attrNameLst>
                                      </p:cBhvr>
                                      <p:tavLst>
                                        <p:tav tm="0">
                                          <p:val>
                                            <p:strVal val="#ppt_y+#ppt_h*1.125000"/>
                                          </p:val>
                                        </p:tav>
                                        <p:tav tm="100000">
                                          <p:val>
                                            <p:strVal val="#ppt_y"/>
                                          </p:val>
                                        </p:tav>
                                      </p:tavLst>
                                    </p:anim>
                                    <p:animEffect transition="in" filter="wipe(up)">
                                      <p:cBhvr>
                                        <p:cTn id="20" dur="250"/>
                                        <p:tgtEl>
                                          <p:spTgt spid="11"/>
                                        </p:tgtEl>
                                      </p:cBhvr>
                                    </p:animEffect>
                                  </p:childTnLst>
                                </p:cTn>
                              </p:par>
                            </p:childTnLst>
                          </p:cTn>
                        </p:par>
                        <p:par>
                          <p:cTn id="21" fill="hold">
                            <p:stCondLst>
                              <p:cond delay="2658"/>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750"/>
                                        <p:tgtEl>
                                          <p:spTgt spid="12"/>
                                        </p:tgtEl>
                                      </p:cBhvr>
                                    </p:animEffect>
                                  </p:childTnLst>
                                </p:cTn>
                              </p:par>
                            </p:childTnLst>
                          </p:cTn>
                        </p:par>
                        <p:par>
                          <p:cTn id="25" fill="hold">
                            <p:stCondLst>
                              <p:cond delay="3408"/>
                            </p:stCondLst>
                            <p:childTnLst>
                              <p:par>
                                <p:cTn id="26" presetID="12" presetClass="entr" presetSubtype="4" fill="hold" grpId="0" nodeType="afterEffect">
                                  <p:stCondLst>
                                    <p:cond delay="0"/>
                                  </p:stCondLst>
                                  <p:iterate type="lt">
                                    <p:tmPct val="5983"/>
                                  </p:iterate>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p:tgtEl>
                                          <p:spTgt spid="13"/>
                                        </p:tgtEl>
                                        <p:attrNameLst>
                                          <p:attrName>ppt_y</p:attrName>
                                        </p:attrNameLst>
                                      </p:cBhvr>
                                      <p:tavLst>
                                        <p:tav tm="0">
                                          <p:val>
                                            <p:strVal val="#ppt_y+#ppt_h*1.125000"/>
                                          </p:val>
                                        </p:tav>
                                        <p:tav tm="100000">
                                          <p:val>
                                            <p:strVal val="#ppt_y"/>
                                          </p:val>
                                        </p:tav>
                                      </p:tavLst>
                                    </p:anim>
                                    <p:animEffect transition="in" filter="wipe(up)">
                                      <p:cBhvr>
                                        <p:cTn id="29" dur="250"/>
                                        <p:tgtEl>
                                          <p:spTgt spid="13"/>
                                        </p:tgtEl>
                                      </p:cBhvr>
                                    </p:animEffect>
                                  </p:childTnLst>
                                </p:cTn>
                              </p:par>
                              <p:par>
                                <p:cTn id="30" presetID="42" presetClass="entr" presetSubtype="0" fill="hold" grpId="0" nodeType="withEffect">
                                  <p:stCondLst>
                                    <p:cond delay="11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7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42" presetClass="path" presetSubtype="0" accel="50000" decel="50000" fill="hold" grpId="1" nodeType="withEffect">
                                  <p:stCondLst>
                                    <p:cond delay="700"/>
                                  </p:stCondLst>
                                  <p:childTnLst>
                                    <p:animMotion origin="layout" path="M 0.03555 -0.04583 L -4.79167E-6 0.00023 " pathEditMode="relative" ptsTypes="">
                                      <p:cBhvr>
                                        <p:cTn id="39" dur="1000" fill="hold"/>
                                        <p:tgtEl>
                                          <p:spTgt spid="16"/>
                                        </p:tgtEl>
                                        <p:attrNameLst>
                                          <p:attrName>ppt_x</p:attrName>
                                          <p:attrName>ppt_y</p:attrName>
                                        </p:attrNameLst>
                                      </p:cBhvr>
                                    </p:animMotion>
                                  </p:childTnLst>
                                </p:cTn>
                              </p:par>
                              <p:par>
                                <p:cTn id="40" presetID="22" presetClass="entr" presetSubtype="1" fill="hold" grpId="0" nodeType="withEffect">
                                  <p:stCondLst>
                                    <p:cond delay="80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6" grpId="0"/>
      <p:bldP spid="16" grpId="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C284C772-3389-46AF-9AFB-7F050B067D1E}"/>
              </a:ext>
            </a:extLst>
          </p:cNvPr>
          <p:cNvGrpSpPr/>
          <p:nvPr/>
        </p:nvGrpSpPr>
        <p:grpSpPr>
          <a:xfrm>
            <a:off x="0" y="207925"/>
            <a:ext cx="12192000" cy="569257"/>
            <a:chOff x="0" y="207925"/>
            <a:chExt cx="12192000" cy="569257"/>
          </a:xfrm>
        </p:grpSpPr>
        <p:grpSp>
          <p:nvGrpSpPr>
            <p:cNvPr id="33" name="组合 32">
              <a:extLst>
                <a:ext uri="{FF2B5EF4-FFF2-40B4-BE49-F238E27FC236}">
                  <a16:creationId xmlns:a16="http://schemas.microsoft.com/office/drawing/2014/main" id="{404640E6-BFBB-494F-9FC2-FFF4AE2F13DF}"/>
                </a:ext>
              </a:extLst>
            </p:cNvPr>
            <p:cNvGrpSpPr/>
            <p:nvPr/>
          </p:nvGrpSpPr>
          <p:grpSpPr>
            <a:xfrm>
              <a:off x="1029697" y="207925"/>
              <a:ext cx="2084213" cy="569257"/>
              <a:chOff x="896961" y="177207"/>
              <a:chExt cx="2084213" cy="569257"/>
            </a:xfrm>
          </p:grpSpPr>
          <p:sp>
            <p:nvSpPr>
              <p:cNvPr id="36" name="文本框 35">
                <a:extLst>
                  <a:ext uri="{FF2B5EF4-FFF2-40B4-BE49-F238E27FC236}">
                    <a16:creationId xmlns:a16="http://schemas.microsoft.com/office/drawing/2014/main" id="{571E48E4-34D2-4AE2-81CC-923BA2C9D9FF}"/>
                  </a:ext>
                </a:extLst>
              </p:cNvPr>
              <p:cNvSpPr txBox="1"/>
              <p:nvPr/>
            </p:nvSpPr>
            <p:spPr>
              <a:xfrm>
                <a:off x="896961" y="177207"/>
                <a:ext cx="1593694" cy="400103"/>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37" name="文本框 36">
                <a:extLst>
                  <a:ext uri="{FF2B5EF4-FFF2-40B4-BE49-F238E27FC236}">
                    <a16:creationId xmlns:a16="http://schemas.microsoft.com/office/drawing/2014/main" id="{4EE0AAB6-C61D-4CE1-9C79-7BC7962C08AE}"/>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34" name="任意多边形: 形状 39">
              <a:extLst>
                <a:ext uri="{FF2B5EF4-FFF2-40B4-BE49-F238E27FC236}">
                  <a16:creationId xmlns:a16="http://schemas.microsoft.com/office/drawing/2014/main" id="{95FFC8E9-AA67-4012-A1E8-91796BE80345}"/>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形状 39">
              <a:extLst>
                <a:ext uri="{FF2B5EF4-FFF2-40B4-BE49-F238E27FC236}">
                  <a16:creationId xmlns:a16="http://schemas.microsoft.com/office/drawing/2014/main" id="{813B1472-E718-4756-995E-C278202A052F}"/>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iş1íde">
            <a:extLst>
              <a:ext uri="{FF2B5EF4-FFF2-40B4-BE49-F238E27FC236}">
                <a16:creationId xmlns:a16="http://schemas.microsoft.com/office/drawing/2014/main" id="{DB83C558-22F2-4C87-BFA1-59BFE583D7A1}"/>
              </a:ext>
            </a:extLst>
          </p:cNvPr>
          <p:cNvSpPr/>
          <p:nvPr/>
        </p:nvSpPr>
        <p:spPr>
          <a:xfrm>
            <a:off x="5635926" y="2196108"/>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cs typeface="+mn-ea"/>
              <a:sym typeface="+mn-lt"/>
            </a:endParaRPr>
          </a:p>
        </p:txBody>
      </p:sp>
      <p:sp>
        <p:nvSpPr>
          <p:cNvPr id="3" name="ï$lîḑé">
            <a:extLst>
              <a:ext uri="{FF2B5EF4-FFF2-40B4-BE49-F238E27FC236}">
                <a16:creationId xmlns:a16="http://schemas.microsoft.com/office/drawing/2014/main" id="{804040FB-911F-4C33-A6B3-2C0EA6653178}"/>
              </a:ext>
            </a:extLst>
          </p:cNvPr>
          <p:cNvSpPr/>
          <p:nvPr/>
        </p:nvSpPr>
        <p:spPr>
          <a:xfrm flipH="1">
            <a:off x="4111131" y="2196108"/>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cs typeface="+mn-ea"/>
              <a:sym typeface="+mn-lt"/>
            </a:endParaRPr>
          </a:p>
        </p:txBody>
      </p:sp>
      <p:sp>
        <p:nvSpPr>
          <p:cNvPr id="4" name="íşḻíḑè">
            <a:extLst>
              <a:ext uri="{FF2B5EF4-FFF2-40B4-BE49-F238E27FC236}">
                <a16:creationId xmlns:a16="http://schemas.microsoft.com/office/drawing/2014/main" id="{02DD9D59-25D9-4C3D-87D8-C882FC043693}"/>
              </a:ext>
            </a:extLst>
          </p:cNvPr>
          <p:cNvSpPr/>
          <p:nvPr/>
        </p:nvSpPr>
        <p:spPr>
          <a:xfrm flipV="1">
            <a:off x="5635926" y="3527520"/>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cs typeface="+mn-ea"/>
              <a:sym typeface="+mn-lt"/>
            </a:endParaRPr>
          </a:p>
        </p:txBody>
      </p:sp>
      <p:sp>
        <p:nvSpPr>
          <p:cNvPr id="5" name="îṧḷiḍe">
            <a:extLst>
              <a:ext uri="{FF2B5EF4-FFF2-40B4-BE49-F238E27FC236}">
                <a16:creationId xmlns:a16="http://schemas.microsoft.com/office/drawing/2014/main" id="{5BE8DD5B-CB1F-42B4-A9B1-BECC0DA3895E}"/>
              </a:ext>
            </a:extLst>
          </p:cNvPr>
          <p:cNvSpPr/>
          <p:nvPr/>
        </p:nvSpPr>
        <p:spPr>
          <a:xfrm rot="10800000">
            <a:off x="4111131" y="3527520"/>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cs typeface="+mn-ea"/>
              <a:sym typeface="+mn-lt"/>
            </a:endParaRPr>
          </a:p>
        </p:txBody>
      </p:sp>
      <p:grpSp>
        <p:nvGrpSpPr>
          <p:cNvPr id="6" name="组合 5">
            <a:extLst>
              <a:ext uri="{FF2B5EF4-FFF2-40B4-BE49-F238E27FC236}">
                <a16:creationId xmlns:a16="http://schemas.microsoft.com/office/drawing/2014/main" id="{5A9819EC-9F5A-49FE-948F-813DF6424F3D}"/>
              </a:ext>
            </a:extLst>
          </p:cNvPr>
          <p:cNvGrpSpPr/>
          <p:nvPr/>
        </p:nvGrpSpPr>
        <p:grpSpPr>
          <a:xfrm>
            <a:off x="3975402" y="3286938"/>
            <a:ext cx="1619915" cy="1619915"/>
            <a:chOff x="3975402" y="3286938"/>
            <a:chExt cx="1619915" cy="1619915"/>
          </a:xfrm>
        </p:grpSpPr>
        <p:sp>
          <p:nvSpPr>
            <p:cNvPr id="7" name="i$ľidê">
              <a:extLst>
                <a:ext uri="{FF2B5EF4-FFF2-40B4-BE49-F238E27FC236}">
                  <a16:creationId xmlns:a16="http://schemas.microsoft.com/office/drawing/2014/main" id="{0A32A50F-7E19-40CE-84AC-55C06347AB2E}"/>
                </a:ext>
              </a:extLst>
            </p:cNvPr>
            <p:cNvSpPr/>
            <p:nvPr/>
          </p:nvSpPr>
          <p:spPr>
            <a:xfrm rot="2700000">
              <a:off x="3975402" y="3286938"/>
              <a:ext cx="1619915" cy="1619915"/>
            </a:xfrm>
            <a:prstGeom prst="roundRect">
              <a:avLst>
                <a:gd name="adj" fmla="val 84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8" name="išḻïḋê">
              <a:extLst>
                <a:ext uri="{FF2B5EF4-FFF2-40B4-BE49-F238E27FC236}">
                  <a16:creationId xmlns:a16="http://schemas.microsoft.com/office/drawing/2014/main" id="{65C64BE1-B6DB-48F2-9D63-DB2C7C3608BB}"/>
                </a:ext>
              </a:extLst>
            </p:cNvPr>
            <p:cNvSpPr/>
            <p:nvPr/>
          </p:nvSpPr>
          <p:spPr>
            <a:xfrm>
              <a:off x="4511961" y="3868252"/>
              <a:ext cx="546796" cy="453662"/>
            </a:xfrm>
            <a:custGeom>
              <a:avLst/>
              <a:gdLst/>
              <a:ahLst/>
              <a:cxnLst>
                <a:cxn ang="0">
                  <a:pos x="wd2" y="hd2"/>
                </a:cxn>
                <a:cxn ang="5400000">
                  <a:pos x="wd2" y="hd2"/>
                </a:cxn>
                <a:cxn ang="10800000">
                  <a:pos x="wd2" y="hd2"/>
                </a:cxn>
                <a:cxn ang="16200000">
                  <a:pos x="wd2" y="hd2"/>
                </a:cxn>
              </a:cxnLst>
              <a:rect l="0" t="0" r="r" b="b"/>
              <a:pathLst>
                <a:path w="21600" h="21600" extrusionOk="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solidFill>
              <a:schemeClr val="bg1"/>
            </a:solidFill>
            <a:ln w="12700">
              <a:miter lim="400000"/>
            </a:ln>
          </p:spPr>
          <p:txBody>
            <a:bodyPr wrap="square" lIns="91440" tIns="45720" rIns="91440" bIns="45720" anchor="ctr">
              <a:normAutofit/>
            </a:bodyPr>
            <a:lstStyle/>
            <a:p>
              <a:pPr algn="ctr"/>
              <a:endParaRPr>
                <a:cs typeface="+mn-ea"/>
                <a:sym typeface="+mn-lt"/>
              </a:endParaRPr>
            </a:p>
          </p:txBody>
        </p:sp>
      </p:grpSp>
      <p:grpSp>
        <p:nvGrpSpPr>
          <p:cNvPr id="9" name="组合 8">
            <a:extLst>
              <a:ext uri="{FF2B5EF4-FFF2-40B4-BE49-F238E27FC236}">
                <a16:creationId xmlns:a16="http://schemas.microsoft.com/office/drawing/2014/main" id="{B94D8A66-E535-4046-9930-93DDAD157279}"/>
              </a:ext>
            </a:extLst>
          </p:cNvPr>
          <p:cNvGrpSpPr/>
          <p:nvPr/>
        </p:nvGrpSpPr>
        <p:grpSpPr>
          <a:xfrm>
            <a:off x="5286039" y="4559110"/>
            <a:ext cx="1619915" cy="1619915"/>
            <a:chOff x="5286039" y="4559110"/>
            <a:chExt cx="1619915" cy="1619915"/>
          </a:xfrm>
        </p:grpSpPr>
        <p:sp>
          <p:nvSpPr>
            <p:cNvPr id="10" name="íṡ1iḓê">
              <a:extLst>
                <a:ext uri="{FF2B5EF4-FFF2-40B4-BE49-F238E27FC236}">
                  <a16:creationId xmlns:a16="http://schemas.microsoft.com/office/drawing/2014/main" id="{FBD441DA-C1FB-4205-AEE5-287AF06C88D8}"/>
                </a:ext>
              </a:extLst>
            </p:cNvPr>
            <p:cNvSpPr/>
            <p:nvPr/>
          </p:nvSpPr>
          <p:spPr>
            <a:xfrm rot="2700000">
              <a:off x="5286039" y="4559110"/>
              <a:ext cx="1619915" cy="1619915"/>
            </a:xfrm>
            <a:prstGeom prst="roundRect">
              <a:avLst>
                <a:gd name="adj" fmla="val 84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11" name="íṡliḓè">
              <a:extLst>
                <a:ext uri="{FF2B5EF4-FFF2-40B4-BE49-F238E27FC236}">
                  <a16:creationId xmlns:a16="http://schemas.microsoft.com/office/drawing/2014/main" id="{0A760F97-5067-417A-B62D-CA24FC5403E7}"/>
                </a:ext>
              </a:extLst>
            </p:cNvPr>
            <p:cNvGrpSpPr/>
            <p:nvPr/>
          </p:nvGrpSpPr>
          <p:grpSpPr>
            <a:xfrm>
              <a:off x="5829614" y="5130337"/>
              <a:ext cx="507741" cy="474694"/>
              <a:chOff x="-1" y="0"/>
              <a:chExt cx="507741" cy="474691"/>
            </a:xfrm>
            <a:solidFill>
              <a:schemeClr val="bg1"/>
            </a:solidFill>
          </p:grpSpPr>
          <p:sp>
            <p:nvSpPr>
              <p:cNvPr id="12" name="ïṩ1îḍé">
                <a:extLst>
                  <a:ext uri="{FF2B5EF4-FFF2-40B4-BE49-F238E27FC236}">
                    <a16:creationId xmlns:a16="http://schemas.microsoft.com/office/drawing/2014/main" id="{E34FE3B4-AA0A-48A9-AB75-747B31BBF496}"/>
                  </a:ext>
                </a:extLst>
              </p:cNvPr>
              <p:cNvSpPr/>
              <p:nvPr/>
            </p:nvSpPr>
            <p:spPr>
              <a:xfrm>
                <a:off x="129188" y="315458"/>
                <a:ext cx="252368" cy="159233"/>
              </a:xfrm>
              <a:custGeom>
                <a:avLst/>
                <a:gdLst/>
                <a:ahLst/>
                <a:cxnLst>
                  <a:cxn ang="0">
                    <a:pos x="wd2" y="hd2"/>
                  </a:cxn>
                  <a:cxn ang="5400000">
                    <a:pos x="wd2" y="hd2"/>
                  </a:cxn>
                  <a:cxn ang="10800000">
                    <a:pos x="wd2" y="hd2"/>
                  </a:cxn>
                  <a:cxn ang="16200000">
                    <a:pos x="wd2" y="hd2"/>
                  </a:cxn>
                </a:cxnLst>
                <a:rect l="0" t="0" r="r" b="b"/>
                <a:pathLst>
                  <a:path w="21600" h="21600" extrusionOk="0">
                    <a:moveTo>
                      <a:pt x="0" y="8882"/>
                    </a:moveTo>
                    <a:lnTo>
                      <a:pt x="0" y="21600"/>
                    </a:lnTo>
                    <a:lnTo>
                      <a:pt x="21600" y="21600"/>
                    </a:lnTo>
                    <a:lnTo>
                      <a:pt x="21600" y="0"/>
                    </a:lnTo>
                    <a:lnTo>
                      <a:pt x="0" y="0"/>
                    </a:lnTo>
                    <a:lnTo>
                      <a:pt x="0" y="8882"/>
                    </a:lnTo>
                    <a:close/>
                    <a:moveTo>
                      <a:pt x="2556" y="4441"/>
                    </a:moveTo>
                    <a:lnTo>
                      <a:pt x="18788" y="4441"/>
                    </a:lnTo>
                    <a:lnTo>
                      <a:pt x="18788" y="8882"/>
                    </a:lnTo>
                    <a:lnTo>
                      <a:pt x="2556" y="8882"/>
                    </a:lnTo>
                    <a:lnTo>
                      <a:pt x="2556" y="4441"/>
                    </a:lnTo>
                    <a:close/>
                    <a:moveTo>
                      <a:pt x="2556" y="12920"/>
                    </a:moveTo>
                    <a:lnTo>
                      <a:pt x="18788" y="12920"/>
                    </a:lnTo>
                    <a:lnTo>
                      <a:pt x="18788" y="17361"/>
                    </a:lnTo>
                    <a:lnTo>
                      <a:pt x="2556" y="17361"/>
                    </a:lnTo>
                    <a:lnTo>
                      <a:pt x="2556" y="12920"/>
                    </a:lnTo>
                    <a:close/>
                  </a:path>
                </a:pathLst>
              </a:custGeom>
              <a:grpFill/>
              <a:ln w="12700" cap="flat">
                <a:noFill/>
                <a:miter lim="400000"/>
              </a:ln>
              <a:effectLst/>
            </p:spPr>
            <p:txBody>
              <a:bodyPr wrap="square" lIns="91440" tIns="45720" rIns="91440" bIns="45720" anchor="ctr">
                <a:normAutofit fontScale="25000" lnSpcReduction="20000"/>
              </a:bodyPr>
              <a:lstStyle/>
              <a:p>
                <a:pPr algn="ctr"/>
                <a:endParaRPr>
                  <a:cs typeface="+mn-ea"/>
                  <a:sym typeface="+mn-lt"/>
                </a:endParaRPr>
              </a:p>
            </p:txBody>
          </p:sp>
          <p:sp>
            <p:nvSpPr>
              <p:cNvPr id="13" name="îṥľîḓè">
                <a:extLst>
                  <a:ext uri="{FF2B5EF4-FFF2-40B4-BE49-F238E27FC236}">
                    <a16:creationId xmlns:a16="http://schemas.microsoft.com/office/drawing/2014/main" id="{BF0BA312-C6DE-47C8-95CF-6996DEE91B1C}"/>
                  </a:ext>
                </a:extLst>
              </p:cNvPr>
              <p:cNvSpPr/>
              <p:nvPr/>
            </p:nvSpPr>
            <p:spPr>
              <a:xfrm>
                <a:off x="129188" y="0"/>
                <a:ext cx="252368" cy="156227"/>
              </a:xfrm>
              <a:custGeom>
                <a:avLst/>
                <a:gdLst/>
                <a:ahLst/>
                <a:cxnLst>
                  <a:cxn ang="0">
                    <a:pos x="wd2" y="hd2"/>
                  </a:cxn>
                  <a:cxn ang="5400000">
                    <a:pos x="wd2" y="hd2"/>
                  </a:cxn>
                  <a:cxn ang="10800000">
                    <a:pos x="wd2" y="hd2"/>
                  </a:cxn>
                  <a:cxn ang="16200000">
                    <a:pos x="wd2" y="hd2"/>
                  </a:cxn>
                </a:cxnLst>
                <a:rect l="0" t="0" r="r" b="b"/>
                <a:pathLst>
                  <a:path w="21600" h="21600" extrusionOk="0">
                    <a:moveTo>
                      <a:pt x="21600" y="13166"/>
                    </a:moveTo>
                    <a:lnTo>
                      <a:pt x="21600" y="0"/>
                    </a:lnTo>
                    <a:lnTo>
                      <a:pt x="0" y="0"/>
                    </a:lnTo>
                    <a:lnTo>
                      <a:pt x="0" y="21600"/>
                    </a:lnTo>
                    <a:lnTo>
                      <a:pt x="21600" y="21600"/>
                    </a:lnTo>
                    <a:lnTo>
                      <a:pt x="21600" y="13166"/>
                    </a:lnTo>
                    <a:close/>
                  </a:path>
                </a:pathLst>
              </a:custGeom>
              <a:grpFill/>
              <a:ln w="12700" cap="flat">
                <a:noFill/>
                <a:miter lim="400000"/>
              </a:ln>
              <a:effectLst/>
            </p:spPr>
            <p:txBody>
              <a:bodyPr wrap="square" lIns="91440" tIns="45720" rIns="91440" bIns="45720" anchor="ctr">
                <a:normAutofit fontScale="25000" lnSpcReduction="20000"/>
              </a:bodyPr>
              <a:lstStyle/>
              <a:p>
                <a:pPr algn="ctr"/>
                <a:endParaRPr>
                  <a:cs typeface="+mn-ea"/>
                  <a:sym typeface="+mn-lt"/>
                </a:endParaRPr>
              </a:p>
            </p:txBody>
          </p:sp>
          <p:sp>
            <p:nvSpPr>
              <p:cNvPr id="14" name="iSļiḍê">
                <a:extLst>
                  <a:ext uri="{FF2B5EF4-FFF2-40B4-BE49-F238E27FC236}">
                    <a16:creationId xmlns:a16="http://schemas.microsoft.com/office/drawing/2014/main" id="{6AC3F74F-9FA1-438A-A24F-8E73862B21A0}"/>
                  </a:ext>
                </a:extLst>
              </p:cNvPr>
              <p:cNvSpPr/>
              <p:nvPr/>
            </p:nvSpPr>
            <p:spPr>
              <a:xfrm>
                <a:off x="-1" y="93136"/>
                <a:ext cx="507741" cy="285417"/>
              </a:xfrm>
              <a:custGeom>
                <a:avLst/>
                <a:gdLst/>
                <a:ahLst/>
                <a:cxnLst>
                  <a:cxn ang="0">
                    <a:pos x="wd2" y="hd2"/>
                  </a:cxn>
                  <a:cxn ang="5400000">
                    <a:pos x="wd2" y="hd2"/>
                  </a:cxn>
                  <a:cxn ang="10800000">
                    <a:pos x="wd2" y="hd2"/>
                  </a:cxn>
                  <a:cxn ang="16200000">
                    <a:pos x="wd2" y="hd2"/>
                  </a:cxn>
                </a:cxnLst>
                <a:rect l="0" t="0" r="r" b="b"/>
                <a:pathLst>
                  <a:path w="21600" h="21600" extrusionOk="0">
                    <a:moveTo>
                      <a:pt x="18908" y="0"/>
                    </a:moveTo>
                    <a:lnTo>
                      <a:pt x="17562" y="0"/>
                    </a:lnTo>
                    <a:lnTo>
                      <a:pt x="17562" y="7162"/>
                    </a:lnTo>
                    <a:lnTo>
                      <a:pt x="4038" y="7162"/>
                    </a:lnTo>
                    <a:lnTo>
                      <a:pt x="4038" y="0"/>
                    </a:lnTo>
                    <a:lnTo>
                      <a:pt x="2692" y="0"/>
                    </a:lnTo>
                    <a:lnTo>
                      <a:pt x="2179" y="114"/>
                    </a:lnTo>
                    <a:lnTo>
                      <a:pt x="1731" y="341"/>
                    </a:lnTo>
                    <a:lnTo>
                      <a:pt x="1282" y="796"/>
                    </a:lnTo>
                    <a:lnTo>
                      <a:pt x="833" y="1364"/>
                    </a:lnTo>
                    <a:lnTo>
                      <a:pt x="449" y="2274"/>
                    </a:lnTo>
                    <a:lnTo>
                      <a:pt x="256" y="3069"/>
                    </a:lnTo>
                    <a:lnTo>
                      <a:pt x="0" y="4661"/>
                    </a:lnTo>
                    <a:lnTo>
                      <a:pt x="0" y="16598"/>
                    </a:lnTo>
                    <a:lnTo>
                      <a:pt x="128" y="17735"/>
                    </a:lnTo>
                    <a:lnTo>
                      <a:pt x="256" y="18531"/>
                    </a:lnTo>
                    <a:lnTo>
                      <a:pt x="449" y="19326"/>
                    </a:lnTo>
                    <a:lnTo>
                      <a:pt x="833" y="19895"/>
                    </a:lnTo>
                    <a:lnTo>
                      <a:pt x="1282" y="20577"/>
                    </a:lnTo>
                    <a:lnTo>
                      <a:pt x="1731" y="21145"/>
                    </a:lnTo>
                    <a:lnTo>
                      <a:pt x="2179" y="21373"/>
                    </a:lnTo>
                    <a:lnTo>
                      <a:pt x="2692" y="21600"/>
                    </a:lnTo>
                    <a:lnTo>
                      <a:pt x="4038" y="21600"/>
                    </a:lnTo>
                    <a:lnTo>
                      <a:pt x="4038" y="14438"/>
                    </a:lnTo>
                    <a:lnTo>
                      <a:pt x="17562" y="14438"/>
                    </a:lnTo>
                    <a:lnTo>
                      <a:pt x="17562" y="21600"/>
                    </a:lnTo>
                    <a:lnTo>
                      <a:pt x="18908" y="21600"/>
                    </a:lnTo>
                    <a:lnTo>
                      <a:pt x="19421" y="21373"/>
                    </a:lnTo>
                    <a:lnTo>
                      <a:pt x="19869" y="21145"/>
                    </a:lnTo>
                    <a:lnTo>
                      <a:pt x="20318" y="20577"/>
                    </a:lnTo>
                    <a:lnTo>
                      <a:pt x="20767" y="19895"/>
                    </a:lnTo>
                    <a:lnTo>
                      <a:pt x="21151" y="19326"/>
                    </a:lnTo>
                    <a:lnTo>
                      <a:pt x="21408" y="18531"/>
                    </a:lnTo>
                    <a:lnTo>
                      <a:pt x="21600" y="17735"/>
                    </a:lnTo>
                    <a:lnTo>
                      <a:pt x="21600" y="3865"/>
                    </a:lnTo>
                    <a:lnTo>
                      <a:pt x="21408" y="3069"/>
                    </a:lnTo>
                    <a:lnTo>
                      <a:pt x="21151" y="2274"/>
                    </a:lnTo>
                    <a:lnTo>
                      <a:pt x="20767" y="1364"/>
                    </a:lnTo>
                    <a:lnTo>
                      <a:pt x="20318" y="796"/>
                    </a:lnTo>
                    <a:lnTo>
                      <a:pt x="19869" y="341"/>
                    </a:lnTo>
                    <a:lnTo>
                      <a:pt x="19421" y="114"/>
                    </a:lnTo>
                    <a:lnTo>
                      <a:pt x="18908" y="0"/>
                    </a:lnTo>
                    <a:close/>
                  </a:path>
                </a:pathLst>
              </a:custGeom>
              <a:grpFill/>
              <a:ln w="12700" cap="flat">
                <a:noFill/>
                <a:miter lim="400000"/>
              </a:ln>
              <a:effectLst/>
            </p:spPr>
            <p:txBody>
              <a:bodyPr wrap="square" lIns="91440" tIns="45720" rIns="91440" bIns="45720" anchor="ctr">
                <a:normAutofit fontScale="85000" lnSpcReduction="20000"/>
              </a:bodyPr>
              <a:lstStyle/>
              <a:p>
                <a:pPr algn="ctr"/>
                <a:endParaRPr>
                  <a:cs typeface="+mn-ea"/>
                  <a:sym typeface="+mn-lt"/>
                </a:endParaRPr>
              </a:p>
            </p:txBody>
          </p:sp>
        </p:grpSp>
      </p:grpSp>
      <p:grpSp>
        <p:nvGrpSpPr>
          <p:cNvPr id="15" name="组合 14">
            <a:extLst>
              <a:ext uri="{FF2B5EF4-FFF2-40B4-BE49-F238E27FC236}">
                <a16:creationId xmlns:a16="http://schemas.microsoft.com/office/drawing/2014/main" id="{D368A0FD-1B12-4EAF-80D2-704465327D71}"/>
              </a:ext>
            </a:extLst>
          </p:cNvPr>
          <p:cNvGrpSpPr/>
          <p:nvPr/>
        </p:nvGrpSpPr>
        <p:grpSpPr>
          <a:xfrm>
            <a:off x="6596680" y="3286936"/>
            <a:ext cx="1619915" cy="1619915"/>
            <a:chOff x="6596680" y="3286936"/>
            <a:chExt cx="1619915" cy="1619915"/>
          </a:xfrm>
        </p:grpSpPr>
        <p:sp>
          <p:nvSpPr>
            <p:cNvPr id="16" name="ïṧ1iḍê">
              <a:extLst>
                <a:ext uri="{FF2B5EF4-FFF2-40B4-BE49-F238E27FC236}">
                  <a16:creationId xmlns:a16="http://schemas.microsoft.com/office/drawing/2014/main" id="{D08BB27A-89EF-49CB-9FC0-5A33B3ACAD71}"/>
                </a:ext>
              </a:extLst>
            </p:cNvPr>
            <p:cNvSpPr/>
            <p:nvPr/>
          </p:nvSpPr>
          <p:spPr>
            <a:xfrm rot="2700000">
              <a:off x="6596680" y="3286936"/>
              <a:ext cx="1619915" cy="1619915"/>
            </a:xfrm>
            <a:prstGeom prst="roundRect">
              <a:avLst>
                <a:gd name="adj" fmla="val 84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7" name="îṥļiďe">
              <a:extLst>
                <a:ext uri="{FF2B5EF4-FFF2-40B4-BE49-F238E27FC236}">
                  <a16:creationId xmlns:a16="http://schemas.microsoft.com/office/drawing/2014/main" id="{797C2341-4B2B-47F0-9EA3-8CF239F0FD63}"/>
                </a:ext>
              </a:extLst>
            </p:cNvPr>
            <p:cNvSpPr/>
            <p:nvPr/>
          </p:nvSpPr>
          <p:spPr>
            <a:xfrm>
              <a:off x="7159422" y="3877265"/>
              <a:ext cx="492716" cy="435636"/>
            </a:xfrm>
            <a:custGeom>
              <a:avLst/>
              <a:gdLst/>
              <a:ahLst/>
              <a:cxnLst>
                <a:cxn ang="0">
                  <a:pos x="wd2" y="hd2"/>
                </a:cxn>
                <a:cxn ang="5400000">
                  <a:pos x="wd2" y="hd2"/>
                </a:cxn>
                <a:cxn ang="10800000">
                  <a:pos x="wd2" y="hd2"/>
                </a:cxn>
                <a:cxn ang="16200000">
                  <a:pos x="wd2" y="hd2"/>
                </a:cxn>
              </a:cxnLst>
              <a:rect l="0" t="0" r="r" b="b"/>
              <a:pathLst>
                <a:path w="21600" h="21600" extrusionOk="0">
                  <a:moveTo>
                    <a:pt x="21402" y="2681"/>
                  </a:moveTo>
                  <a:lnTo>
                    <a:pt x="19493" y="521"/>
                  </a:lnTo>
                  <a:lnTo>
                    <a:pt x="19229" y="372"/>
                  </a:lnTo>
                  <a:lnTo>
                    <a:pt x="19032" y="298"/>
                  </a:lnTo>
                  <a:lnTo>
                    <a:pt x="18768" y="372"/>
                  </a:lnTo>
                  <a:lnTo>
                    <a:pt x="18505" y="521"/>
                  </a:lnTo>
                  <a:lnTo>
                    <a:pt x="18373" y="819"/>
                  </a:lnTo>
                  <a:lnTo>
                    <a:pt x="18373" y="1192"/>
                  </a:lnTo>
                  <a:lnTo>
                    <a:pt x="18176" y="1192"/>
                  </a:lnTo>
                  <a:lnTo>
                    <a:pt x="17912" y="1341"/>
                  </a:lnTo>
                  <a:lnTo>
                    <a:pt x="12907" y="7001"/>
                  </a:lnTo>
                  <a:lnTo>
                    <a:pt x="12907" y="7672"/>
                  </a:lnTo>
                  <a:lnTo>
                    <a:pt x="12644" y="8342"/>
                  </a:lnTo>
                  <a:lnTo>
                    <a:pt x="13171" y="9012"/>
                  </a:lnTo>
                  <a:lnTo>
                    <a:pt x="12051" y="10279"/>
                  </a:lnTo>
                  <a:lnTo>
                    <a:pt x="8495" y="6182"/>
                  </a:lnTo>
                  <a:lnTo>
                    <a:pt x="8627" y="5512"/>
                  </a:lnTo>
                  <a:lnTo>
                    <a:pt x="8627" y="4320"/>
                  </a:lnTo>
                  <a:lnTo>
                    <a:pt x="8495" y="3650"/>
                  </a:lnTo>
                  <a:lnTo>
                    <a:pt x="8363" y="3128"/>
                  </a:lnTo>
                  <a:lnTo>
                    <a:pt x="8166" y="2458"/>
                  </a:lnTo>
                  <a:lnTo>
                    <a:pt x="7771" y="1862"/>
                  </a:lnTo>
                  <a:lnTo>
                    <a:pt x="7441" y="1341"/>
                  </a:lnTo>
                  <a:lnTo>
                    <a:pt x="6915" y="968"/>
                  </a:lnTo>
                  <a:lnTo>
                    <a:pt x="6454" y="670"/>
                  </a:lnTo>
                  <a:lnTo>
                    <a:pt x="5993" y="298"/>
                  </a:lnTo>
                  <a:lnTo>
                    <a:pt x="4807" y="0"/>
                  </a:lnTo>
                  <a:lnTo>
                    <a:pt x="3754" y="0"/>
                  </a:lnTo>
                  <a:lnTo>
                    <a:pt x="3095" y="149"/>
                  </a:lnTo>
                  <a:lnTo>
                    <a:pt x="5663" y="2979"/>
                  </a:lnTo>
                  <a:lnTo>
                    <a:pt x="5005" y="5661"/>
                  </a:lnTo>
                  <a:lnTo>
                    <a:pt x="2502" y="6331"/>
                  </a:lnTo>
                  <a:lnTo>
                    <a:pt x="132" y="3650"/>
                  </a:lnTo>
                  <a:lnTo>
                    <a:pt x="0" y="4171"/>
                  </a:lnTo>
                  <a:lnTo>
                    <a:pt x="0" y="5512"/>
                  </a:lnTo>
                  <a:lnTo>
                    <a:pt x="132" y="6108"/>
                  </a:lnTo>
                  <a:lnTo>
                    <a:pt x="263" y="6778"/>
                  </a:lnTo>
                  <a:lnTo>
                    <a:pt x="527" y="7299"/>
                  </a:lnTo>
                  <a:lnTo>
                    <a:pt x="1185" y="8342"/>
                  </a:lnTo>
                  <a:lnTo>
                    <a:pt x="1712" y="8789"/>
                  </a:lnTo>
                  <a:lnTo>
                    <a:pt x="2305" y="9161"/>
                  </a:lnTo>
                  <a:lnTo>
                    <a:pt x="2766" y="9459"/>
                  </a:lnTo>
                  <a:lnTo>
                    <a:pt x="3951" y="9757"/>
                  </a:lnTo>
                  <a:lnTo>
                    <a:pt x="5005" y="9757"/>
                  </a:lnTo>
                  <a:lnTo>
                    <a:pt x="5663" y="9608"/>
                  </a:lnTo>
                  <a:lnTo>
                    <a:pt x="9220" y="13481"/>
                  </a:lnTo>
                  <a:lnTo>
                    <a:pt x="5861" y="17429"/>
                  </a:lnTo>
                  <a:lnTo>
                    <a:pt x="5663" y="17131"/>
                  </a:lnTo>
                  <a:lnTo>
                    <a:pt x="4676" y="18099"/>
                  </a:lnTo>
                  <a:lnTo>
                    <a:pt x="3095" y="20930"/>
                  </a:lnTo>
                  <a:lnTo>
                    <a:pt x="3490" y="21302"/>
                  </a:lnTo>
                  <a:lnTo>
                    <a:pt x="5993" y="19589"/>
                  </a:lnTo>
                  <a:lnTo>
                    <a:pt x="6849" y="18472"/>
                  </a:lnTo>
                  <a:lnTo>
                    <a:pt x="6585" y="18248"/>
                  </a:lnTo>
                  <a:lnTo>
                    <a:pt x="10076" y="14450"/>
                  </a:lnTo>
                  <a:lnTo>
                    <a:pt x="15805" y="20930"/>
                  </a:lnTo>
                  <a:lnTo>
                    <a:pt x="16134" y="21228"/>
                  </a:lnTo>
                  <a:lnTo>
                    <a:pt x="16463" y="21451"/>
                  </a:lnTo>
                  <a:lnTo>
                    <a:pt x="16859" y="21600"/>
                  </a:lnTo>
                  <a:lnTo>
                    <a:pt x="17583" y="21600"/>
                  </a:lnTo>
                  <a:lnTo>
                    <a:pt x="17912" y="21451"/>
                  </a:lnTo>
                  <a:lnTo>
                    <a:pt x="18307" y="21228"/>
                  </a:lnTo>
                  <a:lnTo>
                    <a:pt x="18637" y="20930"/>
                  </a:lnTo>
                  <a:lnTo>
                    <a:pt x="18900" y="20632"/>
                  </a:lnTo>
                  <a:lnTo>
                    <a:pt x="19098" y="20259"/>
                  </a:lnTo>
                  <a:lnTo>
                    <a:pt x="19229" y="19738"/>
                  </a:lnTo>
                  <a:lnTo>
                    <a:pt x="19229" y="18919"/>
                  </a:lnTo>
                  <a:lnTo>
                    <a:pt x="19098" y="18472"/>
                  </a:lnTo>
                  <a:lnTo>
                    <a:pt x="18900" y="18099"/>
                  </a:lnTo>
                  <a:lnTo>
                    <a:pt x="18637" y="17652"/>
                  </a:lnTo>
                  <a:lnTo>
                    <a:pt x="12907" y="11172"/>
                  </a:lnTo>
                  <a:lnTo>
                    <a:pt x="13961" y="9981"/>
                  </a:lnTo>
                  <a:lnTo>
                    <a:pt x="14488" y="10502"/>
                  </a:lnTo>
                  <a:lnTo>
                    <a:pt x="15080" y="10130"/>
                  </a:lnTo>
                  <a:lnTo>
                    <a:pt x="15805" y="10130"/>
                  </a:lnTo>
                  <a:lnTo>
                    <a:pt x="20678" y="4618"/>
                  </a:lnTo>
                  <a:lnTo>
                    <a:pt x="20678" y="4469"/>
                  </a:lnTo>
                  <a:lnTo>
                    <a:pt x="20810" y="4171"/>
                  </a:lnTo>
                  <a:lnTo>
                    <a:pt x="20941" y="4022"/>
                  </a:lnTo>
                  <a:lnTo>
                    <a:pt x="21139" y="3948"/>
                  </a:lnTo>
                  <a:lnTo>
                    <a:pt x="21402" y="3799"/>
                  </a:lnTo>
                  <a:lnTo>
                    <a:pt x="21600" y="3501"/>
                  </a:lnTo>
                  <a:lnTo>
                    <a:pt x="21600" y="2979"/>
                  </a:lnTo>
                  <a:lnTo>
                    <a:pt x="21402" y="2681"/>
                  </a:lnTo>
                  <a:close/>
                  <a:moveTo>
                    <a:pt x="17320" y="18770"/>
                  </a:moveTo>
                  <a:lnTo>
                    <a:pt x="17715" y="18919"/>
                  </a:lnTo>
                  <a:lnTo>
                    <a:pt x="17912" y="19068"/>
                  </a:lnTo>
                  <a:lnTo>
                    <a:pt x="18176" y="19291"/>
                  </a:lnTo>
                  <a:lnTo>
                    <a:pt x="18176" y="19961"/>
                  </a:lnTo>
                  <a:lnTo>
                    <a:pt x="17912" y="20259"/>
                  </a:lnTo>
                  <a:lnTo>
                    <a:pt x="17715" y="20557"/>
                  </a:lnTo>
                  <a:lnTo>
                    <a:pt x="17122" y="20557"/>
                  </a:lnTo>
                  <a:lnTo>
                    <a:pt x="16595" y="19961"/>
                  </a:lnTo>
                  <a:lnTo>
                    <a:pt x="16595" y="19291"/>
                  </a:lnTo>
                  <a:lnTo>
                    <a:pt x="16859" y="19068"/>
                  </a:lnTo>
                  <a:lnTo>
                    <a:pt x="17122" y="18919"/>
                  </a:lnTo>
                  <a:lnTo>
                    <a:pt x="17320" y="18770"/>
                  </a:lnTo>
                  <a:close/>
                  <a:moveTo>
                    <a:pt x="14554" y="7299"/>
                  </a:moveTo>
                  <a:lnTo>
                    <a:pt x="14224" y="6852"/>
                  </a:lnTo>
                  <a:lnTo>
                    <a:pt x="17912" y="2681"/>
                  </a:lnTo>
                  <a:lnTo>
                    <a:pt x="18307" y="3128"/>
                  </a:lnTo>
                  <a:lnTo>
                    <a:pt x="14554" y="7299"/>
                  </a:lnTo>
                  <a:close/>
                  <a:moveTo>
                    <a:pt x="15805" y="8640"/>
                  </a:moveTo>
                  <a:lnTo>
                    <a:pt x="15410" y="8268"/>
                  </a:lnTo>
                  <a:lnTo>
                    <a:pt x="19098" y="4022"/>
                  </a:lnTo>
                  <a:lnTo>
                    <a:pt x="19493" y="4469"/>
                  </a:lnTo>
                  <a:lnTo>
                    <a:pt x="15805" y="8640"/>
                  </a:lnTo>
                  <a:close/>
                </a:path>
              </a:pathLst>
            </a:custGeom>
            <a:solidFill>
              <a:schemeClr val="bg1"/>
            </a:solidFill>
            <a:ln w="12700">
              <a:miter lim="400000"/>
            </a:ln>
          </p:spPr>
          <p:txBody>
            <a:bodyPr wrap="square" lIns="91440" tIns="45720" rIns="91440" bIns="45720" anchor="ctr">
              <a:normAutofit/>
            </a:bodyPr>
            <a:lstStyle/>
            <a:p>
              <a:pPr algn="ctr"/>
              <a:endParaRPr>
                <a:cs typeface="+mn-ea"/>
                <a:sym typeface="+mn-lt"/>
              </a:endParaRPr>
            </a:p>
          </p:txBody>
        </p:sp>
      </p:grpSp>
      <p:grpSp>
        <p:nvGrpSpPr>
          <p:cNvPr id="18" name="组合 17">
            <a:extLst>
              <a:ext uri="{FF2B5EF4-FFF2-40B4-BE49-F238E27FC236}">
                <a16:creationId xmlns:a16="http://schemas.microsoft.com/office/drawing/2014/main" id="{33211E17-715B-4577-989F-A5F4182A0B98}"/>
              </a:ext>
            </a:extLst>
          </p:cNvPr>
          <p:cNvGrpSpPr/>
          <p:nvPr/>
        </p:nvGrpSpPr>
        <p:grpSpPr>
          <a:xfrm>
            <a:off x="5286039" y="2028943"/>
            <a:ext cx="1619915" cy="1619915"/>
            <a:chOff x="5286039" y="2028943"/>
            <a:chExt cx="1619915" cy="1619915"/>
          </a:xfrm>
        </p:grpSpPr>
        <p:sp>
          <p:nvSpPr>
            <p:cNvPr id="19" name="íṩ1ïḋê">
              <a:extLst>
                <a:ext uri="{FF2B5EF4-FFF2-40B4-BE49-F238E27FC236}">
                  <a16:creationId xmlns:a16="http://schemas.microsoft.com/office/drawing/2014/main" id="{81648459-05E5-47DF-883A-D574F9D12D19}"/>
                </a:ext>
              </a:extLst>
            </p:cNvPr>
            <p:cNvSpPr/>
            <p:nvPr/>
          </p:nvSpPr>
          <p:spPr>
            <a:xfrm rot="2700000">
              <a:off x="5286039" y="2028943"/>
              <a:ext cx="1619915" cy="1619915"/>
            </a:xfrm>
            <a:prstGeom prst="roundRect">
              <a:avLst>
                <a:gd name="adj" fmla="val 84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20" name="íSḻîḋê">
              <a:extLst>
                <a:ext uri="{FF2B5EF4-FFF2-40B4-BE49-F238E27FC236}">
                  <a16:creationId xmlns:a16="http://schemas.microsoft.com/office/drawing/2014/main" id="{10BA7EE8-8F27-4DAD-A5ED-7453D900F0B2}"/>
                </a:ext>
              </a:extLst>
            </p:cNvPr>
            <p:cNvGrpSpPr/>
            <p:nvPr/>
          </p:nvGrpSpPr>
          <p:grpSpPr>
            <a:xfrm>
              <a:off x="5830172" y="2588758"/>
              <a:ext cx="525998" cy="504079"/>
              <a:chOff x="0" y="0"/>
              <a:chExt cx="525995" cy="504077"/>
            </a:xfrm>
            <a:solidFill>
              <a:schemeClr val="bg1"/>
            </a:solidFill>
          </p:grpSpPr>
          <p:sp>
            <p:nvSpPr>
              <p:cNvPr id="21" name="iṡḷîḍè">
                <a:extLst>
                  <a:ext uri="{FF2B5EF4-FFF2-40B4-BE49-F238E27FC236}">
                    <a16:creationId xmlns:a16="http://schemas.microsoft.com/office/drawing/2014/main" id="{FB1B3F34-400B-4171-B9F7-B17C90460187}"/>
                  </a:ext>
                </a:extLst>
              </p:cNvPr>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noFill/>
                <a:miter lim="400000"/>
              </a:ln>
              <a:effectLst/>
            </p:spPr>
            <p:txBody>
              <a:bodyPr wrap="square" lIns="91440" tIns="45720" rIns="91440" bIns="45720" anchor="ctr">
                <a:normAutofit fontScale="85000" lnSpcReduction="20000"/>
              </a:bodyPr>
              <a:lstStyle/>
              <a:p>
                <a:pPr algn="ctr"/>
                <a:endParaRPr>
                  <a:cs typeface="+mn-ea"/>
                  <a:sym typeface="+mn-lt"/>
                </a:endParaRPr>
              </a:p>
            </p:txBody>
          </p:sp>
          <p:sp>
            <p:nvSpPr>
              <p:cNvPr id="22" name="îṡ1îḓè">
                <a:extLst>
                  <a:ext uri="{FF2B5EF4-FFF2-40B4-BE49-F238E27FC236}">
                    <a16:creationId xmlns:a16="http://schemas.microsoft.com/office/drawing/2014/main" id="{F6938ACC-6038-4026-A349-B1F25EF6391D}"/>
                  </a:ext>
                </a:extLst>
              </p:cNvPr>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3" name="iś1íḍe">
                <a:extLst>
                  <a:ext uri="{FF2B5EF4-FFF2-40B4-BE49-F238E27FC236}">
                    <a16:creationId xmlns:a16="http://schemas.microsoft.com/office/drawing/2014/main" id="{651ED16F-54C2-436E-B2A7-BB8526B0D93C}"/>
                  </a:ext>
                </a:extLst>
              </p:cNvPr>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noFill/>
                <a:miter lim="400000"/>
              </a:ln>
              <a:effectLst/>
            </p:spPr>
            <p:txBody>
              <a:bodyPr wrap="square" lIns="91440" tIns="45720" rIns="91440" bIns="45720" anchor="ctr">
                <a:normAutofit fontScale="85000" lnSpcReduction="20000"/>
              </a:bodyPr>
              <a:lstStyle/>
              <a:p>
                <a:pPr algn="ctr"/>
                <a:endParaRPr>
                  <a:cs typeface="+mn-ea"/>
                  <a:sym typeface="+mn-lt"/>
                </a:endParaRPr>
              </a:p>
            </p:txBody>
          </p:sp>
        </p:grpSp>
      </p:grpSp>
      <p:sp>
        <p:nvSpPr>
          <p:cNvPr id="24" name="TextBox 42">
            <a:extLst>
              <a:ext uri="{FF2B5EF4-FFF2-40B4-BE49-F238E27FC236}">
                <a16:creationId xmlns:a16="http://schemas.microsoft.com/office/drawing/2014/main" id="{0FA99AA0-BABE-4E4F-92B5-34B25A55FF49}"/>
              </a:ext>
            </a:extLst>
          </p:cNvPr>
          <p:cNvSpPr txBox="1"/>
          <p:nvPr/>
        </p:nvSpPr>
        <p:spPr>
          <a:xfrm>
            <a:off x="8610337" y="2300376"/>
            <a:ext cx="2737972" cy="6233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75000"/>
                  </a:schemeClr>
                </a:solidFill>
                <a:latin typeface="+mn-lt"/>
                <a:ea typeface="+mn-ea"/>
                <a:cs typeface="+mn-ea"/>
                <a:sym typeface="+mn-lt"/>
              </a:rPr>
              <a:t>Click here to add content, content to match the title. </a:t>
            </a:r>
            <a:endParaRPr lang="id-ID" dirty="0">
              <a:solidFill>
                <a:schemeClr val="bg1">
                  <a:lumMod val="75000"/>
                </a:schemeClr>
              </a:solidFill>
              <a:latin typeface="+mn-lt"/>
              <a:ea typeface="+mn-ea"/>
              <a:cs typeface="+mn-ea"/>
              <a:sym typeface="+mn-lt"/>
            </a:endParaRPr>
          </a:p>
        </p:txBody>
      </p:sp>
      <p:sp>
        <p:nvSpPr>
          <p:cNvPr id="25" name="TextBox 6">
            <a:extLst>
              <a:ext uri="{FF2B5EF4-FFF2-40B4-BE49-F238E27FC236}">
                <a16:creationId xmlns:a16="http://schemas.microsoft.com/office/drawing/2014/main" id="{44A1B285-0883-4D94-BB73-5CC1FE2A5336}"/>
              </a:ext>
            </a:extLst>
          </p:cNvPr>
          <p:cNvSpPr txBox="1"/>
          <p:nvPr/>
        </p:nvSpPr>
        <p:spPr>
          <a:xfrm>
            <a:off x="8610337" y="1654045"/>
            <a:ext cx="2737972"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a:p>
            <a:r>
              <a:rPr lang="en-US" sz="1600" b="1" dirty="0">
                <a:solidFill>
                  <a:schemeClr val="tx1">
                    <a:lumMod val="75000"/>
                    <a:lumOff val="25000"/>
                  </a:schemeClr>
                </a:solidFill>
                <a:cs typeface="+mn-ea"/>
                <a:sym typeface="+mn-lt"/>
              </a:rPr>
              <a:t>Our Company</a:t>
            </a:r>
          </a:p>
        </p:txBody>
      </p:sp>
      <p:sp>
        <p:nvSpPr>
          <p:cNvPr id="26" name="TextBox 42">
            <a:extLst>
              <a:ext uri="{FF2B5EF4-FFF2-40B4-BE49-F238E27FC236}">
                <a16:creationId xmlns:a16="http://schemas.microsoft.com/office/drawing/2014/main" id="{F1D79DBD-22B2-42F9-B8E3-D00635A88A1D}"/>
              </a:ext>
            </a:extLst>
          </p:cNvPr>
          <p:cNvSpPr txBox="1"/>
          <p:nvPr/>
        </p:nvSpPr>
        <p:spPr>
          <a:xfrm>
            <a:off x="8610337" y="5289452"/>
            <a:ext cx="2737972" cy="6233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75000"/>
                  </a:schemeClr>
                </a:solidFill>
                <a:latin typeface="+mn-lt"/>
                <a:ea typeface="+mn-ea"/>
                <a:cs typeface="+mn-ea"/>
                <a:sym typeface="+mn-lt"/>
              </a:rPr>
              <a:t>Click here to add content, content to match the title. </a:t>
            </a:r>
            <a:endParaRPr lang="id-ID" dirty="0">
              <a:solidFill>
                <a:schemeClr val="bg1">
                  <a:lumMod val="75000"/>
                </a:schemeClr>
              </a:solidFill>
              <a:latin typeface="+mn-lt"/>
              <a:ea typeface="+mn-ea"/>
              <a:cs typeface="+mn-ea"/>
              <a:sym typeface="+mn-lt"/>
            </a:endParaRPr>
          </a:p>
        </p:txBody>
      </p:sp>
      <p:sp>
        <p:nvSpPr>
          <p:cNvPr id="27" name="TextBox 6">
            <a:extLst>
              <a:ext uri="{FF2B5EF4-FFF2-40B4-BE49-F238E27FC236}">
                <a16:creationId xmlns:a16="http://schemas.microsoft.com/office/drawing/2014/main" id="{2197A461-F001-41BD-8055-314B23D628C1}"/>
              </a:ext>
            </a:extLst>
          </p:cNvPr>
          <p:cNvSpPr txBox="1"/>
          <p:nvPr/>
        </p:nvSpPr>
        <p:spPr>
          <a:xfrm>
            <a:off x="8610337" y="4643121"/>
            <a:ext cx="2737972"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a:p>
            <a:r>
              <a:rPr lang="en-US" sz="1600" b="1" dirty="0">
                <a:solidFill>
                  <a:schemeClr val="tx1">
                    <a:lumMod val="75000"/>
                    <a:lumOff val="25000"/>
                  </a:schemeClr>
                </a:solidFill>
                <a:cs typeface="+mn-ea"/>
                <a:sym typeface="+mn-lt"/>
              </a:rPr>
              <a:t>Our Company</a:t>
            </a:r>
          </a:p>
        </p:txBody>
      </p:sp>
      <p:sp>
        <p:nvSpPr>
          <p:cNvPr id="28" name="TextBox 42">
            <a:extLst>
              <a:ext uri="{FF2B5EF4-FFF2-40B4-BE49-F238E27FC236}">
                <a16:creationId xmlns:a16="http://schemas.microsoft.com/office/drawing/2014/main" id="{18B2130D-7D04-421B-A36E-5A5EA235C230}"/>
              </a:ext>
            </a:extLst>
          </p:cNvPr>
          <p:cNvSpPr txBox="1"/>
          <p:nvPr/>
        </p:nvSpPr>
        <p:spPr>
          <a:xfrm>
            <a:off x="775750" y="2300376"/>
            <a:ext cx="2737972" cy="6233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en-US" altLang="zh-CN" dirty="0">
                <a:solidFill>
                  <a:schemeClr val="bg1">
                    <a:lumMod val="75000"/>
                  </a:schemeClr>
                </a:solidFill>
                <a:latin typeface="+mn-lt"/>
                <a:ea typeface="+mn-ea"/>
                <a:cs typeface="+mn-ea"/>
                <a:sym typeface="+mn-lt"/>
              </a:rPr>
              <a:t>Click here to add content, content to match the title. </a:t>
            </a:r>
            <a:endParaRPr lang="id-ID" dirty="0">
              <a:solidFill>
                <a:schemeClr val="bg1">
                  <a:lumMod val="75000"/>
                </a:schemeClr>
              </a:solidFill>
              <a:latin typeface="+mn-lt"/>
              <a:ea typeface="+mn-ea"/>
              <a:cs typeface="+mn-ea"/>
              <a:sym typeface="+mn-lt"/>
            </a:endParaRPr>
          </a:p>
        </p:txBody>
      </p:sp>
      <p:sp>
        <p:nvSpPr>
          <p:cNvPr id="29" name="TextBox 6">
            <a:extLst>
              <a:ext uri="{FF2B5EF4-FFF2-40B4-BE49-F238E27FC236}">
                <a16:creationId xmlns:a16="http://schemas.microsoft.com/office/drawing/2014/main" id="{62BCA05E-3321-4246-830D-15FF4F61D636}"/>
              </a:ext>
            </a:extLst>
          </p:cNvPr>
          <p:cNvSpPr txBox="1"/>
          <p:nvPr/>
        </p:nvSpPr>
        <p:spPr>
          <a:xfrm>
            <a:off x="775750" y="1654045"/>
            <a:ext cx="2737972" cy="584775"/>
          </a:xfrm>
          <a:prstGeom prst="rect">
            <a:avLst/>
          </a:prstGeom>
          <a:noFill/>
        </p:spPr>
        <p:txBody>
          <a:bodyPr wrap="square" rtlCol="0">
            <a:spAutoFit/>
          </a:bodyPr>
          <a:lstStyle/>
          <a:p>
            <a:pPr algn="r"/>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a:p>
            <a:pPr algn="r"/>
            <a:r>
              <a:rPr lang="en-US" sz="1600" b="1" dirty="0">
                <a:solidFill>
                  <a:schemeClr val="tx1">
                    <a:lumMod val="75000"/>
                    <a:lumOff val="25000"/>
                  </a:schemeClr>
                </a:solidFill>
                <a:cs typeface="+mn-ea"/>
                <a:sym typeface="+mn-lt"/>
              </a:rPr>
              <a:t>Our Company</a:t>
            </a:r>
          </a:p>
        </p:txBody>
      </p:sp>
      <p:sp>
        <p:nvSpPr>
          <p:cNvPr id="30" name="TextBox 42">
            <a:extLst>
              <a:ext uri="{FF2B5EF4-FFF2-40B4-BE49-F238E27FC236}">
                <a16:creationId xmlns:a16="http://schemas.microsoft.com/office/drawing/2014/main" id="{D721E029-3CB7-4553-8007-D9B8F8436D17}"/>
              </a:ext>
            </a:extLst>
          </p:cNvPr>
          <p:cNvSpPr txBox="1"/>
          <p:nvPr/>
        </p:nvSpPr>
        <p:spPr>
          <a:xfrm>
            <a:off x="775750" y="5289452"/>
            <a:ext cx="2737972" cy="6233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a:r>
              <a:rPr lang="en-US" altLang="zh-CN" dirty="0">
                <a:solidFill>
                  <a:schemeClr val="bg1">
                    <a:lumMod val="75000"/>
                  </a:schemeClr>
                </a:solidFill>
                <a:latin typeface="+mn-lt"/>
                <a:ea typeface="+mn-ea"/>
                <a:cs typeface="+mn-ea"/>
                <a:sym typeface="+mn-lt"/>
              </a:rPr>
              <a:t>Click here to add content, content to match the title. </a:t>
            </a:r>
            <a:endParaRPr lang="id-ID" dirty="0">
              <a:solidFill>
                <a:schemeClr val="bg1">
                  <a:lumMod val="75000"/>
                </a:schemeClr>
              </a:solidFill>
              <a:latin typeface="+mn-lt"/>
              <a:ea typeface="+mn-ea"/>
              <a:cs typeface="+mn-ea"/>
              <a:sym typeface="+mn-lt"/>
            </a:endParaRPr>
          </a:p>
        </p:txBody>
      </p:sp>
      <p:sp>
        <p:nvSpPr>
          <p:cNvPr id="31" name="TextBox 6">
            <a:extLst>
              <a:ext uri="{FF2B5EF4-FFF2-40B4-BE49-F238E27FC236}">
                <a16:creationId xmlns:a16="http://schemas.microsoft.com/office/drawing/2014/main" id="{1C8FF384-38CA-4DD8-A8F9-01BB538CBB80}"/>
              </a:ext>
            </a:extLst>
          </p:cNvPr>
          <p:cNvSpPr txBox="1"/>
          <p:nvPr/>
        </p:nvSpPr>
        <p:spPr>
          <a:xfrm>
            <a:off x="775750" y="4643121"/>
            <a:ext cx="2737972" cy="584775"/>
          </a:xfrm>
          <a:prstGeom prst="rect">
            <a:avLst/>
          </a:prstGeom>
          <a:noFill/>
        </p:spPr>
        <p:txBody>
          <a:bodyPr wrap="square" rtlCol="0">
            <a:spAutoFit/>
          </a:bodyPr>
          <a:lstStyle/>
          <a:p>
            <a:pPr algn="r"/>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a:p>
            <a:pPr algn="r"/>
            <a:r>
              <a:rPr lang="en-US" sz="1600" b="1" dirty="0">
                <a:solidFill>
                  <a:schemeClr val="tx1">
                    <a:lumMod val="75000"/>
                    <a:lumOff val="25000"/>
                  </a:schemeClr>
                </a:solidFill>
                <a:cs typeface="+mn-ea"/>
                <a:sym typeface="+mn-lt"/>
              </a:rPr>
              <a:t>Our Company</a:t>
            </a:r>
          </a:p>
        </p:txBody>
      </p:sp>
    </p:spTree>
    <p:extLst>
      <p:ext uri="{BB962C8B-B14F-4D97-AF65-F5344CB8AC3E}">
        <p14:creationId xmlns:p14="http://schemas.microsoft.com/office/powerpoint/2010/main" val="3220965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16" presetClass="entr" presetSubtype="42"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outHorizontal)">
                                      <p:cBhvr>
                                        <p:cTn id="31" dur="500"/>
                                        <p:tgtEl>
                                          <p:spTgt spid="3"/>
                                        </p:tgtEl>
                                      </p:cBhvr>
                                    </p:animEffect>
                                  </p:childTnLst>
                                </p:cTn>
                              </p:par>
                              <p:par>
                                <p:cTn id="32" presetID="16" presetClass="entr" presetSubtype="42"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outHorizontal)">
                                      <p:cBhvr>
                                        <p:cTn id="34" dur="500"/>
                                        <p:tgtEl>
                                          <p:spTgt spid="5"/>
                                        </p:tgtEl>
                                      </p:cBhvr>
                                    </p:animEffect>
                                  </p:childTnLst>
                                </p:cTn>
                              </p:par>
                              <p:par>
                                <p:cTn id="35" presetID="16" presetClass="entr" presetSubtype="42"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Horizontal)">
                                      <p:cBhvr>
                                        <p:cTn id="37" dur="500"/>
                                        <p:tgtEl>
                                          <p:spTgt spid="2"/>
                                        </p:tgtEl>
                                      </p:cBhvr>
                                    </p:animEffect>
                                  </p:childTnLst>
                                </p:cTn>
                              </p:par>
                              <p:par>
                                <p:cTn id="38" presetID="16" presetClass="entr" presetSubtype="42"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outHorizontal)">
                                      <p:cBhvr>
                                        <p:cTn id="40" dur="500"/>
                                        <p:tgtEl>
                                          <p:spTgt spid="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750"/>
                                        <p:tgtEl>
                                          <p:spTgt spid="25"/>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4250"/>
                            </p:stCondLst>
                            <p:childTnLst>
                              <p:par>
                                <p:cTn id="54" presetID="14" presetClass="entr" presetSubtype="1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750"/>
                                        <p:tgtEl>
                                          <p:spTgt spid="27"/>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5500"/>
                            </p:stCondLst>
                            <p:childTnLst>
                              <p:par>
                                <p:cTn id="62" presetID="14" presetClass="entr" presetSubtype="1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750"/>
                                        <p:tgtEl>
                                          <p:spTgt spid="29"/>
                                        </p:tgtEl>
                                      </p:cBhvr>
                                    </p:animEffect>
                                  </p:childTnLst>
                                </p:cTn>
                              </p:par>
                            </p:childTnLst>
                          </p:cTn>
                        </p:par>
                        <p:par>
                          <p:cTn id="65" fill="hold">
                            <p:stCondLst>
                              <p:cond delay="625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6750"/>
                            </p:stCondLst>
                            <p:childTnLst>
                              <p:par>
                                <p:cTn id="70" presetID="14" presetClass="entr" presetSubtype="1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randombar(horizontal)">
                                      <p:cBhvr>
                                        <p:cTn id="7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4" grpId="0"/>
      <p:bldP spid="25" grpId="0"/>
      <p:bldP spid="26" grpId="0"/>
      <p:bldP spid="27" grpId="0"/>
      <p:bldP spid="28" grpId="0"/>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13DF99AF-AD06-4926-B714-05C526DA1F18}"/>
              </a:ext>
            </a:extLst>
          </p:cNvPr>
          <p:cNvGrpSpPr/>
          <p:nvPr/>
        </p:nvGrpSpPr>
        <p:grpSpPr>
          <a:xfrm>
            <a:off x="0" y="207925"/>
            <a:ext cx="12192000" cy="569257"/>
            <a:chOff x="0" y="207925"/>
            <a:chExt cx="12192000" cy="569257"/>
          </a:xfrm>
        </p:grpSpPr>
        <p:grpSp>
          <p:nvGrpSpPr>
            <p:cNvPr id="32" name="组合 31">
              <a:extLst>
                <a:ext uri="{FF2B5EF4-FFF2-40B4-BE49-F238E27FC236}">
                  <a16:creationId xmlns:a16="http://schemas.microsoft.com/office/drawing/2014/main" id="{1E0AFA6C-8219-484C-9399-A4D77CC03154}"/>
                </a:ext>
              </a:extLst>
            </p:cNvPr>
            <p:cNvGrpSpPr/>
            <p:nvPr/>
          </p:nvGrpSpPr>
          <p:grpSpPr>
            <a:xfrm>
              <a:off x="1029697" y="207925"/>
              <a:ext cx="2084213" cy="569257"/>
              <a:chOff x="896961" y="177207"/>
              <a:chExt cx="2084213" cy="569257"/>
            </a:xfrm>
          </p:grpSpPr>
          <p:sp>
            <p:nvSpPr>
              <p:cNvPr id="35" name="文本框 34">
                <a:extLst>
                  <a:ext uri="{FF2B5EF4-FFF2-40B4-BE49-F238E27FC236}">
                    <a16:creationId xmlns:a16="http://schemas.microsoft.com/office/drawing/2014/main" id="{FD34BF78-B8ED-42A3-9A5A-793911A2A08F}"/>
                  </a:ext>
                </a:extLst>
              </p:cNvPr>
              <p:cNvSpPr txBox="1"/>
              <p:nvPr/>
            </p:nvSpPr>
            <p:spPr>
              <a:xfrm>
                <a:off x="896961" y="177207"/>
                <a:ext cx="158247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072C29CE-547C-4EDD-90B3-A85ED92D7709}"/>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33" name="任意多边形: 形状 39">
              <a:extLst>
                <a:ext uri="{FF2B5EF4-FFF2-40B4-BE49-F238E27FC236}">
                  <a16:creationId xmlns:a16="http://schemas.microsoft.com/office/drawing/2014/main" id="{C6CEBDEA-842A-4202-A3D2-620DC730CB1C}"/>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39">
              <a:extLst>
                <a:ext uri="{FF2B5EF4-FFF2-40B4-BE49-F238E27FC236}">
                  <a16:creationId xmlns:a16="http://schemas.microsoft.com/office/drawing/2014/main" id="{8BE9B56F-4620-45CE-98D8-B8AA04215DB6}"/>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BCB46AF3-3701-8248-807F-0EA5E2FB6C82}"/>
              </a:ext>
            </a:extLst>
          </p:cNvPr>
          <p:cNvGrpSpPr/>
          <p:nvPr/>
        </p:nvGrpSpPr>
        <p:grpSpPr>
          <a:xfrm>
            <a:off x="1409722" y="1189801"/>
            <a:ext cx="4013321" cy="4966128"/>
            <a:chOff x="865232" y="1286330"/>
            <a:chExt cx="4013321" cy="4966128"/>
          </a:xfrm>
        </p:grpSpPr>
        <p:pic>
          <p:nvPicPr>
            <p:cNvPr id="3" name="Picture 3">
              <a:extLst>
                <a:ext uri="{FF2B5EF4-FFF2-40B4-BE49-F238E27FC236}">
                  <a16:creationId xmlns:a16="http://schemas.microsoft.com/office/drawing/2014/main" id="{3F262006-5884-7E48-8125-827B42CACD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354" t="8440" r="6203" b="10137"/>
            <a:stretch/>
          </p:blipFill>
          <p:spPr>
            <a:xfrm>
              <a:off x="865232" y="1286330"/>
              <a:ext cx="4013321" cy="4966128"/>
            </a:xfrm>
            <a:prstGeom prst="rect">
              <a:avLst/>
            </a:prstGeom>
          </p:spPr>
        </p:pic>
        <p:sp>
          <p:nvSpPr>
            <p:cNvPr id="4" name="Rectangle 4">
              <a:extLst>
                <a:ext uri="{FF2B5EF4-FFF2-40B4-BE49-F238E27FC236}">
                  <a16:creationId xmlns:a16="http://schemas.microsoft.com/office/drawing/2014/main" id="{AC0B25EF-EA48-2340-A72E-87E75A7E8885}"/>
                </a:ext>
              </a:extLst>
            </p:cNvPr>
            <p:cNvSpPr/>
            <p:nvPr/>
          </p:nvSpPr>
          <p:spPr>
            <a:xfrm>
              <a:off x="1454929" y="1882324"/>
              <a:ext cx="2838784" cy="3697941"/>
            </a:xfrm>
            <a:prstGeom prst="rect">
              <a:avLst/>
            </a:prstGeom>
            <a:blipFill>
              <a:blip r:embed="rId4" cstate="screen">
                <a:extLst>
                  <a:ext uri="{28A0092B-C50C-407E-A947-70E740481C1C}">
                    <a14:useLocalDpi xmlns:a14="http://schemas.microsoft.com/office/drawing/2010/main"/>
                  </a:ext>
                </a:extLst>
              </a:blip>
              <a:srcRect/>
              <a:stretch>
                <a:fillRect t="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3"/>
              <a:endParaRPr lang="en-US" sz="3200">
                <a:solidFill>
                  <a:prstClr val="white"/>
                </a:solidFill>
                <a:cs typeface="+mn-ea"/>
                <a:sym typeface="+mn-lt"/>
              </a:endParaRPr>
            </a:p>
          </p:txBody>
        </p:sp>
      </p:grpSp>
      <p:grpSp>
        <p:nvGrpSpPr>
          <p:cNvPr id="5" name="组合 4">
            <a:extLst>
              <a:ext uri="{FF2B5EF4-FFF2-40B4-BE49-F238E27FC236}">
                <a16:creationId xmlns:a16="http://schemas.microsoft.com/office/drawing/2014/main" id="{5D54A58E-9528-394D-AB6E-75492B39C4D9}"/>
              </a:ext>
            </a:extLst>
          </p:cNvPr>
          <p:cNvGrpSpPr/>
          <p:nvPr/>
        </p:nvGrpSpPr>
        <p:grpSpPr>
          <a:xfrm>
            <a:off x="5902386" y="1936504"/>
            <a:ext cx="3221557" cy="472433"/>
            <a:chOff x="6244105" y="2385568"/>
            <a:chExt cx="3221557" cy="472433"/>
          </a:xfrm>
          <a:solidFill>
            <a:schemeClr val="accent2"/>
          </a:solidFill>
        </p:grpSpPr>
        <p:sp>
          <p:nvSpPr>
            <p:cNvPr id="6" name="矩形 5">
              <a:extLst>
                <a:ext uri="{FF2B5EF4-FFF2-40B4-BE49-F238E27FC236}">
                  <a16:creationId xmlns:a16="http://schemas.microsoft.com/office/drawing/2014/main" id="{D8A80BB9-F340-FD44-A711-0A7CF23B9EE2}"/>
                </a:ext>
              </a:extLst>
            </p:cNvPr>
            <p:cNvSpPr/>
            <p:nvPr/>
          </p:nvSpPr>
          <p:spPr>
            <a:xfrm>
              <a:off x="6244105" y="2385568"/>
              <a:ext cx="3221557" cy="472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defTabSz="914273"/>
              <a:endParaRPr lang="zh-CN" altLang="en-US" sz="2800">
                <a:solidFill>
                  <a:schemeClr val="bg1"/>
                </a:solidFill>
                <a:cs typeface="+mn-ea"/>
                <a:sym typeface="+mn-lt"/>
              </a:endParaRPr>
            </a:p>
          </p:txBody>
        </p:sp>
        <p:sp>
          <p:nvSpPr>
            <p:cNvPr id="7" name="TextBox 32">
              <a:extLst>
                <a:ext uri="{FF2B5EF4-FFF2-40B4-BE49-F238E27FC236}">
                  <a16:creationId xmlns:a16="http://schemas.microsoft.com/office/drawing/2014/main" id="{13ABF506-71D0-214D-9059-C34AB7E4F549}"/>
                </a:ext>
              </a:extLst>
            </p:cNvPr>
            <p:cNvSpPr txBox="1"/>
            <p:nvPr/>
          </p:nvSpPr>
          <p:spPr>
            <a:xfrm>
              <a:off x="6297827" y="2468917"/>
              <a:ext cx="3025089" cy="315473"/>
            </a:xfrm>
            <a:prstGeom prst="rect">
              <a:avLst/>
            </a:prstGeom>
            <a:grpFill/>
          </p:spPr>
          <p:txBody>
            <a:bodyPr wrap="square" lIns="68580" tIns="34291" rIns="68580" bIns="34291" rtlCol="0">
              <a:spAutoFit/>
            </a:bodyPr>
            <a:lstStyle/>
            <a:p>
              <a:pPr defTabSz="914273"/>
              <a:r>
                <a:rPr lang="en-US" altLang="zh-CN" sz="1600" dirty="0">
                  <a:solidFill>
                    <a:schemeClr val="bg1"/>
                  </a:solidFill>
                  <a:cs typeface="+mn-ea"/>
                  <a:sym typeface="+mn-lt"/>
                </a:rPr>
                <a:t>Fill in the description</a:t>
              </a:r>
              <a:endParaRPr lang="zh-CN" altLang="en-US" sz="1600" dirty="0">
                <a:solidFill>
                  <a:schemeClr val="bg1"/>
                </a:solidFill>
                <a:cs typeface="+mn-ea"/>
                <a:sym typeface="+mn-lt"/>
              </a:endParaRPr>
            </a:p>
          </p:txBody>
        </p:sp>
      </p:grpSp>
      <p:grpSp>
        <p:nvGrpSpPr>
          <p:cNvPr id="8" name="组合 7">
            <a:extLst>
              <a:ext uri="{FF2B5EF4-FFF2-40B4-BE49-F238E27FC236}">
                <a16:creationId xmlns:a16="http://schemas.microsoft.com/office/drawing/2014/main" id="{028A0ADB-E650-9A4F-AA17-ABA1BF9BC86A}"/>
              </a:ext>
            </a:extLst>
          </p:cNvPr>
          <p:cNvGrpSpPr/>
          <p:nvPr/>
        </p:nvGrpSpPr>
        <p:grpSpPr>
          <a:xfrm>
            <a:off x="5902382" y="2484293"/>
            <a:ext cx="3540863" cy="472433"/>
            <a:chOff x="6244101" y="2933357"/>
            <a:chExt cx="3540863" cy="472433"/>
          </a:xfrm>
          <a:solidFill>
            <a:schemeClr val="accent1"/>
          </a:solidFill>
        </p:grpSpPr>
        <p:sp>
          <p:nvSpPr>
            <p:cNvPr id="9" name="矩形 8">
              <a:extLst>
                <a:ext uri="{FF2B5EF4-FFF2-40B4-BE49-F238E27FC236}">
                  <a16:creationId xmlns:a16="http://schemas.microsoft.com/office/drawing/2014/main" id="{529CF804-8EED-874E-8CEA-0501ED84B683}"/>
                </a:ext>
              </a:extLst>
            </p:cNvPr>
            <p:cNvSpPr/>
            <p:nvPr/>
          </p:nvSpPr>
          <p:spPr>
            <a:xfrm>
              <a:off x="6244101" y="2933357"/>
              <a:ext cx="3540863" cy="472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defTabSz="914273"/>
              <a:endParaRPr lang="zh-CN" altLang="en-US" sz="2800">
                <a:solidFill>
                  <a:schemeClr val="bg1"/>
                </a:solidFill>
                <a:cs typeface="+mn-ea"/>
                <a:sym typeface="+mn-lt"/>
              </a:endParaRPr>
            </a:p>
          </p:txBody>
        </p:sp>
        <p:sp>
          <p:nvSpPr>
            <p:cNvPr id="10" name="TextBox 34">
              <a:extLst>
                <a:ext uri="{FF2B5EF4-FFF2-40B4-BE49-F238E27FC236}">
                  <a16:creationId xmlns:a16="http://schemas.microsoft.com/office/drawing/2014/main" id="{B9DD9BC7-A8C7-3243-8869-4523D4E42F5C}"/>
                </a:ext>
              </a:extLst>
            </p:cNvPr>
            <p:cNvSpPr txBox="1"/>
            <p:nvPr/>
          </p:nvSpPr>
          <p:spPr>
            <a:xfrm>
              <a:off x="6297825" y="3016707"/>
              <a:ext cx="3167837" cy="315473"/>
            </a:xfrm>
            <a:prstGeom prst="rect">
              <a:avLst/>
            </a:prstGeom>
            <a:grpFill/>
          </p:spPr>
          <p:txBody>
            <a:bodyPr wrap="square" lIns="68580" tIns="34291" rIns="68580" bIns="34291" rtlCol="0">
              <a:spAutoFit/>
            </a:bodyPr>
            <a:lstStyle/>
            <a:p>
              <a:pPr defTabSz="914273"/>
              <a:r>
                <a:rPr lang="en-US" altLang="zh-CN" sz="1600" dirty="0">
                  <a:solidFill>
                    <a:schemeClr val="bg1"/>
                  </a:solidFill>
                  <a:cs typeface="+mn-ea"/>
                  <a:sym typeface="+mn-lt"/>
                </a:rPr>
                <a:t>Fill in the description</a:t>
              </a:r>
              <a:endParaRPr lang="zh-CN" altLang="en-US" sz="1600" dirty="0">
                <a:solidFill>
                  <a:schemeClr val="bg1"/>
                </a:solidFill>
                <a:cs typeface="+mn-ea"/>
                <a:sym typeface="+mn-lt"/>
              </a:endParaRPr>
            </a:p>
          </p:txBody>
        </p:sp>
      </p:grpSp>
      <p:grpSp>
        <p:nvGrpSpPr>
          <p:cNvPr id="11" name="组合 10">
            <a:extLst>
              <a:ext uri="{FF2B5EF4-FFF2-40B4-BE49-F238E27FC236}">
                <a16:creationId xmlns:a16="http://schemas.microsoft.com/office/drawing/2014/main" id="{248DDD0D-D120-B94A-86C7-0567C9E91FF6}"/>
              </a:ext>
            </a:extLst>
          </p:cNvPr>
          <p:cNvGrpSpPr/>
          <p:nvPr/>
        </p:nvGrpSpPr>
        <p:grpSpPr>
          <a:xfrm>
            <a:off x="5902385" y="3032082"/>
            <a:ext cx="3540863" cy="472433"/>
            <a:chOff x="6244104" y="3481146"/>
            <a:chExt cx="3540863" cy="472433"/>
          </a:xfrm>
          <a:solidFill>
            <a:schemeClr val="accent2"/>
          </a:solidFill>
        </p:grpSpPr>
        <p:sp>
          <p:nvSpPr>
            <p:cNvPr id="12" name="矩形 11">
              <a:extLst>
                <a:ext uri="{FF2B5EF4-FFF2-40B4-BE49-F238E27FC236}">
                  <a16:creationId xmlns:a16="http://schemas.microsoft.com/office/drawing/2014/main" id="{EC244CC2-C5F3-FE41-B844-1A16FFB11ED6}"/>
                </a:ext>
              </a:extLst>
            </p:cNvPr>
            <p:cNvSpPr/>
            <p:nvPr/>
          </p:nvSpPr>
          <p:spPr>
            <a:xfrm>
              <a:off x="6244104" y="3481146"/>
              <a:ext cx="3540863" cy="472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defTabSz="914273"/>
              <a:endParaRPr lang="zh-CN" altLang="en-US" sz="2800">
                <a:solidFill>
                  <a:schemeClr val="bg1"/>
                </a:solidFill>
                <a:cs typeface="+mn-ea"/>
                <a:sym typeface="+mn-lt"/>
              </a:endParaRPr>
            </a:p>
          </p:txBody>
        </p:sp>
        <p:sp>
          <p:nvSpPr>
            <p:cNvPr id="13" name="TextBox 36">
              <a:extLst>
                <a:ext uri="{FF2B5EF4-FFF2-40B4-BE49-F238E27FC236}">
                  <a16:creationId xmlns:a16="http://schemas.microsoft.com/office/drawing/2014/main" id="{EE0A50A3-D85D-4E45-8170-E50090500FBE}"/>
                </a:ext>
              </a:extLst>
            </p:cNvPr>
            <p:cNvSpPr txBox="1"/>
            <p:nvPr/>
          </p:nvSpPr>
          <p:spPr>
            <a:xfrm>
              <a:off x="6297826" y="3564495"/>
              <a:ext cx="3391980" cy="315473"/>
            </a:xfrm>
            <a:prstGeom prst="rect">
              <a:avLst/>
            </a:prstGeom>
            <a:grpFill/>
          </p:spPr>
          <p:txBody>
            <a:bodyPr wrap="square" lIns="68580" tIns="34291" rIns="68580" bIns="34291" rtlCol="0">
              <a:spAutoFit/>
            </a:bodyPr>
            <a:lstStyle/>
            <a:p>
              <a:pPr defTabSz="914273"/>
              <a:r>
                <a:rPr lang="en-US" altLang="zh-CN" sz="1600" dirty="0">
                  <a:solidFill>
                    <a:schemeClr val="bg1"/>
                  </a:solidFill>
                  <a:cs typeface="+mn-ea"/>
                  <a:sym typeface="+mn-lt"/>
                </a:rPr>
                <a:t>Fill in the description</a:t>
              </a:r>
              <a:endParaRPr lang="zh-CN" altLang="en-US" sz="1600" dirty="0">
                <a:solidFill>
                  <a:schemeClr val="bg1"/>
                </a:solidFill>
                <a:cs typeface="+mn-ea"/>
                <a:sym typeface="+mn-lt"/>
              </a:endParaRPr>
            </a:p>
          </p:txBody>
        </p:sp>
      </p:grpSp>
      <p:grpSp>
        <p:nvGrpSpPr>
          <p:cNvPr id="14" name="组合 13">
            <a:extLst>
              <a:ext uri="{FF2B5EF4-FFF2-40B4-BE49-F238E27FC236}">
                <a16:creationId xmlns:a16="http://schemas.microsoft.com/office/drawing/2014/main" id="{A260DFB9-7425-BB47-94AE-252F08C57784}"/>
              </a:ext>
            </a:extLst>
          </p:cNvPr>
          <p:cNvGrpSpPr/>
          <p:nvPr/>
        </p:nvGrpSpPr>
        <p:grpSpPr>
          <a:xfrm>
            <a:off x="5902382" y="3579870"/>
            <a:ext cx="4065183" cy="472433"/>
            <a:chOff x="6244101" y="4028934"/>
            <a:chExt cx="4065183" cy="472433"/>
          </a:xfrm>
          <a:solidFill>
            <a:schemeClr val="accent1"/>
          </a:solidFill>
        </p:grpSpPr>
        <p:sp>
          <p:nvSpPr>
            <p:cNvPr id="15" name="矩形 14">
              <a:extLst>
                <a:ext uri="{FF2B5EF4-FFF2-40B4-BE49-F238E27FC236}">
                  <a16:creationId xmlns:a16="http://schemas.microsoft.com/office/drawing/2014/main" id="{34A8AA76-D59B-7E45-8709-63746B14CD8C}"/>
                </a:ext>
              </a:extLst>
            </p:cNvPr>
            <p:cNvSpPr/>
            <p:nvPr/>
          </p:nvSpPr>
          <p:spPr>
            <a:xfrm>
              <a:off x="6244101" y="4028934"/>
              <a:ext cx="4065183" cy="472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defTabSz="914273"/>
              <a:endParaRPr lang="zh-CN" altLang="en-US" sz="2800">
                <a:solidFill>
                  <a:schemeClr val="bg1"/>
                </a:solidFill>
                <a:cs typeface="+mn-ea"/>
                <a:sym typeface="+mn-lt"/>
              </a:endParaRPr>
            </a:p>
          </p:txBody>
        </p:sp>
        <p:sp>
          <p:nvSpPr>
            <p:cNvPr id="16" name="TextBox 38">
              <a:extLst>
                <a:ext uri="{FF2B5EF4-FFF2-40B4-BE49-F238E27FC236}">
                  <a16:creationId xmlns:a16="http://schemas.microsoft.com/office/drawing/2014/main" id="{66B75552-7456-5243-B783-C1356A57F648}"/>
                </a:ext>
              </a:extLst>
            </p:cNvPr>
            <p:cNvSpPr txBox="1"/>
            <p:nvPr/>
          </p:nvSpPr>
          <p:spPr>
            <a:xfrm>
              <a:off x="6297825" y="4112284"/>
              <a:ext cx="3813297" cy="315473"/>
            </a:xfrm>
            <a:prstGeom prst="rect">
              <a:avLst/>
            </a:prstGeom>
            <a:grpFill/>
          </p:spPr>
          <p:txBody>
            <a:bodyPr wrap="square" lIns="68580" tIns="34291" rIns="68580" bIns="34291" rtlCol="0">
              <a:spAutoFit/>
            </a:bodyPr>
            <a:lstStyle/>
            <a:p>
              <a:pPr defTabSz="914273"/>
              <a:r>
                <a:rPr lang="en-US" altLang="zh-CN" sz="1600" dirty="0">
                  <a:solidFill>
                    <a:schemeClr val="bg1"/>
                  </a:solidFill>
                  <a:cs typeface="+mn-ea"/>
                  <a:sym typeface="+mn-lt"/>
                </a:rPr>
                <a:t>Fill in the description</a:t>
              </a:r>
              <a:endParaRPr lang="zh-CN" altLang="en-US" sz="1600" dirty="0">
                <a:solidFill>
                  <a:schemeClr val="bg1"/>
                </a:solidFill>
                <a:cs typeface="+mn-ea"/>
                <a:sym typeface="+mn-lt"/>
              </a:endParaRPr>
            </a:p>
          </p:txBody>
        </p:sp>
      </p:grpSp>
      <p:grpSp>
        <p:nvGrpSpPr>
          <p:cNvPr id="17" name="组合 16">
            <a:extLst>
              <a:ext uri="{FF2B5EF4-FFF2-40B4-BE49-F238E27FC236}">
                <a16:creationId xmlns:a16="http://schemas.microsoft.com/office/drawing/2014/main" id="{D8D6B8C5-8DE8-D84A-9CBE-261BE40BA715}"/>
              </a:ext>
            </a:extLst>
          </p:cNvPr>
          <p:cNvGrpSpPr/>
          <p:nvPr/>
        </p:nvGrpSpPr>
        <p:grpSpPr>
          <a:xfrm>
            <a:off x="5902383" y="1388714"/>
            <a:ext cx="3867020" cy="472433"/>
            <a:chOff x="6244102" y="1837778"/>
            <a:chExt cx="3867020" cy="472433"/>
          </a:xfrm>
          <a:solidFill>
            <a:schemeClr val="accent1"/>
          </a:solidFill>
        </p:grpSpPr>
        <p:sp>
          <p:nvSpPr>
            <p:cNvPr id="18" name="矩形 17">
              <a:extLst>
                <a:ext uri="{FF2B5EF4-FFF2-40B4-BE49-F238E27FC236}">
                  <a16:creationId xmlns:a16="http://schemas.microsoft.com/office/drawing/2014/main" id="{76A5F1BF-7DE2-A942-B45C-6B1E87617A17}"/>
                </a:ext>
              </a:extLst>
            </p:cNvPr>
            <p:cNvSpPr/>
            <p:nvPr/>
          </p:nvSpPr>
          <p:spPr>
            <a:xfrm>
              <a:off x="6244102" y="1837778"/>
              <a:ext cx="3867020" cy="472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defTabSz="914273"/>
              <a:endParaRPr lang="zh-CN" altLang="en-US" sz="2800">
                <a:solidFill>
                  <a:schemeClr val="bg1"/>
                </a:solidFill>
                <a:cs typeface="+mn-ea"/>
                <a:sym typeface="+mn-lt"/>
              </a:endParaRPr>
            </a:p>
          </p:txBody>
        </p:sp>
        <p:sp>
          <p:nvSpPr>
            <p:cNvPr id="19" name="TextBox 40">
              <a:extLst>
                <a:ext uri="{FF2B5EF4-FFF2-40B4-BE49-F238E27FC236}">
                  <a16:creationId xmlns:a16="http://schemas.microsoft.com/office/drawing/2014/main" id="{E1F05930-7390-1B4D-85C0-94141C893F26}"/>
                </a:ext>
              </a:extLst>
            </p:cNvPr>
            <p:cNvSpPr txBox="1"/>
            <p:nvPr/>
          </p:nvSpPr>
          <p:spPr>
            <a:xfrm>
              <a:off x="6297824" y="1921128"/>
              <a:ext cx="3103105" cy="315473"/>
            </a:xfrm>
            <a:prstGeom prst="rect">
              <a:avLst/>
            </a:prstGeom>
            <a:grpFill/>
          </p:spPr>
          <p:txBody>
            <a:bodyPr wrap="square" lIns="68580" tIns="34291" rIns="68580" bIns="34291" rtlCol="0">
              <a:spAutoFit/>
            </a:bodyPr>
            <a:lstStyle/>
            <a:p>
              <a:pPr defTabSz="914273"/>
              <a:r>
                <a:rPr lang="en-US" altLang="zh-CN" sz="1600" dirty="0">
                  <a:solidFill>
                    <a:schemeClr val="bg1"/>
                  </a:solidFill>
                  <a:cs typeface="+mn-ea"/>
                  <a:sym typeface="+mn-lt"/>
                </a:rPr>
                <a:t>Fill in the description</a:t>
              </a:r>
              <a:endParaRPr lang="zh-CN" altLang="en-US" sz="1600" dirty="0">
                <a:solidFill>
                  <a:schemeClr val="bg1"/>
                </a:solidFill>
                <a:cs typeface="+mn-ea"/>
                <a:sym typeface="+mn-lt"/>
              </a:endParaRPr>
            </a:p>
          </p:txBody>
        </p:sp>
      </p:grpSp>
      <p:grpSp>
        <p:nvGrpSpPr>
          <p:cNvPr id="20" name="组合 19">
            <a:extLst>
              <a:ext uri="{FF2B5EF4-FFF2-40B4-BE49-F238E27FC236}">
                <a16:creationId xmlns:a16="http://schemas.microsoft.com/office/drawing/2014/main" id="{54189C54-628C-624B-85D3-D357758DED66}"/>
              </a:ext>
            </a:extLst>
          </p:cNvPr>
          <p:cNvGrpSpPr/>
          <p:nvPr/>
        </p:nvGrpSpPr>
        <p:grpSpPr>
          <a:xfrm>
            <a:off x="5902386" y="4127661"/>
            <a:ext cx="2742076" cy="472433"/>
            <a:chOff x="6244105" y="4576725"/>
            <a:chExt cx="2742076" cy="472433"/>
          </a:xfrm>
          <a:solidFill>
            <a:schemeClr val="accent2"/>
          </a:solidFill>
        </p:grpSpPr>
        <p:sp>
          <p:nvSpPr>
            <p:cNvPr id="21" name="矩形 20">
              <a:extLst>
                <a:ext uri="{FF2B5EF4-FFF2-40B4-BE49-F238E27FC236}">
                  <a16:creationId xmlns:a16="http://schemas.microsoft.com/office/drawing/2014/main" id="{ACBEBDD0-EC64-9E4D-9A42-757D697917F4}"/>
                </a:ext>
              </a:extLst>
            </p:cNvPr>
            <p:cNvSpPr/>
            <p:nvPr/>
          </p:nvSpPr>
          <p:spPr>
            <a:xfrm>
              <a:off x="6244105" y="4576725"/>
              <a:ext cx="2742076" cy="472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defTabSz="914273"/>
              <a:endParaRPr lang="zh-CN" altLang="en-US" sz="2800">
                <a:solidFill>
                  <a:schemeClr val="bg1"/>
                </a:solidFill>
                <a:cs typeface="+mn-ea"/>
                <a:sym typeface="+mn-lt"/>
              </a:endParaRPr>
            </a:p>
          </p:txBody>
        </p:sp>
        <p:sp>
          <p:nvSpPr>
            <p:cNvPr id="22" name="TextBox 42">
              <a:extLst>
                <a:ext uri="{FF2B5EF4-FFF2-40B4-BE49-F238E27FC236}">
                  <a16:creationId xmlns:a16="http://schemas.microsoft.com/office/drawing/2014/main" id="{CF07A167-90A7-1344-9B1F-6B09D05C0EA8}"/>
                </a:ext>
              </a:extLst>
            </p:cNvPr>
            <p:cNvSpPr txBox="1"/>
            <p:nvPr/>
          </p:nvSpPr>
          <p:spPr>
            <a:xfrm>
              <a:off x="6297826" y="4642149"/>
              <a:ext cx="2433920" cy="315473"/>
            </a:xfrm>
            <a:prstGeom prst="rect">
              <a:avLst/>
            </a:prstGeom>
            <a:grpFill/>
          </p:spPr>
          <p:txBody>
            <a:bodyPr wrap="square" lIns="68580" tIns="34291" rIns="68580" bIns="34291" rtlCol="0">
              <a:spAutoFit/>
            </a:bodyPr>
            <a:lstStyle/>
            <a:p>
              <a:pPr defTabSz="914273"/>
              <a:r>
                <a:rPr lang="en-US" altLang="zh-CN" sz="1600" dirty="0">
                  <a:solidFill>
                    <a:schemeClr val="bg1"/>
                  </a:solidFill>
                  <a:cs typeface="+mn-ea"/>
                  <a:sym typeface="+mn-lt"/>
                </a:rPr>
                <a:t>Fill in the description</a:t>
              </a:r>
              <a:endParaRPr lang="zh-CN" altLang="en-US" sz="1600" dirty="0">
                <a:solidFill>
                  <a:schemeClr val="bg1"/>
                </a:solidFill>
                <a:cs typeface="+mn-ea"/>
                <a:sym typeface="+mn-lt"/>
              </a:endParaRPr>
            </a:p>
          </p:txBody>
        </p:sp>
      </p:grpSp>
      <p:sp>
        <p:nvSpPr>
          <p:cNvPr id="27" name="Rectangle 29">
            <a:extLst>
              <a:ext uri="{FF2B5EF4-FFF2-40B4-BE49-F238E27FC236}">
                <a16:creationId xmlns:a16="http://schemas.microsoft.com/office/drawing/2014/main" id="{5E660D8F-1B20-7D49-B9A0-C668CA8F816B}"/>
              </a:ext>
            </a:extLst>
          </p:cNvPr>
          <p:cNvSpPr/>
          <p:nvPr/>
        </p:nvSpPr>
        <p:spPr>
          <a:xfrm>
            <a:off x="5902382" y="5223238"/>
            <a:ext cx="1887603" cy="83849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28" name="Rectangle 30">
            <a:extLst>
              <a:ext uri="{FF2B5EF4-FFF2-40B4-BE49-F238E27FC236}">
                <a16:creationId xmlns:a16="http://schemas.microsoft.com/office/drawing/2014/main" id="{16287B00-36D9-714C-BDB9-FEDA7FE7A673}"/>
              </a:ext>
            </a:extLst>
          </p:cNvPr>
          <p:cNvSpPr/>
          <p:nvPr/>
        </p:nvSpPr>
        <p:spPr>
          <a:xfrm>
            <a:off x="5902382" y="4901995"/>
            <a:ext cx="157753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9" name="Rectangle 29">
            <a:extLst>
              <a:ext uri="{FF2B5EF4-FFF2-40B4-BE49-F238E27FC236}">
                <a16:creationId xmlns:a16="http://schemas.microsoft.com/office/drawing/2014/main" id="{8776A113-E621-D244-B1FC-0A926E11AF1D}"/>
              </a:ext>
            </a:extLst>
          </p:cNvPr>
          <p:cNvSpPr/>
          <p:nvPr/>
        </p:nvSpPr>
        <p:spPr>
          <a:xfrm>
            <a:off x="8390027" y="5223238"/>
            <a:ext cx="1887603" cy="83849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30" name="Rectangle 30">
            <a:extLst>
              <a:ext uri="{FF2B5EF4-FFF2-40B4-BE49-F238E27FC236}">
                <a16:creationId xmlns:a16="http://schemas.microsoft.com/office/drawing/2014/main" id="{7CAE636A-CC51-B045-A9A3-E19ECCA662BA}"/>
              </a:ext>
            </a:extLst>
          </p:cNvPr>
          <p:cNvSpPr/>
          <p:nvPr/>
        </p:nvSpPr>
        <p:spPr>
          <a:xfrm>
            <a:off x="8390027" y="4901995"/>
            <a:ext cx="157753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627679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75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nodeType="withEffect">
                                  <p:stCondLst>
                                    <p:cond delay="125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63">
            <a:extLst>
              <a:ext uri="{FF2B5EF4-FFF2-40B4-BE49-F238E27FC236}">
                <a16:creationId xmlns:a16="http://schemas.microsoft.com/office/drawing/2014/main" id="{9CBD7420-A1B8-F945-B490-873FE238417E}"/>
              </a:ext>
            </a:extLst>
          </p:cNvPr>
          <p:cNvSpPr/>
          <p:nvPr/>
        </p:nvSpPr>
        <p:spPr>
          <a:xfrm>
            <a:off x="0" y="2"/>
            <a:ext cx="12192000" cy="6445043"/>
          </a:xfrm>
          <a:prstGeom prst="rect">
            <a:avLst/>
          </a:prstGeom>
          <a:blipFill>
            <a:blip r:embed="rId4" cstate="screen">
              <a:extLst>
                <a:ext uri="{28A0092B-C50C-407E-A947-70E740481C1C}">
                  <a14:useLocalDpi xmlns:a14="http://schemas.microsoft.com/office/drawing/2010/main"/>
                </a:ext>
              </a:extLst>
            </a:blip>
            <a:srcRect/>
            <a:stretch>
              <a:fillRect t="-10307" b="-103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63">
            <a:extLst>
              <a:ext uri="{FF2B5EF4-FFF2-40B4-BE49-F238E27FC236}">
                <a16:creationId xmlns:a16="http://schemas.microsoft.com/office/drawing/2014/main" id="{C3E436EA-34EF-8446-9EF4-26BFC1A5F98F}"/>
              </a:ext>
            </a:extLst>
          </p:cNvPr>
          <p:cNvSpPr/>
          <p:nvPr/>
        </p:nvSpPr>
        <p:spPr>
          <a:xfrm>
            <a:off x="0" y="0"/>
            <a:ext cx="12192000" cy="6445043"/>
          </a:xfrm>
          <a:prstGeom prst="rect">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Freeform: Shape 9">
            <a:extLst>
              <a:ext uri="{FF2B5EF4-FFF2-40B4-BE49-F238E27FC236}">
                <a16:creationId xmlns:a16="http://schemas.microsoft.com/office/drawing/2014/main" id="{BEC7D088-3BA6-184D-89AF-CD8CF118C0C8}"/>
              </a:ext>
            </a:extLst>
          </p:cNvPr>
          <p:cNvSpPr/>
          <p:nvPr/>
        </p:nvSpPr>
        <p:spPr>
          <a:xfrm flipH="1">
            <a:off x="0" y="4247535"/>
            <a:ext cx="12192000" cy="1721465"/>
          </a:xfrm>
          <a:custGeom>
            <a:avLst/>
            <a:gdLst>
              <a:gd name="connsiteX0" fmla="*/ 8748491 w 12192000"/>
              <a:gd name="connsiteY0" fmla="*/ 1233 h 2626997"/>
              <a:gd name="connsiteX1" fmla="*/ 9144000 w 12192000"/>
              <a:gd name="connsiteY1" fmla="*/ 24961 h 2626997"/>
              <a:gd name="connsiteX2" fmla="*/ 12012914 w 12192000"/>
              <a:gd name="connsiteY2" fmla="*/ 498775 h 2626997"/>
              <a:gd name="connsiteX3" fmla="*/ 12192000 w 12192000"/>
              <a:gd name="connsiteY3" fmla="*/ 536959 h 2626997"/>
              <a:gd name="connsiteX4" fmla="*/ 12192000 w 12192000"/>
              <a:gd name="connsiteY4" fmla="*/ 1894026 h 2626997"/>
              <a:gd name="connsiteX5" fmla="*/ 12192000 w 12192000"/>
              <a:gd name="connsiteY5" fmla="*/ 2104484 h 2626997"/>
              <a:gd name="connsiteX6" fmla="*/ 12192000 w 12192000"/>
              <a:gd name="connsiteY6" fmla="*/ 2626997 h 2626997"/>
              <a:gd name="connsiteX7" fmla="*/ 0 w 12192000"/>
              <a:gd name="connsiteY7" fmla="*/ 2626997 h 2626997"/>
              <a:gd name="connsiteX8" fmla="*/ 0 w 12192000"/>
              <a:gd name="connsiteY8" fmla="*/ 2104484 h 2626997"/>
              <a:gd name="connsiteX9" fmla="*/ 0 w 12192000"/>
              <a:gd name="connsiteY9" fmla="*/ 1894026 h 2626997"/>
              <a:gd name="connsiteX10" fmla="*/ 0 w 12192000"/>
              <a:gd name="connsiteY10" fmla="*/ 222829 h 2626997"/>
              <a:gd name="connsiteX11" fmla="*/ 308035 w 12192000"/>
              <a:gd name="connsiteY11" fmla="*/ 272447 h 2626997"/>
              <a:gd name="connsiteX12" fmla="*/ 4306531 w 12192000"/>
              <a:gd name="connsiteY12" fmla="*/ 1057349 h 2626997"/>
              <a:gd name="connsiteX13" fmla="*/ 8748491 w 12192000"/>
              <a:gd name="connsiteY13" fmla="*/ 1233 h 262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2626997">
                <a:moveTo>
                  <a:pt x="8748491" y="1233"/>
                </a:moveTo>
                <a:cubicBezTo>
                  <a:pt x="8875898" y="4049"/>
                  <a:pt x="9007578" y="11749"/>
                  <a:pt x="9144000" y="24961"/>
                </a:cubicBezTo>
                <a:cubicBezTo>
                  <a:pt x="9826113" y="91022"/>
                  <a:pt x="10881736" y="266063"/>
                  <a:pt x="12012914" y="498775"/>
                </a:cubicBezTo>
                <a:lnTo>
                  <a:pt x="12192000" y="536959"/>
                </a:lnTo>
                <a:lnTo>
                  <a:pt x="12192000" y="1894026"/>
                </a:lnTo>
                <a:lnTo>
                  <a:pt x="12192000" y="2104484"/>
                </a:lnTo>
                <a:lnTo>
                  <a:pt x="12192000" y="2626997"/>
                </a:lnTo>
                <a:lnTo>
                  <a:pt x="0" y="2626997"/>
                </a:lnTo>
                <a:lnTo>
                  <a:pt x="0" y="2104484"/>
                </a:lnTo>
                <a:lnTo>
                  <a:pt x="0" y="1894026"/>
                </a:lnTo>
                <a:lnTo>
                  <a:pt x="0" y="222829"/>
                </a:lnTo>
                <a:lnTo>
                  <a:pt x="308035" y="272447"/>
                </a:lnTo>
                <a:cubicBezTo>
                  <a:pt x="1509291" y="495451"/>
                  <a:pt x="3147245" y="1087768"/>
                  <a:pt x="4306531" y="1057349"/>
                </a:cubicBezTo>
                <a:cubicBezTo>
                  <a:pt x="5887373" y="1015870"/>
                  <a:pt x="6837377" y="-41003"/>
                  <a:pt x="8748491"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cs typeface="+mn-ea"/>
              <a:sym typeface="+mn-lt"/>
            </a:endParaRPr>
          </a:p>
        </p:txBody>
      </p:sp>
      <p:sp>
        <p:nvSpPr>
          <p:cNvPr id="5" name="Freeform: Shape 10">
            <a:extLst>
              <a:ext uri="{FF2B5EF4-FFF2-40B4-BE49-F238E27FC236}">
                <a16:creationId xmlns:a16="http://schemas.microsoft.com/office/drawing/2014/main" id="{358C0D89-7839-314B-B408-543245FAE365}"/>
              </a:ext>
            </a:extLst>
          </p:cNvPr>
          <p:cNvSpPr/>
          <p:nvPr/>
        </p:nvSpPr>
        <p:spPr>
          <a:xfrm>
            <a:off x="0" y="5275419"/>
            <a:ext cx="12192000" cy="1582581"/>
          </a:xfrm>
          <a:custGeom>
            <a:avLst/>
            <a:gdLst>
              <a:gd name="connsiteX0" fmla="*/ 8748491 w 12192000"/>
              <a:gd name="connsiteY0" fmla="*/ 1233 h 3515997"/>
              <a:gd name="connsiteX1" fmla="*/ 9144000 w 12192000"/>
              <a:gd name="connsiteY1" fmla="*/ 24961 h 3515997"/>
              <a:gd name="connsiteX2" fmla="*/ 12012914 w 12192000"/>
              <a:gd name="connsiteY2" fmla="*/ 498775 h 3515997"/>
              <a:gd name="connsiteX3" fmla="*/ 12192000 w 12192000"/>
              <a:gd name="connsiteY3" fmla="*/ 536959 h 3515997"/>
              <a:gd name="connsiteX4" fmla="*/ 12192000 w 12192000"/>
              <a:gd name="connsiteY4" fmla="*/ 1894026 h 3515997"/>
              <a:gd name="connsiteX5" fmla="*/ 12192000 w 12192000"/>
              <a:gd name="connsiteY5" fmla="*/ 2104484 h 3515997"/>
              <a:gd name="connsiteX6" fmla="*/ 12192000 w 12192000"/>
              <a:gd name="connsiteY6" fmla="*/ 2626997 h 3515997"/>
              <a:gd name="connsiteX7" fmla="*/ 12192000 w 12192000"/>
              <a:gd name="connsiteY7" fmla="*/ 3515997 h 3515997"/>
              <a:gd name="connsiteX8" fmla="*/ 0 w 12192000"/>
              <a:gd name="connsiteY8" fmla="*/ 3515997 h 3515997"/>
              <a:gd name="connsiteX9" fmla="*/ 0 w 12192000"/>
              <a:gd name="connsiteY9" fmla="*/ 2626997 h 3515997"/>
              <a:gd name="connsiteX10" fmla="*/ 0 w 12192000"/>
              <a:gd name="connsiteY10" fmla="*/ 2104484 h 3515997"/>
              <a:gd name="connsiteX11" fmla="*/ 0 w 12192000"/>
              <a:gd name="connsiteY11" fmla="*/ 1894026 h 3515997"/>
              <a:gd name="connsiteX12" fmla="*/ 0 w 12192000"/>
              <a:gd name="connsiteY12" fmla="*/ 222829 h 3515997"/>
              <a:gd name="connsiteX13" fmla="*/ 308035 w 12192000"/>
              <a:gd name="connsiteY13" fmla="*/ 272447 h 3515997"/>
              <a:gd name="connsiteX14" fmla="*/ 4306531 w 12192000"/>
              <a:gd name="connsiteY14" fmla="*/ 1057349 h 3515997"/>
              <a:gd name="connsiteX15" fmla="*/ 8748491 w 12192000"/>
              <a:gd name="connsiteY15" fmla="*/ 1233 h 35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515997">
                <a:moveTo>
                  <a:pt x="8748491" y="1233"/>
                </a:moveTo>
                <a:cubicBezTo>
                  <a:pt x="8875898" y="4049"/>
                  <a:pt x="9007578" y="11749"/>
                  <a:pt x="9144000" y="24961"/>
                </a:cubicBezTo>
                <a:cubicBezTo>
                  <a:pt x="9826113" y="91022"/>
                  <a:pt x="10881736" y="266063"/>
                  <a:pt x="12012914" y="498775"/>
                </a:cubicBezTo>
                <a:lnTo>
                  <a:pt x="12192000" y="536959"/>
                </a:lnTo>
                <a:lnTo>
                  <a:pt x="12192000" y="1894026"/>
                </a:lnTo>
                <a:lnTo>
                  <a:pt x="12192000" y="2104484"/>
                </a:lnTo>
                <a:lnTo>
                  <a:pt x="12192000" y="2626997"/>
                </a:lnTo>
                <a:lnTo>
                  <a:pt x="12192000" y="3515997"/>
                </a:lnTo>
                <a:lnTo>
                  <a:pt x="0" y="3515997"/>
                </a:lnTo>
                <a:lnTo>
                  <a:pt x="0" y="2626997"/>
                </a:lnTo>
                <a:lnTo>
                  <a:pt x="0" y="2104484"/>
                </a:lnTo>
                <a:lnTo>
                  <a:pt x="0" y="1894026"/>
                </a:lnTo>
                <a:lnTo>
                  <a:pt x="0" y="222829"/>
                </a:lnTo>
                <a:lnTo>
                  <a:pt x="308035" y="272447"/>
                </a:lnTo>
                <a:cubicBezTo>
                  <a:pt x="1509291" y="495451"/>
                  <a:pt x="3147245" y="1087768"/>
                  <a:pt x="4306531" y="1057349"/>
                </a:cubicBezTo>
                <a:cubicBezTo>
                  <a:pt x="5887373" y="1015870"/>
                  <a:pt x="6837377" y="-41003"/>
                  <a:pt x="8748491" y="12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cs typeface="+mn-ea"/>
              <a:sym typeface="+mn-lt"/>
            </a:endParaRPr>
          </a:p>
        </p:txBody>
      </p:sp>
      <p:sp>
        <p:nvSpPr>
          <p:cNvPr id="54" name="TextBox 62">
            <a:extLst>
              <a:ext uri="{FF2B5EF4-FFF2-40B4-BE49-F238E27FC236}">
                <a16:creationId xmlns:a16="http://schemas.microsoft.com/office/drawing/2014/main" id="{DC632C26-8085-4046-8833-793FC7D4094B}"/>
              </a:ext>
            </a:extLst>
          </p:cNvPr>
          <p:cNvSpPr txBox="1"/>
          <p:nvPr/>
        </p:nvSpPr>
        <p:spPr>
          <a:xfrm>
            <a:off x="2435137" y="2287043"/>
            <a:ext cx="7321725"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pPr algn="ctr"/>
            <a:r>
              <a:rPr lang="en-US" altLang="zh-CN" sz="11500" b="1" spc="0" dirty="0">
                <a:effectLst/>
                <a:latin typeface="+mn-lt"/>
                <a:cs typeface="+mn-ea"/>
                <a:sym typeface="+mn-lt"/>
              </a:rPr>
              <a:t>Thanks </a:t>
            </a:r>
            <a:endParaRPr lang="id-ID" sz="11500" b="1" spc="0" dirty="0">
              <a:effectLst/>
              <a:latin typeface="+mn-lt"/>
              <a:cs typeface="+mn-ea"/>
              <a:sym typeface="+mn-lt"/>
            </a:endParaRPr>
          </a:p>
        </p:txBody>
      </p:sp>
      <p:sp>
        <p:nvSpPr>
          <p:cNvPr id="55" name="TextBox 30">
            <a:extLst>
              <a:ext uri="{FF2B5EF4-FFF2-40B4-BE49-F238E27FC236}">
                <a16:creationId xmlns:a16="http://schemas.microsoft.com/office/drawing/2014/main" id="{21BB106C-AEE6-7747-9851-FBAF4C94BABE}"/>
              </a:ext>
            </a:extLst>
          </p:cNvPr>
          <p:cNvSpPr txBox="1"/>
          <p:nvPr/>
        </p:nvSpPr>
        <p:spPr>
          <a:xfrm>
            <a:off x="3890108" y="1410325"/>
            <a:ext cx="4471160" cy="461665"/>
          </a:xfrm>
          <a:prstGeom prst="rect">
            <a:avLst/>
          </a:prstGeom>
          <a:noFill/>
        </p:spPr>
        <p:txBody>
          <a:bodyPr wrap="none" rtlCol="0">
            <a:spAutoFit/>
          </a:bodyPr>
          <a:lstStyle/>
          <a:p>
            <a:pPr algn="ctr"/>
            <a:r>
              <a:rPr lang="id-ID" sz="2400" spc="300" dirty="0">
                <a:solidFill>
                  <a:schemeClr val="accent1"/>
                </a:solidFill>
                <a:effectLst>
                  <a:outerShdw blurRad="482600" sx="102000" sy="102000" algn="ctr" rotWithShape="0">
                    <a:prstClr val="black">
                      <a:alpha val="40000"/>
                    </a:prstClr>
                  </a:outerShdw>
                </a:effectLst>
                <a:cs typeface="+mn-ea"/>
                <a:sym typeface="+mn-lt"/>
              </a:rPr>
              <a:t>POWERPOINT TEMPLET</a:t>
            </a:r>
          </a:p>
        </p:txBody>
      </p:sp>
      <p:sp>
        <p:nvSpPr>
          <p:cNvPr id="2" name="TextBox 55">
            <a:extLst>
              <a:ext uri="{FF2B5EF4-FFF2-40B4-BE49-F238E27FC236}">
                <a16:creationId xmlns:a16="http://schemas.microsoft.com/office/drawing/2014/main" id="{A13CAC26-FCAB-3046-3A6A-05CDFD768BF0}"/>
              </a:ext>
            </a:extLst>
          </p:cNvPr>
          <p:cNvSpPr txBox="1"/>
          <p:nvPr/>
        </p:nvSpPr>
        <p:spPr>
          <a:xfrm>
            <a:off x="3857376" y="5969000"/>
            <a:ext cx="4477251" cy="307777"/>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400" dirty="0">
                <a:latin typeface="+mn-lt"/>
                <a:cs typeface="+mn-ea"/>
                <a:sym typeface="+mn-lt"/>
              </a:rPr>
              <a:t>Copyright © freeppt7.com. All rights.</a:t>
            </a:r>
          </a:p>
        </p:txBody>
      </p:sp>
      <p:pic>
        <p:nvPicPr>
          <p:cNvPr id="6" name="图片 5" descr="图片1">
            <a:extLst>
              <a:ext uri="{FF2B5EF4-FFF2-40B4-BE49-F238E27FC236}">
                <a16:creationId xmlns:a16="http://schemas.microsoft.com/office/drawing/2014/main" id="{955A0112-209D-1EF7-EE38-7106D76D89F4}"/>
              </a:ext>
            </a:extLst>
          </p:cNvPr>
          <p:cNvPicPr>
            <a:picLocks noChangeAspect="1"/>
          </p:cNvPicPr>
          <p:nvPr>
            <p:custDataLst>
              <p:tags r:id="rId1"/>
            </p:custDataLst>
          </p:nvPr>
        </p:nvPicPr>
        <p:blipFill>
          <a:blip r:embed="rId5"/>
          <a:stretch>
            <a:fillRect/>
          </a:stretch>
        </p:blipFill>
        <p:spPr>
          <a:xfrm>
            <a:off x="10319090" y="298244"/>
            <a:ext cx="1280160" cy="426720"/>
          </a:xfrm>
          <a:prstGeom prst="rect">
            <a:avLst/>
          </a:prstGeom>
        </p:spPr>
      </p:pic>
      <p:grpSp>
        <p:nvGrpSpPr>
          <p:cNvPr id="7" name="组合 6">
            <a:extLst>
              <a:ext uri="{FF2B5EF4-FFF2-40B4-BE49-F238E27FC236}">
                <a16:creationId xmlns:a16="http://schemas.microsoft.com/office/drawing/2014/main" id="{13F96720-B5D2-3AFE-4DE5-C5FB8922E46E}"/>
              </a:ext>
            </a:extLst>
          </p:cNvPr>
          <p:cNvGrpSpPr/>
          <p:nvPr/>
        </p:nvGrpSpPr>
        <p:grpSpPr>
          <a:xfrm>
            <a:off x="4331675" y="4680881"/>
            <a:ext cx="3734477" cy="314481"/>
            <a:chOff x="4414802" y="4745227"/>
            <a:chExt cx="3734477" cy="314481"/>
          </a:xfrm>
        </p:grpSpPr>
        <p:grpSp>
          <p:nvGrpSpPr>
            <p:cNvPr id="8" name="组合 7">
              <a:extLst>
                <a:ext uri="{FF2B5EF4-FFF2-40B4-BE49-F238E27FC236}">
                  <a16:creationId xmlns:a16="http://schemas.microsoft.com/office/drawing/2014/main" id="{B1258AE4-258B-3979-58ED-15DF9E30F5B3}"/>
                </a:ext>
              </a:extLst>
            </p:cNvPr>
            <p:cNvGrpSpPr/>
            <p:nvPr/>
          </p:nvGrpSpPr>
          <p:grpSpPr>
            <a:xfrm>
              <a:off x="6654696" y="4763888"/>
              <a:ext cx="290407" cy="290407"/>
              <a:chOff x="2633025" y="5543873"/>
              <a:chExt cx="290407" cy="290407"/>
            </a:xfrm>
            <a:solidFill>
              <a:schemeClr val="bg1"/>
            </a:solidFill>
          </p:grpSpPr>
          <p:sp>
            <p:nvSpPr>
              <p:cNvPr id="16" name="Oval 15">
                <a:extLst>
                  <a:ext uri="{FF2B5EF4-FFF2-40B4-BE49-F238E27FC236}">
                    <a16:creationId xmlns:a16="http://schemas.microsoft.com/office/drawing/2014/main" id="{7F067A91-0A52-530F-DA18-487BBB9F7929}"/>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lumMod val="85000"/>
                    </a:schemeClr>
                  </a:solidFill>
                  <a:cs typeface="+mn-ea"/>
                  <a:sym typeface="+mn-lt"/>
                </a:endParaRPr>
              </a:p>
            </p:txBody>
          </p:sp>
          <p:grpSp>
            <p:nvGrpSpPr>
              <p:cNvPr id="17" name="Group 16">
                <a:extLst>
                  <a:ext uri="{FF2B5EF4-FFF2-40B4-BE49-F238E27FC236}">
                    <a16:creationId xmlns:a16="http://schemas.microsoft.com/office/drawing/2014/main" id="{FC34CD3F-6CAE-B30F-0C2E-6FB739AE54A3}"/>
                  </a:ext>
                </a:extLst>
              </p:cNvPr>
              <p:cNvGrpSpPr>
                <a:grpSpLocks/>
              </p:cNvGrpSpPr>
              <p:nvPr/>
            </p:nvGrpSpPr>
            <p:grpSpPr bwMode="auto">
              <a:xfrm>
                <a:off x="2726440" y="5602052"/>
                <a:ext cx="104062" cy="167263"/>
                <a:chOff x="4441" y="3144"/>
                <a:chExt cx="215" cy="345"/>
              </a:xfrm>
              <a:grpFill/>
            </p:grpSpPr>
            <p:sp>
              <p:nvSpPr>
                <p:cNvPr id="18" name="Freeform 17">
                  <a:extLst>
                    <a:ext uri="{FF2B5EF4-FFF2-40B4-BE49-F238E27FC236}">
                      <a16:creationId xmlns:a16="http://schemas.microsoft.com/office/drawing/2014/main" id="{708090EE-21A0-8A7D-C2BB-A6FB160AE630}"/>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sp>
              <p:nvSpPr>
                <p:cNvPr id="19" name="Freeform 18">
                  <a:extLst>
                    <a:ext uri="{FF2B5EF4-FFF2-40B4-BE49-F238E27FC236}">
                      <a16:creationId xmlns:a16="http://schemas.microsoft.com/office/drawing/2014/main" id="{6EEF0C24-7F3D-5928-573B-80A21A4D0656}"/>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grpSp>
        </p:grpSp>
        <p:grpSp>
          <p:nvGrpSpPr>
            <p:cNvPr id="9" name="组合 8">
              <a:extLst>
                <a:ext uri="{FF2B5EF4-FFF2-40B4-BE49-F238E27FC236}">
                  <a16:creationId xmlns:a16="http://schemas.microsoft.com/office/drawing/2014/main" id="{DE157B73-0750-A984-81DF-20582936978A}"/>
                </a:ext>
              </a:extLst>
            </p:cNvPr>
            <p:cNvGrpSpPr/>
            <p:nvPr/>
          </p:nvGrpSpPr>
          <p:grpSpPr>
            <a:xfrm>
              <a:off x="4414802" y="4745227"/>
              <a:ext cx="290407" cy="290407"/>
              <a:chOff x="732769" y="5535598"/>
              <a:chExt cx="290407" cy="290407"/>
            </a:xfrm>
            <a:solidFill>
              <a:schemeClr val="bg1"/>
            </a:solidFill>
          </p:grpSpPr>
          <p:sp>
            <p:nvSpPr>
              <p:cNvPr id="12" name="Oval 10">
                <a:extLst>
                  <a:ext uri="{FF2B5EF4-FFF2-40B4-BE49-F238E27FC236}">
                    <a16:creationId xmlns:a16="http://schemas.microsoft.com/office/drawing/2014/main" id="{7524084B-A30B-B841-51E6-584FCB03958E}"/>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lumMod val="85000"/>
                    </a:schemeClr>
                  </a:solidFill>
                  <a:cs typeface="+mn-ea"/>
                  <a:sym typeface="+mn-lt"/>
                </a:endParaRPr>
              </a:p>
            </p:txBody>
          </p:sp>
          <p:grpSp>
            <p:nvGrpSpPr>
              <p:cNvPr id="13" name="组合 12">
                <a:extLst>
                  <a:ext uri="{FF2B5EF4-FFF2-40B4-BE49-F238E27FC236}">
                    <a16:creationId xmlns:a16="http://schemas.microsoft.com/office/drawing/2014/main" id="{5138AAEE-F81E-7AA4-4769-FF1784D51E2A}"/>
                  </a:ext>
                </a:extLst>
              </p:cNvPr>
              <p:cNvGrpSpPr/>
              <p:nvPr/>
            </p:nvGrpSpPr>
            <p:grpSpPr>
              <a:xfrm>
                <a:off x="811795" y="5598991"/>
                <a:ext cx="132841" cy="151011"/>
                <a:chOff x="860980" y="3583766"/>
                <a:chExt cx="100336" cy="114060"/>
              </a:xfrm>
              <a:grpFill/>
            </p:grpSpPr>
            <p:sp>
              <p:nvSpPr>
                <p:cNvPr id="14" name="Freeform 12">
                  <a:extLst>
                    <a:ext uri="{FF2B5EF4-FFF2-40B4-BE49-F238E27FC236}">
                      <a16:creationId xmlns:a16="http://schemas.microsoft.com/office/drawing/2014/main" id="{B5D5A83C-92EF-7386-B246-EAAF9FA1BFF4}"/>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sp>
              <p:nvSpPr>
                <p:cNvPr id="15" name="Freeform 13">
                  <a:extLst>
                    <a:ext uri="{FF2B5EF4-FFF2-40B4-BE49-F238E27FC236}">
                      <a16:creationId xmlns:a16="http://schemas.microsoft.com/office/drawing/2014/main" id="{54A5ACDC-E81D-A49B-B16C-DD79AC27145D}"/>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lumMod val="85000"/>
                      </a:schemeClr>
                    </a:solidFill>
                    <a:cs typeface="+mn-ea"/>
                    <a:sym typeface="+mn-lt"/>
                  </a:endParaRPr>
                </a:p>
              </p:txBody>
            </p:sp>
          </p:grpSp>
        </p:grpSp>
        <p:sp>
          <p:nvSpPr>
            <p:cNvPr id="10" name="Text Box 20">
              <a:extLst>
                <a:ext uri="{FF2B5EF4-FFF2-40B4-BE49-F238E27FC236}">
                  <a16:creationId xmlns:a16="http://schemas.microsoft.com/office/drawing/2014/main" id="{C4105490-2CFF-DC21-B6DF-6EE58E2AFEF7}"/>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85000"/>
                    </a:schemeClr>
                  </a:solidFill>
                  <a:cs typeface="+mn-ea"/>
                  <a:sym typeface="+mn-lt"/>
                </a:rPr>
                <a:t>XX.XX.20XX</a:t>
              </a:r>
              <a:endParaRPr lang="zh-CN" altLang="en-US" sz="1400" dirty="0">
                <a:solidFill>
                  <a:schemeClr val="bg1">
                    <a:lumMod val="85000"/>
                  </a:schemeClr>
                </a:solidFill>
                <a:cs typeface="+mn-ea"/>
                <a:sym typeface="+mn-lt"/>
              </a:endParaRPr>
            </a:p>
          </p:txBody>
        </p:sp>
        <p:sp>
          <p:nvSpPr>
            <p:cNvPr id="11" name="矩形 10">
              <a:extLst>
                <a:ext uri="{FF2B5EF4-FFF2-40B4-BE49-F238E27FC236}">
                  <a16:creationId xmlns:a16="http://schemas.microsoft.com/office/drawing/2014/main" id="{199E4973-8E3B-1B9B-6741-926FEEEC1E03}"/>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lumMod val="85000"/>
                    </a:schemeClr>
                  </a:solidFill>
                  <a:cs typeface="+mn-ea"/>
                  <a:sym typeface="+mn-lt"/>
                </a:rPr>
                <a:t>Report </a:t>
              </a:r>
              <a:r>
                <a:rPr lang="zh-CN" altLang="en-US" sz="1400" dirty="0">
                  <a:solidFill>
                    <a:schemeClr val="bg1">
                      <a:lumMod val="85000"/>
                    </a:schemeClr>
                  </a:solidFill>
                  <a:cs typeface="+mn-ea"/>
                  <a:sym typeface="+mn-lt"/>
                </a:rPr>
                <a:t>：</a:t>
              </a:r>
              <a:r>
                <a:rPr lang="en-US" altLang="zh-CN" sz="1400" dirty="0">
                  <a:solidFill>
                    <a:schemeClr val="bg1">
                      <a:lumMod val="85000"/>
                    </a:schemeClr>
                  </a:solidFill>
                  <a:cs typeface="+mn-ea"/>
                  <a:sym typeface="+mn-lt"/>
                </a:rPr>
                <a:t>freeppt7.com</a:t>
              </a:r>
              <a:endParaRPr lang="zh-CN" altLang="en-US" sz="1400" dirty="0">
                <a:solidFill>
                  <a:schemeClr val="bg1">
                    <a:lumMod val="85000"/>
                  </a:schemeClr>
                </a:solidFill>
                <a:cs typeface="+mn-ea"/>
                <a:sym typeface="+mn-lt"/>
              </a:endParaRPr>
            </a:p>
          </p:txBody>
        </p:sp>
      </p:grpSp>
    </p:spTree>
    <p:extLst>
      <p:ext uri="{BB962C8B-B14F-4D97-AF65-F5344CB8AC3E}">
        <p14:creationId xmlns:p14="http://schemas.microsoft.com/office/powerpoint/2010/main" val="1547166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fill="hold"/>
                                        <p:tgtEl>
                                          <p:spTgt spid="4"/>
                                        </p:tgtEl>
                                        <p:attrNameLst>
                                          <p:attrName>ppt_x</p:attrName>
                                        </p:attrNameLst>
                                      </p:cBhvr>
                                      <p:tavLst>
                                        <p:tav tm="0">
                                          <p:val>
                                            <p:strVal val="#ppt_x"/>
                                          </p:val>
                                        </p:tav>
                                        <p:tav tm="100000">
                                          <p:val>
                                            <p:strVal val="#ppt_x"/>
                                          </p:val>
                                        </p:tav>
                                      </p:tavLst>
                                    </p:anim>
                                    <p:anim calcmode="lin" valueType="num">
                                      <p:cBhvr additive="base">
                                        <p:cTn id="15" dur="750" fill="hold"/>
                                        <p:tgtEl>
                                          <p:spTgt spid="4"/>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childTnLst>
                                </p:cTn>
                              </p:par>
                              <p:par>
                                <p:cTn id="19" presetID="2" presetClass="entr" presetSubtype="2" decel="10000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750" fill="hold"/>
                                        <p:tgtEl>
                                          <p:spTgt spid="54"/>
                                        </p:tgtEl>
                                        <p:attrNameLst>
                                          <p:attrName>ppt_x</p:attrName>
                                        </p:attrNameLst>
                                      </p:cBhvr>
                                      <p:tavLst>
                                        <p:tav tm="0">
                                          <p:val>
                                            <p:strVal val="1+#ppt_w/2"/>
                                          </p:val>
                                        </p:tav>
                                        <p:tav tm="100000">
                                          <p:val>
                                            <p:strVal val="#ppt_x"/>
                                          </p:val>
                                        </p:tav>
                                      </p:tavLst>
                                    </p:anim>
                                    <p:anim calcmode="lin" valueType="num">
                                      <p:cBhvr additive="base">
                                        <p:cTn id="22" dur="750" fill="hold"/>
                                        <p:tgtEl>
                                          <p:spTgt spid="54"/>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1000" fill="hold"/>
                                        <p:tgtEl>
                                          <p:spTgt spid="55"/>
                                        </p:tgtEl>
                                        <p:attrNameLst>
                                          <p:attrName>ppt_x</p:attrName>
                                        </p:attrNameLst>
                                      </p:cBhvr>
                                      <p:tavLst>
                                        <p:tav tm="0">
                                          <p:val>
                                            <p:strVal val="0-#ppt_w/2"/>
                                          </p:val>
                                        </p:tav>
                                        <p:tav tm="100000">
                                          <p:val>
                                            <p:strVal val="#ppt_x"/>
                                          </p:val>
                                        </p:tav>
                                      </p:tavLst>
                                    </p:anim>
                                    <p:anim calcmode="lin" valueType="num">
                                      <p:cBhvr additive="base">
                                        <p:cTn id="26" dur="10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2" presetClass="entr" presetSubtype="4" decel="10000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ppt_x"/>
                                          </p:val>
                                        </p:tav>
                                        <p:tav tm="100000">
                                          <p:val>
                                            <p:strVal val="#ppt_x"/>
                                          </p:val>
                                        </p:tav>
                                      </p:tavLst>
                                    </p:anim>
                                    <p:anim calcmode="lin" valueType="num">
                                      <p:cBhvr additive="base">
                                        <p:cTn id="3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 grpId="0" animBg="1"/>
      <p:bldP spid="4" grpId="0" animBg="1"/>
      <p:bldP spid="5" grpId="0" animBg="1"/>
      <p:bldP spid="54" grpId="0"/>
      <p:bldP spid="5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PA-文本框 52">
            <a:extLst>
              <a:ext uri="{FF2B5EF4-FFF2-40B4-BE49-F238E27FC236}">
                <a16:creationId xmlns:a16="http://schemas.microsoft.com/office/drawing/2014/main" id="{9DE3F3F6-4A09-E148-817C-8C7113256FBB}"/>
              </a:ext>
            </a:extLst>
          </p:cNvPr>
          <p:cNvSpPr/>
          <p:nvPr/>
        </p:nvSpPr>
        <p:spPr>
          <a:xfrm>
            <a:off x="671794" y="1018987"/>
            <a:ext cx="10848404" cy="1483970"/>
          </a:xfrm>
          <a:custGeom>
            <a:avLst/>
            <a:gdLst/>
            <a:ahLst/>
            <a:cxnLst>
              <a:cxn ang="0">
                <a:pos x="wd2" y="hd2"/>
              </a:cxn>
              <a:cxn ang="5400000">
                <a:pos x="wd2" y="hd2"/>
              </a:cxn>
              <a:cxn ang="10800000">
                <a:pos x="wd2" y="hd2"/>
              </a:cxn>
              <a:cxn ang="16200000">
                <a:pos x="wd2" y="hd2"/>
              </a:cxn>
            </a:cxnLst>
            <a:rect l="0" t="0" r="r" b="b"/>
            <a:pathLst>
              <a:path w="21600" h="21600" extrusionOk="0">
                <a:moveTo>
                  <a:pt x="3958" y="3572"/>
                </a:moveTo>
                <a:cubicBezTo>
                  <a:pt x="3744" y="3572"/>
                  <a:pt x="3575" y="4200"/>
                  <a:pt x="3451" y="5456"/>
                </a:cubicBezTo>
                <a:cubicBezTo>
                  <a:pt x="3325" y="6731"/>
                  <a:pt x="3262" y="8484"/>
                  <a:pt x="3262" y="10716"/>
                </a:cubicBezTo>
                <a:cubicBezTo>
                  <a:pt x="3262" y="12947"/>
                  <a:pt x="3325" y="14719"/>
                  <a:pt x="3451" y="16031"/>
                </a:cubicBezTo>
                <a:cubicBezTo>
                  <a:pt x="3578" y="17344"/>
                  <a:pt x="3747" y="18000"/>
                  <a:pt x="3958" y="18000"/>
                </a:cubicBezTo>
                <a:cubicBezTo>
                  <a:pt x="4170" y="18000"/>
                  <a:pt x="4338" y="17344"/>
                  <a:pt x="4465" y="16031"/>
                </a:cubicBezTo>
                <a:cubicBezTo>
                  <a:pt x="4591" y="14719"/>
                  <a:pt x="4654" y="12947"/>
                  <a:pt x="4654" y="10716"/>
                </a:cubicBezTo>
                <a:cubicBezTo>
                  <a:pt x="4654" y="8484"/>
                  <a:pt x="4591" y="6731"/>
                  <a:pt x="4465" y="5456"/>
                </a:cubicBezTo>
                <a:cubicBezTo>
                  <a:pt x="4341" y="4200"/>
                  <a:pt x="4172" y="3572"/>
                  <a:pt x="3958" y="3572"/>
                </a:cubicBezTo>
                <a:close/>
                <a:moveTo>
                  <a:pt x="16902" y="394"/>
                </a:moveTo>
                <a:lnTo>
                  <a:pt x="19091" y="394"/>
                </a:lnTo>
                <a:lnTo>
                  <a:pt x="19091" y="3853"/>
                </a:lnTo>
                <a:lnTo>
                  <a:pt x="18279" y="3853"/>
                </a:lnTo>
                <a:lnTo>
                  <a:pt x="18279" y="21206"/>
                </a:lnTo>
                <a:lnTo>
                  <a:pt x="17706" y="21206"/>
                </a:lnTo>
                <a:lnTo>
                  <a:pt x="17706" y="3853"/>
                </a:lnTo>
                <a:lnTo>
                  <a:pt x="16902" y="3853"/>
                </a:lnTo>
                <a:close/>
                <a:moveTo>
                  <a:pt x="14075" y="394"/>
                </a:moveTo>
                <a:lnTo>
                  <a:pt x="14659" y="394"/>
                </a:lnTo>
                <a:lnTo>
                  <a:pt x="15491" y="11475"/>
                </a:lnTo>
                <a:lnTo>
                  <a:pt x="15777" y="15975"/>
                </a:lnTo>
                <a:lnTo>
                  <a:pt x="15796" y="15975"/>
                </a:lnTo>
                <a:lnTo>
                  <a:pt x="15773" y="14259"/>
                </a:lnTo>
                <a:cubicBezTo>
                  <a:pt x="15763" y="13566"/>
                  <a:pt x="15755" y="12947"/>
                  <a:pt x="15750" y="12403"/>
                </a:cubicBezTo>
                <a:cubicBezTo>
                  <a:pt x="15732" y="10959"/>
                  <a:pt x="15723" y="9722"/>
                  <a:pt x="15723" y="8691"/>
                </a:cubicBezTo>
                <a:lnTo>
                  <a:pt x="15723" y="394"/>
                </a:lnTo>
                <a:lnTo>
                  <a:pt x="16264" y="394"/>
                </a:lnTo>
                <a:lnTo>
                  <a:pt x="16264" y="21206"/>
                </a:lnTo>
                <a:lnTo>
                  <a:pt x="15684" y="21206"/>
                </a:lnTo>
                <a:lnTo>
                  <a:pt x="14856" y="10069"/>
                </a:lnTo>
                <a:lnTo>
                  <a:pt x="14566" y="5597"/>
                </a:lnTo>
                <a:lnTo>
                  <a:pt x="14547" y="5597"/>
                </a:lnTo>
                <a:lnTo>
                  <a:pt x="14593" y="9169"/>
                </a:lnTo>
                <a:cubicBezTo>
                  <a:pt x="14601" y="9862"/>
                  <a:pt x="14606" y="10481"/>
                  <a:pt x="14609" y="11025"/>
                </a:cubicBezTo>
                <a:cubicBezTo>
                  <a:pt x="14614" y="11681"/>
                  <a:pt x="14616" y="12291"/>
                  <a:pt x="14616" y="12853"/>
                </a:cubicBezTo>
                <a:lnTo>
                  <a:pt x="14616" y="21206"/>
                </a:lnTo>
                <a:lnTo>
                  <a:pt x="14075" y="21206"/>
                </a:lnTo>
                <a:close/>
                <a:moveTo>
                  <a:pt x="11555" y="394"/>
                </a:moveTo>
                <a:lnTo>
                  <a:pt x="13311" y="394"/>
                </a:lnTo>
                <a:lnTo>
                  <a:pt x="13311" y="3853"/>
                </a:lnTo>
                <a:lnTo>
                  <a:pt x="12127" y="3853"/>
                </a:lnTo>
                <a:lnTo>
                  <a:pt x="12127" y="8663"/>
                </a:lnTo>
                <a:lnTo>
                  <a:pt x="13133" y="8663"/>
                </a:lnTo>
                <a:lnTo>
                  <a:pt x="13133" y="12150"/>
                </a:lnTo>
                <a:lnTo>
                  <a:pt x="12127" y="12150"/>
                </a:lnTo>
                <a:lnTo>
                  <a:pt x="12127" y="17719"/>
                </a:lnTo>
                <a:lnTo>
                  <a:pt x="13353" y="17719"/>
                </a:lnTo>
                <a:lnTo>
                  <a:pt x="13353" y="21206"/>
                </a:lnTo>
                <a:lnTo>
                  <a:pt x="11555" y="21206"/>
                </a:lnTo>
                <a:close/>
                <a:moveTo>
                  <a:pt x="8746" y="394"/>
                </a:moveTo>
                <a:lnTo>
                  <a:pt x="10935" y="394"/>
                </a:lnTo>
                <a:lnTo>
                  <a:pt x="10935" y="3853"/>
                </a:lnTo>
                <a:lnTo>
                  <a:pt x="10123" y="3853"/>
                </a:lnTo>
                <a:lnTo>
                  <a:pt x="10123" y="21206"/>
                </a:lnTo>
                <a:lnTo>
                  <a:pt x="9550" y="21206"/>
                </a:lnTo>
                <a:lnTo>
                  <a:pt x="9550" y="3853"/>
                </a:lnTo>
                <a:lnTo>
                  <a:pt x="8746" y="3853"/>
                </a:lnTo>
                <a:close/>
                <a:moveTo>
                  <a:pt x="5936" y="394"/>
                </a:moveTo>
                <a:lnTo>
                  <a:pt x="6520" y="394"/>
                </a:lnTo>
                <a:lnTo>
                  <a:pt x="7352" y="11475"/>
                </a:lnTo>
                <a:lnTo>
                  <a:pt x="7638" y="15975"/>
                </a:lnTo>
                <a:lnTo>
                  <a:pt x="7658" y="15975"/>
                </a:lnTo>
                <a:lnTo>
                  <a:pt x="7634" y="14259"/>
                </a:lnTo>
                <a:cubicBezTo>
                  <a:pt x="7624" y="13566"/>
                  <a:pt x="7616" y="12947"/>
                  <a:pt x="7611" y="12403"/>
                </a:cubicBezTo>
                <a:cubicBezTo>
                  <a:pt x="7593" y="10959"/>
                  <a:pt x="7584" y="9722"/>
                  <a:pt x="7584" y="8691"/>
                </a:cubicBezTo>
                <a:lnTo>
                  <a:pt x="7584" y="394"/>
                </a:lnTo>
                <a:lnTo>
                  <a:pt x="8126" y="394"/>
                </a:lnTo>
                <a:lnTo>
                  <a:pt x="8126" y="21206"/>
                </a:lnTo>
                <a:lnTo>
                  <a:pt x="7545" y="21206"/>
                </a:lnTo>
                <a:lnTo>
                  <a:pt x="6718" y="10069"/>
                </a:lnTo>
                <a:lnTo>
                  <a:pt x="6428" y="5597"/>
                </a:lnTo>
                <a:lnTo>
                  <a:pt x="6408" y="5597"/>
                </a:lnTo>
                <a:lnTo>
                  <a:pt x="6455" y="9169"/>
                </a:lnTo>
                <a:cubicBezTo>
                  <a:pt x="6462" y="9862"/>
                  <a:pt x="6468" y="10481"/>
                  <a:pt x="6470" y="11025"/>
                </a:cubicBezTo>
                <a:cubicBezTo>
                  <a:pt x="6475" y="11681"/>
                  <a:pt x="6478" y="12291"/>
                  <a:pt x="6478" y="12853"/>
                </a:cubicBezTo>
                <a:lnTo>
                  <a:pt x="6478" y="21206"/>
                </a:lnTo>
                <a:lnTo>
                  <a:pt x="5936" y="21206"/>
                </a:lnTo>
                <a:close/>
                <a:moveTo>
                  <a:pt x="20614" y="0"/>
                </a:moveTo>
                <a:cubicBezTo>
                  <a:pt x="20972" y="0"/>
                  <a:pt x="21271" y="891"/>
                  <a:pt x="21511" y="2672"/>
                </a:cubicBezTo>
                <a:lnTo>
                  <a:pt x="21221" y="5288"/>
                </a:lnTo>
                <a:cubicBezTo>
                  <a:pt x="21030" y="4144"/>
                  <a:pt x="20828" y="3572"/>
                  <a:pt x="20614" y="3572"/>
                </a:cubicBezTo>
                <a:cubicBezTo>
                  <a:pt x="20338" y="3572"/>
                  <a:pt x="20200" y="4303"/>
                  <a:pt x="20200" y="5766"/>
                </a:cubicBezTo>
                <a:cubicBezTo>
                  <a:pt x="20200" y="6422"/>
                  <a:pt x="20244" y="6975"/>
                  <a:pt x="20331" y="7425"/>
                </a:cubicBezTo>
                <a:cubicBezTo>
                  <a:pt x="20367" y="7612"/>
                  <a:pt x="20415" y="7800"/>
                  <a:pt x="20474" y="7987"/>
                </a:cubicBezTo>
                <a:lnTo>
                  <a:pt x="21024" y="9647"/>
                </a:lnTo>
                <a:cubicBezTo>
                  <a:pt x="21209" y="10209"/>
                  <a:pt x="21349" y="10903"/>
                  <a:pt x="21441" y="11728"/>
                </a:cubicBezTo>
                <a:cubicBezTo>
                  <a:pt x="21547" y="12684"/>
                  <a:pt x="21600" y="13875"/>
                  <a:pt x="21600" y="15300"/>
                </a:cubicBezTo>
                <a:cubicBezTo>
                  <a:pt x="21600" y="17063"/>
                  <a:pt x="21507" y="18534"/>
                  <a:pt x="21322" y="19716"/>
                </a:cubicBezTo>
                <a:cubicBezTo>
                  <a:pt x="21126" y="20972"/>
                  <a:pt x="20868" y="21600"/>
                  <a:pt x="20548" y="21600"/>
                </a:cubicBezTo>
                <a:cubicBezTo>
                  <a:pt x="20143" y="21600"/>
                  <a:pt x="19795" y="20588"/>
                  <a:pt x="19504" y="18563"/>
                </a:cubicBezTo>
                <a:lnTo>
                  <a:pt x="19832" y="15694"/>
                </a:lnTo>
                <a:cubicBezTo>
                  <a:pt x="20062" y="17231"/>
                  <a:pt x="20304" y="18000"/>
                  <a:pt x="20560" y="18000"/>
                </a:cubicBezTo>
                <a:cubicBezTo>
                  <a:pt x="20864" y="18000"/>
                  <a:pt x="21016" y="17203"/>
                  <a:pt x="21016" y="15609"/>
                </a:cubicBezTo>
                <a:cubicBezTo>
                  <a:pt x="21016" y="14916"/>
                  <a:pt x="20976" y="14353"/>
                  <a:pt x="20896" y="13922"/>
                </a:cubicBezTo>
                <a:cubicBezTo>
                  <a:pt x="20863" y="13734"/>
                  <a:pt x="20817" y="13547"/>
                  <a:pt x="20761" y="13359"/>
                </a:cubicBezTo>
                <a:lnTo>
                  <a:pt x="20204" y="11616"/>
                </a:lnTo>
                <a:cubicBezTo>
                  <a:pt x="20036" y="11109"/>
                  <a:pt x="19903" y="10444"/>
                  <a:pt x="19805" y="9619"/>
                </a:cubicBezTo>
                <a:cubicBezTo>
                  <a:pt x="19684" y="8606"/>
                  <a:pt x="19623" y="7406"/>
                  <a:pt x="19623" y="6019"/>
                </a:cubicBezTo>
                <a:cubicBezTo>
                  <a:pt x="19623" y="4294"/>
                  <a:pt x="19716" y="2869"/>
                  <a:pt x="19902" y="1744"/>
                </a:cubicBezTo>
                <a:cubicBezTo>
                  <a:pt x="20088" y="581"/>
                  <a:pt x="20325" y="0"/>
                  <a:pt x="20614" y="0"/>
                </a:cubicBezTo>
                <a:close/>
                <a:moveTo>
                  <a:pt x="3958" y="0"/>
                </a:moveTo>
                <a:cubicBezTo>
                  <a:pt x="4342" y="0"/>
                  <a:pt x="4651" y="938"/>
                  <a:pt x="4883" y="2813"/>
                </a:cubicBezTo>
                <a:cubicBezTo>
                  <a:pt x="5120" y="4763"/>
                  <a:pt x="5238" y="7397"/>
                  <a:pt x="5238" y="10716"/>
                </a:cubicBezTo>
                <a:cubicBezTo>
                  <a:pt x="5238" y="14053"/>
                  <a:pt x="5120" y="16706"/>
                  <a:pt x="4883" y="18675"/>
                </a:cubicBezTo>
                <a:cubicBezTo>
                  <a:pt x="4651" y="20625"/>
                  <a:pt x="4342" y="21600"/>
                  <a:pt x="3958" y="21600"/>
                </a:cubicBezTo>
                <a:cubicBezTo>
                  <a:pt x="3574" y="21600"/>
                  <a:pt x="3266" y="20625"/>
                  <a:pt x="3034" y="18675"/>
                </a:cubicBezTo>
                <a:cubicBezTo>
                  <a:pt x="2796" y="16706"/>
                  <a:pt x="2678" y="14053"/>
                  <a:pt x="2678" y="10716"/>
                </a:cubicBezTo>
                <a:cubicBezTo>
                  <a:pt x="2678" y="7378"/>
                  <a:pt x="2796" y="4744"/>
                  <a:pt x="3034" y="2813"/>
                </a:cubicBezTo>
                <a:cubicBezTo>
                  <a:pt x="3266" y="938"/>
                  <a:pt x="3574" y="0"/>
                  <a:pt x="3958" y="0"/>
                </a:cubicBezTo>
                <a:close/>
                <a:moveTo>
                  <a:pt x="1331" y="0"/>
                </a:moveTo>
                <a:cubicBezTo>
                  <a:pt x="1501" y="0"/>
                  <a:pt x="1663" y="272"/>
                  <a:pt x="1818" y="816"/>
                </a:cubicBezTo>
                <a:cubicBezTo>
                  <a:pt x="1949" y="1266"/>
                  <a:pt x="2067" y="1884"/>
                  <a:pt x="2170" y="2672"/>
                </a:cubicBezTo>
                <a:lnTo>
                  <a:pt x="1868" y="5316"/>
                </a:lnTo>
                <a:cubicBezTo>
                  <a:pt x="1791" y="4772"/>
                  <a:pt x="1712" y="4350"/>
                  <a:pt x="1632" y="4050"/>
                </a:cubicBezTo>
                <a:cubicBezTo>
                  <a:pt x="1542" y="3731"/>
                  <a:pt x="1445" y="3572"/>
                  <a:pt x="1342" y="3572"/>
                </a:cubicBezTo>
                <a:cubicBezTo>
                  <a:pt x="1120" y="3572"/>
                  <a:pt x="940" y="4209"/>
                  <a:pt x="801" y="5484"/>
                </a:cubicBezTo>
                <a:cubicBezTo>
                  <a:pt x="656" y="6797"/>
                  <a:pt x="584" y="8550"/>
                  <a:pt x="584" y="10744"/>
                </a:cubicBezTo>
                <a:cubicBezTo>
                  <a:pt x="584" y="12994"/>
                  <a:pt x="652" y="14766"/>
                  <a:pt x="789" y="16059"/>
                </a:cubicBezTo>
                <a:cubicBezTo>
                  <a:pt x="923" y="17353"/>
                  <a:pt x="1104" y="18000"/>
                  <a:pt x="1331" y="18000"/>
                </a:cubicBezTo>
                <a:cubicBezTo>
                  <a:pt x="1550" y="18000"/>
                  <a:pt x="1747" y="17316"/>
                  <a:pt x="1922" y="15947"/>
                </a:cubicBezTo>
                <a:lnTo>
                  <a:pt x="2224" y="18534"/>
                </a:lnTo>
                <a:cubicBezTo>
                  <a:pt x="1982" y="20578"/>
                  <a:pt x="1677" y="21600"/>
                  <a:pt x="1311" y="21600"/>
                </a:cubicBezTo>
                <a:cubicBezTo>
                  <a:pt x="935" y="21600"/>
                  <a:pt x="625" y="20681"/>
                  <a:pt x="383" y="18844"/>
                </a:cubicBezTo>
                <a:cubicBezTo>
                  <a:pt x="128" y="16894"/>
                  <a:pt x="0" y="14241"/>
                  <a:pt x="0" y="10884"/>
                </a:cubicBezTo>
                <a:cubicBezTo>
                  <a:pt x="0" y="7566"/>
                  <a:pt x="132" y="4894"/>
                  <a:pt x="395" y="2869"/>
                </a:cubicBezTo>
                <a:cubicBezTo>
                  <a:pt x="642" y="956"/>
                  <a:pt x="954" y="0"/>
                  <a:pt x="1331" y="0"/>
                </a:cubicBezTo>
                <a:close/>
              </a:path>
            </a:pathLst>
          </a:custGeom>
          <a:solidFill>
            <a:srgbClr val="F2F2F2">
              <a:alpha val="36000"/>
            </a:srgbClr>
          </a:solidFill>
          <a:ln w="12700">
            <a:miter lim="400000"/>
          </a:ln>
        </p:spPr>
        <p:txBody>
          <a:bodyPr lIns="45719" rIns="45719"/>
          <a:lstStyle/>
          <a:p>
            <a:pPr algn="just" defTabSz="1219169">
              <a:defRPr sz="16600" spc="399">
                <a:solidFill>
                  <a:srgbClr val="F2F2F2"/>
                </a:solidFill>
                <a:latin typeface="A思源黑体—06"/>
                <a:ea typeface="A思源黑体—06"/>
                <a:cs typeface="A思源黑体—06"/>
                <a:sym typeface="A思源黑体—06"/>
              </a:defRPr>
            </a:pPr>
            <a:endParaRPr>
              <a:cs typeface="+mn-ea"/>
              <a:sym typeface="+mn-lt"/>
            </a:endParaRPr>
          </a:p>
        </p:txBody>
      </p:sp>
      <p:sp>
        <p:nvSpPr>
          <p:cNvPr id="3" name="矩形 4">
            <a:extLst>
              <a:ext uri="{FF2B5EF4-FFF2-40B4-BE49-F238E27FC236}">
                <a16:creationId xmlns:a16="http://schemas.microsoft.com/office/drawing/2014/main" id="{C7DE0630-4B42-AF4D-BB61-2632993AE799}"/>
              </a:ext>
            </a:extLst>
          </p:cNvPr>
          <p:cNvSpPr/>
          <p:nvPr/>
        </p:nvSpPr>
        <p:spPr>
          <a:xfrm>
            <a:off x="0" y="1394857"/>
            <a:ext cx="12192000" cy="810147"/>
          </a:xfrm>
          <a:prstGeom prst="rect">
            <a:avLst/>
          </a:prstGeom>
          <a:gradFill>
            <a:gsLst>
              <a:gs pos="0">
                <a:schemeClr val="accent1"/>
              </a:gs>
              <a:gs pos="100000">
                <a:schemeClr val="accent2">
                  <a:alpha val="0"/>
                </a:schemeClr>
              </a:gs>
            </a:gsLst>
            <a:lin ang="10800000"/>
          </a:gradFill>
          <a:ln w="12700">
            <a:miter lim="400000"/>
          </a:ln>
        </p:spPr>
        <p:txBody>
          <a:bodyPr lIns="45719" rIns="45719" anchor="ctr"/>
          <a:lstStyle/>
          <a:p>
            <a:pPr algn="ctr">
              <a:defRPr>
                <a:solidFill>
                  <a:srgbClr val="FFFFFF"/>
                </a:solidFill>
                <a:latin typeface="+mj-lt"/>
                <a:ea typeface="+mj-ea"/>
                <a:cs typeface="+mj-cs"/>
                <a:sym typeface="思源黑体 Light"/>
              </a:defRPr>
            </a:pPr>
            <a:endParaRPr>
              <a:cs typeface="+mn-ea"/>
              <a:sym typeface="+mn-lt"/>
            </a:endParaRPr>
          </a:p>
        </p:txBody>
      </p:sp>
      <p:sp>
        <p:nvSpPr>
          <p:cNvPr id="4" name="PA-矩形 18">
            <a:extLst>
              <a:ext uri="{FF2B5EF4-FFF2-40B4-BE49-F238E27FC236}">
                <a16:creationId xmlns:a16="http://schemas.microsoft.com/office/drawing/2014/main" id="{A0982C67-8EE4-E649-90AD-A7A0F462FB66}"/>
              </a:ext>
            </a:extLst>
          </p:cNvPr>
          <p:cNvSpPr/>
          <p:nvPr/>
        </p:nvSpPr>
        <p:spPr>
          <a:xfrm>
            <a:off x="9231069" y="3475185"/>
            <a:ext cx="2289128" cy="2694123"/>
          </a:xfrm>
          <a:prstGeom prst="rect">
            <a:avLst/>
          </a:prstGeom>
          <a:solidFill>
            <a:srgbClr val="F2F2F2"/>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5" name="PA-矩形 18">
            <a:extLst>
              <a:ext uri="{FF2B5EF4-FFF2-40B4-BE49-F238E27FC236}">
                <a16:creationId xmlns:a16="http://schemas.microsoft.com/office/drawing/2014/main" id="{CF51DD9D-6B27-734A-AE49-5B0EFD54ECAE}"/>
              </a:ext>
            </a:extLst>
          </p:cNvPr>
          <p:cNvSpPr/>
          <p:nvPr/>
        </p:nvSpPr>
        <p:spPr>
          <a:xfrm>
            <a:off x="6377980" y="3475185"/>
            <a:ext cx="2289128" cy="2694123"/>
          </a:xfrm>
          <a:prstGeom prst="rect">
            <a:avLst/>
          </a:prstGeom>
          <a:solidFill>
            <a:srgbClr val="F2F2F2"/>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6" name="PA-矩形 18">
            <a:extLst>
              <a:ext uri="{FF2B5EF4-FFF2-40B4-BE49-F238E27FC236}">
                <a16:creationId xmlns:a16="http://schemas.microsoft.com/office/drawing/2014/main" id="{6BB2B7A5-AB09-9A47-98E5-34959263419D}"/>
              </a:ext>
            </a:extLst>
          </p:cNvPr>
          <p:cNvSpPr/>
          <p:nvPr/>
        </p:nvSpPr>
        <p:spPr>
          <a:xfrm>
            <a:off x="3524889" y="3439185"/>
            <a:ext cx="2289128" cy="36001"/>
          </a:xfrm>
          <a:prstGeom prst="rect">
            <a:avLst/>
          </a:prstGeom>
          <a:solidFill>
            <a:schemeClr val="accent1"/>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7" name="PA-矩形 18">
            <a:extLst>
              <a:ext uri="{FF2B5EF4-FFF2-40B4-BE49-F238E27FC236}">
                <a16:creationId xmlns:a16="http://schemas.microsoft.com/office/drawing/2014/main" id="{CE867E7E-46AE-CB48-A196-9AD523338C87}"/>
              </a:ext>
            </a:extLst>
          </p:cNvPr>
          <p:cNvSpPr/>
          <p:nvPr/>
        </p:nvSpPr>
        <p:spPr>
          <a:xfrm>
            <a:off x="671796" y="3439185"/>
            <a:ext cx="2289127" cy="36001"/>
          </a:xfrm>
          <a:prstGeom prst="rect">
            <a:avLst/>
          </a:prstGeom>
          <a:solidFill>
            <a:schemeClr val="accent1"/>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8" name="PA-矩形 18">
            <a:extLst>
              <a:ext uri="{FF2B5EF4-FFF2-40B4-BE49-F238E27FC236}">
                <a16:creationId xmlns:a16="http://schemas.microsoft.com/office/drawing/2014/main" id="{69B667FA-09E4-D548-98F2-A3D28B9E6A2D}"/>
              </a:ext>
            </a:extLst>
          </p:cNvPr>
          <p:cNvSpPr/>
          <p:nvPr/>
        </p:nvSpPr>
        <p:spPr>
          <a:xfrm>
            <a:off x="6377983" y="3439185"/>
            <a:ext cx="2289128" cy="36001"/>
          </a:xfrm>
          <a:prstGeom prst="rect">
            <a:avLst/>
          </a:prstGeom>
          <a:solidFill>
            <a:schemeClr val="accent1"/>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9" name="PA-矩形 18">
            <a:extLst>
              <a:ext uri="{FF2B5EF4-FFF2-40B4-BE49-F238E27FC236}">
                <a16:creationId xmlns:a16="http://schemas.microsoft.com/office/drawing/2014/main" id="{5EED8641-A440-254D-AD64-8D46F7272C5B}"/>
              </a:ext>
            </a:extLst>
          </p:cNvPr>
          <p:cNvSpPr/>
          <p:nvPr/>
        </p:nvSpPr>
        <p:spPr>
          <a:xfrm>
            <a:off x="9231076" y="3439185"/>
            <a:ext cx="2289128" cy="36001"/>
          </a:xfrm>
          <a:prstGeom prst="rect">
            <a:avLst/>
          </a:prstGeom>
          <a:solidFill>
            <a:schemeClr val="accent1"/>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10" name="PA-矩形 18">
            <a:extLst>
              <a:ext uri="{FF2B5EF4-FFF2-40B4-BE49-F238E27FC236}">
                <a16:creationId xmlns:a16="http://schemas.microsoft.com/office/drawing/2014/main" id="{6F5A3E29-24D1-AC41-9310-FA14FB91D148}"/>
              </a:ext>
            </a:extLst>
          </p:cNvPr>
          <p:cNvSpPr/>
          <p:nvPr/>
        </p:nvSpPr>
        <p:spPr>
          <a:xfrm>
            <a:off x="671795" y="3475185"/>
            <a:ext cx="2289127" cy="2694123"/>
          </a:xfrm>
          <a:prstGeom prst="rect">
            <a:avLst/>
          </a:prstGeom>
          <a:solidFill>
            <a:srgbClr val="F2F2F2"/>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11" name="PA-矩形 18">
            <a:extLst>
              <a:ext uri="{FF2B5EF4-FFF2-40B4-BE49-F238E27FC236}">
                <a16:creationId xmlns:a16="http://schemas.microsoft.com/office/drawing/2014/main" id="{4C8432C9-DEB4-6849-9F59-F080D684004D}"/>
              </a:ext>
            </a:extLst>
          </p:cNvPr>
          <p:cNvSpPr/>
          <p:nvPr/>
        </p:nvSpPr>
        <p:spPr>
          <a:xfrm>
            <a:off x="3524887" y="3475185"/>
            <a:ext cx="2289128" cy="2694123"/>
          </a:xfrm>
          <a:prstGeom prst="rect">
            <a:avLst/>
          </a:prstGeom>
          <a:solidFill>
            <a:srgbClr val="F2F2F2"/>
          </a:solidFill>
          <a:ln w="12700">
            <a:miter lim="400000"/>
          </a:ln>
        </p:spPr>
        <p:txBody>
          <a:bodyPr lIns="45719" rIns="45719" anchor="ctr"/>
          <a:lstStyle/>
          <a:p>
            <a:pPr algn="ctr" defTabSz="914315">
              <a:defRPr sz="1600">
                <a:solidFill>
                  <a:srgbClr val="FFFFFF"/>
                </a:solidFill>
                <a:latin typeface="+mj-lt"/>
                <a:ea typeface="+mj-ea"/>
                <a:cs typeface="+mj-cs"/>
                <a:sym typeface="思源黑体 Light"/>
              </a:defRPr>
            </a:pPr>
            <a:endParaRPr>
              <a:cs typeface="+mn-ea"/>
              <a:sym typeface="+mn-lt"/>
            </a:endParaRPr>
          </a:p>
        </p:txBody>
      </p:sp>
      <p:sp>
        <p:nvSpPr>
          <p:cNvPr id="12" name="矩形: 圆角 15">
            <a:extLst>
              <a:ext uri="{FF2B5EF4-FFF2-40B4-BE49-F238E27FC236}">
                <a16:creationId xmlns:a16="http://schemas.microsoft.com/office/drawing/2014/main" id="{DDAC138C-C9A5-8C48-89ED-842CA304F6E5}"/>
              </a:ext>
            </a:extLst>
          </p:cNvPr>
          <p:cNvSpPr/>
          <p:nvPr/>
        </p:nvSpPr>
        <p:spPr>
          <a:xfrm>
            <a:off x="1415960" y="3910762"/>
            <a:ext cx="800795" cy="439839"/>
          </a:xfrm>
          <a:prstGeom prst="roundRect">
            <a:avLst>
              <a:gd name="adj" fmla="val 50000"/>
            </a:avLst>
          </a:prstGeom>
          <a:solidFill>
            <a:schemeClr val="accent1"/>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cs typeface="+mn-ea"/>
              <a:sym typeface="+mn-lt"/>
            </a:endParaRPr>
          </a:p>
        </p:txBody>
      </p:sp>
      <p:sp>
        <p:nvSpPr>
          <p:cNvPr id="13" name="矩形: 圆角 112">
            <a:extLst>
              <a:ext uri="{FF2B5EF4-FFF2-40B4-BE49-F238E27FC236}">
                <a16:creationId xmlns:a16="http://schemas.microsoft.com/office/drawing/2014/main" id="{5D657974-0CAE-DE40-AF8B-DDBCBB0CB3C5}"/>
              </a:ext>
            </a:extLst>
          </p:cNvPr>
          <p:cNvSpPr/>
          <p:nvPr/>
        </p:nvSpPr>
        <p:spPr>
          <a:xfrm>
            <a:off x="4269054" y="3910762"/>
            <a:ext cx="800795" cy="439839"/>
          </a:xfrm>
          <a:prstGeom prst="roundRect">
            <a:avLst>
              <a:gd name="adj" fmla="val 50000"/>
            </a:avLst>
          </a:prstGeom>
          <a:solidFill>
            <a:schemeClr val="accent1"/>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cs typeface="+mn-ea"/>
              <a:sym typeface="+mn-lt"/>
            </a:endParaRPr>
          </a:p>
        </p:txBody>
      </p:sp>
      <p:sp>
        <p:nvSpPr>
          <p:cNvPr id="14" name="矩形: 圆角 113">
            <a:extLst>
              <a:ext uri="{FF2B5EF4-FFF2-40B4-BE49-F238E27FC236}">
                <a16:creationId xmlns:a16="http://schemas.microsoft.com/office/drawing/2014/main" id="{6E10F9D1-8742-BB4F-B980-4ECB2A2F9274}"/>
              </a:ext>
            </a:extLst>
          </p:cNvPr>
          <p:cNvSpPr/>
          <p:nvPr/>
        </p:nvSpPr>
        <p:spPr>
          <a:xfrm>
            <a:off x="7122145" y="3910762"/>
            <a:ext cx="800795" cy="439839"/>
          </a:xfrm>
          <a:prstGeom prst="roundRect">
            <a:avLst>
              <a:gd name="adj" fmla="val 50000"/>
            </a:avLst>
          </a:prstGeom>
          <a:solidFill>
            <a:schemeClr val="accent1"/>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cs typeface="+mn-ea"/>
              <a:sym typeface="+mn-lt"/>
            </a:endParaRPr>
          </a:p>
        </p:txBody>
      </p:sp>
      <p:sp>
        <p:nvSpPr>
          <p:cNvPr id="15" name="矩形: 圆角 114">
            <a:extLst>
              <a:ext uri="{FF2B5EF4-FFF2-40B4-BE49-F238E27FC236}">
                <a16:creationId xmlns:a16="http://schemas.microsoft.com/office/drawing/2014/main" id="{A7DEAB78-A5E3-E540-B0D0-D6CC2ACD6B2A}"/>
              </a:ext>
            </a:extLst>
          </p:cNvPr>
          <p:cNvSpPr/>
          <p:nvPr/>
        </p:nvSpPr>
        <p:spPr>
          <a:xfrm>
            <a:off x="9975236" y="3910762"/>
            <a:ext cx="800795" cy="439839"/>
          </a:xfrm>
          <a:prstGeom prst="roundRect">
            <a:avLst>
              <a:gd name="adj" fmla="val 50000"/>
            </a:avLst>
          </a:prstGeom>
          <a:solidFill>
            <a:schemeClr val="accent1"/>
          </a:solidFill>
          <a:ln w="12700">
            <a:miter lim="400000"/>
          </a:ln>
        </p:spPr>
        <p:txBody>
          <a:bodyPr lIns="45719" rIns="45719" anchor="ctr"/>
          <a:lstStyle/>
          <a:p>
            <a:pPr algn="ctr">
              <a:defRPr>
                <a:solidFill>
                  <a:srgbClr val="FFFFFF"/>
                </a:solidFill>
                <a:latin typeface="+mj-lt"/>
                <a:ea typeface="+mj-ea"/>
                <a:cs typeface="+mj-cs"/>
                <a:sym typeface="思源黑体 Light"/>
              </a:defRPr>
            </a:pPr>
            <a:endParaRPr>
              <a:cs typeface="+mn-ea"/>
              <a:sym typeface="+mn-lt"/>
            </a:endParaRPr>
          </a:p>
        </p:txBody>
      </p:sp>
      <p:sp>
        <p:nvSpPr>
          <p:cNvPr id="16" name="文本框 16">
            <a:extLst>
              <a:ext uri="{FF2B5EF4-FFF2-40B4-BE49-F238E27FC236}">
                <a16:creationId xmlns:a16="http://schemas.microsoft.com/office/drawing/2014/main" id="{006D1C48-31F2-F74F-A9E5-2772BB80CB44}"/>
              </a:ext>
            </a:extLst>
          </p:cNvPr>
          <p:cNvSpPr txBox="1"/>
          <p:nvPr/>
        </p:nvSpPr>
        <p:spPr>
          <a:xfrm>
            <a:off x="1512429" y="3821567"/>
            <a:ext cx="512318" cy="523220"/>
          </a:xfrm>
          <a:prstGeom prst="rect">
            <a:avLst/>
          </a:prstGeom>
          <a:ln w="12700">
            <a:miter lim="400000"/>
          </a:ln>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FFFFFF"/>
                </a:solidFill>
                <a:latin typeface="A思源黑体—06"/>
                <a:ea typeface="A思源黑体—06"/>
                <a:cs typeface="A思源黑体—06"/>
                <a:sym typeface="A思源黑体—06"/>
              </a:defRPr>
            </a:lvl1pPr>
          </a:lstStyle>
          <a:p>
            <a:r>
              <a:rPr>
                <a:latin typeface="+mn-lt"/>
                <a:ea typeface="+mn-ea"/>
                <a:cs typeface="+mn-ea"/>
                <a:sym typeface="+mn-lt"/>
              </a:rPr>
              <a:t>01</a:t>
            </a:r>
          </a:p>
        </p:txBody>
      </p:sp>
      <p:sp>
        <p:nvSpPr>
          <p:cNvPr id="17" name="文本框 116">
            <a:extLst>
              <a:ext uri="{FF2B5EF4-FFF2-40B4-BE49-F238E27FC236}">
                <a16:creationId xmlns:a16="http://schemas.microsoft.com/office/drawing/2014/main" id="{F215B56F-BB27-1248-BE79-C54D30B64C97}"/>
              </a:ext>
            </a:extLst>
          </p:cNvPr>
          <p:cNvSpPr txBox="1"/>
          <p:nvPr/>
        </p:nvSpPr>
        <p:spPr>
          <a:xfrm>
            <a:off x="4355570" y="3821567"/>
            <a:ext cx="512318" cy="523220"/>
          </a:xfrm>
          <a:prstGeom prst="rect">
            <a:avLst/>
          </a:prstGeom>
          <a:ln w="12700">
            <a:miter lim="400000"/>
          </a:ln>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FFFFFF"/>
                </a:solidFill>
                <a:latin typeface="A思源黑体—06"/>
                <a:ea typeface="A思源黑体—06"/>
                <a:cs typeface="A思源黑体—06"/>
                <a:sym typeface="A思源黑体—06"/>
              </a:defRPr>
            </a:lvl1pPr>
          </a:lstStyle>
          <a:p>
            <a:r>
              <a:rPr>
                <a:latin typeface="+mn-lt"/>
                <a:ea typeface="+mn-ea"/>
                <a:cs typeface="+mn-ea"/>
                <a:sym typeface="+mn-lt"/>
              </a:rPr>
              <a:t>02</a:t>
            </a:r>
          </a:p>
        </p:txBody>
      </p:sp>
      <p:sp>
        <p:nvSpPr>
          <p:cNvPr id="18" name="文本框 117">
            <a:extLst>
              <a:ext uri="{FF2B5EF4-FFF2-40B4-BE49-F238E27FC236}">
                <a16:creationId xmlns:a16="http://schemas.microsoft.com/office/drawing/2014/main" id="{413BC9D8-1EC3-6D43-9A43-73295E93B0EB}"/>
              </a:ext>
            </a:extLst>
          </p:cNvPr>
          <p:cNvSpPr txBox="1"/>
          <p:nvPr/>
        </p:nvSpPr>
        <p:spPr>
          <a:xfrm>
            <a:off x="7208662" y="3821567"/>
            <a:ext cx="512318" cy="523220"/>
          </a:xfrm>
          <a:prstGeom prst="rect">
            <a:avLst/>
          </a:prstGeom>
          <a:ln w="12700">
            <a:miter lim="400000"/>
          </a:ln>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FFFFFF"/>
                </a:solidFill>
                <a:latin typeface="A思源黑体—06"/>
                <a:ea typeface="A思源黑体—06"/>
                <a:cs typeface="A思源黑体—06"/>
                <a:sym typeface="A思源黑体—06"/>
              </a:defRPr>
            </a:lvl1pPr>
          </a:lstStyle>
          <a:p>
            <a:r>
              <a:rPr>
                <a:latin typeface="+mn-lt"/>
                <a:ea typeface="+mn-ea"/>
                <a:cs typeface="+mn-ea"/>
                <a:sym typeface="+mn-lt"/>
              </a:rPr>
              <a:t>03</a:t>
            </a:r>
          </a:p>
        </p:txBody>
      </p:sp>
      <p:sp>
        <p:nvSpPr>
          <p:cNvPr id="19" name="文本框 119">
            <a:extLst>
              <a:ext uri="{FF2B5EF4-FFF2-40B4-BE49-F238E27FC236}">
                <a16:creationId xmlns:a16="http://schemas.microsoft.com/office/drawing/2014/main" id="{D31CEF26-AD77-C346-BF34-0654CB723C5F}"/>
              </a:ext>
            </a:extLst>
          </p:cNvPr>
          <p:cNvSpPr txBox="1"/>
          <p:nvPr/>
        </p:nvSpPr>
        <p:spPr>
          <a:xfrm>
            <a:off x="10061751" y="3821567"/>
            <a:ext cx="512318" cy="523220"/>
          </a:xfrm>
          <a:prstGeom prst="rect">
            <a:avLst/>
          </a:prstGeom>
          <a:ln w="12700">
            <a:miter lim="400000"/>
          </a:ln>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FFFFFF"/>
                </a:solidFill>
                <a:latin typeface="A思源黑体—06"/>
                <a:ea typeface="A思源黑体—06"/>
                <a:cs typeface="A思源黑体—06"/>
                <a:sym typeface="A思源黑体—06"/>
              </a:defRPr>
            </a:lvl1pPr>
          </a:lstStyle>
          <a:p>
            <a:r>
              <a:rPr>
                <a:latin typeface="+mn-lt"/>
                <a:ea typeface="+mn-ea"/>
                <a:cs typeface="+mn-ea"/>
                <a:sym typeface="+mn-lt"/>
              </a:rPr>
              <a:t>04</a:t>
            </a:r>
          </a:p>
        </p:txBody>
      </p:sp>
      <p:grpSp>
        <p:nvGrpSpPr>
          <p:cNvPr id="20" name="组合 120">
            <a:extLst>
              <a:ext uri="{FF2B5EF4-FFF2-40B4-BE49-F238E27FC236}">
                <a16:creationId xmlns:a16="http://schemas.microsoft.com/office/drawing/2014/main" id="{E8A7FFFE-B7F3-204F-B6C2-5E36883FF9B1}"/>
              </a:ext>
            </a:extLst>
          </p:cNvPr>
          <p:cNvGrpSpPr/>
          <p:nvPr/>
        </p:nvGrpSpPr>
        <p:grpSpPr>
          <a:xfrm>
            <a:off x="1088572" y="4488038"/>
            <a:ext cx="1521269" cy="1397719"/>
            <a:chOff x="0" y="0"/>
            <a:chExt cx="1521267" cy="1397717"/>
          </a:xfrm>
        </p:grpSpPr>
        <p:sp>
          <p:nvSpPr>
            <p:cNvPr id="21" name="文本框 121">
              <a:extLst>
                <a:ext uri="{FF2B5EF4-FFF2-40B4-BE49-F238E27FC236}">
                  <a16:creationId xmlns:a16="http://schemas.microsoft.com/office/drawing/2014/main" id="{44D1BA7B-E6D5-4D4A-823B-A39A1BBEE3ED}"/>
                </a:ext>
              </a:extLst>
            </p:cNvPr>
            <p:cNvSpPr txBox="1"/>
            <p:nvPr/>
          </p:nvSpPr>
          <p:spPr>
            <a:xfrm>
              <a:off x="19898" y="0"/>
              <a:ext cx="1501369" cy="40010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a:solidFill>
                    <a:srgbClr val="595959"/>
                  </a:solidFill>
                  <a:latin typeface="A思源黑体—06"/>
                  <a:ea typeface="A思源黑体—06"/>
                  <a:cs typeface="A思源黑体—06"/>
                  <a:sym typeface="A思源黑体—06"/>
                </a:defRPr>
              </a:lvl1pPr>
            </a:lstStyle>
            <a:p>
              <a:r>
                <a:rPr lang="en-US" altLang="zh-CN" sz="2000" dirty="0">
                  <a:latin typeface="+mn-lt"/>
                  <a:ea typeface="+mn-ea"/>
                  <a:cs typeface="+mn-ea"/>
                  <a:sym typeface="+mn-lt"/>
                </a:rPr>
                <a:t>Add title text</a:t>
              </a:r>
              <a:endParaRPr sz="2000" dirty="0">
                <a:latin typeface="+mn-lt"/>
                <a:ea typeface="+mn-ea"/>
                <a:cs typeface="+mn-ea"/>
                <a:sym typeface="+mn-lt"/>
              </a:endParaRPr>
            </a:p>
          </p:txBody>
        </p:sp>
        <p:sp>
          <p:nvSpPr>
            <p:cNvPr id="22" name="矩形 122">
              <a:extLst>
                <a:ext uri="{FF2B5EF4-FFF2-40B4-BE49-F238E27FC236}">
                  <a16:creationId xmlns:a16="http://schemas.microsoft.com/office/drawing/2014/main" id="{84585CE9-8E70-3B42-827C-248EE7EA8DD1}"/>
                </a:ext>
              </a:extLst>
            </p:cNvPr>
            <p:cNvSpPr txBox="1"/>
            <p:nvPr/>
          </p:nvSpPr>
          <p:spPr>
            <a:xfrm>
              <a:off x="0" y="494331"/>
              <a:ext cx="1455570" cy="90338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lnSpc>
                  <a:spcPct val="130000"/>
                </a:lnSpc>
                <a:defRPr sz="1200">
                  <a:solidFill>
                    <a:srgbClr val="595959"/>
                  </a:solidFill>
                  <a:latin typeface="A思源黑体—01"/>
                  <a:ea typeface="A思源黑体—01"/>
                  <a:cs typeface="A思源黑体—01"/>
                  <a:sym typeface="A思源黑体—01"/>
                </a:defRPr>
              </a:lvl1pPr>
            </a:lstStyle>
            <a:p>
              <a:r>
                <a:rPr lang="en-US" sz="1400" dirty="0">
                  <a:latin typeface="+mn-lt"/>
                  <a:ea typeface="+mn-ea"/>
                  <a:cs typeface="+mn-ea"/>
                  <a:sym typeface="+mn-lt"/>
                </a:rPr>
                <a:t>Click here to add content, content to match the title. </a:t>
              </a:r>
              <a:endParaRPr sz="1400" dirty="0">
                <a:latin typeface="+mn-lt"/>
                <a:ea typeface="+mn-ea"/>
                <a:cs typeface="+mn-ea"/>
                <a:sym typeface="+mn-lt"/>
              </a:endParaRPr>
            </a:p>
          </p:txBody>
        </p:sp>
      </p:grpSp>
      <p:grpSp>
        <p:nvGrpSpPr>
          <p:cNvPr id="23" name="组合 123">
            <a:extLst>
              <a:ext uri="{FF2B5EF4-FFF2-40B4-BE49-F238E27FC236}">
                <a16:creationId xmlns:a16="http://schemas.microsoft.com/office/drawing/2014/main" id="{AF61E356-2F7B-124D-A563-1A229D276A9E}"/>
              </a:ext>
            </a:extLst>
          </p:cNvPr>
          <p:cNvGrpSpPr/>
          <p:nvPr/>
        </p:nvGrpSpPr>
        <p:grpSpPr>
          <a:xfrm>
            <a:off x="3941665" y="4488038"/>
            <a:ext cx="1521269" cy="1397719"/>
            <a:chOff x="0" y="0"/>
            <a:chExt cx="1521267" cy="1397717"/>
          </a:xfrm>
        </p:grpSpPr>
        <p:sp>
          <p:nvSpPr>
            <p:cNvPr id="24" name="文本框 124">
              <a:extLst>
                <a:ext uri="{FF2B5EF4-FFF2-40B4-BE49-F238E27FC236}">
                  <a16:creationId xmlns:a16="http://schemas.microsoft.com/office/drawing/2014/main" id="{EEC4EFFE-ADC0-EF4A-A7AD-DDF6A3516550}"/>
                </a:ext>
              </a:extLst>
            </p:cNvPr>
            <p:cNvSpPr txBox="1"/>
            <p:nvPr/>
          </p:nvSpPr>
          <p:spPr>
            <a:xfrm>
              <a:off x="19898" y="0"/>
              <a:ext cx="1501369" cy="40010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a:solidFill>
                    <a:srgbClr val="595959"/>
                  </a:solidFill>
                  <a:latin typeface="A思源黑体—06"/>
                  <a:ea typeface="A思源黑体—06"/>
                  <a:cs typeface="A思源黑体—06"/>
                  <a:sym typeface="A思源黑体—06"/>
                </a:defRPr>
              </a:lvl1pPr>
            </a:lstStyle>
            <a:p>
              <a:r>
                <a:rPr lang="en-US" altLang="zh-CN" sz="2000" dirty="0">
                  <a:latin typeface="+mn-lt"/>
                  <a:ea typeface="+mn-ea"/>
                  <a:cs typeface="+mn-ea"/>
                  <a:sym typeface="+mn-lt"/>
                </a:rPr>
                <a:t>Add title text</a:t>
              </a:r>
              <a:endParaRPr lang="zh-CN" altLang="en-US" sz="2000" dirty="0">
                <a:latin typeface="+mn-lt"/>
                <a:ea typeface="+mn-ea"/>
                <a:cs typeface="+mn-ea"/>
                <a:sym typeface="+mn-lt"/>
              </a:endParaRPr>
            </a:p>
          </p:txBody>
        </p:sp>
        <p:sp>
          <p:nvSpPr>
            <p:cNvPr id="25" name="矩形 125">
              <a:extLst>
                <a:ext uri="{FF2B5EF4-FFF2-40B4-BE49-F238E27FC236}">
                  <a16:creationId xmlns:a16="http://schemas.microsoft.com/office/drawing/2014/main" id="{845D2A6F-12A4-C84F-8036-019E691BED8A}"/>
                </a:ext>
              </a:extLst>
            </p:cNvPr>
            <p:cNvSpPr txBox="1"/>
            <p:nvPr/>
          </p:nvSpPr>
          <p:spPr>
            <a:xfrm>
              <a:off x="0" y="494331"/>
              <a:ext cx="1455570" cy="90338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lnSpc>
                  <a:spcPct val="130000"/>
                </a:lnSpc>
                <a:defRPr sz="1200">
                  <a:solidFill>
                    <a:srgbClr val="595959"/>
                  </a:solidFill>
                  <a:latin typeface="A思源黑体—01"/>
                  <a:ea typeface="A思源黑体—01"/>
                  <a:cs typeface="A思源黑体—01"/>
                  <a:sym typeface="A思源黑体—01"/>
                </a:defRPr>
              </a:lvl1pPr>
            </a:lstStyle>
            <a:p>
              <a:r>
                <a:rPr lang="en-US" sz="1400" dirty="0">
                  <a:latin typeface="+mn-lt"/>
                  <a:ea typeface="+mn-ea"/>
                  <a:cs typeface="+mn-ea"/>
                  <a:sym typeface="+mn-lt"/>
                </a:rPr>
                <a:t>Click here to add content, content to match the title. </a:t>
              </a:r>
              <a:endParaRPr sz="1400" dirty="0">
                <a:latin typeface="+mn-lt"/>
                <a:ea typeface="+mn-ea"/>
                <a:cs typeface="+mn-ea"/>
                <a:sym typeface="+mn-lt"/>
              </a:endParaRPr>
            </a:p>
          </p:txBody>
        </p:sp>
      </p:grpSp>
      <p:grpSp>
        <p:nvGrpSpPr>
          <p:cNvPr id="26" name="组合 126">
            <a:extLst>
              <a:ext uri="{FF2B5EF4-FFF2-40B4-BE49-F238E27FC236}">
                <a16:creationId xmlns:a16="http://schemas.microsoft.com/office/drawing/2014/main" id="{F1E8A94D-6C5D-7441-9204-B9D351F1AF1B}"/>
              </a:ext>
            </a:extLst>
          </p:cNvPr>
          <p:cNvGrpSpPr/>
          <p:nvPr/>
        </p:nvGrpSpPr>
        <p:grpSpPr>
          <a:xfrm>
            <a:off x="6794758" y="4488038"/>
            <a:ext cx="1521269" cy="1397719"/>
            <a:chOff x="0" y="0"/>
            <a:chExt cx="1521268" cy="1397717"/>
          </a:xfrm>
        </p:grpSpPr>
        <p:sp>
          <p:nvSpPr>
            <p:cNvPr id="27" name="文本框 127">
              <a:extLst>
                <a:ext uri="{FF2B5EF4-FFF2-40B4-BE49-F238E27FC236}">
                  <a16:creationId xmlns:a16="http://schemas.microsoft.com/office/drawing/2014/main" id="{A12DDDC1-18C1-CC44-8221-35A911458F5B}"/>
                </a:ext>
              </a:extLst>
            </p:cNvPr>
            <p:cNvSpPr txBox="1"/>
            <p:nvPr/>
          </p:nvSpPr>
          <p:spPr>
            <a:xfrm>
              <a:off x="19898" y="0"/>
              <a:ext cx="1501370" cy="40010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a:solidFill>
                    <a:srgbClr val="595959"/>
                  </a:solidFill>
                  <a:latin typeface="A思源黑体—06"/>
                  <a:ea typeface="A思源黑体—06"/>
                  <a:cs typeface="A思源黑体—06"/>
                  <a:sym typeface="A思源黑体—06"/>
                </a:defRPr>
              </a:lvl1pPr>
            </a:lstStyle>
            <a:p>
              <a:r>
                <a:rPr lang="en-US" altLang="zh-CN" sz="2000" dirty="0">
                  <a:latin typeface="+mn-lt"/>
                  <a:ea typeface="+mn-ea"/>
                  <a:cs typeface="+mn-ea"/>
                  <a:sym typeface="+mn-lt"/>
                </a:rPr>
                <a:t>Add title text</a:t>
              </a:r>
              <a:endParaRPr lang="zh-CN" altLang="en-US" sz="2000" dirty="0">
                <a:latin typeface="+mn-lt"/>
                <a:ea typeface="+mn-ea"/>
                <a:cs typeface="+mn-ea"/>
                <a:sym typeface="+mn-lt"/>
              </a:endParaRPr>
            </a:p>
          </p:txBody>
        </p:sp>
        <p:sp>
          <p:nvSpPr>
            <p:cNvPr id="28" name="矩形 128">
              <a:extLst>
                <a:ext uri="{FF2B5EF4-FFF2-40B4-BE49-F238E27FC236}">
                  <a16:creationId xmlns:a16="http://schemas.microsoft.com/office/drawing/2014/main" id="{E5C12603-6CE3-CE43-9563-43CC6123ACBB}"/>
                </a:ext>
              </a:extLst>
            </p:cNvPr>
            <p:cNvSpPr txBox="1"/>
            <p:nvPr/>
          </p:nvSpPr>
          <p:spPr>
            <a:xfrm>
              <a:off x="0" y="494331"/>
              <a:ext cx="1455570" cy="90338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lnSpc>
                  <a:spcPct val="130000"/>
                </a:lnSpc>
                <a:defRPr sz="1200">
                  <a:solidFill>
                    <a:srgbClr val="595959"/>
                  </a:solidFill>
                  <a:latin typeface="A思源黑体—01"/>
                  <a:ea typeface="A思源黑体—01"/>
                  <a:cs typeface="A思源黑体—01"/>
                  <a:sym typeface="A思源黑体—01"/>
                </a:defRPr>
              </a:lvl1pPr>
            </a:lstStyle>
            <a:p>
              <a:r>
                <a:rPr lang="en-US" sz="1400" dirty="0">
                  <a:latin typeface="+mn-lt"/>
                  <a:ea typeface="+mn-ea"/>
                  <a:cs typeface="+mn-ea"/>
                  <a:sym typeface="+mn-lt"/>
                </a:rPr>
                <a:t>Click here to add content, content to match the title. </a:t>
              </a:r>
              <a:endParaRPr sz="1400" dirty="0">
                <a:latin typeface="+mn-lt"/>
                <a:ea typeface="+mn-ea"/>
                <a:cs typeface="+mn-ea"/>
                <a:sym typeface="+mn-lt"/>
              </a:endParaRPr>
            </a:p>
          </p:txBody>
        </p:sp>
      </p:grpSp>
      <p:grpSp>
        <p:nvGrpSpPr>
          <p:cNvPr id="29" name="组合 129">
            <a:extLst>
              <a:ext uri="{FF2B5EF4-FFF2-40B4-BE49-F238E27FC236}">
                <a16:creationId xmlns:a16="http://schemas.microsoft.com/office/drawing/2014/main" id="{9FE1F256-574A-4547-B5B5-F187FB6F5A0F}"/>
              </a:ext>
            </a:extLst>
          </p:cNvPr>
          <p:cNvGrpSpPr/>
          <p:nvPr/>
        </p:nvGrpSpPr>
        <p:grpSpPr>
          <a:xfrm>
            <a:off x="9647856" y="4488038"/>
            <a:ext cx="1521269" cy="1397719"/>
            <a:chOff x="0" y="0"/>
            <a:chExt cx="1521267" cy="1397717"/>
          </a:xfrm>
        </p:grpSpPr>
        <p:sp>
          <p:nvSpPr>
            <p:cNvPr id="30" name="文本框 130">
              <a:extLst>
                <a:ext uri="{FF2B5EF4-FFF2-40B4-BE49-F238E27FC236}">
                  <a16:creationId xmlns:a16="http://schemas.microsoft.com/office/drawing/2014/main" id="{723CA4F7-9F51-B642-9A4B-639B14776710}"/>
                </a:ext>
              </a:extLst>
            </p:cNvPr>
            <p:cNvSpPr txBox="1"/>
            <p:nvPr/>
          </p:nvSpPr>
          <p:spPr>
            <a:xfrm>
              <a:off x="19898" y="0"/>
              <a:ext cx="1501369" cy="40010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a:solidFill>
                    <a:srgbClr val="595959"/>
                  </a:solidFill>
                  <a:latin typeface="A思源黑体—06"/>
                  <a:ea typeface="A思源黑体—06"/>
                  <a:cs typeface="A思源黑体—06"/>
                  <a:sym typeface="A思源黑体—06"/>
                </a:defRPr>
              </a:lvl1pPr>
            </a:lstStyle>
            <a:p>
              <a:r>
                <a:rPr lang="en-US" altLang="zh-CN" sz="2000" dirty="0">
                  <a:latin typeface="+mn-lt"/>
                  <a:ea typeface="+mn-ea"/>
                  <a:cs typeface="+mn-ea"/>
                  <a:sym typeface="+mn-lt"/>
                </a:rPr>
                <a:t>Add title text</a:t>
              </a:r>
              <a:endParaRPr lang="zh-CN" altLang="en-US" sz="2000" dirty="0">
                <a:latin typeface="+mn-lt"/>
                <a:ea typeface="+mn-ea"/>
                <a:cs typeface="+mn-ea"/>
                <a:sym typeface="+mn-lt"/>
              </a:endParaRPr>
            </a:p>
          </p:txBody>
        </p:sp>
        <p:sp>
          <p:nvSpPr>
            <p:cNvPr id="31" name="矩形 131">
              <a:extLst>
                <a:ext uri="{FF2B5EF4-FFF2-40B4-BE49-F238E27FC236}">
                  <a16:creationId xmlns:a16="http://schemas.microsoft.com/office/drawing/2014/main" id="{F350CEFA-C69B-094A-BDC8-8E505AB2E3E2}"/>
                </a:ext>
              </a:extLst>
            </p:cNvPr>
            <p:cNvSpPr txBox="1"/>
            <p:nvPr/>
          </p:nvSpPr>
          <p:spPr>
            <a:xfrm>
              <a:off x="0" y="494331"/>
              <a:ext cx="1455570" cy="90338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c="http://schemas.openxmlformats.org/markup-compatibility/2006"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lnSpc>
                  <a:spcPct val="130000"/>
                </a:lnSpc>
                <a:defRPr sz="1200">
                  <a:solidFill>
                    <a:srgbClr val="595959"/>
                  </a:solidFill>
                  <a:latin typeface="A思源黑体—01"/>
                  <a:ea typeface="A思源黑体—01"/>
                  <a:cs typeface="A思源黑体—01"/>
                  <a:sym typeface="A思源黑体—01"/>
                </a:defRPr>
              </a:lvl1pPr>
            </a:lstStyle>
            <a:p>
              <a:r>
                <a:rPr lang="en-US" sz="1400" dirty="0">
                  <a:latin typeface="+mn-lt"/>
                  <a:ea typeface="+mn-ea"/>
                  <a:cs typeface="+mn-ea"/>
                  <a:sym typeface="+mn-lt"/>
                </a:rPr>
                <a:t>Click here to add content, content to match the title. </a:t>
              </a:r>
              <a:endParaRPr sz="1400" dirty="0">
                <a:latin typeface="+mn-lt"/>
                <a:ea typeface="+mn-ea"/>
                <a:cs typeface="+mn-ea"/>
                <a:sym typeface="+mn-lt"/>
              </a:endParaRPr>
            </a:p>
          </p:txBody>
        </p:sp>
      </p:grpSp>
      <p:grpSp>
        <p:nvGrpSpPr>
          <p:cNvPr id="32" name="组合 31">
            <a:extLst>
              <a:ext uri="{FF2B5EF4-FFF2-40B4-BE49-F238E27FC236}">
                <a16:creationId xmlns:a16="http://schemas.microsoft.com/office/drawing/2014/main" id="{0AD08FF4-880D-724A-A793-9E44F26D2CD8}"/>
              </a:ext>
            </a:extLst>
          </p:cNvPr>
          <p:cNvGrpSpPr/>
          <p:nvPr/>
        </p:nvGrpSpPr>
        <p:grpSpPr>
          <a:xfrm>
            <a:off x="4602781" y="480927"/>
            <a:ext cx="2846077" cy="2442412"/>
            <a:chOff x="4602781" y="480927"/>
            <a:chExt cx="2846077" cy="2442412"/>
          </a:xfrm>
          <a:blipFill>
            <a:blip r:embed="rId3"/>
            <a:stretch>
              <a:fillRect t="-3334" b="-3334"/>
            </a:stretch>
          </a:blipFill>
        </p:grpSpPr>
        <p:sp>
          <p:nvSpPr>
            <p:cNvPr id="37" name="任意形状 36">
              <a:extLst>
                <a:ext uri="{FF2B5EF4-FFF2-40B4-BE49-F238E27FC236}">
                  <a16:creationId xmlns:a16="http://schemas.microsoft.com/office/drawing/2014/main" id="{5C23DD0A-748C-674A-AB44-020A59B1DA70}"/>
                </a:ext>
              </a:extLst>
            </p:cNvPr>
            <p:cNvSpPr/>
            <p:nvPr/>
          </p:nvSpPr>
          <p:spPr>
            <a:xfrm>
              <a:off x="5256881" y="480927"/>
              <a:ext cx="2191977" cy="1147308"/>
            </a:xfrm>
            <a:custGeom>
              <a:avLst/>
              <a:gdLst>
                <a:gd name="connsiteX0" fmla="*/ 1094131 w 2191977"/>
                <a:gd name="connsiteY0" fmla="*/ 2 h 1147308"/>
                <a:gd name="connsiteX1" fmla="*/ 2142071 w 2191977"/>
                <a:gd name="connsiteY1" fmla="*/ 768443 h 1147308"/>
                <a:gd name="connsiteX2" fmla="*/ 2191977 w 2191977"/>
                <a:gd name="connsiteY2" fmla="*/ 1094169 h 1147308"/>
                <a:gd name="connsiteX3" fmla="*/ 2189886 w 2191977"/>
                <a:gd name="connsiteY3" fmla="*/ 1143832 h 1147308"/>
                <a:gd name="connsiteX4" fmla="*/ 2368 w 2191977"/>
                <a:gd name="connsiteY4" fmla="*/ 1147308 h 1147308"/>
                <a:gd name="connsiteX5" fmla="*/ 2 w 2191977"/>
                <a:gd name="connsiteY5" fmla="*/ 1097873 h 1147308"/>
                <a:gd name="connsiteX6" fmla="*/ 1094131 w 2191977"/>
                <a:gd name="connsiteY6" fmla="*/ 2 h 114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977" h="1147308">
                  <a:moveTo>
                    <a:pt x="1094131" y="2"/>
                  </a:moveTo>
                  <a:cubicBezTo>
                    <a:pt x="1585953" y="-870"/>
                    <a:pt x="2002572" y="322505"/>
                    <a:pt x="2142071" y="768443"/>
                  </a:cubicBezTo>
                  <a:cubicBezTo>
                    <a:pt x="2174298" y="871334"/>
                    <a:pt x="2191821" y="980669"/>
                    <a:pt x="2191977" y="1094169"/>
                  </a:cubicBezTo>
                  <a:lnTo>
                    <a:pt x="2189886" y="1143832"/>
                  </a:lnTo>
                  <a:lnTo>
                    <a:pt x="2368" y="1147308"/>
                  </a:lnTo>
                  <a:lnTo>
                    <a:pt x="2" y="1097873"/>
                  </a:lnTo>
                  <a:cubicBezTo>
                    <a:pt x="-1042" y="492531"/>
                    <a:pt x="488803" y="975"/>
                    <a:pt x="1094131" y="2"/>
                  </a:cubicBezTo>
                  <a:close/>
                </a:path>
              </a:pathLst>
            </a:custGeom>
            <a:grpFill/>
            <a:ln w="12700">
              <a:miter lim="400000"/>
            </a:ln>
          </p:spPr>
          <p:txBody>
            <a:bodyPr wrap="square" lIns="45719" rIns="45719" anchor="ctr">
              <a:noAutofit/>
            </a:bodyPr>
            <a:lstStyle/>
            <a:p>
              <a:pPr algn="ctr">
                <a:defRPr>
                  <a:solidFill>
                    <a:srgbClr val="FFFFFF"/>
                  </a:solidFill>
                  <a:latin typeface="+mj-lt"/>
                  <a:ea typeface="+mj-ea"/>
                  <a:cs typeface="+mj-cs"/>
                  <a:sym typeface="思源黑体 Light"/>
                </a:defRPr>
              </a:pPr>
              <a:endParaRPr>
                <a:cs typeface="+mn-ea"/>
                <a:sym typeface="+mn-lt"/>
              </a:endParaRPr>
            </a:p>
          </p:txBody>
        </p:sp>
        <p:sp>
          <p:nvSpPr>
            <p:cNvPr id="38" name="任意形状 37">
              <a:extLst>
                <a:ext uri="{FF2B5EF4-FFF2-40B4-BE49-F238E27FC236}">
                  <a16:creationId xmlns:a16="http://schemas.microsoft.com/office/drawing/2014/main" id="{AB4B7F72-B042-0040-95BB-30D8CF94EC56}"/>
                </a:ext>
              </a:extLst>
            </p:cNvPr>
            <p:cNvSpPr/>
            <p:nvPr/>
          </p:nvSpPr>
          <p:spPr>
            <a:xfrm rot="10800000">
              <a:off x="4602781" y="1776031"/>
              <a:ext cx="2191977" cy="1147308"/>
            </a:xfrm>
            <a:custGeom>
              <a:avLst/>
              <a:gdLst>
                <a:gd name="connsiteX0" fmla="*/ 1094131 w 2191977"/>
                <a:gd name="connsiteY0" fmla="*/ 2 h 1147308"/>
                <a:gd name="connsiteX1" fmla="*/ 2142071 w 2191977"/>
                <a:gd name="connsiteY1" fmla="*/ 768443 h 1147308"/>
                <a:gd name="connsiteX2" fmla="*/ 2191977 w 2191977"/>
                <a:gd name="connsiteY2" fmla="*/ 1094169 h 1147308"/>
                <a:gd name="connsiteX3" fmla="*/ 2189886 w 2191977"/>
                <a:gd name="connsiteY3" fmla="*/ 1143832 h 1147308"/>
                <a:gd name="connsiteX4" fmla="*/ 2368 w 2191977"/>
                <a:gd name="connsiteY4" fmla="*/ 1147308 h 1147308"/>
                <a:gd name="connsiteX5" fmla="*/ 2 w 2191977"/>
                <a:gd name="connsiteY5" fmla="*/ 1097873 h 1147308"/>
                <a:gd name="connsiteX6" fmla="*/ 1094131 w 2191977"/>
                <a:gd name="connsiteY6" fmla="*/ 2 h 114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977" h="1147308">
                  <a:moveTo>
                    <a:pt x="1094131" y="2"/>
                  </a:moveTo>
                  <a:cubicBezTo>
                    <a:pt x="1585953" y="-870"/>
                    <a:pt x="2002572" y="322505"/>
                    <a:pt x="2142071" y="768443"/>
                  </a:cubicBezTo>
                  <a:cubicBezTo>
                    <a:pt x="2174298" y="871334"/>
                    <a:pt x="2191821" y="980669"/>
                    <a:pt x="2191977" y="1094169"/>
                  </a:cubicBezTo>
                  <a:lnTo>
                    <a:pt x="2189886" y="1143832"/>
                  </a:lnTo>
                  <a:lnTo>
                    <a:pt x="2368" y="1147308"/>
                  </a:lnTo>
                  <a:lnTo>
                    <a:pt x="2" y="1097873"/>
                  </a:lnTo>
                  <a:cubicBezTo>
                    <a:pt x="-1042" y="492531"/>
                    <a:pt x="488803" y="975"/>
                    <a:pt x="1094131" y="2"/>
                  </a:cubicBezTo>
                  <a:close/>
                </a:path>
              </a:pathLst>
            </a:custGeom>
            <a:grpFill/>
            <a:ln w="12700">
              <a:miter lim="400000"/>
            </a:ln>
          </p:spPr>
          <p:txBody>
            <a:bodyPr wrap="square" lIns="45719" rIns="45719" anchor="ctr">
              <a:noAutofit/>
            </a:bodyPr>
            <a:lstStyle/>
            <a:p>
              <a:pPr algn="ctr">
                <a:defRPr>
                  <a:solidFill>
                    <a:srgbClr val="FFFFFF"/>
                  </a:solidFill>
                  <a:latin typeface="+mj-lt"/>
                  <a:ea typeface="+mj-ea"/>
                  <a:cs typeface="+mj-cs"/>
                  <a:sym typeface="思源黑体 Light"/>
                </a:defRPr>
              </a:pPr>
              <a:endParaRPr>
                <a:cs typeface="+mn-ea"/>
                <a:sym typeface="+mn-lt"/>
              </a:endParaRPr>
            </a:p>
          </p:txBody>
        </p:sp>
      </p:grpSp>
    </p:spTree>
    <p:extLst>
      <p:ext uri="{BB962C8B-B14F-4D97-AF65-F5344CB8AC3E}">
        <p14:creationId xmlns:p14="http://schemas.microsoft.com/office/powerpoint/2010/main" val="2940716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m="http://schemas.openxmlformats.org/officeDocument/2006/math" xmlns:a14="http://schemas.microsoft.com/office/drawing/2010/main" xmlns:ma14="http://schemas.microsoft.com/office/mac/drawingml/2011/main">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3">
            <a:extLst>
              <a:ext uri="{FF2B5EF4-FFF2-40B4-BE49-F238E27FC236}">
                <a16:creationId xmlns:a16="http://schemas.microsoft.com/office/drawing/2014/main" id="{695992FE-7902-AB48-9B1D-30233ECF9173}"/>
              </a:ext>
            </a:extLst>
          </p:cNvPr>
          <p:cNvSpPr/>
          <p:nvPr/>
        </p:nvSpPr>
        <p:spPr>
          <a:xfrm>
            <a:off x="0" y="2"/>
            <a:ext cx="12192000" cy="6445043"/>
          </a:xfrm>
          <a:prstGeom prst="rect">
            <a:avLst/>
          </a:prstGeom>
          <a:blipFill>
            <a:blip r:embed="rId5" cstate="screen">
              <a:extLst>
                <a:ext uri="{28A0092B-C50C-407E-A947-70E740481C1C}">
                  <a14:useLocalDpi xmlns:a14="http://schemas.microsoft.com/office/drawing/2010/main"/>
                </a:ext>
              </a:extLst>
            </a:blip>
            <a:srcRect/>
            <a:stretch>
              <a:fillRect t="-10307" b="-103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Rectangle 63">
            <a:extLst>
              <a:ext uri="{FF2B5EF4-FFF2-40B4-BE49-F238E27FC236}">
                <a16:creationId xmlns:a16="http://schemas.microsoft.com/office/drawing/2014/main" id="{B07879E0-4366-854E-83F3-B4A3333D0FB0}"/>
              </a:ext>
            </a:extLst>
          </p:cNvPr>
          <p:cNvSpPr/>
          <p:nvPr/>
        </p:nvSpPr>
        <p:spPr>
          <a:xfrm>
            <a:off x="0" y="0"/>
            <a:ext cx="12192000" cy="6445043"/>
          </a:xfrm>
          <a:prstGeom prst="rect">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TextBox 62">
            <a:extLst>
              <a:ext uri="{FF2B5EF4-FFF2-40B4-BE49-F238E27FC236}">
                <a16:creationId xmlns:a16="http://schemas.microsoft.com/office/drawing/2014/main" id="{8C80E05A-5894-7E44-9436-B10EEBA7ECB0}"/>
              </a:ext>
            </a:extLst>
          </p:cNvPr>
          <p:cNvSpPr txBox="1"/>
          <p:nvPr/>
        </p:nvSpPr>
        <p:spPr>
          <a:xfrm>
            <a:off x="3007593" y="2598003"/>
            <a:ext cx="4136081" cy="830997"/>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4800" b="1" dirty="0">
                <a:effectLst/>
                <a:latin typeface="+mn-lt"/>
                <a:cs typeface="+mn-ea"/>
                <a:sym typeface="+mn-lt"/>
              </a:rPr>
              <a:t>Add title text</a:t>
            </a:r>
            <a:endParaRPr lang="id-ID" sz="4800" b="1" dirty="0">
              <a:effectLst/>
              <a:latin typeface="+mn-lt"/>
              <a:cs typeface="+mn-ea"/>
              <a:sym typeface="+mn-lt"/>
            </a:endParaRPr>
          </a:p>
        </p:txBody>
      </p:sp>
      <p:sp>
        <p:nvSpPr>
          <p:cNvPr id="15" name="任意多边形: 形状 39">
            <a:extLst>
              <a:ext uri="{FF2B5EF4-FFF2-40B4-BE49-F238E27FC236}">
                <a16:creationId xmlns:a16="http://schemas.microsoft.com/office/drawing/2014/main" id="{AE1183A7-D0D8-E44D-A75F-8D33CD5E0153}"/>
              </a:ext>
            </a:extLst>
          </p:cNvPr>
          <p:cNvSpPr/>
          <p:nvPr/>
        </p:nvSpPr>
        <p:spPr>
          <a:xfrm flipV="1">
            <a:off x="0" y="5766618"/>
            <a:ext cx="12192000" cy="1091381"/>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39">
            <a:extLst>
              <a:ext uri="{FF2B5EF4-FFF2-40B4-BE49-F238E27FC236}">
                <a16:creationId xmlns:a16="http://schemas.microsoft.com/office/drawing/2014/main" id="{32CE9C0C-F0F8-7D4A-8498-DE45411DB05D}"/>
              </a:ext>
            </a:extLst>
          </p:cNvPr>
          <p:cNvSpPr/>
          <p:nvPr/>
        </p:nvSpPr>
        <p:spPr>
          <a:xfrm flipV="1">
            <a:off x="651307" y="1044759"/>
            <a:ext cx="3567659" cy="22485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39">
            <a:extLst>
              <a:ext uri="{FF2B5EF4-FFF2-40B4-BE49-F238E27FC236}">
                <a16:creationId xmlns:a16="http://schemas.microsoft.com/office/drawing/2014/main" id="{E3899F7F-43EC-5949-8FA1-AB6E8712A3EA}"/>
              </a:ext>
            </a:extLst>
          </p:cNvPr>
          <p:cNvSpPr/>
          <p:nvPr/>
        </p:nvSpPr>
        <p:spPr>
          <a:xfrm flipV="1">
            <a:off x="10427102" y="4223735"/>
            <a:ext cx="1096113" cy="289557"/>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4">
            <a:extLst>
              <a:ext uri="{FF2B5EF4-FFF2-40B4-BE49-F238E27FC236}">
                <a16:creationId xmlns:a16="http://schemas.microsoft.com/office/drawing/2014/main" id="{4CE1129F-79ED-1C43-AACA-BA834E76052C}"/>
              </a:ext>
            </a:extLst>
          </p:cNvPr>
          <p:cNvSpPr txBox="1"/>
          <p:nvPr>
            <p:custDataLst>
              <p:tags r:id="rId1"/>
            </p:custDataLst>
          </p:nvPr>
        </p:nvSpPr>
        <p:spPr>
          <a:xfrm>
            <a:off x="744511" y="2213682"/>
            <a:ext cx="3586612" cy="1862048"/>
          </a:xfrm>
          <a:prstGeom prst="rect">
            <a:avLst/>
          </a:prstGeom>
          <a:noFill/>
        </p:spPr>
        <p:txBody>
          <a:bodyPr wrap="square" rtlCol="0">
            <a:spAutoFit/>
          </a:bodyPr>
          <a:lstStyle/>
          <a:p>
            <a:r>
              <a:rPr lang="en-US" altLang="zh-CN" sz="11500" dirty="0">
                <a:solidFill>
                  <a:schemeClr val="bg1"/>
                </a:solidFill>
                <a:cs typeface="+mn-ea"/>
                <a:sym typeface="+mn-lt"/>
              </a:rPr>
              <a:t>01</a:t>
            </a:r>
            <a:endParaRPr lang="zh-CN" altLang="en-US" sz="11500" dirty="0">
              <a:solidFill>
                <a:schemeClr val="bg1"/>
              </a:solidFill>
              <a:cs typeface="+mn-ea"/>
              <a:sym typeface="+mn-lt"/>
            </a:endParaRPr>
          </a:p>
        </p:txBody>
      </p:sp>
      <p:sp>
        <p:nvSpPr>
          <p:cNvPr id="19" name="PA-文本框 9">
            <a:extLst>
              <a:ext uri="{FF2B5EF4-FFF2-40B4-BE49-F238E27FC236}">
                <a16:creationId xmlns:a16="http://schemas.microsoft.com/office/drawing/2014/main" id="{4D8E1C47-5AFC-3948-B720-6DE10286B6E2}"/>
              </a:ext>
            </a:extLst>
          </p:cNvPr>
          <p:cNvSpPr txBox="1"/>
          <p:nvPr>
            <p:custDataLst>
              <p:tags r:id="rId2"/>
            </p:custDataLst>
          </p:nvPr>
        </p:nvSpPr>
        <p:spPr>
          <a:xfrm>
            <a:off x="7454379" y="2508410"/>
            <a:ext cx="4136081" cy="133934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600" dirty="0">
                <a:solidFill>
                  <a:schemeClr val="bg1">
                    <a:lumMod val="95000"/>
                  </a:schemeClr>
                </a:solidFill>
                <a:latin typeface="+mn-lt"/>
                <a:ea typeface="+mn-ea"/>
                <a:cs typeface="+mn-ea"/>
                <a:sym typeface="+mn-lt"/>
              </a:rPr>
              <a:t>Click here to add text content, such as keywords, some brief introductions, </a:t>
            </a:r>
            <a:r>
              <a:rPr lang="en-US" altLang="zh-CN" sz="1600" dirty="0" err="1">
                <a:solidFill>
                  <a:schemeClr val="bg1">
                    <a:lumMod val="95000"/>
                  </a:schemeClr>
                </a:solidFill>
                <a:latin typeface="+mn-lt"/>
                <a:ea typeface="+mn-ea"/>
                <a:cs typeface="+mn-ea"/>
                <a:sym typeface="+mn-lt"/>
              </a:rPr>
              <a:t>etc.Click</a:t>
            </a:r>
            <a:r>
              <a:rPr lang="en-US" altLang="zh-CN" sz="1600" dirty="0">
                <a:solidFill>
                  <a:schemeClr val="bg1">
                    <a:lumMod val="95000"/>
                  </a:schemeClr>
                </a:solidFill>
                <a:latin typeface="+mn-lt"/>
                <a:ea typeface="+mn-ea"/>
                <a:cs typeface="+mn-ea"/>
                <a:sym typeface="+mn-lt"/>
              </a:rPr>
              <a:t> here to add text content, such as keywords, some brief introductions, etc.</a:t>
            </a:r>
            <a:endParaRPr lang="zh-CN" altLang="en-US" sz="1600" dirty="0">
              <a:solidFill>
                <a:schemeClr val="bg1">
                  <a:lumMod val="95000"/>
                </a:schemeClr>
              </a:solidFill>
              <a:latin typeface="+mn-lt"/>
              <a:ea typeface="+mn-ea"/>
              <a:cs typeface="+mn-ea"/>
              <a:sym typeface="+mn-lt"/>
            </a:endParaRPr>
          </a:p>
        </p:txBody>
      </p:sp>
    </p:spTree>
    <p:extLst>
      <p:ext uri="{BB962C8B-B14F-4D97-AF65-F5344CB8AC3E}">
        <p14:creationId xmlns:p14="http://schemas.microsoft.com/office/powerpoint/2010/main" val="745559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2" presetClass="entr" presetSubtype="2"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1+#ppt_w/2"/>
                                          </p:val>
                                        </p:tav>
                                        <p:tav tm="100000">
                                          <p:val>
                                            <p:strVal val="#ppt_x"/>
                                          </p:val>
                                        </p:tav>
                                      </p:tavLst>
                                    </p:anim>
                                    <p:anim calcmode="lin" valueType="num">
                                      <p:cBhvr additive="base">
                                        <p:cTn id="14" dur="7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5" grpId="0" animBg="1"/>
      <p:bldP spid="16" grpId="0" animBg="1"/>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594D8403-D1A5-4648-8E93-39A80B2F1DC7}"/>
              </a:ext>
            </a:extLst>
          </p:cNvPr>
          <p:cNvGrpSpPr/>
          <p:nvPr/>
        </p:nvGrpSpPr>
        <p:grpSpPr>
          <a:xfrm>
            <a:off x="0" y="207925"/>
            <a:ext cx="12192000" cy="569257"/>
            <a:chOff x="0" y="207925"/>
            <a:chExt cx="12192000" cy="569257"/>
          </a:xfrm>
        </p:grpSpPr>
        <p:grpSp>
          <p:nvGrpSpPr>
            <p:cNvPr id="16" name="组合 15">
              <a:extLst>
                <a:ext uri="{FF2B5EF4-FFF2-40B4-BE49-F238E27FC236}">
                  <a16:creationId xmlns:a16="http://schemas.microsoft.com/office/drawing/2014/main" id="{47B3E57D-C0FB-4EEA-8D5B-37A8D8072952}"/>
                </a:ext>
              </a:extLst>
            </p:cNvPr>
            <p:cNvGrpSpPr/>
            <p:nvPr/>
          </p:nvGrpSpPr>
          <p:grpSpPr>
            <a:xfrm>
              <a:off x="1029697" y="207925"/>
              <a:ext cx="2084213" cy="569257"/>
              <a:chOff x="896961" y="177207"/>
              <a:chExt cx="2084213" cy="569257"/>
            </a:xfrm>
          </p:grpSpPr>
          <p:sp>
            <p:nvSpPr>
              <p:cNvPr id="19" name="文本框 18">
                <a:extLst>
                  <a:ext uri="{FF2B5EF4-FFF2-40B4-BE49-F238E27FC236}">
                    <a16:creationId xmlns:a16="http://schemas.microsoft.com/office/drawing/2014/main" id="{D086F776-5CF7-4872-A386-12E79008D1C1}"/>
                  </a:ext>
                </a:extLst>
              </p:cNvPr>
              <p:cNvSpPr txBox="1"/>
              <p:nvPr/>
            </p:nvSpPr>
            <p:spPr>
              <a:xfrm>
                <a:off x="896961" y="177207"/>
                <a:ext cx="1593694" cy="400103"/>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2000"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FFAC4954-3936-49D1-A7F8-C323B93FABC7}"/>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17" name="任意多边形: 形状 39">
              <a:extLst>
                <a:ext uri="{FF2B5EF4-FFF2-40B4-BE49-F238E27FC236}">
                  <a16:creationId xmlns:a16="http://schemas.microsoft.com/office/drawing/2014/main" id="{B52888E5-FB29-4AF3-BDF0-0DD42F8C8A2E}"/>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形状 17">
              <a:extLst>
                <a:ext uri="{FF2B5EF4-FFF2-40B4-BE49-F238E27FC236}">
                  <a16:creationId xmlns:a16="http://schemas.microsoft.com/office/drawing/2014/main" id="{1F1B7042-6C56-438B-B693-22CBE4341690}"/>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id="{013002C8-1F7A-40EC-8668-ACC1188BD3BA}"/>
              </a:ext>
            </a:extLst>
          </p:cNvPr>
          <p:cNvSpPr/>
          <p:nvPr/>
        </p:nvSpPr>
        <p:spPr>
          <a:xfrm>
            <a:off x="0" y="342900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sp>
        <p:nvSpPr>
          <p:cNvPr id="3" name="PA-椭圆 4">
            <a:extLst>
              <a:ext uri="{FF2B5EF4-FFF2-40B4-BE49-F238E27FC236}">
                <a16:creationId xmlns:a16="http://schemas.microsoft.com/office/drawing/2014/main" id="{D9DDEB13-EB56-4D5E-9C19-692C274A90EF}"/>
              </a:ext>
            </a:extLst>
          </p:cNvPr>
          <p:cNvSpPr/>
          <p:nvPr>
            <p:custDataLst>
              <p:tags r:id="rId1"/>
            </p:custDataLst>
          </p:nvPr>
        </p:nvSpPr>
        <p:spPr>
          <a:xfrm>
            <a:off x="1304367" y="2564180"/>
            <a:ext cx="2124632" cy="2124632"/>
          </a:xfrm>
          <a:prstGeom prst="ellipse">
            <a:avLst/>
          </a:prstGeom>
          <a:blipFill>
            <a:blip r:embed="rId1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sp>
        <p:nvSpPr>
          <p:cNvPr id="4" name="PA-椭圆 5">
            <a:extLst>
              <a:ext uri="{FF2B5EF4-FFF2-40B4-BE49-F238E27FC236}">
                <a16:creationId xmlns:a16="http://schemas.microsoft.com/office/drawing/2014/main" id="{FB95BFBD-3B92-4299-91E3-29C0D4E27395}"/>
              </a:ext>
            </a:extLst>
          </p:cNvPr>
          <p:cNvSpPr/>
          <p:nvPr>
            <p:custDataLst>
              <p:tags r:id="rId2"/>
            </p:custDataLst>
          </p:nvPr>
        </p:nvSpPr>
        <p:spPr>
          <a:xfrm>
            <a:off x="5033683" y="2564180"/>
            <a:ext cx="2124632" cy="2124632"/>
          </a:xfrm>
          <a:prstGeom prst="ellipse">
            <a:avLst/>
          </a:prstGeom>
          <a:blipFill>
            <a:blip r:embed="rId1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sp>
        <p:nvSpPr>
          <p:cNvPr id="5" name="PA-椭圆 6">
            <a:extLst>
              <a:ext uri="{FF2B5EF4-FFF2-40B4-BE49-F238E27FC236}">
                <a16:creationId xmlns:a16="http://schemas.microsoft.com/office/drawing/2014/main" id="{A9D00227-07AE-46EA-9160-560BB5F4853A}"/>
              </a:ext>
            </a:extLst>
          </p:cNvPr>
          <p:cNvSpPr/>
          <p:nvPr>
            <p:custDataLst>
              <p:tags r:id="rId3"/>
            </p:custDataLst>
          </p:nvPr>
        </p:nvSpPr>
        <p:spPr>
          <a:xfrm>
            <a:off x="8762999" y="2564180"/>
            <a:ext cx="2124632" cy="2124632"/>
          </a:xfrm>
          <a:prstGeom prst="ellipse">
            <a:avLst/>
          </a:prstGeom>
          <a:blipFill>
            <a:blip r:embed="rId1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grpSp>
        <p:nvGrpSpPr>
          <p:cNvPr id="6" name="PA-组合 2">
            <a:extLst>
              <a:ext uri="{FF2B5EF4-FFF2-40B4-BE49-F238E27FC236}">
                <a16:creationId xmlns:a16="http://schemas.microsoft.com/office/drawing/2014/main" id="{1ADEBBEE-51ED-4106-AD26-5E736196DEEC}"/>
              </a:ext>
            </a:extLst>
          </p:cNvPr>
          <p:cNvGrpSpPr/>
          <p:nvPr>
            <p:custDataLst>
              <p:tags r:id="rId4"/>
            </p:custDataLst>
          </p:nvPr>
        </p:nvGrpSpPr>
        <p:grpSpPr>
          <a:xfrm>
            <a:off x="1166120" y="5022477"/>
            <a:ext cx="2401125" cy="1161840"/>
            <a:chOff x="5926136" y="4808767"/>
            <a:chExt cx="2401125" cy="1161840"/>
          </a:xfrm>
        </p:grpSpPr>
        <p:sp>
          <p:nvSpPr>
            <p:cNvPr id="7" name="PA-文本框 6">
              <a:extLst>
                <a:ext uri="{FF2B5EF4-FFF2-40B4-BE49-F238E27FC236}">
                  <a16:creationId xmlns:a16="http://schemas.microsoft.com/office/drawing/2014/main" id="{AA2B28F1-FF64-4897-84E8-8E007FC7D458}"/>
                </a:ext>
              </a:extLst>
            </p:cNvPr>
            <p:cNvSpPr txBox="1"/>
            <p:nvPr>
              <p:custDataLst>
                <p:tags r:id="rId11"/>
              </p:custDataLst>
            </p:nvPr>
          </p:nvSpPr>
          <p:spPr>
            <a:xfrm>
              <a:off x="6096000" y="4808767"/>
              <a:ext cx="1926666" cy="584775"/>
            </a:xfrm>
            <a:prstGeom prst="rect">
              <a:avLst/>
            </a:prstGeom>
            <a:noFill/>
          </p:spPr>
          <p:txBody>
            <a:bodyPr wrap="square" rtlCol="0">
              <a:spAutoFit/>
            </a:bodyPr>
            <a:lstStyle/>
            <a:p>
              <a:pPr algn="ctr"/>
              <a:r>
                <a:rPr lang="en-US" altLang="zh-CN" sz="1600" b="1" dirty="0">
                  <a:solidFill>
                    <a:schemeClr val="bg1"/>
                  </a:solidFill>
                  <a:cs typeface="+mn-ea"/>
                  <a:sym typeface="+mn-lt"/>
                </a:rPr>
                <a:t>Add title text</a:t>
              </a:r>
              <a:endParaRPr lang="en-US" sz="1600" b="1" dirty="0">
                <a:solidFill>
                  <a:schemeClr val="bg1"/>
                </a:solidFill>
                <a:cs typeface="+mn-ea"/>
                <a:sym typeface="+mn-lt"/>
              </a:endParaRPr>
            </a:p>
            <a:p>
              <a:pPr algn="ctr"/>
              <a:r>
                <a:rPr lang="en-US" sz="1600" b="1" dirty="0">
                  <a:solidFill>
                    <a:schemeClr val="bg1"/>
                  </a:solidFill>
                  <a:cs typeface="+mn-ea"/>
                  <a:sym typeface="+mn-lt"/>
                </a:rPr>
                <a:t>OUR COMPANY</a:t>
              </a:r>
            </a:p>
          </p:txBody>
        </p:sp>
        <p:sp>
          <p:nvSpPr>
            <p:cNvPr id="8" name="PA-文本框 42">
              <a:extLst>
                <a:ext uri="{FF2B5EF4-FFF2-40B4-BE49-F238E27FC236}">
                  <a16:creationId xmlns:a16="http://schemas.microsoft.com/office/drawing/2014/main" id="{85DD6965-791A-4DCE-B6E4-3D4AD5B5850F}"/>
                </a:ext>
              </a:extLst>
            </p:cNvPr>
            <p:cNvSpPr txBox="1"/>
            <p:nvPr>
              <p:custDataLst>
                <p:tags r:id="rId12"/>
              </p:custDataLst>
            </p:nvPr>
          </p:nvSpPr>
          <p:spPr>
            <a:xfrm>
              <a:off x="5926136" y="5347295"/>
              <a:ext cx="2401125" cy="6233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dirty="0">
                  <a:solidFill>
                    <a:schemeClr val="bg1"/>
                  </a:solidFill>
                  <a:latin typeface="+mn-lt"/>
                  <a:ea typeface="+mn-ea"/>
                  <a:cs typeface="+mn-ea"/>
                  <a:sym typeface="+mn-lt"/>
                </a:rPr>
                <a:t>Click here to add content, content to match the title. </a:t>
              </a:r>
              <a:endParaRPr lang="id-ID" dirty="0">
                <a:solidFill>
                  <a:schemeClr val="bg1"/>
                </a:solidFill>
                <a:latin typeface="+mn-lt"/>
                <a:ea typeface="+mn-ea"/>
                <a:cs typeface="+mn-ea"/>
                <a:sym typeface="+mn-lt"/>
              </a:endParaRPr>
            </a:p>
          </p:txBody>
        </p:sp>
      </p:grpSp>
      <p:grpSp>
        <p:nvGrpSpPr>
          <p:cNvPr id="9" name="PA-组合 2">
            <a:extLst>
              <a:ext uri="{FF2B5EF4-FFF2-40B4-BE49-F238E27FC236}">
                <a16:creationId xmlns:a16="http://schemas.microsoft.com/office/drawing/2014/main" id="{B8819423-B3DB-4D94-B9FC-8664553FF06D}"/>
              </a:ext>
            </a:extLst>
          </p:cNvPr>
          <p:cNvGrpSpPr/>
          <p:nvPr>
            <p:custDataLst>
              <p:tags r:id="rId5"/>
            </p:custDataLst>
          </p:nvPr>
        </p:nvGrpSpPr>
        <p:grpSpPr>
          <a:xfrm>
            <a:off x="4945451" y="5022477"/>
            <a:ext cx="2401125" cy="1161840"/>
            <a:chOff x="5926136" y="4808767"/>
            <a:chExt cx="2401125" cy="1161840"/>
          </a:xfrm>
        </p:grpSpPr>
        <p:sp>
          <p:nvSpPr>
            <p:cNvPr id="10" name="PA-文本框 6">
              <a:extLst>
                <a:ext uri="{FF2B5EF4-FFF2-40B4-BE49-F238E27FC236}">
                  <a16:creationId xmlns:a16="http://schemas.microsoft.com/office/drawing/2014/main" id="{42775978-1E23-4504-B223-92687A791655}"/>
                </a:ext>
              </a:extLst>
            </p:cNvPr>
            <p:cNvSpPr txBox="1"/>
            <p:nvPr>
              <p:custDataLst>
                <p:tags r:id="rId9"/>
              </p:custDataLst>
            </p:nvPr>
          </p:nvSpPr>
          <p:spPr>
            <a:xfrm>
              <a:off x="6096000" y="4808767"/>
              <a:ext cx="1926666" cy="584775"/>
            </a:xfrm>
            <a:prstGeom prst="rect">
              <a:avLst/>
            </a:prstGeom>
            <a:noFill/>
          </p:spPr>
          <p:txBody>
            <a:bodyPr wrap="square" rtlCol="0">
              <a:spAutoFit/>
            </a:bodyPr>
            <a:lstStyle/>
            <a:p>
              <a:pPr algn="ctr"/>
              <a:r>
                <a:rPr lang="en-US" altLang="zh-CN" sz="1600" b="1" dirty="0">
                  <a:solidFill>
                    <a:schemeClr val="bg1"/>
                  </a:solidFill>
                  <a:cs typeface="+mn-ea"/>
                  <a:sym typeface="+mn-lt"/>
                </a:rPr>
                <a:t>Add title text</a:t>
              </a:r>
              <a:endParaRPr lang="en-US" sz="1600" b="1" dirty="0">
                <a:solidFill>
                  <a:schemeClr val="bg1"/>
                </a:solidFill>
                <a:cs typeface="+mn-ea"/>
                <a:sym typeface="+mn-lt"/>
              </a:endParaRPr>
            </a:p>
            <a:p>
              <a:pPr algn="ctr"/>
              <a:r>
                <a:rPr lang="en-US" sz="1600" b="1" dirty="0">
                  <a:solidFill>
                    <a:schemeClr val="bg1"/>
                  </a:solidFill>
                  <a:cs typeface="+mn-ea"/>
                  <a:sym typeface="+mn-lt"/>
                </a:rPr>
                <a:t>OUR COMPANY</a:t>
              </a:r>
            </a:p>
          </p:txBody>
        </p:sp>
        <p:sp>
          <p:nvSpPr>
            <p:cNvPr id="11" name="PA-文本框 42">
              <a:extLst>
                <a:ext uri="{FF2B5EF4-FFF2-40B4-BE49-F238E27FC236}">
                  <a16:creationId xmlns:a16="http://schemas.microsoft.com/office/drawing/2014/main" id="{BD771F79-5561-4179-AA25-55491E49EA0A}"/>
                </a:ext>
              </a:extLst>
            </p:cNvPr>
            <p:cNvSpPr txBox="1"/>
            <p:nvPr>
              <p:custDataLst>
                <p:tags r:id="rId10"/>
              </p:custDataLst>
            </p:nvPr>
          </p:nvSpPr>
          <p:spPr>
            <a:xfrm>
              <a:off x="5926136" y="5347295"/>
              <a:ext cx="2401125" cy="6233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dirty="0">
                  <a:solidFill>
                    <a:schemeClr val="bg1"/>
                  </a:solidFill>
                  <a:latin typeface="+mn-lt"/>
                  <a:ea typeface="+mn-ea"/>
                  <a:cs typeface="+mn-ea"/>
                  <a:sym typeface="+mn-lt"/>
                </a:rPr>
                <a:t>Click here to add content, content to match the title. </a:t>
              </a:r>
              <a:endParaRPr lang="id-ID" dirty="0">
                <a:solidFill>
                  <a:schemeClr val="bg1"/>
                </a:solidFill>
                <a:latin typeface="+mn-lt"/>
                <a:ea typeface="+mn-ea"/>
                <a:cs typeface="+mn-ea"/>
                <a:sym typeface="+mn-lt"/>
              </a:endParaRPr>
            </a:p>
          </p:txBody>
        </p:sp>
      </p:grpSp>
      <p:grpSp>
        <p:nvGrpSpPr>
          <p:cNvPr id="12" name="PA-组合 2">
            <a:extLst>
              <a:ext uri="{FF2B5EF4-FFF2-40B4-BE49-F238E27FC236}">
                <a16:creationId xmlns:a16="http://schemas.microsoft.com/office/drawing/2014/main" id="{A075A2D5-16CA-4F3E-8FEF-1E0DD7FDEF85}"/>
              </a:ext>
            </a:extLst>
          </p:cNvPr>
          <p:cNvGrpSpPr/>
          <p:nvPr>
            <p:custDataLst>
              <p:tags r:id="rId6"/>
            </p:custDataLst>
          </p:nvPr>
        </p:nvGrpSpPr>
        <p:grpSpPr>
          <a:xfrm>
            <a:off x="8624752" y="5022477"/>
            <a:ext cx="2401125" cy="1161840"/>
            <a:chOff x="5926136" y="4808767"/>
            <a:chExt cx="2401125" cy="1161840"/>
          </a:xfrm>
        </p:grpSpPr>
        <p:sp>
          <p:nvSpPr>
            <p:cNvPr id="13" name="PA-文本框 6">
              <a:extLst>
                <a:ext uri="{FF2B5EF4-FFF2-40B4-BE49-F238E27FC236}">
                  <a16:creationId xmlns:a16="http://schemas.microsoft.com/office/drawing/2014/main" id="{00E0404C-BA42-4EB9-971D-106CFCC4863F}"/>
                </a:ext>
              </a:extLst>
            </p:cNvPr>
            <p:cNvSpPr txBox="1"/>
            <p:nvPr>
              <p:custDataLst>
                <p:tags r:id="rId7"/>
              </p:custDataLst>
            </p:nvPr>
          </p:nvSpPr>
          <p:spPr>
            <a:xfrm>
              <a:off x="6096000" y="4808767"/>
              <a:ext cx="1926666" cy="584775"/>
            </a:xfrm>
            <a:prstGeom prst="rect">
              <a:avLst/>
            </a:prstGeom>
            <a:noFill/>
          </p:spPr>
          <p:txBody>
            <a:bodyPr wrap="square" rtlCol="0">
              <a:spAutoFit/>
            </a:bodyPr>
            <a:lstStyle/>
            <a:p>
              <a:pPr algn="ctr"/>
              <a:r>
                <a:rPr lang="en-US" altLang="zh-CN" sz="1600" b="1" dirty="0">
                  <a:solidFill>
                    <a:schemeClr val="bg1"/>
                  </a:solidFill>
                  <a:cs typeface="+mn-ea"/>
                  <a:sym typeface="+mn-lt"/>
                </a:rPr>
                <a:t>Add title text</a:t>
              </a:r>
              <a:endParaRPr lang="en-US" sz="1600" b="1" dirty="0">
                <a:solidFill>
                  <a:schemeClr val="bg1"/>
                </a:solidFill>
                <a:cs typeface="+mn-ea"/>
                <a:sym typeface="+mn-lt"/>
              </a:endParaRPr>
            </a:p>
            <a:p>
              <a:pPr algn="ctr"/>
              <a:r>
                <a:rPr lang="en-US" sz="1600" b="1" dirty="0">
                  <a:solidFill>
                    <a:schemeClr val="bg1"/>
                  </a:solidFill>
                  <a:cs typeface="+mn-ea"/>
                  <a:sym typeface="+mn-lt"/>
                </a:rPr>
                <a:t>OUR COMPANY</a:t>
              </a:r>
            </a:p>
          </p:txBody>
        </p:sp>
        <p:sp>
          <p:nvSpPr>
            <p:cNvPr id="14" name="PA-文本框 42">
              <a:extLst>
                <a:ext uri="{FF2B5EF4-FFF2-40B4-BE49-F238E27FC236}">
                  <a16:creationId xmlns:a16="http://schemas.microsoft.com/office/drawing/2014/main" id="{A7DEF751-8A10-41EA-BF52-73E2C8E3A06D}"/>
                </a:ext>
              </a:extLst>
            </p:cNvPr>
            <p:cNvSpPr txBox="1"/>
            <p:nvPr>
              <p:custDataLst>
                <p:tags r:id="rId8"/>
              </p:custDataLst>
            </p:nvPr>
          </p:nvSpPr>
          <p:spPr>
            <a:xfrm>
              <a:off x="5926136" y="5347295"/>
              <a:ext cx="2401125" cy="623312"/>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dirty="0">
                  <a:solidFill>
                    <a:schemeClr val="bg1"/>
                  </a:solidFill>
                  <a:latin typeface="+mn-lt"/>
                  <a:ea typeface="+mn-ea"/>
                  <a:cs typeface="+mn-ea"/>
                  <a:sym typeface="+mn-lt"/>
                </a:rPr>
                <a:t>Click here to add content, content to match the title. </a:t>
              </a:r>
              <a:endParaRPr lang="id-ID"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3779044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path" presetSubtype="0" accel="50000" decel="50000" fill="hold" grpId="1" nodeType="withEffect">
                                  <p:stCondLst>
                                    <p:cond delay="300"/>
                                  </p:stCondLst>
                                  <p:childTnLst>
                                    <p:animMotion origin="layout" path="M 0.03555 -0.04583 L -4.79167E-6 0.00023 " pathEditMode="relative" ptsTypes="">
                                      <p:cBhvr>
                                        <p:cTn id="9" dur="1000" fill="hold"/>
                                        <p:tgtEl>
                                          <p:spTgt spid="3"/>
                                        </p:tgtEl>
                                        <p:attrNameLst>
                                          <p:attrName>ppt_x</p:attrName>
                                          <p:attrName>ppt_y</p:attrName>
                                        </p:attrNameLst>
                                      </p:cBhvr>
                                    </p:animMotion>
                                  </p:childTnLst>
                                </p:cTn>
                              </p:par>
                              <p:par>
                                <p:cTn id="10" presetID="10" presetClass="entr" presetSubtype="0" fill="hold" grpId="0" nodeType="withEffect">
                                  <p:stCondLst>
                                    <p:cond delay="7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42" presetClass="path" presetSubtype="0" accel="50000" decel="50000" fill="hold" grpId="1" nodeType="withEffect">
                                  <p:stCondLst>
                                    <p:cond delay="700"/>
                                  </p:stCondLst>
                                  <p:childTnLst>
                                    <p:animMotion origin="layout" path="M 0.03555 -0.04583 L -4.79167E-6 0.00023 " pathEditMode="relative" ptsTypes="">
                                      <p:cBhvr>
                                        <p:cTn id="14" dur="1000" fill="hold"/>
                                        <p:tgtEl>
                                          <p:spTgt spid="4"/>
                                        </p:tgtEl>
                                        <p:attrNameLst>
                                          <p:attrName>ppt_x</p:attrName>
                                          <p:attrName>ppt_y</p:attrName>
                                        </p:attrNameLst>
                                      </p:cBhvr>
                                    </p:animMotion>
                                  </p:childTnLst>
                                </p:cTn>
                              </p:par>
                              <p:par>
                                <p:cTn id="15" presetID="10" presetClass="entr" presetSubtype="0" fill="hold" grpId="0" nodeType="withEffect">
                                  <p:stCondLst>
                                    <p:cond delay="11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42" presetClass="path" presetSubtype="0" accel="50000" decel="50000" fill="hold" grpId="1" nodeType="withEffect">
                                  <p:stCondLst>
                                    <p:cond delay="1100"/>
                                  </p:stCondLst>
                                  <p:childTnLst>
                                    <p:animMotion origin="layout" path="M 0.03555 -0.04583 L -4.79167E-6 0.00023 " pathEditMode="relative" ptsTypes="">
                                      <p:cBhvr>
                                        <p:cTn id="19" dur="1000" fill="hold"/>
                                        <p:tgtEl>
                                          <p:spTgt spid="5"/>
                                        </p:tgtEl>
                                        <p:attrNameLst>
                                          <p:attrName>ppt_x</p:attrName>
                                          <p:attrName>ppt_y</p:attrName>
                                        </p:attrNameLst>
                                      </p:cBhvr>
                                    </p:animMotion>
                                  </p:childTnLst>
                                </p:cTn>
                              </p:par>
                              <p:par>
                                <p:cTn id="20" presetID="22" presetClass="entr" presetSubtype="1" fill="hold" nodeType="withEffect">
                                  <p:stCondLst>
                                    <p:cond delay="180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22" presetClass="entr" presetSubtype="1" fill="hold" nodeType="withEffect">
                                  <p:stCondLst>
                                    <p:cond delay="210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nodeType="withEffect">
                                  <p:stCondLst>
                                    <p:cond delay="250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9" name="Rechteck 38">
            <a:extLst>
              <a:ext uri="{FF2B5EF4-FFF2-40B4-BE49-F238E27FC236}">
                <a16:creationId xmlns:a16="http://schemas.microsoft.com/office/drawing/2014/main" id="{0A61780F-ABD6-9643-B181-B52CCDC1AB4E}"/>
              </a:ext>
            </a:extLst>
          </p:cNvPr>
          <p:cNvSpPr/>
          <p:nvPr/>
        </p:nvSpPr>
        <p:spPr>
          <a:xfrm>
            <a:off x="1588" y="0"/>
            <a:ext cx="4486184" cy="6858000"/>
          </a:xfrm>
          <a:prstGeom prst="rect">
            <a:avLst/>
          </a:prstGeom>
          <a:solidFill>
            <a:schemeClr val="bg1">
              <a:alpha val="75000"/>
            </a:schemeClr>
          </a:solidFill>
          <a:ln w="127000">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cs typeface="+mn-ea"/>
              <a:sym typeface="+mn-lt"/>
            </a:endParaRPr>
          </a:p>
        </p:txBody>
      </p:sp>
      <p:sp>
        <p:nvSpPr>
          <p:cNvPr id="30" name="Rechteck 7">
            <a:extLst>
              <a:ext uri="{FF2B5EF4-FFF2-40B4-BE49-F238E27FC236}">
                <a16:creationId xmlns:a16="http://schemas.microsoft.com/office/drawing/2014/main" id="{54ACB994-01E3-1240-B42E-AC71B86182C6}"/>
              </a:ext>
            </a:extLst>
          </p:cNvPr>
          <p:cNvSpPr/>
          <p:nvPr/>
        </p:nvSpPr>
        <p:spPr>
          <a:xfrm flipH="1">
            <a:off x="4485097" y="1397397"/>
            <a:ext cx="7705315" cy="4063207"/>
          </a:xfrm>
          <a:prstGeom prst="rect">
            <a:avLst/>
          </a:prstGeom>
          <a:gradFill flip="none" rotWithShape="1">
            <a:gsLst>
              <a:gs pos="0">
                <a:schemeClr val="accent1">
                  <a:alpha val="10000"/>
                  <a:lumMod val="0"/>
                  <a:lumOff val="100000"/>
                </a:schemeClr>
              </a:gs>
              <a:gs pos="25000">
                <a:schemeClr val="accent1">
                  <a:alpha val="10000"/>
                  <a:lumMod val="0"/>
                  <a:lumOff val="100000"/>
                </a:schemeClr>
              </a:gs>
              <a:gs pos="77000">
                <a:schemeClr val="accent1"/>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cs typeface="+mn-ea"/>
              <a:sym typeface="+mn-lt"/>
            </a:endParaRPr>
          </a:p>
        </p:txBody>
      </p:sp>
      <p:sp>
        <p:nvSpPr>
          <p:cNvPr id="31" name="Rectangle 20">
            <a:extLst>
              <a:ext uri="{FF2B5EF4-FFF2-40B4-BE49-F238E27FC236}">
                <a16:creationId xmlns:a16="http://schemas.microsoft.com/office/drawing/2014/main" id="{447088D9-4CE4-7244-8C0C-5EB741EDB279}"/>
              </a:ext>
            </a:extLst>
          </p:cNvPr>
          <p:cNvSpPr/>
          <p:nvPr/>
        </p:nvSpPr>
        <p:spPr>
          <a:xfrm>
            <a:off x="4485097" y="1397397"/>
            <a:ext cx="7705316" cy="4063207"/>
          </a:xfrm>
          <a:prstGeom prst="rect">
            <a:avLst/>
          </a:prstGeom>
          <a:blipFill dpi="0" rotWithShape="1">
            <a:blip r:embed="rId3" cstate="screen">
              <a:alphaModFix amt="6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cs typeface="+mn-ea"/>
              <a:sym typeface="+mn-lt"/>
            </a:endParaRPr>
          </a:p>
        </p:txBody>
      </p:sp>
      <p:sp>
        <p:nvSpPr>
          <p:cNvPr id="32" name="Ellipse 43">
            <a:extLst>
              <a:ext uri="{FF2B5EF4-FFF2-40B4-BE49-F238E27FC236}">
                <a16:creationId xmlns:a16="http://schemas.microsoft.com/office/drawing/2014/main" id="{2CAC393E-69A0-E044-87CD-3C41847BFDD1}"/>
              </a:ext>
            </a:extLst>
          </p:cNvPr>
          <p:cNvSpPr/>
          <p:nvPr/>
        </p:nvSpPr>
        <p:spPr>
          <a:xfrm>
            <a:off x="1122465" y="2066547"/>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solidFill>
                <a:schemeClr val="bg2">
                  <a:lumMod val="50000"/>
                </a:schemeClr>
              </a:solidFill>
              <a:cs typeface="+mn-ea"/>
              <a:sym typeface="+mn-lt"/>
            </a:endParaRPr>
          </a:p>
        </p:txBody>
      </p:sp>
      <p:sp>
        <p:nvSpPr>
          <p:cNvPr id="33" name="Shape 3850">
            <a:extLst>
              <a:ext uri="{FF2B5EF4-FFF2-40B4-BE49-F238E27FC236}">
                <a16:creationId xmlns:a16="http://schemas.microsoft.com/office/drawing/2014/main" id="{EE76A745-7533-3D4D-A80F-FF19D3018DE3}"/>
              </a:ext>
            </a:extLst>
          </p:cNvPr>
          <p:cNvSpPr/>
          <p:nvPr/>
        </p:nvSpPr>
        <p:spPr>
          <a:xfrm>
            <a:off x="1245324" y="2173632"/>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lIns="45713" tIns="22850" rIns="45713" bIns="22850" anchor="ctr" anchorCtr="0">
            <a:noAutofit/>
          </a:bodyPr>
          <a:lstStyle/>
          <a:p>
            <a:endParaRPr sz="1800">
              <a:solidFill>
                <a:schemeClr val="bg2">
                  <a:lumMod val="50000"/>
                </a:schemeClr>
              </a:solidFill>
              <a:cs typeface="+mn-ea"/>
              <a:sym typeface="+mn-lt"/>
            </a:endParaRPr>
          </a:p>
        </p:txBody>
      </p:sp>
      <p:sp>
        <p:nvSpPr>
          <p:cNvPr id="34" name="Ellipse 43">
            <a:extLst>
              <a:ext uri="{FF2B5EF4-FFF2-40B4-BE49-F238E27FC236}">
                <a16:creationId xmlns:a16="http://schemas.microsoft.com/office/drawing/2014/main" id="{EFC51093-3713-ED49-A2BE-ED7112506E42}"/>
              </a:ext>
            </a:extLst>
          </p:cNvPr>
          <p:cNvSpPr/>
          <p:nvPr/>
        </p:nvSpPr>
        <p:spPr>
          <a:xfrm>
            <a:off x="1122465" y="3249087"/>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solidFill>
                <a:schemeClr val="bg2">
                  <a:lumMod val="50000"/>
                </a:schemeClr>
              </a:solidFill>
              <a:cs typeface="+mn-ea"/>
              <a:sym typeface="+mn-lt"/>
            </a:endParaRPr>
          </a:p>
        </p:txBody>
      </p:sp>
      <p:sp>
        <p:nvSpPr>
          <p:cNvPr id="35" name="Shape 3850">
            <a:extLst>
              <a:ext uri="{FF2B5EF4-FFF2-40B4-BE49-F238E27FC236}">
                <a16:creationId xmlns:a16="http://schemas.microsoft.com/office/drawing/2014/main" id="{1B5E208A-B21B-A145-9F15-AAEF73ADE2B5}"/>
              </a:ext>
            </a:extLst>
          </p:cNvPr>
          <p:cNvSpPr/>
          <p:nvPr/>
        </p:nvSpPr>
        <p:spPr>
          <a:xfrm>
            <a:off x="1245324" y="3356172"/>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lIns="45713" tIns="22850" rIns="45713" bIns="22850" anchor="ctr" anchorCtr="0">
            <a:noAutofit/>
          </a:bodyPr>
          <a:lstStyle/>
          <a:p>
            <a:endParaRPr sz="1800">
              <a:solidFill>
                <a:schemeClr val="bg2">
                  <a:lumMod val="50000"/>
                </a:schemeClr>
              </a:solidFill>
              <a:cs typeface="+mn-ea"/>
              <a:sym typeface="+mn-lt"/>
            </a:endParaRPr>
          </a:p>
        </p:txBody>
      </p:sp>
      <p:sp>
        <p:nvSpPr>
          <p:cNvPr id="36" name="Ellipse 43">
            <a:extLst>
              <a:ext uri="{FF2B5EF4-FFF2-40B4-BE49-F238E27FC236}">
                <a16:creationId xmlns:a16="http://schemas.microsoft.com/office/drawing/2014/main" id="{A715148A-CBD4-3E49-ACD4-DAA42484E6B1}"/>
              </a:ext>
            </a:extLst>
          </p:cNvPr>
          <p:cNvSpPr/>
          <p:nvPr/>
        </p:nvSpPr>
        <p:spPr>
          <a:xfrm>
            <a:off x="1122465" y="4521148"/>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solidFill>
                <a:schemeClr val="bg2">
                  <a:lumMod val="50000"/>
                </a:schemeClr>
              </a:solidFill>
              <a:cs typeface="+mn-ea"/>
              <a:sym typeface="+mn-lt"/>
            </a:endParaRPr>
          </a:p>
        </p:txBody>
      </p:sp>
      <p:sp>
        <p:nvSpPr>
          <p:cNvPr id="37" name="Shape 3850">
            <a:extLst>
              <a:ext uri="{FF2B5EF4-FFF2-40B4-BE49-F238E27FC236}">
                <a16:creationId xmlns:a16="http://schemas.microsoft.com/office/drawing/2014/main" id="{EB89FF06-B995-4A4E-93FA-AF01208DC9DD}"/>
              </a:ext>
            </a:extLst>
          </p:cNvPr>
          <p:cNvSpPr/>
          <p:nvPr/>
        </p:nvSpPr>
        <p:spPr>
          <a:xfrm>
            <a:off x="1245324" y="4628233"/>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lIns="45713" tIns="22850" rIns="45713" bIns="22850" anchor="ctr" anchorCtr="0">
            <a:noAutofit/>
          </a:bodyPr>
          <a:lstStyle/>
          <a:p>
            <a:endParaRPr sz="1800">
              <a:solidFill>
                <a:schemeClr val="bg2">
                  <a:lumMod val="50000"/>
                </a:schemeClr>
              </a:solidFill>
              <a:cs typeface="+mn-ea"/>
              <a:sym typeface="+mn-lt"/>
            </a:endParaRPr>
          </a:p>
        </p:txBody>
      </p:sp>
      <p:sp>
        <p:nvSpPr>
          <p:cNvPr id="38" name="矩形 37">
            <a:extLst>
              <a:ext uri="{FF2B5EF4-FFF2-40B4-BE49-F238E27FC236}">
                <a16:creationId xmlns:a16="http://schemas.microsoft.com/office/drawing/2014/main" id="{9A456FB5-8C3F-3D48-A1D6-C96930E83FEE}"/>
              </a:ext>
            </a:extLst>
          </p:cNvPr>
          <p:cNvSpPr/>
          <p:nvPr/>
        </p:nvSpPr>
        <p:spPr>
          <a:xfrm>
            <a:off x="4948287" y="4306894"/>
            <a:ext cx="2983691" cy="838491"/>
          </a:xfrm>
          <a:prstGeom prst="rect">
            <a:avLst/>
          </a:prstGeom>
        </p:spPr>
        <p:txBody>
          <a:bodyPr wrap="square" lIns="91433" tIns="45716" rIns="91433" bIns="45716">
            <a:spAutoFit/>
          </a:bodyPr>
          <a:lstStyle/>
          <a:p>
            <a:pPr lvl="0" algn="l">
              <a:lnSpc>
                <a:spcPts val="2000"/>
              </a:lnSpc>
              <a:defRPr/>
            </a:pPr>
            <a:r>
              <a:rPr lang="en-US" altLang="zh-CN" sz="1400" dirty="0">
                <a:solidFill>
                  <a:schemeClr val="bg1"/>
                </a:solidFill>
                <a:cs typeface="+mn-ea"/>
                <a:sym typeface="+mn-lt"/>
              </a:rPr>
              <a:t>Click here to add content, content to match the title. Click here to add content, content to match the title. </a:t>
            </a:r>
            <a:endParaRPr lang="zh-CN" altLang="en-US" sz="1400" dirty="0">
              <a:solidFill>
                <a:schemeClr val="bg1"/>
              </a:solidFill>
              <a:cs typeface="+mn-ea"/>
              <a:sym typeface="+mn-lt"/>
            </a:endParaRPr>
          </a:p>
        </p:txBody>
      </p:sp>
      <p:sp>
        <p:nvSpPr>
          <p:cNvPr id="39" name="矩形 38">
            <a:extLst>
              <a:ext uri="{FF2B5EF4-FFF2-40B4-BE49-F238E27FC236}">
                <a16:creationId xmlns:a16="http://schemas.microsoft.com/office/drawing/2014/main" id="{038844AA-5140-BB44-845D-B59DE941F77F}"/>
              </a:ext>
            </a:extLst>
          </p:cNvPr>
          <p:cNvSpPr/>
          <p:nvPr/>
        </p:nvSpPr>
        <p:spPr>
          <a:xfrm>
            <a:off x="4948288" y="3930691"/>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60" b="1" noProof="0" dirty="0">
                <a:ln>
                  <a:noFill/>
                </a:ln>
                <a:solidFill>
                  <a:schemeClr val="bg1"/>
                </a:solidFill>
                <a:effectLst/>
                <a:uLnTx/>
                <a:uFillTx/>
                <a:cs typeface="+mn-ea"/>
                <a:sym typeface="+mn-lt"/>
              </a:rPr>
              <a:t>Add title text</a:t>
            </a:r>
            <a:endParaRPr kumimoji="0" lang="zh-CN" altLang="en-US" sz="1860" b="1" i="0" u="none" strike="noStrike" kern="1200" cap="none" spc="0" normalizeH="0" baseline="0" noProof="0" dirty="0">
              <a:ln>
                <a:noFill/>
              </a:ln>
              <a:solidFill>
                <a:schemeClr val="bg1"/>
              </a:solidFill>
              <a:effectLst/>
              <a:uLnTx/>
              <a:uFillTx/>
              <a:cs typeface="+mn-ea"/>
              <a:sym typeface="+mn-lt"/>
            </a:endParaRPr>
          </a:p>
        </p:txBody>
      </p:sp>
      <p:sp>
        <p:nvSpPr>
          <p:cNvPr id="40" name="Rectangle 29">
            <a:extLst>
              <a:ext uri="{FF2B5EF4-FFF2-40B4-BE49-F238E27FC236}">
                <a16:creationId xmlns:a16="http://schemas.microsoft.com/office/drawing/2014/main" id="{6A5AC812-7DE3-CF43-B242-4D0C0E83D616}"/>
              </a:ext>
            </a:extLst>
          </p:cNvPr>
          <p:cNvSpPr/>
          <p:nvPr/>
        </p:nvSpPr>
        <p:spPr>
          <a:xfrm>
            <a:off x="1703797" y="2173632"/>
            <a:ext cx="2320783" cy="58201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41" name="Rectangle 30">
            <a:extLst>
              <a:ext uri="{FF2B5EF4-FFF2-40B4-BE49-F238E27FC236}">
                <a16:creationId xmlns:a16="http://schemas.microsoft.com/office/drawing/2014/main" id="{3D0BE388-E913-FB45-AA12-CBE4B15329AF}"/>
              </a:ext>
            </a:extLst>
          </p:cNvPr>
          <p:cNvSpPr/>
          <p:nvPr/>
        </p:nvSpPr>
        <p:spPr>
          <a:xfrm>
            <a:off x="1703798" y="1863403"/>
            <a:ext cx="173212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2" name="Rectangle 29">
            <a:extLst>
              <a:ext uri="{FF2B5EF4-FFF2-40B4-BE49-F238E27FC236}">
                <a16:creationId xmlns:a16="http://schemas.microsoft.com/office/drawing/2014/main" id="{7D62C0E9-D239-1640-8BA8-030F1C7E3D68}"/>
              </a:ext>
            </a:extLst>
          </p:cNvPr>
          <p:cNvSpPr/>
          <p:nvPr/>
        </p:nvSpPr>
        <p:spPr>
          <a:xfrm>
            <a:off x="1703797" y="3356172"/>
            <a:ext cx="2320783" cy="58201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43" name="Rectangle 30">
            <a:extLst>
              <a:ext uri="{FF2B5EF4-FFF2-40B4-BE49-F238E27FC236}">
                <a16:creationId xmlns:a16="http://schemas.microsoft.com/office/drawing/2014/main" id="{161C50E5-E28B-3440-92A3-B76664A0BB88}"/>
              </a:ext>
            </a:extLst>
          </p:cNvPr>
          <p:cNvSpPr/>
          <p:nvPr/>
        </p:nvSpPr>
        <p:spPr>
          <a:xfrm>
            <a:off x="1703798" y="3045943"/>
            <a:ext cx="173212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4" name="Rectangle 29">
            <a:extLst>
              <a:ext uri="{FF2B5EF4-FFF2-40B4-BE49-F238E27FC236}">
                <a16:creationId xmlns:a16="http://schemas.microsoft.com/office/drawing/2014/main" id="{C1CC9831-B9C7-2248-9010-B3B37608FF9F}"/>
              </a:ext>
            </a:extLst>
          </p:cNvPr>
          <p:cNvSpPr/>
          <p:nvPr/>
        </p:nvSpPr>
        <p:spPr>
          <a:xfrm>
            <a:off x="1703797" y="4624657"/>
            <a:ext cx="2320783" cy="582019"/>
          </a:xfrm>
          <a:prstGeom prst="rect">
            <a:avLst/>
          </a:prstGeom>
        </p:spPr>
        <p:txBody>
          <a:bodyPr wrap="square">
            <a:spAutoFit/>
          </a:bodyPr>
          <a:lstStyle/>
          <a:p>
            <a:pPr lvl="0" algn="l">
              <a:lnSpc>
                <a:spcPts val="2000"/>
              </a:lnSpc>
              <a:defRP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45" name="Rectangle 30">
            <a:extLst>
              <a:ext uri="{FF2B5EF4-FFF2-40B4-BE49-F238E27FC236}">
                <a16:creationId xmlns:a16="http://schemas.microsoft.com/office/drawing/2014/main" id="{B208E2F7-D5D9-0F4D-9CAA-423245B0EFC9}"/>
              </a:ext>
            </a:extLst>
          </p:cNvPr>
          <p:cNvSpPr/>
          <p:nvPr/>
        </p:nvSpPr>
        <p:spPr>
          <a:xfrm>
            <a:off x="1703798" y="4314428"/>
            <a:ext cx="173212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1855930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50" fill="hold"/>
                                        <p:tgtEl>
                                          <p:spTgt spid="39"/>
                                        </p:tgtEl>
                                        <p:attrNameLst>
                                          <p:attrName>ppt_w</p:attrName>
                                        </p:attrNameLst>
                                      </p:cBhvr>
                                      <p:tavLst>
                                        <p:tav tm="0">
                                          <p:val>
                                            <p:fltVal val="0"/>
                                          </p:val>
                                        </p:tav>
                                        <p:tav tm="100000">
                                          <p:val>
                                            <p:strVal val="#ppt_w"/>
                                          </p:val>
                                        </p:tav>
                                      </p:tavLst>
                                    </p:anim>
                                    <p:anim calcmode="lin" valueType="num">
                                      <p:cBhvr>
                                        <p:cTn id="8" dur="250" fill="hold"/>
                                        <p:tgtEl>
                                          <p:spTgt spid="39"/>
                                        </p:tgtEl>
                                        <p:attrNameLst>
                                          <p:attrName>ppt_h</p:attrName>
                                        </p:attrNameLst>
                                      </p:cBhvr>
                                      <p:tavLst>
                                        <p:tav tm="0">
                                          <p:val>
                                            <p:fltVal val="0"/>
                                          </p:val>
                                        </p:tav>
                                        <p:tav tm="100000">
                                          <p:val>
                                            <p:strVal val="#ppt_h"/>
                                          </p:val>
                                        </p:tav>
                                      </p:tavLst>
                                    </p:anim>
                                    <p:animEffect transition="in" filter="fade">
                                      <p:cBhvr>
                                        <p:cTn id="9" dur="250"/>
                                        <p:tgtEl>
                                          <p:spTgt spid="39"/>
                                        </p:tgtEl>
                                      </p:cBhvr>
                                    </p:animEffect>
                                  </p:childTnLst>
                                </p:cTn>
                              </p:par>
                            </p:childTnLst>
                          </p:cTn>
                        </p:par>
                        <p:par>
                          <p:cTn id="10" fill="hold">
                            <p:stCondLst>
                              <p:cond delay="25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38"/>
                                        </p:tgtEl>
                                        <p:attrNameLst>
                                          <p:attrName>style.visibility</p:attrName>
                                        </p:attrNameLst>
                                      </p:cBhvr>
                                      <p:to>
                                        <p:strVal val="visible"/>
                                      </p:to>
                                    </p:set>
                                    <p:anim calcmode="lin" valueType="num">
                                      <p:cBhvr>
                                        <p:cTn id="13" dur="250" fill="hold"/>
                                        <p:tgtEl>
                                          <p:spTgt spid="38"/>
                                        </p:tgtEl>
                                        <p:attrNameLst>
                                          <p:attrName>ppt_w</p:attrName>
                                        </p:attrNameLst>
                                      </p:cBhvr>
                                      <p:tavLst>
                                        <p:tav tm="0">
                                          <p:val>
                                            <p:fltVal val="0"/>
                                          </p:val>
                                        </p:tav>
                                        <p:tav tm="100000">
                                          <p:val>
                                            <p:strVal val="#ppt_w"/>
                                          </p:val>
                                        </p:tav>
                                      </p:tavLst>
                                    </p:anim>
                                    <p:anim calcmode="lin" valueType="num">
                                      <p:cBhvr>
                                        <p:cTn id="14" dur="250" fill="hold"/>
                                        <p:tgtEl>
                                          <p:spTgt spid="38"/>
                                        </p:tgtEl>
                                        <p:attrNameLst>
                                          <p:attrName>ppt_h</p:attrName>
                                        </p:attrNameLst>
                                      </p:cBhvr>
                                      <p:tavLst>
                                        <p:tav tm="0">
                                          <p:val>
                                            <p:fltVal val="0"/>
                                          </p:val>
                                        </p:tav>
                                        <p:tav tm="100000">
                                          <p:val>
                                            <p:strVal val="#ppt_h"/>
                                          </p:val>
                                        </p:tav>
                                      </p:tavLst>
                                    </p:anim>
                                    <p:animEffect transition="in" filter="fade">
                                      <p:cBhvr>
                                        <p:cTn id="15" dur="250"/>
                                        <p:tgtEl>
                                          <p:spTgt spid="38"/>
                                        </p:tgtEl>
                                      </p:cBhvr>
                                    </p:animEffect>
                                  </p:childTnLst>
                                </p:cTn>
                              </p:par>
                            </p:childTnLst>
                          </p:cTn>
                        </p:par>
                        <p:par>
                          <p:cTn id="16" fill="hold">
                            <p:stCondLst>
                              <p:cond delay="1402"/>
                            </p:stCondLst>
                            <p:childTnLst>
                              <p:par>
                                <p:cTn id="17" presetID="42"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par>
                          <p:cTn id="27" fill="hold">
                            <p:stCondLst>
                              <p:cond delay="2402"/>
                            </p:stCondLst>
                            <p:childTnLst>
                              <p:par>
                                <p:cTn id="28" presetID="42"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par>
                          <p:cTn id="38" fill="hold">
                            <p:stCondLst>
                              <p:cond delay="3402"/>
                            </p:stCondLst>
                            <p:childTnLst>
                              <p:par>
                                <p:cTn id="39" presetID="42"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35;p31">
            <a:extLst>
              <a:ext uri="{FF2B5EF4-FFF2-40B4-BE49-F238E27FC236}">
                <a16:creationId xmlns:a16="http://schemas.microsoft.com/office/drawing/2014/main" id="{F7AF56A5-8DAF-EC40-9EED-167EE9549C23}"/>
              </a:ext>
            </a:extLst>
          </p:cNvPr>
          <p:cNvSpPr/>
          <p:nvPr/>
        </p:nvSpPr>
        <p:spPr>
          <a:xfrm>
            <a:off x="10862169" y="4085812"/>
            <a:ext cx="1329831" cy="2772611"/>
          </a:xfrm>
          <a:custGeom>
            <a:avLst/>
            <a:gdLst/>
            <a:ahLst/>
            <a:cxnLst/>
            <a:rect l="l" t="t" r="r" b="b"/>
            <a:pathLst>
              <a:path w="5786845" h="4284617" extrusionOk="0">
                <a:moveTo>
                  <a:pt x="0" y="0"/>
                </a:moveTo>
                <a:lnTo>
                  <a:pt x="5786845" y="0"/>
                </a:lnTo>
                <a:lnTo>
                  <a:pt x="5786845" y="4284617"/>
                </a:lnTo>
                <a:lnTo>
                  <a:pt x="0" y="4284617"/>
                </a:lnTo>
                <a:close/>
              </a:path>
            </a:pathLst>
          </a:custGeom>
          <a:blipFill>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cs typeface="+mn-ea"/>
              <a:sym typeface="+mn-lt"/>
            </a:endParaRPr>
          </a:p>
        </p:txBody>
      </p:sp>
      <p:sp>
        <p:nvSpPr>
          <p:cNvPr id="22" name="Rectangle 3">
            <a:extLst>
              <a:ext uri="{FF2B5EF4-FFF2-40B4-BE49-F238E27FC236}">
                <a16:creationId xmlns:a16="http://schemas.microsoft.com/office/drawing/2014/main" id="{994408BC-33C2-C14F-B02F-BF9A86846279}"/>
              </a:ext>
            </a:extLst>
          </p:cNvPr>
          <p:cNvSpPr/>
          <p:nvPr/>
        </p:nvSpPr>
        <p:spPr>
          <a:xfrm>
            <a:off x="845126" y="2590800"/>
            <a:ext cx="2673929" cy="426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Google Shape;235;p31">
            <a:extLst>
              <a:ext uri="{FF2B5EF4-FFF2-40B4-BE49-F238E27FC236}">
                <a16:creationId xmlns:a16="http://schemas.microsoft.com/office/drawing/2014/main" id="{A3893DBB-9DEA-D541-92D9-56A65696F817}"/>
              </a:ext>
            </a:extLst>
          </p:cNvPr>
          <p:cNvSpPr/>
          <p:nvPr/>
        </p:nvSpPr>
        <p:spPr>
          <a:xfrm>
            <a:off x="1467971" y="511977"/>
            <a:ext cx="2798618" cy="5834041"/>
          </a:xfrm>
          <a:custGeom>
            <a:avLst/>
            <a:gdLst/>
            <a:ahLst/>
            <a:cxnLst/>
            <a:rect l="l" t="t" r="r" b="b"/>
            <a:pathLst>
              <a:path w="5786845" h="4284617" extrusionOk="0">
                <a:moveTo>
                  <a:pt x="0" y="0"/>
                </a:moveTo>
                <a:lnTo>
                  <a:pt x="5786845" y="0"/>
                </a:lnTo>
                <a:lnTo>
                  <a:pt x="5786845" y="4284617"/>
                </a:lnTo>
                <a:lnTo>
                  <a:pt x="0" y="4284617"/>
                </a:lnTo>
                <a:close/>
              </a:path>
            </a:pathLst>
          </a:custGeom>
          <a:blipFill>
            <a:blip r:embed="rId4"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cs typeface="+mn-ea"/>
              <a:sym typeface="+mn-lt"/>
            </a:endParaRPr>
          </a:p>
        </p:txBody>
      </p:sp>
      <p:sp>
        <p:nvSpPr>
          <p:cNvPr id="24" name="Oval 13">
            <a:extLst>
              <a:ext uri="{FF2B5EF4-FFF2-40B4-BE49-F238E27FC236}">
                <a16:creationId xmlns:a16="http://schemas.microsoft.com/office/drawing/2014/main" id="{C642491E-99F7-274D-9C33-FA43FE044575}"/>
              </a:ext>
            </a:extLst>
          </p:cNvPr>
          <p:cNvSpPr/>
          <p:nvPr/>
        </p:nvSpPr>
        <p:spPr>
          <a:xfrm>
            <a:off x="11703400" y="180106"/>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cs typeface="+mn-ea"/>
              <a:sym typeface="+mn-lt"/>
            </a:endParaRPr>
          </a:p>
        </p:txBody>
      </p:sp>
      <p:sp>
        <p:nvSpPr>
          <p:cNvPr id="25" name="Circle: Hollow 18">
            <a:extLst>
              <a:ext uri="{FF2B5EF4-FFF2-40B4-BE49-F238E27FC236}">
                <a16:creationId xmlns:a16="http://schemas.microsoft.com/office/drawing/2014/main" id="{5FC29D7C-06E6-F149-95B1-65C4E408F8E6}"/>
              </a:ext>
            </a:extLst>
          </p:cNvPr>
          <p:cNvSpPr/>
          <p:nvPr/>
        </p:nvSpPr>
        <p:spPr>
          <a:xfrm>
            <a:off x="-444232"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6" name="Rectangle 13">
            <a:extLst>
              <a:ext uri="{FF2B5EF4-FFF2-40B4-BE49-F238E27FC236}">
                <a16:creationId xmlns:a16="http://schemas.microsoft.com/office/drawing/2014/main" id="{92B74CEC-0C50-0D4D-BFCB-54DE7991B2F3}"/>
              </a:ext>
            </a:extLst>
          </p:cNvPr>
          <p:cNvSpPr/>
          <p:nvPr/>
        </p:nvSpPr>
        <p:spPr>
          <a:xfrm>
            <a:off x="5599275" y="3389883"/>
            <a:ext cx="40178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TextBox 15">
            <a:extLst>
              <a:ext uri="{FF2B5EF4-FFF2-40B4-BE49-F238E27FC236}">
                <a16:creationId xmlns:a16="http://schemas.microsoft.com/office/drawing/2014/main" id="{B0124FF9-DEAF-B642-A1B5-60F67A1B6320}"/>
              </a:ext>
            </a:extLst>
          </p:cNvPr>
          <p:cNvSpPr txBox="1"/>
          <p:nvPr/>
        </p:nvSpPr>
        <p:spPr>
          <a:xfrm>
            <a:off x="8554118" y="2176361"/>
            <a:ext cx="1420996" cy="1089529"/>
          </a:xfrm>
          <a:prstGeom prst="rect">
            <a:avLst/>
          </a:prstGeom>
          <a:noFill/>
        </p:spPr>
        <p:txBody>
          <a:bodyPr wrap="square" rtlCol="0">
            <a:spAutoFit/>
          </a:bodyPr>
          <a:lstStyle/>
          <a:p>
            <a:pPr algn="ctr">
              <a:lnSpc>
                <a:spcPct val="90000"/>
              </a:lnSpc>
            </a:pPr>
            <a:r>
              <a:rPr lang="en-US" sz="7200" b="1" i="1" dirty="0">
                <a:solidFill>
                  <a:schemeClr val="bg1">
                    <a:lumMod val="95000"/>
                  </a:schemeClr>
                </a:solidFill>
                <a:cs typeface="+mn-ea"/>
                <a:sym typeface="+mn-lt"/>
              </a:rPr>
              <a:t>01</a:t>
            </a:r>
            <a:endParaRPr lang="id-ID" sz="7200" b="1" i="1" dirty="0">
              <a:solidFill>
                <a:schemeClr val="bg1">
                  <a:lumMod val="95000"/>
                </a:schemeClr>
              </a:solidFill>
              <a:cs typeface="+mn-ea"/>
              <a:sym typeface="+mn-lt"/>
            </a:endParaRPr>
          </a:p>
        </p:txBody>
      </p:sp>
      <p:sp>
        <p:nvSpPr>
          <p:cNvPr id="28" name="TextBox 23">
            <a:extLst>
              <a:ext uri="{FF2B5EF4-FFF2-40B4-BE49-F238E27FC236}">
                <a16:creationId xmlns:a16="http://schemas.microsoft.com/office/drawing/2014/main" id="{068C5B66-8FDD-014B-A0C8-B04C35F13471}"/>
              </a:ext>
            </a:extLst>
          </p:cNvPr>
          <p:cNvSpPr txBox="1"/>
          <p:nvPr/>
        </p:nvSpPr>
        <p:spPr>
          <a:xfrm>
            <a:off x="5426390" y="2544774"/>
            <a:ext cx="2889251" cy="492443"/>
          </a:xfrm>
          <a:prstGeom prst="rect">
            <a:avLst/>
          </a:prstGeom>
          <a:noFill/>
        </p:spPr>
        <p:txBody>
          <a:bodyPr wrap="square" lIns="91423" tIns="0" rIns="91423"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noProof="0" dirty="0">
                <a:ln>
                  <a:noFill/>
                </a:ln>
                <a:solidFill>
                  <a:schemeClr val="tx1">
                    <a:lumMod val="75000"/>
                    <a:lumOff val="25000"/>
                  </a:schemeClr>
                </a:solidFill>
                <a:effectLst/>
                <a:uLnTx/>
                <a:uFillTx/>
                <a:cs typeface="+mn-ea"/>
                <a:sym typeface="+mn-lt"/>
              </a:rPr>
              <a:t>Add title text</a:t>
            </a:r>
            <a:endParaRPr kumimoji="0" lang="zh-CN" altLang="en-US" sz="32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9" name="Google Shape;86;p19">
            <a:extLst>
              <a:ext uri="{FF2B5EF4-FFF2-40B4-BE49-F238E27FC236}">
                <a16:creationId xmlns:a16="http://schemas.microsoft.com/office/drawing/2014/main" id="{D9266B5E-D5AD-824F-8B68-DFB3CF217F1E}"/>
              </a:ext>
            </a:extLst>
          </p:cNvPr>
          <p:cNvSpPr txBox="1"/>
          <p:nvPr/>
        </p:nvSpPr>
        <p:spPr>
          <a:xfrm>
            <a:off x="5438849" y="2100929"/>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50000"/>
                  </a:schemeClr>
                </a:solidFill>
                <a:cs typeface="+mn-ea"/>
                <a:sym typeface="+mn-lt"/>
              </a:rPr>
              <a:t>YOUR TITLE HERE</a:t>
            </a:r>
            <a:endParaRPr sz="2400" b="0" i="0" u="none" strike="noStrike" cap="none">
              <a:solidFill>
                <a:schemeClr val="bg1">
                  <a:lumMod val="50000"/>
                </a:schemeClr>
              </a:solidFill>
              <a:cs typeface="+mn-ea"/>
              <a:sym typeface="+mn-lt"/>
            </a:endParaRPr>
          </a:p>
        </p:txBody>
      </p:sp>
      <p:sp>
        <p:nvSpPr>
          <p:cNvPr id="30" name="TextBox 24">
            <a:extLst>
              <a:ext uri="{FF2B5EF4-FFF2-40B4-BE49-F238E27FC236}">
                <a16:creationId xmlns:a16="http://schemas.microsoft.com/office/drawing/2014/main" id="{70DFD250-B4DC-FA4D-9354-D80862D7AD21}"/>
              </a:ext>
            </a:extLst>
          </p:cNvPr>
          <p:cNvSpPr txBox="1"/>
          <p:nvPr/>
        </p:nvSpPr>
        <p:spPr>
          <a:xfrm>
            <a:off x="5444409" y="3878678"/>
            <a:ext cx="4295336" cy="13572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en-US" altLang="zh-CN" sz="1600" dirty="0">
                <a:solidFill>
                  <a:schemeClr val="bg1">
                    <a:lumMod val="50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kumimoji="0" lang="zh-CN" altLang="en-US" sz="1600" b="0" i="0" u="none" strike="noStrike" kern="120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45045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a:extLst>
              <a:ext uri="{FF2B5EF4-FFF2-40B4-BE49-F238E27FC236}">
                <a16:creationId xmlns:a16="http://schemas.microsoft.com/office/drawing/2014/main" id="{29ADF25A-F007-414A-8CC8-B6639BE0DA9B}"/>
              </a:ext>
            </a:extLst>
          </p:cNvPr>
          <p:cNvGrpSpPr/>
          <p:nvPr/>
        </p:nvGrpSpPr>
        <p:grpSpPr>
          <a:xfrm>
            <a:off x="0" y="207925"/>
            <a:ext cx="12192000" cy="569257"/>
            <a:chOff x="0" y="207925"/>
            <a:chExt cx="12192000" cy="569257"/>
          </a:xfrm>
        </p:grpSpPr>
        <p:grpSp>
          <p:nvGrpSpPr>
            <p:cNvPr id="44" name="组合 43">
              <a:extLst>
                <a:ext uri="{FF2B5EF4-FFF2-40B4-BE49-F238E27FC236}">
                  <a16:creationId xmlns:a16="http://schemas.microsoft.com/office/drawing/2014/main" id="{7A2EFF32-6225-45BD-B8D3-6B6379DDEE5C}"/>
                </a:ext>
              </a:extLst>
            </p:cNvPr>
            <p:cNvGrpSpPr/>
            <p:nvPr/>
          </p:nvGrpSpPr>
          <p:grpSpPr>
            <a:xfrm>
              <a:off x="1029697" y="207925"/>
              <a:ext cx="2084213" cy="569257"/>
              <a:chOff x="896961" y="177207"/>
              <a:chExt cx="2084213" cy="569257"/>
            </a:xfrm>
          </p:grpSpPr>
          <p:sp>
            <p:nvSpPr>
              <p:cNvPr id="47" name="文本框 46">
                <a:extLst>
                  <a:ext uri="{FF2B5EF4-FFF2-40B4-BE49-F238E27FC236}">
                    <a16:creationId xmlns:a16="http://schemas.microsoft.com/office/drawing/2014/main" id="{3A0E639C-F906-4344-9F05-9F347C4B3DE4}"/>
                  </a:ext>
                </a:extLst>
              </p:cNvPr>
              <p:cNvSpPr txBox="1"/>
              <p:nvPr/>
            </p:nvSpPr>
            <p:spPr>
              <a:xfrm>
                <a:off x="896961" y="177207"/>
                <a:ext cx="158247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48" name="文本框 47">
                <a:extLst>
                  <a:ext uri="{FF2B5EF4-FFF2-40B4-BE49-F238E27FC236}">
                    <a16:creationId xmlns:a16="http://schemas.microsoft.com/office/drawing/2014/main" id="{0E72B758-0158-4677-AD87-E42E834CBA83}"/>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45" name="任意多边形: 形状 39">
              <a:extLst>
                <a:ext uri="{FF2B5EF4-FFF2-40B4-BE49-F238E27FC236}">
                  <a16:creationId xmlns:a16="http://schemas.microsoft.com/office/drawing/2014/main" id="{60929539-80BA-4DA7-B120-CBFFD7350F69}"/>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任意多边形: 形状 39">
              <a:extLst>
                <a:ext uri="{FF2B5EF4-FFF2-40B4-BE49-F238E27FC236}">
                  <a16:creationId xmlns:a16="http://schemas.microsoft.com/office/drawing/2014/main" id="{D0782941-11CB-4797-82A9-A96E11BE740B}"/>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2521834c-fd70-427e-90b1-427d2671b837" descr="OQAAAB+LCAAAAAAABACrVlIpqSxIVbJSCs5NLCpxyUxML0rM9SxJzVXSUfJMUbLKK83J0VFyysxLycxLdy/KLy0oVrKKjq0FALpUkis5AAAA" title="iSlide™ 版权声明  COPYRIGHT NOTICE">
            <a:extLst>
              <a:ext uri="{FF2B5EF4-FFF2-40B4-BE49-F238E27FC236}">
                <a16:creationId xmlns:a16="http://schemas.microsoft.com/office/drawing/2014/main" id="{5F65040C-A79E-2344-A379-E9B8BF4B14A0}"/>
              </a:ext>
            </a:extLst>
          </p:cNvPr>
          <p:cNvGrpSpPr>
            <a:grpSpLocks noChangeAspect="1"/>
          </p:cNvGrpSpPr>
          <p:nvPr>
            <p:custDataLst>
              <p:tags r:id="rId1"/>
            </p:custDataLst>
          </p:nvPr>
        </p:nvGrpSpPr>
        <p:grpSpPr>
          <a:xfrm>
            <a:off x="6182114" y="1849120"/>
            <a:ext cx="1615691" cy="4137025"/>
            <a:chOff x="4552305" y="1172496"/>
            <a:chExt cx="1941443" cy="4971129"/>
          </a:xfrm>
        </p:grpSpPr>
        <p:grpSp>
          <p:nvGrpSpPr>
            <p:cNvPr id="3" name="îṥlïḑê">
              <a:extLst>
                <a:ext uri="{FF2B5EF4-FFF2-40B4-BE49-F238E27FC236}">
                  <a16:creationId xmlns:a16="http://schemas.microsoft.com/office/drawing/2014/main" id="{CCB5ABD8-6AF6-9843-8615-36CBB00F1507}"/>
                </a:ext>
              </a:extLst>
            </p:cNvPr>
            <p:cNvGrpSpPr/>
            <p:nvPr/>
          </p:nvGrpSpPr>
          <p:grpSpPr>
            <a:xfrm>
              <a:off x="5106000" y="1172496"/>
              <a:ext cx="1387748" cy="1253331"/>
              <a:chOff x="5194562" y="1494000"/>
              <a:chExt cx="1387748" cy="1253331"/>
            </a:xfrm>
          </p:grpSpPr>
          <p:sp>
            <p:nvSpPr>
              <p:cNvPr id="17" name="ïṣḻïḑé">
                <a:extLst>
                  <a:ext uri="{FF2B5EF4-FFF2-40B4-BE49-F238E27FC236}">
                    <a16:creationId xmlns:a16="http://schemas.microsoft.com/office/drawing/2014/main" id="{E691A73A-7193-FB4D-A024-AC6C2F12ABAF}"/>
                  </a:ext>
                </a:extLst>
              </p:cNvPr>
              <p:cNvSpPr/>
              <p:nvPr/>
            </p:nvSpPr>
            <p:spPr bwMode="auto">
              <a:xfrm>
                <a:off x="5584373" y="2635260"/>
                <a:ext cx="775562" cy="1120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53585F">
                  <a:alpha val="26889"/>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a:solidFill>
                    <a:schemeClr val="bg1">
                      <a:lumMod val="50000"/>
                    </a:schemeClr>
                  </a:solidFill>
                  <a:cs typeface="+mn-ea"/>
                  <a:sym typeface="+mn-lt"/>
                </a:endParaRPr>
              </a:p>
            </p:txBody>
          </p:sp>
          <p:sp>
            <p:nvSpPr>
              <p:cNvPr id="18" name="ïśľïḋê">
                <a:extLst>
                  <a:ext uri="{FF2B5EF4-FFF2-40B4-BE49-F238E27FC236}">
                    <a16:creationId xmlns:a16="http://schemas.microsoft.com/office/drawing/2014/main" id="{3AD88B38-35A3-044D-A868-E8804CC21275}"/>
                  </a:ext>
                </a:extLst>
              </p:cNvPr>
              <p:cNvSpPr/>
              <p:nvPr/>
            </p:nvSpPr>
            <p:spPr bwMode="auto">
              <a:xfrm>
                <a:off x="5194562" y="1580931"/>
                <a:ext cx="1166400" cy="1166400"/>
              </a:xfrm>
              <a:prstGeom prst="ellipse">
                <a:avLst/>
              </a:prstGeom>
              <a:blipFill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lumMod val="50000"/>
                    </a:schemeClr>
                  </a:solidFill>
                  <a:cs typeface="+mn-ea"/>
                  <a:sym typeface="+mn-lt"/>
                </a:endParaRPr>
              </a:p>
            </p:txBody>
          </p:sp>
          <p:grpSp>
            <p:nvGrpSpPr>
              <p:cNvPr id="19" name="ïṣľiḓè">
                <a:extLst>
                  <a:ext uri="{FF2B5EF4-FFF2-40B4-BE49-F238E27FC236}">
                    <a16:creationId xmlns:a16="http://schemas.microsoft.com/office/drawing/2014/main" id="{45FA8782-0584-A34D-A0B8-47046EB1F8C4}"/>
                  </a:ext>
                </a:extLst>
              </p:cNvPr>
              <p:cNvGrpSpPr/>
              <p:nvPr/>
            </p:nvGrpSpPr>
            <p:grpSpPr>
              <a:xfrm>
                <a:off x="6042310" y="1494000"/>
                <a:ext cx="540000" cy="540000"/>
                <a:chOff x="824229" y="5280877"/>
                <a:chExt cx="347557" cy="347557"/>
              </a:xfrm>
              <a:solidFill>
                <a:schemeClr val="accent1"/>
              </a:solidFill>
            </p:grpSpPr>
            <p:sp>
              <p:nvSpPr>
                <p:cNvPr id="20" name="í$ḷiḑe">
                  <a:extLst>
                    <a:ext uri="{FF2B5EF4-FFF2-40B4-BE49-F238E27FC236}">
                      <a16:creationId xmlns:a16="http://schemas.microsoft.com/office/drawing/2014/main" id="{51EBA9C4-DA22-DE4C-9C15-DE351ECD07F7}"/>
                    </a:ext>
                  </a:extLst>
                </p:cNvPr>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dirty="0">
                    <a:solidFill>
                      <a:schemeClr val="bg1">
                        <a:lumMod val="50000"/>
                      </a:schemeClr>
                    </a:solidFill>
                    <a:cs typeface="+mn-ea"/>
                    <a:sym typeface="+mn-lt"/>
                  </a:endParaRPr>
                </a:p>
              </p:txBody>
            </p:sp>
            <p:sp>
              <p:nvSpPr>
                <p:cNvPr id="21" name="îşliḋé">
                  <a:extLst>
                    <a:ext uri="{FF2B5EF4-FFF2-40B4-BE49-F238E27FC236}">
                      <a16:creationId xmlns:a16="http://schemas.microsoft.com/office/drawing/2014/main" id="{B0CB8A5B-EE35-6141-9EF7-D0098CD4E1F3}"/>
                    </a:ext>
                  </a:extLst>
                </p:cNvPr>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solidFill>
                      <a:schemeClr val="bg1">
                        <a:lumMod val="50000"/>
                      </a:schemeClr>
                    </a:solidFill>
                    <a:cs typeface="+mn-ea"/>
                    <a:sym typeface="+mn-lt"/>
                  </a:endParaRPr>
                </a:p>
              </p:txBody>
            </p:sp>
          </p:grpSp>
        </p:grpSp>
        <p:grpSp>
          <p:nvGrpSpPr>
            <p:cNvPr id="4" name="işľîdè">
              <a:extLst>
                <a:ext uri="{FF2B5EF4-FFF2-40B4-BE49-F238E27FC236}">
                  <a16:creationId xmlns:a16="http://schemas.microsoft.com/office/drawing/2014/main" id="{F5791620-8C3D-2B44-AB95-43B4C6A502A1}"/>
                </a:ext>
              </a:extLst>
            </p:cNvPr>
            <p:cNvGrpSpPr/>
            <p:nvPr/>
          </p:nvGrpSpPr>
          <p:grpSpPr>
            <a:xfrm>
              <a:off x="5106000" y="2990225"/>
              <a:ext cx="1387748" cy="1253331"/>
              <a:chOff x="5194562" y="1494000"/>
              <a:chExt cx="1387748" cy="1253331"/>
            </a:xfrm>
          </p:grpSpPr>
          <p:sp>
            <p:nvSpPr>
              <p:cNvPr id="12" name="ïšľíḋê">
                <a:extLst>
                  <a:ext uri="{FF2B5EF4-FFF2-40B4-BE49-F238E27FC236}">
                    <a16:creationId xmlns:a16="http://schemas.microsoft.com/office/drawing/2014/main" id="{A82CE541-5E0D-4A41-88D8-5D36A6EAF61F}"/>
                  </a:ext>
                </a:extLst>
              </p:cNvPr>
              <p:cNvSpPr/>
              <p:nvPr/>
            </p:nvSpPr>
            <p:spPr bwMode="auto">
              <a:xfrm>
                <a:off x="5584373" y="2635260"/>
                <a:ext cx="775562" cy="1120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53585F">
                  <a:alpha val="26889"/>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a:solidFill>
                    <a:schemeClr val="bg1">
                      <a:lumMod val="50000"/>
                    </a:schemeClr>
                  </a:solidFill>
                  <a:cs typeface="+mn-ea"/>
                  <a:sym typeface="+mn-lt"/>
                </a:endParaRPr>
              </a:p>
            </p:txBody>
          </p:sp>
          <p:sp>
            <p:nvSpPr>
              <p:cNvPr id="13" name="îŝľîḋe">
                <a:extLst>
                  <a:ext uri="{FF2B5EF4-FFF2-40B4-BE49-F238E27FC236}">
                    <a16:creationId xmlns:a16="http://schemas.microsoft.com/office/drawing/2014/main" id="{B299C1C2-8D3F-5144-8DD2-780D5D803B09}"/>
                  </a:ext>
                </a:extLst>
              </p:cNvPr>
              <p:cNvSpPr/>
              <p:nvPr/>
            </p:nvSpPr>
            <p:spPr bwMode="auto">
              <a:xfrm>
                <a:off x="5194562" y="1580931"/>
                <a:ext cx="1166400" cy="1166400"/>
              </a:xfrm>
              <a:prstGeom prst="ellipse">
                <a:avLst/>
              </a:prstGeom>
              <a:blipFill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lumMod val="50000"/>
                    </a:schemeClr>
                  </a:solidFill>
                  <a:cs typeface="+mn-ea"/>
                  <a:sym typeface="+mn-lt"/>
                </a:endParaRPr>
              </a:p>
            </p:txBody>
          </p:sp>
          <p:grpSp>
            <p:nvGrpSpPr>
              <p:cNvPr id="14" name="ïśḻíḍè">
                <a:extLst>
                  <a:ext uri="{FF2B5EF4-FFF2-40B4-BE49-F238E27FC236}">
                    <a16:creationId xmlns:a16="http://schemas.microsoft.com/office/drawing/2014/main" id="{2B81E8A4-ECB1-1447-96A5-0DB0BD50588C}"/>
                  </a:ext>
                </a:extLst>
              </p:cNvPr>
              <p:cNvGrpSpPr/>
              <p:nvPr/>
            </p:nvGrpSpPr>
            <p:grpSpPr>
              <a:xfrm>
                <a:off x="6042310" y="1494000"/>
                <a:ext cx="540000" cy="540000"/>
                <a:chOff x="824229" y="5280877"/>
                <a:chExt cx="347557" cy="347557"/>
              </a:xfrm>
              <a:solidFill>
                <a:schemeClr val="accent1"/>
              </a:solidFill>
            </p:grpSpPr>
            <p:sp>
              <p:nvSpPr>
                <p:cNvPr id="15" name="íṥľíḋe">
                  <a:extLst>
                    <a:ext uri="{FF2B5EF4-FFF2-40B4-BE49-F238E27FC236}">
                      <a16:creationId xmlns:a16="http://schemas.microsoft.com/office/drawing/2014/main" id="{1C7C4FEE-EDEB-9844-AA3D-3E57C1AC0B64}"/>
                    </a:ext>
                  </a:extLst>
                </p:cNvPr>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dirty="0">
                    <a:solidFill>
                      <a:schemeClr val="bg1">
                        <a:lumMod val="50000"/>
                      </a:schemeClr>
                    </a:solidFill>
                    <a:cs typeface="+mn-ea"/>
                    <a:sym typeface="+mn-lt"/>
                  </a:endParaRPr>
                </a:p>
              </p:txBody>
            </p:sp>
            <p:sp>
              <p:nvSpPr>
                <p:cNvPr id="16" name="iṧľíde">
                  <a:extLst>
                    <a:ext uri="{FF2B5EF4-FFF2-40B4-BE49-F238E27FC236}">
                      <a16:creationId xmlns:a16="http://schemas.microsoft.com/office/drawing/2014/main" id="{A975D509-19A6-4443-AF4D-B664DEB904CE}"/>
                    </a:ext>
                  </a:extLst>
                </p:cNvPr>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solidFill>
                      <a:schemeClr val="bg1">
                        <a:lumMod val="50000"/>
                      </a:schemeClr>
                    </a:solidFill>
                    <a:cs typeface="+mn-ea"/>
                    <a:sym typeface="+mn-lt"/>
                  </a:endParaRPr>
                </a:p>
              </p:txBody>
            </p:sp>
          </p:grpSp>
        </p:grpSp>
        <p:grpSp>
          <p:nvGrpSpPr>
            <p:cNvPr id="5" name="ïSlïdè">
              <a:extLst>
                <a:ext uri="{FF2B5EF4-FFF2-40B4-BE49-F238E27FC236}">
                  <a16:creationId xmlns:a16="http://schemas.microsoft.com/office/drawing/2014/main" id="{FFAAE307-3B40-9C4E-92D7-8BDD7731D8C0}"/>
                </a:ext>
              </a:extLst>
            </p:cNvPr>
            <p:cNvGrpSpPr/>
            <p:nvPr/>
          </p:nvGrpSpPr>
          <p:grpSpPr>
            <a:xfrm>
              <a:off x="5106000" y="4807954"/>
              <a:ext cx="1387748" cy="1253331"/>
              <a:chOff x="5194562" y="1494000"/>
              <a:chExt cx="1387748" cy="1253331"/>
            </a:xfrm>
          </p:grpSpPr>
          <p:sp>
            <p:nvSpPr>
              <p:cNvPr id="7" name="ï$ḷíḑé">
                <a:extLst>
                  <a:ext uri="{FF2B5EF4-FFF2-40B4-BE49-F238E27FC236}">
                    <a16:creationId xmlns:a16="http://schemas.microsoft.com/office/drawing/2014/main" id="{8F1A58E0-F645-9743-AF6C-451421BE154B}"/>
                  </a:ext>
                </a:extLst>
              </p:cNvPr>
              <p:cNvSpPr/>
              <p:nvPr/>
            </p:nvSpPr>
            <p:spPr bwMode="auto">
              <a:xfrm>
                <a:off x="5584373" y="2635260"/>
                <a:ext cx="775562" cy="1120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53585F">
                  <a:alpha val="26889"/>
                </a:srgb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a:solidFill>
                    <a:schemeClr val="bg1">
                      <a:lumMod val="50000"/>
                    </a:schemeClr>
                  </a:solidFill>
                  <a:cs typeface="+mn-ea"/>
                  <a:sym typeface="+mn-lt"/>
                </a:endParaRPr>
              </a:p>
            </p:txBody>
          </p:sp>
          <p:sp>
            <p:nvSpPr>
              <p:cNvPr id="8" name="is1iďé">
                <a:extLst>
                  <a:ext uri="{FF2B5EF4-FFF2-40B4-BE49-F238E27FC236}">
                    <a16:creationId xmlns:a16="http://schemas.microsoft.com/office/drawing/2014/main" id="{AF125652-A57D-2F4E-A2EA-9FC7C6D63C5B}"/>
                  </a:ext>
                </a:extLst>
              </p:cNvPr>
              <p:cNvSpPr/>
              <p:nvPr/>
            </p:nvSpPr>
            <p:spPr bwMode="auto">
              <a:xfrm>
                <a:off x="5194562" y="1580931"/>
                <a:ext cx="1166400" cy="1166400"/>
              </a:xfrm>
              <a:prstGeom prst="ellipse">
                <a:avLst/>
              </a:prstGeom>
              <a:blipFill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lumMod val="50000"/>
                    </a:schemeClr>
                  </a:solidFill>
                  <a:cs typeface="+mn-ea"/>
                  <a:sym typeface="+mn-lt"/>
                </a:endParaRPr>
              </a:p>
            </p:txBody>
          </p:sp>
          <p:grpSp>
            <p:nvGrpSpPr>
              <p:cNvPr id="9" name="ísļîḓé">
                <a:extLst>
                  <a:ext uri="{FF2B5EF4-FFF2-40B4-BE49-F238E27FC236}">
                    <a16:creationId xmlns:a16="http://schemas.microsoft.com/office/drawing/2014/main" id="{9BEB0ADF-E580-EF46-AB8E-0EFDFFE93D9B}"/>
                  </a:ext>
                </a:extLst>
              </p:cNvPr>
              <p:cNvGrpSpPr/>
              <p:nvPr/>
            </p:nvGrpSpPr>
            <p:grpSpPr>
              <a:xfrm>
                <a:off x="6042310" y="1494000"/>
                <a:ext cx="540000" cy="540000"/>
                <a:chOff x="824229" y="5280877"/>
                <a:chExt cx="347557" cy="347557"/>
              </a:xfrm>
              <a:solidFill>
                <a:schemeClr val="accent1"/>
              </a:solidFill>
            </p:grpSpPr>
            <p:sp>
              <p:nvSpPr>
                <p:cNvPr id="10" name="íṥļidè">
                  <a:extLst>
                    <a:ext uri="{FF2B5EF4-FFF2-40B4-BE49-F238E27FC236}">
                      <a16:creationId xmlns:a16="http://schemas.microsoft.com/office/drawing/2014/main" id="{4C26C90A-CA37-034D-B61E-79B53A6A20AA}"/>
                    </a:ext>
                  </a:extLst>
                </p:cNvPr>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dirty="0">
                    <a:solidFill>
                      <a:schemeClr val="bg1">
                        <a:lumMod val="50000"/>
                      </a:schemeClr>
                    </a:solidFill>
                    <a:cs typeface="+mn-ea"/>
                    <a:sym typeface="+mn-lt"/>
                  </a:endParaRPr>
                </a:p>
              </p:txBody>
            </p:sp>
            <p:sp>
              <p:nvSpPr>
                <p:cNvPr id="11" name="ïṥḷiḓé">
                  <a:extLst>
                    <a:ext uri="{FF2B5EF4-FFF2-40B4-BE49-F238E27FC236}">
                      <a16:creationId xmlns:a16="http://schemas.microsoft.com/office/drawing/2014/main" id="{3A696E4D-E1B4-C54E-8AD1-6C7C63439ADE}"/>
                    </a:ext>
                  </a:extLst>
                </p:cNvPr>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solidFill>
                      <a:schemeClr val="bg1">
                        <a:lumMod val="50000"/>
                      </a:schemeClr>
                    </a:solidFill>
                    <a:cs typeface="+mn-ea"/>
                    <a:sym typeface="+mn-lt"/>
                  </a:endParaRPr>
                </a:p>
              </p:txBody>
            </p:sp>
          </p:grpSp>
        </p:grpSp>
        <p:cxnSp>
          <p:nvCxnSpPr>
            <p:cNvPr id="6" name="直接连接符 53">
              <a:extLst>
                <a:ext uri="{FF2B5EF4-FFF2-40B4-BE49-F238E27FC236}">
                  <a16:creationId xmlns:a16="http://schemas.microsoft.com/office/drawing/2014/main" id="{2A6FBF69-823C-6143-8F1A-9002CE4ADBF6}"/>
                </a:ext>
              </a:extLst>
            </p:cNvPr>
            <p:cNvCxnSpPr/>
            <p:nvPr/>
          </p:nvCxnSpPr>
          <p:spPr>
            <a:xfrm>
              <a:off x="4552305" y="1172496"/>
              <a:ext cx="0" cy="4971129"/>
            </a:xfrm>
            <a:prstGeom prst="line">
              <a:avLst/>
            </a:prstGeom>
            <a:ln w="9525" cap="rnd">
              <a:solidFill>
                <a:schemeClr val="bg1">
                  <a:lumMod val="75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90A7CAE3-0DC0-144D-8A81-D64ED507E4BB}"/>
              </a:ext>
            </a:extLst>
          </p:cNvPr>
          <p:cNvGrpSpPr/>
          <p:nvPr/>
        </p:nvGrpSpPr>
        <p:grpSpPr>
          <a:xfrm>
            <a:off x="708659" y="3354431"/>
            <a:ext cx="4991095" cy="864095"/>
            <a:chOff x="1104899" y="3594461"/>
            <a:chExt cx="4991095" cy="864095"/>
          </a:xfrm>
        </p:grpSpPr>
        <p:sp>
          <p:nvSpPr>
            <p:cNvPr id="23" name="íṣḻíḓê">
              <a:extLst>
                <a:ext uri="{FF2B5EF4-FFF2-40B4-BE49-F238E27FC236}">
                  <a16:creationId xmlns:a16="http://schemas.microsoft.com/office/drawing/2014/main" id="{11F0985D-3D26-6B42-85F8-60550B595DB2}"/>
                </a:ext>
              </a:extLst>
            </p:cNvPr>
            <p:cNvSpPr txBox="1"/>
            <p:nvPr/>
          </p:nvSpPr>
          <p:spPr>
            <a:xfrm>
              <a:off x="1104899" y="3594461"/>
              <a:ext cx="4991095" cy="864095"/>
            </a:xfrm>
            <a:prstGeom prst="rect">
              <a:avLst/>
            </a:prstGeom>
            <a:noFill/>
            <a:ln w="9525">
              <a:solidFill>
                <a:schemeClr val="bg1">
                  <a:lumMod val="85000"/>
                </a:schemeClr>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8965" rtl="0" eaLnBrk="1" latinLnBrk="0" hangingPunct="1">
                <a:defRPr sz="2400" kern="1200">
                  <a:solidFill>
                    <a:schemeClr val="tx1"/>
                  </a:solidFill>
                </a:defRPr>
              </a:lvl2pPr>
              <a:lvl3pPr marL="1219200" algn="l" defTabSz="608965" rtl="0" eaLnBrk="1" latinLnBrk="0" hangingPunct="1">
                <a:defRPr sz="2400" kern="1200">
                  <a:solidFill>
                    <a:schemeClr val="tx1"/>
                  </a:solidFill>
                </a:defRPr>
              </a:lvl3pPr>
              <a:lvl4pPr marL="1828800" algn="l" defTabSz="608965" rtl="0" eaLnBrk="1" latinLnBrk="0" hangingPunct="1">
                <a:defRPr sz="2400" kern="1200">
                  <a:solidFill>
                    <a:schemeClr val="tx1"/>
                  </a:solidFill>
                </a:defRPr>
              </a:lvl4pPr>
              <a:lvl5pPr marL="2438400" algn="l" defTabSz="608965" rtl="0" eaLnBrk="1" latinLnBrk="0" hangingPunct="1">
                <a:defRPr sz="2400" kern="1200">
                  <a:solidFill>
                    <a:schemeClr val="tx1"/>
                  </a:solidFill>
                </a:defRPr>
              </a:lvl5pPr>
              <a:lvl6pPr marL="3048000" algn="l" defTabSz="608965" rtl="0" eaLnBrk="1" latinLnBrk="0" hangingPunct="1">
                <a:defRPr sz="2400" kern="1200">
                  <a:solidFill>
                    <a:schemeClr val="tx1"/>
                  </a:solidFill>
                </a:defRPr>
              </a:lvl6pPr>
              <a:lvl7pPr marL="3657600" algn="l" defTabSz="608965" rtl="0" eaLnBrk="1" latinLnBrk="0" hangingPunct="1">
                <a:defRPr sz="2400" kern="1200">
                  <a:solidFill>
                    <a:schemeClr val="tx1"/>
                  </a:solidFill>
                </a:defRPr>
              </a:lvl7pPr>
              <a:lvl8pPr marL="4267200" algn="l" defTabSz="608965" rtl="0" eaLnBrk="1" latinLnBrk="0" hangingPunct="1">
                <a:defRPr sz="2400" kern="1200">
                  <a:solidFill>
                    <a:schemeClr val="tx1"/>
                  </a:solidFill>
                </a:defRPr>
              </a:lvl8pPr>
              <a:lvl9pPr marL="4876800" algn="l" defTabSz="608965" rtl="0" eaLnBrk="1" latinLnBrk="0" hangingPunct="1">
                <a:defRPr sz="2400" kern="1200">
                  <a:solidFill>
                    <a:schemeClr val="tx1"/>
                  </a:solidFill>
                </a:defRPr>
              </a:lvl9pPr>
            </a:lstStyle>
            <a:p>
              <a:endParaRPr lang="en-US" altLang="zh-CN" dirty="0">
                <a:solidFill>
                  <a:schemeClr val="bg1">
                    <a:lumMod val="50000"/>
                  </a:schemeClr>
                </a:solidFill>
                <a:cs typeface="+mn-ea"/>
                <a:sym typeface="+mn-lt"/>
              </a:endParaRPr>
            </a:p>
          </p:txBody>
        </p:sp>
        <p:grpSp>
          <p:nvGrpSpPr>
            <p:cNvPr id="24" name="组合 23">
              <a:extLst>
                <a:ext uri="{FF2B5EF4-FFF2-40B4-BE49-F238E27FC236}">
                  <a16:creationId xmlns:a16="http://schemas.microsoft.com/office/drawing/2014/main" id="{F246E42F-8DCC-2648-8020-603AD6D80F62}"/>
                </a:ext>
              </a:extLst>
            </p:cNvPr>
            <p:cNvGrpSpPr/>
            <p:nvPr/>
          </p:nvGrpSpPr>
          <p:grpSpPr>
            <a:xfrm>
              <a:off x="1512663" y="3665204"/>
              <a:ext cx="4552363" cy="692791"/>
              <a:chOff x="8197128" y="2192795"/>
              <a:chExt cx="4552363" cy="692791"/>
            </a:xfrm>
          </p:grpSpPr>
          <p:sp>
            <p:nvSpPr>
              <p:cNvPr id="25" name="矩形 24">
                <a:extLst>
                  <a:ext uri="{FF2B5EF4-FFF2-40B4-BE49-F238E27FC236}">
                    <a16:creationId xmlns:a16="http://schemas.microsoft.com/office/drawing/2014/main" id="{5C1AE619-3272-AB49-A170-015CCC7B80C9}"/>
                  </a:ext>
                </a:extLst>
              </p:cNvPr>
              <p:cNvSpPr/>
              <p:nvPr/>
            </p:nvSpPr>
            <p:spPr>
              <a:xfrm>
                <a:off x="8197129" y="2192795"/>
                <a:ext cx="2501951" cy="400687"/>
              </a:xfrm>
              <a:prstGeom prst="rect">
                <a:avLst/>
              </a:prstGeom>
            </p:spPr>
            <p:txBody>
              <a:bodyPr wrap="square">
                <a:spAutoFit/>
                <a:scene3d>
                  <a:camera prst="orthographicFront"/>
                  <a:lightRig rig="threePt" dir="t"/>
                </a:scene3d>
                <a:sp3d contourW="12700"/>
              </a:bodyPr>
              <a:lstStyle/>
              <a:p>
                <a:pPr>
                  <a:lnSpc>
                    <a:spcPct val="120000"/>
                  </a:lnSpc>
                </a:pP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sp>
            <p:nvSpPr>
              <p:cNvPr id="26" name="文本框 25">
                <a:extLst>
                  <a:ext uri="{FF2B5EF4-FFF2-40B4-BE49-F238E27FC236}">
                    <a16:creationId xmlns:a16="http://schemas.microsoft.com/office/drawing/2014/main" id="{9100D98B-DFA7-6145-84AD-22E4A6CB47A7}"/>
                  </a:ext>
                </a:extLst>
              </p:cNvPr>
              <p:cNvSpPr txBox="1"/>
              <p:nvPr/>
            </p:nvSpPr>
            <p:spPr>
              <a:xfrm>
                <a:off x="8197128" y="2542351"/>
                <a:ext cx="4552363" cy="343235"/>
              </a:xfrm>
              <a:prstGeom prst="rect">
                <a:avLst/>
              </a:prstGeom>
              <a:noFill/>
            </p:spPr>
            <p:txBody>
              <a:bodyPr wrap="square" rtlCol="0">
                <a:spAutoFit/>
                <a:scene3d>
                  <a:camera prst="orthographicFront"/>
                  <a:lightRig rig="threePt" dir="t"/>
                </a:scene3d>
                <a:sp3d contourW="12700"/>
              </a:bodyPr>
              <a:lstStyle/>
              <a:p>
                <a:pPr marL="0" lvl="2">
                  <a:lnSpc>
                    <a:spcPct val="130000"/>
                  </a:lnSpc>
                </a:pPr>
                <a:r>
                  <a:rPr lang="en-US" altLang="zh-CN" sz="1400" kern="100" dirty="0">
                    <a:solidFill>
                      <a:schemeClr val="bg1">
                        <a:lumMod val="50000"/>
                      </a:schemeClr>
                    </a:solidFill>
                    <a:cs typeface="+mn-ea"/>
                    <a:sym typeface="+mn-lt"/>
                  </a:rPr>
                  <a:t>Click here to add content, content to match the title. </a:t>
                </a:r>
                <a:endParaRPr lang="zh-CN" altLang="en-US" sz="1400" kern="100" dirty="0">
                  <a:solidFill>
                    <a:schemeClr val="bg1">
                      <a:lumMod val="50000"/>
                    </a:schemeClr>
                  </a:solidFill>
                  <a:cs typeface="+mn-ea"/>
                  <a:sym typeface="+mn-lt"/>
                </a:endParaRPr>
              </a:p>
            </p:txBody>
          </p:sp>
        </p:grpSp>
      </p:grpSp>
      <p:grpSp>
        <p:nvGrpSpPr>
          <p:cNvPr id="27" name="组合 26">
            <a:extLst>
              <a:ext uri="{FF2B5EF4-FFF2-40B4-BE49-F238E27FC236}">
                <a16:creationId xmlns:a16="http://schemas.microsoft.com/office/drawing/2014/main" id="{D229A57A-5039-7543-B477-A3FD3A263EFF}"/>
              </a:ext>
            </a:extLst>
          </p:cNvPr>
          <p:cNvGrpSpPr/>
          <p:nvPr/>
        </p:nvGrpSpPr>
        <p:grpSpPr>
          <a:xfrm>
            <a:off x="708659" y="4431159"/>
            <a:ext cx="4991095" cy="864095"/>
            <a:chOff x="1104899" y="4671189"/>
            <a:chExt cx="4991095" cy="864095"/>
          </a:xfrm>
        </p:grpSpPr>
        <p:sp>
          <p:nvSpPr>
            <p:cNvPr id="28" name="ïṣļïḋé">
              <a:extLst>
                <a:ext uri="{FF2B5EF4-FFF2-40B4-BE49-F238E27FC236}">
                  <a16:creationId xmlns:a16="http://schemas.microsoft.com/office/drawing/2014/main" id="{17E4D31B-3CBE-BE43-B0F3-A6327FD5477C}"/>
                </a:ext>
              </a:extLst>
            </p:cNvPr>
            <p:cNvSpPr txBox="1"/>
            <p:nvPr/>
          </p:nvSpPr>
          <p:spPr>
            <a:xfrm>
              <a:off x="1104899" y="4671189"/>
              <a:ext cx="4991095" cy="864095"/>
            </a:xfrm>
            <a:prstGeom prst="rect">
              <a:avLst/>
            </a:prstGeom>
            <a:noFill/>
            <a:ln w="9525">
              <a:solidFill>
                <a:schemeClr val="bg1">
                  <a:lumMod val="85000"/>
                </a:schemeClr>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8965" rtl="0" eaLnBrk="1" latinLnBrk="0" hangingPunct="1">
                <a:defRPr sz="2400" kern="1200">
                  <a:solidFill>
                    <a:schemeClr val="tx1"/>
                  </a:solidFill>
                </a:defRPr>
              </a:lvl2pPr>
              <a:lvl3pPr marL="1219200" algn="l" defTabSz="608965" rtl="0" eaLnBrk="1" latinLnBrk="0" hangingPunct="1">
                <a:defRPr sz="2400" kern="1200">
                  <a:solidFill>
                    <a:schemeClr val="tx1"/>
                  </a:solidFill>
                </a:defRPr>
              </a:lvl3pPr>
              <a:lvl4pPr marL="1828800" algn="l" defTabSz="608965" rtl="0" eaLnBrk="1" latinLnBrk="0" hangingPunct="1">
                <a:defRPr sz="2400" kern="1200">
                  <a:solidFill>
                    <a:schemeClr val="tx1"/>
                  </a:solidFill>
                </a:defRPr>
              </a:lvl4pPr>
              <a:lvl5pPr marL="2438400" algn="l" defTabSz="608965" rtl="0" eaLnBrk="1" latinLnBrk="0" hangingPunct="1">
                <a:defRPr sz="2400" kern="1200">
                  <a:solidFill>
                    <a:schemeClr val="tx1"/>
                  </a:solidFill>
                </a:defRPr>
              </a:lvl5pPr>
              <a:lvl6pPr marL="3048000" algn="l" defTabSz="608965" rtl="0" eaLnBrk="1" latinLnBrk="0" hangingPunct="1">
                <a:defRPr sz="2400" kern="1200">
                  <a:solidFill>
                    <a:schemeClr val="tx1"/>
                  </a:solidFill>
                </a:defRPr>
              </a:lvl6pPr>
              <a:lvl7pPr marL="3657600" algn="l" defTabSz="608965" rtl="0" eaLnBrk="1" latinLnBrk="0" hangingPunct="1">
                <a:defRPr sz="2400" kern="1200">
                  <a:solidFill>
                    <a:schemeClr val="tx1"/>
                  </a:solidFill>
                </a:defRPr>
              </a:lvl7pPr>
              <a:lvl8pPr marL="4267200" algn="l" defTabSz="608965" rtl="0" eaLnBrk="1" latinLnBrk="0" hangingPunct="1">
                <a:defRPr sz="2400" kern="1200">
                  <a:solidFill>
                    <a:schemeClr val="tx1"/>
                  </a:solidFill>
                </a:defRPr>
              </a:lvl8pPr>
              <a:lvl9pPr marL="4876800" algn="l" defTabSz="608965" rtl="0" eaLnBrk="1" latinLnBrk="0" hangingPunct="1">
                <a:defRPr sz="2400" kern="1200">
                  <a:solidFill>
                    <a:schemeClr val="tx1"/>
                  </a:solidFill>
                </a:defRPr>
              </a:lvl9pPr>
            </a:lstStyle>
            <a:p>
              <a:endParaRPr lang="en-US" altLang="zh-CN" dirty="0">
                <a:solidFill>
                  <a:schemeClr val="bg1">
                    <a:lumMod val="50000"/>
                  </a:schemeClr>
                </a:solidFill>
                <a:cs typeface="+mn-ea"/>
                <a:sym typeface="+mn-lt"/>
              </a:endParaRPr>
            </a:p>
          </p:txBody>
        </p:sp>
        <p:grpSp>
          <p:nvGrpSpPr>
            <p:cNvPr id="29" name="组合 28">
              <a:extLst>
                <a:ext uri="{FF2B5EF4-FFF2-40B4-BE49-F238E27FC236}">
                  <a16:creationId xmlns:a16="http://schemas.microsoft.com/office/drawing/2014/main" id="{8181FDBC-CFA7-7844-A4F0-9523363D9F99}"/>
                </a:ext>
              </a:extLst>
            </p:cNvPr>
            <p:cNvGrpSpPr/>
            <p:nvPr/>
          </p:nvGrpSpPr>
          <p:grpSpPr>
            <a:xfrm>
              <a:off x="1512663" y="4754383"/>
              <a:ext cx="4394217" cy="692791"/>
              <a:chOff x="8197128" y="2192795"/>
              <a:chExt cx="4394217" cy="692791"/>
            </a:xfrm>
          </p:grpSpPr>
          <p:sp>
            <p:nvSpPr>
              <p:cNvPr id="30" name="矩形 29">
                <a:extLst>
                  <a:ext uri="{FF2B5EF4-FFF2-40B4-BE49-F238E27FC236}">
                    <a16:creationId xmlns:a16="http://schemas.microsoft.com/office/drawing/2014/main" id="{D98FABF4-0693-9B43-96B0-16007EA6F518}"/>
                  </a:ext>
                </a:extLst>
              </p:cNvPr>
              <p:cNvSpPr/>
              <p:nvPr/>
            </p:nvSpPr>
            <p:spPr>
              <a:xfrm>
                <a:off x="8197129" y="2192795"/>
                <a:ext cx="2501951" cy="400687"/>
              </a:xfrm>
              <a:prstGeom prst="rect">
                <a:avLst/>
              </a:prstGeom>
            </p:spPr>
            <p:txBody>
              <a:bodyPr wrap="square">
                <a:spAutoFit/>
                <a:scene3d>
                  <a:camera prst="orthographicFront"/>
                  <a:lightRig rig="threePt" dir="t"/>
                </a:scene3d>
                <a:sp3d contourW="12700"/>
              </a:bodyPr>
              <a:lstStyle/>
              <a:p>
                <a:pPr>
                  <a:lnSpc>
                    <a:spcPct val="120000"/>
                  </a:lnSpc>
                </a:pP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sp>
            <p:nvSpPr>
              <p:cNvPr id="31" name="文本框 30">
                <a:extLst>
                  <a:ext uri="{FF2B5EF4-FFF2-40B4-BE49-F238E27FC236}">
                    <a16:creationId xmlns:a16="http://schemas.microsoft.com/office/drawing/2014/main" id="{A3FC9402-02E5-3142-B403-A5170F23CB2F}"/>
                  </a:ext>
                </a:extLst>
              </p:cNvPr>
              <p:cNvSpPr txBox="1"/>
              <p:nvPr/>
            </p:nvSpPr>
            <p:spPr>
              <a:xfrm>
                <a:off x="8197128" y="2542351"/>
                <a:ext cx="4394217" cy="343235"/>
              </a:xfrm>
              <a:prstGeom prst="rect">
                <a:avLst/>
              </a:prstGeom>
              <a:noFill/>
            </p:spPr>
            <p:txBody>
              <a:bodyPr wrap="square" rtlCol="0">
                <a:spAutoFit/>
                <a:scene3d>
                  <a:camera prst="orthographicFront"/>
                  <a:lightRig rig="threePt" dir="t"/>
                </a:scene3d>
                <a:sp3d contourW="12700"/>
              </a:bodyPr>
              <a:lstStyle/>
              <a:p>
                <a:pPr marL="0" lvl="2">
                  <a:lnSpc>
                    <a:spcPct val="130000"/>
                  </a:lnSpc>
                </a:pPr>
                <a:r>
                  <a:rPr lang="en-US" altLang="zh-CN" sz="1400" kern="100" dirty="0">
                    <a:solidFill>
                      <a:schemeClr val="bg1">
                        <a:lumMod val="50000"/>
                      </a:schemeClr>
                    </a:solidFill>
                    <a:cs typeface="+mn-ea"/>
                    <a:sym typeface="+mn-lt"/>
                  </a:rPr>
                  <a:t>Click here to add content, content to match the title. </a:t>
                </a:r>
                <a:endParaRPr lang="zh-CN" altLang="en-US" sz="1400" kern="100" dirty="0">
                  <a:solidFill>
                    <a:schemeClr val="bg1">
                      <a:lumMod val="50000"/>
                    </a:schemeClr>
                  </a:solidFill>
                  <a:cs typeface="+mn-ea"/>
                  <a:sym typeface="+mn-lt"/>
                </a:endParaRPr>
              </a:p>
            </p:txBody>
          </p:sp>
        </p:grpSp>
      </p:grpSp>
      <p:grpSp>
        <p:nvGrpSpPr>
          <p:cNvPr id="32" name="组合 31">
            <a:extLst>
              <a:ext uri="{FF2B5EF4-FFF2-40B4-BE49-F238E27FC236}">
                <a16:creationId xmlns:a16="http://schemas.microsoft.com/office/drawing/2014/main" id="{63276414-2334-AF4D-8B3F-987EB4EB361C}"/>
              </a:ext>
            </a:extLst>
          </p:cNvPr>
          <p:cNvGrpSpPr/>
          <p:nvPr/>
        </p:nvGrpSpPr>
        <p:grpSpPr>
          <a:xfrm>
            <a:off x="708659" y="2277704"/>
            <a:ext cx="4991095" cy="864095"/>
            <a:chOff x="1104899" y="2517734"/>
            <a:chExt cx="4991095" cy="864095"/>
          </a:xfrm>
        </p:grpSpPr>
        <p:sp>
          <p:nvSpPr>
            <p:cNvPr id="33" name="îš1íḍé">
              <a:extLst>
                <a:ext uri="{FF2B5EF4-FFF2-40B4-BE49-F238E27FC236}">
                  <a16:creationId xmlns:a16="http://schemas.microsoft.com/office/drawing/2014/main" id="{750BF8C4-2DB7-7A4D-89B8-348770A45B40}"/>
                </a:ext>
              </a:extLst>
            </p:cNvPr>
            <p:cNvSpPr txBox="1"/>
            <p:nvPr/>
          </p:nvSpPr>
          <p:spPr>
            <a:xfrm>
              <a:off x="1104899" y="2517734"/>
              <a:ext cx="4991095" cy="864095"/>
            </a:xfrm>
            <a:prstGeom prst="rect">
              <a:avLst/>
            </a:prstGeom>
            <a:solidFill>
              <a:schemeClr val="accent1"/>
            </a:solidFill>
            <a:ln w="9525">
              <a:no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8965" rtl="0" eaLnBrk="1" latinLnBrk="0" hangingPunct="1">
                <a:defRPr sz="2400" kern="1200">
                  <a:solidFill>
                    <a:schemeClr val="tx1"/>
                  </a:solidFill>
                </a:defRPr>
              </a:lvl2pPr>
              <a:lvl3pPr marL="1219200" algn="l" defTabSz="608965" rtl="0" eaLnBrk="1" latinLnBrk="0" hangingPunct="1">
                <a:defRPr sz="2400" kern="1200">
                  <a:solidFill>
                    <a:schemeClr val="tx1"/>
                  </a:solidFill>
                </a:defRPr>
              </a:lvl3pPr>
              <a:lvl4pPr marL="1828800" algn="l" defTabSz="608965" rtl="0" eaLnBrk="1" latinLnBrk="0" hangingPunct="1">
                <a:defRPr sz="2400" kern="1200">
                  <a:solidFill>
                    <a:schemeClr val="tx1"/>
                  </a:solidFill>
                </a:defRPr>
              </a:lvl4pPr>
              <a:lvl5pPr marL="2438400" algn="l" defTabSz="608965" rtl="0" eaLnBrk="1" latinLnBrk="0" hangingPunct="1">
                <a:defRPr sz="2400" kern="1200">
                  <a:solidFill>
                    <a:schemeClr val="tx1"/>
                  </a:solidFill>
                </a:defRPr>
              </a:lvl5pPr>
              <a:lvl6pPr marL="3048000" algn="l" defTabSz="608965" rtl="0" eaLnBrk="1" latinLnBrk="0" hangingPunct="1">
                <a:defRPr sz="2400" kern="1200">
                  <a:solidFill>
                    <a:schemeClr val="tx1"/>
                  </a:solidFill>
                </a:defRPr>
              </a:lvl6pPr>
              <a:lvl7pPr marL="3657600" algn="l" defTabSz="608965" rtl="0" eaLnBrk="1" latinLnBrk="0" hangingPunct="1">
                <a:defRPr sz="2400" kern="1200">
                  <a:solidFill>
                    <a:schemeClr val="tx1"/>
                  </a:solidFill>
                </a:defRPr>
              </a:lvl7pPr>
              <a:lvl8pPr marL="4267200" algn="l" defTabSz="608965" rtl="0" eaLnBrk="1" latinLnBrk="0" hangingPunct="1">
                <a:defRPr sz="2400" kern="1200">
                  <a:solidFill>
                    <a:schemeClr val="tx1"/>
                  </a:solidFill>
                </a:defRPr>
              </a:lvl8pPr>
              <a:lvl9pPr marL="4876800" algn="l" defTabSz="608965" rtl="0" eaLnBrk="1" latinLnBrk="0" hangingPunct="1">
                <a:defRPr sz="2400" kern="1200">
                  <a:solidFill>
                    <a:schemeClr val="tx1"/>
                  </a:solidFill>
                </a:defRPr>
              </a:lvl9pPr>
            </a:lstStyle>
            <a:p>
              <a:endParaRPr lang="en-US" altLang="zh-CN" dirty="0">
                <a:solidFill>
                  <a:schemeClr val="bg1"/>
                </a:solidFill>
                <a:cs typeface="+mn-ea"/>
                <a:sym typeface="+mn-lt"/>
              </a:endParaRPr>
            </a:p>
          </p:txBody>
        </p:sp>
        <p:grpSp>
          <p:nvGrpSpPr>
            <p:cNvPr id="34" name="组合 33">
              <a:extLst>
                <a:ext uri="{FF2B5EF4-FFF2-40B4-BE49-F238E27FC236}">
                  <a16:creationId xmlns:a16="http://schemas.microsoft.com/office/drawing/2014/main" id="{2B790938-492C-A240-9C1D-174E6AD28867}"/>
                </a:ext>
              </a:extLst>
            </p:cNvPr>
            <p:cNvGrpSpPr/>
            <p:nvPr/>
          </p:nvGrpSpPr>
          <p:grpSpPr>
            <a:xfrm>
              <a:off x="1512663" y="2584220"/>
              <a:ext cx="4394221" cy="692791"/>
              <a:chOff x="8197128" y="2192795"/>
              <a:chExt cx="4394221" cy="692791"/>
            </a:xfrm>
          </p:grpSpPr>
          <p:sp>
            <p:nvSpPr>
              <p:cNvPr id="35" name="矩形 34">
                <a:extLst>
                  <a:ext uri="{FF2B5EF4-FFF2-40B4-BE49-F238E27FC236}">
                    <a16:creationId xmlns:a16="http://schemas.microsoft.com/office/drawing/2014/main" id="{5BE2CA57-0FF2-1A4A-B94A-1426A7817ACA}"/>
                  </a:ext>
                </a:extLst>
              </p:cNvPr>
              <p:cNvSpPr/>
              <p:nvPr/>
            </p:nvSpPr>
            <p:spPr>
              <a:xfrm>
                <a:off x="8197129" y="2192795"/>
                <a:ext cx="2501951" cy="400687"/>
              </a:xfrm>
              <a:prstGeom prst="rect">
                <a:avLst/>
              </a:prstGeom>
            </p:spPr>
            <p:txBody>
              <a:bodyPr wrap="square">
                <a:spAutoFit/>
                <a:scene3d>
                  <a:camera prst="orthographicFront"/>
                  <a:lightRig rig="threePt" dir="t"/>
                </a:scene3d>
                <a:sp3d contourW="12700"/>
              </a:bodyPr>
              <a:lstStyle/>
              <a:p>
                <a:pPr>
                  <a:lnSpc>
                    <a:spcPct val="120000"/>
                  </a:lnSpc>
                </a:pPr>
                <a:r>
                  <a:rPr lang="en-US" altLang="zh-CN" dirty="0">
                    <a:solidFill>
                      <a:schemeClr val="bg1"/>
                    </a:solidFill>
                    <a:cs typeface="+mn-ea"/>
                    <a:sym typeface="+mn-lt"/>
                  </a:rPr>
                  <a:t>Add title text</a:t>
                </a:r>
                <a:endParaRPr lang="zh-CN" altLang="en-US" dirty="0">
                  <a:solidFill>
                    <a:schemeClr val="bg1"/>
                  </a:solidFill>
                  <a:cs typeface="+mn-ea"/>
                  <a:sym typeface="+mn-lt"/>
                </a:endParaRPr>
              </a:p>
            </p:txBody>
          </p:sp>
          <p:sp>
            <p:nvSpPr>
              <p:cNvPr id="36" name="文本框 35">
                <a:extLst>
                  <a:ext uri="{FF2B5EF4-FFF2-40B4-BE49-F238E27FC236}">
                    <a16:creationId xmlns:a16="http://schemas.microsoft.com/office/drawing/2014/main" id="{B4AE060B-824D-FD47-9BC8-527BA316F07D}"/>
                  </a:ext>
                </a:extLst>
              </p:cNvPr>
              <p:cNvSpPr txBox="1"/>
              <p:nvPr/>
            </p:nvSpPr>
            <p:spPr>
              <a:xfrm>
                <a:off x="8197128" y="2542351"/>
                <a:ext cx="4394221" cy="343235"/>
              </a:xfrm>
              <a:prstGeom prst="rect">
                <a:avLst/>
              </a:prstGeom>
              <a:noFill/>
            </p:spPr>
            <p:txBody>
              <a:bodyPr wrap="square" rtlCol="0">
                <a:spAutoFit/>
                <a:scene3d>
                  <a:camera prst="orthographicFront"/>
                  <a:lightRig rig="threePt" dir="t"/>
                </a:scene3d>
                <a:sp3d contourW="12700"/>
              </a:bodyPr>
              <a:lstStyle/>
              <a:p>
                <a:pPr marL="0" lvl="2">
                  <a:lnSpc>
                    <a:spcPct val="130000"/>
                  </a:lnSpc>
                </a:pPr>
                <a:r>
                  <a:rPr lang="en-US" altLang="zh-CN" sz="1400" kern="100" dirty="0">
                    <a:solidFill>
                      <a:schemeClr val="bg1"/>
                    </a:solidFill>
                    <a:cs typeface="+mn-ea"/>
                    <a:sym typeface="+mn-lt"/>
                  </a:rPr>
                  <a:t>Click here to add content, content to match the title. </a:t>
                </a:r>
                <a:endParaRPr lang="zh-CN" altLang="en-US" sz="1400" kern="100" dirty="0">
                  <a:solidFill>
                    <a:schemeClr val="bg1"/>
                  </a:solidFill>
                  <a:cs typeface="+mn-ea"/>
                  <a:sym typeface="+mn-lt"/>
                </a:endParaRPr>
              </a:p>
            </p:txBody>
          </p:sp>
        </p:grpSp>
      </p:grpSp>
      <p:sp>
        <p:nvSpPr>
          <p:cNvPr id="37" name="Rectangle 29">
            <a:extLst>
              <a:ext uri="{FF2B5EF4-FFF2-40B4-BE49-F238E27FC236}">
                <a16:creationId xmlns:a16="http://schemas.microsoft.com/office/drawing/2014/main" id="{B9E26BF5-61C8-944A-8642-7DF97FC0B884}"/>
              </a:ext>
            </a:extLst>
          </p:cNvPr>
          <p:cNvSpPr/>
          <p:nvPr/>
        </p:nvSpPr>
        <p:spPr>
          <a:xfrm>
            <a:off x="8074387" y="2264610"/>
            <a:ext cx="3497741" cy="833946"/>
          </a:xfrm>
          <a:prstGeom prst="rect">
            <a:avLst/>
          </a:prstGeom>
        </p:spPr>
        <p:txBody>
          <a:bodyPr wrap="square">
            <a:spAutoFit/>
          </a:bodyPr>
          <a:lstStyle/>
          <a:p>
            <a:pPr lvl="0">
              <a:lnSpc>
                <a:spcPts val="2000"/>
              </a:lnSpc>
              <a:defRPr/>
            </a:pPr>
            <a:r>
              <a:rPr lang="en-US" altLang="zh-CN" sz="1400" dirty="0">
                <a:solidFill>
                  <a:schemeClr val="bg1">
                    <a:lumMod val="50000"/>
                  </a:schemeClr>
                </a:solidFill>
                <a:cs typeface="+mn-ea"/>
                <a:sym typeface="+mn-lt"/>
              </a:rPr>
              <a:t>Click here to add content, content to match the title. Click here to add content, content to match the title. </a:t>
            </a:r>
            <a:endParaRPr lang="zh-CN" altLang="en-US" sz="1400" dirty="0">
              <a:solidFill>
                <a:schemeClr val="bg1">
                  <a:lumMod val="50000"/>
                </a:schemeClr>
              </a:solidFill>
              <a:cs typeface="+mn-ea"/>
              <a:sym typeface="+mn-lt"/>
            </a:endParaRPr>
          </a:p>
        </p:txBody>
      </p:sp>
      <p:sp>
        <p:nvSpPr>
          <p:cNvPr id="38" name="Rectangle 30">
            <a:extLst>
              <a:ext uri="{FF2B5EF4-FFF2-40B4-BE49-F238E27FC236}">
                <a16:creationId xmlns:a16="http://schemas.microsoft.com/office/drawing/2014/main" id="{AD64C191-7D9A-1A42-A0E8-0AC750641F2A}"/>
              </a:ext>
            </a:extLst>
          </p:cNvPr>
          <p:cNvSpPr/>
          <p:nvPr/>
        </p:nvSpPr>
        <p:spPr>
          <a:xfrm>
            <a:off x="8074387" y="1961453"/>
            <a:ext cx="1970158"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9" name="Rectangle 29">
            <a:extLst>
              <a:ext uri="{FF2B5EF4-FFF2-40B4-BE49-F238E27FC236}">
                <a16:creationId xmlns:a16="http://schemas.microsoft.com/office/drawing/2014/main" id="{C029896F-3470-E94B-A499-AF180C400310}"/>
              </a:ext>
            </a:extLst>
          </p:cNvPr>
          <p:cNvSpPr/>
          <p:nvPr/>
        </p:nvSpPr>
        <p:spPr>
          <a:xfrm>
            <a:off x="8074387" y="3774730"/>
            <a:ext cx="3497741" cy="833946"/>
          </a:xfrm>
          <a:prstGeom prst="rect">
            <a:avLst/>
          </a:prstGeom>
        </p:spPr>
        <p:txBody>
          <a:bodyPr wrap="square">
            <a:spAutoFit/>
          </a:bodyPr>
          <a:lstStyle/>
          <a:p>
            <a:pPr lvl="0">
              <a:lnSpc>
                <a:spcPts val="2000"/>
              </a:lnSpc>
              <a:defRPr/>
            </a:pPr>
            <a:r>
              <a:rPr lang="en-US" altLang="zh-CN" sz="1400" dirty="0">
                <a:solidFill>
                  <a:schemeClr val="bg1">
                    <a:lumMod val="50000"/>
                  </a:schemeClr>
                </a:solidFill>
                <a:cs typeface="+mn-ea"/>
                <a:sym typeface="+mn-lt"/>
              </a:rPr>
              <a:t>Click here to add content, content to match the title. Click here to add content, content to match the title. </a:t>
            </a:r>
            <a:endParaRPr lang="zh-CN" altLang="en-US" sz="1400" dirty="0">
              <a:solidFill>
                <a:schemeClr val="bg1">
                  <a:lumMod val="50000"/>
                </a:schemeClr>
              </a:solidFill>
              <a:cs typeface="+mn-ea"/>
              <a:sym typeface="+mn-lt"/>
            </a:endParaRPr>
          </a:p>
        </p:txBody>
      </p:sp>
      <p:sp>
        <p:nvSpPr>
          <p:cNvPr id="40" name="Rectangle 30">
            <a:extLst>
              <a:ext uri="{FF2B5EF4-FFF2-40B4-BE49-F238E27FC236}">
                <a16:creationId xmlns:a16="http://schemas.microsoft.com/office/drawing/2014/main" id="{FB1701D5-1DC3-084F-A7A6-DCF61391B167}"/>
              </a:ext>
            </a:extLst>
          </p:cNvPr>
          <p:cNvSpPr/>
          <p:nvPr/>
        </p:nvSpPr>
        <p:spPr>
          <a:xfrm>
            <a:off x="8074387" y="3471573"/>
            <a:ext cx="1970158"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1" name="Rectangle 29">
            <a:extLst>
              <a:ext uri="{FF2B5EF4-FFF2-40B4-BE49-F238E27FC236}">
                <a16:creationId xmlns:a16="http://schemas.microsoft.com/office/drawing/2014/main" id="{F21FB878-990B-6242-A8BB-39DF65D1045E}"/>
              </a:ext>
            </a:extLst>
          </p:cNvPr>
          <p:cNvSpPr/>
          <p:nvPr/>
        </p:nvSpPr>
        <p:spPr>
          <a:xfrm>
            <a:off x="8074387" y="5303046"/>
            <a:ext cx="3497741" cy="833946"/>
          </a:xfrm>
          <a:prstGeom prst="rect">
            <a:avLst/>
          </a:prstGeom>
        </p:spPr>
        <p:txBody>
          <a:bodyPr wrap="square">
            <a:spAutoFit/>
          </a:bodyPr>
          <a:lstStyle/>
          <a:p>
            <a:pPr lvl="0">
              <a:lnSpc>
                <a:spcPts val="2000"/>
              </a:lnSpc>
              <a:defRPr/>
            </a:pPr>
            <a:r>
              <a:rPr lang="en-US" altLang="zh-CN" sz="1400" dirty="0">
                <a:solidFill>
                  <a:schemeClr val="bg1">
                    <a:lumMod val="50000"/>
                  </a:schemeClr>
                </a:solidFill>
                <a:cs typeface="+mn-ea"/>
                <a:sym typeface="+mn-lt"/>
              </a:rPr>
              <a:t>Click here to add content, content to match the title. Click here to add content, content to match the title. </a:t>
            </a:r>
            <a:endParaRPr lang="zh-CN" altLang="en-US" sz="1400" dirty="0">
              <a:solidFill>
                <a:schemeClr val="bg1">
                  <a:lumMod val="50000"/>
                </a:schemeClr>
              </a:solidFill>
              <a:cs typeface="+mn-ea"/>
              <a:sym typeface="+mn-lt"/>
            </a:endParaRPr>
          </a:p>
        </p:txBody>
      </p:sp>
      <p:sp>
        <p:nvSpPr>
          <p:cNvPr id="42" name="Rectangle 30">
            <a:extLst>
              <a:ext uri="{FF2B5EF4-FFF2-40B4-BE49-F238E27FC236}">
                <a16:creationId xmlns:a16="http://schemas.microsoft.com/office/drawing/2014/main" id="{ED73254D-53D5-7049-86F4-AE703AB08C4D}"/>
              </a:ext>
            </a:extLst>
          </p:cNvPr>
          <p:cNvSpPr/>
          <p:nvPr/>
        </p:nvSpPr>
        <p:spPr>
          <a:xfrm>
            <a:off x="8074387" y="4999889"/>
            <a:ext cx="1970158"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chemeClr val="tx1">
                    <a:lumMod val="75000"/>
                    <a:lumOff val="25000"/>
                  </a:schemeClr>
                </a:solidFill>
                <a:effectLst/>
                <a:uLnTx/>
                <a:uFillTx/>
                <a:cs typeface="+mn-ea"/>
                <a:sym typeface="+mn-lt"/>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0" name="TextBox 9">
            <a:extLst>
              <a:ext uri="{FF2B5EF4-FFF2-40B4-BE49-F238E27FC236}">
                <a16:creationId xmlns:a16="http://schemas.microsoft.com/office/drawing/2014/main" id="{81D7BEB4-85E5-867F-8B2D-6FEAE91BA62B}"/>
              </a:ext>
            </a:extLst>
          </p:cNvPr>
          <p:cNvSpPr txBox="1"/>
          <p:nvPr/>
        </p:nvSpPr>
        <p:spPr>
          <a:xfrm>
            <a:off x="1234604" y="6590860"/>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extLst>
      <p:ext uri="{BB962C8B-B14F-4D97-AF65-F5344CB8AC3E}">
        <p14:creationId xmlns:p14="http://schemas.microsoft.com/office/powerpoint/2010/main" val="2514514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79F12E3-9CB4-4291-A7F4-910F86DC1DCB}"/>
              </a:ext>
            </a:extLst>
          </p:cNvPr>
          <p:cNvGrpSpPr/>
          <p:nvPr/>
        </p:nvGrpSpPr>
        <p:grpSpPr>
          <a:xfrm>
            <a:off x="0" y="207925"/>
            <a:ext cx="12192000" cy="569257"/>
            <a:chOff x="0" y="207925"/>
            <a:chExt cx="12192000" cy="569257"/>
          </a:xfrm>
        </p:grpSpPr>
        <p:grpSp>
          <p:nvGrpSpPr>
            <p:cNvPr id="19" name="组合 18">
              <a:extLst>
                <a:ext uri="{FF2B5EF4-FFF2-40B4-BE49-F238E27FC236}">
                  <a16:creationId xmlns:a16="http://schemas.microsoft.com/office/drawing/2014/main" id="{D80CA22A-AD3D-4B7C-B78F-193579A36074}"/>
                </a:ext>
              </a:extLst>
            </p:cNvPr>
            <p:cNvGrpSpPr/>
            <p:nvPr/>
          </p:nvGrpSpPr>
          <p:grpSpPr>
            <a:xfrm>
              <a:off x="1029697" y="207925"/>
              <a:ext cx="2084213" cy="569257"/>
              <a:chOff x="896961" y="177207"/>
              <a:chExt cx="2084213" cy="569257"/>
            </a:xfrm>
          </p:grpSpPr>
          <p:sp>
            <p:nvSpPr>
              <p:cNvPr id="22" name="文本框 21">
                <a:extLst>
                  <a:ext uri="{FF2B5EF4-FFF2-40B4-BE49-F238E27FC236}">
                    <a16:creationId xmlns:a16="http://schemas.microsoft.com/office/drawing/2014/main" id="{34B8CC30-2F46-4A0D-A26C-E68DA946F7EC}"/>
                  </a:ext>
                </a:extLst>
              </p:cNvPr>
              <p:cNvSpPr txBox="1"/>
              <p:nvPr/>
            </p:nvSpPr>
            <p:spPr>
              <a:xfrm>
                <a:off x="896961" y="177207"/>
                <a:ext cx="1582472" cy="369326"/>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D82D4305-EBA7-4802-9D6B-25DC4751569B}"/>
                  </a:ext>
                </a:extLst>
              </p:cNvPr>
              <p:cNvSpPr txBox="1"/>
              <p:nvPr/>
            </p:nvSpPr>
            <p:spPr>
              <a:xfrm>
                <a:off x="896961" y="492554"/>
                <a:ext cx="2084213" cy="253910"/>
              </a:xfrm>
              <a:prstGeom prst="rect">
                <a:avLst/>
              </a:prstGeom>
              <a:noFill/>
            </p:spPr>
            <p:txBody>
              <a:bodyPr wrap="none" lIns="91434" tIns="45717" rIns="91434" bIns="45717" rtlCol="0">
                <a:spAutoFit/>
              </a:bodyPr>
              <a:lstStyle/>
              <a:p>
                <a:pPr defTabSz="914232" fontAlgn="base">
                  <a:spcBef>
                    <a:spcPct val="0"/>
                  </a:spcBef>
                  <a:spcAft>
                    <a:spcPct val="0"/>
                  </a:spcAft>
                  <a:defRPr/>
                </a:pPr>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grpSp>
        <p:sp>
          <p:nvSpPr>
            <p:cNvPr id="20" name="任意多边形: 形状 39">
              <a:extLst>
                <a:ext uri="{FF2B5EF4-FFF2-40B4-BE49-F238E27FC236}">
                  <a16:creationId xmlns:a16="http://schemas.microsoft.com/office/drawing/2014/main" id="{F8181C91-C6D4-4E31-BC78-E6BAEE8555B7}"/>
                </a:ext>
              </a:extLst>
            </p:cNvPr>
            <p:cNvSpPr/>
            <p:nvPr/>
          </p:nvSpPr>
          <p:spPr>
            <a:xfrm flipV="1">
              <a:off x="0" y="361870"/>
              <a:ext cx="648929" cy="18466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39">
              <a:extLst>
                <a:ext uri="{FF2B5EF4-FFF2-40B4-BE49-F238E27FC236}">
                  <a16:creationId xmlns:a16="http://schemas.microsoft.com/office/drawing/2014/main" id="{ECD045AF-781A-4C4D-8917-86449D5DD785}"/>
                </a:ext>
              </a:extLst>
            </p:cNvPr>
            <p:cNvSpPr/>
            <p:nvPr/>
          </p:nvSpPr>
          <p:spPr>
            <a:xfrm flipV="1">
              <a:off x="3510116" y="361870"/>
              <a:ext cx="8681884" cy="130684"/>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id="{FCDBA7EB-FC45-4F06-87C0-46E8F99514A6}"/>
              </a:ext>
            </a:extLst>
          </p:cNvPr>
          <p:cNvSpPr/>
          <p:nvPr/>
        </p:nvSpPr>
        <p:spPr>
          <a:xfrm>
            <a:off x="0" y="1757680"/>
            <a:ext cx="12192000" cy="1671297"/>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id="{7BF8B8A4-6D58-45E9-809E-49C5F2C3EAFD}"/>
              </a:ext>
            </a:extLst>
          </p:cNvPr>
          <p:cNvGrpSpPr/>
          <p:nvPr/>
        </p:nvGrpSpPr>
        <p:grpSpPr>
          <a:xfrm>
            <a:off x="3315768" y="1996668"/>
            <a:ext cx="1173457" cy="1173457"/>
            <a:chOff x="7235319" y="1996033"/>
            <a:chExt cx="1173457" cy="1173457"/>
          </a:xfrm>
          <a:solidFill>
            <a:schemeClr val="bg1"/>
          </a:solidFill>
        </p:grpSpPr>
        <p:sp>
          <p:nvSpPr>
            <p:cNvPr id="4" name="椭圆 3">
              <a:extLst>
                <a:ext uri="{FF2B5EF4-FFF2-40B4-BE49-F238E27FC236}">
                  <a16:creationId xmlns:a16="http://schemas.microsoft.com/office/drawing/2014/main" id="{A81BC8F4-C985-4FC9-B4B5-754911D9DE5E}"/>
                </a:ext>
              </a:extLst>
            </p:cNvPr>
            <p:cNvSpPr/>
            <p:nvPr/>
          </p:nvSpPr>
          <p:spPr>
            <a:xfrm>
              <a:off x="7235319" y="1996033"/>
              <a:ext cx="1173457" cy="11734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Freeform 7">
              <a:extLst>
                <a:ext uri="{FF2B5EF4-FFF2-40B4-BE49-F238E27FC236}">
                  <a16:creationId xmlns:a16="http://schemas.microsoft.com/office/drawing/2014/main" id="{73881B20-A6A8-4C73-B8ED-0D446C035C08}"/>
                </a:ext>
              </a:extLst>
            </p:cNvPr>
            <p:cNvSpPr>
              <a:spLocks noEditPoints="1"/>
            </p:cNvSpPr>
            <p:nvPr/>
          </p:nvSpPr>
          <p:spPr bwMode="auto">
            <a:xfrm>
              <a:off x="7621365" y="2382079"/>
              <a:ext cx="401364" cy="401364"/>
            </a:xfrm>
            <a:custGeom>
              <a:avLst/>
              <a:gdLst>
                <a:gd name="T0" fmla="*/ 49 w 169"/>
                <a:gd name="T1" fmla="*/ 36 h 169"/>
                <a:gd name="T2" fmla="*/ 42 w 169"/>
                <a:gd name="T3" fmla="*/ 42 h 169"/>
                <a:gd name="T4" fmla="*/ 36 w 169"/>
                <a:gd name="T5" fmla="*/ 49 h 169"/>
                <a:gd name="T6" fmla="*/ 31 w 169"/>
                <a:gd name="T7" fmla="*/ 58 h 169"/>
                <a:gd name="T8" fmla="*/ 39 w 169"/>
                <a:gd name="T9" fmla="*/ 61 h 169"/>
                <a:gd name="T10" fmla="*/ 43 w 169"/>
                <a:gd name="T11" fmla="*/ 54 h 169"/>
                <a:gd name="T12" fmla="*/ 54 w 169"/>
                <a:gd name="T13" fmla="*/ 43 h 169"/>
                <a:gd name="T14" fmla="*/ 63 w 169"/>
                <a:gd name="T15" fmla="*/ 33 h 169"/>
                <a:gd name="T16" fmla="*/ 166 w 169"/>
                <a:gd name="T17" fmla="*/ 156 h 169"/>
                <a:gd name="T18" fmla="*/ 136 w 169"/>
                <a:gd name="T19" fmla="*/ 126 h 169"/>
                <a:gd name="T20" fmla="*/ 154 w 169"/>
                <a:gd name="T21" fmla="*/ 77 h 169"/>
                <a:gd name="T22" fmla="*/ 148 w 169"/>
                <a:gd name="T23" fmla="*/ 47 h 169"/>
                <a:gd name="T24" fmla="*/ 131 w 169"/>
                <a:gd name="T25" fmla="*/ 23 h 169"/>
                <a:gd name="T26" fmla="*/ 106 w 169"/>
                <a:gd name="T27" fmla="*/ 6 h 169"/>
                <a:gd name="T28" fmla="*/ 77 w 169"/>
                <a:gd name="T29" fmla="*/ 0 h 169"/>
                <a:gd name="T30" fmla="*/ 6 w 169"/>
                <a:gd name="T31" fmla="*/ 47 h 169"/>
                <a:gd name="T32" fmla="*/ 6 w 169"/>
                <a:gd name="T33" fmla="*/ 106 h 169"/>
                <a:gd name="T34" fmla="*/ 23 w 169"/>
                <a:gd name="T35" fmla="*/ 131 h 169"/>
                <a:gd name="T36" fmla="*/ 48 w 169"/>
                <a:gd name="T37" fmla="*/ 148 h 169"/>
                <a:gd name="T38" fmla="*/ 77 w 169"/>
                <a:gd name="T39" fmla="*/ 154 h 169"/>
                <a:gd name="T40" fmla="*/ 126 w 169"/>
                <a:gd name="T41" fmla="*/ 136 h 169"/>
                <a:gd name="T42" fmla="*/ 166 w 169"/>
                <a:gd name="T43" fmla="*/ 166 h 169"/>
                <a:gd name="T44" fmla="*/ 121 w 169"/>
                <a:gd name="T45" fmla="*/ 121 h 169"/>
                <a:gd name="T46" fmla="*/ 121 w 169"/>
                <a:gd name="T47" fmla="*/ 121 h 169"/>
                <a:gd name="T48" fmla="*/ 101 w 169"/>
                <a:gd name="T49" fmla="*/ 135 h 169"/>
                <a:gd name="T50" fmla="*/ 53 w 169"/>
                <a:gd name="T51" fmla="*/ 135 h 169"/>
                <a:gd name="T52" fmla="*/ 33 w 169"/>
                <a:gd name="T53" fmla="*/ 121 h 169"/>
                <a:gd name="T54" fmla="*/ 33 w 169"/>
                <a:gd name="T55" fmla="*/ 121 h 169"/>
                <a:gd name="T56" fmla="*/ 19 w 169"/>
                <a:gd name="T57" fmla="*/ 100 h 169"/>
                <a:gd name="T58" fmla="*/ 19 w 169"/>
                <a:gd name="T59" fmla="*/ 53 h 169"/>
                <a:gd name="T60" fmla="*/ 77 w 169"/>
                <a:gd name="T61" fmla="*/ 14 h 169"/>
                <a:gd name="T62" fmla="*/ 121 w 169"/>
                <a:gd name="T63" fmla="*/ 32 h 169"/>
                <a:gd name="T64" fmla="*/ 135 w 169"/>
                <a:gd name="T65" fmla="*/ 53 h 169"/>
                <a:gd name="T66" fmla="*/ 140 w 169"/>
                <a:gd name="T67" fmla="*/ 77 h 169"/>
                <a:gd name="T68" fmla="*/ 121 w 169"/>
                <a:gd name="T69" fmla="*/ 121 h 169"/>
                <a:gd name="T70" fmla="*/ 122 w 169"/>
                <a:gd name="T71" fmla="*/ 73 h 169"/>
                <a:gd name="T72" fmla="*/ 115 w 169"/>
                <a:gd name="T73" fmla="*/ 93 h 169"/>
                <a:gd name="T74" fmla="*/ 106 w 169"/>
                <a:gd name="T75" fmla="*/ 106 h 169"/>
                <a:gd name="T76" fmla="*/ 77 w 169"/>
                <a:gd name="T77" fmla="*/ 118 h 169"/>
                <a:gd name="T78" fmla="*/ 77 w 169"/>
                <a:gd name="T79" fmla="*/ 127 h 169"/>
                <a:gd name="T80" fmla="*/ 112 w 169"/>
                <a:gd name="T81" fmla="*/ 112 h 169"/>
                <a:gd name="T82" fmla="*/ 123 w 169"/>
                <a:gd name="T83" fmla="*/ 96 h 169"/>
                <a:gd name="T84" fmla="*/ 122 w 169"/>
                <a:gd name="T85" fmla="*/ 7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169">
                  <a:moveTo>
                    <a:pt x="58" y="31"/>
                  </a:moveTo>
                  <a:cubicBezTo>
                    <a:pt x="55" y="32"/>
                    <a:pt x="52" y="34"/>
                    <a:pt x="49" y="36"/>
                  </a:cubicBezTo>
                  <a:cubicBezTo>
                    <a:pt x="46" y="37"/>
                    <a:pt x="44" y="39"/>
                    <a:pt x="42" y="42"/>
                  </a:cubicBezTo>
                  <a:cubicBezTo>
                    <a:pt x="42" y="42"/>
                    <a:pt x="42" y="42"/>
                    <a:pt x="42" y="42"/>
                  </a:cubicBezTo>
                  <a:cubicBezTo>
                    <a:pt x="42" y="42"/>
                    <a:pt x="42" y="42"/>
                    <a:pt x="42" y="42"/>
                  </a:cubicBezTo>
                  <a:cubicBezTo>
                    <a:pt x="39" y="44"/>
                    <a:pt x="37" y="46"/>
                    <a:pt x="36" y="49"/>
                  </a:cubicBezTo>
                  <a:cubicBezTo>
                    <a:pt x="36" y="49"/>
                    <a:pt x="36" y="49"/>
                    <a:pt x="36" y="49"/>
                  </a:cubicBezTo>
                  <a:cubicBezTo>
                    <a:pt x="34" y="52"/>
                    <a:pt x="32" y="55"/>
                    <a:pt x="31" y="58"/>
                  </a:cubicBezTo>
                  <a:cubicBezTo>
                    <a:pt x="30" y="60"/>
                    <a:pt x="31" y="62"/>
                    <a:pt x="33" y="63"/>
                  </a:cubicBezTo>
                  <a:cubicBezTo>
                    <a:pt x="35" y="64"/>
                    <a:pt x="38" y="63"/>
                    <a:pt x="39" y="61"/>
                  </a:cubicBezTo>
                  <a:cubicBezTo>
                    <a:pt x="40" y="58"/>
                    <a:pt x="41" y="56"/>
                    <a:pt x="43" y="54"/>
                  </a:cubicBezTo>
                  <a:cubicBezTo>
                    <a:pt x="43" y="54"/>
                    <a:pt x="43" y="54"/>
                    <a:pt x="43" y="54"/>
                  </a:cubicBezTo>
                  <a:cubicBezTo>
                    <a:pt x="44" y="52"/>
                    <a:pt x="46" y="49"/>
                    <a:pt x="48" y="48"/>
                  </a:cubicBezTo>
                  <a:cubicBezTo>
                    <a:pt x="50" y="46"/>
                    <a:pt x="52" y="44"/>
                    <a:pt x="54" y="43"/>
                  </a:cubicBezTo>
                  <a:cubicBezTo>
                    <a:pt x="56" y="41"/>
                    <a:pt x="58" y="40"/>
                    <a:pt x="61" y="39"/>
                  </a:cubicBezTo>
                  <a:cubicBezTo>
                    <a:pt x="63" y="38"/>
                    <a:pt x="64" y="35"/>
                    <a:pt x="63" y="33"/>
                  </a:cubicBezTo>
                  <a:cubicBezTo>
                    <a:pt x="62" y="31"/>
                    <a:pt x="60" y="30"/>
                    <a:pt x="58" y="31"/>
                  </a:cubicBezTo>
                  <a:close/>
                  <a:moveTo>
                    <a:pt x="166" y="156"/>
                  </a:moveTo>
                  <a:cubicBezTo>
                    <a:pt x="166" y="156"/>
                    <a:pt x="166" y="156"/>
                    <a:pt x="166" y="156"/>
                  </a:cubicBezTo>
                  <a:cubicBezTo>
                    <a:pt x="136" y="126"/>
                    <a:pt x="136" y="126"/>
                    <a:pt x="136" y="126"/>
                  </a:cubicBezTo>
                  <a:cubicBezTo>
                    <a:pt x="141" y="120"/>
                    <a:pt x="145" y="113"/>
                    <a:pt x="148" y="106"/>
                  </a:cubicBezTo>
                  <a:cubicBezTo>
                    <a:pt x="152" y="97"/>
                    <a:pt x="154" y="87"/>
                    <a:pt x="154" y="77"/>
                  </a:cubicBezTo>
                  <a:cubicBezTo>
                    <a:pt x="154" y="67"/>
                    <a:pt x="152" y="57"/>
                    <a:pt x="148" y="48"/>
                  </a:cubicBezTo>
                  <a:cubicBezTo>
                    <a:pt x="148" y="47"/>
                    <a:pt x="148" y="47"/>
                    <a:pt x="148" y="47"/>
                  </a:cubicBezTo>
                  <a:cubicBezTo>
                    <a:pt x="144" y="38"/>
                    <a:pt x="138" y="30"/>
                    <a:pt x="132" y="23"/>
                  </a:cubicBezTo>
                  <a:cubicBezTo>
                    <a:pt x="131" y="23"/>
                    <a:pt x="131" y="23"/>
                    <a:pt x="131" y="23"/>
                  </a:cubicBezTo>
                  <a:cubicBezTo>
                    <a:pt x="124" y="15"/>
                    <a:pt x="116" y="10"/>
                    <a:pt x="106" y="6"/>
                  </a:cubicBezTo>
                  <a:cubicBezTo>
                    <a:pt x="106" y="6"/>
                    <a:pt x="106" y="6"/>
                    <a:pt x="106" y="6"/>
                  </a:cubicBezTo>
                  <a:cubicBezTo>
                    <a:pt x="106" y="6"/>
                    <a:pt x="106" y="6"/>
                    <a:pt x="106" y="6"/>
                  </a:cubicBezTo>
                  <a:cubicBezTo>
                    <a:pt x="97" y="2"/>
                    <a:pt x="87" y="0"/>
                    <a:pt x="77" y="0"/>
                  </a:cubicBezTo>
                  <a:cubicBezTo>
                    <a:pt x="56" y="0"/>
                    <a:pt x="36" y="9"/>
                    <a:pt x="23" y="23"/>
                  </a:cubicBezTo>
                  <a:cubicBezTo>
                    <a:pt x="16" y="30"/>
                    <a:pt x="10" y="38"/>
                    <a:pt x="6" y="47"/>
                  </a:cubicBezTo>
                  <a:cubicBezTo>
                    <a:pt x="2" y="57"/>
                    <a:pt x="0" y="66"/>
                    <a:pt x="0" y="77"/>
                  </a:cubicBezTo>
                  <a:cubicBezTo>
                    <a:pt x="0" y="87"/>
                    <a:pt x="2" y="97"/>
                    <a:pt x="6" y="106"/>
                  </a:cubicBezTo>
                  <a:cubicBezTo>
                    <a:pt x="6" y="106"/>
                    <a:pt x="6" y="106"/>
                    <a:pt x="6" y="106"/>
                  </a:cubicBezTo>
                  <a:cubicBezTo>
                    <a:pt x="10" y="116"/>
                    <a:pt x="16" y="124"/>
                    <a:pt x="23" y="131"/>
                  </a:cubicBezTo>
                  <a:cubicBezTo>
                    <a:pt x="23" y="131"/>
                    <a:pt x="23" y="131"/>
                    <a:pt x="23" y="131"/>
                  </a:cubicBezTo>
                  <a:cubicBezTo>
                    <a:pt x="30" y="138"/>
                    <a:pt x="38" y="144"/>
                    <a:pt x="48" y="148"/>
                  </a:cubicBezTo>
                  <a:cubicBezTo>
                    <a:pt x="48" y="148"/>
                    <a:pt x="48" y="148"/>
                    <a:pt x="48" y="148"/>
                  </a:cubicBezTo>
                  <a:cubicBezTo>
                    <a:pt x="57" y="152"/>
                    <a:pt x="67" y="154"/>
                    <a:pt x="77" y="154"/>
                  </a:cubicBezTo>
                  <a:cubicBezTo>
                    <a:pt x="87" y="154"/>
                    <a:pt x="97" y="152"/>
                    <a:pt x="106" y="148"/>
                  </a:cubicBezTo>
                  <a:cubicBezTo>
                    <a:pt x="113" y="145"/>
                    <a:pt x="120" y="141"/>
                    <a:pt x="126" y="136"/>
                  </a:cubicBezTo>
                  <a:cubicBezTo>
                    <a:pt x="157" y="166"/>
                    <a:pt x="157" y="166"/>
                    <a:pt x="157" y="166"/>
                  </a:cubicBezTo>
                  <a:cubicBezTo>
                    <a:pt x="159" y="169"/>
                    <a:pt x="164" y="169"/>
                    <a:pt x="166" y="166"/>
                  </a:cubicBezTo>
                  <a:cubicBezTo>
                    <a:pt x="169" y="164"/>
                    <a:pt x="169" y="159"/>
                    <a:pt x="166" y="156"/>
                  </a:cubicBezTo>
                  <a:close/>
                  <a:moveTo>
                    <a:pt x="121" y="121"/>
                  </a:moveTo>
                  <a:cubicBezTo>
                    <a:pt x="121" y="121"/>
                    <a:pt x="121" y="121"/>
                    <a:pt x="121" y="121"/>
                  </a:cubicBezTo>
                  <a:cubicBezTo>
                    <a:pt x="121" y="121"/>
                    <a:pt x="121" y="121"/>
                    <a:pt x="121" y="121"/>
                  </a:cubicBezTo>
                  <a:cubicBezTo>
                    <a:pt x="121" y="121"/>
                    <a:pt x="121" y="121"/>
                    <a:pt x="121" y="121"/>
                  </a:cubicBezTo>
                  <a:cubicBezTo>
                    <a:pt x="115" y="127"/>
                    <a:pt x="109" y="132"/>
                    <a:pt x="101" y="135"/>
                  </a:cubicBezTo>
                  <a:cubicBezTo>
                    <a:pt x="94" y="138"/>
                    <a:pt x="85" y="140"/>
                    <a:pt x="77" y="140"/>
                  </a:cubicBezTo>
                  <a:cubicBezTo>
                    <a:pt x="68" y="140"/>
                    <a:pt x="60" y="138"/>
                    <a:pt x="53" y="135"/>
                  </a:cubicBezTo>
                  <a:cubicBezTo>
                    <a:pt x="53" y="135"/>
                    <a:pt x="53" y="135"/>
                    <a:pt x="53" y="135"/>
                  </a:cubicBezTo>
                  <a:cubicBezTo>
                    <a:pt x="45" y="132"/>
                    <a:pt x="38" y="127"/>
                    <a:pt x="33" y="121"/>
                  </a:cubicBezTo>
                  <a:cubicBezTo>
                    <a:pt x="33" y="121"/>
                    <a:pt x="33" y="121"/>
                    <a:pt x="33" y="121"/>
                  </a:cubicBezTo>
                  <a:cubicBezTo>
                    <a:pt x="33" y="121"/>
                    <a:pt x="33" y="121"/>
                    <a:pt x="33" y="121"/>
                  </a:cubicBezTo>
                  <a:cubicBezTo>
                    <a:pt x="27" y="115"/>
                    <a:pt x="22" y="108"/>
                    <a:pt x="19" y="101"/>
                  </a:cubicBezTo>
                  <a:cubicBezTo>
                    <a:pt x="19" y="100"/>
                    <a:pt x="19" y="100"/>
                    <a:pt x="19" y="100"/>
                  </a:cubicBezTo>
                  <a:cubicBezTo>
                    <a:pt x="16" y="93"/>
                    <a:pt x="14" y="85"/>
                    <a:pt x="14" y="77"/>
                  </a:cubicBezTo>
                  <a:cubicBezTo>
                    <a:pt x="14" y="68"/>
                    <a:pt x="16" y="60"/>
                    <a:pt x="19" y="53"/>
                  </a:cubicBezTo>
                  <a:cubicBezTo>
                    <a:pt x="22" y="45"/>
                    <a:pt x="27" y="38"/>
                    <a:pt x="33" y="32"/>
                  </a:cubicBezTo>
                  <a:cubicBezTo>
                    <a:pt x="44" y="21"/>
                    <a:pt x="60" y="14"/>
                    <a:pt x="77" y="14"/>
                  </a:cubicBezTo>
                  <a:cubicBezTo>
                    <a:pt x="85" y="14"/>
                    <a:pt x="94" y="16"/>
                    <a:pt x="101" y="19"/>
                  </a:cubicBezTo>
                  <a:cubicBezTo>
                    <a:pt x="109" y="22"/>
                    <a:pt x="115" y="27"/>
                    <a:pt x="121" y="32"/>
                  </a:cubicBezTo>
                  <a:cubicBezTo>
                    <a:pt x="122" y="33"/>
                    <a:pt x="122" y="33"/>
                    <a:pt x="122" y="33"/>
                  </a:cubicBezTo>
                  <a:cubicBezTo>
                    <a:pt x="127" y="39"/>
                    <a:pt x="132" y="45"/>
                    <a:pt x="135" y="53"/>
                  </a:cubicBezTo>
                  <a:cubicBezTo>
                    <a:pt x="135" y="53"/>
                    <a:pt x="135" y="53"/>
                    <a:pt x="135" y="53"/>
                  </a:cubicBezTo>
                  <a:cubicBezTo>
                    <a:pt x="138" y="60"/>
                    <a:pt x="140" y="68"/>
                    <a:pt x="140" y="77"/>
                  </a:cubicBezTo>
                  <a:cubicBezTo>
                    <a:pt x="140" y="85"/>
                    <a:pt x="138" y="93"/>
                    <a:pt x="135" y="101"/>
                  </a:cubicBezTo>
                  <a:cubicBezTo>
                    <a:pt x="132" y="108"/>
                    <a:pt x="127" y="115"/>
                    <a:pt x="121" y="121"/>
                  </a:cubicBezTo>
                  <a:close/>
                  <a:moveTo>
                    <a:pt x="122" y="73"/>
                  </a:moveTo>
                  <a:cubicBezTo>
                    <a:pt x="122" y="73"/>
                    <a:pt x="122" y="73"/>
                    <a:pt x="122" y="73"/>
                  </a:cubicBezTo>
                  <a:cubicBezTo>
                    <a:pt x="120" y="73"/>
                    <a:pt x="118" y="75"/>
                    <a:pt x="118" y="77"/>
                  </a:cubicBezTo>
                  <a:cubicBezTo>
                    <a:pt x="118" y="82"/>
                    <a:pt x="117" y="88"/>
                    <a:pt x="115" y="93"/>
                  </a:cubicBezTo>
                  <a:cubicBezTo>
                    <a:pt x="115" y="93"/>
                    <a:pt x="115" y="93"/>
                    <a:pt x="115" y="93"/>
                  </a:cubicBezTo>
                  <a:cubicBezTo>
                    <a:pt x="113" y="98"/>
                    <a:pt x="110" y="102"/>
                    <a:pt x="106" y="106"/>
                  </a:cubicBezTo>
                  <a:cubicBezTo>
                    <a:pt x="102" y="110"/>
                    <a:pt x="98" y="113"/>
                    <a:pt x="93" y="115"/>
                  </a:cubicBezTo>
                  <a:cubicBezTo>
                    <a:pt x="88" y="117"/>
                    <a:pt x="82" y="118"/>
                    <a:pt x="77" y="118"/>
                  </a:cubicBezTo>
                  <a:cubicBezTo>
                    <a:pt x="75" y="118"/>
                    <a:pt x="73" y="120"/>
                    <a:pt x="73" y="122"/>
                  </a:cubicBezTo>
                  <a:cubicBezTo>
                    <a:pt x="73" y="125"/>
                    <a:pt x="75" y="127"/>
                    <a:pt x="77" y="127"/>
                  </a:cubicBezTo>
                  <a:cubicBezTo>
                    <a:pt x="83" y="127"/>
                    <a:pt x="90" y="125"/>
                    <a:pt x="96" y="123"/>
                  </a:cubicBezTo>
                  <a:cubicBezTo>
                    <a:pt x="102" y="120"/>
                    <a:pt x="107" y="117"/>
                    <a:pt x="112" y="112"/>
                  </a:cubicBezTo>
                  <a:cubicBezTo>
                    <a:pt x="117" y="107"/>
                    <a:pt x="120" y="102"/>
                    <a:pt x="123" y="96"/>
                  </a:cubicBezTo>
                  <a:cubicBezTo>
                    <a:pt x="123" y="96"/>
                    <a:pt x="123" y="96"/>
                    <a:pt x="123" y="96"/>
                  </a:cubicBezTo>
                  <a:cubicBezTo>
                    <a:pt x="125" y="90"/>
                    <a:pt x="127" y="83"/>
                    <a:pt x="127" y="77"/>
                  </a:cubicBezTo>
                  <a:cubicBezTo>
                    <a:pt x="127" y="75"/>
                    <a:pt x="125" y="73"/>
                    <a:pt x="122" y="73"/>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5">
            <a:extLst>
              <a:ext uri="{FF2B5EF4-FFF2-40B4-BE49-F238E27FC236}">
                <a16:creationId xmlns:a16="http://schemas.microsoft.com/office/drawing/2014/main" id="{61EEDB64-56DB-4FD3-ACE8-88EE124909C1}"/>
              </a:ext>
            </a:extLst>
          </p:cNvPr>
          <p:cNvGrpSpPr/>
          <p:nvPr/>
        </p:nvGrpSpPr>
        <p:grpSpPr>
          <a:xfrm>
            <a:off x="907848" y="2006828"/>
            <a:ext cx="1173457" cy="1173457"/>
            <a:chOff x="4827399" y="1996033"/>
            <a:chExt cx="1173457" cy="1173457"/>
          </a:xfrm>
          <a:solidFill>
            <a:schemeClr val="bg1"/>
          </a:solidFill>
        </p:grpSpPr>
        <p:sp>
          <p:nvSpPr>
            <p:cNvPr id="7" name="椭圆 6">
              <a:extLst>
                <a:ext uri="{FF2B5EF4-FFF2-40B4-BE49-F238E27FC236}">
                  <a16:creationId xmlns:a16="http://schemas.microsoft.com/office/drawing/2014/main" id="{7AE8EF5E-7FCA-4838-84EB-2C2669D3F402}"/>
                </a:ext>
              </a:extLst>
            </p:cNvPr>
            <p:cNvSpPr/>
            <p:nvPr/>
          </p:nvSpPr>
          <p:spPr>
            <a:xfrm>
              <a:off x="4827399" y="1996033"/>
              <a:ext cx="1173457" cy="11734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reeform 124">
              <a:extLst>
                <a:ext uri="{FF2B5EF4-FFF2-40B4-BE49-F238E27FC236}">
                  <a16:creationId xmlns:a16="http://schemas.microsoft.com/office/drawing/2014/main" id="{768A0A2D-37C8-4CB0-B4EF-68715FA27A8E}"/>
                </a:ext>
              </a:extLst>
            </p:cNvPr>
            <p:cNvSpPr>
              <a:spLocks noEditPoints="1"/>
            </p:cNvSpPr>
            <p:nvPr/>
          </p:nvSpPr>
          <p:spPr bwMode="auto">
            <a:xfrm>
              <a:off x="5194777" y="2364967"/>
              <a:ext cx="438701" cy="435588"/>
            </a:xfrm>
            <a:custGeom>
              <a:avLst/>
              <a:gdLst>
                <a:gd name="T0" fmla="*/ 92 w 184"/>
                <a:gd name="T1" fmla="*/ 0 h 183"/>
                <a:gd name="T2" fmla="*/ 27 w 184"/>
                <a:gd name="T3" fmla="*/ 27 h 183"/>
                <a:gd name="T4" fmla="*/ 27 w 184"/>
                <a:gd name="T5" fmla="*/ 27 h 183"/>
                <a:gd name="T6" fmla="*/ 0 w 184"/>
                <a:gd name="T7" fmla="*/ 92 h 183"/>
                <a:gd name="T8" fmla="*/ 27 w 184"/>
                <a:gd name="T9" fmla="*/ 156 h 183"/>
                <a:gd name="T10" fmla="*/ 28 w 184"/>
                <a:gd name="T11" fmla="*/ 157 h 183"/>
                <a:gd name="T12" fmla="*/ 92 w 184"/>
                <a:gd name="T13" fmla="*/ 183 h 183"/>
                <a:gd name="T14" fmla="*/ 157 w 184"/>
                <a:gd name="T15" fmla="*/ 156 h 183"/>
                <a:gd name="T16" fmla="*/ 157 w 184"/>
                <a:gd name="T17" fmla="*/ 156 h 183"/>
                <a:gd name="T18" fmla="*/ 184 w 184"/>
                <a:gd name="T19" fmla="*/ 92 h 183"/>
                <a:gd name="T20" fmla="*/ 157 w 184"/>
                <a:gd name="T21" fmla="*/ 27 h 183"/>
                <a:gd name="T22" fmla="*/ 156 w 184"/>
                <a:gd name="T23" fmla="*/ 26 h 183"/>
                <a:gd name="T24" fmla="*/ 92 w 184"/>
                <a:gd name="T25" fmla="*/ 0 h 183"/>
                <a:gd name="T26" fmla="*/ 90 w 184"/>
                <a:gd name="T27" fmla="*/ 95 h 183"/>
                <a:gd name="T28" fmla="*/ 90 w 184"/>
                <a:gd name="T29" fmla="*/ 95 h 183"/>
                <a:gd name="T30" fmla="*/ 157 w 184"/>
                <a:gd name="T31" fmla="*/ 134 h 183"/>
                <a:gd name="T32" fmla="*/ 147 w 184"/>
                <a:gd name="T33" fmla="*/ 147 h 183"/>
                <a:gd name="T34" fmla="*/ 147 w 184"/>
                <a:gd name="T35" fmla="*/ 147 h 183"/>
                <a:gd name="T36" fmla="*/ 92 w 184"/>
                <a:gd name="T37" fmla="*/ 169 h 183"/>
                <a:gd name="T38" fmla="*/ 38 w 184"/>
                <a:gd name="T39" fmla="*/ 147 h 183"/>
                <a:gd name="T40" fmla="*/ 37 w 184"/>
                <a:gd name="T41" fmla="*/ 147 h 183"/>
                <a:gd name="T42" fmla="*/ 15 w 184"/>
                <a:gd name="T43" fmla="*/ 92 h 183"/>
                <a:gd name="T44" fmla="*/ 37 w 184"/>
                <a:gd name="T45" fmla="*/ 37 h 183"/>
                <a:gd name="T46" fmla="*/ 37 w 184"/>
                <a:gd name="T47" fmla="*/ 37 h 183"/>
                <a:gd name="T48" fmla="*/ 88 w 184"/>
                <a:gd name="T49" fmla="*/ 14 h 183"/>
                <a:gd name="T50" fmla="*/ 88 w 184"/>
                <a:gd name="T51" fmla="*/ 92 h 183"/>
                <a:gd name="T52" fmla="*/ 90 w 184"/>
                <a:gd name="T53" fmla="*/ 95 h 183"/>
                <a:gd name="T54" fmla="*/ 96 w 184"/>
                <a:gd name="T55" fmla="*/ 14 h 183"/>
                <a:gd name="T56" fmla="*/ 96 w 184"/>
                <a:gd name="T57" fmla="*/ 14 h 183"/>
                <a:gd name="T58" fmla="*/ 147 w 184"/>
                <a:gd name="T59" fmla="*/ 36 h 183"/>
                <a:gd name="T60" fmla="*/ 147 w 184"/>
                <a:gd name="T61" fmla="*/ 37 h 183"/>
                <a:gd name="T62" fmla="*/ 170 w 184"/>
                <a:gd name="T63" fmla="*/ 92 h 183"/>
                <a:gd name="T64" fmla="*/ 161 w 184"/>
                <a:gd name="T65" fmla="*/ 127 h 183"/>
                <a:gd name="T66" fmla="*/ 96 w 184"/>
                <a:gd name="T67" fmla="*/ 89 h 183"/>
                <a:gd name="T68" fmla="*/ 96 w 184"/>
                <a:gd name="T69" fmla="*/ 1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3">
                  <a:moveTo>
                    <a:pt x="92" y="0"/>
                  </a:moveTo>
                  <a:cubicBezTo>
                    <a:pt x="67" y="0"/>
                    <a:pt x="44" y="10"/>
                    <a:pt x="27" y="27"/>
                  </a:cubicBezTo>
                  <a:cubicBezTo>
                    <a:pt x="27" y="27"/>
                    <a:pt x="27" y="27"/>
                    <a:pt x="27" y="27"/>
                  </a:cubicBezTo>
                  <a:cubicBezTo>
                    <a:pt x="11" y="43"/>
                    <a:pt x="0" y="66"/>
                    <a:pt x="0" y="92"/>
                  </a:cubicBezTo>
                  <a:cubicBezTo>
                    <a:pt x="0" y="117"/>
                    <a:pt x="11" y="140"/>
                    <a:pt x="27" y="156"/>
                  </a:cubicBezTo>
                  <a:cubicBezTo>
                    <a:pt x="28" y="157"/>
                    <a:pt x="28" y="157"/>
                    <a:pt x="28" y="157"/>
                  </a:cubicBezTo>
                  <a:cubicBezTo>
                    <a:pt x="44" y="173"/>
                    <a:pt x="67" y="183"/>
                    <a:pt x="92" y="183"/>
                  </a:cubicBezTo>
                  <a:cubicBezTo>
                    <a:pt x="117" y="183"/>
                    <a:pt x="140" y="173"/>
                    <a:pt x="157" y="156"/>
                  </a:cubicBezTo>
                  <a:cubicBezTo>
                    <a:pt x="157" y="156"/>
                    <a:pt x="157" y="156"/>
                    <a:pt x="157" y="156"/>
                  </a:cubicBezTo>
                  <a:cubicBezTo>
                    <a:pt x="173" y="140"/>
                    <a:pt x="184" y="117"/>
                    <a:pt x="184" y="92"/>
                  </a:cubicBezTo>
                  <a:cubicBezTo>
                    <a:pt x="184" y="66"/>
                    <a:pt x="173" y="43"/>
                    <a:pt x="157" y="27"/>
                  </a:cubicBezTo>
                  <a:cubicBezTo>
                    <a:pt x="156" y="26"/>
                    <a:pt x="156" y="26"/>
                    <a:pt x="156" y="26"/>
                  </a:cubicBezTo>
                  <a:cubicBezTo>
                    <a:pt x="140" y="10"/>
                    <a:pt x="117" y="0"/>
                    <a:pt x="92" y="0"/>
                  </a:cubicBezTo>
                  <a:close/>
                  <a:moveTo>
                    <a:pt x="90" y="95"/>
                  </a:moveTo>
                  <a:cubicBezTo>
                    <a:pt x="90" y="95"/>
                    <a:pt x="90" y="95"/>
                    <a:pt x="90" y="95"/>
                  </a:cubicBezTo>
                  <a:cubicBezTo>
                    <a:pt x="157" y="134"/>
                    <a:pt x="157" y="134"/>
                    <a:pt x="157" y="134"/>
                  </a:cubicBezTo>
                  <a:cubicBezTo>
                    <a:pt x="154" y="138"/>
                    <a:pt x="151" y="143"/>
                    <a:pt x="147" y="147"/>
                  </a:cubicBezTo>
                  <a:cubicBezTo>
                    <a:pt x="147" y="147"/>
                    <a:pt x="147" y="147"/>
                    <a:pt x="147" y="147"/>
                  </a:cubicBezTo>
                  <a:cubicBezTo>
                    <a:pt x="133" y="161"/>
                    <a:pt x="114" y="169"/>
                    <a:pt x="92" y="169"/>
                  </a:cubicBezTo>
                  <a:cubicBezTo>
                    <a:pt x="71" y="169"/>
                    <a:pt x="52" y="161"/>
                    <a:pt x="38" y="147"/>
                  </a:cubicBezTo>
                  <a:cubicBezTo>
                    <a:pt x="37" y="147"/>
                    <a:pt x="37" y="147"/>
                    <a:pt x="37" y="147"/>
                  </a:cubicBezTo>
                  <a:cubicBezTo>
                    <a:pt x="23" y="132"/>
                    <a:pt x="15" y="113"/>
                    <a:pt x="15" y="92"/>
                  </a:cubicBezTo>
                  <a:cubicBezTo>
                    <a:pt x="15" y="70"/>
                    <a:pt x="23" y="51"/>
                    <a:pt x="37" y="37"/>
                  </a:cubicBezTo>
                  <a:cubicBezTo>
                    <a:pt x="37" y="37"/>
                    <a:pt x="37" y="37"/>
                    <a:pt x="37" y="37"/>
                  </a:cubicBezTo>
                  <a:cubicBezTo>
                    <a:pt x="50" y="24"/>
                    <a:pt x="68" y="15"/>
                    <a:pt x="88" y="14"/>
                  </a:cubicBezTo>
                  <a:cubicBezTo>
                    <a:pt x="88" y="92"/>
                    <a:pt x="88" y="92"/>
                    <a:pt x="88" y="92"/>
                  </a:cubicBezTo>
                  <a:cubicBezTo>
                    <a:pt x="88" y="93"/>
                    <a:pt x="89" y="95"/>
                    <a:pt x="90" y="95"/>
                  </a:cubicBezTo>
                  <a:close/>
                  <a:moveTo>
                    <a:pt x="96" y="14"/>
                  </a:moveTo>
                  <a:cubicBezTo>
                    <a:pt x="96" y="14"/>
                    <a:pt x="96" y="14"/>
                    <a:pt x="96" y="14"/>
                  </a:cubicBezTo>
                  <a:cubicBezTo>
                    <a:pt x="116" y="15"/>
                    <a:pt x="134" y="23"/>
                    <a:pt x="147" y="36"/>
                  </a:cubicBezTo>
                  <a:cubicBezTo>
                    <a:pt x="147" y="37"/>
                    <a:pt x="147" y="37"/>
                    <a:pt x="147" y="37"/>
                  </a:cubicBezTo>
                  <a:cubicBezTo>
                    <a:pt x="161" y="51"/>
                    <a:pt x="170" y="70"/>
                    <a:pt x="170" y="92"/>
                  </a:cubicBezTo>
                  <a:cubicBezTo>
                    <a:pt x="170" y="104"/>
                    <a:pt x="167" y="116"/>
                    <a:pt x="161" y="127"/>
                  </a:cubicBezTo>
                  <a:cubicBezTo>
                    <a:pt x="96" y="89"/>
                    <a:pt x="96" y="89"/>
                    <a:pt x="96" y="89"/>
                  </a:cubicBezTo>
                  <a:cubicBezTo>
                    <a:pt x="96" y="14"/>
                    <a:pt x="96" y="14"/>
                    <a:pt x="96" y="1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9" name="图片 8">
            <a:extLst>
              <a:ext uri="{FF2B5EF4-FFF2-40B4-BE49-F238E27FC236}">
                <a16:creationId xmlns:a16="http://schemas.microsoft.com/office/drawing/2014/main" id="{F7B3AB02-D1E0-4ED6-9BA4-CA6CBD2741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4012" y="590647"/>
            <a:ext cx="3199130" cy="6184900"/>
          </a:xfrm>
          <a:prstGeom prst="rect">
            <a:avLst/>
          </a:prstGeom>
        </p:spPr>
      </p:pic>
      <p:sp>
        <p:nvSpPr>
          <p:cNvPr id="10" name="矩形 9">
            <a:extLst>
              <a:ext uri="{FF2B5EF4-FFF2-40B4-BE49-F238E27FC236}">
                <a16:creationId xmlns:a16="http://schemas.microsoft.com/office/drawing/2014/main" id="{482F3A0A-0B12-43C3-8E62-9793A8D10477}"/>
              </a:ext>
            </a:extLst>
          </p:cNvPr>
          <p:cNvSpPr/>
          <p:nvPr/>
        </p:nvSpPr>
        <p:spPr>
          <a:xfrm>
            <a:off x="5619670" y="1418968"/>
            <a:ext cx="2385259" cy="4219832"/>
          </a:xfrm>
          <a:prstGeom prst="rect">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TextBox 6">
            <a:extLst>
              <a:ext uri="{FF2B5EF4-FFF2-40B4-BE49-F238E27FC236}">
                <a16:creationId xmlns:a16="http://schemas.microsoft.com/office/drawing/2014/main" id="{9BCC6AEE-CD6C-41B5-8471-05D4F27E19E6}"/>
              </a:ext>
            </a:extLst>
          </p:cNvPr>
          <p:cNvSpPr txBox="1"/>
          <p:nvPr/>
        </p:nvSpPr>
        <p:spPr>
          <a:xfrm>
            <a:off x="853570" y="3678125"/>
            <a:ext cx="2075654" cy="338554"/>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p:txBody>
      </p:sp>
      <p:sp>
        <p:nvSpPr>
          <p:cNvPr id="12" name="TextBox 9">
            <a:extLst>
              <a:ext uri="{FF2B5EF4-FFF2-40B4-BE49-F238E27FC236}">
                <a16:creationId xmlns:a16="http://schemas.microsoft.com/office/drawing/2014/main" id="{F0573BBE-7945-4346-94F1-438EE1F88DAC}"/>
              </a:ext>
            </a:extLst>
          </p:cNvPr>
          <p:cNvSpPr txBox="1"/>
          <p:nvPr/>
        </p:nvSpPr>
        <p:spPr>
          <a:xfrm>
            <a:off x="853572" y="3968186"/>
            <a:ext cx="1752224" cy="903389"/>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400" dirty="0">
                <a:solidFill>
                  <a:schemeClr val="bg1">
                    <a:lumMod val="65000"/>
                  </a:schemeClr>
                </a:solidFill>
                <a:latin typeface="+mn-lt"/>
                <a:ea typeface="+mn-ea"/>
                <a:cs typeface="+mn-ea"/>
                <a:sym typeface="+mn-lt"/>
              </a:rPr>
              <a:t>Click here to add content, content to match the title. </a:t>
            </a:r>
            <a:endParaRPr lang="zh-CN" altLang="en-US" sz="1400" dirty="0">
              <a:solidFill>
                <a:schemeClr val="bg1">
                  <a:lumMod val="65000"/>
                </a:schemeClr>
              </a:solidFill>
              <a:latin typeface="+mn-lt"/>
              <a:ea typeface="+mn-ea"/>
              <a:cs typeface="+mn-ea"/>
              <a:sym typeface="+mn-lt"/>
            </a:endParaRPr>
          </a:p>
        </p:txBody>
      </p:sp>
      <p:sp>
        <p:nvSpPr>
          <p:cNvPr id="13" name="TextBox 6">
            <a:extLst>
              <a:ext uri="{FF2B5EF4-FFF2-40B4-BE49-F238E27FC236}">
                <a16:creationId xmlns:a16="http://schemas.microsoft.com/office/drawing/2014/main" id="{43C487F2-5478-42F3-AAD1-B18AF2FBE1C2}"/>
              </a:ext>
            </a:extLst>
          </p:cNvPr>
          <p:cNvSpPr txBox="1"/>
          <p:nvPr/>
        </p:nvSpPr>
        <p:spPr>
          <a:xfrm>
            <a:off x="3190504" y="3678125"/>
            <a:ext cx="2075654" cy="338554"/>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p:txBody>
      </p:sp>
      <p:sp>
        <p:nvSpPr>
          <p:cNvPr id="14" name="TextBox 9">
            <a:extLst>
              <a:ext uri="{FF2B5EF4-FFF2-40B4-BE49-F238E27FC236}">
                <a16:creationId xmlns:a16="http://schemas.microsoft.com/office/drawing/2014/main" id="{3CB87C48-1588-4D90-A920-C051DA78FCD5}"/>
              </a:ext>
            </a:extLst>
          </p:cNvPr>
          <p:cNvSpPr txBox="1"/>
          <p:nvPr/>
        </p:nvSpPr>
        <p:spPr>
          <a:xfrm>
            <a:off x="3190506" y="3968186"/>
            <a:ext cx="1752224" cy="903389"/>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400" dirty="0">
                <a:solidFill>
                  <a:schemeClr val="bg1">
                    <a:lumMod val="65000"/>
                  </a:schemeClr>
                </a:solidFill>
                <a:latin typeface="+mn-lt"/>
                <a:ea typeface="+mn-ea"/>
                <a:cs typeface="+mn-ea"/>
                <a:sym typeface="+mn-lt"/>
              </a:rPr>
              <a:t>Click here to add content, content to match the title. </a:t>
            </a:r>
            <a:endParaRPr lang="zh-CN" altLang="en-US" sz="1400" dirty="0">
              <a:solidFill>
                <a:schemeClr val="bg1">
                  <a:lumMod val="65000"/>
                </a:schemeClr>
              </a:solidFill>
              <a:latin typeface="+mn-lt"/>
              <a:ea typeface="+mn-ea"/>
              <a:cs typeface="+mn-ea"/>
              <a:sym typeface="+mn-lt"/>
            </a:endParaRPr>
          </a:p>
        </p:txBody>
      </p:sp>
      <p:sp>
        <p:nvSpPr>
          <p:cNvPr id="15" name="PA-文本框 9">
            <a:extLst>
              <a:ext uri="{FF2B5EF4-FFF2-40B4-BE49-F238E27FC236}">
                <a16:creationId xmlns:a16="http://schemas.microsoft.com/office/drawing/2014/main" id="{FECF8F0D-0767-429E-8B66-E192D94B54F6}"/>
              </a:ext>
            </a:extLst>
          </p:cNvPr>
          <p:cNvSpPr txBox="1"/>
          <p:nvPr>
            <p:custDataLst>
              <p:tags r:id="rId1"/>
            </p:custDataLst>
          </p:nvPr>
        </p:nvSpPr>
        <p:spPr>
          <a:xfrm>
            <a:off x="8664424" y="3767689"/>
            <a:ext cx="2861425" cy="1469248"/>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400" dirty="0">
                <a:solidFill>
                  <a:schemeClr val="bg1">
                    <a:lumMod val="65000"/>
                  </a:schemeClr>
                </a:solidFill>
                <a:latin typeface="+mn-lt"/>
                <a:ea typeface="+mn-ea"/>
                <a:cs typeface="+mn-ea"/>
                <a:sym typeface="+mn-lt"/>
              </a:rPr>
              <a:t>Click here to add text content, such as keywords, some brief introductions, </a:t>
            </a:r>
            <a:r>
              <a:rPr lang="en-US" altLang="zh-CN" sz="1400" dirty="0" err="1">
                <a:solidFill>
                  <a:schemeClr val="bg1">
                    <a:lumMod val="65000"/>
                  </a:schemeClr>
                </a:solidFill>
                <a:latin typeface="+mn-lt"/>
                <a:ea typeface="+mn-ea"/>
                <a:cs typeface="+mn-ea"/>
                <a:sym typeface="+mn-lt"/>
              </a:rPr>
              <a:t>etc.Click</a:t>
            </a:r>
            <a:r>
              <a:rPr lang="en-US" altLang="zh-CN" sz="1400" dirty="0">
                <a:solidFill>
                  <a:schemeClr val="bg1">
                    <a:lumMod val="65000"/>
                  </a:schemeClr>
                </a:solidFill>
                <a:latin typeface="+mn-lt"/>
                <a:ea typeface="+mn-ea"/>
                <a:cs typeface="+mn-ea"/>
                <a:sym typeface="+mn-lt"/>
              </a:rPr>
              <a:t> here to add content, content to match the title. </a:t>
            </a:r>
            <a:endParaRPr lang="zh-CN" altLang="en-US" sz="1400" dirty="0">
              <a:solidFill>
                <a:schemeClr val="bg1">
                  <a:lumMod val="65000"/>
                </a:schemeClr>
              </a:solidFill>
              <a:latin typeface="+mn-lt"/>
              <a:ea typeface="+mn-ea"/>
              <a:cs typeface="+mn-ea"/>
              <a:sym typeface="+mn-lt"/>
            </a:endParaRPr>
          </a:p>
        </p:txBody>
      </p:sp>
      <p:sp>
        <p:nvSpPr>
          <p:cNvPr id="16" name="TextBox 7">
            <a:extLst>
              <a:ext uri="{FF2B5EF4-FFF2-40B4-BE49-F238E27FC236}">
                <a16:creationId xmlns:a16="http://schemas.microsoft.com/office/drawing/2014/main" id="{3F124894-8326-4588-9AC3-78713A00F599}"/>
              </a:ext>
            </a:extLst>
          </p:cNvPr>
          <p:cNvSpPr txBox="1"/>
          <p:nvPr/>
        </p:nvSpPr>
        <p:spPr>
          <a:xfrm>
            <a:off x="8664424" y="2165708"/>
            <a:ext cx="2161169" cy="523220"/>
          </a:xfrm>
          <a:prstGeom prst="rect">
            <a:avLst/>
          </a:prstGeom>
          <a:noFill/>
        </p:spPr>
        <p:txBody>
          <a:bodyPr wrap="none" rtlCol="0">
            <a:spAutoFit/>
          </a:bodyPr>
          <a:lstStyle/>
          <a:p>
            <a:pPr algn="l"/>
            <a:r>
              <a:rPr lang="en-US" altLang="zh-CN" sz="2800" dirty="0">
                <a:solidFill>
                  <a:schemeClr val="bg1">
                    <a:lumMod val="95000"/>
                  </a:schemeClr>
                </a:solidFill>
                <a:cs typeface="+mn-ea"/>
                <a:sym typeface="+mn-lt"/>
              </a:rPr>
              <a:t>Add title text</a:t>
            </a:r>
            <a:endParaRPr lang="zh-CN" altLang="en-US" sz="2800" dirty="0">
              <a:solidFill>
                <a:schemeClr val="bg1">
                  <a:lumMod val="95000"/>
                </a:schemeClr>
              </a:solidFill>
              <a:cs typeface="+mn-ea"/>
              <a:sym typeface="+mn-lt"/>
            </a:endParaRPr>
          </a:p>
        </p:txBody>
      </p:sp>
      <p:sp>
        <p:nvSpPr>
          <p:cNvPr id="17" name="TextBox 7">
            <a:extLst>
              <a:ext uri="{FF2B5EF4-FFF2-40B4-BE49-F238E27FC236}">
                <a16:creationId xmlns:a16="http://schemas.microsoft.com/office/drawing/2014/main" id="{5FB828C7-16E8-464D-9525-242577445C8F}"/>
              </a:ext>
            </a:extLst>
          </p:cNvPr>
          <p:cNvSpPr txBox="1"/>
          <p:nvPr/>
        </p:nvSpPr>
        <p:spPr>
          <a:xfrm>
            <a:off x="8674585" y="2721605"/>
            <a:ext cx="3047086" cy="369332"/>
          </a:xfrm>
          <a:prstGeom prst="rect">
            <a:avLst/>
          </a:prstGeom>
          <a:noFill/>
        </p:spPr>
        <p:txBody>
          <a:bodyPr wrap="square" rtlCol="0">
            <a:spAutoFit/>
          </a:bodyPr>
          <a:lstStyle/>
          <a:p>
            <a:pPr algn="dist"/>
            <a:r>
              <a:rPr lang="en-US" altLang="zh-CN" sz="1800" dirty="0">
                <a:solidFill>
                  <a:schemeClr val="bg1">
                    <a:lumMod val="95000"/>
                  </a:schemeClr>
                </a:solidFill>
                <a:cs typeface="+mn-ea"/>
                <a:sym typeface="+mn-lt"/>
              </a:rPr>
              <a:t>PUT YOUR TITLE HERE</a:t>
            </a:r>
            <a:endParaRPr lang="zh-CN" altLang="en-US" sz="1800" dirty="0">
              <a:solidFill>
                <a:schemeClr val="bg1">
                  <a:lumMod val="95000"/>
                </a:schemeClr>
              </a:solidFill>
              <a:cs typeface="+mn-ea"/>
              <a:sym typeface="+mn-lt"/>
            </a:endParaRPr>
          </a:p>
        </p:txBody>
      </p:sp>
    </p:spTree>
    <p:extLst>
      <p:ext uri="{BB962C8B-B14F-4D97-AF65-F5344CB8AC3E}">
        <p14:creationId xmlns:p14="http://schemas.microsoft.com/office/powerpoint/2010/main" val="301149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750"/>
                                        <p:tgtEl>
                                          <p:spTgt spid="11"/>
                                        </p:tgtEl>
                                      </p:cBhvr>
                                    </p:animEffect>
                                  </p:childTnLst>
                                </p:cTn>
                              </p:par>
                            </p:childTnLst>
                          </p:cTn>
                        </p:par>
                        <p:par>
                          <p:cTn id="28" fill="hold">
                            <p:stCondLst>
                              <p:cond delay="2750"/>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p:tgtEl>
                                          <p:spTgt spid="12"/>
                                        </p:tgtEl>
                                        <p:attrNameLst>
                                          <p:attrName>ppt_y</p:attrName>
                                        </p:attrNameLst>
                                      </p:cBhvr>
                                      <p:tavLst>
                                        <p:tav tm="0">
                                          <p:val>
                                            <p:strVal val="#ppt_y+#ppt_h*1.125000"/>
                                          </p:val>
                                        </p:tav>
                                        <p:tav tm="100000">
                                          <p:val>
                                            <p:strVal val="#ppt_y"/>
                                          </p:val>
                                        </p:tav>
                                      </p:tavLst>
                                    </p:anim>
                                    <p:animEffect transition="in" filter="wipe(up)">
                                      <p:cBhvr>
                                        <p:cTn id="32" dur="250"/>
                                        <p:tgtEl>
                                          <p:spTgt spid="12"/>
                                        </p:tgtEl>
                                      </p:cBhvr>
                                    </p:animEffect>
                                  </p:childTnLst>
                                </p:cTn>
                              </p:par>
                            </p:childTnLst>
                          </p:cTn>
                        </p:par>
                        <p:par>
                          <p:cTn id="33" fill="hold">
                            <p:stCondLst>
                              <p:cond delay="3658"/>
                            </p:stCondLst>
                            <p:childTnLst>
                              <p:par>
                                <p:cTn id="34" presetID="14"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750"/>
                                        <p:tgtEl>
                                          <p:spTgt spid="13"/>
                                        </p:tgtEl>
                                      </p:cBhvr>
                                    </p:animEffect>
                                  </p:childTnLst>
                                </p:cTn>
                              </p:par>
                            </p:childTnLst>
                          </p:cTn>
                        </p:par>
                        <p:par>
                          <p:cTn id="37" fill="hold">
                            <p:stCondLst>
                              <p:cond delay="4408"/>
                            </p:stCondLst>
                            <p:childTnLst>
                              <p:par>
                                <p:cTn id="38" presetID="12" presetClass="entr" presetSubtype="4" fill="hold" grpId="0" nodeType="afterEffect">
                                  <p:stCondLst>
                                    <p:cond delay="0"/>
                                  </p:stCondLst>
                                  <p:iterate type="lt">
                                    <p:tmPct val="5983"/>
                                  </p:iterate>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250"/>
                                        <p:tgtEl>
                                          <p:spTgt spid="14"/>
                                        </p:tgtEl>
                                        <p:attrNameLst>
                                          <p:attrName>ppt_y</p:attrName>
                                        </p:attrNameLst>
                                      </p:cBhvr>
                                      <p:tavLst>
                                        <p:tav tm="0">
                                          <p:val>
                                            <p:strVal val="#ppt_y+#ppt_h*1.125000"/>
                                          </p:val>
                                        </p:tav>
                                        <p:tav tm="100000">
                                          <p:val>
                                            <p:strVal val="#ppt_y"/>
                                          </p:val>
                                        </p:tav>
                                      </p:tavLst>
                                    </p:anim>
                                    <p:animEffect transition="in" filter="wipe(up)">
                                      <p:cBhvr>
                                        <p:cTn id="41" dur="250"/>
                                        <p:tgtEl>
                                          <p:spTgt spid="14"/>
                                        </p:tgtEl>
                                      </p:cBhvr>
                                    </p:animEffect>
                                  </p:childTnLst>
                                </p:cTn>
                              </p:par>
                              <p:par>
                                <p:cTn id="42" presetID="22" presetClass="entr" presetSubtype="1" fill="hold" grpId="0" nodeType="withEffect">
                                  <p:stCondLst>
                                    <p:cond delay="140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4C445DAE-A1C2-400F-9208-9CFD5759D24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10包图\2"/>
  <p:tag name="ISPRING_PRESENTATION_TITLE" val="绿色简约大气商业计划书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0"/>
</p:tagLst>
</file>

<file path=ppt/tags/tag11.xml><?xml version="1.0" encoding="utf-8"?>
<p:tagLst xmlns:a="http://schemas.openxmlformats.org/drawingml/2006/main" xmlns:r="http://schemas.openxmlformats.org/officeDocument/2006/relationships" xmlns:p="http://schemas.openxmlformats.org/presentationml/2006/main">
  <p:tag name="PA" val="v5.1.0"/>
</p:tagLst>
</file>

<file path=ppt/tags/tag12.xml><?xml version="1.0" encoding="utf-8"?>
<p:tagLst xmlns:a="http://schemas.openxmlformats.org/drawingml/2006/main" xmlns:r="http://schemas.openxmlformats.org/officeDocument/2006/relationships" xmlns:p="http://schemas.openxmlformats.org/presentationml/2006/main">
  <p:tag name="PA" val="v5.1.0"/>
</p:tagLst>
</file>

<file path=ppt/tags/tag13.xml><?xml version="1.0" encoding="utf-8"?>
<p:tagLst xmlns:a="http://schemas.openxmlformats.org/drawingml/2006/main" xmlns:r="http://schemas.openxmlformats.org/officeDocument/2006/relationships" xmlns:p="http://schemas.openxmlformats.org/presentationml/2006/main">
  <p:tag name="PA" val="v5.1.0"/>
</p:tagLst>
</file>

<file path=ppt/tags/tag14.xml><?xml version="1.0" encoding="utf-8"?>
<p:tagLst xmlns:a="http://schemas.openxmlformats.org/drawingml/2006/main" xmlns:r="http://schemas.openxmlformats.org/officeDocument/2006/relationships" xmlns:p="http://schemas.openxmlformats.org/presentationml/2006/main">
  <p:tag name="PA" val="v5.1.0"/>
</p:tagLst>
</file>

<file path=ppt/tags/tag15.xml><?xml version="1.0" encoding="utf-8"?>
<p:tagLst xmlns:a="http://schemas.openxmlformats.org/drawingml/2006/main" xmlns:r="http://schemas.openxmlformats.org/officeDocument/2006/relationships" xmlns:p="http://schemas.openxmlformats.org/presentationml/2006/main">
  <p:tag name="PA" val="v5.1.0"/>
</p:tagLst>
</file>

<file path=ppt/tags/tag16.xml><?xml version="1.0" encoding="utf-8"?>
<p:tagLst xmlns:a="http://schemas.openxmlformats.org/drawingml/2006/main" xmlns:r="http://schemas.openxmlformats.org/officeDocument/2006/relationships" xmlns:p="http://schemas.openxmlformats.org/presentationml/2006/main">
  <p:tag name="PA" val="v5.1.0"/>
</p:tagLst>
</file>

<file path=ppt/tags/tag17.xml><?xml version="1.0" encoding="utf-8"?>
<p:tagLst xmlns:a="http://schemas.openxmlformats.org/drawingml/2006/main" xmlns:r="http://schemas.openxmlformats.org/officeDocument/2006/relationships" xmlns:p="http://schemas.openxmlformats.org/presentationml/2006/main">
  <p:tag name="PA" val="v5.1.0"/>
</p:tagLst>
</file>

<file path=ppt/tags/tag18.xml><?xml version="1.0" encoding="utf-8"?>
<p:tagLst xmlns:a="http://schemas.openxmlformats.org/drawingml/2006/main" xmlns:r="http://schemas.openxmlformats.org/officeDocument/2006/relationships" xmlns:p="http://schemas.openxmlformats.org/presentationml/2006/main">
  <p:tag name="ISLIDE.DIAGRAM" val="2521834c-fd70-427e-90b1-427d2671b837"/>
</p:tagLst>
</file>

<file path=ppt/tags/tag19.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0"/>
</p:tagLst>
</file>

<file path=ppt/tags/tag22.xml><?xml version="1.0" encoding="utf-8"?>
<p:tagLst xmlns:a="http://schemas.openxmlformats.org/drawingml/2006/main" xmlns:r="http://schemas.openxmlformats.org/officeDocument/2006/relationships" xmlns:p="http://schemas.openxmlformats.org/presentationml/2006/main">
  <p:tag name="PA" val="v5.1.2"/>
</p:tagLst>
</file>

<file path=ppt/tags/tag23.xml><?xml version="1.0" encoding="utf-8"?>
<p:tagLst xmlns:a="http://schemas.openxmlformats.org/drawingml/2006/main" xmlns:r="http://schemas.openxmlformats.org/officeDocument/2006/relationships" xmlns:p="http://schemas.openxmlformats.org/presentationml/2006/main">
  <p:tag name="PA" val="v5.1.0"/>
</p:tagLst>
</file>

<file path=ppt/tags/tag24.xml><?xml version="1.0" encoding="utf-8"?>
<p:tagLst xmlns:a="http://schemas.openxmlformats.org/drawingml/2006/main" xmlns:r="http://schemas.openxmlformats.org/officeDocument/2006/relationships" xmlns:p="http://schemas.openxmlformats.org/presentationml/2006/main">
  <p:tag name="PA" val="v5.1.0"/>
</p:tagLst>
</file>

<file path=ppt/tags/tag25.xml><?xml version="1.0" encoding="utf-8"?>
<p:tagLst xmlns:a="http://schemas.openxmlformats.org/drawingml/2006/main" xmlns:r="http://schemas.openxmlformats.org/officeDocument/2006/relationships" xmlns:p="http://schemas.openxmlformats.org/presentationml/2006/main">
  <p:tag name="PA" val="v5.1.0"/>
</p:tagLst>
</file>

<file path=ppt/tags/tag26.xml><?xml version="1.0" encoding="utf-8"?>
<p:tagLst xmlns:a="http://schemas.openxmlformats.org/drawingml/2006/main" xmlns:r="http://schemas.openxmlformats.org/officeDocument/2006/relationships" xmlns:p="http://schemas.openxmlformats.org/presentationml/2006/main">
  <p:tag name="PA" val="v5.1.0"/>
</p:tagLst>
</file>

<file path=ppt/tags/tag27.xml><?xml version="1.0" encoding="utf-8"?>
<p:tagLst xmlns:a="http://schemas.openxmlformats.org/drawingml/2006/main" xmlns:r="http://schemas.openxmlformats.org/officeDocument/2006/relationships" xmlns:p="http://schemas.openxmlformats.org/presentationml/2006/main">
  <p:tag name="ISLIDE.DIAGRAM" val="ac41435a-38b5-47c8-8544-7c1c6a4b0fe6"/>
</p:tagLst>
</file>

<file path=ppt/tags/tag28.xml><?xml version="1.0" encoding="utf-8"?>
<p:tagLst xmlns:a="http://schemas.openxmlformats.org/drawingml/2006/main" xmlns:r="http://schemas.openxmlformats.org/officeDocument/2006/relationships" xmlns:p="http://schemas.openxmlformats.org/presentationml/2006/main">
  <p:tag name="PA" val="v5.1.2"/>
</p:tagLst>
</file>

<file path=ppt/tags/tag29.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30.xml><?xml version="1.0" encoding="utf-8"?>
<p:tagLst xmlns:a="http://schemas.openxmlformats.org/drawingml/2006/main" xmlns:r="http://schemas.openxmlformats.org/officeDocument/2006/relationships" xmlns:p="http://schemas.openxmlformats.org/presentationml/2006/main">
  <p:tag name="PA" val="v5.1.1"/>
</p:tagLst>
</file>

<file path=ppt/tags/tag31.xml><?xml version="1.0" encoding="utf-8"?>
<p:tagLst xmlns:a="http://schemas.openxmlformats.org/drawingml/2006/main" xmlns:r="http://schemas.openxmlformats.org/officeDocument/2006/relationships" xmlns:p="http://schemas.openxmlformats.org/presentationml/2006/main">
  <p:tag name="PA" val="v5.1.1"/>
</p:tagLst>
</file>

<file path=ppt/tags/tag32.xml><?xml version="1.0" encoding="utf-8"?>
<p:tagLst xmlns:a="http://schemas.openxmlformats.org/drawingml/2006/main" xmlns:r="http://schemas.openxmlformats.org/officeDocument/2006/relationships" xmlns:p="http://schemas.openxmlformats.org/presentationml/2006/main">
  <p:tag name="PA" val="v5.1.0"/>
</p:tagLst>
</file>

<file path=ppt/tags/tag3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PA" val="v5.1.0"/>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www.freeppt7.com">
  <a:themeElements>
    <a:clrScheme name="自定义 10">
      <a:dk1>
        <a:srgbClr val="000000"/>
      </a:dk1>
      <a:lt1>
        <a:srgbClr val="FFFFFF"/>
      </a:lt1>
      <a:dk2>
        <a:srgbClr val="44546A"/>
      </a:dk2>
      <a:lt2>
        <a:srgbClr val="E7E6E6"/>
      </a:lt2>
      <a:accent1>
        <a:srgbClr val="8ED33F"/>
      </a:accent1>
      <a:accent2>
        <a:srgbClr val="283342"/>
      </a:accent2>
      <a:accent3>
        <a:srgbClr val="A5A5A5"/>
      </a:accent3>
      <a:accent4>
        <a:srgbClr val="FFC000"/>
      </a:accent4>
      <a:accent5>
        <a:srgbClr val="5B9BD5"/>
      </a:accent5>
      <a:accent6>
        <a:srgbClr val="70AD47"/>
      </a:accent6>
      <a:hlink>
        <a:srgbClr val="0563C1"/>
      </a:hlink>
      <a:folHlink>
        <a:srgbClr val="954F72"/>
      </a:folHlink>
    </a:clrScheme>
    <a:fontScheme name="ij1enkd2">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1551</Words>
  <Application>Microsoft Office PowerPoint</Application>
  <PresentationFormat>宽屏</PresentationFormat>
  <Paragraphs>213</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A思源黑体—06</vt:lpstr>
      <vt:lpstr>Helvetica Light</vt:lpstr>
      <vt:lpstr>等线</vt:lpstr>
      <vt:lpstr>微软雅黑</vt:lpstr>
      <vt:lpstr>Arial</vt:lpstr>
      <vt:lpstr>Arial Rounded MT Bold</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绿色简约大气商业计划书PPT模板</dc:title>
  <dc:creator>第一PPT</dc:creator>
  <cp:keywords>www.1ppt.com</cp:keywords>
  <dc:description>www.1ppt.com</dc:description>
  <cp:lastModifiedBy>之灵</cp:lastModifiedBy>
  <cp:revision>29</cp:revision>
  <dcterms:created xsi:type="dcterms:W3CDTF">2019-07-10T09:47:22Z</dcterms:created>
  <dcterms:modified xsi:type="dcterms:W3CDTF">2022-10-23T14:11:28Z</dcterms:modified>
</cp:coreProperties>
</file>