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2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3.xml" ContentType="application/vnd.openxmlformats-officedocument.presentationml.tags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  <p:sldMasterId id="2147483738" r:id="rId2"/>
  </p:sldMasterIdLst>
  <p:notesMasterIdLst>
    <p:notesMasterId r:id="rId38"/>
  </p:notesMasterIdLst>
  <p:sldIdLst>
    <p:sldId id="289" r:id="rId3"/>
    <p:sldId id="283" r:id="rId4"/>
    <p:sldId id="287" r:id="rId5"/>
    <p:sldId id="290" r:id="rId6"/>
    <p:sldId id="273" r:id="rId7"/>
    <p:sldId id="291" r:id="rId8"/>
    <p:sldId id="292" r:id="rId9"/>
    <p:sldId id="271" r:id="rId10"/>
    <p:sldId id="286" r:id="rId11"/>
    <p:sldId id="280" r:id="rId12"/>
    <p:sldId id="265" r:id="rId13"/>
    <p:sldId id="269" r:id="rId14"/>
    <p:sldId id="270" r:id="rId15"/>
    <p:sldId id="266" r:id="rId16"/>
    <p:sldId id="285" r:id="rId17"/>
    <p:sldId id="272" r:id="rId18"/>
    <p:sldId id="268" r:id="rId19"/>
    <p:sldId id="281" r:id="rId20"/>
    <p:sldId id="293" r:id="rId21"/>
    <p:sldId id="284" r:id="rId22"/>
    <p:sldId id="294" r:id="rId23"/>
    <p:sldId id="267" r:id="rId24"/>
    <p:sldId id="279" r:id="rId25"/>
    <p:sldId id="276" r:id="rId26"/>
    <p:sldId id="288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0413" cy="6859588"/>
  <p:notesSz cx="6858000" cy="9144000"/>
  <p:defaultTextStyle>
    <a:defPPr>
      <a:defRPr lang="zh-CN"/>
    </a:defPPr>
    <a:lvl1pPr marL="0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83809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67618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451427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935236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419045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902854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386663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870472" algn="l" defTabSz="967618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756" y="66"/>
      </p:cViewPr>
      <p:guideLst>
        <p:guide orient="horz" pos="2161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presProps" Target="pres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2A87235-1B7D-4B13-B152-DF2B1774C7E1}" type="datetimeFigureOut">
              <a:rPr lang="zh-CN" altLang="en-US" smtClean="0"/>
              <a:t>2022/10/28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A6E40A-C9B5-447B-9E52-079EB14D0A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37857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0894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44293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99211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79730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030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06294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20325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33487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548137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7964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07946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9489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01228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17230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59701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7176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321183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33956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04735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36197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25390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26698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39823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1851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59370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1600571"/>
            <a:ext cx="10971372" cy="452701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2022/10/28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2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63869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D86925D4-5169-48F4-867D-87468514B3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520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B137CDB6-A29E-4217-9242-8C2B65794F7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30991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F538A60E-048F-4E21-9B9E-192F4BD517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56775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8A385C67-9651-4C39-8C20-B4D25B9CB63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8255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>
            <a:extLst>
              <a:ext uri="{FF2B5EF4-FFF2-40B4-BE49-F238E27FC236}">
                <a16:creationId xmlns:a16="http://schemas.microsoft.com/office/drawing/2014/main" id="{F7351B51-CD6B-4A1A-AA0C-856185528B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08342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96884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片占位符 7">
            <a:extLst>
              <a:ext uri="{FF2B5EF4-FFF2-40B4-BE49-F238E27FC236}">
                <a16:creationId xmlns:a16="http://schemas.microsoft.com/office/drawing/2014/main" id="{0C793750-5E05-4F8D-9304-DA50D9EFC6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3327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9" name="图片占位符 8">
            <a:extLst>
              <a:ext uri="{FF2B5EF4-FFF2-40B4-BE49-F238E27FC236}">
                <a16:creationId xmlns:a16="http://schemas.microsoft.com/office/drawing/2014/main" id="{E21DFBB4-3A7D-4A05-9527-8CD40EBE3C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282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68623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EF78F6C6-D5F1-4500-BE5E-51FC1656EA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127"/>
            <a:ext cx="12190413" cy="2592987"/>
          </a:xfrm>
          <a:custGeom>
            <a:avLst/>
            <a:gdLst>
              <a:gd name="connsiteX0" fmla="*/ 0 w 12192000"/>
              <a:gd name="connsiteY0" fmla="*/ 0 h 2592387"/>
              <a:gd name="connsiteX1" fmla="*/ 12192000 w 12192000"/>
              <a:gd name="connsiteY1" fmla="*/ 0 h 2592387"/>
              <a:gd name="connsiteX2" fmla="*/ 12192000 w 12192000"/>
              <a:gd name="connsiteY2" fmla="*/ 2592387 h 2592387"/>
              <a:gd name="connsiteX3" fmla="*/ 0 w 12192000"/>
              <a:gd name="connsiteY3" fmla="*/ 2592387 h 25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92387">
                <a:moveTo>
                  <a:pt x="0" y="0"/>
                </a:moveTo>
                <a:lnTo>
                  <a:pt x="12192000" y="0"/>
                </a:lnTo>
                <a:lnTo>
                  <a:pt x="12192000" y="2592387"/>
                </a:lnTo>
                <a:lnTo>
                  <a:pt x="0" y="25923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75979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1E3BF761-A961-4731-83D8-71557AABF5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7616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F0557C71-F0AE-4D4D-A0C2-90C7F3084C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947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B6A2DBC7-94D0-45B5-AE73-EB64FFCDB0E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947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917E704-83DE-48F6-81BB-631EF128DA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7616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29BAFEE0-8CB4-F733-55B0-6DE281116BA4}"/>
              </a:ext>
            </a:extLst>
          </p:cNvPr>
          <p:cNvSpPr txBox="1"/>
          <p:nvPr userDrawn="1"/>
        </p:nvSpPr>
        <p:spPr>
          <a:xfrm>
            <a:off x="262558" y="6526138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2344816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88394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:a16="http://schemas.microsoft.com/office/drawing/2014/main" id="{1168D026-3A8E-4714-9A39-2120DEC1A4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27344" y="2008055"/>
            <a:ext cx="2784402" cy="2785409"/>
          </a:xfrm>
          <a:custGeom>
            <a:avLst/>
            <a:gdLst>
              <a:gd name="connsiteX0" fmla="*/ 1392382 w 2784764"/>
              <a:gd name="connsiteY0" fmla="*/ 0 h 2784764"/>
              <a:gd name="connsiteX1" fmla="*/ 2784764 w 2784764"/>
              <a:gd name="connsiteY1" fmla="*/ 1392382 h 2784764"/>
              <a:gd name="connsiteX2" fmla="*/ 1392382 w 2784764"/>
              <a:gd name="connsiteY2" fmla="*/ 2784764 h 2784764"/>
              <a:gd name="connsiteX3" fmla="*/ 0 w 2784764"/>
              <a:gd name="connsiteY3" fmla="*/ 1392382 h 278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4764" h="2784764">
                <a:moveTo>
                  <a:pt x="1392382" y="0"/>
                </a:moveTo>
                <a:lnTo>
                  <a:pt x="2784764" y="1392382"/>
                </a:lnTo>
                <a:lnTo>
                  <a:pt x="1392382" y="2784764"/>
                </a:lnTo>
                <a:lnTo>
                  <a:pt x="0" y="1392382"/>
                </a:lnTo>
                <a:close/>
              </a:path>
            </a:pathLst>
          </a:custGeom>
          <a:solidFill>
            <a:schemeClr val="bg1"/>
          </a:soli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65445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4A6739AC-5E1D-43DB-850B-8F36EC59F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520591" y="0"/>
            <a:ext cx="3669821" cy="6859588"/>
          </a:xfrm>
          <a:custGeom>
            <a:avLst/>
            <a:gdLst>
              <a:gd name="connsiteX0" fmla="*/ 0 w 3670299"/>
              <a:gd name="connsiteY0" fmla="*/ 0 h 6858000"/>
              <a:gd name="connsiteX1" fmla="*/ 3670299 w 3670299"/>
              <a:gd name="connsiteY1" fmla="*/ 0 h 6858000"/>
              <a:gd name="connsiteX2" fmla="*/ 3670299 w 3670299"/>
              <a:gd name="connsiteY2" fmla="*/ 6858000 h 6858000"/>
              <a:gd name="connsiteX3" fmla="*/ 0 w 36702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0299" h="6858000">
                <a:moveTo>
                  <a:pt x="0" y="0"/>
                </a:moveTo>
                <a:lnTo>
                  <a:pt x="3670299" y="0"/>
                </a:lnTo>
                <a:lnTo>
                  <a:pt x="367029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43524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1E3BF761-A961-4731-83D8-71557AABF5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7616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F0557C71-F0AE-4D4D-A0C2-90C7F3084C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947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B6A2DBC7-94D0-45B5-AE73-EB64FFCDB0E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947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917E704-83DE-48F6-81BB-631EF128DA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7616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36960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28F15199-B6E3-493A-A108-3AEE62C9CF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48228" y="2074366"/>
            <a:ext cx="5276936" cy="3397099"/>
          </a:xfrm>
          <a:custGeom>
            <a:avLst/>
            <a:gdLst>
              <a:gd name="connsiteX0" fmla="*/ 1607919 w 5277623"/>
              <a:gd name="connsiteY0" fmla="*/ 2118233 h 3396313"/>
              <a:gd name="connsiteX1" fmla="*/ 2449386 w 5277623"/>
              <a:gd name="connsiteY1" fmla="*/ 2118233 h 3396313"/>
              <a:gd name="connsiteX2" fmla="*/ 2768905 w 5277623"/>
              <a:gd name="connsiteY2" fmla="*/ 2757273 h 3396313"/>
              <a:gd name="connsiteX3" fmla="*/ 2449386 w 5277623"/>
              <a:gd name="connsiteY3" fmla="*/ 3396313 h 3396313"/>
              <a:gd name="connsiteX4" fmla="*/ 1607919 w 5277623"/>
              <a:gd name="connsiteY4" fmla="*/ 3396313 h 3396313"/>
              <a:gd name="connsiteX5" fmla="*/ 1288399 w 5277623"/>
              <a:gd name="connsiteY5" fmla="*/ 2757273 h 3396313"/>
              <a:gd name="connsiteX6" fmla="*/ 4116637 w 5277623"/>
              <a:gd name="connsiteY6" fmla="*/ 2102903 h 3396313"/>
              <a:gd name="connsiteX7" fmla="*/ 4958103 w 5277623"/>
              <a:gd name="connsiteY7" fmla="*/ 2102903 h 3396313"/>
              <a:gd name="connsiteX8" fmla="*/ 5277623 w 5277623"/>
              <a:gd name="connsiteY8" fmla="*/ 2741943 h 3396313"/>
              <a:gd name="connsiteX9" fmla="*/ 4958103 w 5277623"/>
              <a:gd name="connsiteY9" fmla="*/ 3380983 h 3396313"/>
              <a:gd name="connsiteX10" fmla="*/ 4116637 w 5277623"/>
              <a:gd name="connsiteY10" fmla="*/ 3380983 h 3396313"/>
              <a:gd name="connsiteX11" fmla="*/ 3797116 w 5277623"/>
              <a:gd name="connsiteY11" fmla="*/ 2741943 h 3396313"/>
              <a:gd name="connsiteX12" fmla="*/ 2864649 w 5277623"/>
              <a:gd name="connsiteY12" fmla="*/ 1414667 h 3396313"/>
              <a:gd name="connsiteX13" fmla="*/ 3706117 w 5277623"/>
              <a:gd name="connsiteY13" fmla="*/ 1414667 h 3396313"/>
              <a:gd name="connsiteX14" fmla="*/ 4025636 w 5277623"/>
              <a:gd name="connsiteY14" fmla="*/ 2053707 h 3396313"/>
              <a:gd name="connsiteX15" fmla="*/ 3706117 w 5277623"/>
              <a:gd name="connsiteY15" fmla="*/ 2692747 h 3396313"/>
              <a:gd name="connsiteX16" fmla="*/ 2864649 w 5277623"/>
              <a:gd name="connsiteY16" fmla="*/ 2692747 h 3396313"/>
              <a:gd name="connsiteX17" fmla="*/ 2545129 w 5277623"/>
              <a:gd name="connsiteY17" fmla="*/ 2053707 h 3396313"/>
              <a:gd name="connsiteX18" fmla="*/ 319521 w 5277623"/>
              <a:gd name="connsiteY18" fmla="*/ 1414667 h 3396313"/>
              <a:gd name="connsiteX19" fmla="*/ 1160987 w 5277623"/>
              <a:gd name="connsiteY19" fmla="*/ 1414667 h 3396313"/>
              <a:gd name="connsiteX20" fmla="*/ 1480507 w 5277623"/>
              <a:gd name="connsiteY20" fmla="*/ 2053707 h 3396313"/>
              <a:gd name="connsiteX21" fmla="*/ 1160987 w 5277623"/>
              <a:gd name="connsiteY21" fmla="*/ 2692747 h 3396313"/>
              <a:gd name="connsiteX22" fmla="*/ 319521 w 5277623"/>
              <a:gd name="connsiteY22" fmla="*/ 2692747 h 3396313"/>
              <a:gd name="connsiteX23" fmla="*/ 0 w 5277623"/>
              <a:gd name="connsiteY23" fmla="*/ 2053707 h 3396313"/>
              <a:gd name="connsiteX24" fmla="*/ 1600096 w 5277623"/>
              <a:gd name="connsiteY24" fmla="*/ 711118 h 3396313"/>
              <a:gd name="connsiteX25" fmla="*/ 2441563 w 5277623"/>
              <a:gd name="connsiteY25" fmla="*/ 711118 h 3396313"/>
              <a:gd name="connsiteX26" fmla="*/ 2761082 w 5277623"/>
              <a:gd name="connsiteY26" fmla="*/ 1350157 h 3396313"/>
              <a:gd name="connsiteX27" fmla="*/ 2441563 w 5277623"/>
              <a:gd name="connsiteY27" fmla="*/ 1989197 h 3396313"/>
              <a:gd name="connsiteX28" fmla="*/ 1600096 w 5277623"/>
              <a:gd name="connsiteY28" fmla="*/ 1989197 h 3396313"/>
              <a:gd name="connsiteX29" fmla="*/ 1280575 w 5277623"/>
              <a:gd name="connsiteY29" fmla="*/ 1350157 h 3396313"/>
              <a:gd name="connsiteX30" fmla="*/ 2861777 w 5277623"/>
              <a:gd name="connsiteY30" fmla="*/ 0 h 3396313"/>
              <a:gd name="connsiteX31" fmla="*/ 3703245 w 5277623"/>
              <a:gd name="connsiteY31" fmla="*/ 0 h 3396313"/>
              <a:gd name="connsiteX32" fmla="*/ 4022764 w 5277623"/>
              <a:gd name="connsiteY32" fmla="*/ 639040 h 3396313"/>
              <a:gd name="connsiteX33" fmla="*/ 3703245 w 5277623"/>
              <a:gd name="connsiteY33" fmla="*/ 1278080 h 3396313"/>
              <a:gd name="connsiteX34" fmla="*/ 2861777 w 5277623"/>
              <a:gd name="connsiteY34" fmla="*/ 1278080 h 3396313"/>
              <a:gd name="connsiteX35" fmla="*/ 2542257 w 5277623"/>
              <a:gd name="connsiteY35" fmla="*/ 639040 h 33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77623" h="3396313">
                <a:moveTo>
                  <a:pt x="1607919" y="2118233"/>
                </a:moveTo>
                <a:lnTo>
                  <a:pt x="2449386" y="2118233"/>
                </a:lnTo>
                <a:lnTo>
                  <a:pt x="2768905" y="2757273"/>
                </a:lnTo>
                <a:lnTo>
                  <a:pt x="2449386" y="3396313"/>
                </a:lnTo>
                <a:lnTo>
                  <a:pt x="1607919" y="3396313"/>
                </a:lnTo>
                <a:lnTo>
                  <a:pt x="1288399" y="2757273"/>
                </a:lnTo>
                <a:close/>
                <a:moveTo>
                  <a:pt x="4116637" y="2102903"/>
                </a:moveTo>
                <a:lnTo>
                  <a:pt x="4958103" y="2102903"/>
                </a:lnTo>
                <a:lnTo>
                  <a:pt x="5277623" y="2741943"/>
                </a:lnTo>
                <a:lnTo>
                  <a:pt x="4958103" y="3380983"/>
                </a:lnTo>
                <a:lnTo>
                  <a:pt x="4116637" y="3380983"/>
                </a:lnTo>
                <a:lnTo>
                  <a:pt x="3797116" y="2741943"/>
                </a:lnTo>
                <a:close/>
                <a:moveTo>
                  <a:pt x="2864649" y="1414667"/>
                </a:moveTo>
                <a:lnTo>
                  <a:pt x="3706117" y="1414667"/>
                </a:lnTo>
                <a:lnTo>
                  <a:pt x="4025636" y="2053707"/>
                </a:lnTo>
                <a:lnTo>
                  <a:pt x="3706117" y="2692747"/>
                </a:lnTo>
                <a:lnTo>
                  <a:pt x="2864649" y="2692747"/>
                </a:lnTo>
                <a:lnTo>
                  <a:pt x="2545129" y="2053707"/>
                </a:lnTo>
                <a:close/>
                <a:moveTo>
                  <a:pt x="319521" y="1414667"/>
                </a:moveTo>
                <a:lnTo>
                  <a:pt x="1160987" y="1414667"/>
                </a:lnTo>
                <a:lnTo>
                  <a:pt x="1480507" y="2053707"/>
                </a:lnTo>
                <a:lnTo>
                  <a:pt x="1160987" y="2692747"/>
                </a:lnTo>
                <a:lnTo>
                  <a:pt x="319521" y="2692747"/>
                </a:lnTo>
                <a:lnTo>
                  <a:pt x="0" y="2053707"/>
                </a:lnTo>
                <a:close/>
                <a:moveTo>
                  <a:pt x="1600096" y="711118"/>
                </a:moveTo>
                <a:lnTo>
                  <a:pt x="2441563" y="711118"/>
                </a:lnTo>
                <a:lnTo>
                  <a:pt x="2761082" y="1350157"/>
                </a:lnTo>
                <a:lnTo>
                  <a:pt x="2441563" y="1989197"/>
                </a:lnTo>
                <a:lnTo>
                  <a:pt x="1600096" y="1989197"/>
                </a:lnTo>
                <a:lnTo>
                  <a:pt x="1280575" y="1350157"/>
                </a:lnTo>
                <a:close/>
                <a:moveTo>
                  <a:pt x="2861777" y="0"/>
                </a:moveTo>
                <a:lnTo>
                  <a:pt x="3703245" y="0"/>
                </a:lnTo>
                <a:lnTo>
                  <a:pt x="4022764" y="639040"/>
                </a:lnTo>
                <a:lnTo>
                  <a:pt x="3703245" y="1278080"/>
                </a:lnTo>
                <a:lnTo>
                  <a:pt x="2861777" y="1278080"/>
                </a:lnTo>
                <a:lnTo>
                  <a:pt x="2542257" y="639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96052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FE6FE5BD-937C-4266-BF52-9B8B6BBA0A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771419" y="1817666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648604E3-6A58-47DC-A9A9-A5964C7B039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771419" y="3611349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8BBD7D20-AC0C-45AA-89D3-660BE4DF3E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463232" y="2714507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CC859F8-B9A0-43DE-9C5D-7D4175E1030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463232" y="4508191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240482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521" y="274702"/>
            <a:ext cx="8025355" cy="585288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521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2022/10/28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058" y="6357822"/>
            <a:ext cx="3860297" cy="36521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6463" y="6357822"/>
            <a:ext cx="2844430" cy="365210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59683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D86925D4-5169-48F4-867D-87468514B3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520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B137CDB6-A29E-4217-9242-8C2B65794F7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30991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F538A60E-048F-4E21-9B9E-192F4BD517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56775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8A385C67-9651-4C39-8C20-B4D25B9CB63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8255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>
            <a:extLst>
              <a:ext uri="{FF2B5EF4-FFF2-40B4-BE49-F238E27FC236}">
                <a16:creationId xmlns:a16="http://schemas.microsoft.com/office/drawing/2014/main" id="{F7351B51-CD6B-4A1A-AA0C-856185528B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08342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37148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片占位符 7">
            <a:extLst>
              <a:ext uri="{FF2B5EF4-FFF2-40B4-BE49-F238E27FC236}">
                <a16:creationId xmlns:a16="http://schemas.microsoft.com/office/drawing/2014/main" id="{0C793750-5E05-4F8D-9304-DA50D9EFC6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3327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9" name="图片占位符 8">
            <a:extLst>
              <a:ext uri="{FF2B5EF4-FFF2-40B4-BE49-F238E27FC236}">
                <a16:creationId xmlns:a16="http://schemas.microsoft.com/office/drawing/2014/main" id="{E21DFBB4-3A7D-4A05-9527-8CD40EBE3C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282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51569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EF78F6C6-D5F1-4500-BE5E-51FC1656EA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127"/>
            <a:ext cx="12190413" cy="2592987"/>
          </a:xfrm>
          <a:custGeom>
            <a:avLst/>
            <a:gdLst>
              <a:gd name="connsiteX0" fmla="*/ 0 w 12192000"/>
              <a:gd name="connsiteY0" fmla="*/ 0 h 2592387"/>
              <a:gd name="connsiteX1" fmla="*/ 12192000 w 12192000"/>
              <a:gd name="connsiteY1" fmla="*/ 0 h 2592387"/>
              <a:gd name="connsiteX2" fmla="*/ 12192000 w 12192000"/>
              <a:gd name="connsiteY2" fmla="*/ 2592387 h 2592387"/>
              <a:gd name="connsiteX3" fmla="*/ 0 w 12192000"/>
              <a:gd name="connsiteY3" fmla="*/ 2592387 h 25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92387">
                <a:moveTo>
                  <a:pt x="0" y="0"/>
                </a:moveTo>
                <a:lnTo>
                  <a:pt x="12192000" y="0"/>
                </a:lnTo>
                <a:lnTo>
                  <a:pt x="12192000" y="2592387"/>
                </a:lnTo>
                <a:lnTo>
                  <a:pt x="0" y="25923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80548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3802" y="1122623"/>
            <a:ext cx="9142810" cy="2388153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54" indent="0" algn="ctr">
              <a:buNone/>
              <a:defRPr sz="2000"/>
            </a:lvl2pPr>
            <a:lvl3pPr marL="914309" indent="0" algn="ctr">
              <a:buNone/>
              <a:defRPr sz="1800"/>
            </a:lvl3pPr>
            <a:lvl4pPr marL="1371463" indent="0" algn="ctr">
              <a:buNone/>
              <a:defRPr sz="1600"/>
            </a:lvl4pPr>
            <a:lvl5pPr marL="1828617" indent="0" algn="ctr">
              <a:buNone/>
              <a:defRPr sz="1600"/>
            </a:lvl5pPr>
            <a:lvl6pPr marL="2285771" indent="0" algn="ctr">
              <a:buNone/>
              <a:defRPr sz="1600"/>
            </a:lvl6pPr>
            <a:lvl7pPr marL="2742926" indent="0" algn="ctr">
              <a:buNone/>
              <a:defRPr sz="1600"/>
            </a:lvl7pPr>
            <a:lvl8pPr marL="3200080" indent="0" algn="ctr">
              <a:buNone/>
              <a:defRPr sz="1600"/>
            </a:lvl8pPr>
            <a:lvl9pPr marL="3657234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841273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9398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742" y="1710134"/>
            <a:ext cx="10514231" cy="2853398"/>
          </a:xfrm>
        </p:spPr>
        <p:txBody>
          <a:bodyPr anchor="b"/>
          <a:lstStyle>
            <a:lvl1pPr>
              <a:defRPr sz="5999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742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5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0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4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61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77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9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0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2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0580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7385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679" y="365210"/>
            <a:ext cx="10514231" cy="132587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679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4" indent="0">
              <a:buNone/>
              <a:defRPr sz="2000" b="1"/>
            </a:lvl2pPr>
            <a:lvl3pPr marL="914309" indent="0">
              <a:buNone/>
              <a:defRPr sz="1800" b="1"/>
            </a:lvl3pPr>
            <a:lvl4pPr marL="1371463" indent="0">
              <a:buNone/>
              <a:defRPr sz="1600" b="1"/>
            </a:lvl4pPr>
            <a:lvl5pPr marL="1828617" indent="0">
              <a:buNone/>
              <a:defRPr sz="1600" b="1"/>
            </a:lvl5pPr>
            <a:lvl6pPr marL="2285771" indent="0">
              <a:buNone/>
              <a:defRPr sz="1600" b="1"/>
            </a:lvl6pPr>
            <a:lvl7pPr marL="2742926" indent="0">
              <a:buNone/>
              <a:defRPr sz="1600" b="1"/>
            </a:lvl7pPr>
            <a:lvl8pPr marL="3200080" indent="0">
              <a:buNone/>
              <a:defRPr sz="1600" b="1"/>
            </a:lvl8pPr>
            <a:lvl9pPr marL="3657234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679" y="2505655"/>
            <a:ext cx="5157116" cy="3685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1397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4" indent="0">
              <a:buNone/>
              <a:defRPr sz="2000" b="1"/>
            </a:lvl2pPr>
            <a:lvl3pPr marL="914309" indent="0">
              <a:buNone/>
              <a:defRPr sz="1800" b="1"/>
            </a:lvl3pPr>
            <a:lvl4pPr marL="1371463" indent="0">
              <a:buNone/>
              <a:defRPr sz="1600" b="1"/>
            </a:lvl4pPr>
            <a:lvl5pPr marL="1828617" indent="0">
              <a:buNone/>
              <a:defRPr sz="1600" b="1"/>
            </a:lvl5pPr>
            <a:lvl6pPr marL="2285771" indent="0">
              <a:buNone/>
              <a:defRPr sz="1600" b="1"/>
            </a:lvl6pPr>
            <a:lvl7pPr marL="2742926" indent="0">
              <a:buNone/>
              <a:defRPr sz="1600" b="1"/>
            </a:lvl7pPr>
            <a:lvl8pPr marL="3200080" indent="0">
              <a:buNone/>
              <a:defRPr sz="1600" b="1"/>
            </a:lvl8pPr>
            <a:lvl9pPr marL="3657234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1397" y="2505655"/>
            <a:ext cx="5182513" cy="3685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949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71642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4775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57013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679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2513" y="987654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679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54" indent="0">
              <a:buNone/>
              <a:defRPr sz="1400"/>
            </a:lvl2pPr>
            <a:lvl3pPr marL="914309" indent="0">
              <a:buNone/>
              <a:defRPr sz="1200"/>
            </a:lvl3pPr>
            <a:lvl4pPr marL="1371463" indent="0">
              <a:buNone/>
              <a:defRPr sz="1000"/>
            </a:lvl4pPr>
            <a:lvl5pPr marL="1828617" indent="0">
              <a:buNone/>
              <a:defRPr sz="1000"/>
            </a:lvl5pPr>
            <a:lvl6pPr marL="2285771" indent="0">
              <a:buNone/>
              <a:defRPr sz="1000"/>
            </a:lvl6pPr>
            <a:lvl7pPr marL="2742926" indent="0">
              <a:buNone/>
              <a:defRPr sz="1000"/>
            </a:lvl7pPr>
            <a:lvl8pPr marL="3200080" indent="0">
              <a:buNone/>
              <a:defRPr sz="1000"/>
            </a:lvl8pPr>
            <a:lvl9pPr marL="3657234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9388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679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2513" y="987654"/>
            <a:ext cx="6171397" cy="4874754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54" indent="0">
              <a:buNone/>
              <a:defRPr sz="2800"/>
            </a:lvl2pPr>
            <a:lvl3pPr marL="914309" indent="0">
              <a:buNone/>
              <a:defRPr sz="2400"/>
            </a:lvl3pPr>
            <a:lvl4pPr marL="1371463" indent="0">
              <a:buNone/>
              <a:defRPr sz="2000"/>
            </a:lvl4pPr>
            <a:lvl5pPr marL="1828617" indent="0">
              <a:buNone/>
              <a:defRPr sz="2000"/>
            </a:lvl5pPr>
            <a:lvl6pPr marL="2285771" indent="0">
              <a:buNone/>
              <a:defRPr sz="2000"/>
            </a:lvl6pPr>
            <a:lvl7pPr marL="2742926" indent="0">
              <a:buNone/>
              <a:defRPr sz="2000"/>
            </a:lvl7pPr>
            <a:lvl8pPr marL="3200080" indent="0">
              <a:buNone/>
              <a:defRPr sz="2000"/>
            </a:lvl8pPr>
            <a:lvl9pPr marL="3657234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679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54" indent="0">
              <a:buNone/>
              <a:defRPr sz="1400"/>
            </a:lvl2pPr>
            <a:lvl3pPr marL="914309" indent="0">
              <a:buNone/>
              <a:defRPr sz="1200"/>
            </a:lvl3pPr>
            <a:lvl4pPr marL="1371463" indent="0">
              <a:buNone/>
              <a:defRPr sz="1000"/>
            </a:lvl4pPr>
            <a:lvl5pPr marL="1828617" indent="0">
              <a:buNone/>
              <a:defRPr sz="1000"/>
            </a:lvl5pPr>
            <a:lvl6pPr marL="2285771" indent="0">
              <a:buNone/>
              <a:defRPr sz="1000"/>
            </a:lvl6pPr>
            <a:lvl7pPr marL="2742926" indent="0">
              <a:buNone/>
              <a:defRPr sz="1000"/>
            </a:lvl7pPr>
            <a:lvl8pPr marL="3200080" indent="0">
              <a:buNone/>
              <a:defRPr sz="1000"/>
            </a:lvl8pPr>
            <a:lvl9pPr marL="3657234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24846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3AAC11-D570-4EA9-AFC0-30FB72BA45EB}" type="datetimeFigureOut">
              <a:rPr lang="zh-CN" altLang="en-US" smtClean="0"/>
              <a:t>2022/10/28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87121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A53967-C8AC-47B9-BF04-63707E77726B}" type="datetimeFigureOut">
              <a:rPr lang="en-US" smtClean="0"/>
              <a:t>10/28/2022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ADA7FF-B1A0-4001-B38A-021A2014F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61486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:a16="http://schemas.microsoft.com/office/drawing/2014/main" id="{1168D026-3A8E-4714-9A39-2120DEC1A4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27344" y="2008055"/>
            <a:ext cx="2784402" cy="2785409"/>
          </a:xfrm>
          <a:custGeom>
            <a:avLst/>
            <a:gdLst>
              <a:gd name="connsiteX0" fmla="*/ 1392382 w 2784764"/>
              <a:gd name="connsiteY0" fmla="*/ 0 h 2784764"/>
              <a:gd name="connsiteX1" fmla="*/ 2784764 w 2784764"/>
              <a:gd name="connsiteY1" fmla="*/ 1392382 h 2784764"/>
              <a:gd name="connsiteX2" fmla="*/ 1392382 w 2784764"/>
              <a:gd name="connsiteY2" fmla="*/ 2784764 h 2784764"/>
              <a:gd name="connsiteX3" fmla="*/ 0 w 2784764"/>
              <a:gd name="connsiteY3" fmla="*/ 1392382 h 278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4764" h="2784764">
                <a:moveTo>
                  <a:pt x="1392382" y="0"/>
                </a:moveTo>
                <a:lnTo>
                  <a:pt x="2784764" y="1392382"/>
                </a:lnTo>
                <a:lnTo>
                  <a:pt x="1392382" y="2784764"/>
                </a:lnTo>
                <a:lnTo>
                  <a:pt x="0" y="1392382"/>
                </a:lnTo>
                <a:close/>
              </a:path>
            </a:pathLst>
          </a:custGeom>
          <a:solidFill>
            <a:schemeClr val="bg1"/>
          </a:soli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06379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4A6739AC-5E1D-43DB-850B-8F36EC59F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520591" y="0"/>
            <a:ext cx="3669821" cy="6859588"/>
          </a:xfrm>
          <a:custGeom>
            <a:avLst/>
            <a:gdLst>
              <a:gd name="connsiteX0" fmla="*/ 0 w 3670299"/>
              <a:gd name="connsiteY0" fmla="*/ 0 h 6858000"/>
              <a:gd name="connsiteX1" fmla="*/ 3670299 w 3670299"/>
              <a:gd name="connsiteY1" fmla="*/ 0 h 6858000"/>
              <a:gd name="connsiteX2" fmla="*/ 3670299 w 3670299"/>
              <a:gd name="connsiteY2" fmla="*/ 6858000 h 6858000"/>
              <a:gd name="connsiteX3" fmla="*/ 0 w 36702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0299" h="6858000">
                <a:moveTo>
                  <a:pt x="0" y="0"/>
                </a:moveTo>
                <a:lnTo>
                  <a:pt x="3670299" y="0"/>
                </a:lnTo>
                <a:lnTo>
                  <a:pt x="367029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93201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1E3BF761-A961-4731-83D8-71557AABF5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7616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F0557C71-F0AE-4D4D-A0C2-90C7F3084C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947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B6A2DBC7-94D0-45B5-AE73-EB64FFCDB0E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947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917E704-83DE-48F6-81BB-631EF128DA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7616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569031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28F15199-B6E3-493A-A108-3AEE62C9CF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48228" y="2074366"/>
            <a:ext cx="5276936" cy="3397099"/>
          </a:xfrm>
          <a:custGeom>
            <a:avLst/>
            <a:gdLst>
              <a:gd name="connsiteX0" fmla="*/ 1607919 w 5277623"/>
              <a:gd name="connsiteY0" fmla="*/ 2118233 h 3396313"/>
              <a:gd name="connsiteX1" fmla="*/ 2449386 w 5277623"/>
              <a:gd name="connsiteY1" fmla="*/ 2118233 h 3396313"/>
              <a:gd name="connsiteX2" fmla="*/ 2768905 w 5277623"/>
              <a:gd name="connsiteY2" fmla="*/ 2757273 h 3396313"/>
              <a:gd name="connsiteX3" fmla="*/ 2449386 w 5277623"/>
              <a:gd name="connsiteY3" fmla="*/ 3396313 h 3396313"/>
              <a:gd name="connsiteX4" fmla="*/ 1607919 w 5277623"/>
              <a:gd name="connsiteY4" fmla="*/ 3396313 h 3396313"/>
              <a:gd name="connsiteX5" fmla="*/ 1288399 w 5277623"/>
              <a:gd name="connsiteY5" fmla="*/ 2757273 h 3396313"/>
              <a:gd name="connsiteX6" fmla="*/ 4116637 w 5277623"/>
              <a:gd name="connsiteY6" fmla="*/ 2102903 h 3396313"/>
              <a:gd name="connsiteX7" fmla="*/ 4958103 w 5277623"/>
              <a:gd name="connsiteY7" fmla="*/ 2102903 h 3396313"/>
              <a:gd name="connsiteX8" fmla="*/ 5277623 w 5277623"/>
              <a:gd name="connsiteY8" fmla="*/ 2741943 h 3396313"/>
              <a:gd name="connsiteX9" fmla="*/ 4958103 w 5277623"/>
              <a:gd name="connsiteY9" fmla="*/ 3380983 h 3396313"/>
              <a:gd name="connsiteX10" fmla="*/ 4116637 w 5277623"/>
              <a:gd name="connsiteY10" fmla="*/ 3380983 h 3396313"/>
              <a:gd name="connsiteX11" fmla="*/ 3797116 w 5277623"/>
              <a:gd name="connsiteY11" fmla="*/ 2741943 h 3396313"/>
              <a:gd name="connsiteX12" fmla="*/ 2864649 w 5277623"/>
              <a:gd name="connsiteY12" fmla="*/ 1414667 h 3396313"/>
              <a:gd name="connsiteX13" fmla="*/ 3706117 w 5277623"/>
              <a:gd name="connsiteY13" fmla="*/ 1414667 h 3396313"/>
              <a:gd name="connsiteX14" fmla="*/ 4025636 w 5277623"/>
              <a:gd name="connsiteY14" fmla="*/ 2053707 h 3396313"/>
              <a:gd name="connsiteX15" fmla="*/ 3706117 w 5277623"/>
              <a:gd name="connsiteY15" fmla="*/ 2692747 h 3396313"/>
              <a:gd name="connsiteX16" fmla="*/ 2864649 w 5277623"/>
              <a:gd name="connsiteY16" fmla="*/ 2692747 h 3396313"/>
              <a:gd name="connsiteX17" fmla="*/ 2545129 w 5277623"/>
              <a:gd name="connsiteY17" fmla="*/ 2053707 h 3396313"/>
              <a:gd name="connsiteX18" fmla="*/ 319521 w 5277623"/>
              <a:gd name="connsiteY18" fmla="*/ 1414667 h 3396313"/>
              <a:gd name="connsiteX19" fmla="*/ 1160987 w 5277623"/>
              <a:gd name="connsiteY19" fmla="*/ 1414667 h 3396313"/>
              <a:gd name="connsiteX20" fmla="*/ 1480507 w 5277623"/>
              <a:gd name="connsiteY20" fmla="*/ 2053707 h 3396313"/>
              <a:gd name="connsiteX21" fmla="*/ 1160987 w 5277623"/>
              <a:gd name="connsiteY21" fmla="*/ 2692747 h 3396313"/>
              <a:gd name="connsiteX22" fmla="*/ 319521 w 5277623"/>
              <a:gd name="connsiteY22" fmla="*/ 2692747 h 3396313"/>
              <a:gd name="connsiteX23" fmla="*/ 0 w 5277623"/>
              <a:gd name="connsiteY23" fmla="*/ 2053707 h 3396313"/>
              <a:gd name="connsiteX24" fmla="*/ 1600096 w 5277623"/>
              <a:gd name="connsiteY24" fmla="*/ 711118 h 3396313"/>
              <a:gd name="connsiteX25" fmla="*/ 2441563 w 5277623"/>
              <a:gd name="connsiteY25" fmla="*/ 711118 h 3396313"/>
              <a:gd name="connsiteX26" fmla="*/ 2761082 w 5277623"/>
              <a:gd name="connsiteY26" fmla="*/ 1350157 h 3396313"/>
              <a:gd name="connsiteX27" fmla="*/ 2441563 w 5277623"/>
              <a:gd name="connsiteY27" fmla="*/ 1989197 h 3396313"/>
              <a:gd name="connsiteX28" fmla="*/ 1600096 w 5277623"/>
              <a:gd name="connsiteY28" fmla="*/ 1989197 h 3396313"/>
              <a:gd name="connsiteX29" fmla="*/ 1280575 w 5277623"/>
              <a:gd name="connsiteY29" fmla="*/ 1350157 h 3396313"/>
              <a:gd name="connsiteX30" fmla="*/ 2861777 w 5277623"/>
              <a:gd name="connsiteY30" fmla="*/ 0 h 3396313"/>
              <a:gd name="connsiteX31" fmla="*/ 3703245 w 5277623"/>
              <a:gd name="connsiteY31" fmla="*/ 0 h 3396313"/>
              <a:gd name="connsiteX32" fmla="*/ 4022764 w 5277623"/>
              <a:gd name="connsiteY32" fmla="*/ 639040 h 3396313"/>
              <a:gd name="connsiteX33" fmla="*/ 3703245 w 5277623"/>
              <a:gd name="connsiteY33" fmla="*/ 1278080 h 3396313"/>
              <a:gd name="connsiteX34" fmla="*/ 2861777 w 5277623"/>
              <a:gd name="connsiteY34" fmla="*/ 1278080 h 3396313"/>
              <a:gd name="connsiteX35" fmla="*/ 2542257 w 5277623"/>
              <a:gd name="connsiteY35" fmla="*/ 639040 h 33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77623" h="3396313">
                <a:moveTo>
                  <a:pt x="1607919" y="2118233"/>
                </a:moveTo>
                <a:lnTo>
                  <a:pt x="2449386" y="2118233"/>
                </a:lnTo>
                <a:lnTo>
                  <a:pt x="2768905" y="2757273"/>
                </a:lnTo>
                <a:lnTo>
                  <a:pt x="2449386" y="3396313"/>
                </a:lnTo>
                <a:lnTo>
                  <a:pt x="1607919" y="3396313"/>
                </a:lnTo>
                <a:lnTo>
                  <a:pt x="1288399" y="2757273"/>
                </a:lnTo>
                <a:close/>
                <a:moveTo>
                  <a:pt x="4116637" y="2102903"/>
                </a:moveTo>
                <a:lnTo>
                  <a:pt x="4958103" y="2102903"/>
                </a:lnTo>
                <a:lnTo>
                  <a:pt x="5277623" y="2741943"/>
                </a:lnTo>
                <a:lnTo>
                  <a:pt x="4958103" y="3380983"/>
                </a:lnTo>
                <a:lnTo>
                  <a:pt x="4116637" y="3380983"/>
                </a:lnTo>
                <a:lnTo>
                  <a:pt x="3797116" y="2741943"/>
                </a:lnTo>
                <a:close/>
                <a:moveTo>
                  <a:pt x="2864649" y="1414667"/>
                </a:moveTo>
                <a:lnTo>
                  <a:pt x="3706117" y="1414667"/>
                </a:lnTo>
                <a:lnTo>
                  <a:pt x="4025636" y="2053707"/>
                </a:lnTo>
                <a:lnTo>
                  <a:pt x="3706117" y="2692747"/>
                </a:lnTo>
                <a:lnTo>
                  <a:pt x="2864649" y="2692747"/>
                </a:lnTo>
                <a:lnTo>
                  <a:pt x="2545129" y="2053707"/>
                </a:lnTo>
                <a:close/>
                <a:moveTo>
                  <a:pt x="319521" y="1414667"/>
                </a:moveTo>
                <a:lnTo>
                  <a:pt x="1160987" y="1414667"/>
                </a:lnTo>
                <a:lnTo>
                  <a:pt x="1480507" y="2053707"/>
                </a:lnTo>
                <a:lnTo>
                  <a:pt x="1160987" y="2692747"/>
                </a:lnTo>
                <a:lnTo>
                  <a:pt x="319521" y="2692747"/>
                </a:lnTo>
                <a:lnTo>
                  <a:pt x="0" y="2053707"/>
                </a:lnTo>
                <a:close/>
                <a:moveTo>
                  <a:pt x="1600096" y="711118"/>
                </a:moveTo>
                <a:lnTo>
                  <a:pt x="2441563" y="711118"/>
                </a:lnTo>
                <a:lnTo>
                  <a:pt x="2761082" y="1350157"/>
                </a:lnTo>
                <a:lnTo>
                  <a:pt x="2441563" y="1989197"/>
                </a:lnTo>
                <a:lnTo>
                  <a:pt x="1600096" y="1989197"/>
                </a:lnTo>
                <a:lnTo>
                  <a:pt x="1280575" y="1350157"/>
                </a:lnTo>
                <a:close/>
                <a:moveTo>
                  <a:pt x="2861777" y="0"/>
                </a:moveTo>
                <a:lnTo>
                  <a:pt x="3703245" y="0"/>
                </a:lnTo>
                <a:lnTo>
                  <a:pt x="4022764" y="639040"/>
                </a:lnTo>
                <a:lnTo>
                  <a:pt x="3703245" y="1278080"/>
                </a:lnTo>
                <a:lnTo>
                  <a:pt x="2861777" y="1278080"/>
                </a:lnTo>
                <a:lnTo>
                  <a:pt x="2542257" y="639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350395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FE6FE5BD-937C-4266-BF52-9B8B6BBA0A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771419" y="1817666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648604E3-6A58-47DC-A9A9-A5964C7B039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771419" y="3611349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8BBD7D20-AC0C-45AA-89D3-660BE4DF3E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463232" y="2714507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CC859F8-B9A0-43DE-9C5D-7D4175E1030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463232" y="4508191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604978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D86925D4-5169-48F4-867D-87468514B3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520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B137CDB6-A29E-4217-9242-8C2B65794F7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30991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F538A60E-048F-4E21-9B9E-192F4BD517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56775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8A385C67-9651-4C39-8C20-B4D25B9CB63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82558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>
            <a:extLst>
              <a:ext uri="{FF2B5EF4-FFF2-40B4-BE49-F238E27FC236}">
                <a16:creationId xmlns:a16="http://schemas.microsoft.com/office/drawing/2014/main" id="{F7351B51-CD6B-4A1A-AA0C-856185528B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08342" y="3326900"/>
            <a:ext cx="1276864" cy="1277324"/>
          </a:xfrm>
          <a:custGeom>
            <a:avLst/>
            <a:gdLst>
              <a:gd name="connsiteX0" fmla="*/ 638515 w 1277030"/>
              <a:gd name="connsiteY0" fmla="*/ 0 h 1277028"/>
              <a:gd name="connsiteX1" fmla="*/ 1277030 w 1277030"/>
              <a:gd name="connsiteY1" fmla="*/ 638514 h 1277028"/>
              <a:gd name="connsiteX2" fmla="*/ 638515 w 1277030"/>
              <a:gd name="connsiteY2" fmla="*/ 1277028 h 1277028"/>
              <a:gd name="connsiteX3" fmla="*/ 0 w 1277030"/>
              <a:gd name="connsiteY3" fmla="*/ 638514 h 1277028"/>
              <a:gd name="connsiteX4" fmla="*/ 638515 w 1277030"/>
              <a:gd name="connsiteY4" fmla="*/ 0 h 127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030" h="1277028">
                <a:moveTo>
                  <a:pt x="638515" y="0"/>
                </a:moveTo>
                <a:cubicBezTo>
                  <a:pt x="991157" y="0"/>
                  <a:pt x="1277030" y="285872"/>
                  <a:pt x="1277030" y="638514"/>
                </a:cubicBezTo>
                <a:cubicBezTo>
                  <a:pt x="1277030" y="991156"/>
                  <a:pt x="991157" y="1277028"/>
                  <a:pt x="638515" y="1277028"/>
                </a:cubicBezTo>
                <a:cubicBezTo>
                  <a:pt x="285873" y="1277028"/>
                  <a:pt x="0" y="991156"/>
                  <a:pt x="0" y="638514"/>
                </a:cubicBezTo>
                <a:cubicBezTo>
                  <a:pt x="0" y="285872"/>
                  <a:pt x="285873" y="0"/>
                  <a:pt x="6385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57123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:a16="http://schemas.microsoft.com/office/drawing/2014/main" id="{1168D026-3A8E-4714-9A39-2120DEC1A4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27344" y="2008055"/>
            <a:ext cx="2784402" cy="2785409"/>
          </a:xfrm>
          <a:custGeom>
            <a:avLst/>
            <a:gdLst>
              <a:gd name="connsiteX0" fmla="*/ 1392382 w 2784764"/>
              <a:gd name="connsiteY0" fmla="*/ 0 h 2784764"/>
              <a:gd name="connsiteX1" fmla="*/ 2784764 w 2784764"/>
              <a:gd name="connsiteY1" fmla="*/ 1392382 h 2784764"/>
              <a:gd name="connsiteX2" fmla="*/ 1392382 w 2784764"/>
              <a:gd name="connsiteY2" fmla="*/ 2784764 h 2784764"/>
              <a:gd name="connsiteX3" fmla="*/ 0 w 2784764"/>
              <a:gd name="connsiteY3" fmla="*/ 1392382 h 278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4764" h="2784764">
                <a:moveTo>
                  <a:pt x="1392382" y="0"/>
                </a:moveTo>
                <a:lnTo>
                  <a:pt x="2784764" y="1392382"/>
                </a:lnTo>
                <a:lnTo>
                  <a:pt x="1392382" y="2784764"/>
                </a:lnTo>
                <a:lnTo>
                  <a:pt x="0" y="1392382"/>
                </a:lnTo>
                <a:close/>
              </a:path>
            </a:pathLst>
          </a:custGeom>
          <a:solidFill>
            <a:schemeClr val="bg1"/>
          </a:soli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007929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片占位符 7">
            <a:extLst>
              <a:ext uri="{FF2B5EF4-FFF2-40B4-BE49-F238E27FC236}">
                <a16:creationId xmlns:a16="http://schemas.microsoft.com/office/drawing/2014/main" id="{0C793750-5E05-4F8D-9304-DA50D9EFC6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3327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9" name="图片占位符 8">
            <a:extLst>
              <a:ext uri="{FF2B5EF4-FFF2-40B4-BE49-F238E27FC236}">
                <a16:creationId xmlns:a16="http://schemas.microsoft.com/office/drawing/2014/main" id="{E21DFBB4-3A7D-4A05-9527-8CD40EBE3C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2823" y="2378084"/>
            <a:ext cx="3514318" cy="2361343"/>
          </a:xfrm>
          <a:custGeom>
            <a:avLst/>
            <a:gdLst>
              <a:gd name="connsiteX0" fmla="*/ 0 w 3514776"/>
              <a:gd name="connsiteY0" fmla="*/ 0 h 2360796"/>
              <a:gd name="connsiteX1" fmla="*/ 3514776 w 3514776"/>
              <a:gd name="connsiteY1" fmla="*/ 0 h 2360796"/>
              <a:gd name="connsiteX2" fmla="*/ 3514776 w 3514776"/>
              <a:gd name="connsiteY2" fmla="*/ 2360796 h 2360796"/>
              <a:gd name="connsiteX3" fmla="*/ 0 w 3514776"/>
              <a:gd name="connsiteY3" fmla="*/ 2360796 h 23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776" h="2360796">
                <a:moveTo>
                  <a:pt x="0" y="0"/>
                </a:moveTo>
                <a:lnTo>
                  <a:pt x="3514776" y="0"/>
                </a:lnTo>
                <a:lnTo>
                  <a:pt x="3514776" y="2360796"/>
                </a:lnTo>
                <a:lnTo>
                  <a:pt x="0" y="2360796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7811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EF78F6C6-D5F1-4500-BE5E-51FC1656EA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127"/>
            <a:ext cx="12190413" cy="2592987"/>
          </a:xfrm>
          <a:custGeom>
            <a:avLst/>
            <a:gdLst>
              <a:gd name="connsiteX0" fmla="*/ 0 w 12192000"/>
              <a:gd name="connsiteY0" fmla="*/ 0 h 2592387"/>
              <a:gd name="connsiteX1" fmla="*/ 12192000 w 12192000"/>
              <a:gd name="connsiteY1" fmla="*/ 0 h 2592387"/>
              <a:gd name="connsiteX2" fmla="*/ 12192000 w 12192000"/>
              <a:gd name="connsiteY2" fmla="*/ 2592387 h 2592387"/>
              <a:gd name="connsiteX3" fmla="*/ 0 w 12192000"/>
              <a:gd name="connsiteY3" fmla="*/ 2592387 h 259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92387">
                <a:moveTo>
                  <a:pt x="0" y="0"/>
                </a:moveTo>
                <a:lnTo>
                  <a:pt x="12192000" y="0"/>
                </a:lnTo>
                <a:lnTo>
                  <a:pt x="12192000" y="2592387"/>
                </a:lnTo>
                <a:lnTo>
                  <a:pt x="0" y="25923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325334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0413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50133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21702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4A6739AC-5E1D-43DB-850B-8F36EC59F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520591" y="0"/>
            <a:ext cx="3669821" cy="6859588"/>
          </a:xfrm>
          <a:custGeom>
            <a:avLst/>
            <a:gdLst>
              <a:gd name="connsiteX0" fmla="*/ 0 w 3670299"/>
              <a:gd name="connsiteY0" fmla="*/ 0 h 6858000"/>
              <a:gd name="connsiteX1" fmla="*/ 3670299 w 3670299"/>
              <a:gd name="connsiteY1" fmla="*/ 0 h 6858000"/>
              <a:gd name="connsiteX2" fmla="*/ 3670299 w 3670299"/>
              <a:gd name="connsiteY2" fmla="*/ 6858000 h 6858000"/>
              <a:gd name="connsiteX3" fmla="*/ 0 w 36702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0299" h="6858000">
                <a:moveTo>
                  <a:pt x="0" y="0"/>
                </a:moveTo>
                <a:lnTo>
                  <a:pt x="3670299" y="0"/>
                </a:lnTo>
                <a:lnTo>
                  <a:pt x="367029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08562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1E3BF761-A961-4731-83D8-71557AABF5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7616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F0557C71-F0AE-4D4D-A0C2-90C7F3084C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9478" y="2313671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id="{B6A2DBC7-94D0-45B5-AE73-EB64FFCDB0E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947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917E704-83DE-48F6-81BB-631EF128DA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76168" y="4202806"/>
            <a:ext cx="1474768" cy="1711349"/>
          </a:xfrm>
          <a:custGeom>
            <a:avLst/>
            <a:gdLst>
              <a:gd name="connsiteX0" fmla="*/ 737480 w 1474960"/>
              <a:gd name="connsiteY0" fmla="*/ 0 h 1710953"/>
              <a:gd name="connsiteX1" fmla="*/ 1474960 w 1474960"/>
              <a:gd name="connsiteY1" fmla="*/ 368740 h 1710953"/>
              <a:gd name="connsiteX2" fmla="*/ 1474960 w 1474960"/>
              <a:gd name="connsiteY2" fmla="*/ 1342213 h 1710953"/>
              <a:gd name="connsiteX3" fmla="*/ 737480 w 1474960"/>
              <a:gd name="connsiteY3" fmla="*/ 1710953 h 1710953"/>
              <a:gd name="connsiteX4" fmla="*/ 0 w 1474960"/>
              <a:gd name="connsiteY4" fmla="*/ 1342213 h 1710953"/>
              <a:gd name="connsiteX5" fmla="*/ 0 w 1474960"/>
              <a:gd name="connsiteY5" fmla="*/ 368740 h 171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960" h="1710953">
                <a:moveTo>
                  <a:pt x="737480" y="0"/>
                </a:moveTo>
                <a:lnTo>
                  <a:pt x="1474960" y="368740"/>
                </a:lnTo>
                <a:lnTo>
                  <a:pt x="1474960" y="1342213"/>
                </a:lnTo>
                <a:lnTo>
                  <a:pt x="737480" y="1710953"/>
                </a:lnTo>
                <a:lnTo>
                  <a:pt x="0" y="1342213"/>
                </a:lnTo>
                <a:lnTo>
                  <a:pt x="0" y="368740"/>
                </a:ln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21090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28F15199-B6E3-493A-A108-3AEE62C9CF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48228" y="2074366"/>
            <a:ext cx="5276936" cy="3397099"/>
          </a:xfrm>
          <a:custGeom>
            <a:avLst/>
            <a:gdLst>
              <a:gd name="connsiteX0" fmla="*/ 1607919 w 5277623"/>
              <a:gd name="connsiteY0" fmla="*/ 2118233 h 3396313"/>
              <a:gd name="connsiteX1" fmla="*/ 2449386 w 5277623"/>
              <a:gd name="connsiteY1" fmla="*/ 2118233 h 3396313"/>
              <a:gd name="connsiteX2" fmla="*/ 2768905 w 5277623"/>
              <a:gd name="connsiteY2" fmla="*/ 2757273 h 3396313"/>
              <a:gd name="connsiteX3" fmla="*/ 2449386 w 5277623"/>
              <a:gd name="connsiteY3" fmla="*/ 3396313 h 3396313"/>
              <a:gd name="connsiteX4" fmla="*/ 1607919 w 5277623"/>
              <a:gd name="connsiteY4" fmla="*/ 3396313 h 3396313"/>
              <a:gd name="connsiteX5" fmla="*/ 1288399 w 5277623"/>
              <a:gd name="connsiteY5" fmla="*/ 2757273 h 3396313"/>
              <a:gd name="connsiteX6" fmla="*/ 4116637 w 5277623"/>
              <a:gd name="connsiteY6" fmla="*/ 2102903 h 3396313"/>
              <a:gd name="connsiteX7" fmla="*/ 4958103 w 5277623"/>
              <a:gd name="connsiteY7" fmla="*/ 2102903 h 3396313"/>
              <a:gd name="connsiteX8" fmla="*/ 5277623 w 5277623"/>
              <a:gd name="connsiteY8" fmla="*/ 2741943 h 3396313"/>
              <a:gd name="connsiteX9" fmla="*/ 4958103 w 5277623"/>
              <a:gd name="connsiteY9" fmla="*/ 3380983 h 3396313"/>
              <a:gd name="connsiteX10" fmla="*/ 4116637 w 5277623"/>
              <a:gd name="connsiteY10" fmla="*/ 3380983 h 3396313"/>
              <a:gd name="connsiteX11" fmla="*/ 3797116 w 5277623"/>
              <a:gd name="connsiteY11" fmla="*/ 2741943 h 3396313"/>
              <a:gd name="connsiteX12" fmla="*/ 2864649 w 5277623"/>
              <a:gd name="connsiteY12" fmla="*/ 1414667 h 3396313"/>
              <a:gd name="connsiteX13" fmla="*/ 3706117 w 5277623"/>
              <a:gd name="connsiteY13" fmla="*/ 1414667 h 3396313"/>
              <a:gd name="connsiteX14" fmla="*/ 4025636 w 5277623"/>
              <a:gd name="connsiteY14" fmla="*/ 2053707 h 3396313"/>
              <a:gd name="connsiteX15" fmla="*/ 3706117 w 5277623"/>
              <a:gd name="connsiteY15" fmla="*/ 2692747 h 3396313"/>
              <a:gd name="connsiteX16" fmla="*/ 2864649 w 5277623"/>
              <a:gd name="connsiteY16" fmla="*/ 2692747 h 3396313"/>
              <a:gd name="connsiteX17" fmla="*/ 2545129 w 5277623"/>
              <a:gd name="connsiteY17" fmla="*/ 2053707 h 3396313"/>
              <a:gd name="connsiteX18" fmla="*/ 319521 w 5277623"/>
              <a:gd name="connsiteY18" fmla="*/ 1414667 h 3396313"/>
              <a:gd name="connsiteX19" fmla="*/ 1160987 w 5277623"/>
              <a:gd name="connsiteY19" fmla="*/ 1414667 h 3396313"/>
              <a:gd name="connsiteX20" fmla="*/ 1480507 w 5277623"/>
              <a:gd name="connsiteY20" fmla="*/ 2053707 h 3396313"/>
              <a:gd name="connsiteX21" fmla="*/ 1160987 w 5277623"/>
              <a:gd name="connsiteY21" fmla="*/ 2692747 h 3396313"/>
              <a:gd name="connsiteX22" fmla="*/ 319521 w 5277623"/>
              <a:gd name="connsiteY22" fmla="*/ 2692747 h 3396313"/>
              <a:gd name="connsiteX23" fmla="*/ 0 w 5277623"/>
              <a:gd name="connsiteY23" fmla="*/ 2053707 h 3396313"/>
              <a:gd name="connsiteX24" fmla="*/ 1600096 w 5277623"/>
              <a:gd name="connsiteY24" fmla="*/ 711118 h 3396313"/>
              <a:gd name="connsiteX25" fmla="*/ 2441563 w 5277623"/>
              <a:gd name="connsiteY25" fmla="*/ 711118 h 3396313"/>
              <a:gd name="connsiteX26" fmla="*/ 2761082 w 5277623"/>
              <a:gd name="connsiteY26" fmla="*/ 1350157 h 3396313"/>
              <a:gd name="connsiteX27" fmla="*/ 2441563 w 5277623"/>
              <a:gd name="connsiteY27" fmla="*/ 1989197 h 3396313"/>
              <a:gd name="connsiteX28" fmla="*/ 1600096 w 5277623"/>
              <a:gd name="connsiteY28" fmla="*/ 1989197 h 3396313"/>
              <a:gd name="connsiteX29" fmla="*/ 1280575 w 5277623"/>
              <a:gd name="connsiteY29" fmla="*/ 1350157 h 3396313"/>
              <a:gd name="connsiteX30" fmla="*/ 2861777 w 5277623"/>
              <a:gd name="connsiteY30" fmla="*/ 0 h 3396313"/>
              <a:gd name="connsiteX31" fmla="*/ 3703245 w 5277623"/>
              <a:gd name="connsiteY31" fmla="*/ 0 h 3396313"/>
              <a:gd name="connsiteX32" fmla="*/ 4022764 w 5277623"/>
              <a:gd name="connsiteY32" fmla="*/ 639040 h 3396313"/>
              <a:gd name="connsiteX33" fmla="*/ 3703245 w 5277623"/>
              <a:gd name="connsiteY33" fmla="*/ 1278080 h 3396313"/>
              <a:gd name="connsiteX34" fmla="*/ 2861777 w 5277623"/>
              <a:gd name="connsiteY34" fmla="*/ 1278080 h 3396313"/>
              <a:gd name="connsiteX35" fmla="*/ 2542257 w 5277623"/>
              <a:gd name="connsiteY35" fmla="*/ 639040 h 33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77623" h="3396313">
                <a:moveTo>
                  <a:pt x="1607919" y="2118233"/>
                </a:moveTo>
                <a:lnTo>
                  <a:pt x="2449386" y="2118233"/>
                </a:lnTo>
                <a:lnTo>
                  <a:pt x="2768905" y="2757273"/>
                </a:lnTo>
                <a:lnTo>
                  <a:pt x="2449386" y="3396313"/>
                </a:lnTo>
                <a:lnTo>
                  <a:pt x="1607919" y="3396313"/>
                </a:lnTo>
                <a:lnTo>
                  <a:pt x="1288399" y="2757273"/>
                </a:lnTo>
                <a:close/>
                <a:moveTo>
                  <a:pt x="4116637" y="2102903"/>
                </a:moveTo>
                <a:lnTo>
                  <a:pt x="4958103" y="2102903"/>
                </a:lnTo>
                <a:lnTo>
                  <a:pt x="5277623" y="2741943"/>
                </a:lnTo>
                <a:lnTo>
                  <a:pt x="4958103" y="3380983"/>
                </a:lnTo>
                <a:lnTo>
                  <a:pt x="4116637" y="3380983"/>
                </a:lnTo>
                <a:lnTo>
                  <a:pt x="3797116" y="2741943"/>
                </a:lnTo>
                <a:close/>
                <a:moveTo>
                  <a:pt x="2864649" y="1414667"/>
                </a:moveTo>
                <a:lnTo>
                  <a:pt x="3706117" y="1414667"/>
                </a:lnTo>
                <a:lnTo>
                  <a:pt x="4025636" y="2053707"/>
                </a:lnTo>
                <a:lnTo>
                  <a:pt x="3706117" y="2692747"/>
                </a:lnTo>
                <a:lnTo>
                  <a:pt x="2864649" y="2692747"/>
                </a:lnTo>
                <a:lnTo>
                  <a:pt x="2545129" y="2053707"/>
                </a:lnTo>
                <a:close/>
                <a:moveTo>
                  <a:pt x="319521" y="1414667"/>
                </a:moveTo>
                <a:lnTo>
                  <a:pt x="1160987" y="1414667"/>
                </a:lnTo>
                <a:lnTo>
                  <a:pt x="1480507" y="2053707"/>
                </a:lnTo>
                <a:lnTo>
                  <a:pt x="1160987" y="2692747"/>
                </a:lnTo>
                <a:lnTo>
                  <a:pt x="319521" y="2692747"/>
                </a:lnTo>
                <a:lnTo>
                  <a:pt x="0" y="2053707"/>
                </a:lnTo>
                <a:close/>
                <a:moveTo>
                  <a:pt x="1600096" y="711118"/>
                </a:moveTo>
                <a:lnTo>
                  <a:pt x="2441563" y="711118"/>
                </a:lnTo>
                <a:lnTo>
                  <a:pt x="2761082" y="1350157"/>
                </a:lnTo>
                <a:lnTo>
                  <a:pt x="2441563" y="1989197"/>
                </a:lnTo>
                <a:lnTo>
                  <a:pt x="1600096" y="1989197"/>
                </a:lnTo>
                <a:lnTo>
                  <a:pt x="1280575" y="1350157"/>
                </a:lnTo>
                <a:close/>
                <a:moveTo>
                  <a:pt x="2861777" y="0"/>
                </a:moveTo>
                <a:lnTo>
                  <a:pt x="3703245" y="0"/>
                </a:lnTo>
                <a:lnTo>
                  <a:pt x="4022764" y="639040"/>
                </a:lnTo>
                <a:lnTo>
                  <a:pt x="3703245" y="1278080"/>
                </a:lnTo>
                <a:lnTo>
                  <a:pt x="2861777" y="1278080"/>
                </a:lnTo>
                <a:lnTo>
                  <a:pt x="2542257" y="6390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56371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:a16="http://schemas.microsoft.com/office/drawing/2014/main" id="{FE6FE5BD-937C-4266-BF52-9B8B6BBA0A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771419" y="1817666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648604E3-6A58-47DC-A9A9-A5964C7B039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771419" y="3611349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id="{8BBD7D20-AC0C-45AA-89D3-660BE4DF3E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463232" y="2714507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:a16="http://schemas.microsoft.com/office/drawing/2014/main" id="{0CC859F8-B9A0-43DE-9C5D-7D4175E1030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463232" y="4508191"/>
            <a:ext cx="955762" cy="956107"/>
          </a:xfrm>
          <a:custGeom>
            <a:avLst/>
            <a:gdLst>
              <a:gd name="connsiteX0" fmla="*/ 477943 w 955886"/>
              <a:gd name="connsiteY0" fmla="*/ 0 h 955886"/>
              <a:gd name="connsiteX1" fmla="*/ 955886 w 955886"/>
              <a:gd name="connsiteY1" fmla="*/ 477943 h 955886"/>
              <a:gd name="connsiteX2" fmla="*/ 477943 w 955886"/>
              <a:gd name="connsiteY2" fmla="*/ 955886 h 955886"/>
              <a:gd name="connsiteX3" fmla="*/ 0 w 955886"/>
              <a:gd name="connsiteY3" fmla="*/ 477943 h 955886"/>
              <a:gd name="connsiteX4" fmla="*/ 477943 w 955886"/>
              <a:gd name="connsiteY4" fmla="*/ 0 h 95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886" h="955886">
                <a:moveTo>
                  <a:pt x="477943" y="0"/>
                </a:moveTo>
                <a:cubicBezTo>
                  <a:pt x="741904" y="0"/>
                  <a:pt x="955886" y="213982"/>
                  <a:pt x="955886" y="477943"/>
                </a:cubicBezTo>
                <a:cubicBezTo>
                  <a:pt x="955886" y="741904"/>
                  <a:pt x="741904" y="955886"/>
                  <a:pt x="477943" y="955886"/>
                </a:cubicBezTo>
                <a:cubicBezTo>
                  <a:pt x="213982" y="955886"/>
                  <a:pt x="0" y="741904"/>
                  <a:pt x="0" y="477943"/>
                </a:cubicBezTo>
                <a:cubicBezTo>
                  <a:pt x="0" y="213982"/>
                  <a:pt x="213982" y="0"/>
                  <a:pt x="477943" y="0"/>
                </a:cubicBezTo>
                <a:close/>
              </a:path>
            </a:pathLst>
          </a:custGeom>
          <a:noFill/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 defTabSz="457154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359432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41174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  <p:sldLayoutId id="2147483688" r:id="rId13"/>
    <p:sldLayoutId id="2147483683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</p:sldLayoutIdLst>
  <p:txStyles>
    <p:titleStyle>
      <a:lvl1pPr algn="ctr" defTabSz="914583" rtl="0" eaLnBrk="1" latinLnBrk="0" hangingPunct="1"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69" indent="-342969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1" kern="1200">
          <a:solidFill>
            <a:schemeClr val="tx1"/>
          </a:solidFill>
          <a:latin typeface="+mn-lt"/>
          <a:ea typeface="+mn-ea"/>
          <a:cs typeface="+mn-cs"/>
        </a:defRPr>
      </a:lvl1pPr>
      <a:lvl2pPr marL="743099" indent="-285807" algn="l" defTabSz="91458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1" kern="1200">
          <a:solidFill>
            <a:schemeClr val="tx1"/>
          </a:solidFill>
          <a:latin typeface="+mn-lt"/>
          <a:ea typeface="+mn-ea"/>
          <a:cs typeface="+mn-cs"/>
        </a:defRPr>
      </a:lvl2pPr>
      <a:lvl3pPr marL="1143229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520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811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5103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2394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686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977" indent="-228646" algn="l" defTabSz="91458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91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583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874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9166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457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749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1040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8332" algn="l" defTabSz="91458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091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091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091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10/28/2022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89068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  <p:sldLayoutId id="2147483758" r:id="rId20"/>
  </p:sldLayoutIdLst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40.xml"/><Relationship Id="rId1" Type="http://schemas.openxmlformats.org/officeDocument/2006/relationships/tags" Target="../tags/tag2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04B81E3B-2B5F-4E59-832A-A5B07149FC70}"/>
              </a:ext>
            </a:extLst>
          </p:cNvPr>
          <p:cNvSpPr/>
          <p:nvPr/>
        </p:nvSpPr>
        <p:spPr>
          <a:xfrm>
            <a:off x="1123022" y="1004246"/>
            <a:ext cx="3513401" cy="4793048"/>
          </a:xfrm>
          <a:custGeom>
            <a:avLst/>
            <a:gdLst>
              <a:gd name="connsiteX0" fmla="*/ 2396836 w 3513859"/>
              <a:gd name="connsiteY0" fmla="*/ 0 h 4793672"/>
              <a:gd name="connsiteX1" fmla="*/ 3513859 w 3513859"/>
              <a:gd name="connsiteY1" fmla="*/ 1117023 h 4793672"/>
              <a:gd name="connsiteX2" fmla="*/ 2234045 w 3513859"/>
              <a:gd name="connsiteY2" fmla="*/ 2396836 h 4793672"/>
              <a:gd name="connsiteX3" fmla="*/ 3513859 w 3513859"/>
              <a:gd name="connsiteY3" fmla="*/ 3676650 h 4793672"/>
              <a:gd name="connsiteX4" fmla="*/ 2396836 w 3513859"/>
              <a:gd name="connsiteY4" fmla="*/ 4793672 h 4793672"/>
              <a:gd name="connsiteX5" fmla="*/ 0 w 3513859"/>
              <a:gd name="connsiteY5" fmla="*/ 2396836 h 4793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13859" h="4793672">
                <a:moveTo>
                  <a:pt x="2396836" y="0"/>
                </a:moveTo>
                <a:lnTo>
                  <a:pt x="3513859" y="1117023"/>
                </a:lnTo>
                <a:lnTo>
                  <a:pt x="2234045" y="2396836"/>
                </a:lnTo>
                <a:lnTo>
                  <a:pt x="3513859" y="3676650"/>
                </a:lnTo>
                <a:lnTo>
                  <a:pt x="2396836" y="4793672"/>
                </a:lnTo>
                <a:lnTo>
                  <a:pt x="0" y="239683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7E9542EA-42E7-4039-9E9E-F85F72749770}"/>
              </a:ext>
            </a:extLst>
          </p:cNvPr>
          <p:cNvSpPr txBox="1"/>
          <p:nvPr/>
        </p:nvSpPr>
        <p:spPr>
          <a:xfrm>
            <a:off x="6336097" y="3692604"/>
            <a:ext cx="5487601" cy="461665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defTabSz="457154">
              <a:defRPr/>
            </a:pPr>
            <a:r>
              <a:rPr lang="en-US" altLang="zh-CN" sz="2400" dirty="0">
                <a:gradFill flip="none" rotWithShape="1">
                  <a:gsLst>
                    <a:gs pos="0">
                      <a:srgbClr val="FFFFFF">
                        <a:lumMod val="65000"/>
                      </a:srgbClr>
                    </a:gs>
                    <a:gs pos="100000">
                      <a:srgbClr val="000000">
                        <a:lumMod val="75000"/>
                        <a:lumOff val="25000"/>
                      </a:srgbClr>
                    </a:gs>
                  </a:gsLst>
                  <a:lin ang="16200000" scaled="1"/>
                  <a:tileRect/>
                </a:gra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13" name="文本框 7">
            <a:extLst>
              <a:ext uri="{FF2B5EF4-FFF2-40B4-BE49-F238E27FC236}">
                <a16:creationId xmlns:a16="http://schemas.microsoft.com/office/drawing/2014/main" id="{03A96E90-AB41-4F34-B71F-25145EA8E28E}"/>
              </a:ext>
            </a:extLst>
          </p:cNvPr>
          <p:cNvSpPr txBox="1"/>
          <p:nvPr/>
        </p:nvSpPr>
        <p:spPr>
          <a:xfrm>
            <a:off x="6336097" y="1747506"/>
            <a:ext cx="577618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defRPr/>
            </a:pPr>
            <a:r>
              <a:rPr lang="en-US" altLang="zh-CN" sz="6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Free </a:t>
            </a:r>
          </a:p>
          <a:p>
            <a:pPr defTabSz="914309">
              <a:defRPr/>
            </a:pPr>
            <a:r>
              <a:rPr lang="en-US" altLang="zh-CN" sz="6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PPT templates</a:t>
            </a:r>
            <a:endParaRPr lang="zh-CN" altLang="en-US" sz="6000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D53A6673-BEA2-4504-A156-641B6758F90D}"/>
              </a:ext>
            </a:extLst>
          </p:cNvPr>
          <p:cNvGrpSpPr/>
          <p:nvPr/>
        </p:nvGrpSpPr>
        <p:grpSpPr>
          <a:xfrm>
            <a:off x="6423337" y="4629787"/>
            <a:ext cx="1519478" cy="381581"/>
            <a:chOff x="6424174" y="4629149"/>
            <a:chExt cx="1519676" cy="381631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A276E752-F6A7-4BAF-B8B7-46A0DDD79687}"/>
                </a:ext>
              </a:extLst>
            </p:cNvPr>
            <p:cNvSpPr/>
            <p:nvPr/>
          </p:nvSpPr>
          <p:spPr>
            <a:xfrm>
              <a:off x="6469579" y="4629149"/>
              <a:ext cx="1474271" cy="38163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2294BB91-5C9E-4E2D-92E0-E4DB75615190}"/>
                </a:ext>
              </a:extLst>
            </p:cNvPr>
            <p:cNvSpPr txBox="1"/>
            <p:nvPr/>
          </p:nvSpPr>
          <p:spPr>
            <a:xfrm>
              <a:off x="6424174" y="4666075"/>
              <a:ext cx="1519676" cy="33859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1600" kern="0" dirty="0">
                  <a:gradFill>
                    <a:gsLst>
                      <a:gs pos="0">
                        <a:srgbClr val="000000">
                          <a:lumMod val="85000"/>
                          <a:lumOff val="15000"/>
                        </a:srgbClr>
                      </a:gs>
                      <a:gs pos="100000">
                        <a:srgbClr val="000000">
                          <a:lumMod val="50000"/>
                          <a:lumOff val="50000"/>
                        </a:srgb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freeppt7.com</a:t>
              </a:r>
              <a:endParaRPr lang="zh-CN" altLang="en-US" sz="1600" kern="0" dirty="0">
                <a:gradFill>
                  <a:gsLst>
                    <a:gs pos="0">
                      <a:srgbClr val="000000">
                        <a:lumMod val="85000"/>
                        <a:lumOff val="15000"/>
                      </a:srgbClr>
                    </a:gs>
                    <a:gs pos="100000">
                      <a:srgbClr val="000000">
                        <a:lumMod val="50000"/>
                        <a:lumOff val="50000"/>
                      </a:srgb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CFED827D-1B82-4192-9F37-1423EB9622D1}"/>
              </a:ext>
            </a:extLst>
          </p:cNvPr>
          <p:cNvGrpSpPr/>
          <p:nvPr/>
        </p:nvGrpSpPr>
        <p:grpSpPr>
          <a:xfrm>
            <a:off x="8140875" y="4629787"/>
            <a:ext cx="1519478" cy="381581"/>
            <a:chOff x="8141935" y="4629149"/>
            <a:chExt cx="1519676" cy="381631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D2FCCE5D-7D6E-457A-91FF-B4D07B951BA3}"/>
                </a:ext>
              </a:extLst>
            </p:cNvPr>
            <p:cNvSpPr/>
            <p:nvPr/>
          </p:nvSpPr>
          <p:spPr>
            <a:xfrm>
              <a:off x="8171832" y="4629149"/>
              <a:ext cx="1474271" cy="381631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E229C563-677C-4E01-8406-689F42A21255}"/>
                </a:ext>
              </a:extLst>
            </p:cNvPr>
            <p:cNvSpPr txBox="1"/>
            <p:nvPr/>
          </p:nvSpPr>
          <p:spPr>
            <a:xfrm>
              <a:off x="8141935" y="4666075"/>
              <a:ext cx="1519676" cy="3385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Time </a:t>
              </a:r>
              <a:r>
                <a:rPr lang="zh-CN" altLang="en-US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：</a:t>
              </a:r>
              <a:r>
                <a:rPr lang="en-US" altLang="zh-CN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20XX</a:t>
              </a:r>
              <a:endParaRPr lang="zh-CN" altLang="en-US" sz="1600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1E25DDF3-DADD-4316-A621-79B913C7CBE2}"/>
              </a:ext>
            </a:extLst>
          </p:cNvPr>
          <p:cNvGrpSpPr/>
          <p:nvPr/>
        </p:nvGrpSpPr>
        <p:grpSpPr>
          <a:xfrm>
            <a:off x="1348128" y="1004246"/>
            <a:ext cx="1184410" cy="1184410"/>
            <a:chOff x="1348304" y="1003136"/>
            <a:chExt cx="1184564" cy="1184564"/>
          </a:xfrm>
        </p:grpSpPr>
        <p:sp>
          <p:nvSpPr>
            <p:cNvPr id="3" name="菱形 2">
              <a:extLst>
                <a:ext uri="{FF2B5EF4-FFF2-40B4-BE49-F238E27FC236}">
                  <a16:creationId xmlns:a16="http://schemas.microsoft.com/office/drawing/2014/main" id="{1128C2C8-D4FD-41C7-AEC6-CB27CAF8EDA5}"/>
                </a:ext>
              </a:extLst>
            </p:cNvPr>
            <p:cNvSpPr/>
            <p:nvPr/>
          </p:nvSpPr>
          <p:spPr>
            <a:xfrm>
              <a:off x="1348304" y="1003136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1" name="椭圆 33">
              <a:extLst>
                <a:ext uri="{FF2B5EF4-FFF2-40B4-BE49-F238E27FC236}">
                  <a16:creationId xmlns:a16="http://schemas.microsoft.com/office/drawing/2014/main" id="{38ED9F03-4E27-4F35-9BE5-AFA7773B2598}"/>
                </a:ext>
              </a:extLst>
            </p:cNvPr>
            <p:cNvSpPr/>
            <p:nvPr/>
          </p:nvSpPr>
          <p:spPr>
            <a:xfrm>
              <a:off x="1740561" y="1409859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856632BB-C509-423E-8D01-9CBB18788E98}"/>
              </a:ext>
            </a:extLst>
          </p:cNvPr>
          <p:cNvGrpSpPr/>
          <p:nvPr/>
        </p:nvGrpSpPr>
        <p:grpSpPr>
          <a:xfrm>
            <a:off x="2314357" y="5407686"/>
            <a:ext cx="779216" cy="779216"/>
            <a:chOff x="2314658" y="5407149"/>
            <a:chExt cx="779317" cy="779317"/>
          </a:xfrm>
        </p:grpSpPr>
        <p:sp>
          <p:nvSpPr>
            <p:cNvPr id="4" name="菱形 3">
              <a:extLst>
                <a:ext uri="{FF2B5EF4-FFF2-40B4-BE49-F238E27FC236}">
                  <a16:creationId xmlns:a16="http://schemas.microsoft.com/office/drawing/2014/main" id="{4FA95FD9-6E3A-4F00-AF34-D693154B7C19}"/>
                </a:ext>
              </a:extLst>
            </p:cNvPr>
            <p:cNvSpPr/>
            <p:nvPr/>
          </p:nvSpPr>
          <p:spPr>
            <a:xfrm>
              <a:off x="2314658" y="5407149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8" name="椭圆 34">
              <a:extLst>
                <a:ext uri="{FF2B5EF4-FFF2-40B4-BE49-F238E27FC236}">
                  <a16:creationId xmlns:a16="http://schemas.microsoft.com/office/drawing/2014/main" id="{035C2860-4B8C-40D3-8C7B-CA9A309D135A}"/>
                </a:ext>
              </a:extLst>
            </p:cNvPr>
            <p:cNvSpPr/>
            <p:nvPr/>
          </p:nvSpPr>
          <p:spPr>
            <a:xfrm>
              <a:off x="2570051" y="5686474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D7A98550-FD28-4E27-918D-5299420A01DE}"/>
              </a:ext>
            </a:extLst>
          </p:cNvPr>
          <p:cNvGrpSpPr/>
          <p:nvPr/>
        </p:nvGrpSpPr>
        <p:grpSpPr>
          <a:xfrm>
            <a:off x="4763735" y="3519094"/>
            <a:ext cx="1203375" cy="1203375"/>
            <a:chOff x="4764355" y="3518311"/>
            <a:chExt cx="1203532" cy="1203532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95EA46-3638-4171-8C5F-2670FA6B5822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0" name="椭圆 35">
              <a:extLst>
                <a:ext uri="{FF2B5EF4-FFF2-40B4-BE49-F238E27FC236}">
                  <a16:creationId xmlns:a16="http://schemas.microsoft.com/office/drawing/2014/main" id="{4D683841-2F5F-4419-87B2-E87C3B3B136F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pic>
        <p:nvPicPr>
          <p:cNvPr id="45" name="图片占位符 44">
            <a:extLst>
              <a:ext uri="{FF2B5EF4-FFF2-40B4-BE49-F238E27FC236}">
                <a16:creationId xmlns:a16="http://schemas.microsoft.com/office/drawing/2014/main" id="{86D7FB77-01F2-4D34-9C35-7035B6E6DCB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8" r="28"/>
          <a:stretch/>
        </p:blipFill>
        <p:spPr/>
      </p:pic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72E4C740-A58C-C66D-57A2-5DD21652E05C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271670" y="333450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248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 advTm="0">
        <p14:glitter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  <p:bldP spid="1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7233C019-A0F9-4148-9ABD-0D41655F3297}"/>
              </a:ext>
            </a:extLst>
          </p:cNvPr>
          <p:cNvGrpSpPr/>
          <p:nvPr/>
        </p:nvGrpSpPr>
        <p:grpSpPr>
          <a:xfrm>
            <a:off x="6800153" y="2837898"/>
            <a:ext cx="2929000" cy="2819773"/>
            <a:chOff x="4204410" y="2237647"/>
            <a:chExt cx="3727081" cy="3588093"/>
          </a:xfrm>
        </p:grpSpPr>
        <p:cxnSp>
          <p:nvCxnSpPr>
            <p:cNvPr id="3" name="直接连接符 2">
              <a:extLst>
                <a:ext uri="{FF2B5EF4-FFF2-40B4-BE49-F238E27FC236}">
                  <a16:creationId xmlns:a16="http://schemas.microsoft.com/office/drawing/2014/main" id="{B24C3D1D-4137-40C8-BE01-ADEC253FC814}"/>
                </a:ext>
              </a:extLst>
            </p:cNvPr>
            <p:cNvCxnSpPr/>
            <p:nvPr/>
          </p:nvCxnSpPr>
          <p:spPr>
            <a:xfrm flipV="1">
              <a:off x="4259847" y="2237647"/>
              <a:ext cx="406286" cy="81257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直接连接符 3">
              <a:extLst>
                <a:ext uri="{FF2B5EF4-FFF2-40B4-BE49-F238E27FC236}">
                  <a16:creationId xmlns:a16="http://schemas.microsoft.com/office/drawing/2014/main" id="{61DBA503-1407-4513-A72B-1036E4EB57FF}"/>
                </a:ext>
              </a:extLst>
            </p:cNvPr>
            <p:cNvCxnSpPr/>
            <p:nvPr/>
          </p:nvCxnSpPr>
          <p:spPr>
            <a:xfrm>
              <a:off x="4666133" y="2237647"/>
              <a:ext cx="1072365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F790F25F-1AD2-48E2-B3CD-7EE54D91CF4B}"/>
                </a:ext>
              </a:extLst>
            </p:cNvPr>
            <p:cNvCxnSpPr>
              <a:cxnSpLocks/>
            </p:cNvCxnSpPr>
            <p:nvPr/>
          </p:nvCxnSpPr>
          <p:spPr>
            <a:xfrm>
              <a:off x="7565045" y="3274062"/>
              <a:ext cx="366446" cy="73289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898A007C-491F-42A6-9DE2-23BE8EB4EFF4}"/>
                </a:ext>
              </a:extLst>
            </p:cNvPr>
            <p:cNvCxnSpPr/>
            <p:nvPr/>
          </p:nvCxnSpPr>
          <p:spPr>
            <a:xfrm>
              <a:off x="6365445" y="4997319"/>
              <a:ext cx="1072365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FA9B0C5C-19A6-4FB2-826C-D36DB8AD433B}"/>
                </a:ext>
              </a:extLst>
            </p:cNvPr>
            <p:cNvCxnSpPr/>
            <p:nvPr/>
          </p:nvCxnSpPr>
          <p:spPr>
            <a:xfrm flipH="1">
              <a:off x="5959519" y="5013168"/>
              <a:ext cx="406286" cy="81257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8887E8FC-4F2E-4A40-8BC1-1F3DE3A69E10}"/>
                </a:ext>
              </a:extLst>
            </p:cNvPr>
            <p:cNvCxnSpPr/>
            <p:nvPr/>
          </p:nvCxnSpPr>
          <p:spPr>
            <a:xfrm>
              <a:off x="4204410" y="4991396"/>
              <a:ext cx="406286" cy="81257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olid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27765B5-29CC-41BA-A7F4-4EFA357C3A99}"/>
              </a:ext>
            </a:extLst>
          </p:cNvPr>
          <p:cNvGrpSpPr/>
          <p:nvPr/>
        </p:nvGrpSpPr>
        <p:grpSpPr>
          <a:xfrm>
            <a:off x="1418421" y="2160643"/>
            <a:ext cx="3584727" cy="944649"/>
            <a:chOff x="6818242" y="1725490"/>
            <a:chExt cx="3585194" cy="944771"/>
          </a:xfrm>
        </p:grpSpPr>
        <p:sp>
          <p:nvSpPr>
            <p:cNvPr id="26" name="文本框 6">
              <a:extLst>
                <a:ext uri="{FF2B5EF4-FFF2-40B4-BE49-F238E27FC236}">
                  <a16:creationId xmlns:a16="http://schemas.microsoft.com/office/drawing/2014/main" id="{A7837A5D-1081-4A66-92D8-202817A659FD}"/>
                </a:ext>
              </a:extLst>
            </p:cNvPr>
            <p:cNvSpPr txBox="1"/>
            <p:nvPr/>
          </p:nvSpPr>
          <p:spPr>
            <a:xfrm>
              <a:off x="6818242" y="2046869"/>
              <a:ext cx="3585194" cy="6233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7" name="文本框 7">
              <a:extLst>
                <a:ext uri="{FF2B5EF4-FFF2-40B4-BE49-F238E27FC236}">
                  <a16:creationId xmlns:a16="http://schemas.microsoft.com/office/drawing/2014/main" id="{B43844C6-51B9-4B91-8AD6-0DE41F93C8F2}"/>
                </a:ext>
              </a:extLst>
            </p:cNvPr>
            <p:cNvSpPr txBox="1"/>
            <p:nvPr/>
          </p:nvSpPr>
          <p:spPr>
            <a:xfrm>
              <a:off x="6818243" y="1725490"/>
              <a:ext cx="2228802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AB7E23CB-B031-4B70-A570-DBDC27564DED}"/>
              </a:ext>
            </a:extLst>
          </p:cNvPr>
          <p:cNvGrpSpPr/>
          <p:nvPr/>
        </p:nvGrpSpPr>
        <p:grpSpPr>
          <a:xfrm>
            <a:off x="1418421" y="3600317"/>
            <a:ext cx="3584727" cy="944649"/>
            <a:chOff x="6818242" y="1725490"/>
            <a:chExt cx="3585194" cy="944771"/>
          </a:xfrm>
        </p:grpSpPr>
        <p:sp>
          <p:nvSpPr>
            <p:cNvPr id="29" name="文本框 6">
              <a:extLst>
                <a:ext uri="{FF2B5EF4-FFF2-40B4-BE49-F238E27FC236}">
                  <a16:creationId xmlns:a16="http://schemas.microsoft.com/office/drawing/2014/main" id="{426F50C5-02F7-4630-8685-10A7EAC270CE}"/>
                </a:ext>
              </a:extLst>
            </p:cNvPr>
            <p:cNvSpPr txBox="1"/>
            <p:nvPr/>
          </p:nvSpPr>
          <p:spPr>
            <a:xfrm>
              <a:off x="6818242" y="2046869"/>
              <a:ext cx="3585194" cy="6233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0" name="文本框 7">
              <a:extLst>
                <a:ext uri="{FF2B5EF4-FFF2-40B4-BE49-F238E27FC236}">
                  <a16:creationId xmlns:a16="http://schemas.microsoft.com/office/drawing/2014/main" id="{CF09B6EE-8DC1-4E95-B985-7D75D43980AB}"/>
                </a:ext>
              </a:extLst>
            </p:cNvPr>
            <p:cNvSpPr txBox="1"/>
            <p:nvPr/>
          </p:nvSpPr>
          <p:spPr>
            <a:xfrm>
              <a:off x="6818243" y="1725490"/>
              <a:ext cx="2228802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B56FAA63-EE23-4074-9674-A75C2684BF23}"/>
              </a:ext>
            </a:extLst>
          </p:cNvPr>
          <p:cNvGrpSpPr/>
          <p:nvPr/>
        </p:nvGrpSpPr>
        <p:grpSpPr>
          <a:xfrm>
            <a:off x="1418421" y="4888172"/>
            <a:ext cx="3584727" cy="944649"/>
            <a:chOff x="6818242" y="1725490"/>
            <a:chExt cx="3585194" cy="944771"/>
          </a:xfrm>
        </p:grpSpPr>
        <p:sp>
          <p:nvSpPr>
            <p:cNvPr id="32" name="文本框 6">
              <a:extLst>
                <a:ext uri="{FF2B5EF4-FFF2-40B4-BE49-F238E27FC236}">
                  <a16:creationId xmlns:a16="http://schemas.microsoft.com/office/drawing/2014/main" id="{416A58F2-584A-499D-BBF4-2327ACE2AA4B}"/>
                </a:ext>
              </a:extLst>
            </p:cNvPr>
            <p:cNvSpPr txBox="1"/>
            <p:nvPr/>
          </p:nvSpPr>
          <p:spPr>
            <a:xfrm>
              <a:off x="6818242" y="2046869"/>
              <a:ext cx="3585194" cy="6233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3" name="文本框 7">
              <a:extLst>
                <a:ext uri="{FF2B5EF4-FFF2-40B4-BE49-F238E27FC236}">
                  <a16:creationId xmlns:a16="http://schemas.microsoft.com/office/drawing/2014/main" id="{4800B898-74FB-4A0F-B29E-0A64F630E68C}"/>
                </a:ext>
              </a:extLst>
            </p:cNvPr>
            <p:cNvSpPr txBox="1"/>
            <p:nvPr/>
          </p:nvSpPr>
          <p:spPr>
            <a:xfrm>
              <a:off x="6818243" y="1725490"/>
              <a:ext cx="2228802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pic>
        <p:nvPicPr>
          <p:cNvPr id="36" name="图片占位符 35">
            <a:extLst>
              <a:ext uri="{FF2B5EF4-FFF2-40B4-BE49-F238E27FC236}">
                <a16:creationId xmlns:a16="http://schemas.microsoft.com/office/drawing/2014/main" id="{9D48EF45-BE19-4240-8A1A-34637B8764B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" r="16"/>
          <a:stretch>
            <a:fillRect/>
          </a:stretch>
        </p:blipFill>
        <p:spPr/>
      </p:pic>
      <p:grpSp>
        <p:nvGrpSpPr>
          <p:cNvPr id="37" name="组合 36">
            <a:extLst>
              <a:ext uri="{FF2B5EF4-FFF2-40B4-BE49-F238E27FC236}">
                <a16:creationId xmlns:a16="http://schemas.microsoft.com/office/drawing/2014/main" id="{D863022E-BC9A-4C37-9FCB-647902363F58}"/>
              </a:ext>
            </a:extLst>
          </p:cNvPr>
          <p:cNvGrpSpPr/>
          <p:nvPr/>
        </p:nvGrpSpPr>
        <p:grpSpPr>
          <a:xfrm>
            <a:off x="701940" y="459146"/>
            <a:ext cx="5393266" cy="897644"/>
            <a:chOff x="1611895" y="2693164"/>
            <a:chExt cx="5393968" cy="897761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20253768-FC19-4E94-8823-777A8354EBE7}"/>
                </a:ext>
              </a:extLst>
            </p:cNvPr>
            <p:cNvSpPr txBox="1"/>
            <p:nvPr/>
          </p:nvSpPr>
          <p:spPr>
            <a:xfrm>
              <a:off x="1626408" y="315671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9" name="文本框 7">
              <a:extLst>
                <a:ext uri="{FF2B5EF4-FFF2-40B4-BE49-F238E27FC236}">
                  <a16:creationId xmlns:a16="http://schemas.microsoft.com/office/drawing/2014/main" id="{002B3267-1462-428F-BFE1-A0AE84832743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42472DDD-0211-4025-9DB0-0F1D8F8E844F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6493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组合 140">
            <a:extLst>
              <a:ext uri="{FF2B5EF4-FFF2-40B4-BE49-F238E27FC236}">
                <a16:creationId xmlns:a16="http://schemas.microsoft.com/office/drawing/2014/main" id="{2D08DECC-1F75-4ABF-AB0B-3904EE774B7B}"/>
              </a:ext>
            </a:extLst>
          </p:cNvPr>
          <p:cNvGrpSpPr/>
          <p:nvPr/>
        </p:nvGrpSpPr>
        <p:grpSpPr>
          <a:xfrm>
            <a:off x="1019043" y="2104405"/>
            <a:ext cx="2998430" cy="1726974"/>
            <a:chOff x="1019176" y="2103438"/>
            <a:chExt cx="2998820" cy="1727199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id="{9AC5EA5F-BE43-4482-9144-E96667C46CF8}"/>
                </a:ext>
              </a:extLst>
            </p:cNvPr>
            <p:cNvSpPr/>
            <p:nvPr/>
          </p:nvSpPr>
          <p:spPr>
            <a:xfrm>
              <a:off x="1019176" y="33146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4718DCA8-5A7E-4D5F-8872-0A8EC1BD7EBB}"/>
                </a:ext>
              </a:extLst>
            </p:cNvPr>
            <p:cNvGrpSpPr/>
            <p:nvPr/>
          </p:nvGrpSpPr>
          <p:grpSpPr>
            <a:xfrm>
              <a:off x="1019176" y="2103438"/>
              <a:ext cx="2998820" cy="1670012"/>
              <a:chOff x="1019176" y="2103438"/>
              <a:chExt cx="2998820" cy="1670012"/>
            </a:xfrm>
          </p:grpSpPr>
          <p:sp>
            <p:nvSpPr>
              <p:cNvPr id="75" name="矩形 74">
                <a:extLst>
                  <a:ext uri="{FF2B5EF4-FFF2-40B4-BE49-F238E27FC236}">
                    <a16:creationId xmlns:a16="http://schemas.microsoft.com/office/drawing/2014/main" id="{416804A4-36A8-4C26-AD7E-D68F11CFEE9C}"/>
                  </a:ext>
                </a:extLst>
              </p:cNvPr>
              <p:cNvSpPr/>
              <p:nvPr/>
            </p:nvSpPr>
            <p:spPr>
              <a:xfrm>
                <a:off x="1019176" y="2103438"/>
                <a:ext cx="2998820" cy="1211261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69" name="椭圆 12">
                <a:extLst>
                  <a:ext uri="{FF2B5EF4-FFF2-40B4-BE49-F238E27FC236}">
                    <a16:creationId xmlns:a16="http://schemas.microsoft.com/office/drawing/2014/main" id="{08F937F6-30BB-405E-A5E2-27FA3F5336D7}"/>
                  </a:ext>
                </a:extLst>
              </p:cNvPr>
              <p:cNvSpPr/>
              <p:nvPr/>
            </p:nvSpPr>
            <p:spPr>
              <a:xfrm>
                <a:off x="1283048" y="2366169"/>
                <a:ext cx="577155" cy="685800"/>
              </a:xfrm>
              <a:custGeom>
                <a:avLst/>
                <a:gdLst>
                  <a:gd name="connsiteX0" fmla="*/ 286916 w 511317"/>
                  <a:gd name="connsiteY0" fmla="*/ 435774 h 607568"/>
                  <a:gd name="connsiteX1" fmla="*/ 273787 w 511317"/>
                  <a:gd name="connsiteY1" fmla="*/ 481438 h 607568"/>
                  <a:gd name="connsiteX2" fmla="*/ 285558 w 511317"/>
                  <a:gd name="connsiteY2" fmla="*/ 492289 h 607568"/>
                  <a:gd name="connsiteX3" fmla="*/ 329701 w 511317"/>
                  <a:gd name="connsiteY3" fmla="*/ 475560 h 607568"/>
                  <a:gd name="connsiteX4" fmla="*/ 328570 w 511317"/>
                  <a:gd name="connsiteY4" fmla="*/ 471491 h 607568"/>
                  <a:gd name="connsiteX5" fmla="*/ 290538 w 511317"/>
                  <a:gd name="connsiteY5" fmla="*/ 436452 h 607568"/>
                  <a:gd name="connsiteX6" fmla="*/ 108472 w 511317"/>
                  <a:gd name="connsiteY6" fmla="*/ 368422 h 607568"/>
                  <a:gd name="connsiteX7" fmla="*/ 198345 w 511317"/>
                  <a:gd name="connsiteY7" fmla="*/ 368422 h 607568"/>
                  <a:gd name="connsiteX8" fmla="*/ 209438 w 511317"/>
                  <a:gd name="connsiteY8" fmla="*/ 379494 h 607568"/>
                  <a:gd name="connsiteX9" fmla="*/ 198345 w 511317"/>
                  <a:gd name="connsiteY9" fmla="*/ 390791 h 607568"/>
                  <a:gd name="connsiteX10" fmla="*/ 108472 w 511317"/>
                  <a:gd name="connsiteY10" fmla="*/ 390791 h 607568"/>
                  <a:gd name="connsiteX11" fmla="*/ 97380 w 511317"/>
                  <a:gd name="connsiteY11" fmla="*/ 379494 h 607568"/>
                  <a:gd name="connsiteX12" fmla="*/ 108472 w 511317"/>
                  <a:gd name="connsiteY12" fmla="*/ 368422 h 607568"/>
                  <a:gd name="connsiteX13" fmla="*/ 406216 w 511317"/>
                  <a:gd name="connsiteY13" fmla="*/ 304207 h 607568"/>
                  <a:gd name="connsiteX14" fmla="*/ 395577 w 511317"/>
                  <a:gd name="connsiteY14" fmla="*/ 315736 h 607568"/>
                  <a:gd name="connsiteX15" fmla="*/ 441078 w 511317"/>
                  <a:gd name="connsiteY15" fmla="*/ 357783 h 607568"/>
                  <a:gd name="connsiteX16" fmla="*/ 451718 w 511317"/>
                  <a:gd name="connsiteY16" fmla="*/ 346028 h 607568"/>
                  <a:gd name="connsiteX17" fmla="*/ 431627 w 511317"/>
                  <a:gd name="connsiteY17" fmla="*/ 283833 h 607568"/>
                  <a:gd name="connsiteX18" fmla="*/ 458283 w 511317"/>
                  <a:gd name="connsiteY18" fmla="*/ 293582 h 607568"/>
                  <a:gd name="connsiteX19" fmla="*/ 460320 w 511317"/>
                  <a:gd name="connsiteY19" fmla="*/ 345802 h 607568"/>
                  <a:gd name="connsiteX20" fmla="*/ 445606 w 511317"/>
                  <a:gd name="connsiteY20" fmla="*/ 361852 h 607568"/>
                  <a:gd name="connsiteX21" fmla="*/ 436551 w 511317"/>
                  <a:gd name="connsiteY21" fmla="*/ 371573 h 607568"/>
                  <a:gd name="connsiteX22" fmla="*/ 336945 w 511317"/>
                  <a:gd name="connsiteY22" fmla="*/ 479177 h 607568"/>
                  <a:gd name="connsiteX23" fmla="*/ 290538 w 511317"/>
                  <a:gd name="connsiteY23" fmla="*/ 496810 h 607568"/>
                  <a:gd name="connsiteX24" fmla="*/ 259751 w 511317"/>
                  <a:gd name="connsiteY24" fmla="*/ 508565 h 607568"/>
                  <a:gd name="connsiteX25" fmla="*/ 268806 w 511317"/>
                  <a:gd name="connsiteY25" fmla="*/ 476917 h 607568"/>
                  <a:gd name="connsiteX26" fmla="*/ 282615 w 511317"/>
                  <a:gd name="connsiteY26" fmla="*/ 429218 h 607568"/>
                  <a:gd name="connsiteX27" fmla="*/ 381994 w 511317"/>
                  <a:gd name="connsiteY27" fmla="*/ 321387 h 607568"/>
                  <a:gd name="connsiteX28" fmla="*/ 391049 w 511317"/>
                  <a:gd name="connsiteY28" fmla="*/ 311667 h 607568"/>
                  <a:gd name="connsiteX29" fmla="*/ 405990 w 511317"/>
                  <a:gd name="connsiteY29" fmla="*/ 295616 h 607568"/>
                  <a:gd name="connsiteX30" fmla="*/ 431627 w 511317"/>
                  <a:gd name="connsiteY30" fmla="*/ 283833 h 607568"/>
                  <a:gd name="connsiteX31" fmla="*/ 108476 w 511317"/>
                  <a:gd name="connsiteY31" fmla="*/ 267866 h 607568"/>
                  <a:gd name="connsiteX32" fmla="*/ 236871 w 511317"/>
                  <a:gd name="connsiteY32" fmla="*/ 267866 h 607568"/>
                  <a:gd name="connsiteX33" fmla="*/ 247967 w 511317"/>
                  <a:gd name="connsiteY33" fmla="*/ 279163 h 607568"/>
                  <a:gd name="connsiteX34" fmla="*/ 236871 w 511317"/>
                  <a:gd name="connsiteY34" fmla="*/ 290235 h 607568"/>
                  <a:gd name="connsiteX35" fmla="*/ 108476 w 511317"/>
                  <a:gd name="connsiteY35" fmla="*/ 290235 h 607568"/>
                  <a:gd name="connsiteX36" fmla="*/ 97380 w 511317"/>
                  <a:gd name="connsiteY36" fmla="*/ 279163 h 607568"/>
                  <a:gd name="connsiteX37" fmla="*/ 108476 w 511317"/>
                  <a:gd name="connsiteY37" fmla="*/ 267866 h 607568"/>
                  <a:gd name="connsiteX38" fmla="*/ 108474 w 511317"/>
                  <a:gd name="connsiteY38" fmla="*/ 216989 h 607568"/>
                  <a:gd name="connsiteX39" fmla="*/ 365231 w 511317"/>
                  <a:gd name="connsiteY39" fmla="*/ 216989 h 607568"/>
                  <a:gd name="connsiteX40" fmla="*/ 376325 w 511317"/>
                  <a:gd name="connsiteY40" fmla="*/ 228286 h 607568"/>
                  <a:gd name="connsiteX41" fmla="*/ 365231 w 511317"/>
                  <a:gd name="connsiteY41" fmla="*/ 239358 h 607568"/>
                  <a:gd name="connsiteX42" fmla="*/ 108474 w 511317"/>
                  <a:gd name="connsiteY42" fmla="*/ 239358 h 607568"/>
                  <a:gd name="connsiteX43" fmla="*/ 97380 w 511317"/>
                  <a:gd name="connsiteY43" fmla="*/ 228286 h 607568"/>
                  <a:gd name="connsiteX44" fmla="*/ 108474 w 511317"/>
                  <a:gd name="connsiteY44" fmla="*/ 216989 h 607568"/>
                  <a:gd name="connsiteX45" fmla="*/ 108474 w 511317"/>
                  <a:gd name="connsiteY45" fmla="*/ 166111 h 607568"/>
                  <a:gd name="connsiteX46" fmla="*/ 365231 w 511317"/>
                  <a:gd name="connsiteY46" fmla="*/ 166111 h 607568"/>
                  <a:gd name="connsiteX47" fmla="*/ 376325 w 511317"/>
                  <a:gd name="connsiteY47" fmla="*/ 177408 h 607568"/>
                  <a:gd name="connsiteX48" fmla="*/ 365231 w 511317"/>
                  <a:gd name="connsiteY48" fmla="*/ 188480 h 607568"/>
                  <a:gd name="connsiteX49" fmla="*/ 108474 w 511317"/>
                  <a:gd name="connsiteY49" fmla="*/ 188480 h 607568"/>
                  <a:gd name="connsiteX50" fmla="*/ 97380 w 511317"/>
                  <a:gd name="connsiteY50" fmla="*/ 177408 h 607568"/>
                  <a:gd name="connsiteX51" fmla="*/ 108474 w 511317"/>
                  <a:gd name="connsiteY51" fmla="*/ 166111 h 607568"/>
                  <a:gd name="connsiteX52" fmla="*/ 108474 w 511317"/>
                  <a:gd name="connsiteY52" fmla="*/ 115304 h 607568"/>
                  <a:gd name="connsiteX53" fmla="*/ 365231 w 511317"/>
                  <a:gd name="connsiteY53" fmla="*/ 115304 h 607568"/>
                  <a:gd name="connsiteX54" fmla="*/ 376325 w 511317"/>
                  <a:gd name="connsiteY54" fmla="*/ 126375 h 607568"/>
                  <a:gd name="connsiteX55" fmla="*/ 365231 w 511317"/>
                  <a:gd name="connsiteY55" fmla="*/ 137673 h 607568"/>
                  <a:gd name="connsiteX56" fmla="*/ 108474 w 511317"/>
                  <a:gd name="connsiteY56" fmla="*/ 137673 h 607568"/>
                  <a:gd name="connsiteX57" fmla="*/ 97380 w 511317"/>
                  <a:gd name="connsiteY57" fmla="*/ 126375 h 607568"/>
                  <a:gd name="connsiteX58" fmla="*/ 108474 w 511317"/>
                  <a:gd name="connsiteY58" fmla="*/ 115304 h 607568"/>
                  <a:gd name="connsiteX59" fmla="*/ 60914 w 511317"/>
                  <a:gd name="connsiteY59" fmla="*/ 24185 h 607568"/>
                  <a:gd name="connsiteX60" fmla="*/ 24456 w 511317"/>
                  <a:gd name="connsiteY60" fmla="*/ 60802 h 607568"/>
                  <a:gd name="connsiteX61" fmla="*/ 24456 w 511317"/>
                  <a:gd name="connsiteY61" fmla="*/ 546766 h 607568"/>
                  <a:gd name="connsiteX62" fmla="*/ 60914 w 511317"/>
                  <a:gd name="connsiteY62" fmla="*/ 583383 h 607568"/>
                  <a:gd name="connsiteX63" fmla="*/ 450403 w 511317"/>
                  <a:gd name="connsiteY63" fmla="*/ 583383 h 607568"/>
                  <a:gd name="connsiteX64" fmla="*/ 486861 w 511317"/>
                  <a:gd name="connsiteY64" fmla="*/ 546766 h 607568"/>
                  <a:gd name="connsiteX65" fmla="*/ 486861 w 511317"/>
                  <a:gd name="connsiteY65" fmla="*/ 60802 h 607568"/>
                  <a:gd name="connsiteX66" fmla="*/ 450403 w 511317"/>
                  <a:gd name="connsiteY66" fmla="*/ 24185 h 607568"/>
                  <a:gd name="connsiteX67" fmla="*/ 60914 w 511317"/>
                  <a:gd name="connsiteY67" fmla="*/ 0 h 607568"/>
                  <a:gd name="connsiteX68" fmla="*/ 450403 w 511317"/>
                  <a:gd name="connsiteY68" fmla="*/ 0 h 607568"/>
                  <a:gd name="connsiteX69" fmla="*/ 511317 w 511317"/>
                  <a:gd name="connsiteY69" fmla="*/ 60802 h 607568"/>
                  <a:gd name="connsiteX70" fmla="*/ 511317 w 511317"/>
                  <a:gd name="connsiteY70" fmla="*/ 546766 h 607568"/>
                  <a:gd name="connsiteX71" fmla="*/ 450403 w 511317"/>
                  <a:gd name="connsiteY71" fmla="*/ 607568 h 607568"/>
                  <a:gd name="connsiteX72" fmla="*/ 60914 w 511317"/>
                  <a:gd name="connsiteY72" fmla="*/ 607568 h 607568"/>
                  <a:gd name="connsiteX73" fmla="*/ 0 w 511317"/>
                  <a:gd name="connsiteY73" fmla="*/ 546766 h 607568"/>
                  <a:gd name="connsiteX74" fmla="*/ 0 w 511317"/>
                  <a:gd name="connsiteY74" fmla="*/ 60802 h 607568"/>
                  <a:gd name="connsiteX75" fmla="*/ 60914 w 511317"/>
                  <a:gd name="connsiteY75" fmla="*/ 0 h 60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1317" h="607568">
                    <a:moveTo>
                      <a:pt x="286916" y="435774"/>
                    </a:moveTo>
                    <a:lnTo>
                      <a:pt x="273787" y="481438"/>
                    </a:lnTo>
                    <a:lnTo>
                      <a:pt x="285558" y="492289"/>
                    </a:lnTo>
                    <a:lnTo>
                      <a:pt x="329701" y="475560"/>
                    </a:lnTo>
                    <a:lnTo>
                      <a:pt x="328570" y="471491"/>
                    </a:lnTo>
                    <a:lnTo>
                      <a:pt x="290538" y="436452"/>
                    </a:lnTo>
                    <a:close/>
                    <a:moveTo>
                      <a:pt x="108472" y="368422"/>
                    </a:moveTo>
                    <a:lnTo>
                      <a:pt x="198345" y="368422"/>
                    </a:lnTo>
                    <a:cubicBezTo>
                      <a:pt x="204457" y="368422"/>
                      <a:pt x="209438" y="373393"/>
                      <a:pt x="209438" y="379494"/>
                    </a:cubicBezTo>
                    <a:cubicBezTo>
                      <a:pt x="209438" y="385820"/>
                      <a:pt x="204457" y="390791"/>
                      <a:pt x="198345" y="390791"/>
                    </a:cubicBezTo>
                    <a:lnTo>
                      <a:pt x="108472" y="390791"/>
                    </a:lnTo>
                    <a:cubicBezTo>
                      <a:pt x="102360" y="390791"/>
                      <a:pt x="97380" y="385820"/>
                      <a:pt x="97380" y="379494"/>
                    </a:cubicBezTo>
                    <a:cubicBezTo>
                      <a:pt x="97380" y="373393"/>
                      <a:pt x="102360" y="368422"/>
                      <a:pt x="108472" y="368422"/>
                    </a:cubicBezTo>
                    <a:close/>
                    <a:moveTo>
                      <a:pt x="406216" y="304207"/>
                    </a:moveTo>
                    <a:lnTo>
                      <a:pt x="395577" y="315736"/>
                    </a:lnTo>
                    <a:lnTo>
                      <a:pt x="441078" y="357783"/>
                    </a:lnTo>
                    <a:lnTo>
                      <a:pt x="451718" y="346028"/>
                    </a:lnTo>
                    <a:close/>
                    <a:moveTo>
                      <a:pt x="431627" y="283833"/>
                    </a:moveTo>
                    <a:cubicBezTo>
                      <a:pt x="441078" y="283466"/>
                      <a:pt x="450699" y="286687"/>
                      <a:pt x="458283" y="293582"/>
                    </a:cubicBezTo>
                    <a:cubicBezTo>
                      <a:pt x="473224" y="307371"/>
                      <a:pt x="474129" y="330882"/>
                      <a:pt x="460320" y="345802"/>
                    </a:cubicBezTo>
                    <a:lnTo>
                      <a:pt x="445606" y="361852"/>
                    </a:lnTo>
                    <a:lnTo>
                      <a:pt x="436551" y="371573"/>
                    </a:lnTo>
                    <a:lnTo>
                      <a:pt x="336945" y="479177"/>
                    </a:lnTo>
                    <a:lnTo>
                      <a:pt x="290538" y="496810"/>
                    </a:lnTo>
                    <a:lnTo>
                      <a:pt x="259751" y="508565"/>
                    </a:lnTo>
                    <a:lnTo>
                      <a:pt x="268806" y="476917"/>
                    </a:lnTo>
                    <a:lnTo>
                      <a:pt x="282615" y="429218"/>
                    </a:lnTo>
                    <a:lnTo>
                      <a:pt x="381994" y="321387"/>
                    </a:lnTo>
                    <a:lnTo>
                      <a:pt x="391049" y="311667"/>
                    </a:lnTo>
                    <a:lnTo>
                      <a:pt x="405990" y="295616"/>
                    </a:lnTo>
                    <a:cubicBezTo>
                      <a:pt x="412895" y="288156"/>
                      <a:pt x="422176" y="284200"/>
                      <a:pt x="431627" y="283833"/>
                    </a:cubicBezTo>
                    <a:close/>
                    <a:moveTo>
                      <a:pt x="108476" y="267866"/>
                    </a:moveTo>
                    <a:lnTo>
                      <a:pt x="236871" y="267866"/>
                    </a:lnTo>
                    <a:cubicBezTo>
                      <a:pt x="242985" y="267866"/>
                      <a:pt x="247967" y="272837"/>
                      <a:pt x="247967" y="279163"/>
                    </a:cubicBezTo>
                    <a:cubicBezTo>
                      <a:pt x="247967" y="285264"/>
                      <a:pt x="242985" y="290235"/>
                      <a:pt x="236871" y="290235"/>
                    </a:cubicBezTo>
                    <a:lnTo>
                      <a:pt x="108476" y="290235"/>
                    </a:lnTo>
                    <a:cubicBezTo>
                      <a:pt x="102362" y="290235"/>
                      <a:pt x="97380" y="285264"/>
                      <a:pt x="97380" y="279163"/>
                    </a:cubicBezTo>
                    <a:cubicBezTo>
                      <a:pt x="97380" y="273063"/>
                      <a:pt x="102362" y="267866"/>
                      <a:pt x="108476" y="267866"/>
                    </a:cubicBezTo>
                    <a:close/>
                    <a:moveTo>
                      <a:pt x="108474" y="216989"/>
                    </a:moveTo>
                    <a:lnTo>
                      <a:pt x="365231" y="216989"/>
                    </a:lnTo>
                    <a:cubicBezTo>
                      <a:pt x="371344" y="216989"/>
                      <a:pt x="376325" y="221960"/>
                      <a:pt x="376325" y="228286"/>
                    </a:cubicBezTo>
                    <a:cubicBezTo>
                      <a:pt x="376325" y="234387"/>
                      <a:pt x="371344" y="239358"/>
                      <a:pt x="365231" y="239358"/>
                    </a:cubicBezTo>
                    <a:lnTo>
                      <a:pt x="108474" y="239358"/>
                    </a:lnTo>
                    <a:cubicBezTo>
                      <a:pt x="102361" y="239358"/>
                      <a:pt x="97380" y="234387"/>
                      <a:pt x="97380" y="228286"/>
                    </a:cubicBezTo>
                    <a:cubicBezTo>
                      <a:pt x="97380" y="221960"/>
                      <a:pt x="102361" y="216989"/>
                      <a:pt x="108474" y="216989"/>
                    </a:cubicBezTo>
                    <a:close/>
                    <a:moveTo>
                      <a:pt x="108474" y="166111"/>
                    </a:moveTo>
                    <a:lnTo>
                      <a:pt x="365231" y="166111"/>
                    </a:lnTo>
                    <a:cubicBezTo>
                      <a:pt x="371344" y="166111"/>
                      <a:pt x="376325" y="171082"/>
                      <a:pt x="376325" y="177408"/>
                    </a:cubicBezTo>
                    <a:cubicBezTo>
                      <a:pt x="376325" y="183509"/>
                      <a:pt x="371344" y="188480"/>
                      <a:pt x="365231" y="188480"/>
                    </a:cubicBezTo>
                    <a:lnTo>
                      <a:pt x="108474" y="188480"/>
                    </a:lnTo>
                    <a:cubicBezTo>
                      <a:pt x="102361" y="188480"/>
                      <a:pt x="97380" y="183509"/>
                      <a:pt x="97380" y="177408"/>
                    </a:cubicBezTo>
                    <a:cubicBezTo>
                      <a:pt x="97380" y="171082"/>
                      <a:pt x="102361" y="166111"/>
                      <a:pt x="108474" y="166111"/>
                    </a:cubicBezTo>
                    <a:close/>
                    <a:moveTo>
                      <a:pt x="108474" y="115304"/>
                    </a:moveTo>
                    <a:lnTo>
                      <a:pt x="365231" y="115304"/>
                    </a:lnTo>
                    <a:cubicBezTo>
                      <a:pt x="371344" y="115304"/>
                      <a:pt x="376325" y="120275"/>
                      <a:pt x="376325" y="126375"/>
                    </a:cubicBezTo>
                    <a:cubicBezTo>
                      <a:pt x="376325" y="132702"/>
                      <a:pt x="371344" y="137673"/>
                      <a:pt x="365231" y="137673"/>
                    </a:cubicBezTo>
                    <a:lnTo>
                      <a:pt x="108474" y="137673"/>
                    </a:lnTo>
                    <a:cubicBezTo>
                      <a:pt x="102361" y="137673"/>
                      <a:pt x="97380" y="132702"/>
                      <a:pt x="97380" y="126375"/>
                    </a:cubicBezTo>
                    <a:cubicBezTo>
                      <a:pt x="97380" y="120275"/>
                      <a:pt x="102361" y="115304"/>
                      <a:pt x="108474" y="115304"/>
                    </a:cubicBezTo>
                    <a:close/>
                    <a:moveTo>
                      <a:pt x="60914" y="24185"/>
                    </a:moveTo>
                    <a:cubicBezTo>
                      <a:pt x="40760" y="24185"/>
                      <a:pt x="24456" y="40685"/>
                      <a:pt x="24456" y="60802"/>
                    </a:cubicBezTo>
                    <a:lnTo>
                      <a:pt x="24456" y="546766"/>
                    </a:lnTo>
                    <a:cubicBezTo>
                      <a:pt x="24456" y="566883"/>
                      <a:pt x="40760" y="583383"/>
                      <a:pt x="60914" y="583383"/>
                    </a:cubicBezTo>
                    <a:lnTo>
                      <a:pt x="450403" y="583383"/>
                    </a:lnTo>
                    <a:cubicBezTo>
                      <a:pt x="470557" y="583383"/>
                      <a:pt x="486861" y="566883"/>
                      <a:pt x="486861" y="546766"/>
                    </a:cubicBezTo>
                    <a:lnTo>
                      <a:pt x="486861" y="60802"/>
                    </a:lnTo>
                    <a:cubicBezTo>
                      <a:pt x="486861" y="40685"/>
                      <a:pt x="470557" y="24185"/>
                      <a:pt x="450403" y="24185"/>
                    </a:cubicBezTo>
                    <a:close/>
                    <a:moveTo>
                      <a:pt x="60914" y="0"/>
                    </a:moveTo>
                    <a:lnTo>
                      <a:pt x="450403" y="0"/>
                    </a:lnTo>
                    <a:cubicBezTo>
                      <a:pt x="483917" y="0"/>
                      <a:pt x="511317" y="27124"/>
                      <a:pt x="511317" y="60802"/>
                    </a:cubicBezTo>
                    <a:lnTo>
                      <a:pt x="511317" y="546766"/>
                    </a:lnTo>
                    <a:cubicBezTo>
                      <a:pt x="511317" y="580218"/>
                      <a:pt x="483917" y="607568"/>
                      <a:pt x="450403" y="607568"/>
                    </a:cubicBezTo>
                    <a:lnTo>
                      <a:pt x="60914" y="607568"/>
                    </a:lnTo>
                    <a:cubicBezTo>
                      <a:pt x="27400" y="607568"/>
                      <a:pt x="0" y="580218"/>
                      <a:pt x="0" y="546766"/>
                    </a:cubicBezTo>
                    <a:lnTo>
                      <a:pt x="0" y="60802"/>
                    </a:lnTo>
                    <a:cubicBezTo>
                      <a:pt x="0" y="27124"/>
                      <a:pt x="27400" y="0"/>
                      <a:pt x="6091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0" name="文本框 6">
                <a:extLst>
                  <a:ext uri="{FF2B5EF4-FFF2-40B4-BE49-F238E27FC236}">
                    <a16:creationId xmlns:a16="http://schemas.microsoft.com/office/drawing/2014/main" id="{281FDBD4-7651-46E8-B1E9-AFB6CE21DF52}"/>
                  </a:ext>
                </a:extLst>
              </p:cNvPr>
              <p:cNvSpPr txBox="1"/>
              <p:nvPr/>
            </p:nvSpPr>
            <p:spPr>
              <a:xfrm>
                <a:off x="1116595" y="3430170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1" name="文本框 7">
                <a:extLst>
                  <a:ext uri="{FF2B5EF4-FFF2-40B4-BE49-F238E27FC236}">
                    <a16:creationId xmlns:a16="http://schemas.microsoft.com/office/drawing/2014/main" id="{A61F5CBA-E920-4BCF-AB31-926B149DE3C6}"/>
                  </a:ext>
                </a:extLst>
              </p:cNvPr>
              <p:cNvSpPr txBox="1"/>
              <p:nvPr/>
            </p:nvSpPr>
            <p:spPr>
              <a:xfrm>
                <a:off x="2124076" y="25409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0" name="组合 139">
            <a:extLst>
              <a:ext uri="{FF2B5EF4-FFF2-40B4-BE49-F238E27FC236}">
                <a16:creationId xmlns:a16="http://schemas.microsoft.com/office/drawing/2014/main" id="{8BBA3BB3-DDD8-4FC3-8435-9119D1460FD9}"/>
              </a:ext>
            </a:extLst>
          </p:cNvPr>
          <p:cNvGrpSpPr/>
          <p:nvPr/>
        </p:nvGrpSpPr>
        <p:grpSpPr>
          <a:xfrm>
            <a:off x="1019043" y="4275822"/>
            <a:ext cx="2998430" cy="1726974"/>
            <a:chOff x="1019176" y="4275138"/>
            <a:chExt cx="2998820" cy="1727199"/>
          </a:xfrm>
        </p:grpSpPr>
        <p:sp>
          <p:nvSpPr>
            <p:cNvPr id="108" name="矩形 107">
              <a:extLst>
                <a:ext uri="{FF2B5EF4-FFF2-40B4-BE49-F238E27FC236}">
                  <a16:creationId xmlns:a16="http://schemas.microsoft.com/office/drawing/2014/main" id="{7B2512C3-01AE-40E2-84BF-DA64A195D609}"/>
                </a:ext>
              </a:extLst>
            </p:cNvPr>
            <p:cNvSpPr/>
            <p:nvPr/>
          </p:nvSpPr>
          <p:spPr>
            <a:xfrm>
              <a:off x="1019176" y="54863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4B857A81-1EBC-4396-83C6-7F7EA09B293F}"/>
                </a:ext>
              </a:extLst>
            </p:cNvPr>
            <p:cNvGrpSpPr/>
            <p:nvPr/>
          </p:nvGrpSpPr>
          <p:grpSpPr>
            <a:xfrm>
              <a:off x="1019176" y="4275138"/>
              <a:ext cx="2998820" cy="1671669"/>
              <a:chOff x="1019176" y="4275138"/>
              <a:chExt cx="2998820" cy="1671669"/>
            </a:xfrm>
          </p:grpSpPr>
          <p:sp>
            <p:nvSpPr>
              <p:cNvPr id="111" name="矩形 110">
                <a:extLst>
                  <a:ext uri="{FF2B5EF4-FFF2-40B4-BE49-F238E27FC236}">
                    <a16:creationId xmlns:a16="http://schemas.microsoft.com/office/drawing/2014/main" id="{80668BEC-664C-4366-9BBA-FCA2FD64B8D8}"/>
                  </a:ext>
                </a:extLst>
              </p:cNvPr>
              <p:cNvSpPr/>
              <p:nvPr/>
            </p:nvSpPr>
            <p:spPr>
              <a:xfrm>
                <a:off x="1019176" y="4275138"/>
                <a:ext cx="2998820" cy="1211261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05" name="椭圆 19">
                <a:extLst>
                  <a:ext uri="{FF2B5EF4-FFF2-40B4-BE49-F238E27FC236}">
                    <a16:creationId xmlns:a16="http://schemas.microsoft.com/office/drawing/2014/main" id="{97195081-5FAA-4ECD-BA28-D0670B9E8B72}"/>
                  </a:ext>
                </a:extLst>
              </p:cNvPr>
              <p:cNvSpPr/>
              <p:nvPr/>
            </p:nvSpPr>
            <p:spPr>
              <a:xfrm>
                <a:off x="1228726" y="4544176"/>
                <a:ext cx="685800" cy="673184"/>
              </a:xfrm>
              <a:custGeom>
                <a:avLst/>
                <a:gdLst>
                  <a:gd name="connsiteX0" fmla="*/ 244277 w 606086"/>
                  <a:gd name="connsiteY0" fmla="*/ 198378 h 594937"/>
                  <a:gd name="connsiteX1" fmla="*/ 198685 w 606086"/>
                  <a:gd name="connsiteY1" fmla="*/ 243894 h 594937"/>
                  <a:gd name="connsiteX2" fmla="*/ 198685 w 606086"/>
                  <a:gd name="connsiteY2" fmla="*/ 340675 h 594937"/>
                  <a:gd name="connsiteX3" fmla="*/ 228863 w 606086"/>
                  <a:gd name="connsiteY3" fmla="*/ 383317 h 594937"/>
                  <a:gd name="connsiteX4" fmla="*/ 238798 w 606086"/>
                  <a:gd name="connsiteY4" fmla="*/ 397501 h 594937"/>
                  <a:gd name="connsiteX5" fmla="*/ 238798 w 606086"/>
                  <a:gd name="connsiteY5" fmla="*/ 534235 h 594937"/>
                  <a:gd name="connsiteX6" fmla="*/ 268884 w 606086"/>
                  <a:gd name="connsiteY6" fmla="*/ 564271 h 594937"/>
                  <a:gd name="connsiteX7" fmla="*/ 337690 w 606086"/>
                  <a:gd name="connsiteY7" fmla="*/ 564271 h 594937"/>
                  <a:gd name="connsiteX8" fmla="*/ 367775 w 606086"/>
                  <a:gd name="connsiteY8" fmla="*/ 534235 h 594937"/>
                  <a:gd name="connsiteX9" fmla="*/ 367775 w 606086"/>
                  <a:gd name="connsiteY9" fmla="*/ 397501 h 594937"/>
                  <a:gd name="connsiteX10" fmla="*/ 377710 w 606086"/>
                  <a:gd name="connsiteY10" fmla="*/ 383317 h 594937"/>
                  <a:gd name="connsiteX11" fmla="*/ 407517 w 606086"/>
                  <a:gd name="connsiteY11" fmla="*/ 340675 h 594937"/>
                  <a:gd name="connsiteX12" fmla="*/ 407517 w 606086"/>
                  <a:gd name="connsiteY12" fmla="*/ 243894 h 594937"/>
                  <a:gd name="connsiteX13" fmla="*/ 362018 w 606086"/>
                  <a:gd name="connsiteY13" fmla="*/ 198378 h 594937"/>
                  <a:gd name="connsiteX14" fmla="*/ 465039 w 606086"/>
                  <a:gd name="connsiteY14" fmla="*/ 168299 h 594937"/>
                  <a:gd name="connsiteX15" fmla="*/ 530224 w 606086"/>
                  <a:gd name="connsiteY15" fmla="*/ 168299 h 594937"/>
                  <a:gd name="connsiteX16" fmla="*/ 606086 w 606086"/>
                  <a:gd name="connsiteY16" fmla="*/ 243932 h 594937"/>
                  <a:gd name="connsiteX17" fmla="*/ 606086 w 606086"/>
                  <a:gd name="connsiteY17" fmla="*/ 340697 h 594937"/>
                  <a:gd name="connsiteX18" fmla="*/ 566251 w 606086"/>
                  <a:gd name="connsiteY18" fmla="*/ 407339 h 594937"/>
                  <a:gd name="connsiteX19" fmla="*/ 566251 w 606086"/>
                  <a:gd name="connsiteY19" fmla="*/ 534598 h 594937"/>
                  <a:gd name="connsiteX20" fmla="*/ 505803 w 606086"/>
                  <a:gd name="connsiteY20" fmla="*/ 594937 h 594937"/>
                  <a:gd name="connsiteX21" fmla="*/ 436997 w 606086"/>
                  <a:gd name="connsiteY21" fmla="*/ 594937 h 594937"/>
                  <a:gd name="connsiteX22" fmla="*/ 421769 w 606086"/>
                  <a:gd name="connsiteY22" fmla="*/ 579736 h 594937"/>
                  <a:gd name="connsiteX23" fmla="*/ 436997 w 606086"/>
                  <a:gd name="connsiteY23" fmla="*/ 564536 h 594937"/>
                  <a:gd name="connsiteX24" fmla="*/ 505803 w 606086"/>
                  <a:gd name="connsiteY24" fmla="*/ 564536 h 594937"/>
                  <a:gd name="connsiteX25" fmla="*/ 535888 w 606086"/>
                  <a:gd name="connsiteY25" fmla="*/ 534505 h 594937"/>
                  <a:gd name="connsiteX26" fmla="*/ 535888 w 606086"/>
                  <a:gd name="connsiteY26" fmla="*/ 397792 h 594937"/>
                  <a:gd name="connsiteX27" fmla="*/ 545823 w 606086"/>
                  <a:gd name="connsiteY27" fmla="*/ 383611 h 594937"/>
                  <a:gd name="connsiteX28" fmla="*/ 575722 w 606086"/>
                  <a:gd name="connsiteY28" fmla="*/ 340975 h 594937"/>
                  <a:gd name="connsiteX29" fmla="*/ 575722 w 606086"/>
                  <a:gd name="connsiteY29" fmla="*/ 244210 h 594937"/>
                  <a:gd name="connsiteX30" fmla="*/ 530224 w 606086"/>
                  <a:gd name="connsiteY30" fmla="*/ 198700 h 594937"/>
                  <a:gd name="connsiteX31" fmla="*/ 465039 w 606086"/>
                  <a:gd name="connsiteY31" fmla="*/ 198700 h 594937"/>
                  <a:gd name="connsiteX32" fmla="*/ 449811 w 606086"/>
                  <a:gd name="connsiteY32" fmla="*/ 183500 h 594937"/>
                  <a:gd name="connsiteX33" fmla="*/ 465039 w 606086"/>
                  <a:gd name="connsiteY33" fmla="*/ 168299 h 594937"/>
                  <a:gd name="connsiteX34" fmla="*/ 244091 w 606086"/>
                  <a:gd name="connsiteY34" fmla="*/ 168157 h 594937"/>
                  <a:gd name="connsiteX35" fmla="*/ 361832 w 606086"/>
                  <a:gd name="connsiteY35" fmla="*/ 168157 h 594937"/>
                  <a:gd name="connsiteX36" fmla="*/ 437788 w 606086"/>
                  <a:gd name="connsiteY36" fmla="*/ 243894 h 594937"/>
                  <a:gd name="connsiteX37" fmla="*/ 437788 w 606086"/>
                  <a:gd name="connsiteY37" fmla="*/ 340675 h 594937"/>
                  <a:gd name="connsiteX38" fmla="*/ 397860 w 606086"/>
                  <a:gd name="connsiteY38" fmla="*/ 407327 h 594937"/>
                  <a:gd name="connsiteX39" fmla="*/ 397860 w 606086"/>
                  <a:gd name="connsiteY39" fmla="*/ 534235 h 594937"/>
                  <a:gd name="connsiteX40" fmla="*/ 337504 w 606086"/>
                  <a:gd name="connsiteY40" fmla="*/ 594584 h 594937"/>
                  <a:gd name="connsiteX41" fmla="*/ 268605 w 606086"/>
                  <a:gd name="connsiteY41" fmla="*/ 594584 h 594937"/>
                  <a:gd name="connsiteX42" fmla="*/ 208063 w 606086"/>
                  <a:gd name="connsiteY42" fmla="*/ 534235 h 594937"/>
                  <a:gd name="connsiteX43" fmla="*/ 208063 w 606086"/>
                  <a:gd name="connsiteY43" fmla="*/ 407327 h 594937"/>
                  <a:gd name="connsiteX44" fmla="*/ 168228 w 606086"/>
                  <a:gd name="connsiteY44" fmla="*/ 340675 h 594937"/>
                  <a:gd name="connsiteX45" fmla="*/ 168228 w 606086"/>
                  <a:gd name="connsiteY45" fmla="*/ 243894 h 594937"/>
                  <a:gd name="connsiteX46" fmla="*/ 244091 w 606086"/>
                  <a:gd name="connsiteY46" fmla="*/ 168157 h 594937"/>
                  <a:gd name="connsiteX47" fmla="*/ 75862 w 606086"/>
                  <a:gd name="connsiteY47" fmla="*/ 168016 h 594937"/>
                  <a:gd name="connsiteX48" fmla="*/ 140861 w 606086"/>
                  <a:gd name="connsiteY48" fmla="*/ 168016 h 594937"/>
                  <a:gd name="connsiteX49" fmla="*/ 156089 w 606086"/>
                  <a:gd name="connsiteY49" fmla="*/ 183217 h 594937"/>
                  <a:gd name="connsiteX50" fmla="*/ 140861 w 606086"/>
                  <a:gd name="connsiteY50" fmla="*/ 198419 h 594937"/>
                  <a:gd name="connsiteX51" fmla="*/ 76048 w 606086"/>
                  <a:gd name="connsiteY51" fmla="*/ 198419 h 594937"/>
                  <a:gd name="connsiteX52" fmla="*/ 30456 w 606086"/>
                  <a:gd name="connsiteY52" fmla="*/ 243931 h 594937"/>
                  <a:gd name="connsiteX53" fmla="*/ 30456 w 606086"/>
                  <a:gd name="connsiteY53" fmla="*/ 340701 h 594937"/>
                  <a:gd name="connsiteX54" fmla="*/ 60263 w 606086"/>
                  <a:gd name="connsiteY54" fmla="*/ 383339 h 594937"/>
                  <a:gd name="connsiteX55" fmla="*/ 70198 w 606086"/>
                  <a:gd name="connsiteY55" fmla="*/ 397521 h 594937"/>
                  <a:gd name="connsiteX56" fmla="*/ 70198 w 606086"/>
                  <a:gd name="connsiteY56" fmla="*/ 534149 h 594937"/>
                  <a:gd name="connsiteX57" fmla="*/ 100283 w 606086"/>
                  <a:gd name="connsiteY57" fmla="*/ 564181 h 594937"/>
                  <a:gd name="connsiteX58" fmla="*/ 169089 w 606086"/>
                  <a:gd name="connsiteY58" fmla="*/ 564181 h 594937"/>
                  <a:gd name="connsiteX59" fmla="*/ 184317 w 606086"/>
                  <a:gd name="connsiteY59" fmla="*/ 579383 h 594937"/>
                  <a:gd name="connsiteX60" fmla="*/ 169089 w 606086"/>
                  <a:gd name="connsiteY60" fmla="*/ 594584 h 594937"/>
                  <a:gd name="connsiteX61" fmla="*/ 100283 w 606086"/>
                  <a:gd name="connsiteY61" fmla="*/ 594584 h 594937"/>
                  <a:gd name="connsiteX62" fmla="*/ 39835 w 606086"/>
                  <a:gd name="connsiteY62" fmla="*/ 534149 h 594937"/>
                  <a:gd name="connsiteX63" fmla="*/ 39835 w 606086"/>
                  <a:gd name="connsiteY63" fmla="*/ 407161 h 594937"/>
                  <a:gd name="connsiteX64" fmla="*/ 0 w 606086"/>
                  <a:gd name="connsiteY64" fmla="*/ 340608 h 594937"/>
                  <a:gd name="connsiteX65" fmla="*/ 0 w 606086"/>
                  <a:gd name="connsiteY65" fmla="*/ 243838 h 594937"/>
                  <a:gd name="connsiteX66" fmla="*/ 75862 w 606086"/>
                  <a:gd name="connsiteY66" fmla="*/ 168016 h 594937"/>
                  <a:gd name="connsiteX67" fmla="*/ 478786 w 606086"/>
                  <a:gd name="connsiteY67" fmla="*/ 30314 h 594937"/>
                  <a:gd name="connsiteX68" fmla="*/ 432649 w 606086"/>
                  <a:gd name="connsiteY68" fmla="*/ 76387 h 594937"/>
                  <a:gd name="connsiteX69" fmla="*/ 478786 w 606086"/>
                  <a:gd name="connsiteY69" fmla="*/ 122553 h 594937"/>
                  <a:gd name="connsiteX70" fmla="*/ 525016 w 606086"/>
                  <a:gd name="connsiteY70" fmla="*/ 76387 h 594937"/>
                  <a:gd name="connsiteX71" fmla="*/ 478786 w 606086"/>
                  <a:gd name="connsiteY71" fmla="*/ 30314 h 594937"/>
                  <a:gd name="connsiteX72" fmla="*/ 303043 w 606086"/>
                  <a:gd name="connsiteY72" fmla="*/ 30314 h 594937"/>
                  <a:gd name="connsiteX73" fmla="*/ 256885 w 606086"/>
                  <a:gd name="connsiteY73" fmla="*/ 76387 h 594937"/>
                  <a:gd name="connsiteX74" fmla="*/ 303043 w 606086"/>
                  <a:gd name="connsiteY74" fmla="*/ 122553 h 594937"/>
                  <a:gd name="connsiteX75" fmla="*/ 349201 w 606086"/>
                  <a:gd name="connsiteY75" fmla="*/ 76387 h 594937"/>
                  <a:gd name="connsiteX76" fmla="*/ 303043 w 606086"/>
                  <a:gd name="connsiteY76" fmla="*/ 30314 h 594937"/>
                  <a:gd name="connsiteX77" fmla="*/ 127300 w 606086"/>
                  <a:gd name="connsiteY77" fmla="*/ 30314 h 594937"/>
                  <a:gd name="connsiteX78" fmla="*/ 81070 w 606086"/>
                  <a:gd name="connsiteY78" fmla="*/ 76387 h 594937"/>
                  <a:gd name="connsiteX79" fmla="*/ 127300 w 606086"/>
                  <a:gd name="connsiteY79" fmla="*/ 122553 h 594937"/>
                  <a:gd name="connsiteX80" fmla="*/ 173437 w 606086"/>
                  <a:gd name="connsiteY80" fmla="*/ 76387 h 594937"/>
                  <a:gd name="connsiteX81" fmla="*/ 127300 w 606086"/>
                  <a:gd name="connsiteY81" fmla="*/ 30314 h 594937"/>
                  <a:gd name="connsiteX82" fmla="*/ 478786 w 606086"/>
                  <a:gd name="connsiteY82" fmla="*/ 0 h 594937"/>
                  <a:gd name="connsiteX83" fmla="*/ 555279 w 606086"/>
                  <a:gd name="connsiteY83" fmla="*/ 76387 h 594937"/>
                  <a:gd name="connsiteX84" fmla="*/ 478786 w 606086"/>
                  <a:gd name="connsiteY84" fmla="*/ 152774 h 594937"/>
                  <a:gd name="connsiteX85" fmla="*/ 402293 w 606086"/>
                  <a:gd name="connsiteY85" fmla="*/ 76387 h 594937"/>
                  <a:gd name="connsiteX86" fmla="*/ 478786 w 606086"/>
                  <a:gd name="connsiteY86" fmla="*/ 0 h 594937"/>
                  <a:gd name="connsiteX87" fmla="*/ 303043 w 606086"/>
                  <a:gd name="connsiteY87" fmla="*/ 0 h 594937"/>
                  <a:gd name="connsiteX88" fmla="*/ 379571 w 606086"/>
                  <a:gd name="connsiteY88" fmla="*/ 76387 h 594937"/>
                  <a:gd name="connsiteX89" fmla="*/ 303043 w 606086"/>
                  <a:gd name="connsiteY89" fmla="*/ 152774 h 594937"/>
                  <a:gd name="connsiteX90" fmla="*/ 226515 w 606086"/>
                  <a:gd name="connsiteY90" fmla="*/ 76387 h 594937"/>
                  <a:gd name="connsiteX91" fmla="*/ 303043 w 606086"/>
                  <a:gd name="connsiteY91" fmla="*/ 0 h 594937"/>
                  <a:gd name="connsiteX92" fmla="*/ 127300 w 606086"/>
                  <a:gd name="connsiteY92" fmla="*/ 0 h 594937"/>
                  <a:gd name="connsiteX93" fmla="*/ 203793 w 606086"/>
                  <a:gd name="connsiteY93" fmla="*/ 76387 h 594937"/>
                  <a:gd name="connsiteX94" fmla="*/ 127300 w 606086"/>
                  <a:gd name="connsiteY94" fmla="*/ 152774 h 594937"/>
                  <a:gd name="connsiteX95" fmla="*/ 50807 w 606086"/>
                  <a:gd name="connsiteY95" fmla="*/ 76387 h 594937"/>
                  <a:gd name="connsiteX96" fmla="*/ 127300 w 606086"/>
                  <a:gd name="connsiteY96" fmla="*/ 0 h 59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06086" h="594937">
                    <a:moveTo>
                      <a:pt x="244277" y="198378"/>
                    </a:moveTo>
                    <a:cubicBezTo>
                      <a:pt x="219113" y="198378"/>
                      <a:pt x="198685" y="218772"/>
                      <a:pt x="198685" y="243894"/>
                    </a:cubicBezTo>
                    <a:lnTo>
                      <a:pt x="198685" y="340675"/>
                    </a:lnTo>
                    <a:cubicBezTo>
                      <a:pt x="198685" y="359586"/>
                      <a:pt x="210663" y="376735"/>
                      <a:pt x="228863" y="383317"/>
                    </a:cubicBezTo>
                    <a:cubicBezTo>
                      <a:pt x="234806" y="385542"/>
                      <a:pt x="238798" y="391197"/>
                      <a:pt x="238798" y="397501"/>
                    </a:cubicBezTo>
                    <a:lnTo>
                      <a:pt x="238798" y="534235"/>
                    </a:lnTo>
                    <a:cubicBezTo>
                      <a:pt x="238798" y="550829"/>
                      <a:pt x="252262" y="564271"/>
                      <a:pt x="268884" y="564271"/>
                    </a:cubicBezTo>
                    <a:lnTo>
                      <a:pt x="337690" y="564271"/>
                    </a:lnTo>
                    <a:cubicBezTo>
                      <a:pt x="354311" y="564271"/>
                      <a:pt x="367775" y="550829"/>
                      <a:pt x="367775" y="534235"/>
                    </a:cubicBezTo>
                    <a:lnTo>
                      <a:pt x="367775" y="397501"/>
                    </a:lnTo>
                    <a:cubicBezTo>
                      <a:pt x="367775" y="391197"/>
                      <a:pt x="371768" y="385542"/>
                      <a:pt x="377710" y="383317"/>
                    </a:cubicBezTo>
                    <a:cubicBezTo>
                      <a:pt x="395539" y="376735"/>
                      <a:pt x="407517" y="359586"/>
                      <a:pt x="407517" y="340675"/>
                    </a:cubicBezTo>
                    <a:lnTo>
                      <a:pt x="407517" y="243894"/>
                    </a:lnTo>
                    <a:cubicBezTo>
                      <a:pt x="407517" y="218772"/>
                      <a:pt x="387089" y="198378"/>
                      <a:pt x="362018" y="198378"/>
                    </a:cubicBezTo>
                    <a:close/>
                    <a:moveTo>
                      <a:pt x="465039" y="168299"/>
                    </a:moveTo>
                    <a:lnTo>
                      <a:pt x="530224" y="168299"/>
                    </a:lnTo>
                    <a:cubicBezTo>
                      <a:pt x="572008" y="168299"/>
                      <a:pt x="606086" y="202130"/>
                      <a:pt x="606086" y="243932"/>
                    </a:cubicBezTo>
                    <a:lnTo>
                      <a:pt x="606086" y="340697"/>
                    </a:lnTo>
                    <a:cubicBezTo>
                      <a:pt x="606086" y="368595"/>
                      <a:pt x="590486" y="394177"/>
                      <a:pt x="566251" y="407339"/>
                    </a:cubicBezTo>
                    <a:lnTo>
                      <a:pt x="566251" y="534598"/>
                    </a:lnTo>
                    <a:cubicBezTo>
                      <a:pt x="566251" y="567872"/>
                      <a:pt x="539138" y="594937"/>
                      <a:pt x="505803" y="594937"/>
                    </a:cubicBezTo>
                    <a:lnTo>
                      <a:pt x="436997" y="594937"/>
                    </a:lnTo>
                    <a:cubicBezTo>
                      <a:pt x="428547" y="594937"/>
                      <a:pt x="421769" y="588078"/>
                      <a:pt x="421769" y="579736"/>
                    </a:cubicBezTo>
                    <a:cubicBezTo>
                      <a:pt x="421769" y="571302"/>
                      <a:pt x="428547" y="564536"/>
                      <a:pt x="436997" y="564536"/>
                    </a:cubicBezTo>
                    <a:lnTo>
                      <a:pt x="505803" y="564536"/>
                    </a:lnTo>
                    <a:cubicBezTo>
                      <a:pt x="522424" y="564536"/>
                      <a:pt x="535888" y="551003"/>
                      <a:pt x="535888" y="534505"/>
                    </a:cubicBezTo>
                    <a:lnTo>
                      <a:pt x="535888" y="397792"/>
                    </a:lnTo>
                    <a:cubicBezTo>
                      <a:pt x="535888" y="391489"/>
                      <a:pt x="539880" y="385835"/>
                      <a:pt x="545823" y="383611"/>
                    </a:cubicBezTo>
                    <a:cubicBezTo>
                      <a:pt x="563744" y="377030"/>
                      <a:pt x="575722" y="359883"/>
                      <a:pt x="575722" y="340975"/>
                    </a:cubicBezTo>
                    <a:lnTo>
                      <a:pt x="575722" y="244210"/>
                    </a:lnTo>
                    <a:cubicBezTo>
                      <a:pt x="575722" y="219091"/>
                      <a:pt x="555294" y="198700"/>
                      <a:pt x="530224" y="198700"/>
                    </a:cubicBezTo>
                    <a:lnTo>
                      <a:pt x="465039" y="198700"/>
                    </a:lnTo>
                    <a:cubicBezTo>
                      <a:pt x="456682" y="198700"/>
                      <a:pt x="449811" y="191934"/>
                      <a:pt x="449811" y="183500"/>
                    </a:cubicBezTo>
                    <a:cubicBezTo>
                      <a:pt x="449811" y="175065"/>
                      <a:pt x="456682" y="168299"/>
                      <a:pt x="465039" y="168299"/>
                    </a:cubicBezTo>
                    <a:close/>
                    <a:moveTo>
                      <a:pt x="244091" y="168157"/>
                    </a:moveTo>
                    <a:lnTo>
                      <a:pt x="361832" y="168157"/>
                    </a:lnTo>
                    <a:cubicBezTo>
                      <a:pt x="403710" y="168157"/>
                      <a:pt x="437788" y="202086"/>
                      <a:pt x="437788" y="243894"/>
                    </a:cubicBezTo>
                    <a:lnTo>
                      <a:pt x="437788" y="340675"/>
                    </a:lnTo>
                    <a:cubicBezTo>
                      <a:pt x="437788" y="368578"/>
                      <a:pt x="422188" y="394163"/>
                      <a:pt x="397860" y="407327"/>
                    </a:cubicBezTo>
                    <a:lnTo>
                      <a:pt x="397860" y="534235"/>
                    </a:lnTo>
                    <a:cubicBezTo>
                      <a:pt x="397860" y="567515"/>
                      <a:pt x="370746" y="594584"/>
                      <a:pt x="337504" y="594584"/>
                    </a:cubicBezTo>
                    <a:lnTo>
                      <a:pt x="268605" y="594584"/>
                    </a:lnTo>
                    <a:cubicBezTo>
                      <a:pt x="235363" y="594584"/>
                      <a:pt x="208249" y="567515"/>
                      <a:pt x="208063" y="534235"/>
                    </a:cubicBezTo>
                    <a:lnTo>
                      <a:pt x="208063" y="407327"/>
                    </a:lnTo>
                    <a:cubicBezTo>
                      <a:pt x="183828" y="394163"/>
                      <a:pt x="168228" y="368578"/>
                      <a:pt x="168228" y="340675"/>
                    </a:cubicBezTo>
                    <a:lnTo>
                      <a:pt x="168228" y="243894"/>
                    </a:lnTo>
                    <a:cubicBezTo>
                      <a:pt x="168228" y="202086"/>
                      <a:pt x="202306" y="168157"/>
                      <a:pt x="244091" y="168157"/>
                    </a:cubicBezTo>
                    <a:close/>
                    <a:moveTo>
                      <a:pt x="75862" y="168016"/>
                    </a:moveTo>
                    <a:lnTo>
                      <a:pt x="140861" y="168016"/>
                    </a:lnTo>
                    <a:cubicBezTo>
                      <a:pt x="149311" y="168016"/>
                      <a:pt x="156089" y="174875"/>
                      <a:pt x="156089" y="183217"/>
                    </a:cubicBezTo>
                    <a:cubicBezTo>
                      <a:pt x="156089" y="191652"/>
                      <a:pt x="149311" y="198419"/>
                      <a:pt x="140861" y="198419"/>
                    </a:cubicBezTo>
                    <a:lnTo>
                      <a:pt x="76048" y="198419"/>
                    </a:lnTo>
                    <a:cubicBezTo>
                      <a:pt x="50884" y="198419"/>
                      <a:pt x="30456" y="218811"/>
                      <a:pt x="30456" y="243931"/>
                    </a:cubicBezTo>
                    <a:lnTo>
                      <a:pt x="30456" y="340701"/>
                    </a:lnTo>
                    <a:cubicBezTo>
                      <a:pt x="30456" y="359703"/>
                      <a:pt x="42435" y="376758"/>
                      <a:pt x="60263" y="383339"/>
                    </a:cubicBezTo>
                    <a:cubicBezTo>
                      <a:pt x="66206" y="385564"/>
                      <a:pt x="70198" y="391218"/>
                      <a:pt x="70198" y="397521"/>
                    </a:cubicBezTo>
                    <a:lnTo>
                      <a:pt x="70198" y="534149"/>
                    </a:lnTo>
                    <a:cubicBezTo>
                      <a:pt x="70198" y="550648"/>
                      <a:pt x="83662" y="564181"/>
                      <a:pt x="100283" y="564181"/>
                    </a:cubicBezTo>
                    <a:lnTo>
                      <a:pt x="169089" y="564181"/>
                    </a:lnTo>
                    <a:cubicBezTo>
                      <a:pt x="177539" y="564181"/>
                      <a:pt x="184317" y="570948"/>
                      <a:pt x="184317" y="579383"/>
                    </a:cubicBezTo>
                    <a:cubicBezTo>
                      <a:pt x="184317" y="587725"/>
                      <a:pt x="177539" y="594584"/>
                      <a:pt x="169089" y="594584"/>
                    </a:cubicBezTo>
                    <a:lnTo>
                      <a:pt x="100283" y="594584"/>
                    </a:lnTo>
                    <a:cubicBezTo>
                      <a:pt x="66948" y="594584"/>
                      <a:pt x="39835" y="567518"/>
                      <a:pt x="39835" y="534149"/>
                    </a:cubicBezTo>
                    <a:lnTo>
                      <a:pt x="39835" y="407161"/>
                    </a:lnTo>
                    <a:cubicBezTo>
                      <a:pt x="15600" y="394091"/>
                      <a:pt x="0" y="368509"/>
                      <a:pt x="0" y="340608"/>
                    </a:cubicBezTo>
                    <a:lnTo>
                      <a:pt x="0" y="243838"/>
                    </a:lnTo>
                    <a:cubicBezTo>
                      <a:pt x="0" y="202034"/>
                      <a:pt x="34078" y="168016"/>
                      <a:pt x="75862" y="168016"/>
                    </a:cubicBezTo>
                    <a:close/>
                    <a:moveTo>
                      <a:pt x="478786" y="30314"/>
                    </a:moveTo>
                    <a:cubicBezTo>
                      <a:pt x="453350" y="30314"/>
                      <a:pt x="432649" y="50986"/>
                      <a:pt x="432649" y="76387"/>
                    </a:cubicBezTo>
                    <a:cubicBezTo>
                      <a:pt x="432649" y="101880"/>
                      <a:pt x="453350" y="122553"/>
                      <a:pt x="478786" y="122553"/>
                    </a:cubicBezTo>
                    <a:cubicBezTo>
                      <a:pt x="504315" y="122553"/>
                      <a:pt x="525016" y="101880"/>
                      <a:pt x="525016" y="76387"/>
                    </a:cubicBezTo>
                    <a:cubicBezTo>
                      <a:pt x="525016" y="50986"/>
                      <a:pt x="504315" y="30314"/>
                      <a:pt x="478786" y="30314"/>
                    </a:cubicBezTo>
                    <a:close/>
                    <a:moveTo>
                      <a:pt x="303043" y="30314"/>
                    </a:moveTo>
                    <a:cubicBezTo>
                      <a:pt x="277503" y="30314"/>
                      <a:pt x="256885" y="51079"/>
                      <a:pt x="256885" y="76387"/>
                    </a:cubicBezTo>
                    <a:cubicBezTo>
                      <a:pt x="256885" y="101880"/>
                      <a:pt x="277503" y="122553"/>
                      <a:pt x="303043" y="122553"/>
                    </a:cubicBezTo>
                    <a:cubicBezTo>
                      <a:pt x="328583" y="122553"/>
                      <a:pt x="349201" y="101880"/>
                      <a:pt x="349201" y="76387"/>
                    </a:cubicBezTo>
                    <a:cubicBezTo>
                      <a:pt x="349201" y="50986"/>
                      <a:pt x="328583" y="30314"/>
                      <a:pt x="303043" y="30314"/>
                    </a:cubicBezTo>
                    <a:close/>
                    <a:moveTo>
                      <a:pt x="127300" y="30314"/>
                    </a:moveTo>
                    <a:cubicBezTo>
                      <a:pt x="101771" y="30314"/>
                      <a:pt x="81070" y="51079"/>
                      <a:pt x="81070" y="76387"/>
                    </a:cubicBezTo>
                    <a:cubicBezTo>
                      <a:pt x="81070" y="101880"/>
                      <a:pt x="101771" y="122553"/>
                      <a:pt x="127300" y="122553"/>
                    </a:cubicBezTo>
                    <a:cubicBezTo>
                      <a:pt x="152736" y="122553"/>
                      <a:pt x="173437" y="101880"/>
                      <a:pt x="173437" y="76387"/>
                    </a:cubicBezTo>
                    <a:cubicBezTo>
                      <a:pt x="173437" y="50986"/>
                      <a:pt x="152736" y="30314"/>
                      <a:pt x="127300" y="30314"/>
                    </a:cubicBezTo>
                    <a:close/>
                    <a:moveTo>
                      <a:pt x="478786" y="0"/>
                    </a:moveTo>
                    <a:cubicBezTo>
                      <a:pt x="521024" y="0"/>
                      <a:pt x="555279" y="34300"/>
                      <a:pt x="555279" y="76387"/>
                    </a:cubicBezTo>
                    <a:cubicBezTo>
                      <a:pt x="555279" y="118567"/>
                      <a:pt x="521024" y="152774"/>
                      <a:pt x="478786" y="152774"/>
                    </a:cubicBezTo>
                    <a:cubicBezTo>
                      <a:pt x="436641" y="152774"/>
                      <a:pt x="402293" y="118567"/>
                      <a:pt x="402293" y="76387"/>
                    </a:cubicBezTo>
                    <a:cubicBezTo>
                      <a:pt x="402293" y="34300"/>
                      <a:pt x="436641" y="0"/>
                      <a:pt x="478786" y="0"/>
                    </a:cubicBezTo>
                    <a:close/>
                    <a:moveTo>
                      <a:pt x="303043" y="0"/>
                    </a:moveTo>
                    <a:cubicBezTo>
                      <a:pt x="345301" y="0"/>
                      <a:pt x="379571" y="34300"/>
                      <a:pt x="379571" y="76387"/>
                    </a:cubicBezTo>
                    <a:cubicBezTo>
                      <a:pt x="379571" y="118567"/>
                      <a:pt x="345301" y="152774"/>
                      <a:pt x="303043" y="152774"/>
                    </a:cubicBezTo>
                    <a:cubicBezTo>
                      <a:pt x="260785" y="152774"/>
                      <a:pt x="226515" y="118567"/>
                      <a:pt x="226515" y="76387"/>
                    </a:cubicBezTo>
                    <a:cubicBezTo>
                      <a:pt x="226515" y="34300"/>
                      <a:pt x="260785" y="0"/>
                      <a:pt x="303043" y="0"/>
                    </a:cubicBezTo>
                    <a:close/>
                    <a:moveTo>
                      <a:pt x="127300" y="0"/>
                    </a:moveTo>
                    <a:cubicBezTo>
                      <a:pt x="169445" y="0"/>
                      <a:pt x="203793" y="34300"/>
                      <a:pt x="203793" y="76387"/>
                    </a:cubicBezTo>
                    <a:cubicBezTo>
                      <a:pt x="203793" y="118567"/>
                      <a:pt x="169353" y="152774"/>
                      <a:pt x="127300" y="152774"/>
                    </a:cubicBezTo>
                    <a:cubicBezTo>
                      <a:pt x="85062" y="152774"/>
                      <a:pt x="50807" y="118567"/>
                      <a:pt x="50807" y="76387"/>
                    </a:cubicBezTo>
                    <a:cubicBezTo>
                      <a:pt x="50807" y="34300"/>
                      <a:pt x="85062" y="0"/>
                      <a:pt x="1273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2" name="文本框 6">
                <a:extLst>
                  <a:ext uri="{FF2B5EF4-FFF2-40B4-BE49-F238E27FC236}">
                    <a16:creationId xmlns:a16="http://schemas.microsoft.com/office/drawing/2014/main" id="{1EEE3377-C1A2-4ADA-BC7F-D7CE7AB6D9DC}"/>
                  </a:ext>
                </a:extLst>
              </p:cNvPr>
              <p:cNvSpPr txBox="1"/>
              <p:nvPr/>
            </p:nvSpPr>
            <p:spPr>
              <a:xfrm>
                <a:off x="1116595" y="5603527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7" name="文本框 7">
                <a:extLst>
                  <a:ext uri="{FF2B5EF4-FFF2-40B4-BE49-F238E27FC236}">
                    <a16:creationId xmlns:a16="http://schemas.microsoft.com/office/drawing/2014/main" id="{70818020-64FE-40C4-9205-F4EECDAA62D7}"/>
                  </a:ext>
                </a:extLst>
              </p:cNvPr>
              <p:cNvSpPr txBox="1"/>
              <p:nvPr/>
            </p:nvSpPr>
            <p:spPr>
              <a:xfrm>
                <a:off x="2124076" y="47114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2F25CD56-BBE1-4153-B2A0-F9C372304EC1}"/>
              </a:ext>
            </a:extLst>
          </p:cNvPr>
          <p:cNvGrpSpPr/>
          <p:nvPr/>
        </p:nvGrpSpPr>
        <p:grpSpPr>
          <a:xfrm>
            <a:off x="4595991" y="2104405"/>
            <a:ext cx="2998430" cy="1726974"/>
            <a:chOff x="4596590" y="2103438"/>
            <a:chExt cx="2998820" cy="1727199"/>
          </a:xfrm>
        </p:grpSpPr>
        <p:sp>
          <p:nvSpPr>
            <p:cNvPr id="73" name="矩形 72">
              <a:extLst>
                <a:ext uri="{FF2B5EF4-FFF2-40B4-BE49-F238E27FC236}">
                  <a16:creationId xmlns:a16="http://schemas.microsoft.com/office/drawing/2014/main" id="{0FCF2384-E847-44F1-9D8E-B54F659BC100}"/>
                </a:ext>
              </a:extLst>
            </p:cNvPr>
            <p:cNvSpPr/>
            <p:nvPr/>
          </p:nvSpPr>
          <p:spPr>
            <a:xfrm>
              <a:off x="4596590" y="33146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3" name="组合 132">
              <a:extLst>
                <a:ext uri="{FF2B5EF4-FFF2-40B4-BE49-F238E27FC236}">
                  <a16:creationId xmlns:a16="http://schemas.microsoft.com/office/drawing/2014/main" id="{FA85D966-6D0F-4171-9840-3DF1EDC1681F}"/>
                </a:ext>
              </a:extLst>
            </p:cNvPr>
            <p:cNvGrpSpPr/>
            <p:nvPr/>
          </p:nvGrpSpPr>
          <p:grpSpPr>
            <a:xfrm>
              <a:off x="4596590" y="2103438"/>
              <a:ext cx="2998820" cy="1676433"/>
              <a:chOff x="4596590" y="2103438"/>
              <a:chExt cx="2998820" cy="1676433"/>
            </a:xfrm>
          </p:grpSpPr>
          <p:sp>
            <p:nvSpPr>
              <p:cNvPr id="76" name="矩形 75">
                <a:extLst>
                  <a:ext uri="{FF2B5EF4-FFF2-40B4-BE49-F238E27FC236}">
                    <a16:creationId xmlns:a16="http://schemas.microsoft.com/office/drawing/2014/main" id="{1DE40BCB-60E8-46A0-BD9D-42929CA93EA1}"/>
                  </a:ext>
                </a:extLst>
              </p:cNvPr>
              <p:cNvSpPr/>
              <p:nvPr/>
            </p:nvSpPr>
            <p:spPr>
              <a:xfrm>
                <a:off x="4596590" y="2103438"/>
                <a:ext cx="2998820" cy="1211262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0" name="椭圆 45">
                <a:extLst>
                  <a:ext uri="{FF2B5EF4-FFF2-40B4-BE49-F238E27FC236}">
                    <a16:creationId xmlns:a16="http://schemas.microsoft.com/office/drawing/2014/main" id="{4C91B34D-EB51-4AF4-932D-086F11784700}"/>
                  </a:ext>
                </a:extLst>
              </p:cNvPr>
              <p:cNvSpPr/>
              <p:nvPr/>
            </p:nvSpPr>
            <p:spPr>
              <a:xfrm>
                <a:off x="4819022" y="2366169"/>
                <a:ext cx="660036" cy="685800"/>
              </a:xfrm>
              <a:custGeom>
                <a:avLst/>
                <a:gdLst>
                  <a:gd name="connsiteX0" fmla="*/ 315569 w 583929"/>
                  <a:gd name="connsiteY0" fmla="*/ 464885 h 606722"/>
                  <a:gd name="connsiteX1" fmla="*/ 362918 w 583929"/>
                  <a:gd name="connsiteY1" fmla="*/ 464885 h 606722"/>
                  <a:gd name="connsiteX2" fmla="*/ 362918 w 583929"/>
                  <a:gd name="connsiteY2" fmla="*/ 512164 h 606722"/>
                  <a:gd name="connsiteX3" fmla="*/ 315569 w 583929"/>
                  <a:gd name="connsiteY3" fmla="*/ 512164 h 606722"/>
                  <a:gd name="connsiteX4" fmla="*/ 220870 w 583929"/>
                  <a:gd name="connsiteY4" fmla="*/ 464885 h 606722"/>
                  <a:gd name="connsiteX5" fmla="*/ 268219 w 583929"/>
                  <a:gd name="connsiteY5" fmla="*/ 464885 h 606722"/>
                  <a:gd name="connsiteX6" fmla="*/ 268219 w 583929"/>
                  <a:gd name="connsiteY6" fmla="*/ 512164 h 606722"/>
                  <a:gd name="connsiteX7" fmla="*/ 220870 w 583929"/>
                  <a:gd name="connsiteY7" fmla="*/ 512164 h 606722"/>
                  <a:gd name="connsiteX8" fmla="*/ 126312 w 583929"/>
                  <a:gd name="connsiteY8" fmla="*/ 464885 h 606722"/>
                  <a:gd name="connsiteX9" fmla="*/ 173520 w 583929"/>
                  <a:gd name="connsiteY9" fmla="*/ 464885 h 606722"/>
                  <a:gd name="connsiteX10" fmla="*/ 173520 w 583929"/>
                  <a:gd name="connsiteY10" fmla="*/ 512164 h 606722"/>
                  <a:gd name="connsiteX11" fmla="*/ 126312 w 583929"/>
                  <a:gd name="connsiteY11" fmla="*/ 512164 h 606722"/>
                  <a:gd name="connsiteX12" fmla="*/ 410267 w 583929"/>
                  <a:gd name="connsiteY12" fmla="*/ 370328 h 606722"/>
                  <a:gd name="connsiteX13" fmla="*/ 457616 w 583929"/>
                  <a:gd name="connsiteY13" fmla="*/ 370328 h 606722"/>
                  <a:gd name="connsiteX14" fmla="*/ 457616 w 583929"/>
                  <a:gd name="connsiteY14" fmla="*/ 417607 h 606722"/>
                  <a:gd name="connsiteX15" fmla="*/ 410267 w 583929"/>
                  <a:gd name="connsiteY15" fmla="*/ 417607 h 606722"/>
                  <a:gd name="connsiteX16" fmla="*/ 315569 w 583929"/>
                  <a:gd name="connsiteY16" fmla="*/ 370328 h 606722"/>
                  <a:gd name="connsiteX17" fmla="*/ 362918 w 583929"/>
                  <a:gd name="connsiteY17" fmla="*/ 370328 h 606722"/>
                  <a:gd name="connsiteX18" fmla="*/ 362918 w 583929"/>
                  <a:gd name="connsiteY18" fmla="*/ 417607 h 606722"/>
                  <a:gd name="connsiteX19" fmla="*/ 315569 w 583929"/>
                  <a:gd name="connsiteY19" fmla="*/ 417607 h 606722"/>
                  <a:gd name="connsiteX20" fmla="*/ 220870 w 583929"/>
                  <a:gd name="connsiteY20" fmla="*/ 370328 h 606722"/>
                  <a:gd name="connsiteX21" fmla="*/ 268219 w 583929"/>
                  <a:gd name="connsiteY21" fmla="*/ 370328 h 606722"/>
                  <a:gd name="connsiteX22" fmla="*/ 268219 w 583929"/>
                  <a:gd name="connsiteY22" fmla="*/ 417607 h 606722"/>
                  <a:gd name="connsiteX23" fmla="*/ 220870 w 583929"/>
                  <a:gd name="connsiteY23" fmla="*/ 417607 h 606722"/>
                  <a:gd name="connsiteX24" fmla="*/ 126312 w 583929"/>
                  <a:gd name="connsiteY24" fmla="*/ 370328 h 606722"/>
                  <a:gd name="connsiteX25" fmla="*/ 173520 w 583929"/>
                  <a:gd name="connsiteY25" fmla="*/ 370328 h 606722"/>
                  <a:gd name="connsiteX26" fmla="*/ 173520 w 583929"/>
                  <a:gd name="connsiteY26" fmla="*/ 417607 h 606722"/>
                  <a:gd name="connsiteX27" fmla="*/ 126312 w 583929"/>
                  <a:gd name="connsiteY27" fmla="*/ 417607 h 606722"/>
                  <a:gd name="connsiteX28" fmla="*/ 410267 w 583929"/>
                  <a:gd name="connsiteY28" fmla="*/ 275770 h 606722"/>
                  <a:gd name="connsiteX29" fmla="*/ 457616 w 583929"/>
                  <a:gd name="connsiteY29" fmla="*/ 275770 h 606722"/>
                  <a:gd name="connsiteX30" fmla="*/ 457616 w 583929"/>
                  <a:gd name="connsiteY30" fmla="*/ 323049 h 606722"/>
                  <a:gd name="connsiteX31" fmla="*/ 410267 w 583929"/>
                  <a:gd name="connsiteY31" fmla="*/ 323049 h 606722"/>
                  <a:gd name="connsiteX32" fmla="*/ 315569 w 583929"/>
                  <a:gd name="connsiteY32" fmla="*/ 275770 h 606722"/>
                  <a:gd name="connsiteX33" fmla="*/ 362918 w 583929"/>
                  <a:gd name="connsiteY33" fmla="*/ 275770 h 606722"/>
                  <a:gd name="connsiteX34" fmla="*/ 362918 w 583929"/>
                  <a:gd name="connsiteY34" fmla="*/ 323049 h 606722"/>
                  <a:gd name="connsiteX35" fmla="*/ 315569 w 583929"/>
                  <a:gd name="connsiteY35" fmla="*/ 323049 h 606722"/>
                  <a:gd name="connsiteX36" fmla="*/ 220870 w 583929"/>
                  <a:gd name="connsiteY36" fmla="*/ 275770 h 606722"/>
                  <a:gd name="connsiteX37" fmla="*/ 268219 w 583929"/>
                  <a:gd name="connsiteY37" fmla="*/ 275770 h 606722"/>
                  <a:gd name="connsiteX38" fmla="*/ 268219 w 583929"/>
                  <a:gd name="connsiteY38" fmla="*/ 323049 h 606722"/>
                  <a:gd name="connsiteX39" fmla="*/ 220870 w 583929"/>
                  <a:gd name="connsiteY39" fmla="*/ 323049 h 606722"/>
                  <a:gd name="connsiteX40" fmla="*/ 126312 w 583929"/>
                  <a:gd name="connsiteY40" fmla="*/ 275770 h 606722"/>
                  <a:gd name="connsiteX41" fmla="*/ 173520 w 583929"/>
                  <a:gd name="connsiteY41" fmla="*/ 275770 h 606722"/>
                  <a:gd name="connsiteX42" fmla="*/ 173520 w 583929"/>
                  <a:gd name="connsiteY42" fmla="*/ 323049 h 606722"/>
                  <a:gd name="connsiteX43" fmla="*/ 126312 w 583929"/>
                  <a:gd name="connsiteY43" fmla="*/ 323049 h 606722"/>
                  <a:gd name="connsiteX44" fmla="*/ 47348 w 583929"/>
                  <a:gd name="connsiteY44" fmla="*/ 228487 h 606722"/>
                  <a:gd name="connsiteX45" fmla="*/ 47348 w 583929"/>
                  <a:gd name="connsiteY45" fmla="*/ 559443 h 606722"/>
                  <a:gd name="connsiteX46" fmla="*/ 536581 w 583929"/>
                  <a:gd name="connsiteY46" fmla="*/ 559443 h 606722"/>
                  <a:gd name="connsiteX47" fmla="*/ 536581 w 583929"/>
                  <a:gd name="connsiteY47" fmla="*/ 228487 h 606722"/>
                  <a:gd name="connsiteX48" fmla="*/ 47348 w 583929"/>
                  <a:gd name="connsiteY48" fmla="*/ 118198 h 606722"/>
                  <a:gd name="connsiteX49" fmla="*/ 47348 w 583929"/>
                  <a:gd name="connsiteY49" fmla="*/ 181208 h 606722"/>
                  <a:gd name="connsiteX50" fmla="*/ 536581 w 583929"/>
                  <a:gd name="connsiteY50" fmla="*/ 181208 h 606722"/>
                  <a:gd name="connsiteX51" fmla="*/ 536581 w 583929"/>
                  <a:gd name="connsiteY51" fmla="*/ 118198 h 606722"/>
                  <a:gd name="connsiteX52" fmla="*/ 78943 w 583929"/>
                  <a:gd name="connsiteY52" fmla="*/ 0 h 606722"/>
                  <a:gd name="connsiteX53" fmla="*/ 126291 w 583929"/>
                  <a:gd name="connsiteY53" fmla="*/ 0 h 606722"/>
                  <a:gd name="connsiteX54" fmla="*/ 126291 w 583929"/>
                  <a:gd name="connsiteY54" fmla="*/ 70919 h 606722"/>
                  <a:gd name="connsiteX55" fmla="*/ 173550 w 583929"/>
                  <a:gd name="connsiteY55" fmla="*/ 70919 h 606722"/>
                  <a:gd name="connsiteX56" fmla="*/ 173550 w 583929"/>
                  <a:gd name="connsiteY56" fmla="*/ 0 h 606722"/>
                  <a:gd name="connsiteX57" fmla="*/ 220898 w 583929"/>
                  <a:gd name="connsiteY57" fmla="*/ 0 h 606722"/>
                  <a:gd name="connsiteX58" fmla="*/ 220898 w 583929"/>
                  <a:gd name="connsiteY58" fmla="*/ 70919 h 606722"/>
                  <a:gd name="connsiteX59" fmla="*/ 268246 w 583929"/>
                  <a:gd name="connsiteY59" fmla="*/ 70919 h 606722"/>
                  <a:gd name="connsiteX60" fmla="*/ 268246 w 583929"/>
                  <a:gd name="connsiteY60" fmla="*/ 0 h 606722"/>
                  <a:gd name="connsiteX61" fmla="*/ 315594 w 583929"/>
                  <a:gd name="connsiteY61" fmla="*/ 0 h 606722"/>
                  <a:gd name="connsiteX62" fmla="*/ 315594 w 583929"/>
                  <a:gd name="connsiteY62" fmla="*/ 70919 h 606722"/>
                  <a:gd name="connsiteX63" fmla="*/ 362942 w 583929"/>
                  <a:gd name="connsiteY63" fmla="*/ 70919 h 606722"/>
                  <a:gd name="connsiteX64" fmla="*/ 362942 w 583929"/>
                  <a:gd name="connsiteY64" fmla="*/ 0 h 606722"/>
                  <a:gd name="connsiteX65" fmla="*/ 410290 w 583929"/>
                  <a:gd name="connsiteY65" fmla="*/ 0 h 606722"/>
                  <a:gd name="connsiteX66" fmla="*/ 410290 w 583929"/>
                  <a:gd name="connsiteY66" fmla="*/ 70919 h 606722"/>
                  <a:gd name="connsiteX67" fmla="*/ 457638 w 583929"/>
                  <a:gd name="connsiteY67" fmla="*/ 70919 h 606722"/>
                  <a:gd name="connsiteX68" fmla="*/ 457638 w 583929"/>
                  <a:gd name="connsiteY68" fmla="*/ 0 h 606722"/>
                  <a:gd name="connsiteX69" fmla="*/ 504986 w 583929"/>
                  <a:gd name="connsiteY69" fmla="*/ 0 h 606722"/>
                  <a:gd name="connsiteX70" fmla="*/ 504986 w 583929"/>
                  <a:gd name="connsiteY70" fmla="*/ 70919 h 606722"/>
                  <a:gd name="connsiteX71" fmla="*/ 583929 w 583929"/>
                  <a:gd name="connsiteY71" fmla="*/ 70919 h 606722"/>
                  <a:gd name="connsiteX72" fmla="*/ 583929 w 583929"/>
                  <a:gd name="connsiteY72" fmla="*/ 606722 h 606722"/>
                  <a:gd name="connsiteX73" fmla="*/ 0 w 583929"/>
                  <a:gd name="connsiteY73" fmla="*/ 606722 h 606722"/>
                  <a:gd name="connsiteX74" fmla="*/ 0 w 583929"/>
                  <a:gd name="connsiteY74" fmla="*/ 70919 h 606722"/>
                  <a:gd name="connsiteX75" fmla="*/ 78943 w 583929"/>
                  <a:gd name="connsiteY75" fmla="*/ 70919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83929" h="606722">
                    <a:moveTo>
                      <a:pt x="315569" y="464885"/>
                    </a:moveTo>
                    <a:lnTo>
                      <a:pt x="362918" y="464885"/>
                    </a:lnTo>
                    <a:lnTo>
                      <a:pt x="362918" y="512164"/>
                    </a:lnTo>
                    <a:lnTo>
                      <a:pt x="315569" y="512164"/>
                    </a:lnTo>
                    <a:close/>
                    <a:moveTo>
                      <a:pt x="220870" y="464885"/>
                    </a:moveTo>
                    <a:lnTo>
                      <a:pt x="268219" y="464885"/>
                    </a:lnTo>
                    <a:lnTo>
                      <a:pt x="268219" y="512164"/>
                    </a:lnTo>
                    <a:lnTo>
                      <a:pt x="220870" y="512164"/>
                    </a:lnTo>
                    <a:close/>
                    <a:moveTo>
                      <a:pt x="126312" y="464885"/>
                    </a:moveTo>
                    <a:lnTo>
                      <a:pt x="173520" y="464885"/>
                    </a:lnTo>
                    <a:lnTo>
                      <a:pt x="173520" y="512164"/>
                    </a:lnTo>
                    <a:lnTo>
                      <a:pt x="126312" y="512164"/>
                    </a:lnTo>
                    <a:close/>
                    <a:moveTo>
                      <a:pt x="410267" y="370328"/>
                    </a:moveTo>
                    <a:lnTo>
                      <a:pt x="457616" y="370328"/>
                    </a:lnTo>
                    <a:lnTo>
                      <a:pt x="457616" y="417607"/>
                    </a:lnTo>
                    <a:lnTo>
                      <a:pt x="410267" y="417607"/>
                    </a:lnTo>
                    <a:close/>
                    <a:moveTo>
                      <a:pt x="315569" y="370328"/>
                    </a:moveTo>
                    <a:lnTo>
                      <a:pt x="362918" y="370328"/>
                    </a:lnTo>
                    <a:lnTo>
                      <a:pt x="362918" y="417607"/>
                    </a:lnTo>
                    <a:lnTo>
                      <a:pt x="315569" y="417607"/>
                    </a:lnTo>
                    <a:close/>
                    <a:moveTo>
                      <a:pt x="220870" y="370328"/>
                    </a:moveTo>
                    <a:lnTo>
                      <a:pt x="268219" y="370328"/>
                    </a:lnTo>
                    <a:lnTo>
                      <a:pt x="268219" y="417607"/>
                    </a:lnTo>
                    <a:lnTo>
                      <a:pt x="220870" y="417607"/>
                    </a:lnTo>
                    <a:close/>
                    <a:moveTo>
                      <a:pt x="126312" y="370328"/>
                    </a:moveTo>
                    <a:lnTo>
                      <a:pt x="173520" y="370328"/>
                    </a:lnTo>
                    <a:lnTo>
                      <a:pt x="173520" y="417607"/>
                    </a:lnTo>
                    <a:lnTo>
                      <a:pt x="126312" y="417607"/>
                    </a:lnTo>
                    <a:close/>
                    <a:moveTo>
                      <a:pt x="410267" y="275770"/>
                    </a:moveTo>
                    <a:lnTo>
                      <a:pt x="457616" y="275770"/>
                    </a:lnTo>
                    <a:lnTo>
                      <a:pt x="457616" y="323049"/>
                    </a:lnTo>
                    <a:lnTo>
                      <a:pt x="410267" y="323049"/>
                    </a:lnTo>
                    <a:close/>
                    <a:moveTo>
                      <a:pt x="315569" y="275770"/>
                    </a:moveTo>
                    <a:lnTo>
                      <a:pt x="362918" y="275770"/>
                    </a:lnTo>
                    <a:lnTo>
                      <a:pt x="362918" y="323049"/>
                    </a:lnTo>
                    <a:lnTo>
                      <a:pt x="315569" y="323049"/>
                    </a:lnTo>
                    <a:close/>
                    <a:moveTo>
                      <a:pt x="220870" y="275770"/>
                    </a:moveTo>
                    <a:lnTo>
                      <a:pt x="268219" y="275770"/>
                    </a:lnTo>
                    <a:lnTo>
                      <a:pt x="268219" y="323049"/>
                    </a:lnTo>
                    <a:lnTo>
                      <a:pt x="220870" y="323049"/>
                    </a:lnTo>
                    <a:close/>
                    <a:moveTo>
                      <a:pt x="126312" y="275770"/>
                    </a:moveTo>
                    <a:lnTo>
                      <a:pt x="173520" y="275770"/>
                    </a:lnTo>
                    <a:lnTo>
                      <a:pt x="173520" y="323049"/>
                    </a:lnTo>
                    <a:lnTo>
                      <a:pt x="126312" y="323049"/>
                    </a:lnTo>
                    <a:close/>
                    <a:moveTo>
                      <a:pt x="47348" y="228487"/>
                    </a:moveTo>
                    <a:lnTo>
                      <a:pt x="47348" y="559443"/>
                    </a:lnTo>
                    <a:lnTo>
                      <a:pt x="536581" y="559443"/>
                    </a:lnTo>
                    <a:lnTo>
                      <a:pt x="536581" y="228487"/>
                    </a:lnTo>
                    <a:close/>
                    <a:moveTo>
                      <a:pt x="47348" y="118198"/>
                    </a:moveTo>
                    <a:lnTo>
                      <a:pt x="47348" y="181208"/>
                    </a:lnTo>
                    <a:lnTo>
                      <a:pt x="536581" y="181208"/>
                    </a:lnTo>
                    <a:lnTo>
                      <a:pt x="536581" y="118198"/>
                    </a:lnTo>
                    <a:close/>
                    <a:moveTo>
                      <a:pt x="78943" y="0"/>
                    </a:moveTo>
                    <a:lnTo>
                      <a:pt x="126291" y="0"/>
                    </a:lnTo>
                    <a:lnTo>
                      <a:pt x="126291" y="70919"/>
                    </a:lnTo>
                    <a:lnTo>
                      <a:pt x="173550" y="70919"/>
                    </a:lnTo>
                    <a:lnTo>
                      <a:pt x="173550" y="0"/>
                    </a:lnTo>
                    <a:lnTo>
                      <a:pt x="220898" y="0"/>
                    </a:lnTo>
                    <a:lnTo>
                      <a:pt x="220898" y="70919"/>
                    </a:lnTo>
                    <a:lnTo>
                      <a:pt x="268246" y="70919"/>
                    </a:lnTo>
                    <a:lnTo>
                      <a:pt x="268246" y="0"/>
                    </a:lnTo>
                    <a:lnTo>
                      <a:pt x="315594" y="0"/>
                    </a:lnTo>
                    <a:lnTo>
                      <a:pt x="315594" y="70919"/>
                    </a:lnTo>
                    <a:lnTo>
                      <a:pt x="362942" y="70919"/>
                    </a:lnTo>
                    <a:lnTo>
                      <a:pt x="362942" y="0"/>
                    </a:lnTo>
                    <a:lnTo>
                      <a:pt x="410290" y="0"/>
                    </a:lnTo>
                    <a:lnTo>
                      <a:pt x="410290" y="70919"/>
                    </a:lnTo>
                    <a:lnTo>
                      <a:pt x="457638" y="70919"/>
                    </a:lnTo>
                    <a:lnTo>
                      <a:pt x="457638" y="0"/>
                    </a:lnTo>
                    <a:lnTo>
                      <a:pt x="504986" y="0"/>
                    </a:lnTo>
                    <a:lnTo>
                      <a:pt x="504986" y="70919"/>
                    </a:lnTo>
                    <a:lnTo>
                      <a:pt x="583929" y="70919"/>
                    </a:lnTo>
                    <a:lnTo>
                      <a:pt x="583929" y="606722"/>
                    </a:lnTo>
                    <a:lnTo>
                      <a:pt x="0" y="606722"/>
                    </a:lnTo>
                    <a:lnTo>
                      <a:pt x="0" y="70919"/>
                    </a:lnTo>
                    <a:lnTo>
                      <a:pt x="78943" y="70919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6" name="文本框 6">
                <a:extLst>
                  <a:ext uri="{FF2B5EF4-FFF2-40B4-BE49-F238E27FC236}">
                    <a16:creationId xmlns:a16="http://schemas.microsoft.com/office/drawing/2014/main" id="{B740F4B7-767B-43CC-8D9D-FEF4C24996DB}"/>
                  </a:ext>
                </a:extLst>
              </p:cNvPr>
              <p:cNvSpPr txBox="1"/>
              <p:nvPr/>
            </p:nvSpPr>
            <p:spPr>
              <a:xfrm>
                <a:off x="4694010" y="3436591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8" name="文本框 7">
                <a:extLst>
                  <a:ext uri="{FF2B5EF4-FFF2-40B4-BE49-F238E27FC236}">
                    <a16:creationId xmlns:a16="http://schemas.microsoft.com/office/drawing/2014/main" id="{E5D9ECC6-B52B-4946-8A0B-87E4343F4422}"/>
                  </a:ext>
                </a:extLst>
              </p:cNvPr>
              <p:cNvSpPr txBox="1"/>
              <p:nvPr/>
            </p:nvSpPr>
            <p:spPr>
              <a:xfrm>
                <a:off x="5696377" y="25409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38" name="组合 137">
            <a:extLst>
              <a:ext uri="{FF2B5EF4-FFF2-40B4-BE49-F238E27FC236}">
                <a16:creationId xmlns:a16="http://schemas.microsoft.com/office/drawing/2014/main" id="{2F3031A9-7224-42FB-8421-69398278EE1D}"/>
              </a:ext>
            </a:extLst>
          </p:cNvPr>
          <p:cNvGrpSpPr/>
          <p:nvPr/>
        </p:nvGrpSpPr>
        <p:grpSpPr>
          <a:xfrm>
            <a:off x="4595991" y="4275822"/>
            <a:ext cx="2998430" cy="1726974"/>
            <a:chOff x="4596590" y="4275138"/>
            <a:chExt cx="2998820" cy="1727199"/>
          </a:xfrm>
        </p:grpSpPr>
        <p:sp>
          <p:nvSpPr>
            <p:cNvPr id="109" name="矩形 108">
              <a:extLst>
                <a:ext uri="{FF2B5EF4-FFF2-40B4-BE49-F238E27FC236}">
                  <a16:creationId xmlns:a16="http://schemas.microsoft.com/office/drawing/2014/main" id="{A1BE7684-3C95-497F-A846-4B825A9E5BCC}"/>
                </a:ext>
              </a:extLst>
            </p:cNvPr>
            <p:cNvSpPr/>
            <p:nvPr/>
          </p:nvSpPr>
          <p:spPr>
            <a:xfrm>
              <a:off x="4596590" y="54863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94CACD41-2FD9-4D69-BAF6-ED2E57963FAA}"/>
                </a:ext>
              </a:extLst>
            </p:cNvPr>
            <p:cNvGrpSpPr/>
            <p:nvPr/>
          </p:nvGrpSpPr>
          <p:grpSpPr>
            <a:xfrm>
              <a:off x="4596590" y="4275138"/>
              <a:ext cx="2998820" cy="1671669"/>
              <a:chOff x="4596590" y="4275138"/>
              <a:chExt cx="2998820" cy="1671669"/>
            </a:xfrm>
          </p:grpSpPr>
          <p:sp>
            <p:nvSpPr>
              <p:cNvPr id="112" name="矩形 111">
                <a:extLst>
                  <a:ext uri="{FF2B5EF4-FFF2-40B4-BE49-F238E27FC236}">
                    <a16:creationId xmlns:a16="http://schemas.microsoft.com/office/drawing/2014/main" id="{57335613-BBE8-44EE-9B05-B8D520A2298F}"/>
                  </a:ext>
                </a:extLst>
              </p:cNvPr>
              <p:cNvSpPr/>
              <p:nvPr/>
            </p:nvSpPr>
            <p:spPr>
              <a:xfrm>
                <a:off x="4596590" y="4275138"/>
                <a:ext cx="2998820" cy="1211262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06" name="椭圆 81">
                <a:extLst>
                  <a:ext uri="{FF2B5EF4-FFF2-40B4-BE49-F238E27FC236}">
                    <a16:creationId xmlns:a16="http://schemas.microsoft.com/office/drawing/2014/main" id="{ED54CF40-5F0D-4F91-A4D1-EE840014F1F9}"/>
                  </a:ext>
                </a:extLst>
              </p:cNvPr>
              <p:cNvSpPr/>
              <p:nvPr/>
            </p:nvSpPr>
            <p:spPr>
              <a:xfrm>
                <a:off x="4806141" y="4538335"/>
                <a:ext cx="685799" cy="684866"/>
              </a:xfrm>
              <a:custGeom>
                <a:avLst/>
                <a:gdLst>
                  <a:gd name="connsiteX0" fmla="*/ 303744 w 607526"/>
                  <a:gd name="connsiteY0" fmla="*/ 203935 h 606699"/>
                  <a:gd name="connsiteX1" fmla="*/ 204241 w 607526"/>
                  <a:gd name="connsiteY1" fmla="*/ 303294 h 606699"/>
                  <a:gd name="connsiteX2" fmla="*/ 303744 w 607526"/>
                  <a:gd name="connsiteY2" fmla="*/ 402652 h 606699"/>
                  <a:gd name="connsiteX3" fmla="*/ 403247 w 607526"/>
                  <a:gd name="connsiteY3" fmla="*/ 303294 h 606699"/>
                  <a:gd name="connsiteX4" fmla="*/ 303744 w 607526"/>
                  <a:gd name="connsiteY4" fmla="*/ 203935 h 606699"/>
                  <a:gd name="connsiteX5" fmla="*/ 303744 w 607526"/>
                  <a:gd name="connsiteY5" fmla="*/ 181895 h 606699"/>
                  <a:gd name="connsiteX6" fmla="*/ 425408 w 607526"/>
                  <a:gd name="connsiteY6" fmla="*/ 303294 h 606699"/>
                  <a:gd name="connsiteX7" fmla="*/ 303744 w 607526"/>
                  <a:gd name="connsiteY7" fmla="*/ 424781 h 606699"/>
                  <a:gd name="connsiteX8" fmla="*/ 182169 w 607526"/>
                  <a:gd name="connsiteY8" fmla="*/ 303294 h 606699"/>
                  <a:gd name="connsiteX9" fmla="*/ 303744 w 607526"/>
                  <a:gd name="connsiteY9" fmla="*/ 181895 h 606699"/>
                  <a:gd name="connsiteX10" fmla="*/ 239934 w 607526"/>
                  <a:gd name="connsiteY10" fmla="*/ 23198 h 606699"/>
                  <a:gd name="connsiteX11" fmla="*/ 218753 w 607526"/>
                  <a:gd name="connsiteY11" fmla="*/ 28886 h 606699"/>
                  <a:gd name="connsiteX12" fmla="*/ 195169 w 607526"/>
                  <a:gd name="connsiteY12" fmla="*/ 69409 h 606699"/>
                  <a:gd name="connsiteX13" fmla="*/ 202645 w 607526"/>
                  <a:gd name="connsiteY13" fmla="*/ 97225 h 606699"/>
                  <a:gd name="connsiteX14" fmla="*/ 197305 w 607526"/>
                  <a:gd name="connsiteY14" fmla="*/ 109755 h 606699"/>
                  <a:gd name="connsiteX15" fmla="*/ 144086 w 607526"/>
                  <a:gd name="connsiteY15" fmla="*/ 150545 h 606699"/>
                  <a:gd name="connsiteX16" fmla="*/ 130559 w 607526"/>
                  <a:gd name="connsiteY16" fmla="*/ 152500 h 606699"/>
                  <a:gd name="connsiteX17" fmla="*/ 105640 w 607526"/>
                  <a:gd name="connsiteY17" fmla="*/ 138103 h 606699"/>
                  <a:gd name="connsiteX18" fmla="*/ 60342 w 607526"/>
                  <a:gd name="connsiteY18" fmla="*/ 150367 h 606699"/>
                  <a:gd name="connsiteX19" fmla="*/ 49395 w 607526"/>
                  <a:gd name="connsiteY19" fmla="*/ 169296 h 606699"/>
                  <a:gd name="connsiteX20" fmla="*/ 45924 w 607526"/>
                  <a:gd name="connsiteY20" fmla="*/ 194534 h 606699"/>
                  <a:gd name="connsiteX21" fmla="*/ 61410 w 607526"/>
                  <a:gd name="connsiteY21" fmla="*/ 214529 h 606699"/>
                  <a:gd name="connsiteX22" fmla="*/ 86328 w 607526"/>
                  <a:gd name="connsiteY22" fmla="*/ 228925 h 606699"/>
                  <a:gd name="connsiteX23" fmla="*/ 91401 w 607526"/>
                  <a:gd name="connsiteY23" fmla="*/ 241633 h 606699"/>
                  <a:gd name="connsiteX24" fmla="*/ 82679 w 607526"/>
                  <a:gd name="connsiteY24" fmla="*/ 308017 h 606699"/>
                  <a:gd name="connsiteX25" fmla="*/ 74492 w 607526"/>
                  <a:gd name="connsiteY25" fmla="*/ 318948 h 606699"/>
                  <a:gd name="connsiteX26" fmla="*/ 46636 w 607526"/>
                  <a:gd name="connsiteY26" fmla="*/ 326413 h 606699"/>
                  <a:gd name="connsiteX27" fmla="*/ 26612 w 607526"/>
                  <a:gd name="connsiteY27" fmla="*/ 341875 h 606699"/>
                  <a:gd name="connsiteX28" fmla="*/ 23231 w 607526"/>
                  <a:gd name="connsiteY28" fmla="*/ 367025 h 606699"/>
                  <a:gd name="connsiteX29" fmla="*/ 28926 w 607526"/>
                  <a:gd name="connsiteY29" fmla="*/ 388175 h 606699"/>
                  <a:gd name="connsiteX30" fmla="*/ 44411 w 607526"/>
                  <a:gd name="connsiteY30" fmla="*/ 408437 h 606699"/>
                  <a:gd name="connsiteX31" fmla="*/ 69508 w 607526"/>
                  <a:gd name="connsiteY31" fmla="*/ 411725 h 606699"/>
                  <a:gd name="connsiteX32" fmla="*/ 97364 w 607526"/>
                  <a:gd name="connsiteY32" fmla="*/ 404260 h 606699"/>
                  <a:gd name="connsiteX33" fmla="*/ 109912 w 607526"/>
                  <a:gd name="connsiteY33" fmla="*/ 409592 h 606699"/>
                  <a:gd name="connsiteX34" fmla="*/ 150761 w 607526"/>
                  <a:gd name="connsiteY34" fmla="*/ 462823 h 606699"/>
                  <a:gd name="connsiteX35" fmla="*/ 152719 w 607526"/>
                  <a:gd name="connsiteY35" fmla="*/ 476331 h 606699"/>
                  <a:gd name="connsiteX36" fmla="*/ 138301 w 607526"/>
                  <a:gd name="connsiteY36" fmla="*/ 501214 h 606699"/>
                  <a:gd name="connsiteX37" fmla="*/ 150583 w 607526"/>
                  <a:gd name="connsiteY37" fmla="*/ 546447 h 606699"/>
                  <a:gd name="connsiteX38" fmla="*/ 169539 w 607526"/>
                  <a:gd name="connsiteY38" fmla="*/ 557378 h 606699"/>
                  <a:gd name="connsiteX39" fmla="*/ 194813 w 607526"/>
                  <a:gd name="connsiteY39" fmla="*/ 560755 h 606699"/>
                  <a:gd name="connsiteX40" fmla="*/ 214926 w 607526"/>
                  <a:gd name="connsiteY40" fmla="*/ 545381 h 606699"/>
                  <a:gd name="connsiteX41" fmla="*/ 229255 w 607526"/>
                  <a:gd name="connsiteY41" fmla="*/ 520498 h 606699"/>
                  <a:gd name="connsiteX42" fmla="*/ 241981 w 607526"/>
                  <a:gd name="connsiteY42" fmla="*/ 515344 h 606699"/>
                  <a:gd name="connsiteX43" fmla="*/ 308549 w 607526"/>
                  <a:gd name="connsiteY43" fmla="*/ 524142 h 606699"/>
                  <a:gd name="connsiteX44" fmla="*/ 308727 w 607526"/>
                  <a:gd name="connsiteY44" fmla="*/ 524142 h 606699"/>
                  <a:gd name="connsiteX45" fmla="*/ 319407 w 607526"/>
                  <a:gd name="connsiteY45" fmla="*/ 532317 h 606699"/>
                  <a:gd name="connsiteX46" fmla="*/ 326882 w 607526"/>
                  <a:gd name="connsiteY46" fmla="*/ 560133 h 606699"/>
                  <a:gd name="connsiteX47" fmla="*/ 342367 w 607526"/>
                  <a:gd name="connsiteY47" fmla="*/ 580128 h 606699"/>
                  <a:gd name="connsiteX48" fmla="*/ 367642 w 607526"/>
                  <a:gd name="connsiteY48" fmla="*/ 583416 h 606699"/>
                  <a:gd name="connsiteX49" fmla="*/ 388734 w 607526"/>
                  <a:gd name="connsiteY49" fmla="*/ 577728 h 606699"/>
                  <a:gd name="connsiteX50" fmla="*/ 409025 w 607526"/>
                  <a:gd name="connsiteY50" fmla="*/ 562354 h 606699"/>
                  <a:gd name="connsiteX51" fmla="*/ 412318 w 607526"/>
                  <a:gd name="connsiteY51" fmla="*/ 537294 h 606699"/>
                  <a:gd name="connsiteX52" fmla="*/ 404842 w 607526"/>
                  <a:gd name="connsiteY52" fmla="*/ 509479 h 606699"/>
                  <a:gd name="connsiteX53" fmla="*/ 410271 w 607526"/>
                  <a:gd name="connsiteY53" fmla="*/ 496859 h 606699"/>
                  <a:gd name="connsiteX54" fmla="*/ 463490 w 607526"/>
                  <a:gd name="connsiteY54" fmla="*/ 456158 h 606699"/>
                  <a:gd name="connsiteX55" fmla="*/ 477017 w 607526"/>
                  <a:gd name="connsiteY55" fmla="*/ 454203 h 606699"/>
                  <a:gd name="connsiteX56" fmla="*/ 501936 w 607526"/>
                  <a:gd name="connsiteY56" fmla="*/ 468600 h 606699"/>
                  <a:gd name="connsiteX57" fmla="*/ 547234 w 607526"/>
                  <a:gd name="connsiteY57" fmla="*/ 456336 h 606699"/>
                  <a:gd name="connsiteX58" fmla="*/ 558181 w 607526"/>
                  <a:gd name="connsiteY58" fmla="*/ 437407 h 606699"/>
                  <a:gd name="connsiteX59" fmla="*/ 546166 w 607526"/>
                  <a:gd name="connsiteY59" fmla="*/ 392085 h 606699"/>
                  <a:gd name="connsiteX60" fmla="*/ 521248 w 607526"/>
                  <a:gd name="connsiteY60" fmla="*/ 377689 h 606699"/>
                  <a:gd name="connsiteX61" fmla="*/ 516175 w 607526"/>
                  <a:gd name="connsiteY61" fmla="*/ 365070 h 606699"/>
                  <a:gd name="connsiteX62" fmla="*/ 524897 w 607526"/>
                  <a:gd name="connsiteY62" fmla="*/ 298597 h 606699"/>
                  <a:gd name="connsiteX63" fmla="*/ 533084 w 607526"/>
                  <a:gd name="connsiteY63" fmla="*/ 287667 h 606699"/>
                  <a:gd name="connsiteX64" fmla="*/ 560940 w 607526"/>
                  <a:gd name="connsiteY64" fmla="*/ 280202 h 606699"/>
                  <a:gd name="connsiteX65" fmla="*/ 580964 w 607526"/>
                  <a:gd name="connsiteY65" fmla="*/ 264828 h 606699"/>
                  <a:gd name="connsiteX66" fmla="*/ 584256 w 607526"/>
                  <a:gd name="connsiteY66" fmla="*/ 239589 h 606699"/>
                  <a:gd name="connsiteX67" fmla="*/ 578650 w 607526"/>
                  <a:gd name="connsiteY67" fmla="*/ 218439 h 606699"/>
                  <a:gd name="connsiteX68" fmla="*/ 563165 w 607526"/>
                  <a:gd name="connsiteY68" fmla="*/ 198266 h 606699"/>
                  <a:gd name="connsiteX69" fmla="*/ 538068 w 607526"/>
                  <a:gd name="connsiteY69" fmla="*/ 194889 h 606699"/>
                  <a:gd name="connsiteX70" fmla="*/ 510212 w 607526"/>
                  <a:gd name="connsiteY70" fmla="*/ 202354 h 606699"/>
                  <a:gd name="connsiteX71" fmla="*/ 497575 w 607526"/>
                  <a:gd name="connsiteY71" fmla="*/ 197022 h 606699"/>
                  <a:gd name="connsiteX72" fmla="*/ 456815 w 607526"/>
                  <a:gd name="connsiteY72" fmla="*/ 143880 h 606699"/>
                  <a:gd name="connsiteX73" fmla="*/ 454857 w 607526"/>
                  <a:gd name="connsiteY73" fmla="*/ 130372 h 606699"/>
                  <a:gd name="connsiteX74" fmla="*/ 469275 w 607526"/>
                  <a:gd name="connsiteY74" fmla="*/ 105400 h 606699"/>
                  <a:gd name="connsiteX75" fmla="*/ 472478 w 607526"/>
                  <a:gd name="connsiteY75" fmla="*/ 80340 h 606699"/>
                  <a:gd name="connsiteX76" fmla="*/ 456993 w 607526"/>
                  <a:gd name="connsiteY76" fmla="*/ 60167 h 606699"/>
                  <a:gd name="connsiteX77" fmla="*/ 438037 w 607526"/>
                  <a:gd name="connsiteY77" fmla="*/ 49236 h 606699"/>
                  <a:gd name="connsiteX78" fmla="*/ 412763 w 607526"/>
                  <a:gd name="connsiteY78" fmla="*/ 45859 h 606699"/>
                  <a:gd name="connsiteX79" fmla="*/ 392650 w 607526"/>
                  <a:gd name="connsiteY79" fmla="*/ 61233 h 606699"/>
                  <a:gd name="connsiteX80" fmla="*/ 378232 w 607526"/>
                  <a:gd name="connsiteY80" fmla="*/ 86205 h 606699"/>
                  <a:gd name="connsiteX81" fmla="*/ 365595 w 607526"/>
                  <a:gd name="connsiteY81" fmla="*/ 91270 h 606699"/>
                  <a:gd name="connsiteX82" fmla="*/ 299027 w 607526"/>
                  <a:gd name="connsiteY82" fmla="*/ 82562 h 606699"/>
                  <a:gd name="connsiteX83" fmla="*/ 298760 w 607526"/>
                  <a:gd name="connsiteY83" fmla="*/ 82562 h 606699"/>
                  <a:gd name="connsiteX84" fmla="*/ 288080 w 607526"/>
                  <a:gd name="connsiteY84" fmla="*/ 74386 h 606699"/>
                  <a:gd name="connsiteX85" fmla="*/ 280694 w 607526"/>
                  <a:gd name="connsiteY85" fmla="*/ 46570 h 606699"/>
                  <a:gd name="connsiteX86" fmla="*/ 239934 w 607526"/>
                  <a:gd name="connsiteY86" fmla="*/ 23198 h 606699"/>
                  <a:gd name="connsiteX87" fmla="*/ 256148 w 607526"/>
                  <a:gd name="connsiteY87" fmla="*/ 529 h 606699"/>
                  <a:gd name="connsiteX88" fmla="*/ 302053 w 607526"/>
                  <a:gd name="connsiteY88" fmla="*/ 40794 h 606699"/>
                  <a:gd name="connsiteX89" fmla="*/ 307303 w 607526"/>
                  <a:gd name="connsiteY89" fmla="*/ 60434 h 606699"/>
                  <a:gd name="connsiteX90" fmla="*/ 363370 w 607526"/>
                  <a:gd name="connsiteY90" fmla="*/ 67810 h 606699"/>
                  <a:gd name="connsiteX91" fmla="*/ 373516 w 607526"/>
                  <a:gd name="connsiteY91" fmla="*/ 50214 h 606699"/>
                  <a:gd name="connsiteX92" fmla="*/ 407067 w 607526"/>
                  <a:gd name="connsiteY92" fmla="*/ 24531 h 606699"/>
                  <a:gd name="connsiteX93" fmla="*/ 449073 w 607526"/>
                  <a:gd name="connsiteY93" fmla="*/ 30130 h 606699"/>
                  <a:gd name="connsiteX94" fmla="*/ 468029 w 607526"/>
                  <a:gd name="connsiteY94" fmla="*/ 41061 h 606699"/>
                  <a:gd name="connsiteX95" fmla="*/ 493837 w 607526"/>
                  <a:gd name="connsiteY95" fmla="*/ 74652 h 606699"/>
                  <a:gd name="connsiteX96" fmla="*/ 488409 w 607526"/>
                  <a:gd name="connsiteY96" fmla="*/ 116509 h 606699"/>
                  <a:gd name="connsiteX97" fmla="*/ 478263 w 607526"/>
                  <a:gd name="connsiteY97" fmla="*/ 134016 h 606699"/>
                  <a:gd name="connsiteX98" fmla="*/ 512704 w 607526"/>
                  <a:gd name="connsiteY98" fmla="*/ 178804 h 606699"/>
                  <a:gd name="connsiteX99" fmla="*/ 532283 w 607526"/>
                  <a:gd name="connsiteY99" fmla="*/ 173561 h 606699"/>
                  <a:gd name="connsiteX100" fmla="*/ 574200 w 607526"/>
                  <a:gd name="connsiteY100" fmla="*/ 179160 h 606699"/>
                  <a:gd name="connsiteX101" fmla="*/ 600009 w 607526"/>
                  <a:gd name="connsiteY101" fmla="*/ 212752 h 606699"/>
                  <a:gd name="connsiteX102" fmla="*/ 605615 w 607526"/>
                  <a:gd name="connsiteY102" fmla="*/ 233902 h 606699"/>
                  <a:gd name="connsiteX103" fmla="*/ 600097 w 607526"/>
                  <a:gd name="connsiteY103" fmla="*/ 275847 h 606699"/>
                  <a:gd name="connsiteX104" fmla="*/ 566635 w 607526"/>
                  <a:gd name="connsiteY104" fmla="*/ 301530 h 606699"/>
                  <a:gd name="connsiteX105" fmla="*/ 547056 w 607526"/>
                  <a:gd name="connsiteY105" fmla="*/ 306862 h 606699"/>
                  <a:gd name="connsiteX106" fmla="*/ 539670 w 607526"/>
                  <a:gd name="connsiteY106" fmla="*/ 362848 h 606699"/>
                  <a:gd name="connsiteX107" fmla="*/ 557202 w 607526"/>
                  <a:gd name="connsiteY107" fmla="*/ 372979 h 606699"/>
                  <a:gd name="connsiteX108" fmla="*/ 577315 w 607526"/>
                  <a:gd name="connsiteY108" fmla="*/ 448427 h 606699"/>
                  <a:gd name="connsiteX109" fmla="*/ 566368 w 607526"/>
                  <a:gd name="connsiteY109" fmla="*/ 467356 h 606699"/>
                  <a:gd name="connsiteX110" fmla="*/ 490900 w 607526"/>
                  <a:gd name="connsiteY110" fmla="*/ 487706 h 606699"/>
                  <a:gd name="connsiteX111" fmla="*/ 473368 w 607526"/>
                  <a:gd name="connsiteY111" fmla="*/ 477575 h 606699"/>
                  <a:gd name="connsiteX112" fmla="*/ 428426 w 607526"/>
                  <a:gd name="connsiteY112" fmla="*/ 511967 h 606699"/>
                  <a:gd name="connsiteX113" fmla="*/ 433677 w 607526"/>
                  <a:gd name="connsiteY113" fmla="*/ 531518 h 606699"/>
                  <a:gd name="connsiteX114" fmla="*/ 428159 w 607526"/>
                  <a:gd name="connsiteY114" fmla="*/ 573374 h 606699"/>
                  <a:gd name="connsiteX115" fmla="*/ 394430 w 607526"/>
                  <a:gd name="connsiteY115" fmla="*/ 599056 h 606699"/>
                  <a:gd name="connsiteX116" fmla="*/ 373338 w 607526"/>
                  <a:gd name="connsiteY116" fmla="*/ 604744 h 606699"/>
                  <a:gd name="connsiteX117" fmla="*/ 358921 w 607526"/>
                  <a:gd name="connsiteY117" fmla="*/ 606699 h 606699"/>
                  <a:gd name="connsiteX118" fmla="*/ 331332 w 607526"/>
                  <a:gd name="connsiteY118" fmla="*/ 599234 h 606699"/>
                  <a:gd name="connsiteX119" fmla="*/ 305523 w 607526"/>
                  <a:gd name="connsiteY119" fmla="*/ 565820 h 606699"/>
                  <a:gd name="connsiteX120" fmla="*/ 300273 w 607526"/>
                  <a:gd name="connsiteY120" fmla="*/ 546269 h 606699"/>
                  <a:gd name="connsiteX121" fmla="*/ 244206 w 607526"/>
                  <a:gd name="connsiteY121" fmla="*/ 538894 h 606699"/>
                  <a:gd name="connsiteX122" fmla="*/ 234060 w 607526"/>
                  <a:gd name="connsiteY122" fmla="*/ 556400 h 606699"/>
                  <a:gd name="connsiteX123" fmla="*/ 200509 w 607526"/>
                  <a:gd name="connsiteY123" fmla="*/ 582083 h 606699"/>
                  <a:gd name="connsiteX124" fmla="*/ 158503 w 607526"/>
                  <a:gd name="connsiteY124" fmla="*/ 576484 h 606699"/>
                  <a:gd name="connsiteX125" fmla="*/ 139458 w 607526"/>
                  <a:gd name="connsiteY125" fmla="*/ 565554 h 606699"/>
                  <a:gd name="connsiteX126" fmla="*/ 119167 w 607526"/>
                  <a:gd name="connsiteY126" fmla="*/ 490194 h 606699"/>
                  <a:gd name="connsiteX127" fmla="*/ 129313 w 607526"/>
                  <a:gd name="connsiteY127" fmla="*/ 472599 h 606699"/>
                  <a:gd name="connsiteX128" fmla="*/ 94872 w 607526"/>
                  <a:gd name="connsiteY128" fmla="*/ 427810 h 606699"/>
                  <a:gd name="connsiteX129" fmla="*/ 75204 w 607526"/>
                  <a:gd name="connsiteY129" fmla="*/ 433053 h 606699"/>
                  <a:gd name="connsiteX130" fmla="*/ 33376 w 607526"/>
                  <a:gd name="connsiteY130" fmla="*/ 427543 h 606699"/>
                  <a:gd name="connsiteX131" fmla="*/ 7567 w 607526"/>
                  <a:gd name="connsiteY131" fmla="*/ 393863 h 606699"/>
                  <a:gd name="connsiteX132" fmla="*/ 1872 w 607526"/>
                  <a:gd name="connsiteY132" fmla="*/ 372801 h 606699"/>
                  <a:gd name="connsiteX133" fmla="*/ 7389 w 607526"/>
                  <a:gd name="connsiteY133" fmla="*/ 330856 h 606699"/>
                  <a:gd name="connsiteX134" fmla="*/ 40941 w 607526"/>
                  <a:gd name="connsiteY134" fmla="*/ 305084 h 606699"/>
                  <a:gd name="connsiteX135" fmla="*/ 60520 w 607526"/>
                  <a:gd name="connsiteY135" fmla="*/ 299841 h 606699"/>
                  <a:gd name="connsiteX136" fmla="*/ 67906 w 607526"/>
                  <a:gd name="connsiteY136" fmla="*/ 243855 h 606699"/>
                  <a:gd name="connsiteX137" fmla="*/ 50285 w 607526"/>
                  <a:gd name="connsiteY137" fmla="*/ 233724 h 606699"/>
                  <a:gd name="connsiteX138" fmla="*/ 24566 w 607526"/>
                  <a:gd name="connsiteY138" fmla="*/ 200221 h 606699"/>
                  <a:gd name="connsiteX139" fmla="*/ 30172 w 607526"/>
                  <a:gd name="connsiteY139" fmla="*/ 158187 h 606699"/>
                  <a:gd name="connsiteX140" fmla="*/ 41119 w 607526"/>
                  <a:gd name="connsiteY140" fmla="*/ 139259 h 606699"/>
                  <a:gd name="connsiteX141" fmla="*/ 116676 w 607526"/>
                  <a:gd name="connsiteY141" fmla="*/ 118997 h 606699"/>
                  <a:gd name="connsiteX142" fmla="*/ 134208 w 607526"/>
                  <a:gd name="connsiteY142" fmla="*/ 129128 h 606699"/>
                  <a:gd name="connsiteX143" fmla="*/ 179150 w 607526"/>
                  <a:gd name="connsiteY143" fmla="*/ 94736 h 606699"/>
                  <a:gd name="connsiteX144" fmla="*/ 173900 w 607526"/>
                  <a:gd name="connsiteY144" fmla="*/ 75097 h 606699"/>
                  <a:gd name="connsiteX145" fmla="*/ 213057 w 607526"/>
                  <a:gd name="connsiteY145" fmla="*/ 7558 h 606699"/>
                  <a:gd name="connsiteX146" fmla="*/ 234238 w 607526"/>
                  <a:gd name="connsiteY146" fmla="*/ 1870 h 606699"/>
                  <a:gd name="connsiteX147" fmla="*/ 256148 w 607526"/>
                  <a:gd name="connsiteY147" fmla="*/ 529 h 60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7526" h="606699">
                    <a:moveTo>
                      <a:pt x="303744" y="203935"/>
                    </a:moveTo>
                    <a:cubicBezTo>
                      <a:pt x="248920" y="203935"/>
                      <a:pt x="204241" y="248549"/>
                      <a:pt x="204241" y="303294"/>
                    </a:cubicBezTo>
                    <a:cubicBezTo>
                      <a:pt x="204241" y="358127"/>
                      <a:pt x="248920" y="402652"/>
                      <a:pt x="303744" y="402652"/>
                    </a:cubicBezTo>
                    <a:cubicBezTo>
                      <a:pt x="358657" y="402652"/>
                      <a:pt x="403247" y="358127"/>
                      <a:pt x="403247" y="303294"/>
                    </a:cubicBezTo>
                    <a:cubicBezTo>
                      <a:pt x="403247" y="248549"/>
                      <a:pt x="358657" y="203935"/>
                      <a:pt x="303744" y="203935"/>
                    </a:cubicBezTo>
                    <a:close/>
                    <a:moveTo>
                      <a:pt x="303744" y="181895"/>
                    </a:moveTo>
                    <a:cubicBezTo>
                      <a:pt x="370851" y="181895"/>
                      <a:pt x="425408" y="236373"/>
                      <a:pt x="425408" y="303294"/>
                    </a:cubicBezTo>
                    <a:cubicBezTo>
                      <a:pt x="425408" y="370303"/>
                      <a:pt x="370851" y="424781"/>
                      <a:pt x="303744" y="424781"/>
                    </a:cubicBezTo>
                    <a:cubicBezTo>
                      <a:pt x="236726" y="424781"/>
                      <a:pt x="182169" y="370303"/>
                      <a:pt x="182169" y="303294"/>
                    </a:cubicBezTo>
                    <a:cubicBezTo>
                      <a:pt x="182169" y="236373"/>
                      <a:pt x="236726" y="181895"/>
                      <a:pt x="303744" y="181895"/>
                    </a:cubicBezTo>
                    <a:close/>
                    <a:moveTo>
                      <a:pt x="239934" y="23198"/>
                    </a:moveTo>
                    <a:lnTo>
                      <a:pt x="218753" y="28886"/>
                    </a:lnTo>
                    <a:cubicBezTo>
                      <a:pt x="201043" y="33596"/>
                      <a:pt x="190453" y="51814"/>
                      <a:pt x="195169" y="69409"/>
                    </a:cubicBezTo>
                    <a:lnTo>
                      <a:pt x="202645" y="97225"/>
                    </a:lnTo>
                    <a:cubicBezTo>
                      <a:pt x="203980" y="102112"/>
                      <a:pt x="201755" y="107355"/>
                      <a:pt x="197305" y="109755"/>
                    </a:cubicBezTo>
                    <a:cubicBezTo>
                      <a:pt x="177548" y="120597"/>
                      <a:pt x="159660" y="134282"/>
                      <a:pt x="144086" y="150545"/>
                    </a:cubicBezTo>
                    <a:cubicBezTo>
                      <a:pt x="140526" y="154188"/>
                      <a:pt x="134920" y="154988"/>
                      <a:pt x="130559" y="152500"/>
                    </a:cubicBezTo>
                    <a:lnTo>
                      <a:pt x="105640" y="138103"/>
                    </a:lnTo>
                    <a:cubicBezTo>
                      <a:pt x="89799" y="128950"/>
                      <a:pt x="69508" y="134460"/>
                      <a:pt x="60342" y="150367"/>
                    </a:cubicBezTo>
                    <a:lnTo>
                      <a:pt x="49395" y="169296"/>
                    </a:lnTo>
                    <a:cubicBezTo>
                      <a:pt x="44856" y="177027"/>
                      <a:pt x="43700" y="185914"/>
                      <a:pt x="45924" y="194534"/>
                    </a:cubicBezTo>
                    <a:cubicBezTo>
                      <a:pt x="48238" y="203065"/>
                      <a:pt x="53756" y="210175"/>
                      <a:pt x="61410" y="214529"/>
                    </a:cubicBezTo>
                    <a:lnTo>
                      <a:pt x="86328" y="228925"/>
                    </a:lnTo>
                    <a:cubicBezTo>
                      <a:pt x="90778" y="231503"/>
                      <a:pt x="92825" y="236746"/>
                      <a:pt x="91401" y="241633"/>
                    </a:cubicBezTo>
                    <a:cubicBezTo>
                      <a:pt x="85082" y="263139"/>
                      <a:pt x="82145" y="285534"/>
                      <a:pt x="82679" y="308017"/>
                    </a:cubicBezTo>
                    <a:cubicBezTo>
                      <a:pt x="82768" y="313171"/>
                      <a:pt x="79387" y="317615"/>
                      <a:pt x="74492" y="318948"/>
                    </a:cubicBezTo>
                    <a:lnTo>
                      <a:pt x="46636" y="326413"/>
                    </a:lnTo>
                    <a:cubicBezTo>
                      <a:pt x="38093" y="328723"/>
                      <a:pt x="30973" y="334144"/>
                      <a:pt x="26612" y="341875"/>
                    </a:cubicBezTo>
                    <a:cubicBezTo>
                      <a:pt x="22163" y="349518"/>
                      <a:pt x="21006" y="358494"/>
                      <a:pt x="23231" y="367025"/>
                    </a:cubicBezTo>
                    <a:lnTo>
                      <a:pt x="28926" y="388175"/>
                    </a:lnTo>
                    <a:cubicBezTo>
                      <a:pt x="31240" y="396795"/>
                      <a:pt x="36758" y="403993"/>
                      <a:pt x="44411" y="408437"/>
                    </a:cubicBezTo>
                    <a:cubicBezTo>
                      <a:pt x="52065" y="412791"/>
                      <a:pt x="60965" y="414035"/>
                      <a:pt x="69508" y="411725"/>
                    </a:cubicBezTo>
                    <a:lnTo>
                      <a:pt x="97364" y="404260"/>
                    </a:lnTo>
                    <a:cubicBezTo>
                      <a:pt x="102258" y="402927"/>
                      <a:pt x="107509" y="405149"/>
                      <a:pt x="109912" y="409592"/>
                    </a:cubicBezTo>
                    <a:cubicBezTo>
                      <a:pt x="120769" y="429409"/>
                      <a:pt x="134475" y="447272"/>
                      <a:pt x="150761" y="462823"/>
                    </a:cubicBezTo>
                    <a:cubicBezTo>
                      <a:pt x="154410" y="466289"/>
                      <a:pt x="155211" y="471888"/>
                      <a:pt x="152719" y="476331"/>
                    </a:cubicBezTo>
                    <a:lnTo>
                      <a:pt x="138301" y="501214"/>
                    </a:lnTo>
                    <a:cubicBezTo>
                      <a:pt x="129135" y="517032"/>
                      <a:pt x="134653" y="537294"/>
                      <a:pt x="150583" y="546447"/>
                    </a:cubicBezTo>
                    <a:lnTo>
                      <a:pt x="169539" y="557378"/>
                    </a:lnTo>
                    <a:cubicBezTo>
                      <a:pt x="177281" y="561821"/>
                      <a:pt x="186181" y="563065"/>
                      <a:pt x="194813" y="560755"/>
                    </a:cubicBezTo>
                    <a:cubicBezTo>
                      <a:pt x="203357" y="558533"/>
                      <a:pt x="210477" y="553023"/>
                      <a:pt x="214926" y="545381"/>
                    </a:cubicBezTo>
                    <a:lnTo>
                      <a:pt x="229255" y="520498"/>
                    </a:lnTo>
                    <a:cubicBezTo>
                      <a:pt x="231835" y="516055"/>
                      <a:pt x="237086" y="513922"/>
                      <a:pt x="241981" y="515344"/>
                    </a:cubicBezTo>
                    <a:cubicBezTo>
                      <a:pt x="263518" y="521653"/>
                      <a:pt x="285944" y="524586"/>
                      <a:pt x="308549" y="524142"/>
                    </a:cubicBezTo>
                    <a:cubicBezTo>
                      <a:pt x="308638" y="524142"/>
                      <a:pt x="308638" y="524142"/>
                      <a:pt x="308727" y="524142"/>
                    </a:cubicBezTo>
                    <a:cubicBezTo>
                      <a:pt x="313711" y="524142"/>
                      <a:pt x="318161" y="527430"/>
                      <a:pt x="319407" y="532317"/>
                    </a:cubicBezTo>
                    <a:lnTo>
                      <a:pt x="326882" y="560133"/>
                    </a:lnTo>
                    <a:cubicBezTo>
                      <a:pt x="329196" y="568575"/>
                      <a:pt x="334625" y="575684"/>
                      <a:pt x="342367" y="580128"/>
                    </a:cubicBezTo>
                    <a:cubicBezTo>
                      <a:pt x="350021" y="584571"/>
                      <a:pt x="359010" y="585726"/>
                      <a:pt x="367642" y="583416"/>
                    </a:cubicBezTo>
                    <a:lnTo>
                      <a:pt x="388734" y="577728"/>
                    </a:lnTo>
                    <a:cubicBezTo>
                      <a:pt x="397366" y="575418"/>
                      <a:pt x="404575" y="569997"/>
                      <a:pt x="409025" y="562354"/>
                    </a:cubicBezTo>
                    <a:cubicBezTo>
                      <a:pt x="413475" y="554712"/>
                      <a:pt x="414632" y="545825"/>
                      <a:pt x="412318" y="537294"/>
                    </a:cubicBezTo>
                    <a:lnTo>
                      <a:pt x="404842" y="509479"/>
                    </a:lnTo>
                    <a:cubicBezTo>
                      <a:pt x="403596" y="504502"/>
                      <a:pt x="405732" y="499348"/>
                      <a:pt x="410271" y="496859"/>
                    </a:cubicBezTo>
                    <a:cubicBezTo>
                      <a:pt x="430028" y="486106"/>
                      <a:pt x="447916" y="472332"/>
                      <a:pt x="463490" y="456158"/>
                    </a:cubicBezTo>
                    <a:cubicBezTo>
                      <a:pt x="466961" y="452426"/>
                      <a:pt x="472567" y="451626"/>
                      <a:pt x="477017" y="454203"/>
                    </a:cubicBezTo>
                    <a:lnTo>
                      <a:pt x="501936" y="468600"/>
                    </a:lnTo>
                    <a:cubicBezTo>
                      <a:pt x="517777" y="477664"/>
                      <a:pt x="538068" y="472154"/>
                      <a:pt x="547234" y="456336"/>
                    </a:cubicBezTo>
                    <a:lnTo>
                      <a:pt x="558181" y="437407"/>
                    </a:lnTo>
                    <a:cubicBezTo>
                      <a:pt x="567347" y="421500"/>
                      <a:pt x="562008" y="401239"/>
                      <a:pt x="546166" y="392085"/>
                    </a:cubicBezTo>
                    <a:lnTo>
                      <a:pt x="521248" y="377689"/>
                    </a:lnTo>
                    <a:cubicBezTo>
                      <a:pt x="516798" y="375200"/>
                      <a:pt x="514751" y="369957"/>
                      <a:pt x="516175" y="365070"/>
                    </a:cubicBezTo>
                    <a:cubicBezTo>
                      <a:pt x="522405" y="343475"/>
                      <a:pt x="525431" y="321080"/>
                      <a:pt x="524897" y="298597"/>
                    </a:cubicBezTo>
                    <a:cubicBezTo>
                      <a:pt x="524808" y="293532"/>
                      <a:pt x="528189" y="289000"/>
                      <a:pt x="533084" y="287667"/>
                    </a:cubicBezTo>
                    <a:lnTo>
                      <a:pt x="560940" y="280202"/>
                    </a:lnTo>
                    <a:cubicBezTo>
                      <a:pt x="569394" y="277980"/>
                      <a:pt x="576514" y="272470"/>
                      <a:pt x="580964" y="264828"/>
                    </a:cubicBezTo>
                    <a:cubicBezTo>
                      <a:pt x="585413" y="257096"/>
                      <a:pt x="586570" y="248121"/>
                      <a:pt x="584256" y="239589"/>
                    </a:cubicBezTo>
                    <a:lnTo>
                      <a:pt x="578650" y="218439"/>
                    </a:lnTo>
                    <a:cubicBezTo>
                      <a:pt x="576336" y="209908"/>
                      <a:pt x="570818" y="202710"/>
                      <a:pt x="563165" y="198266"/>
                    </a:cubicBezTo>
                    <a:cubicBezTo>
                      <a:pt x="555511" y="193823"/>
                      <a:pt x="546611" y="192668"/>
                      <a:pt x="538068" y="194889"/>
                    </a:cubicBezTo>
                    <a:lnTo>
                      <a:pt x="510212" y="202354"/>
                    </a:lnTo>
                    <a:cubicBezTo>
                      <a:pt x="505229" y="203687"/>
                      <a:pt x="500067" y="201466"/>
                      <a:pt x="497575" y="197022"/>
                    </a:cubicBezTo>
                    <a:cubicBezTo>
                      <a:pt x="486807" y="177294"/>
                      <a:pt x="473012" y="159343"/>
                      <a:pt x="456815" y="143880"/>
                    </a:cubicBezTo>
                    <a:cubicBezTo>
                      <a:pt x="453077" y="140325"/>
                      <a:pt x="452276" y="134726"/>
                      <a:pt x="454857" y="130372"/>
                    </a:cubicBezTo>
                    <a:lnTo>
                      <a:pt x="469275" y="105400"/>
                    </a:lnTo>
                    <a:cubicBezTo>
                      <a:pt x="473635" y="97847"/>
                      <a:pt x="474792" y="88960"/>
                      <a:pt x="472478" y="80340"/>
                    </a:cubicBezTo>
                    <a:cubicBezTo>
                      <a:pt x="470165" y="71809"/>
                      <a:pt x="464647" y="64610"/>
                      <a:pt x="456993" y="60167"/>
                    </a:cubicBezTo>
                    <a:lnTo>
                      <a:pt x="438037" y="49236"/>
                    </a:lnTo>
                    <a:cubicBezTo>
                      <a:pt x="430295" y="44793"/>
                      <a:pt x="421306" y="43638"/>
                      <a:pt x="412763" y="45859"/>
                    </a:cubicBezTo>
                    <a:cubicBezTo>
                      <a:pt x="404219" y="48170"/>
                      <a:pt x="397099" y="53591"/>
                      <a:pt x="392650" y="61233"/>
                    </a:cubicBezTo>
                    <a:lnTo>
                      <a:pt x="378232" y="86205"/>
                    </a:lnTo>
                    <a:cubicBezTo>
                      <a:pt x="375741" y="90560"/>
                      <a:pt x="370490" y="92692"/>
                      <a:pt x="365595" y="91270"/>
                    </a:cubicBezTo>
                    <a:cubicBezTo>
                      <a:pt x="343969" y="84961"/>
                      <a:pt x="321632" y="82117"/>
                      <a:pt x="299027" y="82562"/>
                    </a:cubicBezTo>
                    <a:cubicBezTo>
                      <a:pt x="298938" y="82562"/>
                      <a:pt x="298849" y="82562"/>
                      <a:pt x="298760" y="82562"/>
                    </a:cubicBezTo>
                    <a:cubicBezTo>
                      <a:pt x="293776" y="82562"/>
                      <a:pt x="289415" y="79185"/>
                      <a:pt x="288080" y="74386"/>
                    </a:cubicBezTo>
                    <a:lnTo>
                      <a:pt x="280694" y="46570"/>
                    </a:lnTo>
                    <a:cubicBezTo>
                      <a:pt x="275977" y="28975"/>
                      <a:pt x="257733" y="18577"/>
                      <a:pt x="239934" y="23198"/>
                    </a:cubicBezTo>
                    <a:close/>
                    <a:moveTo>
                      <a:pt x="256148" y="529"/>
                    </a:moveTo>
                    <a:cubicBezTo>
                      <a:pt x="277507" y="3503"/>
                      <a:pt x="296112" y="18800"/>
                      <a:pt x="302053" y="40794"/>
                    </a:cubicBezTo>
                    <a:lnTo>
                      <a:pt x="307303" y="60434"/>
                    </a:lnTo>
                    <a:cubicBezTo>
                      <a:pt x="326259" y="60700"/>
                      <a:pt x="345037" y="63100"/>
                      <a:pt x="363370" y="67810"/>
                    </a:cubicBezTo>
                    <a:lnTo>
                      <a:pt x="373516" y="50214"/>
                    </a:lnTo>
                    <a:cubicBezTo>
                      <a:pt x="380902" y="37506"/>
                      <a:pt x="392828" y="28353"/>
                      <a:pt x="407067" y="24531"/>
                    </a:cubicBezTo>
                    <a:cubicBezTo>
                      <a:pt x="421306" y="20799"/>
                      <a:pt x="436257" y="22754"/>
                      <a:pt x="449073" y="30130"/>
                    </a:cubicBezTo>
                    <a:lnTo>
                      <a:pt x="468029" y="41061"/>
                    </a:lnTo>
                    <a:cubicBezTo>
                      <a:pt x="480844" y="48437"/>
                      <a:pt x="490010" y="60345"/>
                      <a:pt x="493837" y="74652"/>
                    </a:cubicBezTo>
                    <a:cubicBezTo>
                      <a:pt x="497664" y="88871"/>
                      <a:pt x="495795" y="103712"/>
                      <a:pt x="488409" y="116509"/>
                    </a:cubicBezTo>
                    <a:lnTo>
                      <a:pt x="478263" y="134016"/>
                    </a:lnTo>
                    <a:cubicBezTo>
                      <a:pt x="491434" y="147523"/>
                      <a:pt x="503004" y="162631"/>
                      <a:pt x="512704" y="178804"/>
                    </a:cubicBezTo>
                    <a:lnTo>
                      <a:pt x="532283" y="173561"/>
                    </a:lnTo>
                    <a:cubicBezTo>
                      <a:pt x="546522" y="169829"/>
                      <a:pt x="561474" y="171784"/>
                      <a:pt x="574200" y="179160"/>
                    </a:cubicBezTo>
                    <a:cubicBezTo>
                      <a:pt x="587015" y="186536"/>
                      <a:pt x="596093" y="198444"/>
                      <a:pt x="600009" y="212752"/>
                    </a:cubicBezTo>
                    <a:lnTo>
                      <a:pt x="605615" y="233902"/>
                    </a:lnTo>
                    <a:cubicBezTo>
                      <a:pt x="609442" y="248121"/>
                      <a:pt x="607484" y="263050"/>
                      <a:pt x="600097" y="275847"/>
                    </a:cubicBezTo>
                    <a:cubicBezTo>
                      <a:pt x="592711" y="288644"/>
                      <a:pt x="580875" y="297797"/>
                      <a:pt x="566635" y="301530"/>
                    </a:cubicBezTo>
                    <a:lnTo>
                      <a:pt x="547056" y="306862"/>
                    </a:lnTo>
                    <a:cubicBezTo>
                      <a:pt x="546789" y="325702"/>
                      <a:pt x="544297" y="344541"/>
                      <a:pt x="539670" y="362848"/>
                    </a:cubicBezTo>
                    <a:lnTo>
                      <a:pt x="557202" y="372979"/>
                    </a:lnTo>
                    <a:cubicBezTo>
                      <a:pt x="583633" y="388175"/>
                      <a:pt x="592622" y="422033"/>
                      <a:pt x="577315" y="448427"/>
                    </a:cubicBezTo>
                    <a:lnTo>
                      <a:pt x="566368" y="467356"/>
                    </a:lnTo>
                    <a:cubicBezTo>
                      <a:pt x="551150" y="493749"/>
                      <a:pt x="517243" y="502902"/>
                      <a:pt x="490900" y="487706"/>
                    </a:cubicBezTo>
                    <a:lnTo>
                      <a:pt x="473368" y="477575"/>
                    </a:lnTo>
                    <a:cubicBezTo>
                      <a:pt x="459752" y="490728"/>
                      <a:pt x="444712" y="502280"/>
                      <a:pt x="428426" y="511967"/>
                    </a:cubicBezTo>
                    <a:lnTo>
                      <a:pt x="433677" y="531518"/>
                    </a:lnTo>
                    <a:cubicBezTo>
                      <a:pt x="437503" y="545736"/>
                      <a:pt x="435545" y="560666"/>
                      <a:pt x="428159" y="573374"/>
                    </a:cubicBezTo>
                    <a:cubicBezTo>
                      <a:pt x="420772" y="586171"/>
                      <a:pt x="408758" y="595235"/>
                      <a:pt x="394430" y="599056"/>
                    </a:cubicBezTo>
                    <a:lnTo>
                      <a:pt x="373338" y="604744"/>
                    </a:lnTo>
                    <a:cubicBezTo>
                      <a:pt x="368532" y="605988"/>
                      <a:pt x="363726" y="606699"/>
                      <a:pt x="358921" y="606699"/>
                    </a:cubicBezTo>
                    <a:cubicBezTo>
                      <a:pt x="349309" y="606699"/>
                      <a:pt x="339876" y="604122"/>
                      <a:pt x="331332" y="599234"/>
                    </a:cubicBezTo>
                    <a:cubicBezTo>
                      <a:pt x="318517" y="591858"/>
                      <a:pt x="309350" y="580039"/>
                      <a:pt x="305523" y="565820"/>
                    </a:cubicBezTo>
                    <a:lnTo>
                      <a:pt x="300273" y="546269"/>
                    </a:lnTo>
                    <a:cubicBezTo>
                      <a:pt x="281317" y="546003"/>
                      <a:pt x="262539" y="543515"/>
                      <a:pt x="244206" y="538894"/>
                    </a:cubicBezTo>
                    <a:lnTo>
                      <a:pt x="234060" y="556400"/>
                    </a:lnTo>
                    <a:cubicBezTo>
                      <a:pt x="226674" y="569197"/>
                      <a:pt x="214748" y="578350"/>
                      <a:pt x="200509" y="582083"/>
                    </a:cubicBezTo>
                    <a:cubicBezTo>
                      <a:pt x="186181" y="585904"/>
                      <a:pt x="171319" y="583949"/>
                      <a:pt x="158503" y="576484"/>
                    </a:cubicBezTo>
                    <a:lnTo>
                      <a:pt x="139458" y="565554"/>
                    </a:lnTo>
                    <a:cubicBezTo>
                      <a:pt x="113027" y="550357"/>
                      <a:pt x="103949" y="516499"/>
                      <a:pt x="119167" y="490194"/>
                    </a:cubicBezTo>
                    <a:lnTo>
                      <a:pt x="129313" y="472599"/>
                    </a:lnTo>
                    <a:cubicBezTo>
                      <a:pt x="116053" y="459091"/>
                      <a:pt x="104572" y="444072"/>
                      <a:pt x="94872" y="427810"/>
                    </a:cubicBezTo>
                    <a:lnTo>
                      <a:pt x="75204" y="433053"/>
                    </a:lnTo>
                    <a:cubicBezTo>
                      <a:pt x="60965" y="436874"/>
                      <a:pt x="46102" y="434919"/>
                      <a:pt x="33376" y="427543"/>
                    </a:cubicBezTo>
                    <a:cubicBezTo>
                      <a:pt x="20561" y="420167"/>
                      <a:pt x="11394" y="408170"/>
                      <a:pt x="7567" y="393863"/>
                    </a:cubicBezTo>
                    <a:lnTo>
                      <a:pt x="1872" y="372801"/>
                    </a:lnTo>
                    <a:cubicBezTo>
                      <a:pt x="-1866" y="358494"/>
                      <a:pt x="3" y="343653"/>
                      <a:pt x="7389" y="330856"/>
                    </a:cubicBezTo>
                    <a:cubicBezTo>
                      <a:pt x="14776" y="318059"/>
                      <a:pt x="26701" y="308906"/>
                      <a:pt x="40941" y="305084"/>
                    </a:cubicBezTo>
                    <a:lnTo>
                      <a:pt x="60520" y="299841"/>
                    </a:lnTo>
                    <a:cubicBezTo>
                      <a:pt x="60787" y="280913"/>
                      <a:pt x="63278" y="262162"/>
                      <a:pt x="67906" y="243855"/>
                    </a:cubicBezTo>
                    <a:lnTo>
                      <a:pt x="50285" y="233724"/>
                    </a:lnTo>
                    <a:cubicBezTo>
                      <a:pt x="37559" y="226348"/>
                      <a:pt x="28392" y="214440"/>
                      <a:pt x="24566" y="200221"/>
                    </a:cubicBezTo>
                    <a:cubicBezTo>
                      <a:pt x="20828" y="185914"/>
                      <a:pt x="22786" y="171073"/>
                      <a:pt x="30172" y="158187"/>
                    </a:cubicBezTo>
                    <a:lnTo>
                      <a:pt x="41119" y="139259"/>
                    </a:lnTo>
                    <a:cubicBezTo>
                      <a:pt x="56426" y="112865"/>
                      <a:pt x="90244" y="103801"/>
                      <a:pt x="116676" y="118997"/>
                    </a:cubicBezTo>
                    <a:lnTo>
                      <a:pt x="134208" y="129128"/>
                    </a:lnTo>
                    <a:cubicBezTo>
                      <a:pt x="147824" y="115887"/>
                      <a:pt x="162864" y="104423"/>
                      <a:pt x="179150" y="94736"/>
                    </a:cubicBezTo>
                    <a:lnTo>
                      <a:pt x="173900" y="75097"/>
                    </a:lnTo>
                    <a:cubicBezTo>
                      <a:pt x="165979" y="45771"/>
                      <a:pt x="183600" y="15467"/>
                      <a:pt x="213057" y="7558"/>
                    </a:cubicBezTo>
                    <a:lnTo>
                      <a:pt x="234238" y="1870"/>
                    </a:lnTo>
                    <a:cubicBezTo>
                      <a:pt x="241603" y="-85"/>
                      <a:pt x="249028" y="-463"/>
                      <a:pt x="256148" y="5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3" name="文本框 6">
                <a:extLst>
                  <a:ext uri="{FF2B5EF4-FFF2-40B4-BE49-F238E27FC236}">
                    <a16:creationId xmlns:a16="http://schemas.microsoft.com/office/drawing/2014/main" id="{F1A8C3B0-1C46-47FB-989B-56A2E378D6D0}"/>
                  </a:ext>
                </a:extLst>
              </p:cNvPr>
              <p:cNvSpPr txBox="1"/>
              <p:nvPr/>
            </p:nvSpPr>
            <p:spPr>
              <a:xfrm>
                <a:off x="4694010" y="5603527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9" name="文本框 7">
                <a:extLst>
                  <a:ext uri="{FF2B5EF4-FFF2-40B4-BE49-F238E27FC236}">
                    <a16:creationId xmlns:a16="http://schemas.microsoft.com/office/drawing/2014/main" id="{8FD0BD73-6DAF-47AC-8C3B-622E2186F552}"/>
                  </a:ext>
                </a:extLst>
              </p:cNvPr>
              <p:cNvSpPr txBox="1"/>
              <p:nvPr/>
            </p:nvSpPr>
            <p:spPr>
              <a:xfrm>
                <a:off x="5696377" y="47114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96AFC9C5-0356-4874-BE8E-AD860740BA52}"/>
              </a:ext>
            </a:extLst>
          </p:cNvPr>
          <p:cNvGrpSpPr/>
          <p:nvPr/>
        </p:nvGrpSpPr>
        <p:grpSpPr>
          <a:xfrm>
            <a:off x="8172939" y="2104405"/>
            <a:ext cx="2998430" cy="1726974"/>
            <a:chOff x="8174004" y="2103438"/>
            <a:chExt cx="2998820" cy="1727199"/>
          </a:xfrm>
        </p:grpSpPr>
        <p:sp>
          <p:nvSpPr>
            <p:cNvPr id="74" name="矩形 73">
              <a:extLst>
                <a:ext uri="{FF2B5EF4-FFF2-40B4-BE49-F238E27FC236}">
                  <a16:creationId xmlns:a16="http://schemas.microsoft.com/office/drawing/2014/main" id="{7354764B-7123-4682-8A0D-5AEC5E2DEC66}"/>
                </a:ext>
              </a:extLst>
            </p:cNvPr>
            <p:cNvSpPr/>
            <p:nvPr/>
          </p:nvSpPr>
          <p:spPr>
            <a:xfrm>
              <a:off x="8174004" y="33146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4" name="组合 133">
              <a:extLst>
                <a:ext uri="{FF2B5EF4-FFF2-40B4-BE49-F238E27FC236}">
                  <a16:creationId xmlns:a16="http://schemas.microsoft.com/office/drawing/2014/main" id="{649B517B-B606-4C6E-991F-B6A987F91561}"/>
                </a:ext>
              </a:extLst>
            </p:cNvPr>
            <p:cNvGrpSpPr/>
            <p:nvPr/>
          </p:nvGrpSpPr>
          <p:grpSpPr>
            <a:xfrm>
              <a:off x="8174004" y="2103438"/>
              <a:ext cx="2998820" cy="1676433"/>
              <a:chOff x="8174004" y="2103438"/>
              <a:chExt cx="2998820" cy="1676433"/>
            </a:xfrm>
          </p:grpSpPr>
          <p:sp>
            <p:nvSpPr>
              <p:cNvPr id="77" name="矩形 76">
                <a:extLst>
                  <a:ext uri="{FF2B5EF4-FFF2-40B4-BE49-F238E27FC236}">
                    <a16:creationId xmlns:a16="http://schemas.microsoft.com/office/drawing/2014/main" id="{AB6DA88F-2B59-4B80-81CC-0C48D451D337}"/>
                  </a:ext>
                </a:extLst>
              </p:cNvPr>
              <p:cNvSpPr/>
              <p:nvPr/>
            </p:nvSpPr>
            <p:spPr>
              <a:xfrm>
                <a:off x="8174004" y="2103438"/>
                <a:ext cx="2998820" cy="1211261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1" name="椭圆 58">
                <a:extLst>
                  <a:ext uri="{FF2B5EF4-FFF2-40B4-BE49-F238E27FC236}">
                    <a16:creationId xmlns:a16="http://schemas.microsoft.com/office/drawing/2014/main" id="{F3DB43AB-360A-4E65-AD63-D83B05B8D517}"/>
                  </a:ext>
                </a:extLst>
              </p:cNvPr>
              <p:cNvSpPr/>
              <p:nvPr/>
            </p:nvSpPr>
            <p:spPr>
              <a:xfrm>
                <a:off x="8383556" y="2366646"/>
                <a:ext cx="685800" cy="684845"/>
              </a:xfrm>
              <a:custGeom>
                <a:avLst/>
                <a:gdLst>
                  <a:gd name="connsiteX0" fmla="*/ 145802 w 608415"/>
                  <a:gd name="connsiteY0" fmla="*/ 316204 h 607568"/>
                  <a:gd name="connsiteX1" fmla="*/ 335878 w 608415"/>
                  <a:gd name="connsiteY1" fmla="*/ 316204 h 607568"/>
                  <a:gd name="connsiteX2" fmla="*/ 355085 w 608415"/>
                  <a:gd name="connsiteY2" fmla="*/ 335363 h 607568"/>
                  <a:gd name="connsiteX3" fmla="*/ 335878 w 608415"/>
                  <a:gd name="connsiteY3" fmla="*/ 354521 h 607568"/>
                  <a:gd name="connsiteX4" fmla="*/ 145802 w 608415"/>
                  <a:gd name="connsiteY4" fmla="*/ 354521 h 607568"/>
                  <a:gd name="connsiteX5" fmla="*/ 126594 w 608415"/>
                  <a:gd name="connsiteY5" fmla="*/ 335363 h 607568"/>
                  <a:gd name="connsiteX6" fmla="*/ 145802 w 608415"/>
                  <a:gd name="connsiteY6" fmla="*/ 316204 h 607568"/>
                  <a:gd name="connsiteX7" fmla="*/ 145799 w 608415"/>
                  <a:gd name="connsiteY7" fmla="*/ 252977 h 607568"/>
                  <a:gd name="connsiteX8" fmla="*/ 430791 w 608415"/>
                  <a:gd name="connsiteY8" fmla="*/ 252977 h 607568"/>
                  <a:gd name="connsiteX9" fmla="*/ 449995 w 608415"/>
                  <a:gd name="connsiteY9" fmla="*/ 272171 h 607568"/>
                  <a:gd name="connsiteX10" fmla="*/ 430791 w 608415"/>
                  <a:gd name="connsiteY10" fmla="*/ 291365 h 607568"/>
                  <a:gd name="connsiteX11" fmla="*/ 145799 w 608415"/>
                  <a:gd name="connsiteY11" fmla="*/ 291365 h 607568"/>
                  <a:gd name="connsiteX12" fmla="*/ 126594 w 608415"/>
                  <a:gd name="connsiteY12" fmla="*/ 272171 h 607568"/>
                  <a:gd name="connsiteX13" fmla="*/ 145799 w 608415"/>
                  <a:gd name="connsiteY13" fmla="*/ 252977 h 607568"/>
                  <a:gd name="connsiteX14" fmla="*/ 145805 w 608415"/>
                  <a:gd name="connsiteY14" fmla="*/ 189750 h 607568"/>
                  <a:gd name="connsiteX15" fmla="*/ 209279 w 608415"/>
                  <a:gd name="connsiteY15" fmla="*/ 189750 h 607568"/>
                  <a:gd name="connsiteX16" fmla="*/ 228490 w 608415"/>
                  <a:gd name="connsiteY16" fmla="*/ 208944 h 607568"/>
                  <a:gd name="connsiteX17" fmla="*/ 209279 w 608415"/>
                  <a:gd name="connsiteY17" fmla="*/ 228138 h 607568"/>
                  <a:gd name="connsiteX18" fmla="*/ 145805 w 608415"/>
                  <a:gd name="connsiteY18" fmla="*/ 228138 h 607568"/>
                  <a:gd name="connsiteX19" fmla="*/ 126594 w 608415"/>
                  <a:gd name="connsiteY19" fmla="*/ 208944 h 607568"/>
                  <a:gd name="connsiteX20" fmla="*/ 145805 w 608415"/>
                  <a:gd name="connsiteY20" fmla="*/ 189750 h 607568"/>
                  <a:gd name="connsiteX21" fmla="*/ 70060 w 608415"/>
                  <a:gd name="connsiteY21" fmla="*/ 133174 h 607568"/>
                  <a:gd name="connsiteX22" fmla="*/ 70060 w 608415"/>
                  <a:gd name="connsiteY22" fmla="*/ 442788 h 607568"/>
                  <a:gd name="connsiteX23" fmla="*/ 538355 w 608415"/>
                  <a:gd name="connsiteY23" fmla="*/ 442788 h 607568"/>
                  <a:gd name="connsiteX24" fmla="*/ 538355 w 608415"/>
                  <a:gd name="connsiteY24" fmla="*/ 133174 h 607568"/>
                  <a:gd name="connsiteX25" fmla="*/ 38410 w 608415"/>
                  <a:gd name="connsiteY25" fmla="*/ 69962 h 607568"/>
                  <a:gd name="connsiteX26" fmla="*/ 38410 w 608415"/>
                  <a:gd name="connsiteY26" fmla="*/ 94817 h 607568"/>
                  <a:gd name="connsiteX27" fmla="*/ 570005 w 608415"/>
                  <a:gd name="connsiteY27" fmla="*/ 94817 h 607568"/>
                  <a:gd name="connsiteX28" fmla="*/ 570005 w 608415"/>
                  <a:gd name="connsiteY28" fmla="*/ 69962 h 607568"/>
                  <a:gd name="connsiteX29" fmla="*/ 304208 w 608415"/>
                  <a:gd name="connsiteY29" fmla="*/ 0 h 607568"/>
                  <a:gd name="connsiteX30" fmla="*/ 323413 w 608415"/>
                  <a:gd name="connsiteY30" fmla="*/ 19178 h 607568"/>
                  <a:gd name="connsiteX31" fmla="*/ 323413 w 608415"/>
                  <a:gd name="connsiteY31" fmla="*/ 31606 h 607568"/>
                  <a:gd name="connsiteX32" fmla="*/ 589210 w 608415"/>
                  <a:gd name="connsiteY32" fmla="*/ 31606 h 607568"/>
                  <a:gd name="connsiteX33" fmla="*/ 608415 w 608415"/>
                  <a:gd name="connsiteY33" fmla="*/ 50784 h 607568"/>
                  <a:gd name="connsiteX34" fmla="*/ 608415 w 608415"/>
                  <a:gd name="connsiteY34" fmla="*/ 113995 h 607568"/>
                  <a:gd name="connsiteX35" fmla="*/ 589210 w 608415"/>
                  <a:gd name="connsiteY35" fmla="*/ 133174 h 607568"/>
                  <a:gd name="connsiteX36" fmla="*/ 576765 w 608415"/>
                  <a:gd name="connsiteY36" fmla="*/ 133174 h 607568"/>
                  <a:gd name="connsiteX37" fmla="*/ 576765 w 608415"/>
                  <a:gd name="connsiteY37" fmla="*/ 461967 h 607568"/>
                  <a:gd name="connsiteX38" fmla="*/ 557560 w 608415"/>
                  <a:gd name="connsiteY38" fmla="*/ 481145 h 607568"/>
                  <a:gd name="connsiteX39" fmla="*/ 342618 w 608415"/>
                  <a:gd name="connsiteY39" fmla="*/ 481145 h 607568"/>
                  <a:gd name="connsiteX40" fmla="*/ 414521 w 608415"/>
                  <a:gd name="connsiteY40" fmla="*/ 576883 h 607568"/>
                  <a:gd name="connsiteX41" fmla="*/ 410680 w 608415"/>
                  <a:gd name="connsiteY41" fmla="*/ 603733 h 607568"/>
                  <a:gd name="connsiteX42" fmla="*/ 399157 w 608415"/>
                  <a:gd name="connsiteY42" fmla="*/ 607568 h 607568"/>
                  <a:gd name="connsiteX43" fmla="*/ 383793 w 608415"/>
                  <a:gd name="connsiteY43" fmla="*/ 599897 h 607568"/>
                  <a:gd name="connsiteX44" fmla="*/ 323413 w 608415"/>
                  <a:gd name="connsiteY44" fmla="*/ 519348 h 607568"/>
                  <a:gd name="connsiteX45" fmla="*/ 323413 w 608415"/>
                  <a:gd name="connsiteY45" fmla="*/ 588390 h 607568"/>
                  <a:gd name="connsiteX46" fmla="*/ 304208 w 608415"/>
                  <a:gd name="connsiteY46" fmla="*/ 607568 h 607568"/>
                  <a:gd name="connsiteX47" fmla="*/ 285003 w 608415"/>
                  <a:gd name="connsiteY47" fmla="*/ 588390 h 607568"/>
                  <a:gd name="connsiteX48" fmla="*/ 285003 w 608415"/>
                  <a:gd name="connsiteY48" fmla="*/ 519348 h 607568"/>
                  <a:gd name="connsiteX49" fmla="*/ 224622 w 608415"/>
                  <a:gd name="connsiteY49" fmla="*/ 599897 h 607568"/>
                  <a:gd name="connsiteX50" fmla="*/ 209258 w 608415"/>
                  <a:gd name="connsiteY50" fmla="*/ 607568 h 607568"/>
                  <a:gd name="connsiteX51" fmla="*/ 197735 w 608415"/>
                  <a:gd name="connsiteY51" fmla="*/ 603733 h 607568"/>
                  <a:gd name="connsiteX52" fmla="*/ 193894 w 608415"/>
                  <a:gd name="connsiteY52" fmla="*/ 576883 h 607568"/>
                  <a:gd name="connsiteX53" fmla="*/ 265798 w 608415"/>
                  <a:gd name="connsiteY53" fmla="*/ 481145 h 607568"/>
                  <a:gd name="connsiteX54" fmla="*/ 50855 w 608415"/>
                  <a:gd name="connsiteY54" fmla="*/ 481145 h 607568"/>
                  <a:gd name="connsiteX55" fmla="*/ 31650 w 608415"/>
                  <a:gd name="connsiteY55" fmla="*/ 461967 h 607568"/>
                  <a:gd name="connsiteX56" fmla="*/ 31650 w 608415"/>
                  <a:gd name="connsiteY56" fmla="*/ 133174 h 607568"/>
                  <a:gd name="connsiteX57" fmla="*/ 19205 w 608415"/>
                  <a:gd name="connsiteY57" fmla="*/ 133174 h 607568"/>
                  <a:gd name="connsiteX58" fmla="*/ 0 w 608415"/>
                  <a:gd name="connsiteY58" fmla="*/ 113995 h 607568"/>
                  <a:gd name="connsiteX59" fmla="*/ 0 w 608415"/>
                  <a:gd name="connsiteY59" fmla="*/ 50784 h 607568"/>
                  <a:gd name="connsiteX60" fmla="*/ 19205 w 608415"/>
                  <a:gd name="connsiteY60" fmla="*/ 31606 h 607568"/>
                  <a:gd name="connsiteX61" fmla="*/ 285003 w 608415"/>
                  <a:gd name="connsiteY61" fmla="*/ 31606 h 607568"/>
                  <a:gd name="connsiteX62" fmla="*/ 285003 w 608415"/>
                  <a:gd name="connsiteY62" fmla="*/ 19178 h 607568"/>
                  <a:gd name="connsiteX63" fmla="*/ 304208 w 608415"/>
                  <a:gd name="connsiteY63" fmla="*/ 0 h 60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08415" h="607568">
                    <a:moveTo>
                      <a:pt x="145802" y="316204"/>
                    </a:moveTo>
                    <a:lnTo>
                      <a:pt x="335878" y="316204"/>
                    </a:lnTo>
                    <a:cubicBezTo>
                      <a:pt x="346480" y="316204"/>
                      <a:pt x="355085" y="324787"/>
                      <a:pt x="355085" y="335363"/>
                    </a:cubicBezTo>
                    <a:cubicBezTo>
                      <a:pt x="355085" y="345938"/>
                      <a:pt x="346480" y="354521"/>
                      <a:pt x="335878" y="354521"/>
                    </a:cubicBezTo>
                    <a:lnTo>
                      <a:pt x="145802" y="354521"/>
                    </a:lnTo>
                    <a:cubicBezTo>
                      <a:pt x="135199" y="354521"/>
                      <a:pt x="126594" y="345938"/>
                      <a:pt x="126594" y="335363"/>
                    </a:cubicBezTo>
                    <a:cubicBezTo>
                      <a:pt x="126594" y="324787"/>
                      <a:pt x="135199" y="316204"/>
                      <a:pt x="145802" y="316204"/>
                    </a:cubicBezTo>
                    <a:close/>
                    <a:moveTo>
                      <a:pt x="145799" y="252977"/>
                    </a:moveTo>
                    <a:lnTo>
                      <a:pt x="430791" y="252977"/>
                    </a:lnTo>
                    <a:cubicBezTo>
                      <a:pt x="441392" y="252977"/>
                      <a:pt x="449995" y="261576"/>
                      <a:pt x="449995" y="272171"/>
                    </a:cubicBezTo>
                    <a:cubicBezTo>
                      <a:pt x="449995" y="282766"/>
                      <a:pt x="441392" y="291365"/>
                      <a:pt x="430791" y="291365"/>
                    </a:cubicBezTo>
                    <a:lnTo>
                      <a:pt x="145799" y="291365"/>
                    </a:lnTo>
                    <a:cubicBezTo>
                      <a:pt x="135198" y="291365"/>
                      <a:pt x="126594" y="282766"/>
                      <a:pt x="126594" y="272171"/>
                    </a:cubicBezTo>
                    <a:cubicBezTo>
                      <a:pt x="126594" y="261576"/>
                      <a:pt x="135198" y="252977"/>
                      <a:pt x="145799" y="252977"/>
                    </a:cubicBezTo>
                    <a:close/>
                    <a:moveTo>
                      <a:pt x="145805" y="189750"/>
                    </a:moveTo>
                    <a:lnTo>
                      <a:pt x="209279" y="189750"/>
                    </a:lnTo>
                    <a:cubicBezTo>
                      <a:pt x="219884" y="189750"/>
                      <a:pt x="228490" y="198349"/>
                      <a:pt x="228490" y="208944"/>
                    </a:cubicBezTo>
                    <a:cubicBezTo>
                      <a:pt x="228490" y="219539"/>
                      <a:pt x="219884" y="228138"/>
                      <a:pt x="209279" y="228138"/>
                    </a:cubicBezTo>
                    <a:lnTo>
                      <a:pt x="145805" y="228138"/>
                    </a:lnTo>
                    <a:cubicBezTo>
                      <a:pt x="135201" y="228138"/>
                      <a:pt x="126594" y="219539"/>
                      <a:pt x="126594" y="208944"/>
                    </a:cubicBezTo>
                    <a:cubicBezTo>
                      <a:pt x="126594" y="198349"/>
                      <a:pt x="135201" y="189750"/>
                      <a:pt x="145805" y="189750"/>
                    </a:cubicBezTo>
                    <a:close/>
                    <a:moveTo>
                      <a:pt x="70060" y="133174"/>
                    </a:moveTo>
                    <a:lnTo>
                      <a:pt x="70060" y="442788"/>
                    </a:lnTo>
                    <a:lnTo>
                      <a:pt x="538355" y="442788"/>
                    </a:lnTo>
                    <a:lnTo>
                      <a:pt x="538355" y="133174"/>
                    </a:lnTo>
                    <a:close/>
                    <a:moveTo>
                      <a:pt x="38410" y="69962"/>
                    </a:moveTo>
                    <a:lnTo>
                      <a:pt x="38410" y="94817"/>
                    </a:lnTo>
                    <a:lnTo>
                      <a:pt x="570005" y="94817"/>
                    </a:lnTo>
                    <a:lnTo>
                      <a:pt x="570005" y="69962"/>
                    </a:lnTo>
                    <a:close/>
                    <a:moveTo>
                      <a:pt x="304208" y="0"/>
                    </a:moveTo>
                    <a:cubicBezTo>
                      <a:pt x="314809" y="0"/>
                      <a:pt x="323413" y="8592"/>
                      <a:pt x="323413" y="19178"/>
                    </a:cubicBezTo>
                    <a:lnTo>
                      <a:pt x="323413" y="31606"/>
                    </a:lnTo>
                    <a:lnTo>
                      <a:pt x="589210" y="31606"/>
                    </a:lnTo>
                    <a:cubicBezTo>
                      <a:pt x="599811" y="31606"/>
                      <a:pt x="608415" y="40197"/>
                      <a:pt x="608415" y="50784"/>
                    </a:cubicBezTo>
                    <a:lnTo>
                      <a:pt x="608415" y="113995"/>
                    </a:lnTo>
                    <a:cubicBezTo>
                      <a:pt x="608415" y="124582"/>
                      <a:pt x="599811" y="133174"/>
                      <a:pt x="589210" y="133174"/>
                    </a:cubicBezTo>
                    <a:lnTo>
                      <a:pt x="576765" y="133174"/>
                    </a:lnTo>
                    <a:lnTo>
                      <a:pt x="576765" y="461967"/>
                    </a:lnTo>
                    <a:cubicBezTo>
                      <a:pt x="576765" y="472553"/>
                      <a:pt x="568161" y="481145"/>
                      <a:pt x="557560" y="481145"/>
                    </a:cubicBezTo>
                    <a:lnTo>
                      <a:pt x="342618" y="481145"/>
                    </a:lnTo>
                    <a:lnTo>
                      <a:pt x="414521" y="576883"/>
                    </a:lnTo>
                    <a:cubicBezTo>
                      <a:pt x="420974" y="585321"/>
                      <a:pt x="419284" y="597442"/>
                      <a:pt x="410680" y="603733"/>
                    </a:cubicBezTo>
                    <a:cubicBezTo>
                      <a:pt x="407300" y="606341"/>
                      <a:pt x="403306" y="607568"/>
                      <a:pt x="399157" y="607568"/>
                    </a:cubicBezTo>
                    <a:cubicBezTo>
                      <a:pt x="393319" y="607568"/>
                      <a:pt x="387634" y="604960"/>
                      <a:pt x="383793" y="599897"/>
                    </a:cubicBezTo>
                    <a:lnTo>
                      <a:pt x="323413" y="519348"/>
                    </a:lnTo>
                    <a:lnTo>
                      <a:pt x="323413" y="588390"/>
                    </a:lnTo>
                    <a:cubicBezTo>
                      <a:pt x="323413" y="598976"/>
                      <a:pt x="314809" y="607568"/>
                      <a:pt x="304208" y="607568"/>
                    </a:cubicBezTo>
                    <a:cubicBezTo>
                      <a:pt x="293607" y="607568"/>
                      <a:pt x="285003" y="598976"/>
                      <a:pt x="285003" y="588390"/>
                    </a:cubicBezTo>
                    <a:lnTo>
                      <a:pt x="285003" y="519348"/>
                    </a:lnTo>
                    <a:lnTo>
                      <a:pt x="224622" y="599897"/>
                    </a:lnTo>
                    <a:cubicBezTo>
                      <a:pt x="220781" y="604960"/>
                      <a:pt x="215096" y="607568"/>
                      <a:pt x="209258" y="607568"/>
                    </a:cubicBezTo>
                    <a:cubicBezTo>
                      <a:pt x="205110" y="607568"/>
                      <a:pt x="201115" y="606341"/>
                      <a:pt x="197735" y="603733"/>
                    </a:cubicBezTo>
                    <a:cubicBezTo>
                      <a:pt x="189131" y="597442"/>
                      <a:pt x="187441" y="585321"/>
                      <a:pt x="193894" y="576883"/>
                    </a:cubicBezTo>
                    <a:lnTo>
                      <a:pt x="265798" y="481145"/>
                    </a:lnTo>
                    <a:lnTo>
                      <a:pt x="50855" y="481145"/>
                    </a:lnTo>
                    <a:cubicBezTo>
                      <a:pt x="40253" y="481145"/>
                      <a:pt x="31650" y="472553"/>
                      <a:pt x="31650" y="461967"/>
                    </a:cubicBezTo>
                    <a:lnTo>
                      <a:pt x="31650" y="133174"/>
                    </a:lnTo>
                    <a:lnTo>
                      <a:pt x="19205" y="133174"/>
                    </a:lnTo>
                    <a:cubicBezTo>
                      <a:pt x="8604" y="133174"/>
                      <a:pt x="0" y="124582"/>
                      <a:pt x="0" y="113995"/>
                    </a:cubicBezTo>
                    <a:lnTo>
                      <a:pt x="0" y="50784"/>
                    </a:lnTo>
                    <a:cubicBezTo>
                      <a:pt x="0" y="40197"/>
                      <a:pt x="8604" y="31606"/>
                      <a:pt x="19205" y="31606"/>
                    </a:cubicBezTo>
                    <a:lnTo>
                      <a:pt x="285003" y="31606"/>
                    </a:lnTo>
                    <a:lnTo>
                      <a:pt x="285003" y="19178"/>
                    </a:lnTo>
                    <a:cubicBezTo>
                      <a:pt x="285003" y="8592"/>
                      <a:pt x="293607" y="0"/>
                      <a:pt x="30420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5" name="文本框 6">
                <a:extLst>
                  <a:ext uri="{FF2B5EF4-FFF2-40B4-BE49-F238E27FC236}">
                    <a16:creationId xmlns:a16="http://schemas.microsoft.com/office/drawing/2014/main" id="{4BF4343E-B62B-4C24-9687-F0821E521A78}"/>
                  </a:ext>
                </a:extLst>
              </p:cNvPr>
              <p:cNvSpPr txBox="1"/>
              <p:nvPr/>
            </p:nvSpPr>
            <p:spPr>
              <a:xfrm>
                <a:off x="8271425" y="3436591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40" name="文本框 7">
                <a:extLst>
                  <a:ext uri="{FF2B5EF4-FFF2-40B4-BE49-F238E27FC236}">
                    <a16:creationId xmlns:a16="http://schemas.microsoft.com/office/drawing/2014/main" id="{C690ABE5-EBA1-4FF8-BEF1-3D3E13031B28}"/>
                  </a:ext>
                </a:extLst>
              </p:cNvPr>
              <p:cNvSpPr txBox="1"/>
              <p:nvPr/>
            </p:nvSpPr>
            <p:spPr>
              <a:xfrm>
                <a:off x="9269817" y="25409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37" name="组合 136">
            <a:extLst>
              <a:ext uri="{FF2B5EF4-FFF2-40B4-BE49-F238E27FC236}">
                <a16:creationId xmlns:a16="http://schemas.microsoft.com/office/drawing/2014/main" id="{D0B4EA50-2842-45DC-89DB-FFC22AE52EE5}"/>
              </a:ext>
            </a:extLst>
          </p:cNvPr>
          <p:cNvGrpSpPr/>
          <p:nvPr/>
        </p:nvGrpSpPr>
        <p:grpSpPr>
          <a:xfrm>
            <a:off x="8172939" y="4275822"/>
            <a:ext cx="2998430" cy="1726974"/>
            <a:chOff x="8174004" y="4275138"/>
            <a:chExt cx="2998820" cy="1727199"/>
          </a:xfrm>
        </p:grpSpPr>
        <p:sp>
          <p:nvSpPr>
            <p:cNvPr id="110" name="矩形 109">
              <a:extLst>
                <a:ext uri="{FF2B5EF4-FFF2-40B4-BE49-F238E27FC236}">
                  <a16:creationId xmlns:a16="http://schemas.microsoft.com/office/drawing/2014/main" id="{5DF9C7AB-28E2-495E-95D6-E15888CDDB2F}"/>
                </a:ext>
              </a:extLst>
            </p:cNvPr>
            <p:cNvSpPr/>
            <p:nvPr/>
          </p:nvSpPr>
          <p:spPr>
            <a:xfrm>
              <a:off x="8174004" y="5486398"/>
              <a:ext cx="2998820" cy="515939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grpSp>
          <p:nvGrpSpPr>
            <p:cNvPr id="135" name="组合 134">
              <a:extLst>
                <a:ext uri="{FF2B5EF4-FFF2-40B4-BE49-F238E27FC236}">
                  <a16:creationId xmlns:a16="http://schemas.microsoft.com/office/drawing/2014/main" id="{AEBBDF2B-2A04-470D-AAB2-19BC7FB658EA}"/>
                </a:ext>
              </a:extLst>
            </p:cNvPr>
            <p:cNvGrpSpPr/>
            <p:nvPr/>
          </p:nvGrpSpPr>
          <p:grpSpPr>
            <a:xfrm>
              <a:off x="8174004" y="4275138"/>
              <a:ext cx="2998820" cy="1671669"/>
              <a:chOff x="8174004" y="4275138"/>
              <a:chExt cx="2998820" cy="1671669"/>
            </a:xfrm>
          </p:grpSpPr>
          <p:sp>
            <p:nvSpPr>
              <p:cNvPr id="113" name="矩形 112">
                <a:extLst>
                  <a:ext uri="{FF2B5EF4-FFF2-40B4-BE49-F238E27FC236}">
                    <a16:creationId xmlns:a16="http://schemas.microsoft.com/office/drawing/2014/main" id="{A678E7DF-C122-4AF3-AD22-CCCA92332C1A}"/>
                  </a:ext>
                </a:extLst>
              </p:cNvPr>
              <p:cNvSpPr/>
              <p:nvPr/>
            </p:nvSpPr>
            <p:spPr>
              <a:xfrm>
                <a:off x="8174004" y="4275138"/>
                <a:ext cx="2998820" cy="1211261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07" name="椭圆 94">
                <a:extLst>
                  <a:ext uri="{FF2B5EF4-FFF2-40B4-BE49-F238E27FC236}">
                    <a16:creationId xmlns:a16="http://schemas.microsoft.com/office/drawing/2014/main" id="{A3362A25-B28B-40D7-956F-16116C77311E}"/>
                  </a:ext>
                </a:extLst>
              </p:cNvPr>
              <p:cNvSpPr/>
              <p:nvPr/>
            </p:nvSpPr>
            <p:spPr>
              <a:xfrm>
                <a:off x="8394628" y="4537869"/>
                <a:ext cx="663655" cy="685800"/>
              </a:xfrm>
              <a:custGeom>
                <a:avLst/>
                <a:gdLst>
                  <a:gd name="connsiteX0" fmla="*/ 201045 w 587108"/>
                  <a:gd name="connsiteY0" fmla="*/ 374989 h 606698"/>
                  <a:gd name="connsiteX1" fmla="*/ 401729 w 587108"/>
                  <a:gd name="connsiteY1" fmla="*/ 374989 h 606698"/>
                  <a:gd name="connsiteX2" fmla="*/ 432462 w 587108"/>
                  <a:gd name="connsiteY2" fmla="*/ 405650 h 606698"/>
                  <a:gd name="connsiteX3" fmla="*/ 401729 w 587108"/>
                  <a:gd name="connsiteY3" fmla="*/ 436310 h 606698"/>
                  <a:gd name="connsiteX4" fmla="*/ 201045 w 587108"/>
                  <a:gd name="connsiteY4" fmla="*/ 436310 h 606698"/>
                  <a:gd name="connsiteX5" fmla="*/ 170312 w 587108"/>
                  <a:gd name="connsiteY5" fmla="*/ 405650 h 606698"/>
                  <a:gd name="connsiteX6" fmla="*/ 201045 w 587108"/>
                  <a:gd name="connsiteY6" fmla="*/ 374989 h 606698"/>
                  <a:gd name="connsiteX7" fmla="*/ 201041 w 587108"/>
                  <a:gd name="connsiteY7" fmla="*/ 247195 h 606698"/>
                  <a:gd name="connsiteX8" fmla="*/ 539054 w 587108"/>
                  <a:gd name="connsiteY8" fmla="*/ 247195 h 606698"/>
                  <a:gd name="connsiteX9" fmla="*/ 569783 w 587108"/>
                  <a:gd name="connsiteY9" fmla="*/ 277856 h 606698"/>
                  <a:gd name="connsiteX10" fmla="*/ 539054 w 587108"/>
                  <a:gd name="connsiteY10" fmla="*/ 308516 h 606698"/>
                  <a:gd name="connsiteX11" fmla="*/ 201041 w 587108"/>
                  <a:gd name="connsiteY11" fmla="*/ 308516 h 606698"/>
                  <a:gd name="connsiteX12" fmla="*/ 170312 w 587108"/>
                  <a:gd name="connsiteY12" fmla="*/ 277856 h 606698"/>
                  <a:gd name="connsiteX13" fmla="*/ 201041 w 587108"/>
                  <a:gd name="connsiteY13" fmla="*/ 247195 h 606698"/>
                  <a:gd name="connsiteX14" fmla="*/ 201045 w 587108"/>
                  <a:gd name="connsiteY14" fmla="*/ 119189 h 606698"/>
                  <a:gd name="connsiteX15" fmla="*/ 356709 w 587108"/>
                  <a:gd name="connsiteY15" fmla="*/ 119189 h 606698"/>
                  <a:gd name="connsiteX16" fmla="*/ 387442 w 587108"/>
                  <a:gd name="connsiteY16" fmla="*/ 149885 h 606698"/>
                  <a:gd name="connsiteX17" fmla="*/ 356709 w 587108"/>
                  <a:gd name="connsiteY17" fmla="*/ 180581 h 606698"/>
                  <a:gd name="connsiteX18" fmla="*/ 201045 w 587108"/>
                  <a:gd name="connsiteY18" fmla="*/ 180581 h 606698"/>
                  <a:gd name="connsiteX19" fmla="*/ 170312 w 587108"/>
                  <a:gd name="connsiteY19" fmla="*/ 149885 h 606698"/>
                  <a:gd name="connsiteX20" fmla="*/ 201045 w 587108"/>
                  <a:gd name="connsiteY20" fmla="*/ 119189 h 606698"/>
                  <a:gd name="connsiteX21" fmla="*/ 87274 w 587108"/>
                  <a:gd name="connsiteY21" fmla="*/ 0 h 606698"/>
                  <a:gd name="connsiteX22" fmla="*/ 109016 w 587108"/>
                  <a:gd name="connsiteY22" fmla="*/ 9089 h 606698"/>
                  <a:gd name="connsiteX23" fmla="*/ 165407 w 587108"/>
                  <a:gd name="connsiteY23" fmla="*/ 65391 h 606698"/>
                  <a:gd name="connsiteX24" fmla="*/ 165407 w 587108"/>
                  <a:gd name="connsiteY24" fmla="*/ 108806 h 606698"/>
                  <a:gd name="connsiteX25" fmla="*/ 122077 w 587108"/>
                  <a:gd name="connsiteY25" fmla="*/ 108806 h 606698"/>
                  <a:gd name="connsiteX26" fmla="*/ 117928 w 587108"/>
                  <a:gd name="connsiteY26" fmla="*/ 104817 h 606698"/>
                  <a:gd name="connsiteX27" fmla="*/ 117928 w 587108"/>
                  <a:gd name="connsiteY27" fmla="*/ 488956 h 606698"/>
                  <a:gd name="connsiteX28" fmla="*/ 482240 w 587108"/>
                  <a:gd name="connsiteY28" fmla="*/ 488956 h 606698"/>
                  <a:gd name="connsiteX29" fmla="*/ 478245 w 587108"/>
                  <a:gd name="connsiteY29" fmla="*/ 484814 h 606698"/>
                  <a:gd name="connsiteX30" fmla="*/ 478245 w 587108"/>
                  <a:gd name="connsiteY30" fmla="*/ 441553 h 606698"/>
                  <a:gd name="connsiteX31" fmla="*/ 521576 w 587108"/>
                  <a:gd name="connsiteY31" fmla="*/ 441553 h 606698"/>
                  <a:gd name="connsiteX32" fmla="*/ 578120 w 587108"/>
                  <a:gd name="connsiteY32" fmla="*/ 497854 h 606698"/>
                  <a:gd name="connsiteX33" fmla="*/ 578120 w 587108"/>
                  <a:gd name="connsiteY33" fmla="*/ 541269 h 606698"/>
                  <a:gd name="connsiteX34" fmla="*/ 521576 w 587108"/>
                  <a:gd name="connsiteY34" fmla="*/ 597724 h 606698"/>
                  <a:gd name="connsiteX35" fmla="*/ 478245 w 587108"/>
                  <a:gd name="connsiteY35" fmla="*/ 597724 h 606698"/>
                  <a:gd name="connsiteX36" fmla="*/ 478245 w 587108"/>
                  <a:gd name="connsiteY36" fmla="*/ 554309 h 606698"/>
                  <a:gd name="connsiteX37" fmla="*/ 482240 w 587108"/>
                  <a:gd name="connsiteY37" fmla="*/ 550320 h 606698"/>
                  <a:gd name="connsiteX38" fmla="*/ 87198 w 587108"/>
                  <a:gd name="connsiteY38" fmla="*/ 550320 h 606698"/>
                  <a:gd name="connsiteX39" fmla="*/ 56467 w 587108"/>
                  <a:gd name="connsiteY39" fmla="*/ 519638 h 606698"/>
                  <a:gd name="connsiteX40" fmla="*/ 56467 w 587108"/>
                  <a:gd name="connsiteY40" fmla="*/ 104817 h 606698"/>
                  <a:gd name="connsiteX41" fmla="*/ 52472 w 587108"/>
                  <a:gd name="connsiteY41" fmla="*/ 108806 h 606698"/>
                  <a:gd name="connsiteX42" fmla="*/ 8988 w 587108"/>
                  <a:gd name="connsiteY42" fmla="*/ 108806 h 606698"/>
                  <a:gd name="connsiteX43" fmla="*/ 8988 w 587108"/>
                  <a:gd name="connsiteY43" fmla="*/ 65391 h 606698"/>
                  <a:gd name="connsiteX44" fmla="*/ 65532 w 587108"/>
                  <a:gd name="connsiteY44" fmla="*/ 9089 h 606698"/>
                  <a:gd name="connsiteX45" fmla="*/ 87274 w 587108"/>
                  <a:gd name="connsiteY45" fmla="*/ 0 h 606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87108" h="606698">
                    <a:moveTo>
                      <a:pt x="201045" y="374989"/>
                    </a:moveTo>
                    <a:lnTo>
                      <a:pt x="401729" y="374989"/>
                    </a:lnTo>
                    <a:cubicBezTo>
                      <a:pt x="418786" y="374989"/>
                      <a:pt x="432462" y="388633"/>
                      <a:pt x="432462" y="405650"/>
                    </a:cubicBezTo>
                    <a:cubicBezTo>
                      <a:pt x="432462" y="422513"/>
                      <a:pt x="418786" y="436310"/>
                      <a:pt x="401729" y="436310"/>
                    </a:cubicBezTo>
                    <a:lnTo>
                      <a:pt x="201045" y="436310"/>
                    </a:lnTo>
                    <a:cubicBezTo>
                      <a:pt x="183988" y="436310"/>
                      <a:pt x="170312" y="422513"/>
                      <a:pt x="170312" y="405650"/>
                    </a:cubicBezTo>
                    <a:cubicBezTo>
                      <a:pt x="170312" y="388633"/>
                      <a:pt x="183988" y="374989"/>
                      <a:pt x="201045" y="374989"/>
                    </a:cubicBezTo>
                    <a:close/>
                    <a:moveTo>
                      <a:pt x="201041" y="247195"/>
                    </a:moveTo>
                    <a:lnTo>
                      <a:pt x="539054" y="247195"/>
                    </a:lnTo>
                    <a:cubicBezTo>
                      <a:pt x="555955" y="247195"/>
                      <a:pt x="569783" y="260839"/>
                      <a:pt x="569783" y="277856"/>
                    </a:cubicBezTo>
                    <a:cubicBezTo>
                      <a:pt x="569783" y="294719"/>
                      <a:pt x="555955" y="308516"/>
                      <a:pt x="539054" y="308516"/>
                    </a:cubicBezTo>
                    <a:lnTo>
                      <a:pt x="201041" y="308516"/>
                    </a:lnTo>
                    <a:cubicBezTo>
                      <a:pt x="183986" y="308516"/>
                      <a:pt x="170312" y="294719"/>
                      <a:pt x="170312" y="277856"/>
                    </a:cubicBezTo>
                    <a:cubicBezTo>
                      <a:pt x="170312" y="260839"/>
                      <a:pt x="183986" y="247195"/>
                      <a:pt x="201041" y="247195"/>
                    </a:cubicBezTo>
                    <a:close/>
                    <a:moveTo>
                      <a:pt x="201045" y="119189"/>
                    </a:moveTo>
                    <a:lnTo>
                      <a:pt x="356709" y="119189"/>
                    </a:lnTo>
                    <a:cubicBezTo>
                      <a:pt x="373612" y="119189"/>
                      <a:pt x="387442" y="133002"/>
                      <a:pt x="387442" y="149885"/>
                    </a:cubicBezTo>
                    <a:cubicBezTo>
                      <a:pt x="387442" y="166921"/>
                      <a:pt x="373612" y="180581"/>
                      <a:pt x="356709" y="180581"/>
                    </a:cubicBezTo>
                    <a:lnTo>
                      <a:pt x="201045" y="180581"/>
                    </a:lnTo>
                    <a:cubicBezTo>
                      <a:pt x="183988" y="180581"/>
                      <a:pt x="170312" y="166921"/>
                      <a:pt x="170312" y="149885"/>
                    </a:cubicBezTo>
                    <a:cubicBezTo>
                      <a:pt x="170312" y="133002"/>
                      <a:pt x="183988" y="119189"/>
                      <a:pt x="201045" y="119189"/>
                    </a:cubicBezTo>
                    <a:close/>
                    <a:moveTo>
                      <a:pt x="87274" y="0"/>
                    </a:moveTo>
                    <a:cubicBezTo>
                      <a:pt x="95149" y="0"/>
                      <a:pt x="103024" y="3030"/>
                      <a:pt x="109016" y="9089"/>
                    </a:cubicBezTo>
                    <a:lnTo>
                      <a:pt x="165407" y="65391"/>
                    </a:lnTo>
                    <a:cubicBezTo>
                      <a:pt x="177546" y="77357"/>
                      <a:pt x="177546" y="96840"/>
                      <a:pt x="165407" y="108806"/>
                    </a:cubicBezTo>
                    <a:cubicBezTo>
                      <a:pt x="153422" y="120772"/>
                      <a:pt x="134062" y="120772"/>
                      <a:pt x="122077" y="108806"/>
                    </a:cubicBezTo>
                    <a:lnTo>
                      <a:pt x="117928" y="104817"/>
                    </a:lnTo>
                    <a:lnTo>
                      <a:pt x="117928" y="488956"/>
                    </a:lnTo>
                    <a:lnTo>
                      <a:pt x="482240" y="488956"/>
                    </a:lnTo>
                    <a:lnTo>
                      <a:pt x="478245" y="484814"/>
                    </a:lnTo>
                    <a:cubicBezTo>
                      <a:pt x="466107" y="472848"/>
                      <a:pt x="466107" y="453519"/>
                      <a:pt x="478245" y="441553"/>
                    </a:cubicBezTo>
                    <a:cubicBezTo>
                      <a:pt x="490230" y="429433"/>
                      <a:pt x="509591" y="429433"/>
                      <a:pt x="521576" y="441553"/>
                    </a:cubicBezTo>
                    <a:lnTo>
                      <a:pt x="578120" y="497854"/>
                    </a:lnTo>
                    <a:cubicBezTo>
                      <a:pt x="590105" y="509820"/>
                      <a:pt x="590105" y="529303"/>
                      <a:pt x="578120" y="541269"/>
                    </a:cubicBezTo>
                    <a:lnTo>
                      <a:pt x="521576" y="597724"/>
                    </a:lnTo>
                    <a:cubicBezTo>
                      <a:pt x="509591" y="609690"/>
                      <a:pt x="490230" y="609690"/>
                      <a:pt x="478245" y="597724"/>
                    </a:cubicBezTo>
                    <a:cubicBezTo>
                      <a:pt x="466107" y="585758"/>
                      <a:pt x="466107" y="566275"/>
                      <a:pt x="478245" y="554309"/>
                    </a:cubicBezTo>
                    <a:lnTo>
                      <a:pt x="482240" y="550320"/>
                    </a:lnTo>
                    <a:lnTo>
                      <a:pt x="87198" y="550320"/>
                    </a:lnTo>
                    <a:cubicBezTo>
                      <a:pt x="70296" y="550320"/>
                      <a:pt x="56467" y="536514"/>
                      <a:pt x="56467" y="519638"/>
                    </a:cubicBezTo>
                    <a:lnTo>
                      <a:pt x="56467" y="104817"/>
                    </a:lnTo>
                    <a:lnTo>
                      <a:pt x="52472" y="108806"/>
                    </a:lnTo>
                    <a:cubicBezTo>
                      <a:pt x="40487" y="120772"/>
                      <a:pt x="20973" y="120772"/>
                      <a:pt x="8988" y="108806"/>
                    </a:cubicBezTo>
                    <a:cubicBezTo>
                      <a:pt x="-2997" y="96840"/>
                      <a:pt x="-2997" y="77357"/>
                      <a:pt x="8988" y="65391"/>
                    </a:cubicBezTo>
                    <a:lnTo>
                      <a:pt x="65532" y="9089"/>
                    </a:lnTo>
                    <a:cubicBezTo>
                      <a:pt x="71525" y="3030"/>
                      <a:pt x="79399" y="0"/>
                      <a:pt x="8727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 sz="24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4" name="文本框 6">
                <a:extLst>
                  <a:ext uri="{FF2B5EF4-FFF2-40B4-BE49-F238E27FC236}">
                    <a16:creationId xmlns:a16="http://schemas.microsoft.com/office/drawing/2014/main" id="{88FDAF39-EC86-4327-A6E4-C02767B99847}"/>
                  </a:ext>
                </a:extLst>
              </p:cNvPr>
              <p:cNvSpPr txBox="1"/>
              <p:nvPr/>
            </p:nvSpPr>
            <p:spPr>
              <a:xfrm>
                <a:off x="8271425" y="5603527"/>
                <a:ext cx="2803980" cy="343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4309">
                  <a:lnSpc>
                    <a:spcPct val="130000"/>
                  </a:lnSpc>
                  <a:defRPr/>
                </a:pPr>
                <a:r>
                  <a:rPr lang="en-US" altLang="zh-CN" sz="1400" kern="0" dirty="0">
                    <a:gradFill flip="none" rotWithShape="1">
                      <a:gsLst>
                        <a:gs pos="0">
                          <a:prstClr val="white"/>
                        </a:gs>
                        <a:gs pos="100000">
                          <a:prstClr val="white">
                            <a:lumMod val="9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Fill in the description</a:t>
                </a:r>
                <a:endParaRPr lang="zh-CN" altLang="en-US" sz="1400" kern="0" dirty="0">
                  <a:gradFill flip="none" rotWithShape="1"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41" name="文本框 7">
                <a:extLst>
                  <a:ext uri="{FF2B5EF4-FFF2-40B4-BE49-F238E27FC236}">
                    <a16:creationId xmlns:a16="http://schemas.microsoft.com/office/drawing/2014/main" id="{C948C833-3042-4E44-B646-5623B2130F74}"/>
                  </a:ext>
                </a:extLst>
              </p:cNvPr>
              <p:cNvSpPr txBox="1"/>
              <p:nvPr/>
            </p:nvSpPr>
            <p:spPr>
              <a:xfrm>
                <a:off x="9269817" y="4711491"/>
                <a:ext cx="1813379" cy="40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sz="2000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D507A784-E7BB-471C-BB83-2FF4AC539A53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127" name="文本框 126">
              <a:extLst>
                <a:ext uri="{FF2B5EF4-FFF2-40B4-BE49-F238E27FC236}">
                  <a16:creationId xmlns:a16="http://schemas.microsoft.com/office/drawing/2014/main" id="{A6DE85E9-0186-43C7-8A3C-AD6D5FF4E1DB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28" name="文本框 7">
              <a:extLst>
                <a:ext uri="{FF2B5EF4-FFF2-40B4-BE49-F238E27FC236}">
                  <a16:creationId xmlns:a16="http://schemas.microsoft.com/office/drawing/2014/main" id="{AF7F24FF-FDDD-40F0-A049-5A8530EEDAC5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9" name="矩形 128">
              <a:extLst>
                <a:ext uri="{FF2B5EF4-FFF2-40B4-BE49-F238E27FC236}">
                  <a16:creationId xmlns:a16="http://schemas.microsoft.com/office/drawing/2014/main" id="{D58D3776-02D9-4E9B-B355-031EA2A46EAD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1522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组合 85">
            <a:extLst>
              <a:ext uri="{FF2B5EF4-FFF2-40B4-BE49-F238E27FC236}">
                <a16:creationId xmlns:a16="http://schemas.microsoft.com/office/drawing/2014/main" id="{A61A0392-208B-4FA5-A256-ACE830D9B437}"/>
              </a:ext>
            </a:extLst>
          </p:cNvPr>
          <p:cNvGrpSpPr/>
          <p:nvPr/>
        </p:nvGrpSpPr>
        <p:grpSpPr>
          <a:xfrm>
            <a:off x="4030013" y="1889869"/>
            <a:ext cx="4131385" cy="4130139"/>
            <a:chOff x="4030538" y="1888874"/>
            <a:chExt cx="4131923" cy="4130677"/>
          </a:xfrm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6933EE0F-8560-4DAD-AE1C-08775ABAA18A}"/>
                </a:ext>
              </a:extLst>
            </p:cNvPr>
            <p:cNvGrpSpPr/>
            <p:nvPr/>
          </p:nvGrpSpPr>
          <p:grpSpPr>
            <a:xfrm>
              <a:off x="4030538" y="1888874"/>
              <a:ext cx="4131923" cy="4130677"/>
              <a:chOff x="3184524" y="454870"/>
              <a:chExt cx="5822951" cy="5821196"/>
            </a:xfrm>
          </p:grpSpPr>
          <p:sp>
            <p:nvSpPr>
              <p:cNvPr id="74" name="椭圆 73">
                <a:extLst>
                  <a:ext uri="{FF2B5EF4-FFF2-40B4-BE49-F238E27FC236}">
                    <a16:creationId xmlns:a16="http://schemas.microsoft.com/office/drawing/2014/main" id="{D12789D2-C69D-4629-BE64-ECC5B5C6F22A}"/>
                  </a:ext>
                </a:extLst>
              </p:cNvPr>
              <p:cNvSpPr/>
              <p:nvPr/>
            </p:nvSpPr>
            <p:spPr>
              <a:xfrm>
                <a:off x="5264181" y="454870"/>
                <a:ext cx="1663636" cy="166188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5" name="椭圆 74">
                <a:extLst>
                  <a:ext uri="{FF2B5EF4-FFF2-40B4-BE49-F238E27FC236}">
                    <a16:creationId xmlns:a16="http://schemas.microsoft.com/office/drawing/2014/main" id="{7B5A1085-A437-4D83-B497-D0A82141E8E8}"/>
                  </a:ext>
                </a:extLst>
              </p:cNvPr>
              <p:cNvSpPr/>
              <p:nvPr/>
            </p:nvSpPr>
            <p:spPr>
              <a:xfrm>
                <a:off x="7343839" y="2534527"/>
                <a:ext cx="1663636" cy="166188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6" name="椭圆 75">
                <a:extLst>
                  <a:ext uri="{FF2B5EF4-FFF2-40B4-BE49-F238E27FC236}">
                    <a16:creationId xmlns:a16="http://schemas.microsoft.com/office/drawing/2014/main" id="{CE999D2B-203C-48C7-A588-B4E99C649E9D}"/>
                  </a:ext>
                </a:extLst>
              </p:cNvPr>
              <p:cNvSpPr/>
              <p:nvPr/>
            </p:nvSpPr>
            <p:spPr>
              <a:xfrm>
                <a:off x="5264182" y="4614184"/>
                <a:ext cx="1663636" cy="166188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7" name="椭圆 76">
                <a:extLst>
                  <a:ext uri="{FF2B5EF4-FFF2-40B4-BE49-F238E27FC236}">
                    <a16:creationId xmlns:a16="http://schemas.microsoft.com/office/drawing/2014/main" id="{E715A172-20AF-4701-A474-B91A695F7F23}"/>
                  </a:ext>
                </a:extLst>
              </p:cNvPr>
              <p:cNvSpPr/>
              <p:nvPr/>
            </p:nvSpPr>
            <p:spPr>
              <a:xfrm>
                <a:off x="3184524" y="2534527"/>
                <a:ext cx="1663636" cy="166188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8" name="椭圆 50">
                <a:extLst>
                  <a:ext uri="{FF2B5EF4-FFF2-40B4-BE49-F238E27FC236}">
                    <a16:creationId xmlns:a16="http://schemas.microsoft.com/office/drawing/2014/main" id="{AB327C7F-A90C-433D-AD29-3D2B0A029072}"/>
                  </a:ext>
                </a:extLst>
              </p:cNvPr>
              <p:cNvSpPr/>
              <p:nvPr/>
            </p:nvSpPr>
            <p:spPr>
              <a:xfrm>
                <a:off x="5706657" y="850409"/>
                <a:ext cx="778682" cy="870804"/>
              </a:xfrm>
              <a:custGeom>
                <a:avLst/>
                <a:gdLst>
                  <a:gd name="T0" fmla="*/ 814 w 935"/>
                  <a:gd name="T1" fmla="*/ 682 h 1047"/>
                  <a:gd name="T2" fmla="*/ 814 w 935"/>
                  <a:gd name="T3" fmla="*/ 562 h 1047"/>
                  <a:gd name="T4" fmla="*/ 664 w 935"/>
                  <a:gd name="T5" fmla="*/ 562 h 1047"/>
                  <a:gd name="T6" fmla="*/ 653 w 935"/>
                  <a:gd name="T7" fmla="*/ 273 h 1047"/>
                  <a:gd name="T8" fmla="*/ 107 w 935"/>
                  <a:gd name="T9" fmla="*/ 273 h 1047"/>
                  <a:gd name="T10" fmla="*/ 0 w 935"/>
                  <a:gd name="T11" fmla="*/ 857 h 1047"/>
                  <a:gd name="T12" fmla="*/ 450 w 935"/>
                  <a:gd name="T13" fmla="*/ 897 h 1047"/>
                  <a:gd name="T14" fmla="*/ 530 w 935"/>
                  <a:gd name="T15" fmla="*/ 926 h 1047"/>
                  <a:gd name="T16" fmla="*/ 570 w 935"/>
                  <a:gd name="T17" fmla="*/ 967 h 1047"/>
                  <a:gd name="T18" fmla="*/ 650 w 935"/>
                  <a:gd name="T19" fmla="*/ 1047 h 1047"/>
                  <a:gd name="T20" fmla="*/ 814 w 935"/>
                  <a:gd name="T21" fmla="*/ 1047 h 1047"/>
                  <a:gd name="T22" fmla="*/ 814 w 935"/>
                  <a:gd name="T23" fmla="*/ 926 h 1047"/>
                  <a:gd name="T24" fmla="*/ 935 w 935"/>
                  <a:gd name="T25" fmla="*/ 926 h 1047"/>
                  <a:gd name="T26" fmla="*/ 935 w 935"/>
                  <a:gd name="T27" fmla="*/ 762 h 1047"/>
                  <a:gd name="T28" fmla="*/ 855 w 935"/>
                  <a:gd name="T29" fmla="*/ 682 h 1047"/>
                  <a:gd name="T30" fmla="*/ 187 w 935"/>
                  <a:gd name="T31" fmla="*/ 273 h 1047"/>
                  <a:gd name="T32" fmla="*/ 573 w 935"/>
                  <a:gd name="T33" fmla="*/ 273 h 1047"/>
                  <a:gd name="T34" fmla="*/ 398 w 935"/>
                  <a:gd name="T35" fmla="*/ 465 h 1047"/>
                  <a:gd name="T36" fmla="*/ 380 w 935"/>
                  <a:gd name="T37" fmla="*/ 466 h 1047"/>
                  <a:gd name="T38" fmla="*/ 363 w 935"/>
                  <a:gd name="T39" fmla="*/ 465 h 1047"/>
                  <a:gd name="T40" fmla="*/ 187 w 935"/>
                  <a:gd name="T41" fmla="*/ 273 h 1047"/>
                  <a:gd name="T42" fmla="*/ 253 w 935"/>
                  <a:gd name="T43" fmla="*/ 520 h 1047"/>
                  <a:gd name="T44" fmla="*/ 357 w 935"/>
                  <a:gd name="T45" fmla="*/ 545 h 1047"/>
                  <a:gd name="T46" fmla="*/ 380 w 935"/>
                  <a:gd name="T47" fmla="*/ 546 h 1047"/>
                  <a:gd name="T48" fmla="*/ 404 w 935"/>
                  <a:gd name="T49" fmla="*/ 545 h 1047"/>
                  <a:gd name="T50" fmla="*/ 507 w 935"/>
                  <a:gd name="T51" fmla="*/ 520 h 1047"/>
                  <a:gd name="T52" fmla="*/ 570 w 935"/>
                  <a:gd name="T53" fmla="*/ 577 h 1047"/>
                  <a:gd name="T54" fmla="*/ 570 w 935"/>
                  <a:gd name="T55" fmla="*/ 682 h 1047"/>
                  <a:gd name="T56" fmla="*/ 449 w 935"/>
                  <a:gd name="T57" fmla="*/ 682 h 1047"/>
                  <a:gd name="T58" fmla="*/ 449 w 935"/>
                  <a:gd name="T59" fmla="*/ 817 h 1047"/>
                  <a:gd name="T60" fmla="*/ 247 w 935"/>
                  <a:gd name="T61" fmla="*/ 525 h 1047"/>
                  <a:gd name="T62" fmla="*/ 734 w 935"/>
                  <a:gd name="T63" fmla="*/ 846 h 1047"/>
                  <a:gd name="T64" fmla="*/ 650 w 935"/>
                  <a:gd name="T65" fmla="*/ 967 h 1047"/>
                  <a:gd name="T66" fmla="*/ 530 w 935"/>
                  <a:gd name="T67" fmla="*/ 846 h 1047"/>
                  <a:gd name="T68" fmla="*/ 650 w 935"/>
                  <a:gd name="T69" fmla="*/ 762 h 1047"/>
                  <a:gd name="T70" fmla="*/ 734 w 935"/>
                  <a:gd name="T71" fmla="*/ 642 h 1047"/>
                  <a:gd name="T72" fmla="*/ 855 w 935"/>
                  <a:gd name="T73" fmla="*/ 762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5" h="1047">
                    <a:moveTo>
                      <a:pt x="855" y="682"/>
                    </a:moveTo>
                    <a:lnTo>
                      <a:pt x="814" y="682"/>
                    </a:lnTo>
                    <a:lnTo>
                      <a:pt x="814" y="642"/>
                    </a:lnTo>
                    <a:lnTo>
                      <a:pt x="814" y="562"/>
                    </a:lnTo>
                    <a:lnTo>
                      <a:pt x="734" y="562"/>
                    </a:lnTo>
                    <a:lnTo>
                      <a:pt x="664" y="562"/>
                    </a:lnTo>
                    <a:cubicBezTo>
                      <a:pt x="633" y="524"/>
                      <a:pt x="600" y="494"/>
                      <a:pt x="570" y="469"/>
                    </a:cubicBezTo>
                    <a:cubicBezTo>
                      <a:pt x="621" y="419"/>
                      <a:pt x="653" y="350"/>
                      <a:pt x="653" y="273"/>
                    </a:cubicBezTo>
                    <a:cubicBezTo>
                      <a:pt x="653" y="122"/>
                      <a:pt x="531" y="0"/>
                      <a:pt x="380" y="0"/>
                    </a:cubicBezTo>
                    <a:cubicBezTo>
                      <a:pt x="230" y="0"/>
                      <a:pt x="107" y="122"/>
                      <a:pt x="107" y="273"/>
                    </a:cubicBezTo>
                    <a:cubicBezTo>
                      <a:pt x="107" y="350"/>
                      <a:pt x="139" y="419"/>
                      <a:pt x="190" y="469"/>
                    </a:cubicBezTo>
                    <a:cubicBezTo>
                      <a:pt x="108" y="539"/>
                      <a:pt x="0" y="636"/>
                      <a:pt x="0" y="857"/>
                    </a:cubicBezTo>
                    <a:lnTo>
                      <a:pt x="0" y="897"/>
                    </a:lnTo>
                    <a:lnTo>
                      <a:pt x="450" y="897"/>
                    </a:lnTo>
                    <a:lnTo>
                      <a:pt x="450" y="926"/>
                    </a:lnTo>
                    <a:lnTo>
                      <a:pt x="530" y="926"/>
                    </a:lnTo>
                    <a:lnTo>
                      <a:pt x="570" y="926"/>
                    </a:lnTo>
                    <a:lnTo>
                      <a:pt x="570" y="967"/>
                    </a:lnTo>
                    <a:lnTo>
                      <a:pt x="570" y="1047"/>
                    </a:lnTo>
                    <a:lnTo>
                      <a:pt x="650" y="1047"/>
                    </a:lnTo>
                    <a:lnTo>
                      <a:pt x="734" y="1047"/>
                    </a:lnTo>
                    <a:lnTo>
                      <a:pt x="814" y="1047"/>
                    </a:lnTo>
                    <a:lnTo>
                      <a:pt x="814" y="967"/>
                    </a:lnTo>
                    <a:lnTo>
                      <a:pt x="814" y="926"/>
                    </a:lnTo>
                    <a:lnTo>
                      <a:pt x="855" y="926"/>
                    </a:lnTo>
                    <a:lnTo>
                      <a:pt x="935" y="926"/>
                    </a:lnTo>
                    <a:lnTo>
                      <a:pt x="935" y="846"/>
                    </a:lnTo>
                    <a:lnTo>
                      <a:pt x="935" y="762"/>
                    </a:lnTo>
                    <a:lnTo>
                      <a:pt x="935" y="682"/>
                    </a:lnTo>
                    <a:lnTo>
                      <a:pt x="855" y="682"/>
                    </a:lnTo>
                    <a:lnTo>
                      <a:pt x="855" y="682"/>
                    </a:lnTo>
                    <a:close/>
                    <a:moveTo>
                      <a:pt x="187" y="273"/>
                    </a:moveTo>
                    <a:cubicBezTo>
                      <a:pt x="187" y="167"/>
                      <a:pt x="274" y="80"/>
                      <a:pt x="380" y="80"/>
                    </a:cubicBezTo>
                    <a:cubicBezTo>
                      <a:pt x="486" y="80"/>
                      <a:pt x="573" y="167"/>
                      <a:pt x="573" y="273"/>
                    </a:cubicBezTo>
                    <a:cubicBezTo>
                      <a:pt x="573" y="372"/>
                      <a:pt x="498" y="454"/>
                      <a:pt x="401" y="465"/>
                    </a:cubicBezTo>
                    <a:cubicBezTo>
                      <a:pt x="400" y="465"/>
                      <a:pt x="399" y="465"/>
                      <a:pt x="398" y="465"/>
                    </a:cubicBezTo>
                    <a:cubicBezTo>
                      <a:pt x="394" y="466"/>
                      <a:pt x="389" y="466"/>
                      <a:pt x="384" y="466"/>
                    </a:cubicBezTo>
                    <a:cubicBezTo>
                      <a:pt x="383" y="466"/>
                      <a:pt x="382" y="466"/>
                      <a:pt x="380" y="466"/>
                    </a:cubicBezTo>
                    <a:cubicBezTo>
                      <a:pt x="378" y="466"/>
                      <a:pt x="376" y="466"/>
                      <a:pt x="374" y="466"/>
                    </a:cubicBezTo>
                    <a:cubicBezTo>
                      <a:pt x="370" y="466"/>
                      <a:pt x="367" y="466"/>
                      <a:pt x="363" y="465"/>
                    </a:cubicBezTo>
                    <a:cubicBezTo>
                      <a:pt x="361" y="465"/>
                      <a:pt x="360" y="465"/>
                      <a:pt x="358" y="465"/>
                    </a:cubicBezTo>
                    <a:cubicBezTo>
                      <a:pt x="262" y="454"/>
                      <a:pt x="187" y="372"/>
                      <a:pt x="187" y="273"/>
                    </a:cubicBezTo>
                    <a:close/>
                    <a:moveTo>
                      <a:pt x="247" y="525"/>
                    </a:moveTo>
                    <a:cubicBezTo>
                      <a:pt x="249" y="523"/>
                      <a:pt x="251" y="521"/>
                      <a:pt x="253" y="520"/>
                    </a:cubicBezTo>
                    <a:cubicBezTo>
                      <a:pt x="284" y="533"/>
                      <a:pt x="317" y="541"/>
                      <a:pt x="350" y="544"/>
                    </a:cubicBezTo>
                    <a:cubicBezTo>
                      <a:pt x="352" y="545"/>
                      <a:pt x="355" y="545"/>
                      <a:pt x="357" y="545"/>
                    </a:cubicBezTo>
                    <a:cubicBezTo>
                      <a:pt x="363" y="545"/>
                      <a:pt x="370" y="546"/>
                      <a:pt x="376" y="546"/>
                    </a:cubicBezTo>
                    <a:cubicBezTo>
                      <a:pt x="377" y="546"/>
                      <a:pt x="379" y="546"/>
                      <a:pt x="380" y="546"/>
                    </a:cubicBezTo>
                    <a:cubicBezTo>
                      <a:pt x="381" y="546"/>
                      <a:pt x="382" y="546"/>
                      <a:pt x="383" y="546"/>
                    </a:cubicBezTo>
                    <a:cubicBezTo>
                      <a:pt x="390" y="546"/>
                      <a:pt x="397" y="545"/>
                      <a:pt x="404" y="545"/>
                    </a:cubicBezTo>
                    <a:cubicBezTo>
                      <a:pt x="406" y="545"/>
                      <a:pt x="408" y="545"/>
                      <a:pt x="410" y="544"/>
                    </a:cubicBezTo>
                    <a:cubicBezTo>
                      <a:pt x="443" y="541"/>
                      <a:pt x="476" y="533"/>
                      <a:pt x="507" y="520"/>
                    </a:cubicBezTo>
                    <a:cubicBezTo>
                      <a:pt x="509" y="521"/>
                      <a:pt x="511" y="523"/>
                      <a:pt x="513" y="525"/>
                    </a:cubicBezTo>
                    <a:cubicBezTo>
                      <a:pt x="532" y="541"/>
                      <a:pt x="551" y="558"/>
                      <a:pt x="570" y="577"/>
                    </a:cubicBezTo>
                    <a:lnTo>
                      <a:pt x="570" y="642"/>
                    </a:lnTo>
                    <a:lnTo>
                      <a:pt x="570" y="682"/>
                    </a:lnTo>
                    <a:lnTo>
                      <a:pt x="529" y="682"/>
                    </a:lnTo>
                    <a:lnTo>
                      <a:pt x="449" y="682"/>
                    </a:lnTo>
                    <a:lnTo>
                      <a:pt x="449" y="762"/>
                    </a:lnTo>
                    <a:lnTo>
                      <a:pt x="449" y="817"/>
                    </a:lnTo>
                    <a:lnTo>
                      <a:pt x="81" y="817"/>
                    </a:lnTo>
                    <a:cubicBezTo>
                      <a:pt x="93" y="657"/>
                      <a:pt x="175" y="587"/>
                      <a:pt x="247" y="525"/>
                    </a:cubicBezTo>
                    <a:close/>
                    <a:moveTo>
                      <a:pt x="855" y="846"/>
                    </a:moveTo>
                    <a:lnTo>
                      <a:pt x="734" y="846"/>
                    </a:lnTo>
                    <a:lnTo>
                      <a:pt x="734" y="967"/>
                    </a:lnTo>
                    <a:lnTo>
                      <a:pt x="650" y="967"/>
                    </a:lnTo>
                    <a:lnTo>
                      <a:pt x="650" y="846"/>
                    </a:lnTo>
                    <a:lnTo>
                      <a:pt x="530" y="846"/>
                    </a:lnTo>
                    <a:lnTo>
                      <a:pt x="530" y="762"/>
                    </a:lnTo>
                    <a:lnTo>
                      <a:pt x="650" y="762"/>
                    </a:lnTo>
                    <a:lnTo>
                      <a:pt x="650" y="642"/>
                    </a:lnTo>
                    <a:lnTo>
                      <a:pt x="734" y="642"/>
                    </a:lnTo>
                    <a:lnTo>
                      <a:pt x="734" y="762"/>
                    </a:lnTo>
                    <a:lnTo>
                      <a:pt x="855" y="762"/>
                    </a:lnTo>
                    <a:lnTo>
                      <a:pt x="855" y="8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13826" tIns="213826" rIns="213826" bIns="213826" numCol="1" spcCol="1270" anchor="ctr" anchorCtr="0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77822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0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79" name="椭圆 69">
                <a:extLst>
                  <a:ext uri="{FF2B5EF4-FFF2-40B4-BE49-F238E27FC236}">
                    <a16:creationId xmlns:a16="http://schemas.microsoft.com/office/drawing/2014/main" id="{8023CB3B-31EE-4680-9ED2-64ABE8EAA118}"/>
                  </a:ext>
                </a:extLst>
              </p:cNvPr>
              <p:cNvSpPr/>
              <p:nvPr/>
            </p:nvSpPr>
            <p:spPr>
              <a:xfrm>
                <a:off x="7740255" y="2983775"/>
                <a:ext cx="870804" cy="763385"/>
              </a:xfrm>
              <a:custGeom>
                <a:avLst/>
                <a:gdLst>
                  <a:gd name="connsiteX0" fmla="*/ 272016 w 605462"/>
                  <a:gd name="connsiteY0" fmla="*/ 325451 h 530775"/>
                  <a:gd name="connsiteX1" fmla="*/ 392662 w 605462"/>
                  <a:gd name="connsiteY1" fmla="*/ 325451 h 530775"/>
                  <a:gd name="connsiteX2" fmla="*/ 401566 w 605462"/>
                  <a:gd name="connsiteY2" fmla="*/ 334339 h 530775"/>
                  <a:gd name="connsiteX3" fmla="*/ 401566 w 605462"/>
                  <a:gd name="connsiteY3" fmla="*/ 521887 h 530775"/>
                  <a:gd name="connsiteX4" fmla="*/ 392662 w 605462"/>
                  <a:gd name="connsiteY4" fmla="*/ 530775 h 530775"/>
                  <a:gd name="connsiteX5" fmla="*/ 272016 w 605462"/>
                  <a:gd name="connsiteY5" fmla="*/ 530775 h 530775"/>
                  <a:gd name="connsiteX6" fmla="*/ 263112 w 605462"/>
                  <a:gd name="connsiteY6" fmla="*/ 521887 h 530775"/>
                  <a:gd name="connsiteX7" fmla="*/ 263112 w 605462"/>
                  <a:gd name="connsiteY7" fmla="*/ 334339 h 530775"/>
                  <a:gd name="connsiteX8" fmla="*/ 272016 w 605462"/>
                  <a:gd name="connsiteY8" fmla="*/ 325451 h 530775"/>
                  <a:gd name="connsiteX9" fmla="*/ 146937 w 605462"/>
                  <a:gd name="connsiteY9" fmla="*/ 244079 h 530775"/>
                  <a:gd name="connsiteX10" fmla="*/ 158067 w 605462"/>
                  <a:gd name="connsiteY10" fmla="*/ 244079 h 530775"/>
                  <a:gd name="connsiteX11" fmla="*/ 185669 w 605462"/>
                  <a:gd name="connsiteY11" fmla="*/ 254302 h 530775"/>
                  <a:gd name="connsiteX12" fmla="*/ 185669 w 605462"/>
                  <a:gd name="connsiteY12" fmla="*/ 521885 h 530775"/>
                  <a:gd name="connsiteX13" fmla="*/ 176765 w 605462"/>
                  <a:gd name="connsiteY13" fmla="*/ 530775 h 530775"/>
                  <a:gd name="connsiteX14" fmla="*/ 56119 w 605462"/>
                  <a:gd name="connsiteY14" fmla="*/ 530775 h 530775"/>
                  <a:gd name="connsiteX15" fmla="*/ 47215 w 605462"/>
                  <a:gd name="connsiteY15" fmla="*/ 521885 h 530775"/>
                  <a:gd name="connsiteX16" fmla="*/ 47215 w 605462"/>
                  <a:gd name="connsiteY16" fmla="*/ 347645 h 530775"/>
                  <a:gd name="connsiteX17" fmla="*/ 546259 w 605462"/>
                  <a:gd name="connsiteY17" fmla="*/ 115627 h 530775"/>
                  <a:gd name="connsiteX18" fmla="*/ 568070 w 605462"/>
                  <a:gd name="connsiteY18" fmla="*/ 134295 h 530775"/>
                  <a:gd name="connsiteX19" fmla="*/ 588992 w 605462"/>
                  <a:gd name="connsiteY19" fmla="*/ 141407 h 530775"/>
                  <a:gd name="connsiteX20" fmla="*/ 603681 w 605462"/>
                  <a:gd name="connsiteY20" fmla="*/ 137851 h 530775"/>
                  <a:gd name="connsiteX21" fmla="*/ 605462 w 605462"/>
                  <a:gd name="connsiteY21" fmla="*/ 136962 h 530775"/>
                  <a:gd name="connsiteX22" fmla="*/ 605462 w 605462"/>
                  <a:gd name="connsiteY22" fmla="*/ 521885 h 530775"/>
                  <a:gd name="connsiteX23" fmla="*/ 596559 w 605462"/>
                  <a:gd name="connsiteY23" fmla="*/ 530775 h 530775"/>
                  <a:gd name="connsiteX24" fmla="*/ 475482 w 605462"/>
                  <a:gd name="connsiteY24" fmla="*/ 530775 h 530775"/>
                  <a:gd name="connsiteX25" fmla="*/ 466579 w 605462"/>
                  <a:gd name="connsiteY25" fmla="*/ 521885 h 530775"/>
                  <a:gd name="connsiteX26" fmla="*/ 466579 w 605462"/>
                  <a:gd name="connsiteY26" fmla="*/ 202301 h 530775"/>
                  <a:gd name="connsiteX27" fmla="*/ 582759 w 605462"/>
                  <a:gd name="connsiteY27" fmla="*/ 49 h 530775"/>
                  <a:gd name="connsiteX28" fmla="*/ 589882 w 605462"/>
                  <a:gd name="connsiteY28" fmla="*/ 5828 h 530775"/>
                  <a:gd name="connsiteX29" fmla="*/ 599230 w 605462"/>
                  <a:gd name="connsiteY29" fmla="*/ 109840 h 530775"/>
                  <a:gd name="connsiteX30" fmla="*/ 595669 w 605462"/>
                  <a:gd name="connsiteY30" fmla="*/ 116063 h 530775"/>
                  <a:gd name="connsiteX31" fmla="*/ 588101 w 605462"/>
                  <a:gd name="connsiteY31" fmla="*/ 115618 h 530775"/>
                  <a:gd name="connsiteX32" fmla="*/ 545367 w 605462"/>
                  <a:gd name="connsiteY32" fmla="*/ 79614 h 530775"/>
                  <a:gd name="connsiteX33" fmla="*/ 362410 w 605462"/>
                  <a:gd name="connsiteY33" fmla="*/ 279193 h 530775"/>
                  <a:gd name="connsiteX34" fmla="*/ 343268 w 605462"/>
                  <a:gd name="connsiteY34" fmla="*/ 283638 h 530775"/>
                  <a:gd name="connsiteX35" fmla="*/ 144286 w 605462"/>
                  <a:gd name="connsiteY35" fmla="*/ 210740 h 530775"/>
                  <a:gd name="connsiteX36" fmla="*/ 30773 w 605462"/>
                  <a:gd name="connsiteY36" fmla="*/ 328976 h 530775"/>
                  <a:gd name="connsiteX37" fmla="*/ 17864 w 605462"/>
                  <a:gd name="connsiteY37" fmla="*/ 334310 h 530775"/>
                  <a:gd name="connsiteX38" fmla="*/ 5399 w 605462"/>
                  <a:gd name="connsiteY38" fmla="*/ 329421 h 530775"/>
                  <a:gd name="connsiteX39" fmla="*/ 4954 w 605462"/>
                  <a:gd name="connsiteY39" fmla="*/ 304084 h 530775"/>
                  <a:gd name="connsiteX40" fmla="*/ 126480 w 605462"/>
                  <a:gd name="connsiteY40" fmla="*/ 177848 h 530775"/>
                  <a:gd name="connsiteX41" fmla="*/ 145622 w 605462"/>
                  <a:gd name="connsiteY41" fmla="*/ 173403 h 530775"/>
                  <a:gd name="connsiteX42" fmla="*/ 344159 w 605462"/>
                  <a:gd name="connsiteY42" fmla="*/ 246300 h 530775"/>
                  <a:gd name="connsiteX43" fmla="*/ 518212 w 605462"/>
                  <a:gd name="connsiteY43" fmla="*/ 56945 h 530775"/>
                  <a:gd name="connsiteX44" fmla="*/ 475033 w 605462"/>
                  <a:gd name="connsiteY44" fmla="*/ 20941 h 530775"/>
                  <a:gd name="connsiteX45" fmla="*/ 472807 w 605462"/>
                  <a:gd name="connsiteY45" fmla="*/ 16496 h 530775"/>
                  <a:gd name="connsiteX46" fmla="*/ 473252 w 605462"/>
                  <a:gd name="connsiteY46" fmla="*/ 13829 h 530775"/>
                  <a:gd name="connsiteX47" fmla="*/ 479039 w 605462"/>
                  <a:gd name="connsiteY47" fmla="*/ 9384 h 53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05462" h="530775">
                    <a:moveTo>
                      <a:pt x="272016" y="325451"/>
                    </a:moveTo>
                    <a:lnTo>
                      <a:pt x="392662" y="325451"/>
                    </a:lnTo>
                    <a:cubicBezTo>
                      <a:pt x="397559" y="325451"/>
                      <a:pt x="401566" y="329451"/>
                      <a:pt x="401566" y="334339"/>
                    </a:cubicBezTo>
                    <a:lnTo>
                      <a:pt x="401566" y="521887"/>
                    </a:lnTo>
                    <a:cubicBezTo>
                      <a:pt x="401566" y="526775"/>
                      <a:pt x="397559" y="530775"/>
                      <a:pt x="392662" y="530775"/>
                    </a:cubicBezTo>
                    <a:lnTo>
                      <a:pt x="272016" y="530775"/>
                    </a:lnTo>
                    <a:cubicBezTo>
                      <a:pt x="267119" y="530775"/>
                      <a:pt x="263112" y="526775"/>
                      <a:pt x="263112" y="521887"/>
                    </a:cubicBezTo>
                    <a:lnTo>
                      <a:pt x="263112" y="334339"/>
                    </a:lnTo>
                    <a:cubicBezTo>
                      <a:pt x="263112" y="329451"/>
                      <a:pt x="267119" y="325451"/>
                      <a:pt x="272016" y="325451"/>
                    </a:cubicBezTo>
                    <a:close/>
                    <a:moveTo>
                      <a:pt x="146937" y="244079"/>
                    </a:moveTo>
                    <a:lnTo>
                      <a:pt x="158067" y="244079"/>
                    </a:lnTo>
                    <a:lnTo>
                      <a:pt x="185669" y="254302"/>
                    </a:lnTo>
                    <a:lnTo>
                      <a:pt x="185669" y="521885"/>
                    </a:lnTo>
                    <a:cubicBezTo>
                      <a:pt x="185669" y="526775"/>
                      <a:pt x="181662" y="530775"/>
                      <a:pt x="176765" y="530775"/>
                    </a:cubicBezTo>
                    <a:lnTo>
                      <a:pt x="56119" y="530775"/>
                    </a:lnTo>
                    <a:cubicBezTo>
                      <a:pt x="51222" y="530775"/>
                      <a:pt x="47215" y="526775"/>
                      <a:pt x="47215" y="521885"/>
                    </a:cubicBezTo>
                    <a:lnTo>
                      <a:pt x="47215" y="347645"/>
                    </a:lnTo>
                    <a:close/>
                    <a:moveTo>
                      <a:pt x="546259" y="115627"/>
                    </a:moveTo>
                    <a:lnTo>
                      <a:pt x="568070" y="134295"/>
                    </a:lnTo>
                    <a:cubicBezTo>
                      <a:pt x="573857" y="138740"/>
                      <a:pt x="581425" y="141407"/>
                      <a:pt x="588992" y="141407"/>
                    </a:cubicBezTo>
                    <a:cubicBezTo>
                      <a:pt x="593888" y="141407"/>
                      <a:pt x="599230" y="140518"/>
                      <a:pt x="603681" y="137851"/>
                    </a:cubicBezTo>
                    <a:cubicBezTo>
                      <a:pt x="604127" y="137851"/>
                      <a:pt x="604572" y="137407"/>
                      <a:pt x="605462" y="136962"/>
                    </a:cubicBezTo>
                    <a:lnTo>
                      <a:pt x="605462" y="521885"/>
                    </a:lnTo>
                    <a:cubicBezTo>
                      <a:pt x="605462" y="526775"/>
                      <a:pt x="601456" y="530775"/>
                      <a:pt x="596559" y="530775"/>
                    </a:cubicBezTo>
                    <a:lnTo>
                      <a:pt x="475482" y="530775"/>
                    </a:lnTo>
                    <a:cubicBezTo>
                      <a:pt x="470585" y="530775"/>
                      <a:pt x="466579" y="526775"/>
                      <a:pt x="466579" y="521885"/>
                    </a:cubicBezTo>
                    <a:lnTo>
                      <a:pt x="466579" y="202301"/>
                    </a:lnTo>
                    <a:close/>
                    <a:moveTo>
                      <a:pt x="582759" y="49"/>
                    </a:moveTo>
                    <a:cubicBezTo>
                      <a:pt x="586320" y="-395"/>
                      <a:pt x="589882" y="2272"/>
                      <a:pt x="589882" y="5828"/>
                    </a:cubicBezTo>
                    <a:lnTo>
                      <a:pt x="599230" y="109840"/>
                    </a:lnTo>
                    <a:cubicBezTo>
                      <a:pt x="599675" y="112507"/>
                      <a:pt x="597894" y="115174"/>
                      <a:pt x="595669" y="116063"/>
                    </a:cubicBezTo>
                    <a:cubicBezTo>
                      <a:pt x="593443" y="117396"/>
                      <a:pt x="590327" y="117396"/>
                      <a:pt x="588101" y="115618"/>
                    </a:cubicBezTo>
                    <a:lnTo>
                      <a:pt x="545367" y="79614"/>
                    </a:lnTo>
                    <a:lnTo>
                      <a:pt x="362410" y="279193"/>
                    </a:lnTo>
                    <a:cubicBezTo>
                      <a:pt x="357513" y="284527"/>
                      <a:pt x="349946" y="286305"/>
                      <a:pt x="343268" y="283638"/>
                    </a:cubicBezTo>
                    <a:lnTo>
                      <a:pt x="144286" y="210740"/>
                    </a:lnTo>
                    <a:lnTo>
                      <a:pt x="30773" y="328976"/>
                    </a:lnTo>
                    <a:cubicBezTo>
                      <a:pt x="27212" y="332532"/>
                      <a:pt x="22760" y="334310"/>
                      <a:pt x="17864" y="334310"/>
                    </a:cubicBezTo>
                    <a:cubicBezTo>
                      <a:pt x="13412" y="334310"/>
                      <a:pt x="8961" y="332532"/>
                      <a:pt x="5399" y="329421"/>
                    </a:cubicBezTo>
                    <a:cubicBezTo>
                      <a:pt x="-1723" y="322309"/>
                      <a:pt x="-1723" y="311196"/>
                      <a:pt x="4954" y="304084"/>
                    </a:cubicBezTo>
                    <a:lnTo>
                      <a:pt x="126480" y="177848"/>
                    </a:lnTo>
                    <a:cubicBezTo>
                      <a:pt x="131377" y="172514"/>
                      <a:pt x="138944" y="170736"/>
                      <a:pt x="145622" y="173403"/>
                    </a:cubicBezTo>
                    <a:lnTo>
                      <a:pt x="344159" y="246300"/>
                    </a:lnTo>
                    <a:lnTo>
                      <a:pt x="518212" y="56945"/>
                    </a:lnTo>
                    <a:lnTo>
                      <a:pt x="475033" y="20941"/>
                    </a:lnTo>
                    <a:cubicBezTo>
                      <a:pt x="473697" y="20052"/>
                      <a:pt x="472807" y="18274"/>
                      <a:pt x="472807" y="16496"/>
                    </a:cubicBezTo>
                    <a:cubicBezTo>
                      <a:pt x="472807" y="15607"/>
                      <a:pt x="472807" y="14718"/>
                      <a:pt x="473252" y="13829"/>
                    </a:cubicBezTo>
                    <a:cubicBezTo>
                      <a:pt x="473697" y="11162"/>
                      <a:pt x="476368" y="9384"/>
                      <a:pt x="479039" y="93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13826" tIns="213826" rIns="213826" bIns="213826" numCol="1" spcCol="1270" anchor="ctr" anchorCtr="0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77822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0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80" name="椭圆 61">
                <a:extLst>
                  <a:ext uri="{FF2B5EF4-FFF2-40B4-BE49-F238E27FC236}">
                    <a16:creationId xmlns:a16="http://schemas.microsoft.com/office/drawing/2014/main" id="{8D8B296A-05A5-405C-ADAC-3BE4C186193E}"/>
                  </a:ext>
                </a:extLst>
              </p:cNvPr>
              <p:cNvSpPr/>
              <p:nvPr/>
            </p:nvSpPr>
            <p:spPr>
              <a:xfrm>
                <a:off x="5660598" y="5010402"/>
                <a:ext cx="870804" cy="869444"/>
              </a:xfrm>
              <a:custGeom>
                <a:avLst/>
                <a:gdLst>
                  <a:gd name="T0" fmla="*/ 7158 w 7616"/>
                  <a:gd name="T1" fmla="*/ 3139 h 7616"/>
                  <a:gd name="T2" fmla="*/ 4477 w 7616"/>
                  <a:gd name="T3" fmla="*/ 459 h 7616"/>
                  <a:gd name="T4" fmla="*/ 459 w 7616"/>
                  <a:gd name="T5" fmla="*/ 4477 h 7616"/>
                  <a:gd name="T6" fmla="*/ 3139 w 7616"/>
                  <a:gd name="T7" fmla="*/ 7158 h 7616"/>
                  <a:gd name="T8" fmla="*/ 7158 w 7616"/>
                  <a:gd name="T9" fmla="*/ 3139 h 7616"/>
                  <a:gd name="T10" fmla="*/ 5390 w 7616"/>
                  <a:gd name="T11" fmla="*/ 5390 h 7616"/>
                  <a:gd name="T12" fmla="*/ 5088 w 7616"/>
                  <a:gd name="T13" fmla="*/ 5515 h 7616"/>
                  <a:gd name="T14" fmla="*/ 4787 w 7616"/>
                  <a:gd name="T15" fmla="*/ 5390 h 7616"/>
                  <a:gd name="T16" fmla="*/ 3507 w 7616"/>
                  <a:gd name="T17" fmla="*/ 4110 h 7616"/>
                  <a:gd name="T18" fmla="*/ 3382 w 7616"/>
                  <a:gd name="T19" fmla="*/ 3808 h 7616"/>
                  <a:gd name="T20" fmla="*/ 3382 w 7616"/>
                  <a:gd name="T21" fmla="*/ 2102 h 7616"/>
                  <a:gd name="T22" fmla="*/ 3808 w 7616"/>
                  <a:gd name="T23" fmla="*/ 1675 h 7616"/>
                  <a:gd name="T24" fmla="*/ 4235 w 7616"/>
                  <a:gd name="T25" fmla="*/ 2102 h 7616"/>
                  <a:gd name="T26" fmla="*/ 4235 w 7616"/>
                  <a:gd name="T27" fmla="*/ 3632 h 7616"/>
                  <a:gd name="T28" fmla="*/ 5390 w 7616"/>
                  <a:gd name="T29" fmla="*/ 4787 h 7616"/>
                  <a:gd name="T30" fmla="*/ 5390 w 7616"/>
                  <a:gd name="T31" fmla="*/ 5390 h 7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16" h="7616">
                    <a:moveTo>
                      <a:pt x="7158" y="3139"/>
                    </a:moveTo>
                    <a:cubicBezTo>
                      <a:pt x="6901" y="1797"/>
                      <a:pt x="5819" y="715"/>
                      <a:pt x="4477" y="459"/>
                    </a:cubicBezTo>
                    <a:cubicBezTo>
                      <a:pt x="2077" y="0"/>
                      <a:pt x="0" y="2077"/>
                      <a:pt x="459" y="4477"/>
                    </a:cubicBezTo>
                    <a:cubicBezTo>
                      <a:pt x="715" y="5819"/>
                      <a:pt x="1798" y="6901"/>
                      <a:pt x="3139" y="7158"/>
                    </a:cubicBezTo>
                    <a:cubicBezTo>
                      <a:pt x="5540" y="7616"/>
                      <a:pt x="7616" y="5540"/>
                      <a:pt x="7158" y="3139"/>
                    </a:cubicBezTo>
                    <a:close/>
                    <a:moveTo>
                      <a:pt x="5390" y="5390"/>
                    </a:moveTo>
                    <a:cubicBezTo>
                      <a:pt x="5307" y="5473"/>
                      <a:pt x="5198" y="5515"/>
                      <a:pt x="5088" y="5515"/>
                    </a:cubicBezTo>
                    <a:cubicBezTo>
                      <a:pt x="4979" y="5515"/>
                      <a:pt x="4870" y="5473"/>
                      <a:pt x="4787" y="5390"/>
                    </a:cubicBezTo>
                    <a:lnTo>
                      <a:pt x="3507" y="4110"/>
                    </a:lnTo>
                    <a:cubicBezTo>
                      <a:pt x="3427" y="4030"/>
                      <a:pt x="3382" y="3922"/>
                      <a:pt x="3382" y="3808"/>
                    </a:cubicBezTo>
                    <a:lnTo>
                      <a:pt x="3382" y="2102"/>
                    </a:lnTo>
                    <a:cubicBezTo>
                      <a:pt x="3382" y="1866"/>
                      <a:pt x="3573" y="1675"/>
                      <a:pt x="3808" y="1675"/>
                    </a:cubicBezTo>
                    <a:cubicBezTo>
                      <a:pt x="4044" y="1675"/>
                      <a:pt x="4235" y="1866"/>
                      <a:pt x="4235" y="2102"/>
                    </a:cubicBezTo>
                    <a:lnTo>
                      <a:pt x="4235" y="3632"/>
                    </a:lnTo>
                    <a:lnTo>
                      <a:pt x="5390" y="4787"/>
                    </a:lnTo>
                    <a:cubicBezTo>
                      <a:pt x="5557" y="4953"/>
                      <a:pt x="5557" y="5223"/>
                      <a:pt x="5390" y="53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13826" tIns="213826" rIns="213826" bIns="213826" numCol="1" spcCol="1270" anchor="ctr" anchorCtr="0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77822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0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81" name="椭圆 16">
                <a:extLst>
                  <a:ext uri="{FF2B5EF4-FFF2-40B4-BE49-F238E27FC236}">
                    <a16:creationId xmlns:a16="http://schemas.microsoft.com/office/drawing/2014/main" id="{12E53DF0-97D7-42DF-A429-8EA04E875F27}"/>
                  </a:ext>
                </a:extLst>
              </p:cNvPr>
              <p:cNvSpPr/>
              <p:nvPr/>
            </p:nvSpPr>
            <p:spPr>
              <a:xfrm>
                <a:off x="3580940" y="2971483"/>
                <a:ext cx="870804" cy="787968"/>
              </a:xfrm>
              <a:custGeom>
                <a:avLst/>
                <a:gdLst>
                  <a:gd name="connsiteX0" fmla="*/ 373273 h 605239"/>
                  <a:gd name="connsiteY0" fmla="*/ 373273 h 605239"/>
                  <a:gd name="connsiteX1" fmla="*/ 373273 h 605239"/>
                  <a:gd name="connsiteY1" fmla="*/ 373273 h 605239"/>
                  <a:gd name="connsiteX2" fmla="*/ 373273 h 605239"/>
                  <a:gd name="connsiteY2" fmla="*/ 373273 h 605239"/>
                  <a:gd name="connsiteX3" fmla="*/ 373273 h 605239"/>
                  <a:gd name="connsiteY3" fmla="*/ 373273 h 605239"/>
                  <a:gd name="connsiteX4" fmla="*/ 373273 h 605239"/>
                  <a:gd name="connsiteY4" fmla="*/ 373273 h 605239"/>
                  <a:gd name="connsiteX5" fmla="*/ 373273 h 605239"/>
                  <a:gd name="connsiteY5" fmla="*/ 373273 h 605239"/>
                  <a:gd name="connsiteX6" fmla="*/ 373273 h 605239"/>
                  <a:gd name="connsiteY6" fmla="*/ 373273 h 605239"/>
                  <a:gd name="connsiteX7" fmla="*/ 373273 h 605239"/>
                  <a:gd name="connsiteY7" fmla="*/ 373273 h 605239"/>
                  <a:gd name="connsiteX8" fmla="*/ 373273 h 605239"/>
                  <a:gd name="connsiteY8" fmla="*/ 373273 h 605239"/>
                  <a:gd name="connsiteX9" fmla="*/ 373273 h 605239"/>
                  <a:gd name="connsiteY9" fmla="*/ 373273 h 605239"/>
                  <a:gd name="connsiteX10" fmla="*/ 373273 h 605239"/>
                  <a:gd name="connsiteY10" fmla="*/ 373273 h 605239"/>
                  <a:gd name="connsiteX11" fmla="*/ 373273 h 605239"/>
                  <a:gd name="connsiteY11" fmla="*/ 373273 h 605239"/>
                  <a:gd name="connsiteX12" fmla="*/ 373273 h 605239"/>
                  <a:gd name="connsiteY12" fmla="*/ 373273 h 605239"/>
                  <a:gd name="connsiteX13" fmla="*/ 373273 h 605239"/>
                  <a:gd name="connsiteY13" fmla="*/ 373273 h 605239"/>
                  <a:gd name="connsiteX14" fmla="*/ 373273 h 605239"/>
                  <a:gd name="connsiteY14" fmla="*/ 373273 h 605239"/>
                  <a:gd name="connsiteX15" fmla="*/ 373273 h 605239"/>
                  <a:gd name="connsiteY15" fmla="*/ 373273 h 605239"/>
                  <a:gd name="connsiteX16" fmla="*/ 373273 h 605239"/>
                  <a:gd name="connsiteY16" fmla="*/ 373273 h 605239"/>
                  <a:gd name="connsiteX17" fmla="*/ 373273 h 605239"/>
                  <a:gd name="connsiteY17" fmla="*/ 373273 h 605239"/>
                  <a:gd name="connsiteX18" fmla="*/ 373273 h 605239"/>
                  <a:gd name="connsiteY18" fmla="*/ 373273 h 605239"/>
                  <a:gd name="connsiteX19" fmla="*/ 373273 h 605239"/>
                  <a:gd name="connsiteY19" fmla="*/ 373273 h 605239"/>
                  <a:gd name="connsiteX20" fmla="*/ 373273 h 605239"/>
                  <a:gd name="connsiteY20" fmla="*/ 373273 h 605239"/>
                  <a:gd name="connsiteX21" fmla="*/ 373273 h 605239"/>
                  <a:gd name="connsiteY21" fmla="*/ 373273 h 605239"/>
                  <a:gd name="connsiteX22" fmla="*/ 373273 h 605239"/>
                  <a:gd name="connsiteY22" fmla="*/ 373273 h 605239"/>
                  <a:gd name="connsiteX23" fmla="*/ 373273 h 605239"/>
                  <a:gd name="connsiteY23" fmla="*/ 373273 h 605239"/>
                  <a:gd name="connsiteX24" fmla="*/ 373273 h 605239"/>
                  <a:gd name="connsiteY24" fmla="*/ 373273 h 605239"/>
                  <a:gd name="connsiteX25" fmla="*/ 373273 h 605239"/>
                  <a:gd name="connsiteY25" fmla="*/ 373273 h 605239"/>
                  <a:gd name="connsiteX26" fmla="*/ 373273 h 605239"/>
                  <a:gd name="connsiteY26" fmla="*/ 373273 h 605239"/>
                  <a:gd name="connsiteX27" fmla="*/ 373273 h 605239"/>
                  <a:gd name="connsiteY27" fmla="*/ 373273 h 605239"/>
                  <a:gd name="connsiteX28" fmla="*/ 373273 h 605239"/>
                  <a:gd name="connsiteY28" fmla="*/ 373273 h 605239"/>
                  <a:gd name="connsiteX29" fmla="*/ 373273 h 605239"/>
                  <a:gd name="connsiteY29" fmla="*/ 373273 h 605239"/>
                  <a:gd name="connsiteX30" fmla="*/ 373273 h 605239"/>
                  <a:gd name="connsiteY30" fmla="*/ 373273 h 605239"/>
                  <a:gd name="connsiteX31" fmla="*/ 373273 h 605239"/>
                  <a:gd name="connsiteY31" fmla="*/ 373273 h 605239"/>
                  <a:gd name="connsiteX32" fmla="*/ 373273 h 605239"/>
                  <a:gd name="connsiteY32" fmla="*/ 373273 h 605239"/>
                  <a:gd name="connsiteX33" fmla="*/ 373273 h 605239"/>
                  <a:gd name="connsiteY33" fmla="*/ 373273 h 605239"/>
                  <a:gd name="connsiteX34" fmla="*/ 373273 h 605239"/>
                  <a:gd name="connsiteY34" fmla="*/ 373273 h 605239"/>
                  <a:gd name="connsiteX35" fmla="*/ 373273 h 605239"/>
                  <a:gd name="connsiteY35" fmla="*/ 373273 h 605239"/>
                  <a:gd name="connsiteX36" fmla="*/ 373273 h 605239"/>
                  <a:gd name="connsiteY36" fmla="*/ 373273 h 605239"/>
                  <a:gd name="connsiteX37" fmla="*/ 373273 h 605239"/>
                  <a:gd name="connsiteY37" fmla="*/ 373273 h 605239"/>
                  <a:gd name="connsiteX38" fmla="*/ 373273 h 605239"/>
                  <a:gd name="connsiteY38" fmla="*/ 373273 h 605239"/>
                  <a:gd name="connsiteX39" fmla="*/ 373273 h 605239"/>
                  <a:gd name="connsiteY39" fmla="*/ 373273 h 605239"/>
                  <a:gd name="connsiteX40" fmla="*/ 373273 h 605239"/>
                  <a:gd name="connsiteY40" fmla="*/ 373273 h 605239"/>
                  <a:gd name="connsiteX41" fmla="*/ 373273 h 605239"/>
                  <a:gd name="connsiteY41" fmla="*/ 373273 h 605239"/>
                  <a:gd name="connsiteX42" fmla="*/ 373273 h 605239"/>
                  <a:gd name="connsiteY42" fmla="*/ 373273 h 605239"/>
                  <a:gd name="connsiteX43" fmla="*/ 373273 h 605239"/>
                  <a:gd name="connsiteY43" fmla="*/ 373273 h 605239"/>
                  <a:gd name="connsiteX44" fmla="*/ 373273 h 605239"/>
                  <a:gd name="connsiteY44" fmla="*/ 373273 h 605239"/>
                  <a:gd name="connsiteX45" fmla="*/ 373273 h 605239"/>
                  <a:gd name="connsiteY45" fmla="*/ 373273 h 605239"/>
                  <a:gd name="connsiteX46" fmla="*/ 373273 h 605239"/>
                  <a:gd name="connsiteY46" fmla="*/ 373273 h 605239"/>
                  <a:gd name="connsiteX47" fmla="*/ 373273 h 605239"/>
                  <a:gd name="connsiteY47" fmla="*/ 373273 h 605239"/>
                  <a:gd name="connsiteX48" fmla="*/ 373273 h 605239"/>
                  <a:gd name="connsiteY48" fmla="*/ 373273 h 605239"/>
                  <a:gd name="connsiteX49" fmla="*/ 373273 h 605239"/>
                  <a:gd name="connsiteY49" fmla="*/ 373273 h 605239"/>
                  <a:gd name="connsiteX50" fmla="*/ 373273 h 605239"/>
                  <a:gd name="connsiteY50" fmla="*/ 373273 h 605239"/>
                  <a:gd name="connsiteX51" fmla="*/ 373273 h 605239"/>
                  <a:gd name="connsiteY51" fmla="*/ 373273 h 605239"/>
                  <a:gd name="connsiteX52" fmla="*/ 373273 h 605239"/>
                  <a:gd name="connsiteY52" fmla="*/ 373273 h 605239"/>
                  <a:gd name="connsiteX53" fmla="*/ 373273 h 605239"/>
                  <a:gd name="connsiteY53" fmla="*/ 373273 h 605239"/>
                  <a:gd name="connsiteX54" fmla="*/ 373273 h 605239"/>
                  <a:gd name="connsiteY54" fmla="*/ 373273 h 605239"/>
                  <a:gd name="connsiteX55" fmla="*/ 373273 h 605239"/>
                  <a:gd name="connsiteY55" fmla="*/ 373273 h 605239"/>
                  <a:gd name="connsiteX56" fmla="*/ 373273 h 605239"/>
                  <a:gd name="connsiteY56" fmla="*/ 373273 h 605239"/>
                  <a:gd name="connsiteX57" fmla="*/ 373273 h 605239"/>
                  <a:gd name="connsiteY57" fmla="*/ 373273 h 605239"/>
                  <a:gd name="connsiteX58" fmla="*/ 373273 h 605239"/>
                  <a:gd name="connsiteY58" fmla="*/ 373273 h 605239"/>
                  <a:gd name="connsiteX59" fmla="*/ 373273 h 605239"/>
                  <a:gd name="connsiteY59" fmla="*/ 373273 h 605239"/>
                  <a:gd name="connsiteX60" fmla="*/ 373273 h 605239"/>
                  <a:gd name="connsiteY60" fmla="*/ 373273 h 605239"/>
                  <a:gd name="connsiteX61" fmla="*/ 373273 h 605239"/>
                  <a:gd name="connsiteY61" fmla="*/ 373273 h 605239"/>
                  <a:gd name="connsiteX62" fmla="*/ 373273 h 605239"/>
                  <a:gd name="connsiteY62" fmla="*/ 373273 h 605239"/>
                  <a:gd name="connsiteX63" fmla="*/ 373273 h 605239"/>
                  <a:gd name="connsiteY63" fmla="*/ 373273 h 605239"/>
                  <a:gd name="connsiteX64" fmla="*/ 373273 h 605239"/>
                  <a:gd name="connsiteY64" fmla="*/ 373273 h 605239"/>
                  <a:gd name="connsiteX65" fmla="*/ 373273 h 605239"/>
                  <a:gd name="connsiteY65" fmla="*/ 373273 h 605239"/>
                  <a:gd name="connsiteX66" fmla="*/ 373273 h 605239"/>
                  <a:gd name="connsiteY66" fmla="*/ 373273 h 605239"/>
                  <a:gd name="connsiteX67" fmla="*/ 373273 h 605239"/>
                  <a:gd name="connsiteY67" fmla="*/ 373273 h 605239"/>
                  <a:gd name="connsiteX68" fmla="*/ 373273 h 605239"/>
                  <a:gd name="connsiteY68" fmla="*/ 373273 h 605239"/>
                  <a:gd name="connsiteX69" fmla="*/ 373273 h 605239"/>
                  <a:gd name="connsiteY69" fmla="*/ 373273 h 605239"/>
                  <a:gd name="connsiteX70" fmla="*/ 373273 h 605239"/>
                  <a:gd name="connsiteY70" fmla="*/ 373273 h 605239"/>
                  <a:gd name="connsiteX71" fmla="*/ 373273 h 605239"/>
                  <a:gd name="connsiteY71" fmla="*/ 373273 h 605239"/>
                  <a:gd name="connsiteX72" fmla="*/ 373273 h 605239"/>
                  <a:gd name="connsiteY72" fmla="*/ 373273 h 605239"/>
                  <a:gd name="connsiteX73" fmla="*/ 373273 h 605239"/>
                  <a:gd name="connsiteY73" fmla="*/ 373273 h 605239"/>
                  <a:gd name="connsiteX74" fmla="*/ 373273 h 605239"/>
                  <a:gd name="connsiteY74" fmla="*/ 373273 h 605239"/>
                  <a:gd name="connsiteX75" fmla="*/ 373273 h 605239"/>
                  <a:gd name="connsiteY75" fmla="*/ 373273 h 605239"/>
                  <a:gd name="connsiteX76" fmla="*/ 373273 h 605239"/>
                  <a:gd name="connsiteY76" fmla="*/ 373273 h 605239"/>
                  <a:gd name="connsiteX77" fmla="*/ 373273 h 605239"/>
                  <a:gd name="connsiteY77" fmla="*/ 373273 h 605239"/>
                  <a:gd name="connsiteX78" fmla="*/ 373273 h 605239"/>
                  <a:gd name="connsiteY78" fmla="*/ 373273 h 605239"/>
                  <a:gd name="connsiteX79" fmla="*/ 373273 h 605239"/>
                  <a:gd name="connsiteY79" fmla="*/ 373273 h 605239"/>
                  <a:gd name="connsiteX80" fmla="*/ 373273 h 605239"/>
                  <a:gd name="connsiteY80" fmla="*/ 373273 h 605239"/>
                  <a:gd name="connsiteX81" fmla="*/ 373273 h 605239"/>
                  <a:gd name="connsiteY81" fmla="*/ 373273 h 605239"/>
                  <a:gd name="connsiteX82" fmla="*/ 373273 h 605239"/>
                  <a:gd name="connsiteY82" fmla="*/ 373273 h 605239"/>
                  <a:gd name="connsiteX83" fmla="*/ 373273 h 605239"/>
                  <a:gd name="connsiteY83" fmla="*/ 373273 h 605239"/>
                  <a:gd name="connsiteX84" fmla="*/ 373273 h 605239"/>
                  <a:gd name="connsiteY84" fmla="*/ 373273 h 605239"/>
                  <a:gd name="connsiteX85" fmla="*/ 373273 h 605239"/>
                  <a:gd name="connsiteY85" fmla="*/ 373273 h 605239"/>
                  <a:gd name="connsiteX86" fmla="*/ 373273 h 605239"/>
                  <a:gd name="connsiteY86" fmla="*/ 373273 h 605239"/>
                  <a:gd name="connsiteX87" fmla="*/ 373273 h 605239"/>
                  <a:gd name="connsiteY87" fmla="*/ 373273 h 605239"/>
                  <a:gd name="connsiteX88" fmla="*/ 373273 h 605239"/>
                  <a:gd name="connsiteY88" fmla="*/ 373273 h 605239"/>
                  <a:gd name="connsiteX89" fmla="*/ 373273 h 605239"/>
                  <a:gd name="connsiteY89" fmla="*/ 373273 h 605239"/>
                  <a:gd name="connsiteX90" fmla="*/ 373273 h 605239"/>
                  <a:gd name="connsiteY90" fmla="*/ 373273 h 605239"/>
                  <a:gd name="connsiteX91" fmla="*/ 373273 h 605239"/>
                  <a:gd name="connsiteY91" fmla="*/ 373273 h 605239"/>
                  <a:gd name="connsiteX92" fmla="*/ 373273 h 605239"/>
                  <a:gd name="connsiteY92" fmla="*/ 373273 h 605239"/>
                  <a:gd name="connsiteX93" fmla="*/ 373273 h 605239"/>
                  <a:gd name="connsiteY93" fmla="*/ 373273 h 60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608039" h="550199">
                    <a:moveTo>
                      <a:pt x="461128" y="431155"/>
                    </a:moveTo>
                    <a:lnTo>
                      <a:pt x="501529" y="431155"/>
                    </a:lnTo>
                    <a:lnTo>
                      <a:pt x="534583" y="431155"/>
                    </a:lnTo>
                    <a:lnTo>
                      <a:pt x="574984" y="431155"/>
                    </a:lnTo>
                    <a:cubicBezTo>
                      <a:pt x="593159" y="431155"/>
                      <a:pt x="608133" y="446024"/>
                      <a:pt x="608039" y="464280"/>
                    </a:cubicBezTo>
                    <a:lnTo>
                      <a:pt x="608039" y="517074"/>
                    </a:lnTo>
                    <a:cubicBezTo>
                      <a:pt x="608039" y="535236"/>
                      <a:pt x="593065" y="550199"/>
                      <a:pt x="574890" y="550199"/>
                    </a:cubicBezTo>
                    <a:lnTo>
                      <a:pt x="461128" y="550199"/>
                    </a:lnTo>
                    <a:cubicBezTo>
                      <a:pt x="442858" y="550199"/>
                      <a:pt x="427979" y="535236"/>
                      <a:pt x="427979" y="517074"/>
                    </a:cubicBezTo>
                    <a:lnTo>
                      <a:pt x="427979" y="464280"/>
                    </a:lnTo>
                    <a:cubicBezTo>
                      <a:pt x="427979" y="446024"/>
                      <a:pt x="442858" y="431155"/>
                      <a:pt x="461128" y="431155"/>
                    </a:cubicBezTo>
                    <a:close/>
                    <a:moveTo>
                      <a:pt x="247103" y="431155"/>
                    </a:moveTo>
                    <a:lnTo>
                      <a:pt x="287504" y="431155"/>
                    </a:lnTo>
                    <a:lnTo>
                      <a:pt x="320558" y="431155"/>
                    </a:lnTo>
                    <a:lnTo>
                      <a:pt x="360959" y="431155"/>
                    </a:lnTo>
                    <a:cubicBezTo>
                      <a:pt x="379134" y="431155"/>
                      <a:pt x="394108" y="446024"/>
                      <a:pt x="394014" y="464280"/>
                    </a:cubicBezTo>
                    <a:lnTo>
                      <a:pt x="394014" y="517074"/>
                    </a:lnTo>
                    <a:cubicBezTo>
                      <a:pt x="394014" y="535236"/>
                      <a:pt x="379040" y="550199"/>
                      <a:pt x="360865" y="550199"/>
                    </a:cubicBezTo>
                    <a:lnTo>
                      <a:pt x="247103" y="550199"/>
                    </a:lnTo>
                    <a:cubicBezTo>
                      <a:pt x="228833" y="550199"/>
                      <a:pt x="213954" y="535236"/>
                      <a:pt x="213954" y="517074"/>
                    </a:cubicBezTo>
                    <a:lnTo>
                      <a:pt x="213954" y="464280"/>
                    </a:lnTo>
                    <a:cubicBezTo>
                      <a:pt x="213954" y="446024"/>
                      <a:pt x="228833" y="431155"/>
                      <a:pt x="247103" y="431155"/>
                    </a:cubicBezTo>
                    <a:close/>
                    <a:moveTo>
                      <a:pt x="33162" y="431155"/>
                    </a:moveTo>
                    <a:lnTo>
                      <a:pt x="73578" y="431155"/>
                    </a:lnTo>
                    <a:lnTo>
                      <a:pt x="106646" y="431155"/>
                    </a:lnTo>
                    <a:lnTo>
                      <a:pt x="146968" y="431155"/>
                    </a:lnTo>
                    <a:cubicBezTo>
                      <a:pt x="165339" y="431155"/>
                      <a:pt x="180224" y="446024"/>
                      <a:pt x="180130" y="464280"/>
                    </a:cubicBezTo>
                    <a:lnTo>
                      <a:pt x="180130" y="517074"/>
                    </a:lnTo>
                    <a:cubicBezTo>
                      <a:pt x="180130" y="535236"/>
                      <a:pt x="165150" y="550199"/>
                      <a:pt x="146968" y="550199"/>
                    </a:cubicBezTo>
                    <a:lnTo>
                      <a:pt x="33162" y="550199"/>
                    </a:lnTo>
                    <a:cubicBezTo>
                      <a:pt x="14979" y="550199"/>
                      <a:pt x="0" y="535236"/>
                      <a:pt x="0" y="517074"/>
                    </a:cubicBezTo>
                    <a:lnTo>
                      <a:pt x="0" y="464280"/>
                    </a:lnTo>
                    <a:cubicBezTo>
                      <a:pt x="0" y="446024"/>
                      <a:pt x="14979" y="431155"/>
                      <a:pt x="33162" y="431155"/>
                    </a:cubicBezTo>
                    <a:close/>
                    <a:moveTo>
                      <a:pt x="163140" y="99327"/>
                    </a:moveTo>
                    <a:cubicBezTo>
                      <a:pt x="163046" y="101208"/>
                      <a:pt x="162857" y="102713"/>
                      <a:pt x="162857" y="104218"/>
                    </a:cubicBezTo>
                    <a:lnTo>
                      <a:pt x="162857" y="157362"/>
                    </a:lnTo>
                    <a:lnTo>
                      <a:pt x="162857" y="217184"/>
                    </a:lnTo>
                    <a:cubicBezTo>
                      <a:pt x="162857" y="234021"/>
                      <a:pt x="173220" y="244273"/>
                      <a:pt x="190176" y="244273"/>
                    </a:cubicBezTo>
                    <a:lnTo>
                      <a:pt x="249053" y="244273"/>
                    </a:lnTo>
                    <a:cubicBezTo>
                      <a:pt x="305480" y="244273"/>
                      <a:pt x="361813" y="244273"/>
                      <a:pt x="418146" y="244367"/>
                    </a:cubicBezTo>
                    <a:cubicBezTo>
                      <a:pt x="434443" y="244367"/>
                      <a:pt x="444994" y="233833"/>
                      <a:pt x="444994" y="217466"/>
                    </a:cubicBezTo>
                    <a:lnTo>
                      <a:pt x="444994" y="140525"/>
                    </a:lnTo>
                    <a:lnTo>
                      <a:pt x="444994" y="104971"/>
                    </a:lnTo>
                    <a:lnTo>
                      <a:pt x="444994" y="99327"/>
                    </a:lnTo>
                    <a:lnTo>
                      <a:pt x="248958" y="99327"/>
                    </a:lnTo>
                    <a:close/>
                    <a:moveTo>
                      <a:pt x="415226" y="33955"/>
                    </a:moveTo>
                    <a:cubicBezTo>
                      <a:pt x="406465" y="33955"/>
                      <a:pt x="399306" y="41104"/>
                      <a:pt x="399306" y="49852"/>
                    </a:cubicBezTo>
                    <a:cubicBezTo>
                      <a:pt x="399306" y="58693"/>
                      <a:pt x="406465" y="65842"/>
                      <a:pt x="415226" y="65842"/>
                    </a:cubicBezTo>
                    <a:cubicBezTo>
                      <a:pt x="423987" y="65842"/>
                      <a:pt x="431146" y="58693"/>
                      <a:pt x="431146" y="49852"/>
                    </a:cubicBezTo>
                    <a:cubicBezTo>
                      <a:pt x="431146" y="41104"/>
                      <a:pt x="423987" y="33955"/>
                      <a:pt x="415226" y="33955"/>
                    </a:cubicBezTo>
                    <a:close/>
                    <a:moveTo>
                      <a:pt x="360306" y="33955"/>
                    </a:moveTo>
                    <a:cubicBezTo>
                      <a:pt x="351545" y="33955"/>
                      <a:pt x="344386" y="41104"/>
                      <a:pt x="344386" y="49852"/>
                    </a:cubicBezTo>
                    <a:cubicBezTo>
                      <a:pt x="344386" y="58693"/>
                      <a:pt x="351545" y="65842"/>
                      <a:pt x="360306" y="65842"/>
                    </a:cubicBezTo>
                    <a:cubicBezTo>
                      <a:pt x="369161" y="65842"/>
                      <a:pt x="376320" y="58693"/>
                      <a:pt x="376320" y="49852"/>
                    </a:cubicBezTo>
                    <a:cubicBezTo>
                      <a:pt x="376320" y="41104"/>
                      <a:pt x="369161" y="33955"/>
                      <a:pt x="360306" y="33955"/>
                    </a:cubicBezTo>
                    <a:close/>
                    <a:moveTo>
                      <a:pt x="305480" y="33955"/>
                    </a:moveTo>
                    <a:cubicBezTo>
                      <a:pt x="296625" y="33955"/>
                      <a:pt x="289466" y="41104"/>
                      <a:pt x="289466" y="49852"/>
                    </a:cubicBezTo>
                    <a:cubicBezTo>
                      <a:pt x="289466" y="58693"/>
                      <a:pt x="296625" y="65842"/>
                      <a:pt x="305480" y="65842"/>
                    </a:cubicBezTo>
                    <a:cubicBezTo>
                      <a:pt x="314241" y="65842"/>
                      <a:pt x="321400" y="58693"/>
                      <a:pt x="321400" y="49852"/>
                    </a:cubicBezTo>
                    <a:cubicBezTo>
                      <a:pt x="321400" y="41104"/>
                      <a:pt x="314241" y="33955"/>
                      <a:pt x="305480" y="33955"/>
                    </a:cubicBezTo>
                    <a:close/>
                    <a:moveTo>
                      <a:pt x="189611" y="0"/>
                    </a:moveTo>
                    <a:lnTo>
                      <a:pt x="248958" y="0"/>
                    </a:lnTo>
                    <a:lnTo>
                      <a:pt x="417770" y="0"/>
                    </a:lnTo>
                    <a:cubicBezTo>
                      <a:pt x="452813" y="0"/>
                      <a:pt x="477871" y="25396"/>
                      <a:pt x="477871" y="60386"/>
                    </a:cubicBezTo>
                    <a:lnTo>
                      <a:pt x="477871" y="157456"/>
                    </a:lnTo>
                    <a:lnTo>
                      <a:pt x="477871" y="217560"/>
                    </a:lnTo>
                    <a:cubicBezTo>
                      <a:pt x="477871" y="242016"/>
                      <a:pt x="466755" y="260169"/>
                      <a:pt x="444712" y="271457"/>
                    </a:cubicBezTo>
                    <a:cubicBezTo>
                      <a:pt x="436045" y="275877"/>
                      <a:pt x="426625" y="277288"/>
                      <a:pt x="417016" y="277288"/>
                    </a:cubicBezTo>
                    <a:lnTo>
                      <a:pt x="320552" y="277288"/>
                    </a:lnTo>
                    <a:lnTo>
                      <a:pt x="320552" y="340685"/>
                    </a:lnTo>
                    <a:lnTo>
                      <a:pt x="518095" y="340685"/>
                    </a:lnTo>
                    <a:cubicBezTo>
                      <a:pt x="527233" y="340685"/>
                      <a:pt x="534675" y="348021"/>
                      <a:pt x="534675" y="357145"/>
                    </a:cubicBezTo>
                    <a:lnTo>
                      <a:pt x="534675" y="402294"/>
                    </a:lnTo>
                    <a:lnTo>
                      <a:pt x="501610" y="402294"/>
                    </a:lnTo>
                    <a:lnTo>
                      <a:pt x="501610" y="373606"/>
                    </a:lnTo>
                    <a:lnTo>
                      <a:pt x="320647" y="373606"/>
                    </a:lnTo>
                    <a:lnTo>
                      <a:pt x="320647" y="402294"/>
                    </a:lnTo>
                    <a:lnTo>
                      <a:pt x="287582" y="402294"/>
                    </a:lnTo>
                    <a:lnTo>
                      <a:pt x="287582" y="373606"/>
                    </a:lnTo>
                    <a:lnTo>
                      <a:pt x="106618" y="373606"/>
                    </a:lnTo>
                    <a:lnTo>
                      <a:pt x="106524" y="373606"/>
                    </a:lnTo>
                    <a:lnTo>
                      <a:pt x="106524" y="402294"/>
                    </a:lnTo>
                    <a:lnTo>
                      <a:pt x="73459" y="402294"/>
                    </a:lnTo>
                    <a:lnTo>
                      <a:pt x="73459" y="357145"/>
                    </a:lnTo>
                    <a:cubicBezTo>
                      <a:pt x="73459" y="348115"/>
                      <a:pt x="80901" y="340685"/>
                      <a:pt x="90039" y="340685"/>
                    </a:cubicBezTo>
                    <a:lnTo>
                      <a:pt x="287393" y="340685"/>
                    </a:lnTo>
                    <a:lnTo>
                      <a:pt x="287393" y="277288"/>
                    </a:lnTo>
                    <a:lnTo>
                      <a:pt x="248770" y="277288"/>
                    </a:lnTo>
                    <a:cubicBezTo>
                      <a:pt x="228328" y="277382"/>
                      <a:pt x="207980" y="277382"/>
                      <a:pt x="187633" y="277288"/>
                    </a:cubicBezTo>
                    <a:cubicBezTo>
                      <a:pt x="161727" y="277100"/>
                      <a:pt x="139778" y="260734"/>
                      <a:pt x="132524" y="236090"/>
                    </a:cubicBezTo>
                    <a:cubicBezTo>
                      <a:pt x="130828" y="230352"/>
                      <a:pt x="129981" y="224239"/>
                      <a:pt x="129981" y="218219"/>
                    </a:cubicBezTo>
                    <a:lnTo>
                      <a:pt x="129981" y="157456"/>
                    </a:lnTo>
                    <a:lnTo>
                      <a:pt x="129981" y="58881"/>
                    </a:lnTo>
                    <a:cubicBezTo>
                      <a:pt x="130075" y="25208"/>
                      <a:pt x="155698" y="0"/>
                      <a:pt x="1896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13826" tIns="213826" rIns="213826" bIns="213826" numCol="1" spcCol="1270" anchor="ctr" anchorCtr="0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77822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000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sp>
          <p:nvSpPr>
            <p:cNvPr id="18" name="弧形 17">
              <a:extLst>
                <a:ext uri="{FF2B5EF4-FFF2-40B4-BE49-F238E27FC236}">
                  <a16:creationId xmlns:a16="http://schemas.microsoft.com/office/drawing/2014/main" id="{242047AA-103C-48A2-80F1-75AB17EFC372}"/>
                </a:ext>
              </a:extLst>
            </p:cNvPr>
            <p:cNvSpPr/>
            <p:nvPr/>
          </p:nvSpPr>
          <p:spPr>
            <a:xfrm>
              <a:off x="4623693" y="2447231"/>
              <a:ext cx="2944614" cy="2944614"/>
            </a:xfrm>
            <a:prstGeom prst="arc">
              <a:avLst>
                <a:gd name="adj1" fmla="val 18019189"/>
                <a:gd name="adj2" fmla="val 19776881"/>
              </a:avLst>
            </a:prstGeom>
            <a:ln w="12700">
              <a:solidFill>
                <a:schemeClr val="bg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0" name="弧形 19">
              <a:extLst>
                <a:ext uri="{FF2B5EF4-FFF2-40B4-BE49-F238E27FC236}">
                  <a16:creationId xmlns:a16="http://schemas.microsoft.com/office/drawing/2014/main" id="{302AB287-E5FD-4B67-8124-98889AC366C5}"/>
                </a:ext>
              </a:extLst>
            </p:cNvPr>
            <p:cNvSpPr/>
            <p:nvPr/>
          </p:nvSpPr>
          <p:spPr>
            <a:xfrm rot="16200000">
              <a:off x="4623693" y="2447231"/>
              <a:ext cx="2944614" cy="2944614"/>
            </a:xfrm>
            <a:prstGeom prst="arc">
              <a:avLst>
                <a:gd name="adj1" fmla="val 18019189"/>
                <a:gd name="adj2" fmla="val 19776881"/>
              </a:avLst>
            </a:prstGeom>
            <a:ln w="12700">
              <a:solidFill>
                <a:schemeClr val="bg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1" name="弧形 20">
              <a:extLst>
                <a:ext uri="{FF2B5EF4-FFF2-40B4-BE49-F238E27FC236}">
                  <a16:creationId xmlns:a16="http://schemas.microsoft.com/office/drawing/2014/main" id="{7A2E09EE-F51C-4FD8-BFCD-874105B653A6}"/>
                </a:ext>
              </a:extLst>
            </p:cNvPr>
            <p:cNvSpPr/>
            <p:nvPr/>
          </p:nvSpPr>
          <p:spPr>
            <a:xfrm rot="10800000">
              <a:off x="4623693" y="2447231"/>
              <a:ext cx="2944614" cy="2944614"/>
            </a:xfrm>
            <a:prstGeom prst="arc">
              <a:avLst>
                <a:gd name="adj1" fmla="val 18019189"/>
                <a:gd name="adj2" fmla="val 19776881"/>
              </a:avLst>
            </a:prstGeom>
            <a:ln w="12700">
              <a:solidFill>
                <a:schemeClr val="bg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2" name="弧形 31">
              <a:extLst>
                <a:ext uri="{FF2B5EF4-FFF2-40B4-BE49-F238E27FC236}">
                  <a16:creationId xmlns:a16="http://schemas.microsoft.com/office/drawing/2014/main" id="{0D3363FD-5E57-4089-9E48-7C6E45CEB7E1}"/>
                </a:ext>
              </a:extLst>
            </p:cNvPr>
            <p:cNvSpPr/>
            <p:nvPr/>
          </p:nvSpPr>
          <p:spPr>
            <a:xfrm rot="5400000">
              <a:off x="4623693" y="2447231"/>
              <a:ext cx="2944614" cy="2944614"/>
            </a:xfrm>
            <a:prstGeom prst="arc">
              <a:avLst>
                <a:gd name="adj1" fmla="val 18019189"/>
                <a:gd name="adj2" fmla="val 19776881"/>
              </a:avLst>
            </a:prstGeom>
            <a:ln w="12700">
              <a:solidFill>
                <a:schemeClr val="bg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3265937-34A5-4A03-8B87-A3731FC43B52}"/>
              </a:ext>
            </a:extLst>
          </p:cNvPr>
          <p:cNvGrpSpPr/>
          <p:nvPr/>
        </p:nvGrpSpPr>
        <p:grpSpPr>
          <a:xfrm>
            <a:off x="8121911" y="2136159"/>
            <a:ext cx="2410767" cy="944649"/>
            <a:chOff x="6818242" y="1725490"/>
            <a:chExt cx="2411081" cy="944772"/>
          </a:xfrm>
        </p:grpSpPr>
        <p:sp>
          <p:nvSpPr>
            <p:cNvPr id="35" name="文本框 6">
              <a:extLst>
                <a:ext uri="{FF2B5EF4-FFF2-40B4-BE49-F238E27FC236}">
                  <a16:creationId xmlns:a16="http://schemas.microsoft.com/office/drawing/2014/main" id="{9EDF47FC-42C3-4FA7-9E79-00A2293D211D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6" name="文本框 7">
              <a:extLst>
                <a:ext uri="{FF2B5EF4-FFF2-40B4-BE49-F238E27FC236}">
                  <a16:creationId xmlns:a16="http://schemas.microsoft.com/office/drawing/2014/main" id="{5B02EA8A-E460-463F-BB96-BFA5C7685CB9}"/>
                </a:ext>
              </a:extLst>
            </p:cNvPr>
            <p:cNvSpPr txBox="1"/>
            <p:nvPr/>
          </p:nvSpPr>
          <p:spPr>
            <a:xfrm>
              <a:off x="6818243" y="1725490"/>
              <a:ext cx="2410080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553710BD-3711-4DEA-B65C-B97CFC85E18A}"/>
              </a:ext>
            </a:extLst>
          </p:cNvPr>
          <p:cNvGrpSpPr/>
          <p:nvPr/>
        </p:nvGrpSpPr>
        <p:grpSpPr>
          <a:xfrm>
            <a:off x="8121911" y="4750677"/>
            <a:ext cx="2410767" cy="944649"/>
            <a:chOff x="6818242" y="1725490"/>
            <a:chExt cx="2411081" cy="944772"/>
          </a:xfrm>
        </p:grpSpPr>
        <p:sp>
          <p:nvSpPr>
            <p:cNvPr id="38" name="文本框 6">
              <a:extLst>
                <a:ext uri="{FF2B5EF4-FFF2-40B4-BE49-F238E27FC236}">
                  <a16:creationId xmlns:a16="http://schemas.microsoft.com/office/drawing/2014/main" id="{1338073C-3588-4399-A48C-7C423383F22E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9" name="文本框 7">
              <a:extLst>
                <a:ext uri="{FF2B5EF4-FFF2-40B4-BE49-F238E27FC236}">
                  <a16:creationId xmlns:a16="http://schemas.microsoft.com/office/drawing/2014/main" id="{B58DB90F-8852-43B3-AD40-9EB08971568B}"/>
                </a:ext>
              </a:extLst>
            </p:cNvPr>
            <p:cNvSpPr txBox="1"/>
            <p:nvPr/>
          </p:nvSpPr>
          <p:spPr>
            <a:xfrm>
              <a:off x="6818243" y="1725490"/>
              <a:ext cx="2222055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54163015-D04D-4E79-8B6B-980694461602}"/>
              </a:ext>
            </a:extLst>
          </p:cNvPr>
          <p:cNvGrpSpPr/>
          <p:nvPr/>
        </p:nvGrpSpPr>
        <p:grpSpPr>
          <a:xfrm>
            <a:off x="1658735" y="2136159"/>
            <a:ext cx="2410768" cy="944649"/>
            <a:chOff x="6818242" y="1725490"/>
            <a:chExt cx="2411082" cy="944772"/>
          </a:xfrm>
        </p:grpSpPr>
        <p:sp>
          <p:nvSpPr>
            <p:cNvPr id="41" name="文本框 6">
              <a:extLst>
                <a:ext uri="{FF2B5EF4-FFF2-40B4-BE49-F238E27FC236}">
                  <a16:creationId xmlns:a16="http://schemas.microsoft.com/office/drawing/2014/main" id="{CE720E88-87AD-4A6B-8DB4-14C52BC55F0F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2" name="文本框 7">
              <a:extLst>
                <a:ext uri="{FF2B5EF4-FFF2-40B4-BE49-F238E27FC236}">
                  <a16:creationId xmlns:a16="http://schemas.microsoft.com/office/drawing/2014/main" id="{F935629C-9AB6-4574-B482-E827C39F36A0}"/>
                </a:ext>
              </a:extLst>
            </p:cNvPr>
            <p:cNvSpPr txBox="1"/>
            <p:nvPr/>
          </p:nvSpPr>
          <p:spPr>
            <a:xfrm>
              <a:off x="7150301" y="1725490"/>
              <a:ext cx="2079023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486D408B-00ED-4492-8F8B-6979CA8A5207}"/>
              </a:ext>
            </a:extLst>
          </p:cNvPr>
          <p:cNvGrpSpPr/>
          <p:nvPr/>
        </p:nvGrpSpPr>
        <p:grpSpPr>
          <a:xfrm>
            <a:off x="1658735" y="4750677"/>
            <a:ext cx="2410768" cy="944649"/>
            <a:chOff x="6818242" y="1725490"/>
            <a:chExt cx="2411082" cy="944772"/>
          </a:xfrm>
        </p:grpSpPr>
        <p:sp>
          <p:nvSpPr>
            <p:cNvPr id="44" name="文本框 6">
              <a:extLst>
                <a:ext uri="{FF2B5EF4-FFF2-40B4-BE49-F238E27FC236}">
                  <a16:creationId xmlns:a16="http://schemas.microsoft.com/office/drawing/2014/main" id="{4D0A006C-2F84-407C-85B6-CBEAE150B21B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5" name="文本框 7">
              <a:extLst>
                <a:ext uri="{FF2B5EF4-FFF2-40B4-BE49-F238E27FC236}">
                  <a16:creationId xmlns:a16="http://schemas.microsoft.com/office/drawing/2014/main" id="{2377BDF3-2563-40F4-9163-05CC5AE7331D}"/>
                </a:ext>
              </a:extLst>
            </p:cNvPr>
            <p:cNvSpPr txBox="1"/>
            <p:nvPr/>
          </p:nvSpPr>
          <p:spPr>
            <a:xfrm>
              <a:off x="7006266" y="1725490"/>
              <a:ext cx="2223058" cy="461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370C7699-04E6-4852-B6B3-830F0CE250BA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C71DCC77-C029-4059-9CDE-B6DCBC88EC69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84" name="文本框 7">
              <a:extLst>
                <a:ext uri="{FF2B5EF4-FFF2-40B4-BE49-F238E27FC236}">
                  <a16:creationId xmlns:a16="http://schemas.microsoft.com/office/drawing/2014/main" id="{3B968A8F-173F-4FB3-8314-13530CEF9D23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85" name="矩形 84">
              <a:extLst>
                <a:ext uri="{FF2B5EF4-FFF2-40B4-BE49-F238E27FC236}">
                  <a16:creationId xmlns:a16="http://schemas.microsoft.com/office/drawing/2014/main" id="{61C763DD-632D-4D4F-B6CD-73AF007B18EC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76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4DA56175-58E9-45C9-B2AF-36BBF328C728}"/>
              </a:ext>
            </a:extLst>
          </p:cNvPr>
          <p:cNvGrpSpPr/>
          <p:nvPr/>
        </p:nvGrpSpPr>
        <p:grpSpPr>
          <a:xfrm>
            <a:off x="3183656" y="2070619"/>
            <a:ext cx="5340564" cy="3737721"/>
            <a:chOff x="3257096" y="2279423"/>
            <a:chExt cx="5570537" cy="3898674"/>
          </a:xfrm>
        </p:grpSpPr>
        <p:grpSp>
          <p:nvGrpSpPr>
            <p:cNvPr id="140" name="组合 139">
              <a:extLst>
                <a:ext uri="{FF2B5EF4-FFF2-40B4-BE49-F238E27FC236}">
                  <a16:creationId xmlns:a16="http://schemas.microsoft.com/office/drawing/2014/main" id="{E39A3F86-8680-4CA3-97E8-D7BEEECF211D}"/>
                </a:ext>
              </a:extLst>
            </p:cNvPr>
            <p:cNvGrpSpPr/>
            <p:nvPr/>
          </p:nvGrpSpPr>
          <p:grpSpPr>
            <a:xfrm>
              <a:off x="3257096" y="3655446"/>
              <a:ext cx="1146629" cy="1146629"/>
              <a:chOff x="4093028" y="-698246"/>
              <a:chExt cx="1799772" cy="1799772"/>
            </a:xfrm>
          </p:grpSpPr>
          <p:sp>
            <p:nvSpPr>
              <p:cNvPr id="157" name="椭圆 156">
                <a:extLst>
                  <a:ext uri="{FF2B5EF4-FFF2-40B4-BE49-F238E27FC236}">
                    <a16:creationId xmlns:a16="http://schemas.microsoft.com/office/drawing/2014/main" id="{B6E3E167-3F4F-4549-BD5D-3D4C489B0B74}"/>
                  </a:ext>
                </a:extLst>
              </p:cNvPr>
              <p:cNvSpPr/>
              <p:nvPr/>
            </p:nvSpPr>
            <p:spPr>
              <a:xfrm>
                <a:off x="4093028" y="-698246"/>
                <a:ext cx="1799772" cy="1799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58" name="椭圆 3">
                <a:extLst>
                  <a:ext uri="{FF2B5EF4-FFF2-40B4-BE49-F238E27FC236}">
                    <a16:creationId xmlns:a16="http://schemas.microsoft.com/office/drawing/2014/main" id="{7DC16221-46B3-499A-8A9D-D55BC50285A5}"/>
                  </a:ext>
                </a:extLst>
              </p:cNvPr>
              <p:cNvSpPr/>
              <p:nvPr/>
            </p:nvSpPr>
            <p:spPr>
              <a:xfrm>
                <a:off x="4619959" y="-248303"/>
                <a:ext cx="745908" cy="899886"/>
              </a:xfrm>
              <a:custGeom>
                <a:avLst/>
                <a:gdLst>
                  <a:gd name="T0" fmla="*/ 1401 w 2249"/>
                  <a:gd name="T1" fmla="*/ 2064 h 2717"/>
                  <a:gd name="T2" fmla="*/ 1270 w 2249"/>
                  <a:gd name="T3" fmla="*/ 2195 h 2717"/>
                  <a:gd name="T4" fmla="*/ 1204 w 2249"/>
                  <a:gd name="T5" fmla="*/ 2195 h 2717"/>
                  <a:gd name="T6" fmla="*/ 1204 w 2249"/>
                  <a:gd name="T7" fmla="*/ 1934 h 2717"/>
                  <a:gd name="T8" fmla="*/ 1270 w 2249"/>
                  <a:gd name="T9" fmla="*/ 1934 h 2717"/>
                  <a:gd name="T10" fmla="*/ 1401 w 2249"/>
                  <a:gd name="T11" fmla="*/ 2064 h 2717"/>
                  <a:gd name="T12" fmla="*/ 1071 w 2249"/>
                  <a:gd name="T13" fmla="*/ 1540 h 2717"/>
                  <a:gd name="T14" fmla="*/ 992 w 2249"/>
                  <a:gd name="T15" fmla="*/ 1540 h 2717"/>
                  <a:gd name="T16" fmla="*/ 861 w 2249"/>
                  <a:gd name="T17" fmla="*/ 1670 h 2717"/>
                  <a:gd name="T18" fmla="*/ 992 w 2249"/>
                  <a:gd name="T19" fmla="*/ 1801 h 2717"/>
                  <a:gd name="T20" fmla="*/ 1071 w 2249"/>
                  <a:gd name="T21" fmla="*/ 1801 h 2717"/>
                  <a:gd name="T22" fmla="*/ 1071 w 2249"/>
                  <a:gd name="T23" fmla="*/ 1540 h 2717"/>
                  <a:gd name="T24" fmla="*/ 2249 w 2249"/>
                  <a:gd name="T25" fmla="*/ 1267 h 2717"/>
                  <a:gd name="T26" fmla="*/ 2249 w 2249"/>
                  <a:gd name="T27" fmla="*/ 2523 h 2717"/>
                  <a:gd name="T28" fmla="*/ 2055 w 2249"/>
                  <a:gd name="T29" fmla="*/ 2717 h 2717"/>
                  <a:gd name="T30" fmla="*/ 194 w 2249"/>
                  <a:gd name="T31" fmla="*/ 2717 h 2717"/>
                  <a:gd name="T32" fmla="*/ 0 w 2249"/>
                  <a:gd name="T33" fmla="*/ 2523 h 2717"/>
                  <a:gd name="T34" fmla="*/ 0 w 2249"/>
                  <a:gd name="T35" fmla="*/ 1267 h 2717"/>
                  <a:gd name="T36" fmla="*/ 194 w 2249"/>
                  <a:gd name="T37" fmla="*/ 1073 h 2717"/>
                  <a:gd name="T38" fmla="*/ 261 w 2249"/>
                  <a:gd name="T39" fmla="*/ 1073 h 2717"/>
                  <a:gd name="T40" fmla="*/ 261 w 2249"/>
                  <a:gd name="T41" fmla="*/ 863 h 2717"/>
                  <a:gd name="T42" fmla="*/ 1124 w 2249"/>
                  <a:gd name="T43" fmla="*/ 0 h 2717"/>
                  <a:gd name="T44" fmla="*/ 1988 w 2249"/>
                  <a:gd name="T45" fmla="*/ 863 h 2717"/>
                  <a:gd name="T46" fmla="*/ 1988 w 2249"/>
                  <a:gd name="T47" fmla="*/ 1073 h 2717"/>
                  <a:gd name="T48" fmla="*/ 2055 w 2249"/>
                  <a:gd name="T49" fmla="*/ 1073 h 2717"/>
                  <a:gd name="T50" fmla="*/ 2249 w 2249"/>
                  <a:gd name="T51" fmla="*/ 1267 h 2717"/>
                  <a:gd name="T52" fmla="*/ 1534 w 2249"/>
                  <a:gd name="T53" fmla="*/ 2064 h 2717"/>
                  <a:gd name="T54" fmla="*/ 1270 w 2249"/>
                  <a:gd name="T55" fmla="*/ 1801 h 2717"/>
                  <a:gd name="T56" fmla="*/ 1204 w 2249"/>
                  <a:gd name="T57" fmla="*/ 1801 h 2717"/>
                  <a:gd name="T58" fmla="*/ 1204 w 2249"/>
                  <a:gd name="T59" fmla="*/ 1540 h 2717"/>
                  <a:gd name="T60" fmla="*/ 1454 w 2249"/>
                  <a:gd name="T61" fmla="*/ 1540 h 2717"/>
                  <a:gd name="T62" fmla="*/ 1521 w 2249"/>
                  <a:gd name="T63" fmla="*/ 1473 h 2717"/>
                  <a:gd name="T64" fmla="*/ 1454 w 2249"/>
                  <a:gd name="T65" fmla="*/ 1406 h 2717"/>
                  <a:gd name="T66" fmla="*/ 1204 w 2249"/>
                  <a:gd name="T67" fmla="*/ 1406 h 2717"/>
                  <a:gd name="T68" fmla="*/ 1204 w 2249"/>
                  <a:gd name="T69" fmla="*/ 1358 h 2717"/>
                  <a:gd name="T70" fmla="*/ 1138 w 2249"/>
                  <a:gd name="T71" fmla="*/ 1292 h 2717"/>
                  <a:gd name="T72" fmla="*/ 1071 w 2249"/>
                  <a:gd name="T73" fmla="*/ 1358 h 2717"/>
                  <a:gd name="T74" fmla="*/ 1071 w 2249"/>
                  <a:gd name="T75" fmla="*/ 1406 h 2717"/>
                  <a:gd name="T76" fmla="*/ 992 w 2249"/>
                  <a:gd name="T77" fmla="*/ 1406 h 2717"/>
                  <a:gd name="T78" fmla="*/ 728 w 2249"/>
                  <a:gd name="T79" fmla="*/ 1670 h 2717"/>
                  <a:gd name="T80" fmla="*/ 992 w 2249"/>
                  <a:gd name="T81" fmla="*/ 1934 h 2717"/>
                  <a:gd name="T82" fmla="*/ 1071 w 2249"/>
                  <a:gd name="T83" fmla="*/ 1934 h 2717"/>
                  <a:gd name="T84" fmla="*/ 1071 w 2249"/>
                  <a:gd name="T85" fmla="*/ 2195 h 2717"/>
                  <a:gd name="T86" fmla="*/ 808 w 2249"/>
                  <a:gd name="T87" fmla="*/ 2195 h 2717"/>
                  <a:gd name="T88" fmla="*/ 741 w 2249"/>
                  <a:gd name="T89" fmla="*/ 2261 h 2717"/>
                  <a:gd name="T90" fmla="*/ 808 w 2249"/>
                  <a:gd name="T91" fmla="*/ 2328 h 2717"/>
                  <a:gd name="T92" fmla="*/ 1071 w 2249"/>
                  <a:gd name="T93" fmla="*/ 2328 h 2717"/>
                  <a:gd name="T94" fmla="*/ 1071 w 2249"/>
                  <a:gd name="T95" fmla="*/ 2397 h 2717"/>
                  <a:gd name="T96" fmla="*/ 1138 w 2249"/>
                  <a:gd name="T97" fmla="*/ 2464 h 2717"/>
                  <a:gd name="T98" fmla="*/ 1204 w 2249"/>
                  <a:gd name="T99" fmla="*/ 2397 h 2717"/>
                  <a:gd name="T100" fmla="*/ 1204 w 2249"/>
                  <a:gd name="T101" fmla="*/ 2328 h 2717"/>
                  <a:gd name="T102" fmla="*/ 1270 w 2249"/>
                  <a:gd name="T103" fmla="*/ 2328 h 2717"/>
                  <a:gd name="T104" fmla="*/ 1534 w 2249"/>
                  <a:gd name="T105" fmla="*/ 2064 h 2717"/>
                  <a:gd name="T106" fmla="*/ 1854 w 2249"/>
                  <a:gd name="T107" fmla="*/ 863 h 2717"/>
                  <a:gd name="T108" fmla="*/ 1124 w 2249"/>
                  <a:gd name="T109" fmla="*/ 133 h 2717"/>
                  <a:gd name="T110" fmla="*/ 394 w 2249"/>
                  <a:gd name="T111" fmla="*/ 863 h 2717"/>
                  <a:gd name="T112" fmla="*/ 394 w 2249"/>
                  <a:gd name="T113" fmla="*/ 1073 h 2717"/>
                  <a:gd name="T114" fmla="*/ 1854 w 2249"/>
                  <a:gd name="T115" fmla="*/ 1073 h 2717"/>
                  <a:gd name="T116" fmla="*/ 1854 w 2249"/>
                  <a:gd name="T117" fmla="*/ 863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49" h="2717">
                    <a:moveTo>
                      <a:pt x="1401" y="2064"/>
                    </a:moveTo>
                    <a:cubicBezTo>
                      <a:pt x="1401" y="2136"/>
                      <a:pt x="1342" y="2195"/>
                      <a:pt x="1270" y="2195"/>
                    </a:cubicBezTo>
                    <a:lnTo>
                      <a:pt x="1204" y="2195"/>
                    </a:lnTo>
                    <a:lnTo>
                      <a:pt x="1204" y="1934"/>
                    </a:lnTo>
                    <a:lnTo>
                      <a:pt x="1270" y="1934"/>
                    </a:lnTo>
                    <a:cubicBezTo>
                      <a:pt x="1342" y="1934"/>
                      <a:pt x="1401" y="1992"/>
                      <a:pt x="1401" y="2064"/>
                    </a:cubicBezTo>
                    <a:close/>
                    <a:moveTo>
                      <a:pt x="1071" y="1540"/>
                    </a:moveTo>
                    <a:lnTo>
                      <a:pt x="992" y="1540"/>
                    </a:lnTo>
                    <a:cubicBezTo>
                      <a:pt x="920" y="1540"/>
                      <a:pt x="861" y="1598"/>
                      <a:pt x="861" y="1670"/>
                    </a:cubicBezTo>
                    <a:cubicBezTo>
                      <a:pt x="861" y="1742"/>
                      <a:pt x="920" y="1801"/>
                      <a:pt x="992" y="1801"/>
                    </a:cubicBezTo>
                    <a:lnTo>
                      <a:pt x="1071" y="1801"/>
                    </a:lnTo>
                    <a:lnTo>
                      <a:pt x="1071" y="1540"/>
                    </a:lnTo>
                    <a:close/>
                    <a:moveTo>
                      <a:pt x="2249" y="1267"/>
                    </a:moveTo>
                    <a:lnTo>
                      <a:pt x="2249" y="2523"/>
                    </a:lnTo>
                    <a:cubicBezTo>
                      <a:pt x="2249" y="2630"/>
                      <a:pt x="2162" y="2717"/>
                      <a:pt x="2055" y="2717"/>
                    </a:cubicBezTo>
                    <a:lnTo>
                      <a:pt x="194" y="2717"/>
                    </a:lnTo>
                    <a:cubicBezTo>
                      <a:pt x="87" y="2717"/>
                      <a:pt x="0" y="2630"/>
                      <a:pt x="0" y="2523"/>
                    </a:cubicBezTo>
                    <a:lnTo>
                      <a:pt x="0" y="1267"/>
                    </a:lnTo>
                    <a:cubicBezTo>
                      <a:pt x="0" y="1160"/>
                      <a:pt x="87" y="1073"/>
                      <a:pt x="194" y="1073"/>
                    </a:cubicBezTo>
                    <a:lnTo>
                      <a:pt x="261" y="1073"/>
                    </a:lnTo>
                    <a:lnTo>
                      <a:pt x="261" y="863"/>
                    </a:lnTo>
                    <a:cubicBezTo>
                      <a:pt x="261" y="387"/>
                      <a:pt x="648" y="0"/>
                      <a:pt x="1124" y="0"/>
                    </a:cubicBezTo>
                    <a:cubicBezTo>
                      <a:pt x="1600" y="0"/>
                      <a:pt x="1988" y="387"/>
                      <a:pt x="1988" y="863"/>
                    </a:cubicBezTo>
                    <a:lnTo>
                      <a:pt x="1988" y="1073"/>
                    </a:lnTo>
                    <a:lnTo>
                      <a:pt x="2055" y="1073"/>
                    </a:lnTo>
                    <a:cubicBezTo>
                      <a:pt x="2162" y="1073"/>
                      <a:pt x="2249" y="1160"/>
                      <a:pt x="2249" y="1267"/>
                    </a:cubicBezTo>
                    <a:close/>
                    <a:moveTo>
                      <a:pt x="1534" y="2064"/>
                    </a:moveTo>
                    <a:cubicBezTo>
                      <a:pt x="1534" y="1919"/>
                      <a:pt x="1416" y="1801"/>
                      <a:pt x="1270" y="1801"/>
                    </a:cubicBezTo>
                    <a:lnTo>
                      <a:pt x="1204" y="1801"/>
                    </a:lnTo>
                    <a:lnTo>
                      <a:pt x="1204" y="1540"/>
                    </a:lnTo>
                    <a:lnTo>
                      <a:pt x="1454" y="1540"/>
                    </a:lnTo>
                    <a:cubicBezTo>
                      <a:pt x="1491" y="1540"/>
                      <a:pt x="1521" y="1510"/>
                      <a:pt x="1521" y="1473"/>
                    </a:cubicBezTo>
                    <a:cubicBezTo>
                      <a:pt x="1521" y="1436"/>
                      <a:pt x="1491" y="1406"/>
                      <a:pt x="1454" y="1406"/>
                    </a:cubicBezTo>
                    <a:lnTo>
                      <a:pt x="1204" y="1406"/>
                    </a:lnTo>
                    <a:lnTo>
                      <a:pt x="1204" y="1358"/>
                    </a:lnTo>
                    <a:cubicBezTo>
                      <a:pt x="1204" y="1322"/>
                      <a:pt x="1175" y="1292"/>
                      <a:pt x="1138" y="1292"/>
                    </a:cubicBezTo>
                    <a:cubicBezTo>
                      <a:pt x="1101" y="1292"/>
                      <a:pt x="1071" y="1322"/>
                      <a:pt x="1071" y="1358"/>
                    </a:cubicBezTo>
                    <a:lnTo>
                      <a:pt x="1071" y="1406"/>
                    </a:lnTo>
                    <a:lnTo>
                      <a:pt x="992" y="1406"/>
                    </a:lnTo>
                    <a:cubicBezTo>
                      <a:pt x="846" y="1406"/>
                      <a:pt x="728" y="1525"/>
                      <a:pt x="728" y="1670"/>
                    </a:cubicBezTo>
                    <a:cubicBezTo>
                      <a:pt x="728" y="1816"/>
                      <a:pt x="846" y="1934"/>
                      <a:pt x="992" y="1934"/>
                    </a:cubicBezTo>
                    <a:lnTo>
                      <a:pt x="1071" y="1934"/>
                    </a:lnTo>
                    <a:lnTo>
                      <a:pt x="1071" y="2195"/>
                    </a:lnTo>
                    <a:lnTo>
                      <a:pt x="808" y="2195"/>
                    </a:lnTo>
                    <a:cubicBezTo>
                      <a:pt x="771" y="2195"/>
                      <a:pt x="741" y="2225"/>
                      <a:pt x="741" y="2261"/>
                    </a:cubicBezTo>
                    <a:cubicBezTo>
                      <a:pt x="741" y="2298"/>
                      <a:pt x="771" y="2328"/>
                      <a:pt x="808" y="2328"/>
                    </a:cubicBezTo>
                    <a:lnTo>
                      <a:pt x="1071" y="2328"/>
                    </a:lnTo>
                    <a:lnTo>
                      <a:pt x="1071" y="2397"/>
                    </a:lnTo>
                    <a:cubicBezTo>
                      <a:pt x="1071" y="2434"/>
                      <a:pt x="1101" y="2464"/>
                      <a:pt x="1138" y="2464"/>
                    </a:cubicBezTo>
                    <a:cubicBezTo>
                      <a:pt x="1175" y="2464"/>
                      <a:pt x="1204" y="2434"/>
                      <a:pt x="1204" y="2397"/>
                    </a:cubicBezTo>
                    <a:lnTo>
                      <a:pt x="1204" y="2328"/>
                    </a:lnTo>
                    <a:lnTo>
                      <a:pt x="1270" y="2328"/>
                    </a:lnTo>
                    <a:cubicBezTo>
                      <a:pt x="1416" y="2328"/>
                      <a:pt x="1534" y="2210"/>
                      <a:pt x="1534" y="2064"/>
                    </a:cubicBezTo>
                    <a:close/>
                    <a:moveTo>
                      <a:pt x="1854" y="863"/>
                    </a:moveTo>
                    <a:cubicBezTo>
                      <a:pt x="1854" y="461"/>
                      <a:pt x="1527" y="133"/>
                      <a:pt x="1124" y="133"/>
                    </a:cubicBezTo>
                    <a:cubicBezTo>
                      <a:pt x="722" y="133"/>
                      <a:pt x="394" y="461"/>
                      <a:pt x="394" y="863"/>
                    </a:cubicBezTo>
                    <a:lnTo>
                      <a:pt x="394" y="1073"/>
                    </a:lnTo>
                    <a:lnTo>
                      <a:pt x="1854" y="1073"/>
                    </a:lnTo>
                    <a:lnTo>
                      <a:pt x="1854" y="8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grpSp>
          <p:nvGrpSpPr>
            <p:cNvPr id="141" name="组合 140">
              <a:extLst>
                <a:ext uri="{FF2B5EF4-FFF2-40B4-BE49-F238E27FC236}">
                  <a16:creationId xmlns:a16="http://schemas.microsoft.com/office/drawing/2014/main" id="{4F79C2B7-2AF0-4188-B1D5-BEA1907AF34B}"/>
                </a:ext>
              </a:extLst>
            </p:cNvPr>
            <p:cNvGrpSpPr/>
            <p:nvPr/>
          </p:nvGrpSpPr>
          <p:grpSpPr>
            <a:xfrm>
              <a:off x="6798581" y="2279423"/>
              <a:ext cx="1146629" cy="1146629"/>
              <a:chOff x="4093028" y="-698246"/>
              <a:chExt cx="1799772" cy="1799772"/>
            </a:xfrm>
          </p:grpSpPr>
          <p:sp>
            <p:nvSpPr>
              <p:cNvPr id="155" name="椭圆 154">
                <a:extLst>
                  <a:ext uri="{FF2B5EF4-FFF2-40B4-BE49-F238E27FC236}">
                    <a16:creationId xmlns:a16="http://schemas.microsoft.com/office/drawing/2014/main" id="{670C42C6-024F-4EDF-8CD8-5F1C906AA3AA}"/>
                  </a:ext>
                </a:extLst>
              </p:cNvPr>
              <p:cNvSpPr/>
              <p:nvPr/>
            </p:nvSpPr>
            <p:spPr>
              <a:xfrm>
                <a:off x="4093028" y="-698246"/>
                <a:ext cx="1799772" cy="1799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56" name="椭圆 75">
                <a:extLst>
                  <a:ext uri="{FF2B5EF4-FFF2-40B4-BE49-F238E27FC236}">
                    <a16:creationId xmlns:a16="http://schemas.microsoft.com/office/drawing/2014/main" id="{2499E366-4148-4E87-9187-BEA4642739AB}"/>
                  </a:ext>
                </a:extLst>
              </p:cNvPr>
              <p:cNvSpPr/>
              <p:nvPr/>
            </p:nvSpPr>
            <p:spPr>
              <a:xfrm>
                <a:off x="4542971" y="-247622"/>
                <a:ext cx="899886" cy="898525"/>
              </a:xfrm>
              <a:custGeom>
                <a:avLst/>
                <a:gdLst>
                  <a:gd name="T0" fmla="*/ 6894 w 7804"/>
                  <a:gd name="T1" fmla="*/ 3038 h 7804"/>
                  <a:gd name="T2" fmla="*/ 6614 w 7804"/>
                  <a:gd name="T3" fmla="*/ 2704 h 7804"/>
                  <a:gd name="T4" fmla="*/ 6826 w 7804"/>
                  <a:gd name="T5" fmla="*/ 2200 h 7804"/>
                  <a:gd name="T6" fmla="*/ 6496 w 7804"/>
                  <a:gd name="T7" fmla="*/ 978 h 7804"/>
                  <a:gd name="T8" fmla="*/ 5604 w 7804"/>
                  <a:gd name="T9" fmla="*/ 978 h 7804"/>
                  <a:gd name="T10" fmla="*/ 5254 w 7804"/>
                  <a:gd name="T11" fmla="*/ 1222 h 7804"/>
                  <a:gd name="T12" fmla="*/ 4973 w 7804"/>
                  <a:gd name="T13" fmla="*/ 1137 h 7804"/>
                  <a:gd name="T14" fmla="*/ 4766 w 7804"/>
                  <a:gd name="T15" fmla="*/ 631 h 7804"/>
                  <a:gd name="T16" fmla="*/ 3668 w 7804"/>
                  <a:gd name="T17" fmla="*/ 0 h 7804"/>
                  <a:gd name="T18" fmla="*/ 3038 w 7804"/>
                  <a:gd name="T19" fmla="*/ 910 h 7804"/>
                  <a:gd name="T20" fmla="*/ 2704 w 7804"/>
                  <a:gd name="T21" fmla="*/ 1190 h 7804"/>
                  <a:gd name="T22" fmla="*/ 2398 w 7804"/>
                  <a:gd name="T23" fmla="*/ 1175 h 7804"/>
                  <a:gd name="T24" fmla="*/ 1754 w 7804"/>
                  <a:gd name="T25" fmla="*/ 793 h 7804"/>
                  <a:gd name="T26" fmla="*/ 978 w 7804"/>
                  <a:gd name="T27" fmla="*/ 1308 h 7804"/>
                  <a:gd name="T28" fmla="*/ 1175 w 7804"/>
                  <a:gd name="T29" fmla="*/ 2398 h 7804"/>
                  <a:gd name="T30" fmla="*/ 1137 w 7804"/>
                  <a:gd name="T31" fmla="*/ 2831 h 7804"/>
                  <a:gd name="T32" fmla="*/ 631 w 7804"/>
                  <a:gd name="T33" fmla="*/ 3038 h 7804"/>
                  <a:gd name="T34" fmla="*/ 0 w 7804"/>
                  <a:gd name="T35" fmla="*/ 4136 h 7804"/>
                  <a:gd name="T36" fmla="*/ 910 w 7804"/>
                  <a:gd name="T37" fmla="*/ 4766 h 7804"/>
                  <a:gd name="T38" fmla="*/ 1190 w 7804"/>
                  <a:gd name="T39" fmla="*/ 5100 h 7804"/>
                  <a:gd name="T40" fmla="*/ 978 w 7804"/>
                  <a:gd name="T41" fmla="*/ 5604 h 7804"/>
                  <a:gd name="T42" fmla="*/ 1308 w 7804"/>
                  <a:gd name="T43" fmla="*/ 6826 h 7804"/>
                  <a:gd name="T44" fmla="*/ 2200 w 7804"/>
                  <a:gd name="T45" fmla="*/ 6826 h 7804"/>
                  <a:gd name="T46" fmla="*/ 2550 w 7804"/>
                  <a:gd name="T47" fmla="*/ 6582 h 7804"/>
                  <a:gd name="T48" fmla="*/ 2831 w 7804"/>
                  <a:gd name="T49" fmla="*/ 6667 h 7804"/>
                  <a:gd name="T50" fmla="*/ 3038 w 7804"/>
                  <a:gd name="T51" fmla="*/ 7173 h 7804"/>
                  <a:gd name="T52" fmla="*/ 4136 w 7804"/>
                  <a:gd name="T53" fmla="*/ 7804 h 7804"/>
                  <a:gd name="T54" fmla="*/ 4766 w 7804"/>
                  <a:gd name="T55" fmla="*/ 6894 h 7804"/>
                  <a:gd name="T56" fmla="*/ 5100 w 7804"/>
                  <a:gd name="T57" fmla="*/ 6614 h 7804"/>
                  <a:gd name="T58" fmla="*/ 5406 w 7804"/>
                  <a:gd name="T59" fmla="*/ 6629 h 7804"/>
                  <a:gd name="T60" fmla="*/ 6050 w 7804"/>
                  <a:gd name="T61" fmla="*/ 7011 h 7804"/>
                  <a:gd name="T62" fmla="*/ 6647 w 7804"/>
                  <a:gd name="T63" fmla="*/ 6675 h 7804"/>
                  <a:gd name="T64" fmla="*/ 6826 w 7804"/>
                  <a:gd name="T65" fmla="*/ 6496 h 7804"/>
                  <a:gd name="T66" fmla="*/ 6629 w 7804"/>
                  <a:gd name="T67" fmla="*/ 5406 h 7804"/>
                  <a:gd name="T68" fmla="*/ 6667 w 7804"/>
                  <a:gd name="T69" fmla="*/ 4972 h 7804"/>
                  <a:gd name="T70" fmla="*/ 7173 w 7804"/>
                  <a:gd name="T71" fmla="*/ 4766 h 7804"/>
                  <a:gd name="T72" fmla="*/ 7804 w 7804"/>
                  <a:gd name="T73" fmla="*/ 3668 h 7804"/>
                  <a:gd name="T74" fmla="*/ 5608 w 7804"/>
                  <a:gd name="T75" fmla="*/ 3902 h 7804"/>
                  <a:gd name="T76" fmla="*/ 2196 w 7804"/>
                  <a:gd name="T77" fmla="*/ 3902 h 7804"/>
                  <a:gd name="T78" fmla="*/ 5608 w 7804"/>
                  <a:gd name="T79" fmla="*/ 3902 h 7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804" h="7804">
                    <a:moveTo>
                      <a:pt x="7173" y="3038"/>
                    </a:moveTo>
                    <a:lnTo>
                      <a:pt x="6894" y="3038"/>
                    </a:lnTo>
                    <a:cubicBezTo>
                      <a:pt x="6824" y="3038"/>
                      <a:pt x="6714" y="2953"/>
                      <a:pt x="6667" y="2831"/>
                    </a:cubicBezTo>
                    <a:cubicBezTo>
                      <a:pt x="6650" y="2789"/>
                      <a:pt x="6632" y="2746"/>
                      <a:pt x="6614" y="2704"/>
                    </a:cubicBezTo>
                    <a:cubicBezTo>
                      <a:pt x="6561" y="2585"/>
                      <a:pt x="6579" y="2447"/>
                      <a:pt x="6629" y="2398"/>
                    </a:cubicBezTo>
                    <a:lnTo>
                      <a:pt x="6826" y="2200"/>
                    </a:lnTo>
                    <a:cubicBezTo>
                      <a:pt x="7072" y="1954"/>
                      <a:pt x="7072" y="1554"/>
                      <a:pt x="6826" y="1308"/>
                    </a:cubicBezTo>
                    <a:lnTo>
                      <a:pt x="6496" y="978"/>
                    </a:lnTo>
                    <a:cubicBezTo>
                      <a:pt x="6377" y="859"/>
                      <a:pt x="6218" y="793"/>
                      <a:pt x="6050" y="793"/>
                    </a:cubicBezTo>
                    <a:cubicBezTo>
                      <a:pt x="5882" y="793"/>
                      <a:pt x="5723" y="859"/>
                      <a:pt x="5604" y="978"/>
                    </a:cubicBezTo>
                    <a:lnTo>
                      <a:pt x="5406" y="1176"/>
                    </a:lnTo>
                    <a:cubicBezTo>
                      <a:pt x="5378" y="1204"/>
                      <a:pt x="5319" y="1222"/>
                      <a:pt x="5254" y="1222"/>
                    </a:cubicBezTo>
                    <a:cubicBezTo>
                      <a:pt x="5201" y="1222"/>
                      <a:pt x="5147" y="1211"/>
                      <a:pt x="5100" y="1190"/>
                    </a:cubicBezTo>
                    <a:cubicBezTo>
                      <a:pt x="5058" y="1172"/>
                      <a:pt x="5015" y="1154"/>
                      <a:pt x="4973" y="1137"/>
                    </a:cubicBezTo>
                    <a:cubicBezTo>
                      <a:pt x="4851" y="1090"/>
                      <a:pt x="4766" y="980"/>
                      <a:pt x="4766" y="910"/>
                    </a:cubicBezTo>
                    <a:lnTo>
                      <a:pt x="4766" y="631"/>
                    </a:lnTo>
                    <a:cubicBezTo>
                      <a:pt x="4766" y="283"/>
                      <a:pt x="4483" y="0"/>
                      <a:pt x="4136" y="0"/>
                    </a:cubicBezTo>
                    <a:lnTo>
                      <a:pt x="3668" y="0"/>
                    </a:lnTo>
                    <a:cubicBezTo>
                      <a:pt x="3321" y="0"/>
                      <a:pt x="3038" y="283"/>
                      <a:pt x="3038" y="631"/>
                    </a:cubicBezTo>
                    <a:lnTo>
                      <a:pt x="3038" y="910"/>
                    </a:lnTo>
                    <a:cubicBezTo>
                      <a:pt x="3038" y="980"/>
                      <a:pt x="2953" y="1090"/>
                      <a:pt x="2831" y="1137"/>
                    </a:cubicBezTo>
                    <a:cubicBezTo>
                      <a:pt x="2789" y="1154"/>
                      <a:pt x="2746" y="1172"/>
                      <a:pt x="2704" y="1190"/>
                    </a:cubicBezTo>
                    <a:cubicBezTo>
                      <a:pt x="2657" y="1211"/>
                      <a:pt x="2603" y="1222"/>
                      <a:pt x="2550" y="1222"/>
                    </a:cubicBezTo>
                    <a:cubicBezTo>
                      <a:pt x="2485" y="1222"/>
                      <a:pt x="2426" y="1204"/>
                      <a:pt x="2398" y="1175"/>
                    </a:cubicBezTo>
                    <a:lnTo>
                      <a:pt x="2200" y="978"/>
                    </a:lnTo>
                    <a:cubicBezTo>
                      <a:pt x="2081" y="859"/>
                      <a:pt x="1922" y="793"/>
                      <a:pt x="1754" y="793"/>
                    </a:cubicBezTo>
                    <a:cubicBezTo>
                      <a:pt x="1585" y="793"/>
                      <a:pt x="1427" y="859"/>
                      <a:pt x="1308" y="978"/>
                    </a:cubicBezTo>
                    <a:lnTo>
                      <a:pt x="978" y="1308"/>
                    </a:lnTo>
                    <a:cubicBezTo>
                      <a:pt x="732" y="1554"/>
                      <a:pt x="732" y="1954"/>
                      <a:pt x="978" y="2200"/>
                    </a:cubicBezTo>
                    <a:lnTo>
                      <a:pt x="1175" y="2398"/>
                    </a:lnTo>
                    <a:cubicBezTo>
                      <a:pt x="1225" y="2447"/>
                      <a:pt x="1243" y="2585"/>
                      <a:pt x="1190" y="2704"/>
                    </a:cubicBezTo>
                    <a:cubicBezTo>
                      <a:pt x="1172" y="2746"/>
                      <a:pt x="1154" y="2789"/>
                      <a:pt x="1137" y="2831"/>
                    </a:cubicBezTo>
                    <a:cubicBezTo>
                      <a:pt x="1090" y="2953"/>
                      <a:pt x="980" y="3038"/>
                      <a:pt x="910" y="3038"/>
                    </a:cubicBezTo>
                    <a:lnTo>
                      <a:pt x="631" y="3038"/>
                    </a:lnTo>
                    <a:cubicBezTo>
                      <a:pt x="283" y="3038"/>
                      <a:pt x="0" y="3321"/>
                      <a:pt x="0" y="3668"/>
                    </a:cubicBezTo>
                    <a:lnTo>
                      <a:pt x="0" y="4136"/>
                    </a:lnTo>
                    <a:cubicBezTo>
                      <a:pt x="0" y="4483"/>
                      <a:pt x="283" y="4766"/>
                      <a:pt x="631" y="4766"/>
                    </a:cubicBezTo>
                    <a:lnTo>
                      <a:pt x="910" y="4766"/>
                    </a:lnTo>
                    <a:cubicBezTo>
                      <a:pt x="980" y="4766"/>
                      <a:pt x="1090" y="4851"/>
                      <a:pt x="1137" y="4972"/>
                    </a:cubicBezTo>
                    <a:cubicBezTo>
                      <a:pt x="1154" y="5015"/>
                      <a:pt x="1172" y="5058"/>
                      <a:pt x="1190" y="5100"/>
                    </a:cubicBezTo>
                    <a:cubicBezTo>
                      <a:pt x="1243" y="5219"/>
                      <a:pt x="1225" y="5357"/>
                      <a:pt x="1175" y="5406"/>
                    </a:cubicBezTo>
                    <a:lnTo>
                      <a:pt x="978" y="5604"/>
                    </a:lnTo>
                    <a:cubicBezTo>
                      <a:pt x="732" y="5850"/>
                      <a:pt x="732" y="6250"/>
                      <a:pt x="978" y="6496"/>
                    </a:cubicBezTo>
                    <a:lnTo>
                      <a:pt x="1308" y="6826"/>
                    </a:lnTo>
                    <a:cubicBezTo>
                      <a:pt x="1427" y="6945"/>
                      <a:pt x="1586" y="7011"/>
                      <a:pt x="1754" y="7011"/>
                    </a:cubicBezTo>
                    <a:cubicBezTo>
                      <a:pt x="1922" y="7011"/>
                      <a:pt x="2081" y="6945"/>
                      <a:pt x="2200" y="6826"/>
                    </a:cubicBezTo>
                    <a:lnTo>
                      <a:pt x="2398" y="6628"/>
                    </a:lnTo>
                    <a:cubicBezTo>
                      <a:pt x="2427" y="6599"/>
                      <a:pt x="2484" y="6582"/>
                      <a:pt x="2550" y="6582"/>
                    </a:cubicBezTo>
                    <a:cubicBezTo>
                      <a:pt x="2602" y="6582"/>
                      <a:pt x="2657" y="6593"/>
                      <a:pt x="2704" y="6614"/>
                    </a:cubicBezTo>
                    <a:cubicBezTo>
                      <a:pt x="2745" y="6632"/>
                      <a:pt x="2788" y="6650"/>
                      <a:pt x="2831" y="6667"/>
                    </a:cubicBezTo>
                    <a:cubicBezTo>
                      <a:pt x="2953" y="6714"/>
                      <a:pt x="3038" y="6824"/>
                      <a:pt x="3038" y="6894"/>
                    </a:cubicBezTo>
                    <a:lnTo>
                      <a:pt x="3038" y="7173"/>
                    </a:lnTo>
                    <a:cubicBezTo>
                      <a:pt x="3038" y="7521"/>
                      <a:pt x="3321" y="7804"/>
                      <a:pt x="3668" y="7804"/>
                    </a:cubicBezTo>
                    <a:lnTo>
                      <a:pt x="4136" y="7804"/>
                    </a:lnTo>
                    <a:cubicBezTo>
                      <a:pt x="4483" y="7804"/>
                      <a:pt x="4766" y="7521"/>
                      <a:pt x="4766" y="7173"/>
                    </a:cubicBezTo>
                    <a:lnTo>
                      <a:pt x="4766" y="6894"/>
                    </a:lnTo>
                    <a:cubicBezTo>
                      <a:pt x="4766" y="6824"/>
                      <a:pt x="4851" y="6714"/>
                      <a:pt x="4972" y="6667"/>
                    </a:cubicBezTo>
                    <a:cubicBezTo>
                      <a:pt x="5015" y="6650"/>
                      <a:pt x="5058" y="6632"/>
                      <a:pt x="5100" y="6614"/>
                    </a:cubicBezTo>
                    <a:cubicBezTo>
                      <a:pt x="5146" y="6593"/>
                      <a:pt x="5201" y="6582"/>
                      <a:pt x="5254" y="6582"/>
                    </a:cubicBezTo>
                    <a:cubicBezTo>
                      <a:pt x="5319" y="6582"/>
                      <a:pt x="5377" y="6600"/>
                      <a:pt x="5406" y="6629"/>
                    </a:cubicBezTo>
                    <a:lnTo>
                      <a:pt x="5604" y="6826"/>
                    </a:lnTo>
                    <a:cubicBezTo>
                      <a:pt x="5723" y="6945"/>
                      <a:pt x="5882" y="7011"/>
                      <a:pt x="6050" y="7011"/>
                    </a:cubicBezTo>
                    <a:cubicBezTo>
                      <a:pt x="6068" y="7011"/>
                      <a:pt x="6087" y="7010"/>
                      <a:pt x="6105" y="7009"/>
                    </a:cubicBezTo>
                    <a:cubicBezTo>
                      <a:pt x="6335" y="6989"/>
                      <a:pt x="6538" y="6785"/>
                      <a:pt x="6647" y="6675"/>
                    </a:cubicBezTo>
                    <a:lnTo>
                      <a:pt x="6661" y="6661"/>
                    </a:lnTo>
                    <a:lnTo>
                      <a:pt x="6826" y="6496"/>
                    </a:lnTo>
                    <a:cubicBezTo>
                      <a:pt x="7072" y="6250"/>
                      <a:pt x="7072" y="5850"/>
                      <a:pt x="6826" y="5604"/>
                    </a:cubicBezTo>
                    <a:lnTo>
                      <a:pt x="6629" y="5406"/>
                    </a:lnTo>
                    <a:cubicBezTo>
                      <a:pt x="6579" y="5357"/>
                      <a:pt x="6561" y="5219"/>
                      <a:pt x="6614" y="5100"/>
                    </a:cubicBezTo>
                    <a:cubicBezTo>
                      <a:pt x="6632" y="5058"/>
                      <a:pt x="6650" y="5015"/>
                      <a:pt x="6667" y="4972"/>
                    </a:cubicBezTo>
                    <a:cubicBezTo>
                      <a:pt x="6714" y="4851"/>
                      <a:pt x="6824" y="4766"/>
                      <a:pt x="6894" y="4766"/>
                    </a:cubicBezTo>
                    <a:lnTo>
                      <a:pt x="7173" y="4766"/>
                    </a:lnTo>
                    <a:cubicBezTo>
                      <a:pt x="7521" y="4766"/>
                      <a:pt x="7804" y="4483"/>
                      <a:pt x="7804" y="4135"/>
                    </a:cubicBezTo>
                    <a:lnTo>
                      <a:pt x="7804" y="3668"/>
                    </a:lnTo>
                    <a:cubicBezTo>
                      <a:pt x="7804" y="3321"/>
                      <a:pt x="7521" y="3038"/>
                      <a:pt x="7173" y="3038"/>
                    </a:cubicBezTo>
                    <a:close/>
                    <a:moveTo>
                      <a:pt x="5608" y="3902"/>
                    </a:moveTo>
                    <a:cubicBezTo>
                      <a:pt x="5608" y="4843"/>
                      <a:pt x="4843" y="5608"/>
                      <a:pt x="3902" y="5608"/>
                    </a:cubicBezTo>
                    <a:cubicBezTo>
                      <a:pt x="2961" y="5608"/>
                      <a:pt x="2196" y="4843"/>
                      <a:pt x="2196" y="3902"/>
                    </a:cubicBezTo>
                    <a:cubicBezTo>
                      <a:pt x="2196" y="2961"/>
                      <a:pt x="2961" y="2196"/>
                      <a:pt x="3902" y="2196"/>
                    </a:cubicBezTo>
                    <a:cubicBezTo>
                      <a:pt x="4843" y="2196"/>
                      <a:pt x="5608" y="2961"/>
                      <a:pt x="5608" y="39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grpSp>
          <p:nvGrpSpPr>
            <p:cNvPr id="142" name="组合 141">
              <a:extLst>
                <a:ext uri="{FF2B5EF4-FFF2-40B4-BE49-F238E27FC236}">
                  <a16:creationId xmlns:a16="http://schemas.microsoft.com/office/drawing/2014/main" id="{4CF61022-438C-4315-B215-6FD0A33A11DA}"/>
                </a:ext>
              </a:extLst>
            </p:cNvPr>
            <p:cNvGrpSpPr/>
            <p:nvPr/>
          </p:nvGrpSpPr>
          <p:grpSpPr>
            <a:xfrm>
              <a:off x="7681004" y="3655447"/>
              <a:ext cx="1146629" cy="1146629"/>
              <a:chOff x="4093028" y="-698246"/>
              <a:chExt cx="1799772" cy="1799772"/>
            </a:xfrm>
          </p:grpSpPr>
          <p:sp>
            <p:nvSpPr>
              <p:cNvPr id="153" name="椭圆 152">
                <a:extLst>
                  <a:ext uri="{FF2B5EF4-FFF2-40B4-BE49-F238E27FC236}">
                    <a16:creationId xmlns:a16="http://schemas.microsoft.com/office/drawing/2014/main" id="{DE903F7D-CAD2-4373-AC1E-F0FC95677B79}"/>
                  </a:ext>
                </a:extLst>
              </p:cNvPr>
              <p:cNvSpPr/>
              <p:nvPr/>
            </p:nvSpPr>
            <p:spPr>
              <a:xfrm>
                <a:off x="4093028" y="-698246"/>
                <a:ext cx="1799772" cy="1799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54" name="椭圆 93">
                <a:extLst>
                  <a:ext uri="{FF2B5EF4-FFF2-40B4-BE49-F238E27FC236}">
                    <a16:creationId xmlns:a16="http://schemas.microsoft.com/office/drawing/2014/main" id="{F4F42EFC-C816-4C09-B420-797ABEC7E8C4}"/>
                  </a:ext>
                </a:extLst>
              </p:cNvPr>
              <p:cNvSpPr/>
              <p:nvPr/>
            </p:nvSpPr>
            <p:spPr>
              <a:xfrm>
                <a:off x="4542971" y="-176821"/>
                <a:ext cx="899886" cy="756923"/>
              </a:xfrm>
              <a:custGeom>
                <a:avLst/>
                <a:gdLst>
                  <a:gd name="connsiteX0" fmla="*/ 0 w 607639"/>
                  <a:gd name="connsiteY0" fmla="*/ 381265 h 511105"/>
                  <a:gd name="connsiteX1" fmla="*/ 44043 w 607639"/>
                  <a:gd name="connsiteY1" fmla="*/ 381265 h 511105"/>
                  <a:gd name="connsiteX2" fmla="*/ 110153 w 607639"/>
                  <a:gd name="connsiteY2" fmla="*/ 447289 h 511105"/>
                  <a:gd name="connsiteX3" fmla="*/ 110153 w 607639"/>
                  <a:gd name="connsiteY3" fmla="*/ 491276 h 511105"/>
                  <a:gd name="connsiteX4" fmla="*/ 0 w 607639"/>
                  <a:gd name="connsiteY4" fmla="*/ 381265 h 511105"/>
                  <a:gd name="connsiteX5" fmla="*/ 34436 w 607639"/>
                  <a:gd name="connsiteY5" fmla="*/ 253894 h 511105"/>
                  <a:gd name="connsiteX6" fmla="*/ 153833 w 607639"/>
                  <a:gd name="connsiteY6" fmla="*/ 297616 h 511105"/>
                  <a:gd name="connsiteX7" fmla="*/ 147779 w 607639"/>
                  <a:gd name="connsiteY7" fmla="*/ 304281 h 511105"/>
                  <a:gd name="connsiteX8" fmla="*/ 114479 w 607639"/>
                  <a:gd name="connsiteY8" fmla="*/ 370397 h 511105"/>
                  <a:gd name="connsiteX9" fmla="*/ 75927 w 607639"/>
                  <a:gd name="connsiteY9" fmla="*/ 354135 h 511105"/>
                  <a:gd name="connsiteX10" fmla="*/ 34436 w 607639"/>
                  <a:gd name="connsiteY10" fmla="*/ 300815 h 511105"/>
                  <a:gd name="connsiteX11" fmla="*/ 392346 w 607639"/>
                  <a:gd name="connsiteY11" fmla="*/ 173732 h 511105"/>
                  <a:gd name="connsiteX12" fmla="*/ 522999 w 607639"/>
                  <a:gd name="connsiteY12" fmla="*/ 297981 h 511105"/>
                  <a:gd name="connsiteX13" fmla="*/ 523711 w 607639"/>
                  <a:gd name="connsiteY13" fmla="*/ 313267 h 511105"/>
                  <a:gd name="connsiteX14" fmla="*/ 538307 w 607639"/>
                  <a:gd name="connsiteY14" fmla="*/ 317889 h 511105"/>
                  <a:gd name="connsiteX15" fmla="*/ 607639 w 607639"/>
                  <a:gd name="connsiteY15" fmla="*/ 412186 h 511105"/>
                  <a:gd name="connsiteX16" fmla="*/ 508581 w 607639"/>
                  <a:gd name="connsiteY16" fmla="*/ 511105 h 511105"/>
                  <a:gd name="connsiteX17" fmla="*/ 263027 w 607639"/>
                  <a:gd name="connsiteY17" fmla="*/ 511105 h 511105"/>
                  <a:gd name="connsiteX18" fmla="*/ 154891 w 607639"/>
                  <a:gd name="connsiteY18" fmla="*/ 403121 h 511105"/>
                  <a:gd name="connsiteX19" fmla="*/ 245850 w 607639"/>
                  <a:gd name="connsiteY19" fmla="*/ 296647 h 511105"/>
                  <a:gd name="connsiteX20" fmla="*/ 260980 w 607639"/>
                  <a:gd name="connsiteY20" fmla="*/ 294159 h 511105"/>
                  <a:gd name="connsiteX21" fmla="*/ 264006 w 607639"/>
                  <a:gd name="connsiteY21" fmla="*/ 279139 h 511105"/>
                  <a:gd name="connsiteX22" fmla="*/ 392346 w 607639"/>
                  <a:gd name="connsiteY22" fmla="*/ 173732 h 511105"/>
                  <a:gd name="connsiteX23" fmla="*/ 34436 w 607639"/>
                  <a:gd name="connsiteY23" fmla="*/ 139296 h 511105"/>
                  <a:gd name="connsiteX24" fmla="*/ 60690 w 607639"/>
                  <a:gd name="connsiteY24" fmla="*/ 157072 h 511105"/>
                  <a:gd name="connsiteX25" fmla="*/ 191871 w 607639"/>
                  <a:gd name="connsiteY25" fmla="*/ 187291 h 511105"/>
                  <a:gd name="connsiteX26" fmla="*/ 272947 w 607639"/>
                  <a:gd name="connsiteY26" fmla="*/ 176892 h 511105"/>
                  <a:gd name="connsiteX27" fmla="*/ 224889 w 607639"/>
                  <a:gd name="connsiteY27" fmla="*/ 253951 h 511105"/>
                  <a:gd name="connsiteX28" fmla="*/ 191871 w 607639"/>
                  <a:gd name="connsiteY28" fmla="*/ 255729 h 511105"/>
                  <a:gd name="connsiteX29" fmla="*/ 75908 w 607639"/>
                  <a:gd name="connsiteY29" fmla="*/ 228621 h 511105"/>
                  <a:gd name="connsiteX30" fmla="*/ 34436 w 607639"/>
                  <a:gd name="connsiteY30" fmla="*/ 175292 h 511105"/>
                  <a:gd name="connsiteX31" fmla="*/ 34436 w 607639"/>
                  <a:gd name="connsiteY31" fmla="*/ 172804 h 511105"/>
                  <a:gd name="connsiteX32" fmla="*/ 389239 w 607639"/>
                  <a:gd name="connsiteY32" fmla="*/ 22016 h 511105"/>
                  <a:gd name="connsiteX33" fmla="*/ 499321 w 607639"/>
                  <a:gd name="connsiteY33" fmla="*/ 131957 h 511105"/>
                  <a:gd name="connsiteX34" fmla="*/ 455270 w 607639"/>
                  <a:gd name="connsiteY34" fmla="*/ 131957 h 511105"/>
                  <a:gd name="connsiteX35" fmla="*/ 389239 w 607639"/>
                  <a:gd name="connsiteY35" fmla="*/ 66010 h 511105"/>
                  <a:gd name="connsiteX36" fmla="*/ 191938 w 607639"/>
                  <a:gd name="connsiteY36" fmla="*/ 0 h 511105"/>
                  <a:gd name="connsiteX37" fmla="*/ 340408 w 607639"/>
                  <a:gd name="connsiteY37" fmla="*/ 71659 h 511105"/>
                  <a:gd name="connsiteX38" fmla="*/ 191938 w 607639"/>
                  <a:gd name="connsiteY38" fmla="*/ 143318 h 511105"/>
                  <a:gd name="connsiteX39" fmla="*/ 43468 w 607639"/>
                  <a:gd name="connsiteY39" fmla="*/ 71659 h 511105"/>
                  <a:gd name="connsiteX40" fmla="*/ 191938 w 607639"/>
                  <a:gd name="connsiteY40" fmla="*/ 0 h 51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07639" h="511105">
                    <a:moveTo>
                      <a:pt x="0" y="381265"/>
                    </a:moveTo>
                    <a:lnTo>
                      <a:pt x="44043" y="381265"/>
                    </a:lnTo>
                    <a:cubicBezTo>
                      <a:pt x="44043" y="417698"/>
                      <a:pt x="73673" y="447289"/>
                      <a:pt x="110153" y="447289"/>
                    </a:cubicBezTo>
                    <a:lnTo>
                      <a:pt x="110153" y="491276"/>
                    </a:lnTo>
                    <a:cubicBezTo>
                      <a:pt x="49382" y="491276"/>
                      <a:pt x="0" y="441958"/>
                      <a:pt x="0" y="381265"/>
                    </a:cubicBezTo>
                    <a:close/>
                    <a:moveTo>
                      <a:pt x="34436" y="253894"/>
                    </a:moveTo>
                    <a:cubicBezTo>
                      <a:pt x="63640" y="276288"/>
                      <a:pt x="105487" y="292106"/>
                      <a:pt x="153833" y="297616"/>
                    </a:cubicBezTo>
                    <a:cubicBezTo>
                      <a:pt x="151785" y="299838"/>
                      <a:pt x="149737" y="301970"/>
                      <a:pt x="147779" y="304281"/>
                    </a:cubicBezTo>
                    <a:cubicBezTo>
                      <a:pt x="131218" y="323387"/>
                      <a:pt x="119910" y="346225"/>
                      <a:pt x="114479" y="370397"/>
                    </a:cubicBezTo>
                    <a:cubicBezTo>
                      <a:pt x="100412" y="366131"/>
                      <a:pt x="87412" y="360711"/>
                      <a:pt x="75927" y="354135"/>
                    </a:cubicBezTo>
                    <a:cubicBezTo>
                      <a:pt x="49572" y="339116"/>
                      <a:pt x="34436" y="319655"/>
                      <a:pt x="34436" y="300815"/>
                    </a:cubicBezTo>
                    <a:close/>
                    <a:moveTo>
                      <a:pt x="392346" y="173732"/>
                    </a:moveTo>
                    <a:cubicBezTo>
                      <a:pt x="462211" y="173732"/>
                      <a:pt x="519617" y="228302"/>
                      <a:pt x="522999" y="297981"/>
                    </a:cubicBezTo>
                    <a:lnTo>
                      <a:pt x="523711" y="313267"/>
                    </a:lnTo>
                    <a:lnTo>
                      <a:pt x="538307" y="317889"/>
                    </a:lnTo>
                    <a:cubicBezTo>
                      <a:pt x="579159" y="330865"/>
                      <a:pt x="607639" y="369615"/>
                      <a:pt x="607639" y="412186"/>
                    </a:cubicBezTo>
                    <a:cubicBezTo>
                      <a:pt x="607639" y="466756"/>
                      <a:pt x="563228" y="511105"/>
                      <a:pt x="508581" y="511105"/>
                    </a:cubicBezTo>
                    <a:lnTo>
                      <a:pt x="263027" y="511105"/>
                    </a:lnTo>
                    <a:cubicBezTo>
                      <a:pt x="203397" y="511105"/>
                      <a:pt x="154891" y="462668"/>
                      <a:pt x="154891" y="403121"/>
                    </a:cubicBezTo>
                    <a:cubicBezTo>
                      <a:pt x="154891" y="350773"/>
                      <a:pt x="194051" y="305002"/>
                      <a:pt x="245850" y="296647"/>
                    </a:cubicBezTo>
                    <a:lnTo>
                      <a:pt x="260980" y="294159"/>
                    </a:lnTo>
                    <a:lnTo>
                      <a:pt x="264006" y="279139"/>
                    </a:lnTo>
                    <a:cubicBezTo>
                      <a:pt x="276021" y="218081"/>
                      <a:pt x="329956" y="173732"/>
                      <a:pt x="392346" y="173732"/>
                    </a:cubicBezTo>
                    <a:close/>
                    <a:moveTo>
                      <a:pt x="34436" y="139296"/>
                    </a:moveTo>
                    <a:cubicBezTo>
                      <a:pt x="42001" y="145695"/>
                      <a:pt x="50811" y="151650"/>
                      <a:pt x="60690" y="157072"/>
                    </a:cubicBezTo>
                    <a:cubicBezTo>
                      <a:pt x="96111" y="176537"/>
                      <a:pt x="142656" y="187291"/>
                      <a:pt x="191871" y="187291"/>
                    </a:cubicBezTo>
                    <a:cubicBezTo>
                      <a:pt x="220350" y="187291"/>
                      <a:pt x="247850" y="183647"/>
                      <a:pt x="272947" y="176892"/>
                    </a:cubicBezTo>
                    <a:cubicBezTo>
                      <a:pt x="250787" y="197512"/>
                      <a:pt x="233966" y="223910"/>
                      <a:pt x="224889" y="253951"/>
                    </a:cubicBezTo>
                    <a:cubicBezTo>
                      <a:pt x="214120" y="255107"/>
                      <a:pt x="203085" y="255729"/>
                      <a:pt x="191871" y="255729"/>
                    </a:cubicBezTo>
                    <a:cubicBezTo>
                      <a:pt x="147729" y="255729"/>
                      <a:pt x="106523" y="246130"/>
                      <a:pt x="75908" y="228621"/>
                    </a:cubicBezTo>
                    <a:cubicBezTo>
                      <a:pt x="49565" y="213600"/>
                      <a:pt x="34436" y="194135"/>
                      <a:pt x="34436" y="175292"/>
                    </a:cubicBezTo>
                    <a:lnTo>
                      <a:pt x="34436" y="172804"/>
                    </a:lnTo>
                    <a:close/>
                    <a:moveTo>
                      <a:pt x="389239" y="22016"/>
                    </a:moveTo>
                    <a:cubicBezTo>
                      <a:pt x="449931" y="22016"/>
                      <a:pt x="499321" y="71343"/>
                      <a:pt x="499321" y="131957"/>
                    </a:cubicBezTo>
                    <a:lnTo>
                      <a:pt x="455270" y="131957"/>
                    </a:lnTo>
                    <a:cubicBezTo>
                      <a:pt x="455270" y="95606"/>
                      <a:pt x="425636" y="66010"/>
                      <a:pt x="389239" y="66010"/>
                    </a:cubicBezTo>
                    <a:close/>
                    <a:moveTo>
                      <a:pt x="191938" y="0"/>
                    </a:moveTo>
                    <a:cubicBezTo>
                      <a:pt x="273936" y="0"/>
                      <a:pt x="340408" y="32083"/>
                      <a:pt x="340408" y="71659"/>
                    </a:cubicBezTo>
                    <a:cubicBezTo>
                      <a:pt x="340408" y="111235"/>
                      <a:pt x="273936" y="143318"/>
                      <a:pt x="191938" y="143318"/>
                    </a:cubicBezTo>
                    <a:cubicBezTo>
                      <a:pt x="109940" y="143318"/>
                      <a:pt x="43468" y="111235"/>
                      <a:pt x="43468" y="71659"/>
                    </a:cubicBezTo>
                    <a:cubicBezTo>
                      <a:pt x="43468" y="32083"/>
                      <a:pt x="109940" y="0"/>
                      <a:pt x="19193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grpSp>
          <p:nvGrpSpPr>
            <p:cNvPr id="143" name="组合 142">
              <a:extLst>
                <a:ext uri="{FF2B5EF4-FFF2-40B4-BE49-F238E27FC236}">
                  <a16:creationId xmlns:a16="http://schemas.microsoft.com/office/drawing/2014/main" id="{9EF403FB-DF0E-407B-9055-845831A2F0A5}"/>
                </a:ext>
              </a:extLst>
            </p:cNvPr>
            <p:cNvGrpSpPr/>
            <p:nvPr/>
          </p:nvGrpSpPr>
          <p:grpSpPr>
            <a:xfrm>
              <a:off x="6798581" y="5031468"/>
              <a:ext cx="1146629" cy="1146629"/>
              <a:chOff x="4093028" y="-698246"/>
              <a:chExt cx="1799772" cy="1799772"/>
            </a:xfrm>
          </p:grpSpPr>
          <p:sp>
            <p:nvSpPr>
              <p:cNvPr id="151" name="椭圆 150">
                <a:extLst>
                  <a:ext uri="{FF2B5EF4-FFF2-40B4-BE49-F238E27FC236}">
                    <a16:creationId xmlns:a16="http://schemas.microsoft.com/office/drawing/2014/main" id="{D851270F-2697-4E2B-BF5B-19AFE037E8C9}"/>
                  </a:ext>
                </a:extLst>
              </p:cNvPr>
              <p:cNvSpPr/>
              <p:nvPr/>
            </p:nvSpPr>
            <p:spPr>
              <a:xfrm>
                <a:off x="4093028" y="-698246"/>
                <a:ext cx="1799772" cy="1799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52" name="椭圆 111">
                <a:extLst>
                  <a:ext uri="{FF2B5EF4-FFF2-40B4-BE49-F238E27FC236}">
                    <a16:creationId xmlns:a16="http://schemas.microsoft.com/office/drawing/2014/main" id="{20FEB7ED-09C5-4524-8E9F-FED024C08217}"/>
                  </a:ext>
                </a:extLst>
              </p:cNvPr>
              <p:cNvSpPr/>
              <p:nvPr/>
            </p:nvSpPr>
            <p:spPr>
              <a:xfrm>
                <a:off x="4604961" y="-248303"/>
                <a:ext cx="775904" cy="899886"/>
              </a:xfrm>
              <a:custGeom>
                <a:avLst/>
                <a:gdLst>
                  <a:gd name="connsiteX0" fmla="*/ 232301 w 523313"/>
                  <a:gd name="connsiteY0" fmla="*/ 453100 h 606933"/>
                  <a:gd name="connsiteX1" fmla="*/ 443362 w 523313"/>
                  <a:gd name="connsiteY1" fmla="*/ 453100 h 606933"/>
                  <a:gd name="connsiteX2" fmla="*/ 443362 w 523313"/>
                  <a:gd name="connsiteY2" fmla="*/ 496498 h 606933"/>
                  <a:gd name="connsiteX3" fmla="*/ 232301 w 523313"/>
                  <a:gd name="connsiteY3" fmla="*/ 496498 h 606933"/>
                  <a:gd name="connsiteX4" fmla="*/ 166906 w 523313"/>
                  <a:gd name="connsiteY4" fmla="*/ 405116 h 606933"/>
                  <a:gd name="connsiteX5" fmla="*/ 197654 w 523313"/>
                  <a:gd name="connsiteY5" fmla="*/ 435818 h 606933"/>
                  <a:gd name="connsiteX6" fmla="*/ 118601 w 523313"/>
                  <a:gd name="connsiteY6" fmla="*/ 514704 h 606933"/>
                  <a:gd name="connsiteX7" fmla="*/ 70777 w 523313"/>
                  <a:gd name="connsiteY7" fmla="*/ 466951 h 606933"/>
                  <a:gd name="connsiteX8" fmla="*/ 101525 w 523313"/>
                  <a:gd name="connsiteY8" fmla="*/ 436249 h 606933"/>
                  <a:gd name="connsiteX9" fmla="*/ 118601 w 523313"/>
                  <a:gd name="connsiteY9" fmla="*/ 453300 h 606933"/>
                  <a:gd name="connsiteX10" fmla="*/ 232301 w 523313"/>
                  <a:gd name="connsiteY10" fmla="*/ 344783 h 606933"/>
                  <a:gd name="connsiteX11" fmla="*/ 443362 w 523313"/>
                  <a:gd name="connsiteY11" fmla="*/ 344783 h 606933"/>
                  <a:gd name="connsiteX12" fmla="*/ 443362 w 523313"/>
                  <a:gd name="connsiteY12" fmla="*/ 388251 h 606933"/>
                  <a:gd name="connsiteX13" fmla="*/ 232301 w 523313"/>
                  <a:gd name="connsiteY13" fmla="*/ 388251 h 606933"/>
                  <a:gd name="connsiteX14" fmla="*/ 166906 w 523313"/>
                  <a:gd name="connsiteY14" fmla="*/ 296939 h 606933"/>
                  <a:gd name="connsiteX15" fmla="*/ 197654 w 523313"/>
                  <a:gd name="connsiteY15" fmla="*/ 327627 h 606933"/>
                  <a:gd name="connsiteX16" fmla="*/ 118601 w 523313"/>
                  <a:gd name="connsiteY16" fmla="*/ 406527 h 606933"/>
                  <a:gd name="connsiteX17" fmla="*/ 70777 w 523313"/>
                  <a:gd name="connsiteY17" fmla="*/ 358795 h 606933"/>
                  <a:gd name="connsiteX18" fmla="*/ 101525 w 523313"/>
                  <a:gd name="connsiteY18" fmla="*/ 328106 h 606933"/>
                  <a:gd name="connsiteX19" fmla="*/ 118601 w 523313"/>
                  <a:gd name="connsiteY19" fmla="*/ 345150 h 606933"/>
                  <a:gd name="connsiteX20" fmla="*/ 232301 w 523313"/>
                  <a:gd name="connsiteY20" fmla="*/ 236606 h 606933"/>
                  <a:gd name="connsiteX21" fmla="*/ 443362 w 523313"/>
                  <a:gd name="connsiteY21" fmla="*/ 236606 h 606933"/>
                  <a:gd name="connsiteX22" fmla="*/ 443362 w 523313"/>
                  <a:gd name="connsiteY22" fmla="*/ 280004 h 606933"/>
                  <a:gd name="connsiteX23" fmla="*/ 232301 w 523313"/>
                  <a:gd name="connsiteY23" fmla="*/ 280004 h 606933"/>
                  <a:gd name="connsiteX24" fmla="*/ 166906 w 523313"/>
                  <a:gd name="connsiteY24" fmla="*/ 188762 h 606933"/>
                  <a:gd name="connsiteX25" fmla="*/ 197654 w 523313"/>
                  <a:gd name="connsiteY25" fmla="*/ 219470 h 606933"/>
                  <a:gd name="connsiteX26" fmla="*/ 118601 w 523313"/>
                  <a:gd name="connsiteY26" fmla="*/ 298421 h 606933"/>
                  <a:gd name="connsiteX27" fmla="*/ 70777 w 523313"/>
                  <a:gd name="connsiteY27" fmla="*/ 250610 h 606933"/>
                  <a:gd name="connsiteX28" fmla="*/ 101525 w 523313"/>
                  <a:gd name="connsiteY28" fmla="*/ 219902 h 606933"/>
                  <a:gd name="connsiteX29" fmla="*/ 118601 w 523313"/>
                  <a:gd name="connsiteY29" fmla="*/ 236956 h 606933"/>
                  <a:gd name="connsiteX30" fmla="*/ 393684 w 523313"/>
                  <a:gd name="connsiteY30" fmla="*/ 74154 h 606933"/>
                  <a:gd name="connsiteX31" fmla="*/ 393684 w 523313"/>
                  <a:gd name="connsiteY31" fmla="*/ 129434 h 606933"/>
                  <a:gd name="connsiteX32" fmla="*/ 449096 w 523313"/>
                  <a:gd name="connsiteY32" fmla="*/ 129434 h 606933"/>
                  <a:gd name="connsiteX33" fmla="*/ 43513 w 523313"/>
                  <a:gd name="connsiteY33" fmla="*/ 43448 h 606933"/>
                  <a:gd name="connsiteX34" fmla="*/ 43513 w 523313"/>
                  <a:gd name="connsiteY34" fmla="*/ 563533 h 606933"/>
                  <a:gd name="connsiteX35" fmla="*/ 479848 w 523313"/>
                  <a:gd name="connsiteY35" fmla="*/ 563533 h 606933"/>
                  <a:gd name="connsiteX36" fmla="*/ 479848 w 523313"/>
                  <a:gd name="connsiteY36" fmla="*/ 172883 h 606933"/>
                  <a:gd name="connsiteX37" fmla="*/ 350219 w 523313"/>
                  <a:gd name="connsiteY37" fmla="*/ 172883 h 606933"/>
                  <a:gd name="connsiteX38" fmla="*/ 350219 w 523313"/>
                  <a:gd name="connsiteY38" fmla="*/ 43448 h 606933"/>
                  <a:gd name="connsiteX39" fmla="*/ 0 w 523313"/>
                  <a:gd name="connsiteY39" fmla="*/ 0 h 606933"/>
                  <a:gd name="connsiteX40" fmla="*/ 380971 w 523313"/>
                  <a:gd name="connsiteY40" fmla="*/ 0 h 606933"/>
                  <a:gd name="connsiteX41" fmla="*/ 523313 w 523313"/>
                  <a:gd name="connsiteY41" fmla="*/ 142177 h 606933"/>
                  <a:gd name="connsiteX42" fmla="*/ 523313 w 523313"/>
                  <a:gd name="connsiteY42" fmla="*/ 606933 h 606933"/>
                  <a:gd name="connsiteX43" fmla="*/ 0 w 523313"/>
                  <a:gd name="connsiteY43" fmla="*/ 606933 h 60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23313" h="606933">
                    <a:moveTo>
                      <a:pt x="232301" y="453100"/>
                    </a:moveTo>
                    <a:lnTo>
                      <a:pt x="443362" y="453100"/>
                    </a:lnTo>
                    <a:lnTo>
                      <a:pt x="443362" y="496498"/>
                    </a:lnTo>
                    <a:lnTo>
                      <a:pt x="232301" y="496498"/>
                    </a:lnTo>
                    <a:close/>
                    <a:moveTo>
                      <a:pt x="166906" y="405116"/>
                    </a:moveTo>
                    <a:lnTo>
                      <a:pt x="197654" y="435818"/>
                    </a:lnTo>
                    <a:lnTo>
                      <a:pt x="118601" y="514704"/>
                    </a:lnTo>
                    <a:lnTo>
                      <a:pt x="70777" y="466951"/>
                    </a:lnTo>
                    <a:lnTo>
                      <a:pt x="101525" y="436249"/>
                    </a:lnTo>
                    <a:lnTo>
                      <a:pt x="118601" y="453300"/>
                    </a:lnTo>
                    <a:close/>
                    <a:moveTo>
                      <a:pt x="232301" y="344783"/>
                    </a:moveTo>
                    <a:lnTo>
                      <a:pt x="443362" y="344783"/>
                    </a:lnTo>
                    <a:lnTo>
                      <a:pt x="443362" y="388251"/>
                    </a:lnTo>
                    <a:lnTo>
                      <a:pt x="232301" y="388251"/>
                    </a:lnTo>
                    <a:close/>
                    <a:moveTo>
                      <a:pt x="166906" y="296939"/>
                    </a:moveTo>
                    <a:lnTo>
                      <a:pt x="197654" y="327627"/>
                    </a:lnTo>
                    <a:lnTo>
                      <a:pt x="118601" y="406527"/>
                    </a:lnTo>
                    <a:lnTo>
                      <a:pt x="70777" y="358795"/>
                    </a:lnTo>
                    <a:lnTo>
                      <a:pt x="101525" y="328106"/>
                    </a:lnTo>
                    <a:lnTo>
                      <a:pt x="118601" y="345150"/>
                    </a:lnTo>
                    <a:close/>
                    <a:moveTo>
                      <a:pt x="232301" y="236606"/>
                    </a:moveTo>
                    <a:lnTo>
                      <a:pt x="443362" y="236606"/>
                    </a:lnTo>
                    <a:lnTo>
                      <a:pt x="443362" y="280004"/>
                    </a:lnTo>
                    <a:lnTo>
                      <a:pt x="232301" y="280004"/>
                    </a:lnTo>
                    <a:close/>
                    <a:moveTo>
                      <a:pt x="166906" y="188762"/>
                    </a:moveTo>
                    <a:lnTo>
                      <a:pt x="197654" y="219470"/>
                    </a:lnTo>
                    <a:lnTo>
                      <a:pt x="118601" y="298421"/>
                    </a:lnTo>
                    <a:lnTo>
                      <a:pt x="70777" y="250610"/>
                    </a:lnTo>
                    <a:lnTo>
                      <a:pt x="101525" y="219902"/>
                    </a:lnTo>
                    <a:lnTo>
                      <a:pt x="118601" y="236956"/>
                    </a:lnTo>
                    <a:close/>
                    <a:moveTo>
                      <a:pt x="393684" y="74154"/>
                    </a:moveTo>
                    <a:lnTo>
                      <a:pt x="393684" y="129434"/>
                    </a:lnTo>
                    <a:lnTo>
                      <a:pt x="449096" y="129434"/>
                    </a:lnTo>
                    <a:close/>
                    <a:moveTo>
                      <a:pt x="43513" y="43448"/>
                    </a:moveTo>
                    <a:lnTo>
                      <a:pt x="43513" y="563533"/>
                    </a:lnTo>
                    <a:lnTo>
                      <a:pt x="479848" y="563533"/>
                    </a:lnTo>
                    <a:lnTo>
                      <a:pt x="479848" y="172883"/>
                    </a:lnTo>
                    <a:lnTo>
                      <a:pt x="350219" y="172883"/>
                    </a:lnTo>
                    <a:lnTo>
                      <a:pt x="350219" y="43448"/>
                    </a:lnTo>
                    <a:close/>
                    <a:moveTo>
                      <a:pt x="0" y="0"/>
                    </a:moveTo>
                    <a:lnTo>
                      <a:pt x="380971" y="0"/>
                    </a:lnTo>
                    <a:lnTo>
                      <a:pt x="523313" y="142177"/>
                    </a:lnTo>
                    <a:lnTo>
                      <a:pt x="523313" y="606933"/>
                    </a:lnTo>
                    <a:lnTo>
                      <a:pt x="0" y="6069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grpSp>
          <p:nvGrpSpPr>
            <p:cNvPr id="144" name="组合 143">
              <a:extLst>
                <a:ext uri="{FF2B5EF4-FFF2-40B4-BE49-F238E27FC236}">
                  <a16:creationId xmlns:a16="http://schemas.microsoft.com/office/drawing/2014/main" id="{B1BB27DB-C78C-433F-BD44-383E08DF8D32}"/>
                </a:ext>
              </a:extLst>
            </p:cNvPr>
            <p:cNvGrpSpPr/>
            <p:nvPr/>
          </p:nvGrpSpPr>
          <p:grpSpPr>
            <a:xfrm>
              <a:off x="5330936" y="3474926"/>
              <a:ext cx="1507672" cy="1507670"/>
              <a:chOff x="4093028" y="-698246"/>
              <a:chExt cx="1799772" cy="1799772"/>
            </a:xfrm>
          </p:grpSpPr>
          <p:sp>
            <p:nvSpPr>
              <p:cNvPr id="149" name="椭圆 148">
                <a:extLst>
                  <a:ext uri="{FF2B5EF4-FFF2-40B4-BE49-F238E27FC236}">
                    <a16:creationId xmlns:a16="http://schemas.microsoft.com/office/drawing/2014/main" id="{7C4C2260-D423-475C-B5A9-A13EDF5AF1D3}"/>
                  </a:ext>
                </a:extLst>
              </p:cNvPr>
              <p:cNvSpPr/>
              <p:nvPr/>
            </p:nvSpPr>
            <p:spPr>
              <a:xfrm>
                <a:off x="4093028" y="-698246"/>
                <a:ext cx="1799772" cy="1799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57150"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8100000" scaled="1"/>
                  <a:tileRect/>
                </a:gradFill>
              </a:ln>
              <a:effectLst>
                <a:outerShdw blurRad="381000" dist="38100" dir="8100000" algn="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150" name="椭圆 49">
                <a:extLst>
                  <a:ext uri="{FF2B5EF4-FFF2-40B4-BE49-F238E27FC236}">
                    <a16:creationId xmlns:a16="http://schemas.microsoft.com/office/drawing/2014/main" id="{65512CC6-E235-4239-A248-6A4844A181BE}"/>
                  </a:ext>
                </a:extLst>
              </p:cNvPr>
              <p:cNvSpPr/>
              <p:nvPr/>
            </p:nvSpPr>
            <p:spPr>
              <a:xfrm>
                <a:off x="4542970" y="-247361"/>
                <a:ext cx="899886" cy="898002"/>
              </a:xfrm>
              <a:custGeom>
                <a:avLst/>
                <a:gdLst>
                  <a:gd name="connsiteX0" fmla="*/ 73141 w 606368"/>
                  <a:gd name="connsiteY0" fmla="*/ 459099 h 605099"/>
                  <a:gd name="connsiteX1" fmla="*/ 146282 w 606368"/>
                  <a:gd name="connsiteY1" fmla="*/ 532099 h 605099"/>
                  <a:gd name="connsiteX2" fmla="*/ 73141 w 606368"/>
                  <a:gd name="connsiteY2" fmla="*/ 605099 h 605099"/>
                  <a:gd name="connsiteX3" fmla="*/ 0 w 606368"/>
                  <a:gd name="connsiteY3" fmla="*/ 532099 h 605099"/>
                  <a:gd name="connsiteX4" fmla="*/ 73141 w 606368"/>
                  <a:gd name="connsiteY4" fmla="*/ 459099 h 605099"/>
                  <a:gd name="connsiteX5" fmla="*/ 90350 w 606368"/>
                  <a:gd name="connsiteY5" fmla="*/ 311335 h 605099"/>
                  <a:gd name="connsiteX6" fmla="*/ 286566 w 606368"/>
                  <a:gd name="connsiteY6" fmla="*/ 507355 h 605099"/>
                  <a:gd name="connsiteX7" fmla="*/ 245213 w 606368"/>
                  <a:gd name="connsiteY7" fmla="*/ 548647 h 605099"/>
                  <a:gd name="connsiteX8" fmla="*/ 203860 w 606368"/>
                  <a:gd name="connsiteY8" fmla="*/ 507355 h 605099"/>
                  <a:gd name="connsiteX9" fmla="*/ 90350 w 606368"/>
                  <a:gd name="connsiteY9" fmla="*/ 393919 h 605099"/>
                  <a:gd name="connsiteX10" fmla="*/ 48902 w 606368"/>
                  <a:gd name="connsiteY10" fmla="*/ 352627 h 605099"/>
                  <a:gd name="connsiteX11" fmla="*/ 90350 w 606368"/>
                  <a:gd name="connsiteY11" fmla="*/ 311335 h 605099"/>
                  <a:gd name="connsiteX12" fmla="*/ 112838 w 606368"/>
                  <a:gd name="connsiteY12" fmla="*/ 158772 h 605099"/>
                  <a:gd name="connsiteX13" fmla="*/ 439340 w 606368"/>
                  <a:gd name="connsiteY13" fmla="*/ 484848 h 605099"/>
                  <a:gd name="connsiteX14" fmla="*/ 397986 w 606368"/>
                  <a:gd name="connsiteY14" fmla="*/ 526136 h 605099"/>
                  <a:gd name="connsiteX15" fmla="*/ 356631 w 606368"/>
                  <a:gd name="connsiteY15" fmla="*/ 484848 h 605099"/>
                  <a:gd name="connsiteX16" fmla="*/ 112838 w 606368"/>
                  <a:gd name="connsiteY16" fmla="*/ 241443 h 605099"/>
                  <a:gd name="connsiteX17" fmla="*/ 71483 w 606368"/>
                  <a:gd name="connsiteY17" fmla="*/ 200060 h 605099"/>
                  <a:gd name="connsiteX18" fmla="*/ 112838 w 606368"/>
                  <a:gd name="connsiteY18" fmla="*/ 158772 h 605099"/>
                  <a:gd name="connsiteX19" fmla="*/ 121024 w 606368"/>
                  <a:gd name="connsiteY19" fmla="*/ 0 h 605099"/>
                  <a:gd name="connsiteX20" fmla="*/ 606368 w 606368"/>
                  <a:gd name="connsiteY20" fmla="*/ 484702 h 605099"/>
                  <a:gd name="connsiteX21" fmla="*/ 565012 w 606368"/>
                  <a:gd name="connsiteY21" fmla="*/ 525995 h 605099"/>
                  <a:gd name="connsiteX22" fmla="*/ 523656 w 606368"/>
                  <a:gd name="connsiteY22" fmla="*/ 484702 h 605099"/>
                  <a:gd name="connsiteX23" fmla="*/ 121024 w 606368"/>
                  <a:gd name="connsiteY23" fmla="*/ 82586 h 605099"/>
                  <a:gd name="connsiteX24" fmla="*/ 79668 w 606368"/>
                  <a:gd name="connsiteY24" fmla="*/ 41293 h 605099"/>
                  <a:gd name="connsiteX25" fmla="*/ 121024 w 606368"/>
                  <a:gd name="connsiteY25" fmla="*/ 0 h 60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6368" h="605099">
                    <a:moveTo>
                      <a:pt x="73141" y="459099"/>
                    </a:moveTo>
                    <a:cubicBezTo>
                      <a:pt x="113536" y="459099"/>
                      <a:pt x="146282" y="491782"/>
                      <a:pt x="146282" y="532099"/>
                    </a:cubicBezTo>
                    <a:cubicBezTo>
                      <a:pt x="146282" y="572416"/>
                      <a:pt x="113536" y="605099"/>
                      <a:pt x="73141" y="605099"/>
                    </a:cubicBezTo>
                    <a:cubicBezTo>
                      <a:pt x="32746" y="605099"/>
                      <a:pt x="0" y="572416"/>
                      <a:pt x="0" y="532099"/>
                    </a:cubicBezTo>
                    <a:cubicBezTo>
                      <a:pt x="0" y="491782"/>
                      <a:pt x="32746" y="459099"/>
                      <a:pt x="73141" y="459099"/>
                    </a:cubicBezTo>
                    <a:close/>
                    <a:moveTo>
                      <a:pt x="90350" y="311335"/>
                    </a:moveTo>
                    <a:cubicBezTo>
                      <a:pt x="198584" y="311335"/>
                      <a:pt x="286566" y="399280"/>
                      <a:pt x="286566" y="507355"/>
                    </a:cubicBezTo>
                    <a:cubicBezTo>
                      <a:pt x="286566" y="530118"/>
                      <a:pt x="268103" y="548647"/>
                      <a:pt x="245213" y="548647"/>
                    </a:cubicBezTo>
                    <a:cubicBezTo>
                      <a:pt x="222417" y="548647"/>
                      <a:pt x="203860" y="530118"/>
                      <a:pt x="203860" y="507355"/>
                    </a:cubicBezTo>
                    <a:cubicBezTo>
                      <a:pt x="203860" y="444805"/>
                      <a:pt x="152898" y="393919"/>
                      <a:pt x="90350" y="393919"/>
                    </a:cubicBezTo>
                    <a:cubicBezTo>
                      <a:pt x="67459" y="393919"/>
                      <a:pt x="48902" y="375483"/>
                      <a:pt x="48902" y="352627"/>
                    </a:cubicBezTo>
                    <a:cubicBezTo>
                      <a:pt x="48902" y="329770"/>
                      <a:pt x="67459" y="311335"/>
                      <a:pt x="90350" y="311335"/>
                    </a:cubicBezTo>
                    <a:close/>
                    <a:moveTo>
                      <a:pt x="112838" y="158772"/>
                    </a:moveTo>
                    <a:cubicBezTo>
                      <a:pt x="292857" y="158772"/>
                      <a:pt x="439340" y="305021"/>
                      <a:pt x="439340" y="484848"/>
                    </a:cubicBezTo>
                    <a:cubicBezTo>
                      <a:pt x="439340" y="507608"/>
                      <a:pt x="420783" y="526136"/>
                      <a:pt x="397986" y="526136"/>
                    </a:cubicBezTo>
                    <a:cubicBezTo>
                      <a:pt x="375095" y="526136"/>
                      <a:pt x="356631" y="507608"/>
                      <a:pt x="356631" y="484848"/>
                    </a:cubicBezTo>
                    <a:cubicBezTo>
                      <a:pt x="356631" y="350636"/>
                      <a:pt x="247263" y="241443"/>
                      <a:pt x="112838" y="241443"/>
                    </a:cubicBezTo>
                    <a:cubicBezTo>
                      <a:pt x="89947" y="241443"/>
                      <a:pt x="71483" y="222915"/>
                      <a:pt x="71483" y="200060"/>
                    </a:cubicBezTo>
                    <a:cubicBezTo>
                      <a:pt x="71483" y="177300"/>
                      <a:pt x="89947" y="158772"/>
                      <a:pt x="112838" y="158772"/>
                    </a:cubicBezTo>
                    <a:close/>
                    <a:moveTo>
                      <a:pt x="121024" y="0"/>
                    </a:moveTo>
                    <a:cubicBezTo>
                      <a:pt x="388661" y="0"/>
                      <a:pt x="606368" y="217377"/>
                      <a:pt x="606368" y="484702"/>
                    </a:cubicBezTo>
                    <a:cubicBezTo>
                      <a:pt x="606368" y="507465"/>
                      <a:pt x="587904" y="525995"/>
                      <a:pt x="565012" y="525995"/>
                    </a:cubicBezTo>
                    <a:cubicBezTo>
                      <a:pt x="542120" y="525995"/>
                      <a:pt x="523656" y="507465"/>
                      <a:pt x="523656" y="484702"/>
                    </a:cubicBezTo>
                    <a:cubicBezTo>
                      <a:pt x="523656" y="262997"/>
                      <a:pt x="342971" y="82586"/>
                      <a:pt x="121024" y="82586"/>
                    </a:cubicBezTo>
                    <a:cubicBezTo>
                      <a:pt x="98227" y="82586"/>
                      <a:pt x="79668" y="64150"/>
                      <a:pt x="79668" y="41293"/>
                    </a:cubicBezTo>
                    <a:cubicBezTo>
                      <a:pt x="79668" y="18530"/>
                      <a:pt x="98227" y="0"/>
                      <a:pt x="1210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28" tIns="45714" rIns="91428" bIns="45714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457154"/>
                <a:endParaRPr lang="zh-CN" altLang="en-US">
                  <a:solidFill>
                    <a:prstClr val="white"/>
                  </a:soli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cxnSp>
          <p:nvCxnSpPr>
            <p:cNvPr id="145" name="直接箭头连接符 144">
              <a:extLst>
                <a:ext uri="{FF2B5EF4-FFF2-40B4-BE49-F238E27FC236}">
                  <a16:creationId xmlns:a16="http://schemas.microsoft.com/office/drawing/2014/main" id="{A7DF929D-C6B6-46C5-BD4E-685075C47A5F}"/>
                </a:ext>
              </a:extLst>
            </p:cNvPr>
            <p:cNvCxnSpPr>
              <a:cxnSpLocks/>
            </p:cNvCxnSpPr>
            <p:nvPr/>
          </p:nvCxnSpPr>
          <p:spPr>
            <a:xfrm>
              <a:off x="6668747" y="4229338"/>
              <a:ext cx="832981" cy="0"/>
            </a:xfrm>
            <a:prstGeom prst="straightConnector1">
              <a:avLst/>
            </a:prstGeom>
            <a:ln w="762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直接箭头连接符 145">
              <a:extLst>
                <a:ext uri="{FF2B5EF4-FFF2-40B4-BE49-F238E27FC236}">
                  <a16:creationId xmlns:a16="http://schemas.microsoft.com/office/drawing/2014/main" id="{0C578335-239A-43E5-8E6F-0D162079E1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67815" y="4228761"/>
              <a:ext cx="832981" cy="0"/>
            </a:xfrm>
            <a:prstGeom prst="straightConnector1">
              <a:avLst/>
            </a:prstGeom>
            <a:ln w="762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直接箭头连接符 146">
              <a:extLst>
                <a:ext uri="{FF2B5EF4-FFF2-40B4-BE49-F238E27FC236}">
                  <a16:creationId xmlns:a16="http://schemas.microsoft.com/office/drawing/2014/main" id="{92635151-5743-4782-B205-7D70F1090039}"/>
                </a:ext>
              </a:extLst>
            </p:cNvPr>
            <p:cNvCxnSpPr>
              <a:cxnSpLocks/>
            </p:cNvCxnSpPr>
            <p:nvPr/>
          </p:nvCxnSpPr>
          <p:spPr>
            <a:xfrm>
              <a:off x="6467516" y="4730331"/>
              <a:ext cx="434363" cy="434363"/>
            </a:xfrm>
            <a:prstGeom prst="straightConnector1">
              <a:avLst/>
            </a:prstGeom>
            <a:ln w="762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直接箭头连接符 147">
              <a:extLst>
                <a:ext uri="{FF2B5EF4-FFF2-40B4-BE49-F238E27FC236}">
                  <a16:creationId xmlns:a16="http://schemas.microsoft.com/office/drawing/2014/main" id="{B7EBCF7C-767A-42A4-B28A-90E5338E2D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67516" y="3293981"/>
              <a:ext cx="434363" cy="434363"/>
            </a:xfrm>
            <a:prstGeom prst="straightConnector1">
              <a:avLst/>
            </a:prstGeom>
            <a:ln w="762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2CFD4DFA-95BB-4372-AAC5-A9B8C201F4EB}"/>
              </a:ext>
            </a:extLst>
          </p:cNvPr>
          <p:cNvGrpSpPr/>
          <p:nvPr/>
        </p:nvGrpSpPr>
        <p:grpSpPr>
          <a:xfrm>
            <a:off x="7885685" y="2223031"/>
            <a:ext cx="2410767" cy="868859"/>
            <a:chOff x="6818242" y="1725490"/>
            <a:chExt cx="2411081" cy="868972"/>
          </a:xfrm>
        </p:grpSpPr>
        <p:sp>
          <p:nvSpPr>
            <p:cNvPr id="28" name="文本框 6">
              <a:extLst>
                <a:ext uri="{FF2B5EF4-FFF2-40B4-BE49-F238E27FC236}">
                  <a16:creationId xmlns:a16="http://schemas.microsoft.com/office/drawing/2014/main" id="{6E6E8D70-EEBA-44DF-BD4F-E336390265BA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9" name="文本框 7">
              <a:extLst>
                <a:ext uri="{FF2B5EF4-FFF2-40B4-BE49-F238E27FC236}">
                  <a16:creationId xmlns:a16="http://schemas.microsoft.com/office/drawing/2014/main" id="{883FF479-A66B-4FE8-8F2A-0D6A2FF2B33C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B2C9DD8-AC67-4F84-A058-C29DDB0A6353}"/>
              </a:ext>
            </a:extLst>
          </p:cNvPr>
          <p:cNvGrpSpPr/>
          <p:nvPr/>
        </p:nvGrpSpPr>
        <p:grpSpPr>
          <a:xfrm>
            <a:off x="7885685" y="4861460"/>
            <a:ext cx="2410767" cy="868859"/>
            <a:chOff x="6818242" y="1725490"/>
            <a:chExt cx="2411081" cy="868972"/>
          </a:xfrm>
        </p:grpSpPr>
        <p:sp>
          <p:nvSpPr>
            <p:cNvPr id="31" name="文本框 6">
              <a:extLst>
                <a:ext uri="{FF2B5EF4-FFF2-40B4-BE49-F238E27FC236}">
                  <a16:creationId xmlns:a16="http://schemas.microsoft.com/office/drawing/2014/main" id="{76D69E1C-C920-43C7-9F99-208E30AA10AB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2" name="文本框 7">
              <a:extLst>
                <a:ext uri="{FF2B5EF4-FFF2-40B4-BE49-F238E27FC236}">
                  <a16:creationId xmlns:a16="http://schemas.microsoft.com/office/drawing/2014/main" id="{3F357A09-C0D4-4E17-8950-FE08AE2BDBFD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9A416A5E-6095-4B4C-A3CB-D8DD9873FE27}"/>
              </a:ext>
            </a:extLst>
          </p:cNvPr>
          <p:cNvGrpSpPr/>
          <p:nvPr/>
        </p:nvGrpSpPr>
        <p:grpSpPr>
          <a:xfrm>
            <a:off x="8715156" y="3542245"/>
            <a:ext cx="2410767" cy="868859"/>
            <a:chOff x="6818242" y="1725490"/>
            <a:chExt cx="2411081" cy="868972"/>
          </a:xfrm>
        </p:grpSpPr>
        <p:sp>
          <p:nvSpPr>
            <p:cNvPr id="34" name="文本框 6">
              <a:extLst>
                <a:ext uri="{FF2B5EF4-FFF2-40B4-BE49-F238E27FC236}">
                  <a16:creationId xmlns:a16="http://schemas.microsoft.com/office/drawing/2014/main" id="{C3F7BED4-6528-45D9-B8E1-E30CF9CF0ACD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5" name="文本框 7">
              <a:extLst>
                <a:ext uri="{FF2B5EF4-FFF2-40B4-BE49-F238E27FC236}">
                  <a16:creationId xmlns:a16="http://schemas.microsoft.com/office/drawing/2014/main" id="{2760E3C6-E2EF-476B-8A15-C41A20EB6262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DCD30E4-08FF-45F0-B72A-E814C395EC6C}"/>
              </a:ext>
            </a:extLst>
          </p:cNvPr>
          <p:cNvGrpSpPr/>
          <p:nvPr/>
        </p:nvGrpSpPr>
        <p:grpSpPr>
          <a:xfrm>
            <a:off x="1076095" y="3322945"/>
            <a:ext cx="1955266" cy="868859"/>
            <a:chOff x="6818242" y="1725490"/>
            <a:chExt cx="1955521" cy="868972"/>
          </a:xfrm>
        </p:grpSpPr>
        <p:sp>
          <p:nvSpPr>
            <p:cNvPr id="37" name="文本框 6">
              <a:extLst>
                <a:ext uri="{FF2B5EF4-FFF2-40B4-BE49-F238E27FC236}">
                  <a16:creationId xmlns:a16="http://schemas.microsoft.com/office/drawing/2014/main" id="{E6C595EF-53ED-43C1-8C46-42FC47AE71F0}"/>
                </a:ext>
              </a:extLst>
            </p:cNvPr>
            <p:cNvSpPr txBox="1"/>
            <p:nvPr/>
          </p:nvSpPr>
          <p:spPr>
            <a:xfrm>
              <a:off x="6818242" y="2046869"/>
              <a:ext cx="195552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8" name="文本框 7">
              <a:extLst>
                <a:ext uri="{FF2B5EF4-FFF2-40B4-BE49-F238E27FC236}">
                  <a16:creationId xmlns:a16="http://schemas.microsoft.com/office/drawing/2014/main" id="{6869B15B-ADB9-46A5-8AEF-646DB4D05B23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959683B3-E68D-4C74-A3C1-E1DA2FF8A087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160" name="文本框 159">
              <a:extLst>
                <a:ext uri="{FF2B5EF4-FFF2-40B4-BE49-F238E27FC236}">
                  <a16:creationId xmlns:a16="http://schemas.microsoft.com/office/drawing/2014/main" id="{60310208-21D1-45E8-BEA7-F82C021B8C5D}"/>
                </a:ext>
              </a:extLst>
            </p:cNvPr>
            <p:cNvSpPr txBox="1"/>
            <p:nvPr/>
          </p:nvSpPr>
          <p:spPr>
            <a:xfrm>
              <a:off x="1611895" y="3171690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61" name="文本框 7">
              <a:extLst>
                <a:ext uri="{FF2B5EF4-FFF2-40B4-BE49-F238E27FC236}">
                  <a16:creationId xmlns:a16="http://schemas.microsoft.com/office/drawing/2014/main" id="{D8630DD9-D6A0-49D3-96C5-288EE50A9A07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2" name="矩形 161">
              <a:extLst>
                <a:ext uri="{FF2B5EF4-FFF2-40B4-BE49-F238E27FC236}">
                  <a16:creationId xmlns:a16="http://schemas.microsoft.com/office/drawing/2014/main" id="{280595E1-EEC8-4AD5-9D82-58A1E88F898C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3" name="TextBox 9">
            <a:extLst>
              <a:ext uri="{FF2B5EF4-FFF2-40B4-BE49-F238E27FC236}">
                <a16:creationId xmlns:a16="http://schemas.microsoft.com/office/drawing/2014/main" id="{E049B772-0E31-8DC1-74B3-DFF7E874A93B}"/>
              </a:ext>
            </a:extLst>
          </p:cNvPr>
          <p:cNvSpPr txBox="1"/>
          <p:nvPr/>
        </p:nvSpPr>
        <p:spPr>
          <a:xfrm>
            <a:off x="464027" y="6598146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66611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41EF5EC8-DFCE-4AA5-B588-728372A473B5}"/>
              </a:ext>
            </a:extLst>
          </p:cNvPr>
          <p:cNvGrpSpPr/>
          <p:nvPr/>
        </p:nvGrpSpPr>
        <p:grpSpPr>
          <a:xfrm>
            <a:off x="3243410" y="1850929"/>
            <a:ext cx="5703593" cy="3732337"/>
            <a:chOff x="2851150" y="1989138"/>
            <a:chExt cx="6138862" cy="4017168"/>
          </a:xfrm>
        </p:grpSpPr>
        <p:sp>
          <p:nvSpPr>
            <p:cNvPr id="2" name="对话气泡: 圆角矩形 1">
              <a:extLst>
                <a:ext uri="{FF2B5EF4-FFF2-40B4-BE49-F238E27FC236}">
                  <a16:creationId xmlns:a16="http://schemas.microsoft.com/office/drawing/2014/main" id="{5BE08727-5F46-4BC7-83B5-1DC848238191}"/>
                </a:ext>
              </a:extLst>
            </p:cNvPr>
            <p:cNvSpPr/>
            <p:nvPr/>
          </p:nvSpPr>
          <p:spPr>
            <a:xfrm>
              <a:off x="2851150" y="1989138"/>
              <a:ext cx="3244850" cy="1122361"/>
            </a:xfrm>
            <a:prstGeom prst="wedgeRoundRectCallou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对话气泡: 圆角矩形 5">
              <a:extLst>
                <a:ext uri="{FF2B5EF4-FFF2-40B4-BE49-F238E27FC236}">
                  <a16:creationId xmlns:a16="http://schemas.microsoft.com/office/drawing/2014/main" id="{AA7067E8-30B8-4176-A981-565854E4CD4B}"/>
                </a:ext>
              </a:extLst>
            </p:cNvPr>
            <p:cNvSpPr/>
            <p:nvPr/>
          </p:nvSpPr>
          <p:spPr>
            <a:xfrm flipH="1">
              <a:off x="5745162" y="2954074"/>
              <a:ext cx="3244850" cy="1122361"/>
            </a:xfrm>
            <a:prstGeom prst="wedgeRoundRectCallou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" name="对话气泡: 圆角矩形 3">
              <a:extLst>
                <a:ext uri="{FF2B5EF4-FFF2-40B4-BE49-F238E27FC236}">
                  <a16:creationId xmlns:a16="http://schemas.microsoft.com/office/drawing/2014/main" id="{2C366597-3738-4127-985F-ECE7A18BE09B}"/>
                </a:ext>
              </a:extLst>
            </p:cNvPr>
            <p:cNvSpPr/>
            <p:nvPr/>
          </p:nvSpPr>
          <p:spPr>
            <a:xfrm>
              <a:off x="2851150" y="3919008"/>
              <a:ext cx="3244850" cy="1122361"/>
            </a:xfrm>
            <a:prstGeom prst="wedgeRoundRectCallou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0" name="对话气泡: 圆角矩形 9">
              <a:extLst>
                <a:ext uri="{FF2B5EF4-FFF2-40B4-BE49-F238E27FC236}">
                  <a16:creationId xmlns:a16="http://schemas.microsoft.com/office/drawing/2014/main" id="{89C254D9-B590-4DA6-9474-363C0F065404}"/>
                </a:ext>
              </a:extLst>
            </p:cNvPr>
            <p:cNvSpPr/>
            <p:nvPr/>
          </p:nvSpPr>
          <p:spPr>
            <a:xfrm flipH="1">
              <a:off x="5745162" y="4883945"/>
              <a:ext cx="3244850" cy="1122361"/>
            </a:xfrm>
            <a:prstGeom prst="wedgeRoundRectCallou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16" name="文本框 6">
            <a:extLst>
              <a:ext uri="{FF2B5EF4-FFF2-40B4-BE49-F238E27FC236}">
                <a16:creationId xmlns:a16="http://schemas.microsoft.com/office/drawing/2014/main" id="{70E7D8CF-6B53-4ED3-B418-0D8591D66113}"/>
              </a:ext>
            </a:extLst>
          </p:cNvPr>
          <p:cNvSpPr txBox="1"/>
          <p:nvPr/>
        </p:nvSpPr>
        <p:spPr>
          <a:xfrm>
            <a:off x="3443387" y="2021466"/>
            <a:ext cx="2488839" cy="623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" name="文本框 7">
            <a:extLst>
              <a:ext uri="{FF2B5EF4-FFF2-40B4-BE49-F238E27FC236}">
                <a16:creationId xmlns:a16="http://schemas.microsoft.com/office/drawing/2014/main" id="{6A646F22-E028-4031-9A35-852144C56CF6}"/>
              </a:ext>
            </a:extLst>
          </p:cNvPr>
          <p:cNvSpPr txBox="1"/>
          <p:nvPr/>
        </p:nvSpPr>
        <p:spPr>
          <a:xfrm>
            <a:off x="1412241" y="2876628"/>
            <a:ext cx="1674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8" name="文本框 7">
            <a:extLst>
              <a:ext uri="{FF2B5EF4-FFF2-40B4-BE49-F238E27FC236}">
                <a16:creationId xmlns:a16="http://schemas.microsoft.com/office/drawing/2014/main" id="{485D636E-1107-4646-9EFB-62A99427AE15}"/>
              </a:ext>
            </a:extLst>
          </p:cNvPr>
          <p:cNvSpPr txBox="1"/>
          <p:nvPr/>
        </p:nvSpPr>
        <p:spPr>
          <a:xfrm>
            <a:off x="1412241" y="4661133"/>
            <a:ext cx="1674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9" name="文本框 7">
            <a:extLst>
              <a:ext uri="{FF2B5EF4-FFF2-40B4-BE49-F238E27FC236}">
                <a16:creationId xmlns:a16="http://schemas.microsoft.com/office/drawing/2014/main" id="{27949ADD-634D-48F9-9A94-007FAF2E371D}"/>
              </a:ext>
            </a:extLst>
          </p:cNvPr>
          <p:cNvSpPr txBox="1"/>
          <p:nvPr/>
        </p:nvSpPr>
        <p:spPr>
          <a:xfrm>
            <a:off x="9123101" y="3793248"/>
            <a:ext cx="1674118" cy="338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1600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0" name="文本框 7">
            <a:extLst>
              <a:ext uri="{FF2B5EF4-FFF2-40B4-BE49-F238E27FC236}">
                <a16:creationId xmlns:a16="http://schemas.microsoft.com/office/drawing/2014/main" id="{585A0D60-6B0D-4DB3-943B-E4CB5739770C}"/>
              </a:ext>
            </a:extLst>
          </p:cNvPr>
          <p:cNvSpPr txBox="1"/>
          <p:nvPr/>
        </p:nvSpPr>
        <p:spPr>
          <a:xfrm>
            <a:off x="9123101" y="5577752"/>
            <a:ext cx="1674118" cy="338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1600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1" name="文本框 6">
            <a:extLst>
              <a:ext uri="{FF2B5EF4-FFF2-40B4-BE49-F238E27FC236}">
                <a16:creationId xmlns:a16="http://schemas.microsoft.com/office/drawing/2014/main" id="{6646CA49-AE2B-4A0F-8545-EAF7C18FD940}"/>
              </a:ext>
            </a:extLst>
          </p:cNvPr>
          <p:cNvSpPr txBox="1"/>
          <p:nvPr/>
        </p:nvSpPr>
        <p:spPr>
          <a:xfrm>
            <a:off x="3443387" y="3814501"/>
            <a:ext cx="2488839" cy="623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2" name="文本框 6">
            <a:extLst>
              <a:ext uri="{FF2B5EF4-FFF2-40B4-BE49-F238E27FC236}">
                <a16:creationId xmlns:a16="http://schemas.microsoft.com/office/drawing/2014/main" id="{D4FE6692-D9B2-4C81-BCCE-C9FDE6C95A6C}"/>
              </a:ext>
            </a:extLst>
          </p:cNvPr>
          <p:cNvSpPr txBox="1"/>
          <p:nvPr/>
        </p:nvSpPr>
        <p:spPr>
          <a:xfrm>
            <a:off x="6195194" y="2896161"/>
            <a:ext cx="2488839" cy="623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3" name="文本框 6">
            <a:extLst>
              <a:ext uri="{FF2B5EF4-FFF2-40B4-BE49-F238E27FC236}">
                <a16:creationId xmlns:a16="http://schemas.microsoft.com/office/drawing/2014/main" id="{2EB32DF0-AE77-455C-9880-E5F3E2F0EF32}"/>
              </a:ext>
            </a:extLst>
          </p:cNvPr>
          <p:cNvSpPr txBox="1"/>
          <p:nvPr/>
        </p:nvSpPr>
        <p:spPr>
          <a:xfrm>
            <a:off x="6195194" y="4711019"/>
            <a:ext cx="2488839" cy="623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pic>
        <p:nvPicPr>
          <p:cNvPr id="29" name="图片占位符 28">
            <a:extLst>
              <a:ext uri="{FF2B5EF4-FFF2-40B4-BE49-F238E27FC236}">
                <a16:creationId xmlns:a16="http://schemas.microsoft.com/office/drawing/2014/main" id="{E47BB8B6-3C97-49C7-8212-7CEC8A680FC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1" name="图片占位符 30">
            <a:extLst>
              <a:ext uri="{FF2B5EF4-FFF2-40B4-BE49-F238E27FC236}">
                <a16:creationId xmlns:a16="http://schemas.microsoft.com/office/drawing/2014/main" id="{FAF8549E-0D61-48F6-AE25-1CB2F8F0688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3" name="图片占位符 32">
            <a:extLst>
              <a:ext uri="{FF2B5EF4-FFF2-40B4-BE49-F238E27FC236}">
                <a16:creationId xmlns:a16="http://schemas.microsoft.com/office/drawing/2014/main" id="{692174FD-C038-4FE7-A0A9-86F66CE97F3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5" name="图片占位符 34">
            <a:extLst>
              <a:ext uri="{FF2B5EF4-FFF2-40B4-BE49-F238E27FC236}">
                <a16:creationId xmlns:a16="http://schemas.microsoft.com/office/drawing/2014/main" id="{A3490210-5467-4CCF-B975-0CC49F337DB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0B3C7C1A-1B7E-485C-9B93-183F4874C586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AB17DBDF-659E-4CCD-ADE3-CB80C0909500}"/>
                </a:ext>
              </a:extLst>
            </p:cNvPr>
            <p:cNvSpPr txBox="1"/>
            <p:nvPr/>
          </p:nvSpPr>
          <p:spPr>
            <a:xfrm>
              <a:off x="1611895" y="3212218"/>
              <a:ext cx="5379455" cy="215444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8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8" name="文本框 7">
              <a:extLst>
                <a:ext uri="{FF2B5EF4-FFF2-40B4-BE49-F238E27FC236}">
                  <a16:creationId xmlns:a16="http://schemas.microsoft.com/office/drawing/2014/main" id="{52CB6604-34CD-40F4-B061-73BB5AA90C1B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846D471F-7D0D-4727-B217-5DE17791BCBB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4417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菱形 2">
            <a:extLst>
              <a:ext uri="{FF2B5EF4-FFF2-40B4-BE49-F238E27FC236}">
                <a16:creationId xmlns:a16="http://schemas.microsoft.com/office/drawing/2014/main" id="{2DFAB882-FB40-49B4-9A2D-9B8262534335}"/>
              </a:ext>
            </a:extLst>
          </p:cNvPr>
          <p:cNvSpPr/>
          <p:nvPr/>
        </p:nvSpPr>
        <p:spPr>
          <a:xfrm>
            <a:off x="3771409" y="1105997"/>
            <a:ext cx="4647595" cy="4647595"/>
          </a:xfrm>
          <a:prstGeom prst="diamond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8449C1F-574C-4394-847E-4A78205951FE}"/>
              </a:ext>
            </a:extLst>
          </p:cNvPr>
          <p:cNvSpPr txBox="1"/>
          <p:nvPr/>
        </p:nvSpPr>
        <p:spPr>
          <a:xfrm>
            <a:off x="4166472" y="3356246"/>
            <a:ext cx="3857468" cy="64624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914309">
              <a:defRPr/>
            </a:pPr>
            <a:r>
              <a:rPr lang="en-US" altLang="zh-CN" sz="36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3600" b="1" kern="0" dirty="0">
              <a:gradFill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18900000" scaled="1"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47F318D-5CCB-4B3C-AC7D-016A116D4771}"/>
              </a:ext>
            </a:extLst>
          </p:cNvPr>
          <p:cNvSpPr txBox="1"/>
          <p:nvPr/>
        </p:nvSpPr>
        <p:spPr>
          <a:xfrm>
            <a:off x="5036166" y="4066371"/>
            <a:ext cx="2118082" cy="461665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457154">
              <a:defRPr/>
            </a:pPr>
            <a:r>
              <a:rPr lang="en-US" altLang="zh-CN" sz="120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2D74225-096A-46FA-94CA-2BEFE52E07DB}"/>
              </a:ext>
            </a:extLst>
          </p:cNvPr>
          <p:cNvGrpSpPr/>
          <p:nvPr/>
        </p:nvGrpSpPr>
        <p:grpSpPr>
          <a:xfrm>
            <a:off x="5417115" y="1679674"/>
            <a:ext cx="1356183" cy="1356183"/>
            <a:chOff x="5417820" y="1678652"/>
            <a:chExt cx="1356360" cy="1356360"/>
          </a:xfrm>
        </p:grpSpPr>
        <p:sp>
          <p:nvSpPr>
            <p:cNvPr id="7" name="菱形 6">
              <a:extLst>
                <a:ext uri="{FF2B5EF4-FFF2-40B4-BE49-F238E27FC236}">
                  <a16:creationId xmlns:a16="http://schemas.microsoft.com/office/drawing/2014/main" id="{ACDD6B32-9C00-461A-8C07-05B4D6879455}"/>
                </a:ext>
              </a:extLst>
            </p:cNvPr>
            <p:cNvSpPr/>
            <p:nvPr/>
          </p:nvSpPr>
          <p:spPr>
            <a:xfrm>
              <a:off x="5417820" y="1678652"/>
              <a:ext cx="1356360" cy="135636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E990BFB-58B5-4CA3-9CA1-159C06C27CB1}"/>
                </a:ext>
              </a:extLst>
            </p:cNvPr>
            <p:cNvSpPr txBox="1"/>
            <p:nvPr/>
          </p:nvSpPr>
          <p:spPr>
            <a:xfrm>
              <a:off x="5554980" y="1972112"/>
              <a:ext cx="108204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R="0" lvl="0" indent="0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600" i="0" u="none" strike="noStrike" kern="0" cap="none" spc="0" normalizeH="0" baseline="0">
                  <a:ln>
                    <a:noFill/>
                  </a:ln>
                  <a:gradFill flip="none" rotWithShape="1">
                    <a:gsLst>
                      <a:gs pos="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5400000" scaled="1"/>
                    <a:tileRect/>
                  </a:gradFill>
                  <a:effectLst/>
                  <a:uLnTx/>
                  <a:uFillTx/>
                </a:defRPr>
              </a:lvl1pPr>
            </a:lstStyle>
            <a:p>
              <a:pPr algn="ctr" defTabSz="914309"/>
              <a:r>
                <a:rPr lang="en-US" altLang="zh-CN" sz="4400" b="1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03</a:t>
              </a:r>
              <a:endParaRPr lang="zh-CN" altLang="en-US" sz="4400" b="1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13171D2-E471-40AA-9275-070E63D3A5F8}"/>
              </a:ext>
            </a:extLst>
          </p:cNvPr>
          <p:cNvGrpSpPr/>
          <p:nvPr/>
        </p:nvGrpSpPr>
        <p:grpSpPr>
          <a:xfrm>
            <a:off x="2944256" y="1975346"/>
            <a:ext cx="1184410" cy="1184410"/>
            <a:chOff x="2944640" y="1974363"/>
            <a:chExt cx="1184564" cy="1184564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42D9014B-DFB3-4887-B31C-660673821145}"/>
                </a:ext>
              </a:extLst>
            </p:cNvPr>
            <p:cNvSpPr/>
            <p:nvPr/>
          </p:nvSpPr>
          <p:spPr>
            <a:xfrm>
              <a:off x="2944640" y="1974363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椭圆 33">
              <a:extLst>
                <a:ext uri="{FF2B5EF4-FFF2-40B4-BE49-F238E27FC236}">
                  <a16:creationId xmlns:a16="http://schemas.microsoft.com/office/drawing/2014/main" id="{9AAAA654-12EA-42FA-BBF2-C2E1E0AB7E5A}"/>
                </a:ext>
              </a:extLst>
            </p:cNvPr>
            <p:cNvSpPr/>
            <p:nvPr/>
          </p:nvSpPr>
          <p:spPr>
            <a:xfrm>
              <a:off x="3336897" y="2381086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8DB9105-C303-4ABB-AE2D-C14528EA7A11}"/>
              </a:ext>
            </a:extLst>
          </p:cNvPr>
          <p:cNvGrpSpPr/>
          <p:nvPr/>
        </p:nvGrpSpPr>
        <p:grpSpPr>
          <a:xfrm>
            <a:off x="8023941" y="3976110"/>
            <a:ext cx="779216" cy="779216"/>
            <a:chOff x="8024986" y="3975387"/>
            <a:chExt cx="779317" cy="779317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40A3CA-0F07-4A65-9A1F-29F7195AAF01}"/>
                </a:ext>
              </a:extLst>
            </p:cNvPr>
            <p:cNvSpPr/>
            <p:nvPr/>
          </p:nvSpPr>
          <p:spPr>
            <a:xfrm>
              <a:off x="8024986" y="3975387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椭圆 34">
              <a:extLst>
                <a:ext uri="{FF2B5EF4-FFF2-40B4-BE49-F238E27FC236}">
                  <a16:creationId xmlns:a16="http://schemas.microsoft.com/office/drawing/2014/main" id="{2784D0DA-658E-454A-9226-EA4F0DF89A88}"/>
                </a:ext>
              </a:extLst>
            </p:cNvPr>
            <p:cNvSpPr/>
            <p:nvPr/>
          </p:nvSpPr>
          <p:spPr>
            <a:xfrm>
              <a:off x="8280379" y="4254712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E7A546F-C40C-4D44-83C6-44855220C070}"/>
              </a:ext>
            </a:extLst>
          </p:cNvPr>
          <p:cNvGrpSpPr/>
          <p:nvPr/>
        </p:nvGrpSpPr>
        <p:grpSpPr>
          <a:xfrm>
            <a:off x="5685685" y="5156882"/>
            <a:ext cx="819043" cy="819043"/>
            <a:chOff x="5686425" y="5156313"/>
            <a:chExt cx="819150" cy="819150"/>
          </a:xfrm>
        </p:grpSpPr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20D22513-6D89-44A9-B295-65009279FBF5}"/>
                </a:ext>
              </a:extLst>
            </p:cNvPr>
            <p:cNvSpPr/>
            <p:nvPr/>
          </p:nvSpPr>
          <p:spPr>
            <a:xfrm>
              <a:off x="5686425" y="5156313"/>
              <a:ext cx="819150" cy="81915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A97CEFB-E541-4216-BFBC-785D3318581D}"/>
                </a:ext>
              </a:extLst>
            </p:cNvPr>
            <p:cNvSpPr/>
            <p:nvPr/>
          </p:nvSpPr>
          <p:spPr>
            <a:xfrm rot="13439311">
              <a:off x="5910580" y="5344127"/>
              <a:ext cx="370840" cy="370840"/>
            </a:xfrm>
            <a:custGeom>
              <a:avLst/>
              <a:gdLst>
                <a:gd name="connsiteX0" fmla="*/ 0 w 370840"/>
                <a:gd name="connsiteY0" fmla="*/ 370840 h 370840"/>
                <a:gd name="connsiteX1" fmla="*/ 0 w 370840"/>
                <a:gd name="connsiteY1" fmla="*/ 0 h 370840"/>
                <a:gd name="connsiteX2" fmla="*/ 370840 w 370840"/>
                <a:gd name="connsiteY2" fmla="*/ 0 h 370840"/>
                <a:gd name="connsiteX3" fmla="*/ 297046 w 370840"/>
                <a:gd name="connsiteY3" fmla="*/ 73794 h 370840"/>
                <a:gd name="connsiteX4" fmla="*/ 71234 w 370840"/>
                <a:gd name="connsiteY4" fmla="*/ 73794 h 370840"/>
                <a:gd name="connsiteX5" fmla="*/ 71234 w 370840"/>
                <a:gd name="connsiteY5" fmla="*/ 299606 h 37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40" h="370840">
                  <a:moveTo>
                    <a:pt x="0" y="370840"/>
                  </a:moveTo>
                  <a:lnTo>
                    <a:pt x="0" y="0"/>
                  </a:lnTo>
                  <a:lnTo>
                    <a:pt x="370840" y="0"/>
                  </a:lnTo>
                  <a:lnTo>
                    <a:pt x="297046" y="73794"/>
                  </a:lnTo>
                  <a:lnTo>
                    <a:pt x="71234" y="73794"/>
                  </a:lnTo>
                  <a:lnTo>
                    <a:pt x="71234" y="2996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6920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2F3BFBA1-E388-42DE-9B81-6464E774138B}"/>
              </a:ext>
            </a:extLst>
          </p:cNvPr>
          <p:cNvSpPr/>
          <p:nvPr/>
        </p:nvSpPr>
        <p:spPr>
          <a:xfrm>
            <a:off x="1393190" y="3953602"/>
            <a:ext cx="1700899" cy="198313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36A021-30EF-49D8-863E-812C97AB330D}"/>
              </a:ext>
            </a:extLst>
          </p:cNvPr>
          <p:cNvSpPr/>
          <p:nvPr/>
        </p:nvSpPr>
        <p:spPr>
          <a:xfrm>
            <a:off x="3318973" y="3953602"/>
            <a:ext cx="1700899" cy="198313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6B28A3C-022B-4FD6-B832-4293CB8FD07D}"/>
              </a:ext>
            </a:extLst>
          </p:cNvPr>
          <p:cNvSpPr/>
          <p:nvPr/>
        </p:nvSpPr>
        <p:spPr>
          <a:xfrm>
            <a:off x="5244757" y="3953602"/>
            <a:ext cx="1700899" cy="198313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DB2B7E44-9E82-467A-A0BB-364FB281DBD0}"/>
              </a:ext>
            </a:extLst>
          </p:cNvPr>
          <p:cNvSpPr/>
          <p:nvPr/>
        </p:nvSpPr>
        <p:spPr>
          <a:xfrm>
            <a:off x="7170540" y="3953602"/>
            <a:ext cx="1700899" cy="198313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540D862C-170A-44EC-A0F5-424120AEDFCD}"/>
              </a:ext>
            </a:extLst>
          </p:cNvPr>
          <p:cNvSpPr/>
          <p:nvPr/>
        </p:nvSpPr>
        <p:spPr>
          <a:xfrm>
            <a:off x="9096324" y="3953602"/>
            <a:ext cx="1700899" cy="198313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01469885-6FA1-48D1-8F33-9C257F175CD6}"/>
              </a:ext>
            </a:extLst>
          </p:cNvPr>
          <p:cNvGrpSpPr/>
          <p:nvPr/>
        </p:nvGrpSpPr>
        <p:grpSpPr>
          <a:xfrm>
            <a:off x="2243485" y="2644085"/>
            <a:ext cx="7703289" cy="772699"/>
            <a:chOff x="2243777" y="2643188"/>
            <a:chExt cx="7704292" cy="772800"/>
          </a:xfrm>
        </p:grpSpPr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623D9CD3-9552-4556-8439-4A116BEA2231}"/>
                </a:ext>
              </a:extLst>
            </p:cNvPr>
            <p:cNvCxnSpPr>
              <a:cxnSpLocks/>
              <a:stCxn id="2" idx="2"/>
            </p:cNvCxnSpPr>
            <p:nvPr/>
          </p:nvCxnSpPr>
          <p:spPr>
            <a:xfrm>
              <a:off x="6096000" y="2643188"/>
              <a:ext cx="0" cy="7728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89208CFF-030C-41E6-8977-4982BFDF1947}"/>
                </a:ext>
              </a:extLst>
            </p:cNvPr>
            <p:cNvCxnSpPr/>
            <p:nvPr/>
          </p:nvCxnSpPr>
          <p:spPr>
            <a:xfrm>
              <a:off x="2243777" y="2989943"/>
              <a:ext cx="7704000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CC6F47F7-CF8A-4A8F-95ED-D58D30B0E3DE}"/>
                </a:ext>
              </a:extLst>
            </p:cNvPr>
            <p:cNvCxnSpPr>
              <a:cxnSpLocks/>
            </p:cNvCxnSpPr>
            <p:nvPr/>
          </p:nvCxnSpPr>
          <p:spPr>
            <a:xfrm>
              <a:off x="4169966" y="2994168"/>
              <a:ext cx="0" cy="360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89E03F6E-483D-4AFC-BBED-E37ECB02AD4C}"/>
                </a:ext>
              </a:extLst>
            </p:cNvPr>
            <p:cNvCxnSpPr>
              <a:cxnSpLocks/>
            </p:cNvCxnSpPr>
            <p:nvPr/>
          </p:nvCxnSpPr>
          <p:spPr>
            <a:xfrm>
              <a:off x="2243932" y="2994168"/>
              <a:ext cx="0" cy="360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4B344A25-0D7B-4CF3-8027-70F0FA72CDFE}"/>
                </a:ext>
              </a:extLst>
            </p:cNvPr>
            <p:cNvCxnSpPr>
              <a:cxnSpLocks/>
            </p:cNvCxnSpPr>
            <p:nvPr/>
          </p:nvCxnSpPr>
          <p:spPr>
            <a:xfrm>
              <a:off x="8022034" y="2994168"/>
              <a:ext cx="0" cy="360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C81FE24D-3141-4C3F-A327-0E4810B5F3C4}"/>
                </a:ext>
              </a:extLst>
            </p:cNvPr>
            <p:cNvCxnSpPr>
              <a:cxnSpLocks/>
            </p:cNvCxnSpPr>
            <p:nvPr/>
          </p:nvCxnSpPr>
          <p:spPr>
            <a:xfrm>
              <a:off x="9948069" y="2994168"/>
              <a:ext cx="0" cy="360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A31D144B-F688-4FAE-B5F9-717C2A9E0889}"/>
              </a:ext>
            </a:extLst>
          </p:cNvPr>
          <p:cNvSpPr/>
          <p:nvPr/>
        </p:nvSpPr>
        <p:spPr>
          <a:xfrm>
            <a:off x="4403152" y="1894882"/>
            <a:ext cx="3384109" cy="74920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4" name="文本框 6">
            <a:extLst>
              <a:ext uri="{FF2B5EF4-FFF2-40B4-BE49-F238E27FC236}">
                <a16:creationId xmlns:a16="http://schemas.microsoft.com/office/drawing/2014/main" id="{5D422207-874C-4B26-97B1-CD68E0187DC3}"/>
              </a:ext>
            </a:extLst>
          </p:cNvPr>
          <p:cNvSpPr txBox="1"/>
          <p:nvPr/>
        </p:nvSpPr>
        <p:spPr>
          <a:xfrm>
            <a:off x="1487294" y="4835533"/>
            <a:ext cx="1512691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5" name="文本框 7">
            <a:extLst>
              <a:ext uri="{FF2B5EF4-FFF2-40B4-BE49-F238E27FC236}">
                <a16:creationId xmlns:a16="http://schemas.microsoft.com/office/drawing/2014/main" id="{C9DC587D-A217-45B1-8016-0814E59006E8}"/>
              </a:ext>
            </a:extLst>
          </p:cNvPr>
          <p:cNvSpPr txBox="1"/>
          <p:nvPr/>
        </p:nvSpPr>
        <p:spPr>
          <a:xfrm>
            <a:off x="4807855" y="1997595"/>
            <a:ext cx="24567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sz="2400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2400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6" name="文本框 6">
            <a:extLst>
              <a:ext uri="{FF2B5EF4-FFF2-40B4-BE49-F238E27FC236}">
                <a16:creationId xmlns:a16="http://schemas.microsoft.com/office/drawing/2014/main" id="{9BCACDBF-BE97-4F63-8E6F-5D23EAAD6FFD}"/>
              </a:ext>
            </a:extLst>
          </p:cNvPr>
          <p:cNvSpPr txBox="1"/>
          <p:nvPr/>
        </p:nvSpPr>
        <p:spPr>
          <a:xfrm>
            <a:off x="3413077" y="4835533"/>
            <a:ext cx="1512691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7" name="文本框 6">
            <a:extLst>
              <a:ext uri="{FF2B5EF4-FFF2-40B4-BE49-F238E27FC236}">
                <a16:creationId xmlns:a16="http://schemas.microsoft.com/office/drawing/2014/main" id="{26001028-A2A6-4256-95F9-AC5A4ED55AE4}"/>
              </a:ext>
            </a:extLst>
          </p:cNvPr>
          <p:cNvSpPr txBox="1"/>
          <p:nvPr/>
        </p:nvSpPr>
        <p:spPr>
          <a:xfrm>
            <a:off x="5338861" y="4835533"/>
            <a:ext cx="1512691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8" name="文本框 6">
            <a:extLst>
              <a:ext uri="{FF2B5EF4-FFF2-40B4-BE49-F238E27FC236}">
                <a16:creationId xmlns:a16="http://schemas.microsoft.com/office/drawing/2014/main" id="{E8D28FAB-BB4D-4BBA-A041-30F33697AC52}"/>
              </a:ext>
            </a:extLst>
          </p:cNvPr>
          <p:cNvSpPr txBox="1"/>
          <p:nvPr/>
        </p:nvSpPr>
        <p:spPr>
          <a:xfrm>
            <a:off x="7264644" y="4835533"/>
            <a:ext cx="1512691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9" name="文本框 6">
            <a:extLst>
              <a:ext uri="{FF2B5EF4-FFF2-40B4-BE49-F238E27FC236}">
                <a16:creationId xmlns:a16="http://schemas.microsoft.com/office/drawing/2014/main" id="{23AB5258-3EFB-4EED-BE01-6ECE862653AA}"/>
              </a:ext>
            </a:extLst>
          </p:cNvPr>
          <p:cNvSpPr txBox="1"/>
          <p:nvPr/>
        </p:nvSpPr>
        <p:spPr>
          <a:xfrm>
            <a:off x="9190136" y="4835533"/>
            <a:ext cx="1512691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pic>
        <p:nvPicPr>
          <p:cNvPr id="36" name="图片占位符 35">
            <a:extLst>
              <a:ext uri="{FF2B5EF4-FFF2-40B4-BE49-F238E27FC236}">
                <a16:creationId xmlns:a16="http://schemas.microsoft.com/office/drawing/2014/main" id="{E31BDC08-75CD-4DD8-A763-969D2E23373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ln w="381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</a:ln>
          <a:effectLst>
            <a:outerShdw blurRad="279400" dist="38100" dir="8100000" algn="tr" rotWithShape="0">
              <a:prstClr val="black">
                <a:alpha val="24000"/>
              </a:prstClr>
            </a:outerShdw>
          </a:effectLst>
        </p:spPr>
      </p:pic>
      <p:pic>
        <p:nvPicPr>
          <p:cNvPr id="38" name="图片占位符 37">
            <a:extLst>
              <a:ext uri="{FF2B5EF4-FFF2-40B4-BE49-F238E27FC236}">
                <a16:creationId xmlns:a16="http://schemas.microsoft.com/office/drawing/2014/main" id="{E3F06947-EED5-4DCC-8B84-DF2EEB25679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2" b="62"/>
          <a:stretch>
            <a:fillRect/>
          </a:stretch>
        </p:blipFill>
        <p:spPr>
          <a:ln w="381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</a:ln>
          <a:effectLst>
            <a:outerShdw blurRad="279400" dist="38100" dir="8100000" algn="tr" rotWithShape="0">
              <a:prstClr val="black">
                <a:alpha val="24000"/>
              </a:prstClr>
            </a:outerShdw>
          </a:effectLst>
        </p:spPr>
      </p:pic>
      <p:pic>
        <p:nvPicPr>
          <p:cNvPr id="40" name="图片占位符 39">
            <a:extLst>
              <a:ext uri="{FF2B5EF4-FFF2-40B4-BE49-F238E27FC236}">
                <a16:creationId xmlns:a16="http://schemas.microsoft.com/office/drawing/2014/main" id="{0B2D09AB-76FD-4097-857E-9746E63490C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2" b="62"/>
          <a:stretch>
            <a:fillRect/>
          </a:stretch>
        </p:blipFill>
        <p:spPr>
          <a:ln w="381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</a:ln>
          <a:effectLst>
            <a:outerShdw blurRad="279400" dist="38100" dir="8100000" algn="tr" rotWithShape="0">
              <a:prstClr val="black">
                <a:alpha val="24000"/>
              </a:prstClr>
            </a:outerShdw>
          </a:effectLst>
        </p:spPr>
      </p:pic>
      <p:pic>
        <p:nvPicPr>
          <p:cNvPr id="42" name="图片占位符 41">
            <a:extLst>
              <a:ext uri="{FF2B5EF4-FFF2-40B4-BE49-F238E27FC236}">
                <a16:creationId xmlns:a16="http://schemas.microsoft.com/office/drawing/2014/main" id="{7284459D-B188-4064-B38C-31E308DD81F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2" b="62"/>
          <a:stretch>
            <a:fillRect/>
          </a:stretch>
        </p:blipFill>
        <p:spPr>
          <a:ln w="381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</a:ln>
          <a:effectLst>
            <a:outerShdw blurRad="279400" dist="38100" dir="8100000" algn="tr" rotWithShape="0">
              <a:prstClr val="black">
                <a:alpha val="24000"/>
              </a:prstClr>
            </a:outerShdw>
          </a:effectLst>
        </p:spPr>
      </p:pic>
      <p:pic>
        <p:nvPicPr>
          <p:cNvPr id="44" name="图片占位符 43">
            <a:extLst>
              <a:ext uri="{FF2B5EF4-FFF2-40B4-BE49-F238E27FC236}">
                <a16:creationId xmlns:a16="http://schemas.microsoft.com/office/drawing/2014/main" id="{AE6220B4-A683-4FA4-8302-CBDC192B490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ln w="381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</a:ln>
          <a:effectLst>
            <a:outerShdw blurRad="279400" dist="38100" dir="8100000" algn="tr" rotWithShape="0">
              <a:prstClr val="black">
                <a:alpha val="24000"/>
              </a:prstClr>
            </a:outerShdw>
          </a:effectLst>
        </p:spPr>
      </p:pic>
      <p:grpSp>
        <p:nvGrpSpPr>
          <p:cNvPr id="45" name="组合 44">
            <a:extLst>
              <a:ext uri="{FF2B5EF4-FFF2-40B4-BE49-F238E27FC236}">
                <a16:creationId xmlns:a16="http://schemas.microsoft.com/office/drawing/2014/main" id="{198FAB8E-4B03-440C-9B45-17B7921C3DAD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D5DE81CD-0239-4DBB-8A0B-276D06307790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7" name="文本框 7">
              <a:extLst>
                <a:ext uri="{FF2B5EF4-FFF2-40B4-BE49-F238E27FC236}">
                  <a16:creationId xmlns:a16="http://schemas.microsoft.com/office/drawing/2014/main" id="{D71607F9-2051-40C5-B55E-78F2F4BE0906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480A764B-B91B-4C58-94B7-BB72086E345B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4915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2" grpId="0" animBg="1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DEAF2C76-ADD6-4820-AA08-60B956895067}"/>
              </a:ext>
            </a:extLst>
          </p:cNvPr>
          <p:cNvSpPr/>
          <p:nvPr/>
        </p:nvSpPr>
        <p:spPr>
          <a:xfrm>
            <a:off x="4330705" y="2248848"/>
            <a:ext cx="3529002" cy="3526967"/>
          </a:xfrm>
          <a:custGeom>
            <a:avLst/>
            <a:gdLst>
              <a:gd name="connsiteX0" fmla="*/ 975803 w 3529462"/>
              <a:gd name="connsiteY0" fmla="*/ 372698 h 3527426"/>
              <a:gd name="connsiteX1" fmla="*/ 372699 w 3529462"/>
              <a:gd name="connsiteY1" fmla="*/ 975802 h 3527426"/>
              <a:gd name="connsiteX2" fmla="*/ 854256 w 3529462"/>
              <a:gd name="connsiteY2" fmla="*/ 1566653 h 3527426"/>
              <a:gd name="connsiteX3" fmla="*/ 960508 w 3529462"/>
              <a:gd name="connsiteY3" fmla="*/ 1577364 h 3527426"/>
              <a:gd name="connsiteX4" fmla="*/ 975803 w 3529462"/>
              <a:gd name="connsiteY4" fmla="*/ 1575822 h 3527426"/>
              <a:gd name="connsiteX5" fmla="*/ 975803 w 3529462"/>
              <a:gd name="connsiteY5" fmla="*/ 1578906 h 3527426"/>
              <a:gd name="connsiteX6" fmla="*/ 975803 w 3529462"/>
              <a:gd name="connsiteY6" fmla="*/ 1948520 h 3527426"/>
              <a:gd name="connsiteX7" fmla="*/ 975803 w 3529462"/>
              <a:gd name="connsiteY7" fmla="*/ 1951604 h 3527426"/>
              <a:gd name="connsiteX8" fmla="*/ 960506 w 3529462"/>
              <a:gd name="connsiteY8" fmla="*/ 1950062 h 3527426"/>
              <a:gd name="connsiteX9" fmla="*/ 854256 w 3529462"/>
              <a:gd name="connsiteY9" fmla="*/ 1960773 h 3527426"/>
              <a:gd name="connsiteX10" fmla="*/ 372699 w 3529462"/>
              <a:gd name="connsiteY10" fmla="*/ 2551624 h 3527426"/>
              <a:gd name="connsiteX11" fmla="*/ 975803 w 3529462"/>
              <a:gd name="connsiteY11" fmla="*/ 3154728 h 3527426"/>
              <a:gd name="connsiteX12" fmla="*/ 1566654 w 3529462"/>
              <a:gd name="connsiteY12" fmla="*/ 2673171 h 3527426"/>
              <a:gd name="connsiteX13" fmla="*/ 1578208 w 3529462"/>
              <a:gd name="connsiteY13" fmla="*/ 2558561 h 3527426"/>
              <a:gd name="connsiteX14" fmla="*/ 1577857 w 3529462"/>
              <a:gd name="connsiteY14" fmla="*/ 2551624 h 3527426"/>
              <a:gd name="connsiteX15" fmla="*/ 1578030 w 3529462"/>
              <a:gd name="connsiteY15" fmla="*/ 2548195 h 3527426"/>
              <a:gd name="connsiteX16" fmla="*/ 1578561 w 3529462"/>
              <a:gd name="connsiteY16" fmla="*/ 2548195 h 3527426"/>
              <a:gd name="connsiteX17" fmla="*/ 1950901 w 3529462"/>
              <a:gd name="connsiteY17" fmla="*/ 2548195 h 3527426"/>
              <a:gd name="connsiteX18" fmla="*/ 1951432 w 3529462"/>
              <a:gd name="connsiteY18" fmla="*/ 2548195 h 3527426"/>
              <a:gd name="connsiteX19" fmla="*/ 1951605 w 3529462"/>
              <a:gd name="connsiteY19" fmla="*/ 2551624 h 3527426"/>
              <a:gd name="connsiteX20" fmla="*/ 1951255 w 3529462"/>
              <a:gd name="connsiteY20" fmla="*/ 2558561 h 3527426"/>
              <a:gd name="connsiteX21" fmla="*/ 1962809 w 3529462"/>
              <a:gd name="connsiteY21" fmla="*/ 2673171 h 3527426"/>
              <a:gd name="connsiteX22" fmla="*/ 2553660 w 3529462"/>
              <a:gd name="connsiteY22" fmla="*/ 3154728 h 3527426"/>
              <a:gd name="connsiteX23" fmla="*/ 3156764 w 3529462"/>
              <a:gd name="connsiteY23" fmla="*/ 2551624 h 3527426"/>
              <a:gd name="connsiteX24" fmla="*/ 2675206 w 3529462"/>
              <a:gd name="connsiteY24" fmla="*/ 1960773 h 3527426"/>
              <a:gd name="connsiteX25" fmla="*/ 2574043 w 3529462"/>
              <a:gd name="connsiteY25" fmla="*/ 1950575 h 3527426"/>
              <a:gd name="connsiteX26" fmla="*/ 2553660 w 3529462"/>
              <a:gd name="connsiteY26" fmla="*/ 1951604 h 3527426"/>
              <a:gd name="connsiteX27" fmla="*/ 2553660 w 3529462"/>
              <a:gd name="connsiteY27" fmla="*/ 1948520 h 3527426"/>
              <a:gd name="connsiteX28" fmla="*/ 2553660 w 3529462"/>
              <a:gd name="connsiteY28" fmla="*/ 1578906 h 3527426"/>
              <a:gd name="connsiteX29" fmla="*/ 2553660 w 3529462"/>
              <a:gd name="connsiteY29" fmla="*/ 1575822 h 3527426"/>
              <a:gd name="connsiteX30" fmla="*/ 2574041 w 3529462"/>
              <a:gd name="connsiteY30" fmla="*/ 1576851 h 3527426"/>
              <a:gd name="connsiteX31" fmla="*/ 2675206 w 3529462"/>
              <a:gd name="connsiteY31" fmla="*/ 1566653 h 3527426"/>
              <a:gd name="connsiteX32" fmla="*/ 3156764 w 3529462"/>
              <a:gd name="connsiteY32" fmla="*/ 975802 h 3527426"/>
              <a:gd name="connsiteX33" fmla="*/ 2553660 w 3529462"/>
              <a:gd name="connsiteY33" fmla="*/ 372698 h 3527426"/>
              <a:gd name="connsiteX34" fmla="*/ 1962809 w 3529462"/>
              <a:gd name="connsiteY34" fmla="*/ 854256 h 3527426"/>
              <a:gd name="connsiteX35" fmla="*/ 1951255 w 3529462"/>
              <a:gd name="connsiteY35" fmla="*/ 968866 h 3527426"/>
              <a:gd name="connsiteX36" fmla="*/ 1951605 w 3529462"/>
              <a:gd name="connsiteY36" fmla="*/ 975802 h 3527426"/>
              <a:gd name="connsiteX37" fmla="*/ 1951432 w 3529462"/>
              <a:gd name="connsiteY37" fmla="*/ 979231 h 3527426"/>
              <a:gd name="connsiteX38" fmla="*/ 1950901 w 3529462"/>
              <a:gd name="connsiteY38" fmla="*/ 979231 h 3527426"/>
              <a:gd name="connsiteX39" fmla="*/ 1578561 w 3529462"/>
              <a:gd name="connsiteY39" fmla="*/ 979231 h 3527426"/>
              <a:gd name="connsiteX40" fmla="*/ 1578030 w 3529462"/>
              <a:gd name="connsiteY40" fmla="*/ 979231 h 3527426"/>
              <a:gd name="connsiteX41" fmla="*/ 1577857 w 3529462"/>
              <a:gd name="connsiteY41" fmla="*/ 975802 h 3527426"/>
              <a:gd name="connsiteX42" fmla="*/ 1578208 w 3529462"/>
              <a:gd name="connsiteY42" fmla="*/ 968866 h 3527426"/>
              <a:gd name="connsiteX43" fmla="*/ 1566654 w 3529462"/>
              <a:gd name="connsiteY43" fmla="*/ 854256 h 3527426"/>
              <a:gd name="connsiteX44" fmla="*/ 975803 w 3529462"/>
              <a:gd name="connsiteY44" fmla="*/ 372698 h 3527426"/>
              <a:gd name="connsiteX45" fmla="*/ 975803 w 3529462"/>
              <a:gd name="connsiteY45" fmla="*/ 0 h 3527426"/>
              <a:gd name="connsiteX46" fmla="*/ 1665799 w 3529462"/>
              <a:gd name="connsiteY46" fmla="*/ 285806 h 3527426"/>
              <a:gd name="connsiteX47" fmla="*/ 1764731 w 3529462"/>
              <a:gd name="connsiteY47" fmla="*/ 405712 h 3527426"/>
              <a:gd name="connsiteX48" fmla="*/ 1863663 w 3529462"/>
              <a:gd name="connsiteY48" fmla="*/ 285806 h 3527426"/>
              <a:gd name="connsiteX49" fmla="*/ 2553660 w 3529462"/>
              <a:gd name="connsiteY49" fmla="*/ 0 h 3527426"/>
              <a:gd name="connsiteX50" fmla="*/ 3529462 w 3529462"/>
              <a:gd name="connsiteY50" fmla="*/ 975802 h 3527426"/>
              <a:gd name="connsiteX51" fmla="*/ 3243656 w 3529462"/>
              <a:gd name="connsiteY51" fmla="*/ 1665798 h 3527426"/>
              <a:gd name="connsiteX52" fmla="*/ 3124983 w 3529462"/>
              <a:gd name="connsiteY52" fmla="*/ 1763713 h 3527426"/>
              <a:gd name="connsiteX53" fmla="*/ 3243656 w 3529462"/>
              <a:gd name="connsiteY53" fmla="*/ 1861628 h 3527426"/>
              <a:gd name="connsiteX54" fmla="*/ 3529462 w 3529462"/>
              <a:gd name="connsiteY54" fmla="*/ 2551624 h 3527426"/>
              <a:gd name="connsiteX55" fmla="*/ 2553660 w 3529462"/>
              <a:gd name="connsiteY55" fmla="*/ 3527426 h 3527426"/>
              <a:gd name="connsiteX56" fmla="*/ 1863663 w 3529462"/>
              <a:gd name="connsiteY56" fmla="*/ 3241620 h 3527426"/>
              <a:gd name="connsiteX57" fmla="*/ 1764731 w 3529462"/>
              <a:gd name="connsiteY57" fmla="*/ 3121714 h 3527426"/>
              <a:gd name="connsiteX58" fmla="*/ 1665799 w 3529462"/>
              <a:gd name="connsiteY58" fmla="*/ 3241620 h 3527426"/>
              <a:gd name="connsiteX59" fmla="*/ 975803 w 3529462"/>
              <a:gd name="connsiteY59" fmla="*/ 3527426 h 3527426"/>
              <a:gd name="connsiteX60" fmla="*/ 0 w 3529462"/>
              <a:gd name="connsiteY60" fmla="*/ 2551624 h 3527426"/>
              <a:gd name="connsiteX61" fmla="*/ 285806 w 3529462"/>
              <a:gd name="connsiteY61" fmla="*/ 1861628 h 3527426"/>
              <a:gd name="connsiteX62" fmla="*/ 404480 w 3529462"/>
              <a:gd name="connsiteY62" fmla="*/ 1763713 h 3527426"/>
              <a:gd name="connsiteX63" fmla="*/ 285806 w 3529462"/>
              <a:gd name="connsiteY63" fmla="*/ 1665798 h 3527426"/>
              <a:gd name="connsiteX64" fmla="*/ 0 w 3529462"/>
              <a:gd name="connsiteY64" fmla="*/ 975802 h 3527426"/>
              <a:gd name="connsiteX65" fmla="*/ 975803 w 3529462"/>
              <a:gd name="connsiteY65" fmla="*/ 0 h 352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29462" h="3527426">
                <a:moveTo>
                  <a:pt x="975803" y="372698"/>
                </a:moveTo>
                <a:cubicBezTo>
                  <a:pt x="642718" y="372698"/>
                  <a:pt x="372699" y="642717"/>
                  <a:pt x="372699" y="975802"/>
                </a:cubicBezTo>
                <a:cubicBezTo>
                  <a:pt x="372699" y="1267252"/>
                  <a:pt x="579432" y="1510416"/>
                  <a:pt x="854256" y="1566653"/>
                </a:cubicBezTo>
                <a:lnTo>
                  <a:pt x="960508" y="1577364"/>
                </a:lnTo>
                <a:lnTo>
                  <a:pt x="975803" y="1575822"/>
                </a:lnTo>
                <a:lnTo>
                  <a:pt x="975803" y="1578906"/>
                </a:lnTo>
                <a:lnTo>
                  <a:pt x="975803" y="1948520"/>
                </a:lnTo>
                <a:lnTo>
                  <a:pt x="975803" y="1951604"/>
                </a:lnTo>
                <a:lnTo>
                  <a:pt x="960506" y="1950062"/>
                </a:lnTo>
                <a:lnTo>
                  <a:pt x="854256" y="1960773"/>
                </a:lnTo>
                <a:cubicBezTo>
                  <a:pt x="579432" y="2017010"/>
                  <a:pt x="372699" y="2260175"/>
                  <a:pt x="372699" y="2551624"/>
                </a:cubicBezTo>
                <a:cubicBezTo>
                  <a:pt x="372699" y="2884709"/>
                  <a:pt x="642718" y="3154728"/>
                  <a:pt x="975803" y="3154728"/>
                </a:cubicBezTo>
                <a:cubicBezTo>
                  <a:pt x="1267252" y="3154728"/>
                  <a:pt x="1510417" y="2947995"/>
                  <a:pt x="1566654" y="2673171"/>
                </a:cubicBezTo>
                <a:lnTo>
                  <a:pt x="1578208" y="2558561"/>
                </a:lnTo>
                <a:lnTo>
                  <a:pt x="1577857" y="2551624"/>
                </a:lnTo>
                <a:lnTo>
                  <a:pt x="1578030" y="2548195"/>
                </a:lnTo>
                <a:lnTo>
                  <a:pt x="1578561" y="2548195"/>
                </a:lnTo>
                <a:lnTo>
                  <a:pt x="1950901" y="2548195"/>
                </a:lnTo>
                <a:lnTo>
                  <a:pt x="1951432" y="2548195"/>
                </a:lnTo>
                <a:lnTo>
                  <a:pt x="1951605" y="2551624"/>
                </a:lnTo>
                <a:lnTo>
                  <a:pt x="1951255" y="2558561"/>
                </a:lnTo>
                <a:lnTo>
                  <a:pt x="1962809" y="2673171"/>
                </a:lnTo>
                <a:cubicBezTo>
                  <a:pt x="2019046" y="2947995"/>
                  <a:pt x="2262210" y="3154728"/>
                  <a:pt x="2553660" y="3154728"/>
                </a:cubicBezTo>
                <a:cubicBezTo>
                  <a:pt x="2886745" y="3154728"/>
                  <a:pt x="3156764" y="2884709"/>
                  <a:pt x="3156764" y="2551624"/>
                </a:cubicBezTo>
                <a:cubicBezTo>
                  <a:pt x="3156764" y="2260175"/>
                  <a:pt x="2950030" y="2017010"/>
                  <a:pt x="2675206" y="1960773"/>
                </a:cubicBezTo>
                <a:lnTo>
                  <a:pt x="2574043" y="1950575"/>
                </a:lnTo>
                <a:lnTo>
                  <a:pt x="2553660" y="1951604"/>
                </a:lnTo>
                <a:lnTo>
                  <a:pt x="2553660" y="1948520"/>
                </a:lnTo>
                <a:lnTo>
                  <a:pt x="2553660" y="1578906"/>
                </a:lnTo>
                <a:lnTo>
                  <a:pt x="2553660" y="1575822"/>
                </a:lnTo>
                <a:lnTo>
                  <a:pt x="2574041" y="1576851"/>
                </a:lnTo>
                <a:lnTo>
                  <a:pt x="2675206" y="1566653"/>
                </a:lnTo>
                <a:cubicBezTo>
                  <a:pt x="2950030" y="1510416"/>
                  <a:pt x="3156764" y="1267252"/>
                  <a:pt x="3156764" y="975802"/>
                </a:cubicBezTo>
                <a:cubicBezTo>
                  <a:pt x="3156764" y="642717"/>
                  <a:pt x="2886745" y="372698"/>
                  <a:pt x="2553660" y="372698"/>
                </a:cubicBezTo>
                <a:cubicBezTo>
                  <a:pt x="2262210" y="372698"/>
                  <a:pt x="2019046" y="579432"/>
                  <a:pt x="1962809" y="854256"/>
                </a:cubicBezTo>
                <a:lnTo>
                  <a:pt x="1951255" y="968866"/>
                </a:lnTo>
                <a:lnTo>
                  <a:pt x="1951605" y="975802"/>
                </a:lnTo>
                <a:lnTo>
                  <a:pt x="1951432" y="979231"/>
                </a:lnTo>
                <a:lnTo>
                  <a:pt x="1950901" y="979231"/>
                </a:lnTo>
                <a:lnTo>
                  <a:pt x="1578561" y="979231"/>
                </a:lnTo>
                <a:lnTo>
                  <a:pt x="1578030" y="979231"/>
                </a:lnTo>
                <a:lnTo>
                  <a:pt x="1577857" y="975802"/>
                </a:lnTo>
                <a:lnTo>
                  <a:pt x="1578208" y="968866"/>
                </a:lnTo>
                <a:lnTo>
                  <a:pt x="1566654" y="854256"/>
                </a:lnTo>
                <a:cubicBezTo>
                  <a:pt x="1510417" y="579432"/>
                  <a:pt x="1267252" y="372698"/>
                  <a:pt x="975803" y="372698"/>
                </a:cubicBezTo>
                <a:close/>
                <a:moveTo>
                  <a:pt x="975803" y="0"/>
                </a:moveTo>
                <a:cubicBezTo>
                  <a:pt x="1245263" y="0"/>
                  <a:pt x="1489214" y="109221"/>
                  <a:pt x="1665799" y="285806"/>
                </a:cubicBezTo>
                <a:lnTo>
                  <a:pt x="1764731" y="405712"/>
                </a:lnTo>
                <a:lnTo>
                  <a:pt x="1863663" y="285806"/>
                </a:lnTo>
                <a:cubicBezTo>
                  <a:pt x="2040249" y="109221"/>
                  <a:pt x="2284199" y="0"/>
                  <a:pt x="2553660" y="0"/>
                </a:cubicBezTo>
                <a:cubicBezTo>
                  <a:pt x="3092581" y="0"/>
                  <a:pt x="3529462" y="436882"/>
                  <a:pt x="3529462" y="975802"/>
                </a:cubicBezTo>
                <a:cubicBezTo>
                  <a:pt x="3529462" y="1245262"/>
                  <a:pt x="3420242" y="1489213"/>
                  <a:pt x="3243656" y="1665798"/>
                </a:cubicBezTo>
                <a:lnTo>
                  <a:pt x="3124983" y="1763713"/>
                </a:lnTo>
                <a:lnTo>
                  <a:pt x="3243656" y="1861628"/>
                </a:lnTo>
                <a:cubicBezTo>
                  <a:pt x="3420242" y="2038214"/>
                  <a:pt x="3529462" y="2282164"/>
                  <a:pt x="3529462" y="2551624"/>
                </a:cubicBezTo>
                <a:cubicBezTo>
                  <a:pt x="3529462" y="3090545"/>
                  <a:pt x="3092581" y="3527426"/>
                  <a:pt x="2553660" y="3527426"/>
                </a:cubicBezTo>
                <a:cubicBezTo>
                  <a:pt x="2284199" y="3527426"/>
                  <a:pt x="2040249" y="3418206"/>
                  <a:pt x="1863663" y="3241620"/>
                </a:cubicBezTo>
                <a:lnTo>
                  <a:pt x="1764731" y="3121714"/>
                </a:lnTo>
                <a:lnTo>
                  <a:pt x="1665799" y="3241620"/>
                </a:lnTo>
                <a:cubicBezTo>
                  <a:pt x="1489214" y="3418206"/>
                  <a:pt x="1245263" y="3527426"/>
                  <a:pt x="975803" y="3527426"/>
                </a:cubicBezTo>
                <a:cubicBezTo>
                  <a:pt x="436882" y="3527426"/>
                  <a:pt x="0" y="3090545"/>
                  <a:pt x="0" y="2551624"/>
                </a:cubicBezTo>
                <a:cubicBezTo>
                  <a:pt x="0" y="2282164"/>
                  <a:pt x="109221" y="2038214"/>
                  <a:pt x="285806" y="1861628"/>
                </a:cubicBezTo>
                <a:lnTo>
                  <a:pt x="404480" y="1763713"/>
                </a:lnTo>
                <a:lnTo>
                  <a:pt x="285806" y="1665798"/>
                </a:lnTo>
                <a:cubicBezTo>
                  <a:pt x="109221" y="1489213"/>
                  <a:pt x="0" y="1245262"/>
                  <a:pt x="0" y="975802"/>
                </a:cubicBezTo>
                <a:cubicBezTo>
                  <a:pt x="0" y="436882"/>
                  <a:pt x="436882" y="0"/>
                  <a:pt x="975803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278966BD-4CCB-4350-BF9D-400C8E953795}"/>
              </a:ext>
            </a:extLst>
          </p:cNvPr>
          <p:cNvSpPr/>
          <p:nvPr/>
        </p:nvSpPr>
        <p:spPr>
          <a:xfrm>
            <a:off x="4893600" y="2811742"/>
            <a:ext cx="825563" cy="825562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E1F95D0B-531E-4BC8-BC38-B33D50576183}"/>
              </a:ext>
            </a:extLst>
          </p:cNvPr>
          <p:cNvSpPr/>
          <p:nvPr/>
        </p:nvSpPr>
        <p:spPr>
          <a:xfrm>
            <a:off x="6471252" y="2811742"/>
            <a:ext cx="825563" cy="825562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A37E5C31-4575-4B5D-85D3-A4A81B179CD9}"/>
              </a:ext>
            </a:extLst>
          </p:cNvPr>
          <p:cNvSpPr/>
          <p:nvPr/>
        </p:nvSpPr>
        <p:spPr>
          <a:xfrm>
            <a:off x="6471252" y="4387359"/>
            <a:ext cx="825563" cy="825562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74440FF6-F5ED-4496-A937-BD38B1303542}"/>
              </a:ext>
            </a:extLst>
          </p:cNvPr>
          <p:cNvSpPr/>
          <p:nvPr/>
        </p:nvSpPr>
        <p:spPr>
          <a:xfrm>
            <a:off x="4893600" y="4387359"/>
            <a:ext cx="825563" cy="825562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2E7786AF-CAAE-4624-96E6-009779BEE615}"/>
              </a:ext>
            </a:extLst>
          </p:cNvPr>
          <p:cNvGrpSpPr/>
          <p:nvPr/>
        </p:nvGrpSpPr>
        <p:grpSpPr>
          <a:xfrm>
            <a:off x="8121911" y="2136159"/>
            <a:ext cx="2410767" cy="868859"/>
            <a:chOff x="6818242" y="1725490"/>
            <a:chExt cx="2411081" cy="868972"/>
          </a:xfrm>
        </p:grpSpPr>
        <p:sp>
          <p:nvSpPr>
            <p:cNvPr id="15" name="文本框 6">
              <a:extLst>
                <a:ext uri="{FF2B5EF4-FFF2-40B4-BE49-F238E27FC236}">
                  <a16:creationId xmlns:a16="http://schemas.microsoft.com/office/drawing/2014/main" id="{1B135578-9FAE-40C9-A308-7C2FCDC13010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" name="文本框 7">
              <a:extLst>
                <a:ext uri="{FF2B5EF4-FFF2-40B4-BE49-F238E27FC236}">
                  <a16:creationId xmlns:a16="http://schemas.microsoft.com/office/drawing/2014/main" id="{524DAEDD-E95C-42EA-9E93-3B7AE4BEBBF2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3D1D2AD-3B60-4B5E-98B4-2DBF64D79D01}"/>
              </a:ext>
            </a:extLst>
          </p:cNvPr>
          <p:cNvGrpSpPr/>
          <p:nvPr/>
        </p:nvGrpSpPr>
        <p:grpSpPr>
          <a:xfrm>
            <a:off x="8121911" y="4750677"/>
            <a:ext cx="2410767" cy="868859"/>
            <a:chOff x="6818242" y="1725490"/>
            <a:chExt cx="2411081" cy="868972"/>
          </a:xfrm>
        </p:grpSpPr>
        <p:sp>
          <p:nvSpPr>
            <p:cNvPr id="18" name="文本框 6">
              <a:extLst>
                <a:ext uri="{FF2B5EF4-FFF2-40B4-BE49-F238E27FC236}">
                  <a16:creationId xmlns:a16="http://schemas.microsoft.com/office/drawing/2014/main" id="{2013A36B-8C70-44B5-BC36-E08866178B24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9" name="文本框 7">
              <a:extLst>
                <a:ext uri="{FF2B5EF4-FFF2-40B4-BE49-F238E27FC236}">
                  <a16:creationId xmlns:a16="http://schemas.microsoft.com/office/drawing/2014/main" id="{11458B1D-34AA-45A3-BF07-B67718E9343D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B1281AB-2958-4AEC-A881-D3301AD4070E}"/>
              </a:ext>
            </a:extLst>
          </p:cNvPr>
          <p:cNvGrpSpPr/>
          <p:nvPr/>
        </p:nvGrpSpPr>
        <p:grpSpPr>
          <a:xfrm>
            <a:off x="1658735" y="2136159"/>
            <a:ext cx="2410767" cy="868859"/>
            <a:chOff x="6818242" y="1725490"/>
            <a:chExt cx="2411081" cy="868972"/>
          </a:xfrm>
        </p:grpSpPr>
        <p:sp>
          <p:nvSpPr>
            <p:cNvPr id="21" name="文本框 6">
              <a:extLst>
                <a:ext uri="{FF2B5EF4-FFF2-40B4-BE49-F238E27FC236}">
                  <a16:creationId xmlns:a16="http://schemas.microsoft.com/office/drawing/2014/main" id="{D977C8B5-116B-4F8E-A151-28BC5BCB4223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2" name="文本框 7">
              <a:extLst>
                <a:ext uri="{FF2B5EF4-FFF2-40B4-BE49-F238E27FC236}">
                  <a16:creationId xmlns:a16="http://schemas.microsoft.com/office/drawing/2014/main" id="{5830925A-FFD1-4DB7-9AE4-E3CB02A811A1}"/>
                </a:ext>
              </a:extLst>
            </p:cNvPr>
            <p:cNvSpPr txBox="1"/>
            <p:nvPr/>
          </p:nvSpPr>
          <p:spPr>
            <a:xfrm>
              <a:off x="7415944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EA294B40-AAE9-42FA-BC1A-EC54ADA2A365}"/>
              </a:ext>
            </a:extLst>
          </p:cNvPr>
          <p:cNvGrpSpPr/>
          <p:nvPr/>
        </p:nvGrpSpPr>
        <p:grpSpPr>
          <a:xfrm>
            <a:off x="1658735" y="4750677"/>
            <a:ext cx="2410767" cy="868859"/>
            <a:chOff x="6818242" y="1725490"/>
            <a:chExt cx="2411081" cy="868972"/>
          </a:xfrm>
        </p:grpSpPr>
        <p:sp>
          <p:nvSpPr>
            <p:cNvPr id="24" name="文本框 6">
              <a:extLst>
                <a:ext uri="{FF2B5EF4-FFF2-40B4-BE49-F238E27FC236}">
                  <a16:creationId xmlns:a16="http://schemas.microsoft.com/office/drawing/2014/main" id="{49CED6B0-7C71-4B5D-8744-6EFAEE94060D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5" name="文本框 7">
              <a:extLst>
                <a:ext uri="{FF2B5EF4-FFF2-40B4-BE49-F238E27FC236}">
                  <a16:creationId xmlns:a16="http://schemas.microsoft.com/office/drawing/2014/main" id="{1FE018C2-253C-42C4-ADE2-09B245238C1C}"/>
                </a:ext>
              </a:extLst>
            </p:cNvPr>
            <p:cNvSpPr txBox="1"/>
            <p:nvPr/>
          </p:nvSpPr>
          <p:spPr>
            <a:xfrm>
              <a:off x="7415944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32" name="椭圆 27">
            <a:extLst>
              <a:ext uri="{FF2B5EF4-FFF2-40B4-BE49-F238E27FC236}">
                <a16:creationId xmlns:a16="http://schemas.microsoft.com/office/drawing/2014/main" id="{BFC828E1-DCD9-491A-AEB2-6169237D319A}"/>
              </a:ext>
            </a:extLst>
          </p:cNvPr>
          <p:cNvSpPr/>
          <p:nvPr/>
        </p:nvSpPr>
        <p:spPr>
          <a:xfrm>
            <a:off x="5102130" y="3020516"/>
            <a:ext cx="408501" cy="408016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  <a:gd name="connsiteX55" fmla="*/ 373273 h 605239"/>
              <a:gd name="connsiteY55" fmla="*/ 373273 h 605239"/>
              <a:gd name="connsiteX56" fmla="*/ 373273 h 605239"/>
              <a:gd name="connsiteY56" fmla="*/ 373273 h 605239"/>
              <a:gd name="connsiteX57" fmla="*/ 373273 h 605239"/>
              <a:gd name="connsiteY57" fmla="*/ 373273 h 605239"/>
              <a:gd name="connsiteX58" fmla="*/ 373273 h 605239"/>
              <a:gd name="connsiteY58" fmla="*/ 373273 h 605239"/>
              <a:gd name="connsiteX59" fmla="*/ 373273 h 605239"/>
              <a:gd name="connsiteY59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06382" h="605663">
                <a:moveTo>
                  <a:pt x="303279" y="208701"/>
                </a:moveTo>
                <a:cubicBezTo>
                  <a:pt x="252219" y="208701"/>
                  <a:pt x="210907" y="250140"/>
                  <a:pt x="210907" y="300943"/>
                </a:cubicBezTo>
                <a:cubicBezTo>
                  <a:pt x="210907" y="351838"/>
                  <a:pt x="252405" y="393092"/>
                  <a:pt x="303279" y="393092"/>
                </a:cubicBezTo>
                <a:cubicBezTo>
                  <a:pt x="354153" y="393092"/>
                  <a:pt x="395558" y="351746"/>
                  <a:pt x="395558" y="300943"/>
                </a:cubicBezTo>
                <a:cubicBezTo>
                  <a:pt x="395558" y="249955"/>
                  <a:pt x="354246" y="208701"/>
                  <a:pt x="303279" y="208701"/>
                </a:cubicBezTo>
                <a:close/>
                <a:moveTo>
                  <a:pt x="303279" y="158176"/>
                </a:moveTo>
                <a:cubicBezTo>
                  <a:pt x="382097" y="158176"/>
                  <a:pt x="446339" y="222143"/>
                  <a:pt x="446339" y="301036"/>
                </a:cubicBezTo>
                <a:cubicBezTo>
                  <a:pt x="446339" y="379928"/>
                  <a:pt x="382190" y="443895"/>
                  <a:pt x="303279" y="443895"/>
                </a:cubicBezTo>
                <a:cubicBezTo>
                  <a:pt x="224276" y="443895"/>
                  <a:pt x="160126" y="379743"/>
                  <a:pt x="160126" y="301036"/>
                </a:cubicBezTo>
                <a:cubicBezTo>
                  <a:pt x="160126" y="222143"/>
                  <a:pt x="224369" y="158176"/>
                  <a:pt x="303279" y="158176"/>
                </a:cubicBezTo>
                <a:close/>
                <a:moveTo>
                  <a:pt x="303301" y="60649"/>
                </a:moveTo>
                <a:lnTo>
                  <a:pt x="240162" y="123685"/>
                </a:lnTo>
                <a:cubicBezTo>
                  <a:pt x="234962" y="128876"/>
                  <a:pt x="228463" y="131472"/>
                  <a:pt x="222056" y="131472"/>
                </a:cubicBezTo>
                <a:lnTo>
                  <a:pt x="131711" y="131472"/>
                </a:lnTo>
                <a:lnTo>
                  <a:pt x="131711" y="221669"/>
                </a:lnTo>
                <a:cubicBezTo>
                  <a:pt x="131711" y="228066"/>
                  <a:pt x="129111" y="234555"/>
                  <a:pt x="123911" y="239746"/>
                </a:cubicBezTo>
                <a:lnTo>
                  <a:pt x="60586" y="302875"/>
                </a:lnTo>
                <a:lnTo>
                  <a:pt x="123725" y="365911"/>
                </a:lnTo>
                <a:cubicBezTo>
                  <a:pt x="128925" y="371102"/>
                  <a:pt x="131525" y="377498"/>
                  <a:pt x="131525" y="383987"/>
                </a:cubicBezTo>
                <a:lnTo>
                  <a:pt x="131525" y="474184"/>
                </a:lnTo>
                <a:lnTo>
                  <a:pt x="221963" y="474184"/>
                </a:lnTo>
                <a:cubicBezTo>
                  <a:pt x="228370" y="474184"/>
                  <a:pt x="234777" y="476780"/>
                  <a:pt x="239976" y="481971"/>
                </a:cubicBezTo>
                <a:lnTo>
                  <a:pt x="303301" y="545100"/>
                </a:lnTo>
                <a:lnTo>
                  <a:pt x="366441" y="482064"/>
                </a:lnTo>
                <a:cubicBezTo>
                  <a:pt x="371641" y="476872"/>
                  <a:pt x="378047" y="474277"/>
                  <a:pt x="384454" y="474277"/>
                </a:cubicBezTo>
                <a:lnTo>
                  <a:pt x="474892" y="474277"/>
                </a:lnTo>
                <a:lnTo>
                  <a:pt x="474892" y="384080"/>
                </a:lnTo>
                <a:cubicBezTo>
                  <a:pt x="474892" y="377683"/>
                  <a:pt x="477492" y="371194"/>
                  <a:pt x="482692" y="366003"/>
                </a:cubicBezTo>
                <a:lnTo>
                  <a:pt x="545924" y="302875"/>
                </a:lnTo>
                <a:lnTo>
                  <a:pt x="482784" y="239839"/>
                </a:lnTo>
                <a:cubicBezTo>
                  <a:pt x="477585" y="234647"/>
                  <a:pt x="474985" y="228251"/>
                  <a:pt x="474985" y="221762"/>
                </a:cubicBezTo>
                <a:lnTo>
                  <a:pt x="474985" y="131565"/>
                </a:lnTo>
                <a:lnTo>
                  <a:pt x="384640" y="131565"/>
                </a:lnTo>
                <a:cubicBezTo>
                  <a:pt x="378140" y="131565"/>
                  <a:pt x="371733" y="128969"/>
                  <a:pt x="366534" y="123778"/>
                </a:cubicBezTo>
                <a:close/>
                <a:moveTo>
                  <a:pt x="303290" y="0"/>
                </a:moveTo>
                <a:cubicBezTo>
                  <a:pt x="309755" y="0"/>
                  <a:pt x="316208" y="2573"/>
                  <a:pt x="321315" y="7718"/>
                </a:cubicBezTo>
                <a:lnTo>
                  <a:pt x="394854" y="81136"/>
                </a:lnTo>
                <a:lnTo>
                  <a:pt x="499405" y="81136"/>
                </a:lnTo>
                <a:cubicBezTo>
                  <a:pt x="513611" y="81136"/>
                  <a:pt x="525218" y="92723"/>
                  <a:pt x="525218" y="106999"/>
                </a:cubicBezTo>
                <a:lnTo>
                  <a:pt x="525218" y="211380"/>
                </a:lnTo>
                <a:lnTo>
                  <a:pt x="598757" y="284798"/>
                </a:lnTo>
                <a:cubicBezTo>
                  <a:pt x="608785" y="294810"/>
                  <a:pt x="609063" y="310754"/>
                  <a:pt x="598757" y="320951"/>
                </a:cubicBezTo>
                <a:lnTo>
                  <a:pt x="525218" y="394369"/>
                </a:lnTo>
                <a:lnTo>
                  <a:pt x="525218" y="498657"/>
                </a:lnTo>
                <a:cubicBezTo>
                  <a:pt x="525218" y="512840"/>
                  <a:pt x="513611" y="524520"/>
                  <a:pt x="499405" y="524520"/>
                </a:cubicBezTo>
                <a:lnTo>
                  <a:pt x="394854" y="524520"/>
                </a:lnTo>
                <a:lnTo>
                  <a:pt x="321315" y="597939"/>
                </a:lnTo>
                <a:cubicBezTo>
                  <a:pt x="310358" y="608877"/>
                  <a:pt x="294852" y="607579"/>
                  <a:pt x="285195" y="597939"/>
                </a:cubicBezTo>
                <a:lnTo>
                  <a:pt x="211656" y="524520"/>
                </a:lnTo>
                <a:lnTo>
                  <a:pt x="107198" y="524520"/>
                </a:lnTo>
                <a:cubicBezTo>
                  <a:pt x="92898" y="524520"/>
                  <a:pt x="81292" y="512840"/>
                  <a:pt x="81292" y="498657"/>
                </a:cubicBezTo>
                <a:lnTo>
                  <a:pt x="81292" y="394369"/>
                </a:lnTo>
                <a:lnTo>
                  <a:pt x="7660" y="320951"/>
                </a:lnTo>
                <a:cubicBezTo>
                  <a:pt x="-2368" y="310939"/>
                  <a:pt x="-2739" y="295180"/>
                  <a:pt x="7660" y="284798"/>
                </a:cubicBezTo>
                <a:lnTo>
                  <a:pt x="81199" y="211380"/>
                </a:lnTo>
                <a:lnTo>
                  <a:pt x="81199" y="107092"/>
                </a:lnTo>
                <a:cubicBezTo>
                  <a:pt x="81199" y="92909"/>
                  <a:pt x="92806" y="81229"/>
                  <a:pt x="107012" y="81229"/>
                </a:cubicBezTo>
                <a:lnTo>
                  <a:pt x="211656" y="81229"/>
                </a:lnTo>
                <a:lnTo>
                  <a:pt x="285195" y="7718"/>
                </a:lnTo>
                <a:cubicBezTo>
                  <a:pt x="290349" y="2573"/>
                  <a:pt x="296825" y="0"/>
                  <a:pt x="3032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3" name="椭圆 28">
            <a:extLst>
              <a:ext uri="{FF2B5EF4-FFF2-40B4-BE49-F238E27FC236}">
                <a16:creationId xmlns:a16="http://schemas.microsoft.com/office/drawing/2014/main" id="{33042760-FAB7-47A8-B167-285112A8B646}"/>
              </a:ext>
            </a:extLst>
          </p:cNvPr>
          <p:cNvSpPr/>
          <p:nvPr/>
        </p:nvSpPr>
        <p:spPr>
          <a:xfrm>
            <a:off x="6679782" y="3078439"/>
            <a:ext cx="408501" cy="292169"/>
          </a:xfrm>
          <a:custGeom>
            <a:avLst/>
            <a:gdLst>
              <a:gd name="connsiteX0" fmla="*/ 392255 w 606573"/>
              <a:gd name="connsiteY0" fmla="*/ 160452 h 433836"/>
              <a:gd name="connsiteX1" fmla="*/ 407034 w 606573"/>
              <a:gd name="connsiteY1" fmla="*/ 166594 h 433836"/>
              <a:gd name="connsiteX2" fmla="*/ 407034 w 606573"/>
              <a:gd name="connsiteY2" fmla="*/ 196109 h 433836"/>
              <a:gd name="connsiteX3" fmla="*/ 277772 w 606573"/>
              <a:gd name="connsiteY3" fmla="*/ 325177 h 433836"/>
              <a:gd name="connsiteX4" fmla="*/ 262992 w 606573"/>
              <a:gd name="connsiteY4" fmla="*/ 331319 h 433836"/>
              <a:gd name="connsiteX5" fmla="*/ 248138 w 606573"/>
              <a:gd name="connsiteY5" fmla="*/ 325177 h 433836"/>
              <a:gd name="connsiteX6" fmla="*/ 189096 w 606573"/>
              <a:gd name="connsiteY6" fmla="*/ 266223 h 433836"/>
              <a:gd name="connsiteX7" fmla="*/ 189096 w 606573"/>
              <a:gd name="connsiteY7" fmla="*/ 236709 h 433836"/>
              <a:gd name="connsiteX8" fmla="*/ 203950 w 606573"/>
              <a:gd name="connsiteY8" fmla="*/ 230567 h 433836"/>
              <a:gd name="connsiteX9" fmla="*/ 218729 w 606573"/>
              <a:gd name="connsiteY9" fmla="*/ 236709 h 433836"/>
              <a:gd name="connsiteX10" fmla="*/ 262992 w 606573"/>
              <a:gd name="connsiteY10" fmla="*/ 280905 h 433836"/>
              <a:gd name="connsiteX11" fmla="*/ 377476 w 606573"/>
              <a:gd name="connsiteY11" fmla="*/ 166594 h 433836"/>
              <a:gd name="connsiteX12" fmla="*/ 392255 w 606573"/>
              <a:gd name="connsiteY12" fmla="*/ 160452 h 433836"/>
              <a:gd name="connsiteX13" fmla="*/ 392252 w 606573"/>
              <a:gd name="connsiteY13" fmla="*/ 159881 h 433836"/>
              <a:gd name="connsiteX14" fmla="*/ 377121 w 606573"/>
              <a:gd name="connsiteY14" fmla="*/ 166174 h 433836"/>
              <a:gd name="connsiteX15" fmla="*/ 262983 w 606573"/>
              <a:gd name="connsiteY15" fmla="*/ 280111 h 433836"/>
              <a:gd name="connsiteX16" fmla="*/ 219084 w 606573"/>
              <a:gd name="connsiteY16" fmla="*/ 236289 h 433836"/>
              <a:gd name="connsiteX17" fmla="*/ 188767 w 606573"/>
              <a:gd name="connsiteY17" fmla="*/ 236289 h 433836"/>
              <a:gd name="connsiteX18" fmla="*/ 188767 w 606573"/>
              <a:gd name="connsiteY18" fmla="*/ 266552 h 433836"/>
              <a:gd name="connsiteX19" fmla="*/ 247825 w 606573"/>
              <a:gd name="connsiteY19" fmla="*/ 325506 h 433836"/>
              <a:gd name="connsiteX20" fmla="*/ 262983 w 606573"/>
              <a:gd name="connsiteY20" fmla="*/ 331798 h 433836"/>
              <a:gd name="connsiteX21" fmla="*/ 278141 w 606573"/>
              <a:gd name="connsiteY21" fmla="*/ 325506 h 433836"/>
              <a:gd name="connsiteX22" fmla="*/ 407438 w 606573"/>
              <a:gd name="connsiteY22" fmla="*/ 196437 h 433836"/>
              <a:gd name="connsiteX23" fmla="*/ 407438 w 606573"/>
              <a:gd name="connsiteY23" fmla="*/ 166174 h 433836"/>
              <a:gd name="connsiteX24" fmla="*/ 392252 w 606573"/>
              <a:gd name="connsiteY24" fmla="*/ 159881 h 433836"/>
              <a:gd name="connsiteX25" fmla="*/ 392255 w 606573"/>
              <a:gd name="connsiteY25" fmla="*/ 159478 h 433836"/>
              <a:gd name="connsiteX26" fmla="*/ 407785 w 606573"/>
              <a:gd name="connsiteY26" fmla="*/ 165845 h 433836"/>
              <a:gd name="connsiteX27" fmla="*/ 407785 w 606573"/>
              <a:gd name="connsiteY27" fmla="*/ 196858 h 433836"/>
              <a:gd name="connsiteX28" fmla="*/ 278447 w 606573"/>
              <a:gd name="connsiteY28" fmla="*/ 325926 h 433836"/>
              <a:gd name="connsiteX29" fmla="*/ 262992 w 606573"/>
              <a:gd name="connsiteY29" fmla="*/ 332293 h 433836"/>
              <a:gd name="connsiteX30" fmla="*/ 247463 w 606573"/>
              <a:gd name="connsiteY30" fmla="*/ 325926 h 433836"/>
              <a:gd name="connsiteX31" fmla="*/ 188420 w 606573"/>
              <a:gd name="connsiteY31" fmla="*/ 266972 h 433836"/>
              <a:gd name="connsiteX32" fmla="*/ 188420 w 606573"/>
              <a:gd name="connsiteY32" fmla="*/ 235960 h 433836"/>
              <a:gd name="connsiteX33" fmla="*/ 203950 w 606573"/>
              <a:gd name="connsiteY33" fmla="*/ 229593 h 433836"/>
              <a:gd name="connsiteX34" fmla="*/ 219405 w 606573"/>
              <a:gd name="connsiteY34" fmla="*/ 235960 h 433836"/>
              <a:gd name="connsiteX35" fmla="*/ 262992 w 606573"/>
              <a:gd name="connsiteY35" fmla="*/ 279482 h 433836"/>
              <a:gd name="connsiteX36" fmla="*/ 376725 w 606573"/>
              <a:gd name="connsiteY36" fmla="*/ 165845 h 433836"/>
              <a:gd name="connsiteX37" fmla="*/ 392255 w 606573"/>
              <a:gd name="connsiteY37" fmla="*/ 159478 h 433836"/>
              <a:gd name="connsiteX38" fmla="*/ 368791 w 606573"/>
              <a:gd name="connsiteY38" fmla="*/ 43743 h 433836"/>
              <a:gd name="connsiteX39" fmla="*/ 271547 w 606573"/>
              <a:gd name="connsiteY39" fmla="*/ 96250 h 433836"/>
              <a:gd name="connsiteX40" fmla="*/ 258567 w 606573"/>
              <a:gd name="connsiteY40" fmla="*/ 103216 h 433836"/>
              <a:gd name="connsiteX41" fmla="*/ 249713 w 606573"/>
              <a:gd name="connsiteY41" fmla="*/ 100519 h 433836"/>
              <a:gd name="connsiteX42" fmla="*/ 199740 w 606573"/>
              <a:gd name="connsiteY42" fmla="*/ 84640 h 433836"/>
              <a:gd name="connsiteX43" fmla="*/ 196889 w 606573"/>
              <a:gd name="connsiteY43" fmla="*/ 84640 h 433836"/>
              <a:gd name="connsiteX44" fmla="*/ 129734 w 606573"/>
              <a:gd name="connsiteY44" fmla="*/ 112354 h 433836"/>
              <a:gd name="connsiteX45" fmla="*/ 101146 w 606573"/>
              <a:gd name="connsiteY45" fmla="*/ 179242 h 433836"/>
              <a:gd name="connsiteX46" fmla="*/ 102647 w 606573"/>
              <a:gd name="connsiteY46" fmla="*/ 196994 h 433836"/>
              <a:gd name="connsiteX47" fmla="*/ 94318 w 606573"/>
              <a:gd name="connsiteY47" fmla="*/ 213622 h 433836"/>
              <a:gd name="connsiteX48" fmla="*/ 43896 w 606573"/>
              <a:gd name="connsiteY48" fmla="*/ 296240 h 433836"/>
              <a:gd name="connsiteX49" fmla="*/ 71208 w 606573"/>
              <a:gd name="connsiteY49" fmla="*/ 362079 h 433836"/>
              <a:gd name="connsiteX50" fmla="*/ 138363 w 606573"/>
              <a:gd name="connsiteY50" fmla="*/ 390093 h 433836"/>
              <a:gd name="connsiteX51" fmla="*/ 465059 w 606573"/>
              <a:gd name="connsiteY51" fmla="*/ 390093 h 433836"/>
              <a:gd name="connsiteX52" fmla="*/ 534540 w 606573"/>
              <a:gd name="connsiteY52" fmla="*/ 361031 h 433836"/>
              <a:gd name="connsiteX53" fmla="*/ 562677 w 606573"/>
              <a:gd name="connsiteY53" fmla="*/ 292794 h 433836"/>
              <a:gd name="connsiteX54" fmla="*/ 542869 w 606573"/>
              <a:gd name="connsiteY54" fmla="*/ 234970 h 433836"/>
              <a:gd name="connsiteX55" fmla="*/ 493496 w 606573"/>
              <a:gd name="connsiteY55" fmla="*/ 200964 h 433836"/>
              <a:gd name="connsiteX56" fmla="*/ 482617 w 606573"/>
              <a:gd name="connsiteY56" fmla="*/ 182837 h 433836"/>
              <a:gd name="connsiteX57" fmla="*/ 484943 w 606573"/>
              <a:gd name="connsiteY57" fmla="*/ 159692 h 433836"/>
              <a:gd name="connsiteX58" fmla="*/ 368791 w 606573"/>
              <a:gd name="connsiteY58" fmla="*/ 43743 h 433836"/>
              <a:gd name="connsiteX59" fmla="*/ 368752 w 606573"/>
              <a:gd name="connsiteY59" fmla="*/ 43198 h 433836"/>
              <a:gd name="connsiteX60" fmla="*/ 485352 w 606573"/>
              <a:gd name="connsiteY60" fmla="*/ 159687 h 433836"/>
              <a:gd name="connsiteX61" fmla="*/ 483026 w 606573"/>
              <a:gd name="connsiteY61" fmla="*/ 182910 h 433836"/>
              <a:gd name="connsiteX62" fmla="*/ 493605 w 606573"/>
              <a:gd name="connsiteY62" fmla="*/ 200514 h 433836"/>
              <a:gd name="connsiteX63" fmla="*/ 543239 w 606573"/>
              <a:gd name="connsiteY63" fmla="*/ 234721 h 433836"/>
              <a:gd name="connsiteX64" fmla="*/ 544806 w 606573"/>
              <a:gd name="connsiteY64" fmla="*/ 237624 h 433836"/>
              <a:gd name="connsiteX65" fmla="*/ 562649 w 606573"/>
              <a:gd name="connsiteY65" fmla="*/ 289854 h 433836"/>
              <a:gd name="connsiteX66" fmla="*/ 563160 w 606573"/>
              <a:gd name="connsiteY66" fmla="*/ 292806 h 433836"/>
              <a:gd name="connsiteX67" fmla="*/ 465018 w 606573"/>
              <a:gd name="connsiteY67" fmla="*/ 390567 h 433836"/>
              <a:gd name="connsiteX68" fmla="*/ 138329 w 606573"/>
              <a:gd name="connsiteY68" fmla="*/ 390567 h 433836"/>
              <a:gd name="connsiteX69" fmla="*/ 43338 w 606573"/>
              <a:gd name="connsiteY69" fmla="*/ 296252 h 433836"/>
              <a:gd name="connsiteX70" fmla="*/ 94060 w 606573"/>
              <a:gd name="connsiteY70" fmla="*/ 213174 h 433836"/>
              <a:gd name="connsiteX71" fmla="*/ 102163 w 606573"/>
              <a:gd name="connsiteY71" fmla="*/ 197068 h 433836"/>
              <a:gd name="connsiteX72" fmla="*/ 100663 w 606573"/>
              <a:gd name="connsiteY72" fmla="*/ 179239 h 433836"/>
              <a:gd name="connsiteX73" fmla="*/ 196854 w 606573"/>
              <a:gd name="connsiteY73" fmla="*/ 84100 h 433836"/>
              <a:gd name="connsiteX74" fmla="*/ 199705 w 606573"/>
              <a:gd name="connsiteY74" fmla="*/ 84100 h 433836"/>
              <a:gd name="connsiteX75" fmla="*/ 249976 w 606573"/>
              <a:gd name="connsiteY75" fmla="*/ 100057 h 433836"/>
              <a:gd name="connsiteX76" fmla="*/ 258530 w 606573"/>
              <a:gd name="connsiteY76" fmla="*/ 102678 h 433836"/>
              <a:gd name="connsiteX77" fmla="*/ 271060 w 606573"/>
              <a:gd name="connsiteY77" fmla="*/ 95936 h 433836"/>
              <a:gd name="connsiteX78" fmla="*/ 312393 w 606573"/>
              <a:gd name="connsiteY78" fmla="*/ 57684 h 433836"/>
              <a:gd name="connsiteX79" fmla="*/ 317254 w 606573"/>
              <a:gd name="connsiteY79" fmla="*/ 55742 h 433836"/>
              <a:gd name="connsiteX80" fmla="*/ 365369 w 606573"/>
              <a:gd name="connsiteY80" fmla="*/ 43631 h 433836"/>
              <a:gd name="connsiteX81" fmla="*/ 368791 w 606573"/>
              <a:gd name="connsiteY81" fmla="*/ 42769 h 433836"/>
              <a:gd name="connsiteX82" fmla="*/ 365369 w 606573"/>
              <a:gd name="connsiteY82" fmla="*/ 43631 h 433836"/>
              <a:gd name="connsiteX83" fmla="*/ 339169 w 606573"/>
              <a:gd name="connsiteY83" fmla="*/ 46982 h 433836"/>
              <a:gd name="connsiteX84" fmla="*/ 317254 w 606573"/>
              <a:gd name="connsiteY84" fmla="*/ 55742 h 433836"/>
              <a:gd name="connsiteX85" fmla="*/ 313032 w 606573"/>
              <a:gd name="connsiteY85" fmla="*/ 56804 h 433836"/>
              <a:gd name="connsiteX86" fmla="*/ 270722 w 606573"/>
              <a:gd name="connsiteY86" fmla="*/ 95726 h 433836"/>
              <a:gd name="connsiteX87" fmla="*/ 258567 w 606573"/>
              <a:gd name="connsiteY87" fmla="*/ 102242 h 433836"/>
              <a:gd name="connsiteX88" fmla="*/ 250238 w 606573"/>
              <a:gd name="connsiteY88" fmla="*/ 99695 h 433836"/>
              <a:gd name="connsiteX89" fmla="*/ 199740 w 606573"/>
              <a:gd name="connsiteY89" fmla="*/ 83666 h 433836"/>
              <a:gd name="connsiteX90" fmla="*/ 196889 w 606573"/>
              <a:gd name="connsiteY90" fmla="*/ 83591 h 433836"/>
              <a:gd name="connsiteX91" fmla="*/ 129059 w 606573"/>
              <a:gd name="connsiteY91" fmla="*/ 111680 h 433836"/>
              <a:gd name="connsiteX92" fmla="*/ 100171 w 606573"/>
              <a:gd name="connsiteY92" fmla="*/ 179242 h 433836"/>
              <a:gd name="connsiteX93" fmla="*/ 101671 w 606573"/>
              <a:gd name="connsiteY93" fmla="*/ 197144 h 433836"/>
              <a:gd name="connsiteX94" fmla="*/ 93868 w 606573"/>
              <a:gd name="connsiteY94" fmla="*/ 212723 h 433836"/>
              <a:gd name="connsiteX95" fmla="*/ 42845 w 606573"/>
              <a:gd name="connsiteY95" fmla="*/ 296240 h 433836"/>
              <a:gd name="connsiteX96" fmla="*/ 70533 w 606573"/>
              <a:gd name="connsiteY96" fmla="*/ 362753 h 433836"/>
              <a:gd name="connsiteX97" fmla="*/ 138363 w 606573"/>
              <a:gd name="connsiteY97" fmla="*/ 391067 h 433836"/>
              <a:gd name="connsiteX98" fmla="*/ 465059 w 606573"/>
              <a:gd name="connsiteY98" fmla="*/ 391067 h 433836"/>
              <a:gd name="connsiteX99" fmla="*/ 535290 w 606573"/>
              <a:gd name="connsiteY99" fmla="*/ 361780 h 433836"/>
              <a:gd name="connsiteX100" fmla="*/ 563653 w 606573"/>
              <a:gd name="connsiteY100" fmla="*/ 292794 h 433836"/>
              <a:gd name="connsiteX101" fmla="*/ 562649 w 606573"/>
              <a:gd name="connsiteY101" fmla="*/ 289854 h 433836"/>
              <a:gd name="connsiteX102" fmla="*/ 557758 w 606573"/>
              <a:gd name="connsiteY102" fmla="*/ 261625 h 433836"/>
              <a:gd name="connsiteX103" fmla="*/ 544806 w 606573"/>
              <a:gd name="connsiteY103" fmla="*/ 237624 h 433836"/>
              <a:gd name="connsiteX104" fmla="*/ 543694 w 606573"/>
              <a:gd name="connsiteY104" fmla="*/ 234370 h 433836"/>
              <a:gd name="connsiteX105" fmla="*/ 493797 w 606573"/>
              <a:gd name="connsiteY105" fmla="*/ 199990 h 433836"/>
              <a:gd name="connsiteX106" fmla="*/ 483592 w 606573"/>
              <a:gd name="connsiteY106" fmla="*/ 182987 h 433836"/>
              <a:gd name="connsiteX107" fmla="*/ 485918 w 606573"/>
              <a:gd name="connsiteY107" fmla="*/ 159692 h 433836"/>
              <a:gd name="connsiteX108" fmla="*/ 368791 w 606573"/>
              <a:gd name="connsiteY108" fmla="*/ 42769 h 433836"/>
              <a:gd name="connsiteX109" fmla="*/ 368791 w 606573"/>
              <a:gd name="connsiteY109" fmla="*/ 974 h 433836"/>
              <a:gd name="connsiteX110" fmla="*/ 430693 w 606573"/>
              <a:gd name="connsiteY110" fmla="*/ 13482 h 433836"/>
              <a:gd name="connsiteX111" fmla="*/ 481191 w 606573"/>
              <a:gd name="connsiteY111" fmla="*/ 47488 h 433836"/>
              <a:gd name="connsiteX112" fmla="*/ 515256 w 606573"/>
              <a:gd name="connsiteY112" fmla="*/ 97898 h 433836"/>
              <a:gd name="connsiteX113" fmla="*/ 527787 w 606573"/>
              <a:gd name="connsiteY113" fmla="*/ 159692 h 433836"/>
              <a:gd name="connsiteX114" fmla="*/ 527562 w 606573"/>
              <a:gd name="connsiteY114" fmla="*/ 168156 h 433836"/>
              <a:gd name="connsiteX115" fmla="*/ 527562 w 606573"/>
              <a:gd name="connsiteY115" fmla="*/ 168456 h 433836"/>
              <a:gd name="connsiteX116" fmla="*/ 527787 w 606573"/>
              <a:gd name="connsiteY116" fmla="*/ 168606 h 433836"/>
              <a:gd name="connsiteX117" fmla="*/ 545495 w 606573"/>
              <a:gd name="connsiteY117" fmla="*/ 179017 h 433836"/>
              <a:gd name="connsiteX118" fmla="*/ 576934 w 606573"/>
              <a:gd name="connsiteY118" fmla="*/ 209053 h 433836"/>
              <a:gd name="connsiteX119" fmla="*/ 597793 w 606573"/>
              <a:gd name="connsiteY119" fmla="*/ 247703 h 433836"/>
              <a:gd name="connsiteX120" fmla="*/ 605521 w 606573"/>
              <a:gd name="connsiteY120" fmla="*/ 292495 h 433836"/>
              <a:gd name="connsiteX121" fmla="*/ 594717 w 606573"/>
              <a:gd name="connsiteY121" fmla="*/ 346874 h 433836"/>
              <a:gd name="connsiteX122" fmla="*/ 565003 w 606573"/>
              <a:gd name="connsiteY122" fmla="*/ 391216 h 433836"/>
              <a:gd name="connsiteX123" fmla="*/ 520133 w 606573"/>
              <a:gd name="connsiteY123" fmla="*/ 421627 h 433836"/>
              <a:gd name="connsiteX124" fmla="*/ 465059 w 606573"/>
              <a:gd name="connsiteY124" fmla="*/ 432862 h 433836"/>
              <a:gd name="connsiteX125" fmla="*/ 138363 w 606573"/>
              <a:gd name="connsiteY125" fmla="*/ 432862 h 433836"/>
              <a:gd name="connsiteX126" fmla="*/ 84714 w 606573"/>
              <a:gd name="connsiteY126" fmla="*/ 421852 h 433836"/>
              <a:gd name="connsiteX127" fmla="*/ 40894 w 606573"/>
              <a:gd name="connsiteY127" fmla="*/ 392265 h 433836"/>
              <a:gd name="connsiteX128" fmla="*/ 11706 w 606573"/>
              <a:gd name="connsiteY128" fmla="*/ 349046 h 433836"/>
              <a:gd name="connsiteX129" fmla="*/ 976 w 606573"/>
              <a:gd name="connsiteY129" fmla="*/ 296090 h 433836"/>
              <a:gd name="connsiteX130" fmla="*/ 21536 w 606573"/>
              <a:gd name="connsiteY130" fmla="*/ 224708 h 433836"/>
              <a:gd name="connsiteX131" fmla="*/ 58227 w 606573"/>
              <a:gd name="connsiteY131" fmla="*/ 185684 h 433836"/>
              <a:gd name="connsiteX132" fmla="*/ 58377 w 606573"/>
              <a:gd name="connsiteY132" fmla="*/ 185534 h 433836"/>
              <a:gd name="connsiteX133" fmla="*/ 58377 w 606573"/>
              <a:gd name="connsiteY133" fmla="*/ 185234 h 433836"/>
              <a:gd name="connsiteX134" fmla="*/ 58302 w 606573"/>
              <a:gd name="connsiteY134" fmla="*/ 178867 h 433836"/>
              <a:gd name="connsiteX135" fmla="*/ 69707 w 606573"/>
              <a:gd name="connsiteY135" fmla="*/ 125387 h 433836"/>
              <a:gd name="connsiteX136" fmla="*/ 99646 w 606573"/>
              <a:gd name="connsiteY136" fmla="*/ 81943 h 433836"/>
              <a:gd name="connsiteX137" fmla="*/ 143390 w 606573"/>
              <a:gd name="connsiteY137" fmla="*/ 52657 h 433836"/>
              <a:gd name="connsiteX138" fmla="*/ 196889 w 606573"/>
              <a:gd name="connsiteY138" fmla="*/ 41796 h 433836"/>
              <a:gd name="connsiteX139" fmla="*/ 201016 w 606573"/>
              <a:gd name="connsiteY139" fmla="*/ 41871 h 433836"/>
              <a:gd name="connsiteX140" fmla="*/ 250838 w 606573"/>
              <a:gd name="connsiteY140" fmla="*/ 52731 h 433836"/>
              <a:gd name="connsiteX141" fmla="*/ 251138 w 606573"/>
              <a:gd name="connsiteY141" fmla="*/ 52881 h 433836"/>
              <a:gd name="connsiteX142" fmla="*/ 251438 w 606573"/>
              <a:gd name="connsiteY142" fmla="*/ 52657 h 433836"/>
              <a:gd name="connsiteX143" fmla="*/ 291956 w 606573"/>
              <a:gd name="connsiteY143" fmla="*/ 20673 h 433836"/>
              <a:gd name="connsiteX144" fmla="*/ 368791 w 606573"/>
              <a:gd name="connsiteY144" fmla="*/ 974 h 433836"/>
              <a:gd name="connsiteX145" fmla="*/ 368752 w 606573"/>
              <a:gd name="connsiteY145" fmla="*/ 423 h 433836"/>
              <a:gd name="connsiteX146" fmla="*/ 291694 w 606573"/>
              <a:gd name="connsiteY146" fmla="*/ 20275 h 433836"/>
              <a:gd name="connsiteX147" fmla="*/ 251027 w 606573"/>
              <a:gd name="connsiteY147" fmla="*/ 52262 h 433836"/>
              <a:gd name="connsiteX148" fmla="*/ 200980 w 606573"/>
              <a:gd name="connsiteY148" fmla="*/ 41400 h 433836"/>
              <a:gd name="connsiteX149" fmla="*/ 196854 w 606573"/>
              <a:gd name="connsiteY149" fmla="*/ 41325 h 433836"/>
              <a:gd name="connsiteX150" fmla="*/ 143206 w 606573"/>
              <a:gd name="connsiteY150" fmla="*/ 52187 h 433836"/>
              <a:gd name="connsiteX151" fmla="*/ 99237 w 606573"/>
              <a:gd name="connsiteY151" fmla="*/ 81553 h 433836"/>
              <a:gd name="connsiteX152" fmla="*/ 69224 w 606573"/>
              <a:gd name="connsiteY152" fmla="*/ 125152 h 433836"/>
              <a:gd name="connsiteX153" fmla="*/ 57744 w 606573"/>
              <a:gd name="connsiteY153" fmla="*/ 178864 h 433836"/>
              <a:gd name="connsiteX154" fmla="*/ 57894 w 606573"/>
              <a:gd name="connsiteY154" fmla="*/ 185232 h 433836"/>
              <a:gd name="connsiteX155" fmla="*/ 21054 w 606573"/>
              <a:gd name="connsiteY155" fmla="*/ 224411 h 433836"/>
              <a:gd name="connsiteX156" fmla="*/ 495 w 606573"/>
              <a:gd name="connsiteY156" fmla="*/ 296102 h 433836"/>
              <a:gd name="connsiteX157" fmla="*/ 11225 w 606573"/>
              <a:gd name="connsiteY157" fmla="*/ 349290 h 433836"/>
              <a:gd name="connsiteX158" fmla="*/ 40487 w 606573"/>
              <a:gd name="connsiteY158" fmla="*/ 392590 h 433836"/>
              <a:gd name="connsiteX159" fmla="*/ 84456 w 606573"/>
              <a:gd name="connsiteY159" fmla="*/ 422405 h 433836"/>
              <a:gd name="connsiteX160" fmla="*/ 138329 w 606573"/>
              <a:gd name="connsiteY160" fmla="*/ 433342 h 433836"/>
              <a:gd name="connsiteX161" fmla="*/ 465018 w 606573"/>
              <a:gd name="connsiteY161" fmla="*/ 433342 h 433836"/>
              <a:gd name="connsiteX162" fmla="*/ 520241 w 606573"/>
              <a:gd name="connsiteY162" fmla="*/ 422105 h 433836"/>
              <a:gd name="connsiteX163" fmla="*/ 565261 w 606573"/>
              <a:gd name="connsiteY163" fmla="*/ 391541 h 433836"/>
              <a:gd name="connsiteX164" fmla="*/ 595198 w 606573"/>
              <a:gd name="connsiteY164" fmla="*/ 347118 h 433836"/>
              <a:gd name="connsiteX165" fmla="*/ 606003 w 606573"/>
              <a:gd name="connsiteY165" fmla="*/ 292507 h 433836"/>
              <a:gd name="connsiteX166" fmla="*/ 598200 w 606573"/>
              <a:gd name="connsiteY166" fmla="*/ 247559 h 433836"/>
              <a:gd name="connsiteX167" fmla="*/ 577266 w 606573"/>
              <a:gd name="connsiteY167" fmla="*/ 208755 h 433836"/>
              <a:gd name="connsiteX168" fmla="*/ 545752 w 606573"/>
              <a:gd name="connsiteY168" fmla="*/ 178640 h 433836"/>
              <a:gd name="connsiteX169" fmla="*/ 527970 w 606573"/>
              <a:gd name="connsiteY169" fmla="*/ 168152 h 433836"/>
              <a:gd name="connsiteX170" fmla="*/ 528195 w 606573"/>
              <a:gd name="connsiteY170" fmla="*/ 159687 h 433836"/>
              <a:gd name="connsiteX171" fmla="*/ 515664 w 606573"/>
              <a:gd name="connsiteY171" fmla="*/ 97659 h 433836"/>
              <a:gd name="connsiteX172" fmla="*/ 481525 w 606573"/>
              <a:gd name="connsiteY172" fmla="*/ 47093 h 433836"/>
              <a:gd name="connsiteX173" fmla="*/ 430803 w 606573"/>
              <a:gd name="connsiteY173" fmla="*/ 13008 h 433836"/>
              <a:gd name="connsiteX174" fmla="*/ 368752 w 606573"/>
              <a:gd name="connsiteY174" fmla="*/ 423 h 433836"/>
              <a:gd name="connsiteX175" fmla="*/ 368791 w 606573"/>
              <a:gd name="connsiteY175" fmla="*/ 0 h 433836"/>
              <a:gd name="connsiteX176" fmla="*/ 431069 w 606573"/>
              <a:gd name="connsiteY176" fmla="*/ 12509 h 433836"/>
              <a:gd name="connsiteX177" fmla="*/ 481866 w 606573"/>
              <a:gd name="connsiteY177" fmla="*/ 46739 h 433836"/>
              <a:gd name="connsiteX178" fmla="*/ 516157 w 606573"/>
              <a:gd name="connsiteY178" fmla="*/ 97523 h 433836"/>
              <a:gd name="connsiteX179" fmla="*/ 528762 w 606573"/>
              <a:gd name="connsiteY179" fmla="*/ 159692 h 433836"/>
              <a:gd name="connsiteX180" fmla="*/ 528537 w 606573"/>
              <a:gd name="connsiteY180" fmla="*/ 167857 h 433836"/>
              <a:gd name="connsiteX181" fmla="*/ 546020 w 606573"/>
              <a:gd name="connsiteY181" fmla="*/ 178193 h 433836"/>
              <a:gd name="connsiteX182" fmla="*/ 577759 w 606573"/>
              <a:gd name="connsiteY182" fmla="*/ 208454 h 433836"/>
              <a:gd name="connsiteX183" fmla="*/ 598769 w 606573"/>
              <a:gd name="connsiteY183" fmla="*/ 247403 h 433836"/>
              <a:gd name="connsiteX184" fmla="*/ 606572 w 606573"/>
              <a:gd name="connsiteY184" fmla="*/ 292495 h 433836"/>
              <a:gd name="connsiteX185" fmla="*/ 595692 w 606573"/>
              <a:gd name="connsiteY185" fmla="*/ 347249 h 433836"/>
              <a:gd name="connsiteX186" fmla="*/ 565679 w 606573"/>
              <a:gd name="connsiteY186" fmla="*/ 391891 h 433836"/>
              <a:gd name="connsiteX187" fmla="*/ 520509 w 606573"/>
              <a:gd name="connsiteY187" fmla="*/ 422526 h 433836"/>
              <a:gd name="connsiteX188" fmla="*/ 465059 w 606573"/>
              <a:gd name="connsiteY188" fmla="*/ 433836 h 433836"/>
              <a:gd name="connsiteX189" fmla="*/ 138363 w 606573"/>
              <a:gd name="connsiteY189" fmla="*/ 433836 h 433836"/>
              <a:gd name="connsiteX190" fmla="*/ 84264 w 606573"/>
              <a:gd name="connsiteY190" fmla="*/ 422825 h 433836"/>
              <a:gd name="connsiteX191" fmla="*/ 40144 w 606573"/>
              <a:gd name="connsiteY191" fmla="*/ 392939 h 433836"/>
              <a:gd name="connsiteX192" fmla="*/ 10806 w 606573"/>
              <a:gd name="connsiteY192" fmla="*/ 349496 h 433836"/>
              <a:gd name="connsiteX193" fmla="*/ 1 w 606573"/>
              <a:gd name="connsiteY193" fmla="*/ 296090 h 433836"/>
              <a:gd name="connsiteX194" fmla="*/ 20710 w 606573"/>
              <a:gd name="connsiteY194" fmla="*/ 224184 h 433836"/>
              <a:gd name="connsiteX195" fmla="*/ 57402 w 606573"/>
              <a:gd name="connsiteY195" fmla="*/ 185010 h 433836"/>
              <a:gd name="connsiteX196" fmla="*/ 57327 w 606573"/>
              <a:gd name="connsiteY196" fmla="*/ 178867 h 433836"/>
              <a:gd name="connsiteX197" fmla="*/ 68807 w 606573"/>
              <a:gd name="connsiteY197" fmla="*/ 125012 h 433836"/>
              <a:gd name="connsiteX198" fmla="*/ 98895 w 606573"/>
              <a:gd name="connsiteY198" fmla="*/ 81194 h 433836"/>
              <a:gd name="connsiteX199" fmla="*/ 143015 w 606573"/>
              <a:gd name="connsiteY199" fmla="*/ 51758 h 433836"/>
              <a:gd name="connsiteX200" fmla="*/ 196889 w 606573"/>
              <a:gd name="connsiteY200" fmla="*/ 40822 h 433836"/>
              <a:gd name="connsiteX201" fmla="*/ 201016 w 606573"/>
              <a:gd name="connsiteY201" fmla="*/ 40897 h 433836"/>
              <a:gd name="connsiteX202" fmla="*/ 250913 w 606573"/>
              <a:gd name="connsiteY202" fmla="*/ 51683 h 433836"/>
              <a:gd name="connsiteX203" fmla="*/ 291431 w 606573"/>
              <a:gd name="connsiteY203" fmla="*/ 19849 h 433836"/>
              <a:gd name="connsiteX204" fmla="*/ 368791 w 606573"/>
              <a:gd name="connsiteY204" fmla="*/ 0 h 43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606573" h="433836">
                <a:moveTo>
                  <a:pt x="392255" y="160452"/>
                </a:moveTo>
                <a:cubicBezTo>
                  <a:pt x="397807" y="160452"/>
                  <a:pt x="403058" y="162624"/>
                  <a:pt x="407034" y="166594"/>
                </a:cubicBezTo>
                <a:cubicBezTo>
                  <a:pt x="415212" y="174685"/>
                  <a:pt x="415212" y="187943"/>
                  <a:pt x="407034" y="196109"/>
                </a:cubicBezTo>
                <a:lnTo>
                  <a:pt x="277772" y="325177"/>
                </a:lnTo>
                <a:cubicBezTo>
                  <a:pt x="273795" y="329147"/>
                  <a:pt x="268544" y="331319"/>
                  <a:pt x="262992" y="331319"/>
                </a:cubicBezTo>
                <a:cubicBezTo>
                  <a:pt x="257366" y="331319"/>
                  <a:pt x="252114" y="329147"/>
                  <a:pt x="248138" y="325177"/>
                </a:cubicBezTo>
                <a:lnTo>
                  <a:pt x="189096" y="266223"/>
                </a:lnTo>
                <a:cubicBezTo>
                  <a:pt x="180993" y="258133"/>
                  <a:pt x="180993" y="244874"/>
                  <a:pt x="189096" y="236709"/>
                </a:cubicBezTo>
                <a:cubicBezTo>
                  <a:pt x="193072" y="232739"/>
                  <a:pt x="198323" y="230567"/>
                  <a:pt x="203950" y="230567"/>
                </a:cubicBezTo>
                <a:cubicBezTo>
                  <a:pt x="209502" y="230567"/>
                  <a:pt x="214753" y="232739"/>
                  <a:pt x="218729" y="236709"/>
                </a:cubicBezTo>
                <a:lnTo>
                  <a:pt x="262992" y="280905"/>
                </a:lnTo>
                <a:lnTo>
                  <a:pt x="377476" y="166594"/>
                </a:lnTo>
                <a:cubicBezTo>
                  <a:pt x="381377" y="162624"/>
                  <a:pt x="386628" y="160452"/>
                  <a:pt x="392255" y="160452"/>
                </a:cubicBezTo>
                <a:close/>
                <a:moveTo>
                  <a:pt x="392252" y="159881"/>
                </a:moveTo>
                <a:cubicBezTo>
                  <a:pt x="386764" y="159881"/>
                  <a:pt x="381286" y="161979"/>
                  <a:pt x="377121" y="166174"/>
                </a:cubicBezTo>
                <a:lnTo>
                  <a:pt x="262983" y="280111"/>
                </a:lnTo>
                <a:lnTo>
                  <a:pt x="219084" y="236289"/>
                </a:lnTo>
                <a:cubicBezTo>
                  <a:pt x="210679" y="227974"/>
                  <a:pt x="197096" y="227974"/>
                  <a:pt x="188767" y="236289"/>
                </a:cubicBezTo>
                <a:cubicBezTo>
                  <a:pt x="180362" y="244679"/>
                  <a:pt x="180362" y="258237"/>
                  <a:pt x="188767" y="266552"/>
                </a:cubicBezTo>
                <a:lnTo>
                  <a:pt x="247825" y="325506"/>
                </a:lnTo>
                <a:cubicBezTo>
                  <a:pt x="251952" y="329701"/>
                  <a:pt x="257505" y="331798"/>
                  <a:pt x="262983" y="331798"/>
                </a:cubicBezTo>
                <a:cubicBezTo>
                  <a:pt x="268461" y="331798"/>
                  <a:pt x="273939" y="329701"/>
                  <a:pt x="278141" y="325506"/>
                </a:cubicBezTo>
                <a:lnTo>
                  <a:pt x="407438" y="196437"/>
                </a:lnTo>
                <a:cubicBezTo>
                  <a:pt x="415768" y="188047"/>
                  <a:pt x="415768" y="174489"/>
                  <a:pt x="407438" y="166174"/>
                </a:cubicBezTo>
                <a:cubicBezTo>
                  <a:pt x="403236" y="161979"/>
                  <a:pt x="397739" y="159881"/>
                  <a:pt x="392252" y="159881"/>
                </a:cubicBezTo>
                <a:close/>
                <a:moveTo>
                  <a:pt x="392255" y="159478"/>
                </a:moveTo>
                <a:cubicBezTo>
                  <a:pt x="398107" y="159478"/>
                  <a:pt x="403583" y="161725"/>
                  <a:pt x="407785" y="165845"/>
                </a:cubicBezTo>
                <a:cubicBezTo>
                  <a:pt x="416262" y="174385"/>
                  <a:pt x="416262" y="188318"/>
                  <a:pt x="407785" y="196858"/>
                </a:cubicBezTo>
                <a:lnTo>
                  <a:pt x="278447" y="325926"/>
                </a:lnTo>
                <a:cubicBezTo>
                  <a:pt x="274321" y="330046"/>
                  <a:pt x="268844" y="332293"/>
                  <a:pt x="262992" y="332293"/>
                </a:cubicBezTo>
                <a:cubicBezTo>
                  <a:pt x="257141" y="332293"/>
                  <a:pt x="251589" y="330046"/>
                  <a:pt x="247463" y="325926"/>
                </a:cubicBezTo>
                <a:lnTo>
                  <a:pt x="188420" y="266972"/>
                </a:lnTo>
                <a:cubicBezTo>
                  <a:pt x="179868" y="258433"/>
                  <a:pt x="179868" y="244500"/>
                  <a:pt x="188420" y="235960"/>
                </a:cubicBezTo>
                <a:cubicBezTo>
                  <a:pt x="192547" y="231840"/>
                  <a:pt x="198098" y="229593"/>
                  <a:pt x="203950" y="229593"/>
                </a:cubicBezTo>
                <a:cubicBezTo>
                  <a:pt x="209802" y="229593"/>
                  <a:pt x="215278" y="231840"/>
                  <a:pt x="219405" y="235960"/>
                </a:cubicBezTo>
                <a:lnTo>
                  <a:pt x="262992" y="279482"/>
                </a:lnTo>
                <a:lnTo>
                  <a:pt x="376725" y="165845"/>
                </a:lnTo>
                <a:cubicBezTo>
                  <a:pt x="380852" y="161725"/>
                  <a:pt x="386403" y="159478"/>
                  <a:pt x="392255" y="159478"/>
                </a:cubicBezTo>
                <a:close/>
                <a:moveTo>
                  <a:pt x="368791" y="43743"/>
                </a:moveTo>
                <a:cubicBezTo>
                  <a:pt x="329473" y="43743"/>
                  <a:pt x="293082" y="63368"/>
                  <a:pt x="271547" y="96250"/>
                </a:cubicBezTo>
                <a:cubicBezTo>
                  <a:pt x="268696" y="100594"/>
                  <a:pt x="263819" y="103216"/>
                  <a:pt x="258567" y="103216"/>
                </a:cubicBezTo>
                <a:cubicBezTo>
                  <a:pt x="255415" y="103216"/>
                  <a:pt x="252339" y="102242"/>
                  <a:pt x="249713" y="100519"/>
                </a:cubicBezTo>
                <a:cubicBezTo>
                  <a:pt x="234856" y="90632"/>
                  <a:pt x="217598" y="85164"/>
                  <a:pt x="199740" y="84640"/>
                </a:cubicBezTo>
                <a:cubicBezTo>
                  <a:pt x="198765" y="84640"/>
                  <a:pt x="197864" y="84640"/>
                  <a:pt x="196889" y="84640"/>
                </a:cubicBezTo>
                <a:cubicBezTo>
                  <a:pt x="171753" y="84640"/>
                  <a:pt x="147892" y="94452"/>
                  <a:pt x="129734" y="112354"/>
                </a:cubicBezTo>
                <a:cubicBezTo>
                  <a:pt x="111501" y="130331"/>
                  <a:pt x="101371" y="154075"/>
                  <a:pt x="101146" y="179242"/>
                </a:cubicBezTo>
                <a:cubicBezTo>
                  <a:pt x="101146" y="185234"/>
                  <a:pt x="101596" y="191152"/>
                  <a:pt x="102647" y="196994"/>
                </a:cubicBezTo>
                <a:cubicBezTo>
                  <a:pt x="103847" y="203735"/>
                  <a:pt x="100471" y="210401"/>
                  <a:pt x="94318" y="213622"/>
                </a:cubicBezTo>
                <a:cubicBezTo>
                  <a:pt x="63329" y="229726"/>
                  <a:pt x="43971" y="261410"/>
                  <a:pt x="43896" y="296240"/>
                </a:cubicBezTo>
                <a:cubicBezTo>
                  <a:pt x="43746" y="320883"/>
                  <a:pt x="53500" y="344252"/>
                  <a:pt x="71208" y="362079"/>
                </a:cubicBezTo>
                <a:cubicBezTo>
                  <a:pt x="89216" y="380131"/>
                  <a:pt x="113077" y="390093"/>
                  <a:pt x="138363" y="390093"/>
                </a:cubicBezTo>
                <a:lnTo>
                  <a:pt x="465059" y="390093"/>
                </a:lnTo>
                <a:cubicBezTo>
                  <a:pt x="491245" y="390093"/>
                  <a:pt x="515931" y="379756"/>
                  <a:pt x="534540" y="361031"/>
                </a:cubicBezTo>
                <a:cubicBezTo>
                  <a:pt x="552848" y="342605"/>
                  <a:pt x="562827" y="318411"/>
                  <a:pt x="562677" y="292794"/>
                </a:cubicBezTo>
                <a:cubicBezTo>
                  <a:pt x="562527" y="271747"/>
                  <a:pt x="555699" y="251748"/>
                  <a:pt x="542869" y="234970"/>
                </a:cubicBezTo>
                <a:cubicBezTo>
                  <a:pt x="530488" y="218791"/>
                  <a:pt x="512930" y="206731"/>
                  <a:pt x="493496" y="200964"/>
                </a:cubicBezTo>
                <a:cubicBezTo>
                  <a:pt x="485768" y="198717"/>
                  <a:pt x="480966" y="190702"/>
                  <a:pt x="482617" y="182837"/>
                </a:cubicBezTo>
                <a:cubicBezTo>
                  <a:pt x="484117" y="175197"/>
                  <a:pt x="484943" y="167482"/>
                  <a:pt x="484943" y="159692"/>
                </a:cubicBezTo>
                <a:cubicBezTo>
                  <a:pt x="484943" y="95800"/>
                  <a:pt x="432794" y="43743"/>
                  <a:pt x="368791" y="43743"/>
                </a:cubicBezTo>
                <a:close/>
                <a:moveTo>
                  <a:pt x="368752" y="43198"/>
                </a:moveTo>
                <a:cubicBezTo>
                  <a:pt x="433129" y="43198"/>
                  <a:pt x="485352" y="95337"/>
                  <a:pt x="485352" y="159687"/>
                </a:cubicBezTo>
                <a:cubicBezTo>
                  <a:pt x="485352" y="167628"/>
                  <a:pt x="484526" y="175418"/>
                  <a:pt x="483026" y="182910"/>
                </a:cubicBezTo>
                <a:cubicBezTo>
                  <a:pt x="481450" y="190626"/>
                  <a:pt x="486027" y="198267"/>
                  <a:pt x="493605" y="200514"/>
                </a:cubicBezTo>
                <a:cubicBezTo>
                  <a:pt x="513601" y="206432"/>
                  <a:pt x="530896" y="218587"/>
                  <a:pt x="543239" y="234721"/>
                </a:cubicBezTo>
                <a:lnTo>
                  <a:pt x="544806" y="237624"/>
                </a:lnTo>
                <a:lnTo>
                  <a:pt x="562649" y="289854"/>
                </a:lnTo>
                <a:lnTo>
                  <a:pt x="563160" y="292806"/>
                </a:lnTo>
                <a:cubicBezTo>
                  <a:pt x="563535" y="346593"/>
                  <a:pt x="518891" y="390567"/>
                  <a:pt x="465018" y="390567"/>
                </a:cubicBezTo>
                <a:lnTo>
                  <a:pt x="138329" y="390567"/>
                </a:lnTo>
                <a:cubicBezTo>
                  <a:pt x="86407" y="390567"/>
                  <a:pt x="43113" y="348092"/>
                  <a:pt x="43338" y="296252"/>
                </a:cubicBezTo>
                <a:cubicBezTo>
                  <a:pt x="43488" y="260144"/>
                  <a:pt x="63972" y="228831"/>
                  <a:pt x="94060" y="213174"/>
                </a:cubicBezTo>
                <a:cubicBezTo>
                  <a:pt x="99912" y="210103"/>
                  <a:pt x="103289" y="203586"/>
                  <a:pt x="102163" y="197068"/>
                </a:cubicBezTo>
                <a:cubicBezTo>
                  <a:pt x="101113" y="191300"/>
                  <a:pt x="100588" y="185307"/>
                  <a:pt x="100663" y="179239"/>
                </a:cubicBezTo>
                <a:cubicBezTo>
                  <a:pt x="101113" y="126800"/>
                  <a:pt x="144631" y="84100"/>
                  <a:pt x="196854" y="84100"/>
                </a:cubicBezTo>
                <a:cubicBezTo>
                  <a:pt x="197829" y="84100"/>
                  <a:pt x="198729" y="84100"/>
                  <a:pt x="199705" y="84100"/>
                </a:cubicBezTo>
                <a:cubicBezTo>
                  <a:pt x="218238" y="84700"/>
                  <a:pt x="235495" y="90468"/>
                  <a:pt x="249976" y="100057"/>
                </a:cubicBezTo>
                <a:cubicBezTo>
                  <a:pt x="252602" y="101854"/>
                  <a:pt x="255604" y="102678"/>
                  <a:pt x="258530" y="102678"/>
                </a:cubicBezTo>
                <a:cubicBezTo>
                  <a:pt x="263407" y="102678"/>
                  <a:pt x="268209" y="100356"/>
                  <a:pt x="271060" y="95936"/>
                </a:cubicBezTo>
                <a:cubicBezTo>
                  <a:pt x="281490" y="80092"/>
                  <a:pt x="295689" y="66908"/>
                  <a:pt x="312393" y="57684"/>
                </a:cubicBezTo>
                <a:lnTo>
                  <a:pt x="317254" y="55742"/>
                </a:lnTo>
                <a:lnTo>
                  <a:pt x="365369" y="43631"/>
                </a:lnTo>
                <a:close/>
                <a:moveTo>
                  <a:pt x="368791" y="42769"/>
                </a:moveTo>
                <a:lnTo>
                  <a:pt x="365369" y="43631"/>
                </a:lnTo>
                <a:lnTo>
                  <a:pt x="339169" y="46982"/>
                </a:lnTo>
                <a:lnTo>
                  <a:pt x="317254" y="55742"/>
                </a:lnTo>
                <a:lnTo>
                  <a:pt x="313032" y="56804"/>
                </a:lnTo>
                <a:cubicBezTo>
                  <a:pt x="296196" y="65896"/>
                  <a:pt x="281602" y="79135"/>
                  <a:pt x="270722" y="95726"/>
                </a:cubicBezTo>
                <a:cubicBezTo>
                  <a:pt x="268021" y="99770"/>
                  <a:pt x="263519" y="102242"/>
                  <a:pt x="258567" y="102242"/>
                </a:cubicBezTo>
                <a:cubicBezTo>
                  <a:pt x="255640" y="102242"/>
                  <a:pt x="252714" y="101343"/>
                  <a:pt x="250238" y="99695"/>
                </a:cubicBezTo>
                <a:cubicBezTo>
                  <a:pt x="235231" y="89733"/>
                  <a:pt x="217823" y="84191"/>
                  <a:pt x="199740" y="83666"/>
                </a:cubicBezTo>
                <a:cubicBezTo>
                  <a:pt x="198840" y="83591"/>
                  <a:pt x="197864" y="83591"/>
                  <a:pt x="196889" y="83591"/>
                </a:cubicBezTo>
                <a:cubicBezTo>
                  <a:pt x="171453" y="83591"/>
                  <a:pt x="147367" y="93553"/>
                  <a:pt x="129059" y="111680"/>
                </a:cubicBezTo>
                <a:cubicBezTo>
                  <a:pt x="110675" y="129806"/>
                  <a:pt x="100396" y="153775"/>
                  <a:pt x="100171" y="179242"/>
                </a:cubicBezTo>
                <a:cubicBezTo>
                  <a:pt x="100096" y="185234"/>
                  <a:pt x="100621" y="191301"/>
                  <a:pt x="101671" y="197144"/>
                </a:cubicBezTo>
                <a:cubicBezTo>
                  <a:pt x="102797" y="203436"/>
                  <a:pt x="99646" y="209727"/>
                  <a:pt x="93868" y="212723"/>
                </a:cubicBezTo>
                <a:cubicBezTo>
                  <a:pt x="62504" y="229052"/>
                  <a:pt x="42995" y="261036"/>
                  <a:pt x="42845" y="296240"/>
                </a:cubicBezTo>
                <a:cubicBezTo>
                  <a:pt x="42770" y="321182"/>
                  <a:pt x="52600" y="344777"/>
                  <a:pt x="70533" y="362753"/>
                </a:cubicBezTo>
                <a:cubicBezTo>
                  <a:pt x="88766" y="381030"/>
                  <a:pt x="112851" y="391067"/>
                  <a:pt x="138363" y="391067"/>
                </a:cubicBezTo>
                <a:lnTo>
                  <a:pt x="465059" y="391067"/>
                </a:lnTo>
                <a:cubicBezTo>
                  <a:pt x="491546" y="391067"/>
                  <a:pt x="516457" y="380655"/>
                  <a:pt x="535290" y="361780"/>
                </a:cubicBezTo>
                <a:cubicBezTo>
                  <a:pt x="553748" y="343129"/>
                  <a:pt x="563878" y="318636"/>
                  <a:pt x="563653" y="292794"/>
                </a:cubicBezTo>
                <a:lnTo>
                  <a:pt x="562649" y="289854"/>
                </a:lnTo>
                <a:lnTo>
                  <a:pt x="557758" y="261625"/>
                </a:lnTo>
                <a:lnTo>
                  <a:pt x="544806" y="237624"/>
                </a:lnTo>
                <a:lnTo>
                  <a:pt x="543694" y="234370"/>
                </a:lnTo>
                <a:cubicBezTo>
                  <a:pt x="531163" y="218042"/>
                  <a:pt x="513455" y="205832"/>
                  <a:pt x="493797" y="199990"/>
                </a:cubicBezTo>
                <a:cubicBezTo>
                  <a:pt x="486518" y="197893"/>
                  <a:pt x="482091" y="190402"/>
                  <a:pt x="483592" y="182987"/>
                </a:cubicBezTo>
                <a:cubicBezTo>
                  <a:pt x="485093" y="175347"/>
                  <a:pt x="485918" y="167557"/>
                  <a:pt x="485918" y="159692"/>
                </a:cubicBezTo>
                <a:cubicBezTo>
                  <a:pt x="485918" y="95201"/>
                  <a:pt x="433395" y="42769"/>
                  <a:pt x="368791" y="42769"/>
                </a:cubicBezTo>
                <a:close/>
                <a:moveTo>
                  <a:pt x="368791" y="974"/>
                </a:moveTo>
                <a:cubicBezTo>
                  <a:pt x="390175" y="974"/>
                  <a:pt x="411035" y="5168"/>
                  <a:pt x="430693" y="13482"/>
                </a:cubicBezTo>
                <a:cubicBezTo>
                  <a:pt x="449602" y="21422"/>
                  <a:pt x="466634" y="32882"/>
                  <a:pt x="481191" y="47488"/>
                </a:cubicBezTo>
                <a:cubicBezTo>
                  <a:pt x="495823" y="62019"/>
                  <a:pt x="507228" y="79022"/>
                  <a:pt x="515256" y="97898"/>
                </a:cubicBezTo>
                <a:cubicBezTo>
                  <a:pt x="523585" y="117522"/>
                  <a:pt x="527787" y="138270"/>
                  <a:pt x="527787" y="159692"/>
                </a:cubicBezTo>
                <a:cubicBezTo>
                  <a:pt x="527787" y="162539"/>
                  <a:pt x="527712" y="165385"/>
                  <a:pt x="527562" y="168156"/>
                </a:cubicBezTo>
                <a:lnTo>
                  <a:pt x="527562" y="168456"/>
                </a:lnTo>
                <a:lnTo>
                  <a:pt x="527787" y="168606"/>
                </a:lnTo>
                <a:cubicBezTo>
                  <a:pt x="533939" y="171602"/>
                  <a:pt x="539867" y="175122"/>
                  <a:pt x="545495" y="179017"/>
                </a:cubicBezTo>
                <a:cubicBezTo>
                  <a:pt x="557500" y="187331"/>
                  <a:pt x="568080" y="197443"/>
                  <a:pt x="576934" y="209053"/>
                </a:cubicBezTo>
                <a:cubicBezTo>
                  <a:pt x="585938" y="220813"/>
                  <a:pt x="592991" y="233771"/>
                  <a:pt x="597793" y="247703"/>
                </a:cubicBezTo>
                <a:cubicBezTo>
                  <a:pt x="602820" y="262084"/>
                  <a:pt x="605446" y="277140"/>
                  <a:pt x="605521" y="292495"/>
                </a:cubicBezTo>
                <a:cubicBezTo>
                  <a:pt x="605672" y="311295"/>
                  <a:pt x="602070" y="329572"/>
                  <a:pt x="594717" y="346874"/>
                </a:cubicBezTo>
                <a:cubicBezTo>
                  <a:pt x="587739" y="363428"/>
                  <a:pt x="577759" y="378333"/>
                  <a:pt x="565003" y="391216"/>
                </a:cubicBezTo>
                <a:cubicBezTo>
                  <a:pt x="552023" y="404175"/>
                  <a:pt x="536941" y="414436"/>
                  <a:pt x="520133" y="421627"/>
                </a:cubicBezTo>
                <a:cubicBezTo>
                  <a:pt x="502575" y="429042"/>
                  <a:pt x="484117" y="432862"/>
                  <a:pt x="465059" y="432862"/>
                </a:cubicBezTo>
                <a:lnTo>
                  <a:pt x="138363" y="432862"/>
                </a:lnTo>
                <a:cubicBezTo>
                  <a:pt x="119830" y="432862"/>
                  <a:pt x="101746" y="429192"/>
                  <a:pt x="84714" y="421852"/>
                </a:cubicBezTo>
                <a:cubicBezTo>
                  <a:pt x="68282" y="414886"/>
                  <a:pt x="53500" y="404924"/>
                  <a:pt x="40894" y="392265"/>
                </a:cubicBezTo>
                <a:cubicBezTo>
                  <a:pt x="28364" y="379756"/>
                  <a:pt x="18534" y="365225"/>
                  <a:pt x="11706" y="349046"/>
                </a:cubicBezTo>
                <a:cubicBezTo>
                  <a:pt x="4503" y="332193"/>
                  <a:pt x="901" y="314366"/>
                  <a:pt x="976" y="296090"/>
                </a:cubicBezTo>
                <a:cubicBezTo>
                  <a:pt x="1127" y="270773"/>
                  <a:pt x="8180" y="246055"/>
                  <a:pt x="21536" y="224708"/>
                </a:cubicBezTo>
                <a:cubicBezTo>
                  <a:pt x="31140" y="209353"/>
                  <a:pt x="43445" y="196170"/>
                  <a:pt x="58227" y="185684"/>
                </a:cubicBezTo>
                <a:lnTo>
                  <a:pt x="58377" y="185534"/>
                </a:lnTo>
                <a:lnTo>
                  <a:pt x="58377" y="185234"/>
                </a:lnTo>
                <a:cubicBezTo>
                  <a:pt x="58302" y="183137"/>
                  <a:pt x="58302" y="181040"/>
                  <a:pt x="58302" y="178867"/>
                </a:cubicBezTo>
                <a:cubicBezTo>
                  <a:pt x="58452" y="160367"/>
                  <a:pt x="62279" y="142390"/>
                  <a:pt x="69707" y="125387"/>
                </a:cubicBezTo>
                <a:cubicBezTo>
                  <a:pt x="76835" y="109133"/>
                  <a:pt x="86890" y="94527"/>
                  <a:pt x="99646" y="81943"/>
                </a:cubicBezTo>
                <a:cubicBezTo>
                  <a:pt x="112326" y="69435"/>
                  <a:pt x="127033" y="59548"/>
                  <a:pt x="143390" y="52657"/>
                </a:cubicBezTo>
                <a:cubicBezTo>
                  <a:pt x="160423" y="45466"/>
                  <a:pt x="178431" y="41796"/>
                  <a:pt x="196889" y="41796"/>
                </a:cubicBezTo>
                <a:cubicBezTo>
                  <a:pt x="198315" y="41796"/>
                  <a:pt x="199665" y="41871"/>
                  <a:pt x="201016" y="41871"/>
                </a:cubicBezTo>
                <a:cubicBezTo>
                  <a:pt x="218274" y="42395"/>
                  <a:pt x="235006" y="46065"/>
                  <a:pt x="250838" y="52731"/>
                </a:cubicBezTo>
                <a:lnTo>
                  <a:pt x="251138" y="52881"/>
                </a:lnTo>
                <a:lnTo>
                  <a:pt x="251438" y="52657"/>
                </a:lnTo>
                <a:cubicBezTo>
                  <a:pt x="263144" y="39773"/>
                  <a:pt x="276800" y="29062"/>
                  <a:pt x="291956" y="20673"/>
                </a:cubicBezTo>
                <a:cubicBezTo>
                  <a:pt x="315367" y="7790"/>
                  <a:pt x="341929" y="974"/>
                  <a:pt x="368791" y="974"/>
                </a:cubicBezTo>
                <a:close/>
                <a:moveTo>
                  <a:pt x="368752" y="423"/>
                </a:moveTo>
                <a:cubicBezTo>
                  <a:pt x="341740" y="423"/>
                  <a:pt x="315104" y="7315"/>
                  <a:pt x="291694" y="20275"/>
                </a:cubicBezTo>
                <a:cubicBezTo>
                  <a:pt x="276463" y="28590"/>
                  <a:pt x="262732" y="39527"/>
                  <a:pt x="251027" y="52262"/>
                </a:cubicBezTo>
                <a:cubicBezTo>
                  <a:pt x="235195" y="45595"/>
                  <a:pt x="218313" y="41850"/>
                  <a:pt x="200980" y="41400"/>
                </a:cubicBezTo>
                <a:cubicBezTo>
                  <a:pt x="199630" y="41325"/>
                  <a:pt x="198279" y="41325"/>
                  <a:pt x="196854" y="41325"/>
                </a:cubicBezTo>
                <a:cubicBezTo>
                  <a:pt x="178321" y="41325"/>
                  <a:pt x="160313" y="44996"/>
                  <a:pt x="143206" y="52187"/>
                </a:cubicBezTo>
                <a:cubicBezTo>
                  <a:pt x="126774" y="59079"/>
                  <a:pt x="111993" y="68968"/>
                  <a:pt x="99237" y="81553"/>
                </a:cubicBezTo>
                <a:cubicBezTo>
                  <a:pt x="86482" y="94138"/>
                  <a:pt x="76352" y="108821"/>
                  <a:pt x="69224" y="125152"/>
                </a:cubicBezTo>
                <a:cubicBezTo>
                  <a:pt x="61796" y="142232"/>
                  <a:pt x="57970" y="160286"/>
                  <a:pt x="57744" y="178864"/>
                </a:cubicBezTo>
                <a:cubicBezTo>
                  <a:pt x="57744" y="181037"/>
                  <a:pt x="57819" y="183134"/>
                  <a:pt x="57894" y="185232"/>
                </a:cubicBezTo>
                <a:cubicBezTo>
                  <a:pt x="43188" y="195720"/>
                  <a:pt x="30658" y="209054"/>
                  <a:pt x="21054" y="224411"/>
                </a:cubicBezTo>
                <a:cubicBezTo>
                  <a:pt x="7698" y="245911"/>
                  <a:pt x="570" y="270707"/>
                  <a:pt x="495" y="296102"/>
                </a:cubicBezTo>
                <a:cubicBezTo>
                  <a:pt x="420" y="314456"/>
                  <a:pt x="4022" y="332360"/>
                  <a:pt x="11225" y="349290"/>
                </a:cubicBezTo>
                <a:cubicBezTo>
                  <a:pt x="18128" y="365471"/>
                  <a:pt x="27957" y="380079"/>
                  <a:pt x="40487" y="392590"/>
                </a:cubicBezTo>
                <a:cubicBezTo>
                  <a:pt x="53167" y="405325"/>
                  <a:pt x="67949" y="415363"/>
                  <a:pt x="84456" y="422405"/>
                </a:cubicBezTo>
                <a:cubicBezTo>
                  <a:pt x="101638" y="429671"/>
                  <a:pt x="119721" y="433342"/>
                  <a:pt x="138329" y="433342"/>
                </a:cubicBezTo>
                <a:lnTo>
                  <a:pt x="465018" y="433342"/>
                </a:lnTo>
                <a:cubicBezTo>
                  <a:pt x="484151" y="433342"/>
                  <a:pt x="502684" y="429596"/>
                  <a:pt x="520241" y="422105"/>
                </a:cubicBezTo>
                <a:cubicBezTo>
                  <a:pt x="537124" y="414914"/>
                  <a:pt x="552280" y="404651"/>
                  <a:pt x="565261" y="391541"/>
                </a:cubicBezTo>
                <a:cubicBezTo>
                  <a:pt x="578091" y="378656"/>
                  <a:pt x="588145" y="363673"/>
                  <a:pt x="595198" y="347118"/>
                </a:cubicBezTo>
                <a:cubicBezTo>
                  <a:pt x="602476" y="329738"/>
                  <a:pt x="606153" y="311385"/>
                  <a:pt x="606003" y="292507"/>
                </a:cubicBezTo>
                <a:cubicBezTo>
                  <a:pt x="605853" y="277150"/>
                  <a:pt x="603302" y="262017"/>
                  <a:pt x="598200" y="247559"/>
                </a:cubicBezTo>
                <a:cubicBezTo>
                  <a:pt x="593398" y="233551"/>
                  <a:pt x="586345" y="220516"/>
                  <a:pt x="577266" y="208755"/>
                </a:cubicBezTo>
                <a:cubicBezTo>
                  <a:pt x="568412" y="197068"/>
                  <a:pt x="557757" y="186955"/>
                  <a:pt x="545752" y="178640"/>
                </a:cubicBezTo>
                <a:cubicBezTo>
                  <a:pt x="540050" y="174669"/>
                  <a:pt x="534122" y="171223"/>
                  <a:pt x="527970" y="168152"/>
                </a:cubicBezTo>
                <a:cubicBezTo>
                  <a:pt x="528120" y="165305"/>
                  <a:pt x="528195" y="162534"/>
                  <a:pt x="528195" y="159687"/>
                </a:cubicBezTo>
                <a:cubicBezTo>
                  <a:pt x="528195" y="138187"/>
                  <a:pt x="523993" y="117361"/>
                  <a:pt x="515664" y="97659"/>
                </a:cubicBezTo>
                <a:cubicBezTo>
                  <a:pt x="507636" y="78706"/>
                  <a:pt x="496156" y="61701"/>
                  <a:pt x="481525" y="47093"/>
                </a:cubicBezTo>
                <a:cubicBezTo>
                  <a:pt x="466894" y="32486"/>
                  <a:pt x="449786" y="21024"/>
                  <a:pt x="430803" y="13008"/>
                </a:cubicBezTo>
                <a:cubicBezTo>
                  <a:pt x="411145" y="4693"/>
                  <a:pt x="390211" y="423"/>
                  <a:pt x="368752" y="423"/>
                </a:cubicBezTo>
                <a:close/>
                <a:moveTo>
                  <a:pt x="368791" y="0"/>
                </a:moveTo>
                <a:cubicBezTo>
                  <a:pt x="390325" y="0"/>
                  <a:pt x="411335" y="4195"/>
                  <a:pt x="431069" y="12509"/>
                </a:cubicBezTo>
                <a:cubicBezTo>
                  <a:pt x="450127" y="20598"/>
                  <a:pt x="467235" y="32133"/>
                  <a:pt x="481866" y="46739"/>
                </a:cubicBezTo>
                <a:cubicBezTo>
                  <a:pt x="496573" y="61420"/>
                  <a:pt x="508128" y="78498"/>
                  <a:pt x="516157" y="97523"/>
                </a:cubicBezTo>
                <a:cubicBezTo>
                  <a:pt x="524560" y="117223"/>
                  <a:pt x="528762" y="138120"/>
                  <a:pt x="528762" y="159692"/>
                </a:cubicBezTo>
                <a:cubicBezTo>
                  <a:pt x="528762" y="162389"/>
                  <a:pt x="528687" y="165160"/>
                  <a:pt x="528537" y="167857"/>
                </a:cubicBezTo>
                <a:cubicBezTo>
                  <a:pt x="534615" y="170853"/>
                  <a:pt x="540467" y="174373"/>
                  <a:pt x="546020" y="178193"/>
                </a:cubicBezTo>
                <a:cubicBezTo>
                  <a:pt x="558175" y="186582"/>
                  <a:pt x="568830" y="196769"/>
                  <a:pt x="577759" y="208454"/>
                </a:cubicBezTo>
                <a:cubicBezTo>
                  <a:pt x="586763" y="220289"/>
                  <a:pt x="593891" y="233397"/>
                  <a:pt x="598769" y="247403"/>
                </a:cubicBezTo>
                <a:cubicBezTo>
                  <a:pt x="603796" y="261860"/>
                  <a:pt x="606422" y="277065"/>
                  <a:pt x="606572" y="292495"/>
                </a:cubicBezTo>
                <a:cubicBezTo>
                  <a:pt x="606647" y="311445"/>
                  <a:pt x="603045" y="329871"/>
                  <a:pt x="595692" y="347249"/>
                </a:cubicBezTo>
                <a:cubicBezTo>
                  <a:pt x="588639" y="363952"/>
                  <a:pt x="578584" y="378932"/>
                  <a:pt x="565679" y="391891"/>
                </a:cubicBezTo>
                <a:cubicBezTo>
                  <a:pt x="552623" y="404999"/>
                  <a:pt x="537466" y="415335"/>
                  <a:pt x="520509" y="422526"/>
                </a:cubicBezTo>
                <a:cubicBezTo>
                  <a:pt x="502876" y="430016"/>
                  <a:pt x="484192" y="433836"/>
                  <a:pt x="465059" y="433836"/>
                </a:cubicBezTo>
                <a:lnTo>
                  <a:pt x="138363" y="433836"/>
                </a:lnTo>
                <a:cubicBezTo>
                  <a:pt x="119679" y="433836"/>
                  <a:pt x="101521" y="430091"/>
                  <a:pt x="84264" y="422825"/>
                </a:cubicBezTo>
                <a:cubicBezTo>
                  <a:pt x="67756" y="415784"/>
                  <a:pt x="52900" y="405748"/>
                  <a:pt x="40144" y="392939"/>
                </a:cubicBezTo>
                <a:cubicBezTo>
                  <a:pt x="27538" y="380356"/>
                  <a:pt x="17709" y="365750"/>
                  <a:pt x="10806" y="349496"/>
                </a:cubicBezTo>
                <a:cubicBezTo>
                  <a:pt x="3528" y="332493"/>
                  <a:pt x="-74" y="314516"/>
                  <a:pt x="1" y="296090"/>
                </a:cubicBezTo>
                <a:cubicBezTo>
                  <a:pt x="76" y="270548"/>
                  <a:pt x="7279" y="245756"/>
                  <a:pt x="20710" y="224184"/>
                </a:cubicBezTo>
                <a:cubicBezTo>
                  <a:pt x="30315" y="208754"/>
                  <a:pt x="42620" y="195571"/>
                  <a:pt x="57402" y="185010"/>
                </a:cubicBezTo>
                <a:cubicBezTo>
                  <a:pt x="57327" y="182987"/>
                  <a:pt x="57327" y="180890"/>
                  <a:pt x="57327" y="178867"/>
                </a:cubicBezTo>
                <a:cubicBezTo>
                  <a:pt x="57477" y="160217"/>
                  <a:pt x="61378" y="142090"/>
                  <a:pt x="68807" y="125012"/>
                </a:cubicBezTo>
                <a:cubicBezTo>
                  <a:pt x="75935" y="108609"/>
                  <a:pt x="86064" y="93853"/>
                  <a:pt x="98895" y="81194"/>
                </a:cubicBezTo>
                <a:cubicBezTo>
                  <a:pt x="111726" y="68611"/>
                  <a:pt x="126583" y="58649"/>
                  <a:pt x="143015" y="51758"/>
                </a:cubicBezTo>
                <a:cubicBezTo>
                  <a:pt x="160198" y="44492"/>
                  <a:pt x="178281" y="40822"/>
                  <a:pt x="196889" y="40822"/>
                </a:cubicBezTo>
                <a:cubicBezTo>
                  <a:pt x="198315" y="40822"/>
                  <a:pt x="199665" y="40822"/>
                  <a:pt x="201016" y="40897"/>
                </a:cubicBezTo>
                <a:cubicBezTo>
                  <a:pt x="218274" y="41421"/>
                  <a:pt x="235081" y="45016"/>
                  <a:pt x="250913" y="51683"/>
                </a:cubicBezTo>
                <a:cubicBezTo>
                  <a:pt x="262693" y="38874"/>
                  <a:pt x="276349" y="28163"/>
                  <a:pt x="291431" y="19849"/>
                </a:cubicBezTo>
                <a:cubicBezTo>
                  <a:pt x="314992" y="6816"/>
                  <a:pt x="341704" y="0"/>
                  <a:pt x="3687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5" name="椭圆 29">
            <a:extLst>
              <a:ext uri="{FF2B5EF4-FFF2-40B4-BE49-F238E27FC236}">
                <a16:creationId xmlns:a16="http://schemas.microsoft.com/office/drawing/2014/main" id="{ABE1BAB2-24F6-47D4-8AAA-EBDB2109C189}"/>
              </a:ext>
            </a:extLst>
          </p:cNvPr>
          <p:cNvSpPr/>
          <p:nvPr/>
        </p:nvSpPr>
        <p:spPr>
          <a:xfrm>
            <a:off x="6679782" y="4608943"/>
            <a:ext cx="408501" cy="382393"/>
          </a:xfrm>
          <a:custGeom>
            <a:avLst/>
            <a:gdLst>
              <a:gd name="connsiteX0" fmla="*/ 243883 w 600653"/>
              <a:gd name="connsiteY0" fmla="*/ 476473 h 562265"/>
              <a:gd name="connsiteX1" fmla="*/ 243883 w 600653"/>
              <a:gd name="connsiteY1" fmla="*/ 521100 h 562265"/>
              <a:gd name="connsiteX2" fmla="*/ 356770 w 600653"/>
              <a:gd name="connsiteY2" fmla="*/ 521100 h 562265"/>
              <a:gd name="connsiteX3" fmla="*/ 356770 w 600653"/>
              <a:gd name="connsiteY3" fmla="*/ 476473 h 562265"/>
              <a:gd name="connsiteX4" fmla="*/ 38528 w 600653"/>
              <a:gd name="connsiteY4" fmla="*/ 381063 h 562265"/>
              <a:gd name="connsiteX5" fmla="*/ 38528 w 600653"/>
              <a:gd name="connsiteY5" fmla="*/ 418766 h 562265"/>
              <a:gd name="connsiteX6" fmla="*/ 57792 w 600653"/>
              <a:gd name="connsiteY6" fmla="*/ 438001 h 562265"/>
              <a:gd name="connsiteX7" fmla="*/ 542861 w 600653"/>
              <a:gd name="connsiteY7" fmla="*/ 438001 h 562265"/>
              <a:gd name="connsiteX8" fmla="*/ 562125 w 600653"/>
              <a:gd name="connsiteY8" fmla="*/ 418766 h 562265"/>
              <a:gd name="connsiteX9" fmla="*/ 562125 w 600653"/>
              <a:gd name="connsiteY9" fmla="*/ 381063 h 562265"/>
              <a:gd name="connsiteX10" fmla="*/ 300326 w 600653"/>
              <a:gd name="connsiteY10" fmla="*/ 210426 h 562265"/>
              <a:gd name="connsiteX11" fmla="*/ 315710 w 600653"/>
              <a:gd name="connsiteY11" fmla="*/ 225826 h 562265"/>
              <a:gd name="connsiteX12" fmla="*/ 315710 w 600653"/>
              <a:gd name="connsiteY12" fmla="*/ 251620 h 562265"/>
              <a:gd name="connsiteX13" fmla="*/ 300326 w 600653"/>
              <a:gd name="connsiteY13" fmla="*/ 267019 h 562265"/>
              <a:gd name="connsiteX14" fmla="*/ 284943 w 600653"/>
              <a:gd name="connsiteY14" fmla="*/ 251620 h 562265"/>
              <a:gd name="connsiteX15" fmla="*/ 284943 w 600653"/>
              <a:gd name="connsiteY15" fmla="*/ 225826 h 562265"/>
              <a:gd name="connsiteX16" fmla="*/ 300326 w 600653"/>
              <a:gd name="connsiteY16" fmla="*/ 210426 h 562265"/>
              <a:gd name="connsiteX17" fmla="*/ 253291 w 600653"/>
              <a:gd name="connsiteY17" fmla="*/ 184466 h 562265"/>
              <a:gd name="connsiteX18" fmla="*/ 243081 w 600653"/>
              <a:gd name="connsiteY18" fmla="*/ 194851 h 562265"/>
              <a:gd name="connsiteX19" fmla="*/ 243081 w 600653"/>
              <a:gd name="connsiteY19" fmla="*/ 281397 h 562265"/>
              <a:gd name="connsiteX20" fmla="*/ 253291 w 600653"/>
              <a:gd name="connsiteY20" fmla="*/ 291782 h 562265"/>
              <a:gd name="connsiteX21" fmla="*/ 347292 w 600653"/>
              <a:gd name="connsiteY21" fmla="*/ 291782 h 562265"/>
              <a:gd name="connsiteX22" fmla="*/ 357502 w 600653"/>
              <a:gd name="connsiteY22" fmla="*/ 281397 h 562265"/>
              <a:gd name="connsiteX23" fmla="*/ 357502 w 600653"/>
              <a:gd name="connsiteY23" fmla="*/ 194851 h 562265"/>
              <a:gd name="connsiteX24" fmla="*/ 347292 w 600653"/>
              <a:gd name="connsiteY24" fmla="*/ 184466 h 562265"/>
              <a:gd name="connsiteX25" fmla="*/ 300292 w 600653"/>
              <a:gd name="connsiteY25" fmla="*/ 100420 h 562265"/>
              <a:gd name="connsiteX26" fmla="*/ 258299 w 600653"/>
              <a:gd name="connsiteY26" fmla="*/ 142347 h 562265"/>
              <a:gd name="connsiteX27" fmla="*/ 258299 w 600653"/>
              <a:gd name="connsiteY27" fmla="*/ 153694 h 562265"/>
              <a:gd name="connsiteX28" fmla="*/ 342477 w 600653"/>
              <a:gd name="connsiteY28" fmla="*/ 153694 h 562265"/>
              <a:gd name="connsiteX29" fmla="*/ 342477 w 600653"/>
              <a:gd name="connsiteY29" fmla="*/ 142347 h 562265"/>
              <a:gd name="connsiteX30" fmla="*/ 300292 w 600653"/>
              <a:gd name="connsiteY30" fmla="*/ 100420 h 562265"/>
              <a:gd name="connsiteX31" fmla="*/ 300292 w 600653"/>
              <a:gd name="connsiteY31" fmla="*/ 69648 h 562265"/>
              <a:gd name="connsiteX32" fmla="*/ 373297 w 600653"/>
              <a:gd name="connsiteY32" fmla="*/ 142347 h 562265"/>
              <a:gd name="connsiteX33" fmla="*/ 373297 w 600653"/>
              <a:gd name="connsiteY33" fmla="*/ 161964 h 562265"/>
              <a:gd name="connsiteX34" fmla="*/ 373104 w 600653"/>
              <a:gd name="connsiteY34" fmla="*/ 162925 h 562265"/>
              <a:gd name="connsiteX35" fmla="*/ 388322 w 600653"/>
              <a:gd name="connsiteY35" fmla="*/ 194851 h 562265"/>
              <a:gd name="connsiteX36" fmla="*/ 388322 w 600653"/>
              <a:gd name="connsiteY36" fmla="*/ 281397 h 562265"/>
              <a:gd name="connsiteX37" fmla="*/ 347292 w 600653"/>
              <a:gd name="connsiteY37" fmla="*/ 322554 h 562265"/>
              <a:gd name="connsiteX38" fmla="*/ 253291 w 600653"/>
              <a:gd name="connsiteY38" fmla="*/ 322554 h 562265"/>
              <a:gd name="connsiteX39" fmla="*/ 212261 w 600653"/>
              <a:gd name="connsiteY39" fmla="*/ 281397 h 562265"/>
              <a:gd name="connsiteX40" fmla="*/ 212261 w 600653"/>
              <a:gd name="connsiteY40" fmla="*/ 194851 h 562265"/>
              <a:gd name="connsiteX41" fmla="*/ 227479 w 600653"/>
              <a:gd name="connsiteY41" fmla="*/ 162925 h 562265"/>
              <a:gd name="connsiteX42" fmla="*/ 227479 w 600653"/>
              <a:gd name="connsiteY42" fmla="*/ 161964 h 562265"/>
              <a:gd name="connsiteX43" fmla="*/ 227479 w 600653"/>
              <a:gd name="connsiteY43" fmla="*/ 142347 h 562265"/>
              <a:gd name="connsiteX44" fmla="*/ 300292 w 600653"/>
              <a:gd name="connsiteY44" fmla="*/ 69648 h 562265"/>
              <a:gd name="connsiteX45" fmla="*/ 57792 w 600653"/>
              <a:gd name="connsiteY45" fmla="*/ 38472 h 562265"/>
              <a:gd name="connsiteX46" fmla="*/ 38528 w 600653"/>
              <a:gd name="connsiteY46" fmla="*/ 57708 h 562265"/>
              <a:gd name="connsiteX47" fmla="*/ 38528 w 600653"/>
              <a:gd name="connsiteY47" fmla="*/ 342591 h 562265"/>
              <a:gd name="connsiteX48" fmla="*/ 562125 w 600653"/>
              <a:gd name="connsiteY48" fmla="*/ 342591 h 562265"/>
              <a:gd name="connsiteX49" fmla="*/ 562125 w 600653"/>
              <a:gd name="connsiteY49" fmla="*/ 57708 h 562265"/>
              <a:gd name="connsiteX50" fmla="*/ 542861 w 600653"/>
              <a:gd name="connsiteY50" fmla="*/ 38472 h 562265"/>
              <a:gd name="connsiteX51" fmla="*/ 57792 w 600653"/>
              <a:gd name="connsiteY51" fmla="*/ 0 h 562265"/>
              <a:gd name="connsiteX52" fmla="*/ 542861 w 600653"/>
              <a:gd name="connsiteY52" fmla="*/ 0 h 562265"/>
              <a:gd name="connsiteX53" fmla="*/ 600653 w 600653"/>
              <a:gd name="connsiteY53" fmla="*/ 57708 h 562265"/>
              <a:gd name="connsiteX54" fmla="*/ 600653 w 600653"/>
              <a:gd name="connsiteY54" fmla="*/ 418766 h 562265"/>
              <a:gd name="connsiteX55" fmla="*/ 542861 w 600653"/>
              <a:gd name="connsiteY55" fmla="*/ 476473 h 562265"/>
              <a:gd name="connsiteX56" fmla="*/ 395298 w 600653"/>
              <a:gd name="connsiteY56" fmla="*/ 476473 h 562265"/>
              <a:gd name="connsiteX57" fmla="*/ 395298 w 600653"/>
              <a:gd name="connsiteY57" fmla="*/ 523793 h 562265"/>
              <a:gd name="connsiteX58" fmla="*/ 460411 w 600653"/>
              <a:gd name="connsiteY58" fmla="*/ 523793 h 562265"/>
              <a:gd name="connsiteX59" fmla="*/ 479675 w 600653"/>
              <a:gd name="connsiteY59" fmla="*/ 543029 h 562265"/>
              <a:gd name="connsiteX60" fmla="*/ 460411 w 600653"/>
              <a:gd name="connsiteY60" fmla="*/ 562265 h 562265"/>
              <a:gd name="connsiteX61" fmla="*/ 140435 w 600653"/>
              <a:gd name="connsiteY61" fmla="*/ 562265 h 562265"/>
              <a:gd name="connsiteX62" fmla="*/ 121171 w 600653"/>
              <a:gd name="connsiteY62" fmla="*/ 543029 h 562265"/>
              <a:gd name="connsiteX63" fmla="*/ 140435 w 600653"/>
              <a:gd name="connsiteY63" fmla="*/ 523793 h 562265"/>
              <a:gd name="connsiteX64" fmla="*/ 205355 w 600653"/>
              <a:gd name="connsiteY64" fmla="*/ 523793 h 562265"/>
              <a:gd name="connsiteX65" fmla="*/ 205355 w 600653"/>
              <a:gd name="connsiteY65" fmla="*/ 476473 h 562265"/>
              <a:gd name="connsiteX66" fmla="*/ 57792 w 600653"/>
              <a:gd name="connsiteY66" fmla="*/ 476473 h 562265"/>
              <a:gd name="connsiteX67" fmla="*/ 0 w 600653"/>
              <a:gd name="connsiteY67" fmla="*/ 418766 h 562265"/>
              <a:gd name="connsiteX68" fmla="*/ 0 w 600653"/>
              <a:gd name="connsiteY68" fmla="*/ 57708 h 562265"/>
              <a:gd name="connsiteX69" fmla="*/ 57792 w 600653"/>
              <a:gd name="connsiteY69" fmla="*/ 0 h 56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00653" h="562265">
                <a:moveTo>
                  <a:pt x="243883" y="476473"/>
                </a:moveTo>
                <a:lnTo>
                  <a:pt x="243883" y="521100"/>
                </a:lnTo>
                <a:lnTo>
                  <a:pt x="356770" y="521100"/>
                </a:lnTo>
                <a:lnTo>
                  <a:pt x="356770" y="476473"/>
                </a:lnTo>
                <a:close/>
                <a:moveTo>
                  <a:pt x="38528" y="381063"/>
                </a:moveTo>
                <a:lnTo>
                  <a:pt x="38528" y="418766"/>
                </a:lnTo>
                <a:cubicBezTo>
                  <a:pt x="38528" y="429345"/>
                  <a:pt x="47197" y="438001"/>
                  <a:pt x="57792" y="438001"/>
                </a:cubicBezTo>
                <a:lnTo>
                  <a:pt x="542861" y="438001"/>
                </a:lnTo>
                <a:cubicBezTo>
                  <a:pt x="553649" y="438001"/>
                  <a:pt x="562125" y="429345"/>
                  <a:pt x="562125" y="418766"/>
                </a:cubicBezTo>
                <a:lnTo>
                  <a:pt x="562125" y="381063"/>
                </a:lnTo>
                <a:close/>
                <a:moveTo>
                  <a:pt x="300326" y="210426"/>
                </a:moveTo>
                <a:cubicBezTo>
                  <a:pt x="308787" y="210426"/>
                  <a:pt x="315710" y="217356"/>
                  <a:pt x="315710" y="225826"/>
                </a:cubicBezTo>
                <a:lnTo>
                  <a:pt x="315710" y="251620"/>
                </a:lnTo>
                <a:cubicBezTo>
                  <a:pt x="315710" y="260089"/>
                  <a:pt x="308787" y="267019"/>
                  <a:pt x="300326" y="267019"/>
                </a:cubicBezTo>
                <a:cubicBezTo>
                  <a:pt x="291866" y="267019"/>
                  <a:pt x="284943" y="260089"/>
                  <a:pt x="284943" y="251620"/>
                </a:cubicBezTo>
                <a:lnTo>
                  <a:pt x="284943" y="225826"/>
                </a:lnTo>
                <a:cubicBezTo>
                  <a:pt x="284943" y="217356"/>
                  <a:pt x="291866" y="210426"/>
                  <a:pt x="300326" y="210426"/>
                </a:cubicBezTo>
                <a:close/>
                <a:moveTo>
                  <a:pt x="253291" y="184466"/>
                </a:moveTo>
                <a:cubicBezTo>
                  <a:pt x="247897" y="184466"/>
                  <a:pt x="243081" y="189274"/>
                  <a:pt x="243081" y="194851"/>
                </a:cubicBezTo>
                <a:lnTo>
                  <a:pt x="243081" y="281397"/>
                </a:lnTo>
                <a:cubicBezTo>
                  <a:pt x="243081" y="286974"/>
                  <a:pt x="247897" y="291782"/>
                  <a:pt x="253291" y="291782"/>
                </a:cubicBezTo>
                <a:lnTo>
                  <a:pt x="347292" y="291782"/>
                </a:lnTo>
                <a:cubicBezTo>
                  <a:pt x="352879" y="291782"/>
                  <a:pt x="357502" y="286974"/>
                  <a:pt x="357502" y="281397"/>
                </a:cubicBezTo>
                <a:lnTo>
                  <a:pt x="357502" y="194851"/>
                </a:lnTo>
                <a:cubicBezTo>
                  <a:pt x="357502" y="189274"/>
                  <a:pt x="352879" y="184466"/>
                  <a:pt x="347292" y="184466"/>
                </a:cubicBezTo>
                <a:close/>
                <a:moveTo>
                  <a:pt x="300292" y="100420"/>
                </a:moveTo>
                <a:cubicBezTo>
                  <a:pt x="277176" y="100420"/>
                  <a:pt x="258299" y="119268"/>
                  <a:pt x="258299" y="142347"/>
                </a:cubicBezTo>
                <a:lnTo>
                  <a:pt x="258299" y="153694"/>
                </a:lnTo>
                <a:lnTo>
                  <a:pt x="342477" y="153694"/>
                </a:lnTo>
                <a:lnTo>
                  <a:pt x="342477" y="142347"/>
                </a:lnTo>
                <a:cubicBezTo>
                  <a:pt x="342477" y="119268"/>
                  <a:pt x="323599" y="100420"/>
                  <a:pt x="300292" y="100420"/>
                </a:cubicBezTo>
                <a:close/>
                <a:moveTo>
                  <a:pt x="300292" y="69648"/>
                </a:moveTo>
                <a:cubicBezTo>
                  <a:pt x="340551" y="69648"/>
                  <a:pt x="373297" y="102343"/>
                  <a:pt x="373297" y="142347"/>
                </a:cubicBezTo>
                <a:lnTo>
                  <a:pt x="373297" y="161964"/>
                </a:lnTo>
                <a:cubicBezTo>
                  <a:pt x="373297" y="162348"/>
                  <a:pt x="373104" y="162541"/>
                  <a:pt x="373104" y="162925"/>
                </a:cubicBezTo>
                <a:cubicBezTo>
                  <a:pt x="382351" y="170426"/>
                  <a:pt x="388322" y="181965"/>
                  <a:pt x="388322" y="194851"/>
                </a:cubicBezTo>
                <a:lnTo>
                  <a:pt x="388322" y="281397"/>
                </a:lnTo>
                <a:cubicBezTo>
                  <a:pt x="388322" y="304091"/>
                  <a:pt x="370022" y="322554"/>
                  <a:pt x="347292" y="322554"/>
                </a:cubicBezTo>
                <a:lnTo>
                  <a:pt x="253291" y="322554"/>
                </a:lnTo>
                <a:cubicBezTo>
                  <a:pt x="230753" y="322554"/>
                  <a:pt x="212261" y="304091"/>
                  <a:pt x="212261" y="281397"/>
                </a:cubicBezTo>
                <a:lnTo>
                  <a:pt x="212261" y="194851"/>
                </a:lnTo>
                <a:cubicBezTo>
                  <a:pt x="212261" y="181965"/>
                  <a:pt x="218232" y="170426"/>
                  <a:pt x="227479" y="162925"/>
                </a:cubicBezTo>
                <a:cubicBezTo>
                  <a:pt x="227479" y="162541"/>
                  <a:pt x="227479" y="162348"/>
                  <a:pt x="227479" y="161964"/>
                </a:cubicBezTo>
                <a:lnTo>
                  <a:pt x="227479" y="142347"/>
                </a:lnTo>
                <a:cubicBezTo>
                  <a:pt x="227479" y="102343"/>
                  <a:pt x="260225" y="69648"/>
                  <a:pt x="300292" y="69648"/>
                </a:cubicBezTo>
                <a:close/>
                <a:moveTo>
                  <a:pt x="57792" y="38472"/>
                </a:moveTo>
                <a:cubicBezTo>
                  <a:pt x="47197" y="38472"/>
                  <a:pt x="38528" y="47128"/>
                  <a:pt x="38528" y="57708"/>
                </a:cubicBezTo>
                <a:lnTo>
                  <a:pt x="38528" y="342591"/>
                </a:lnTo>
                <a:lnTo>
                  <a:pt x="562125" y="342591"/>
                </a:lnTo>
                <a:lnTo>
                  <a:pt x="562125" y="57708"/>
                </a:lnTo>
                <a:cubicBezTo>
                  <a:pt x="562125" y="47128"/>
                  <a:pt x="553649" y="38472"/>
                  <a:pt x="542861" y="38472"/>
                </a:cubicBezTo>
                <a:close/>
                <a:moveTo>
                  <a:pt x="57792" y="0"/>
                </a:moveTo>
                <a:lnTo>
                  <a:pt x="542861" y="0"/>
                </a:lnTo>
                <a:cubicBezTo>
                  <a:pt x="574839" y="0"/>
                  <a:pt x="600653" y="25776"/>
                  <a:pt x="600653" y="57708"/>
                </a:cubicBezTo>
                <a:lnTo>
                  <a:pt x="600653" y="418766"/>
                </a:lnTo>
                <a:cubicBezTo>
                  <a:pt x="600653" y="450505"/>
                  <a:pt x="574839" y="476473"/>
                  <a:pt x="542861" y="476473"/>
                </a:cubicBezTo>
                <a:lnTo>
                  <a:pt x="395298" y="476473"/>
                </a:lnTo>
                <a:lnTo>
                  <a:pt x="395298" y="523793"/>
                </a:lnTo>
                <a:lnTo>
                  <a:pt x="460411" y="523793"/>
                </a:lnTo>
                <a:cubicBezTo>
                  <a:pt x="471006" y="523793"/>
                  <a:pt x="479675" y="532257"/>
                  <a:pt x="479675" y="543029"/>
                </a:cubicBezTo>
                <a:cubicBezTo>
                  <a:pt x="479675" y="553609"/>
                  <a:pt x="471006" y="562265"/>
                  <a:pt x="460411" y="562265"/>
                </a:cubicBezTo>
                <a:lnTo>
                  <a:pt x="140435" y="562265"/>
                </a:lnTo>
                <a:cubicBezTo>
                  <a:pt x="129840" y="562265"/>
                  <a:pt x="121171" y="553609"/>
                  <a:pt x="121171" y="543029"/>
                </a:cubicBezTo>
                <a:cubicBezTo>
                  <a:pt x="121171" y="532257"/>
                  <a:pt x="129840" y="523793"/>
                  <a:pt x="140435" y="523793"/>
                </a:cubicBezTo>
                <a:lnTo>
                  <a:pt x="205355" y="523793"/>
                </a:lnTo>
                <a:lnTo>
                  <a:pt x="205355" y="476473"/>
                </a:lnTo>
                <a:lnTo>
                  <a:pt x="57792" y="476473"/>
                </a:lnTo>
                <a:cubicBezTo>
                  <a:pt x="26006" y="476473"/>
                  <a:pt x="0" y="450505"/>
                  <a:pt x="0" y="418766"/>
                </a:cubicBezTo>
                <a:lnTo>
                  <a:pt x="0" y="57708"/>
                </a:lnTo>
                <a:cubicBezTo>
                  <a:pt x="0" y="25776"/>
                  <a:pt x="26006" y="0"/>
                  <a:pt x="577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4" name="椭圆 30">
            <a:extLst>
              <a:ext uri="{FF2B5EF4-FFF2-40B4-BE49-F238E27FC236}">
                <a16:creationId xmlns:a16="http://schemas.microsoft.com/office/drawing/2014/main" id="{9F4EA41D-5EBC-4CE2-88E7-89B5639959B4}"/>
              </a:ext>
            </a:extLst>
          </p:cNvPr>
          <p:cNvSpPr/>
          <p:nvPr/>
        </p:nvSpPr>
        <p:spPr>
          <a:xfrm>
            <a:off x="5102130" y="4618003"/>
            <a:ext cx="408501" cy="364276"/>
          </a:xfrm>
          <a:custGeom>
            <a:avLst/>
            <a:gdLst>
              <a:gd name="connsiteX0" fmla="*/ 387263 w 605522"/>
              <a:gd name="connsiteY0" fmla="*/ 417395 h 539967"/>
              <a:gd name="connsiteX1" fmla="*/ 537638 w 605522"/>
              <a:gd name="connsiteY1" fmla="*/ 417395 h 539967"/>
              <a:gd name="connsiteX2" fmla="*/ 537638 w 605522"/>
              <a:gd name="connsiteY2" fmla="*/ 459762 h 539967"/>
              <a:gd name="connsiteX3" fmla="*/ 525026 w 605522"/>
              <a:gd name="connsiteY3" fmla="*/ 472366 h 539967"/>
              <a:gd name="connsiteX4" fmla="*/ 399875 w 605522"/>
              <a:gd name="connsiteY4" fmla="*/ 472366 h 539967"/>
              <a:gd name="connsiteX5" fmla="*/ 387263 w 605522"/>
              <a:gd name="connsiteY5" fmla="*/ 459762 h 539967"/>
              <a:gd name="connsiteX6" fmla="*/ 387263 w 605522"/>
              <a:gd name="connsiteY6" fmla="*/ 333069 h 539967"/>
              <a:gd name="connsiteX7" fmla="*/ 537638 w 605522"/>
              <a:gd name="connsiteY7" fmla="*/ 333069 h 539967"/>
              <a:gd name="connsiteX8" fmla="*/ 537638 w 605522"/>
              <a:gd name="connsiteY8" fmla="*/ 385711 h 539967"/>
              <a:gd name="connsiteX9" fmla="*/ 387263 w 605522"/>
              <a:gd name="connsiteY9" fmla="*/ 385711 h 539967"/>
              <a:gd name="connsiteX10" fmla="*/ 387263 w 605522"/>
              <a:gd name="connsiteY10" fmla="*/ 248743 h 539967"/>
              <a:gd name="connsiteX11" fmla="*/ 537638 w 605522"/>
              <a:gd name="connsiteY11" fmla="*/ 248743 h 539967"/>
              <a:gd name="connsiteX12" fmla="*/ 537638 w 605522"/>
              <a:gd name="connsiteY12" fmla="*/ 301455 h 539967"/>
              <a:gd name="connsiteX13" fmla="*/ 387263 w 605522"/>
              <a:gd name="connsiteY13" fmla="*/ 301455 h 539967"/>
              <a:gd name="connsiteX14" fmla="*/ 130818 w 605522"/>
              <a:gd name="connsiteY14" fmla="*/ 197654 h 539967"/>
              <a:gd name="connsiteX15" fmla="*/ 175563 w 605522"/>
              <a:gd name="connsiteY15" fmla="*/ 197654 h 539967"/>
              <a:gd name="connsiteX16" fmla="*/ 183133 w 605522"/>
              <a:gd name="connsiteY16" fmla="*/ 201530 h 539967"/>
              <a:gd name="connsiteX17" fmla="*/ 184589 w 605522"/>
              <a:gd name="connsiteY17" fmla="*/ 209961 h 539967"/>
              <a:gd name="connsiteX18" fmla="*/ 157121 w 605522"/>
              <a:gd name="connsiteY18" fmla="*/ 300470 h 539967"/>
              <a:gd name="connsiteX19" fmla="*/ 177213 w 605522"/>
              <a:gd name="connsiteY19" fmla="*/ 300470 h 539967"/>
              <a:gd name="connsiteX20" fmla="*/ 185269 w 605522"/>
              <a:gd name="connsiteY20" fmla="*/ 304927 h 539967"/>
              <a:gd name="connsiteX21" fmla="*/ 185754 w 605522"/>
              <a:gd name="connsiteY21" fmla="*/ 314036 h 539967"/>
              <a:gd name="connsiteX22" fmla="*/ 125771 w 605522"/>
              <a:gd name="connsiteY22" fmla="*/ 438752 h 539967"/>
              <a:gd name="connsiteX23" fmla="*/ 121597 w 605522"/>
              <a:gd name="connsiteY23" fmla="*/ 440691 h 539967"/>
              <a:gd name="connsiteX24" fmla="*/ 118976 w 605522"/>
              <a:gd name="connsiteY24" fmla="*/ 437008 h 539967"/>
              <a:gd name="connsiteX25" fmla="*/ 125382 w 605522"/>
              <a:gd name="connsiteY25" fmla="*/ 336324 h 539967"/>
              <a:gd name="connsiteX26" fmla="*/ 94323 w 605522"/>
              <a:gd name="connsiteY26" fmla="*/ 336324 h 539967"/>
              <a:gd name="connsiteX27" fmla="*/ 86655 w 605522"/>
              <a:gd name="connsiteY27" fmla="*/ 332545 h 539967"/>
              <a:gd name="connsiteX28" fmla="*/ 85199 w 605522"/>
              <a:gd name="connsiteY28" fmla="*/ 324114 h 539967"/>
              <a:gd name="connsiteX29" fmla="*/ 121597 w 605522"/>
              <a:gd name="connsiteY29" fmla="*/ 204437 h 539967"/>
              <a:gd name="connsiteX30" fmla="*/ 130818 w 605522"/>
              <a:gd name="connsiteY30" fmla="*/ 197654 h 539967"/>
              <a:gd name="connsiteX31" fmla="*/ 399875 w 605522"/>
              <a:gd name="connsiteY31" fmla="*/ 162230 h 539967"/>
              <a:gd name="connsiteX32" fmla="*/ 525026 w 605522"/>
              <a:gd name="connsiteY32" fmla="*/ 162230 h 539967"/>
              <a:gd name="connsiteX33" fmla="*/ 537638 w 605522"/>
              <a:gd name="connsiteY33" fmla="*/ 174720 h 539967"/>
              <a:gd name="connsiteX34" fmla="*/ 537638 w 605522"/>
              <a:gd name="connsiteY34" fmla="*/ 217130 h 539967"/>
              <a:gd name="connsiteX35" fmla="*/ 387263 w 605522"/>
              <a:gd name="connsiteY35" fmla="*/ 217130 h 539967"/>
              <a:gd name="connsiteX36" fmla="*/ 387263 w 605522"/>
              <a:gd name="connsiteY36" fmla="*/ 174720 h 539967"/>
              <a:gd name="connsiteX37" fmla="*/ 399875 w 605522"/>
              <a:gd name="connsiteY37" fmla="*/ 162230 h 539967"/>
              <a:gd name="connsiteX38" fmla="*/ 364282 w 605522"/>
              <a:gd name="connsiteY38" fmla="*/ 136615 h 539967"/>
              <a:gd name="connsiteX39" fmla="*/ 361662 w 605522"/>
              <a:gd name="connsiteY39" fmla="*/ 139231 h 539967"/>
              <a:gd name="connsiteX40" fmla="*/ 361662 w 605522"/>
              <a:gd name="connsiteY40" fmla="*/ 495204 h 539967"/>
              <a:gd name="connsiteX41" fmla="*/ 364282 w 605522"/>
              <a:gd name="connsiteY41" fmla="*/ 497820 h 539967"/>
              <a:gd name="connsiteX42" fmla="*/ 560690 w 605522"/>
              <a:gd name="connsiteY42" fmla="*/ 497820 h 539967"/>
              <a:gd name="connsiteX43" fmla="*/ 563310 w 605522"/>
              <a:gd name="connsiteY43" fmla="*/ 495204 h 539967"/>
              <a:gd name="connsiteX44" fmla="*/ 563310 w 605522"/>
              <a:gd name="connsiteY44" fmla="*/ 139231 h 539967"/>
              <a:gd name="connsiteX45" fmla="*/ 560690 w 605522"/>
              <a:gd name="connsiteY45" fmla="*/ 136615 h 539967"/>
              <a:gd name="connsiteX46" fmla="*/ 532840 w 605522"/>
              <a:gd name="connsiteY46" fmla="*/ 136615 h 539967"/>
              <a:gd name="connsiteX47" fmla="*/ 392035 w 605522"/>
              <a:gd name="connsiteY47" fmla="*/ 136615 h 539967"/>
              <a:gd name="connsiteX48" fmla="*/ 44825 w 605522"/>
              <a:gd name="connsiteY48" fmla="*/ 136615 h 539967"/>
              <a:gd name="connsiteX49" fmla="*/ 42206 w 605522"/>
              <a:gd name="connsiteY49" fmla="*/ 139231 h 539967"/>
              <a:gd name="connsiteX50" fmla="*/ 42206 w 605522"/>
              <a:gd name="connsiteY50" fmla="*/ 495204 h 539967"/>
              <a:gd name="connsiteX51" fmla="*/ 44825 w 605522"/>
              <a:gd name="connsiteY51" fmla="*/ 497820 h 539967"/>
              <a:gd name="connsiteX52" fmla="*/ 241106 w 605522"/>
              <a:gd name="connsiteY52" fmla="*/ 497820 h 539967"/>
              <a:gd name="connsiteX53" fmla="*/ 243725 w 605522"/>
              <a:gd name="connsiteY53" fmla="*/ 495204 h 539967"/>
              <a:gd name="connsiteX54" fmla="*/ 243725 w 605522"/>
              <a:gd name="connsiteY54" fmla="*/ 139231 h 539967"/>
              <a:gd name="connsiteX55" fmla="*/ 241106 w 605522"/>
              <a:gd name="connsiteY55" fmla="*/ 136615 h 539967"/>
              <a:gd name="connsiteX56" fmla="*/ 213357 w 605522"/>
              <a:gd name="connsiteY56" fmla="*/ 136615 h 539967"/>
              <a:gd name="connsiteX57" fmla="*/ 72574 w 605522"/>
              <a:gd name="connsiteY57" fmla="*/ 136615 h 539967"/>
              <a:gd name="connsiteX58" fmla="*/ 434248 w 605522"/>
              <a:gd name="connsiteY58" fmla="*/ 42147 h 539967"/>
              <a:gd name="connsiteX59" fmla="*/ 434248 w 605522"/>
              <a:gd name="connsiteY59" fmla="*/ 94468 h 539967"/>
              <a:gd name="connsiteX60" fmla="*/ 490627 w 605522"/>
              <a:gd name="connsiteY60" fmla="*/ 94468 h 539967"/>
              <a:gd name="connsiteX61" fmla="*/ 490627 w 605522"/>
              <a:gd name="connsiteY61" fmla="*/ 42147 h 539967"/>
              <a:gd name="connsiteX62" fmla="*/ 114780 w 605522"/>
              <a:gd name="connsiteY62" fmla="*/ 42147 h 539967"/>
              <a:gd name="connsiteX63" fmla="*/ 114780 w 605522"/>
              <a:gd name="connsiteY63" fmla="*/ 94468 h 539967"/>
              <a:gd name="connsiteX64" fmla="*/ 171151 w 605522"/>
              <a:gd name="connsiteY64" fmla="*/ 94468 h 539967"/>
              <a:gd name="connsiteX65" fmla="*/ 171151 w 605522"/>
              <a:gd name="connsiteY65" fmla="*/ 42147 h 539967"/>
              <a:gd name="connsiteX66" fmla="*/ 426193 w 605522"/>
              <a:gd name="connsiteY66" fmla="*/ 0 h 539967"/>
              <a:gd name="connsiteX67" fmla="*/ 498779 w 605522"/>
              <a:gd name="connsiteY67" fmla="*/ 0 h 539967"/>
              <a:gd name="connsiteX68" fmla="*/ 532840 w 605522"/>
              <a:gd name="connsiteY68" fmla="*/ 34105 h 539967"/>
              <a:gd name="connsiteX69" fmla="*/ 532840 w 605522"/>
              <a:gd name="connsiteY69" fmla="*/ 94468 h 539967"/>
              <a:gd name="connsiteX70" fmla="*/ 560690 w 605522"/>
              <a:gd name="connsiteY70" fmla="*/ 94468 h 539967"/>
              <a:gd name="connsiteX71" fmla="*/ 605522 w 605522"/>
              <a:gd name="connsiteY71" fmla="*/ 139231 h 539967"/>
              <a:gd name="connsiteX72" fmla="*/ 605522 w 605522"/>
              <a:gd name="connsiteY72" fmla="*/ 495204 h 539967"/>
              <a:gd name="connsiteX73" fmla="*/ 560690 w 605522"/>
              <a:gd name="connsiteY73" fmla="*/ 539967 h 539967"/>
              <a:gd name="connsiteX74" fmla="*/ 364282 w 605522"/>
              <a:gd name="connsiteY74" fmla="*/ 539967 h 539967"/>
              <a:gd name="connsiteX75" fmla="*/ 319450 w 605522"/>
              <a:gd name="connsiteY75" fmla="*/ 495204 h 539967"/>
              <a:gd name="connsiteX76" fmla="*/ 319450 w 605522"/>
              <a:gd name="connsiteY76" fmla="*/ 139231 h 539967"/>
              <a:gd name="connsiteX77" fmla="*/ 364282 w 605522"/>
              <a:gd name="connsiteY77" fmla="*/ 94468 h 539967"/>
              <a:gd name="connsiteX78" fmla="*/ 392035 w 605522"/>
              <a:gd name="connsiteY78" fmla="*/ 94468 h 539967"/>
              <a:gd name="connsiteX79" fmla="*/ 392035 w 605522"/>
              <a:gd name="connsiteY79" fmla="*/ 34105 h 539967"/>
              <a:gd name="connsiteX80" fmla="*/ 426193 w 605522"/>
              <a:gd name="connsiteY80" fmla="*/ 0 h 539967"/>
              <a:gd name="connsiteX81" fmla="*/ 106630 w 605522"/>
              <a:gd name="connsiteY81" fmla="*/ 0 h 539967"/>
              <a:gd name="connsiteX82" fmla="*/ 179301 w 605522"/>
              <a:gd name="connsiteY82" fmla="*/ 0 h 539967"/>
              <a:gd name="connsiteX83" fmla="*/ 213357 w 605522"/>
              <a:gd name="connsiteY83" fmla="*/ 34105 h 539967"/>
              <a:gd name="connsiteX84" fmla="*/ 213357 w 605522"/>
              <a:gd name="connsiteY84" fmla="*/ 94468 h 539967"/>
              <a:gd name="connsiteX85" fmla="*/ 241106 w 605522"/>
              <a:gd name="connsiteY85" fmla="*/ 94468 h 539967"/>
              <a:gd name="connsiteX86" fmla="*/ 285931 w 605522"/>
              <a:gd name="connsiteY86" fmla="*/ 139231 h 539967"/>
              <a:gd name="connsiteX87" fmla="*/ 285931 w 605522"/>
              <a:gd name="connsiteY87" fmla="*/ 495204 h 539967"/>
              <a:gd name="connsiteX88" fmla="*/ 241106 w 605522"/>
              <a:gd name="connsiteY88" fmla="*/ 539967 h 539967"/>
              <a:gd name="connsiteX89" fmla="*/ 44825 w 605522"/>
              <a:gd name="connsiteY89" fmla="*/ 539967 h 539967"/>
              <a:gd name="connsiteX90" fmla="*/ 0 w 605522"/>
              <a:gd name="connsiteY90" fmla="*/ 495204 h 539967"/>
              <a:gd name="connsiteX91" fmla="*/ 0 w 605522"/>
              <a:gd name="connsiteY91" fmla="*/ 139231 h 539967"/>
              <a:gd name="connsiteX92" fmla="*/ 44825 w 605522"/>
              <a:gd name="connsiteY92" fmla="*/ 94468 h 539967"/>
              <a:gd name="connsiteX93" fmla="*/ 72574 w 605522"/>
              <a:gd name="connsiteY93" fmla="*/ 94468 h 539967"/>
              <a:gd name="connsiteX94" fmla="*/ 72574 w 605522"/>
              <a:gd name="connsiteY94" fmla="*/ 34105 h 539967"/>
              <a:gd name="connsiteX95" fmla="*/ 106630 w 605522"/>
              <a:gd name="connsiteY95" fmla="*/ 0 h 539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605522" h="539967">
                <a:moveTo>
                  <a:pt x="387263" y="417395"/>
                </a:moveTo>
                <a:lnTo>
                  <a:pt x="537638" y="417395"/>
                </a:lnTo>
                <a:lnTo>
                  <a:pt x="537638" y="459762"/>
                </a:lnTo>
                <a:cubicBezTo>
                  <a:pt x="537638" y="466743"/>
                  <a:pt x="532011" y="472366"/>
                  <a:pt x="525026" y="472366"/>
                </a:cubicBezTo>
                <a:lnTo>
                  <a:pt x="399875" y="472366"/>
                </a:lnTo>
                <a:cubicBezTo>
                  <a:pt x="392890" y="472366"/>
                  <a:pt x="387263" y="466743"/>
                  <a:pt x="387263" y="459762"/>
                </a:cubicBezTo>
                <a:close/>
                <a:moveTo>
                  <a:pt x="387263" y="333069"/>
                </a:moveTo>
                <a:lnTo>
                  <a:pt x="537638" y="333069"/>
                </a:lnTo>
                <a:lnTo>
                  <a:pt x="537638" y="385711"/>
                </a:lnTo>
                <a:lnTo>
                  <a:pt x="387263" y="385711"/>
                </a:lnTo>
                <a:close/>
                <a:moveTo>
                  <a:pt x="387263" y="248743"/>
                </a:moveTo>
                <a:lnTo>
                  <a:pt x="537638" y="248743"/>
                </a:lnTo>
                <a:lnTo>
                  <a:pt x="537638" y="301455"/>
                </a:lnTo>
                <a:lnTo>
                  <a:pt x="387263" y="301455"/>
                </a:lnTo>
                <a:close/>
                <a:moveTo>
                  <a:pt x="130818" y="197654"/>
                </a:moveTo>
                <a:lnTo>
                  <a:pt x="175563" y="197654"/>
                </a:lnTo>
                <a:cubicBezTo>
                  <a:pt x="178572" y="197654"/>
                  <a:pt x="181386" y="199108"/>
                  <a:pt x="183133" y="201530"/>
                </a:cubicBezTo>
                <a:cubicBezTo>
                  <a:pt x="184978" y="203953"/>
                  <a:pt x="185463" y="207054"/>
                  <a:pt x="184589" y="209961"/>
                </a:cubicBezTo>
                <a:lnTo>
                  <a:pt x="157121" y="300470"/>
                </a:lnTo>
                <a:lnTo>
                  <a:pt x="177213" y="300470"/>
                </a:lnTo>
                <a:cubicBezTo>
                  <a:pt x="180416" y="300470"/>
                  <a:pt x="183522" y="302117"/>
                  <a:pt x="185269" y="304927"/>
                </a:cubicBezTo>
                <a:cubicBezTo>
                  <a:pt x="187016" y="307641"/>
                  <a:pt x="187210" y="311129"/>
                  <a:pt x="185754" y="314036"/>
                </a:cubicBezTo>
                <a:lnTo>
                  <a:pt x="125771" y="438752"/>
                </a:lnTo>
                <a:cubicBezTo>
                  <a:pt x="124994" y="440303"/>
                  <a:pt x="123247" y="441175"/>
                  <a:pt x="121597" y="440691"/>
                </a:cubicBezTo>
                <a:cubicBezTo>
                  <a:pt x="119947" y="440303"/>
                  <a:pt x="118879" y="438752"/>
                  <a:pt x="118976" y="437008"/>
                </a:cubicBezTo>
                <a:lnTo>
                  <a:pt x="125382" y="336324"/>
                </a:lnTo>
                <a:lnTo>
                  <a:pt x="94323" y="336324"/>
                </a:lnTo>
                <a:cubicBezTo>
                  <a:pt x="91314" y="336324"/>
                  <a:pt x="88500" y="334968"/>
                  <a:pt x="86655" y="332545"/>
                </a:cubicBezTo>
                <a:cubicBezTo>
                  <a:pt x="84908" y="330122"/>
                  <a:pt x="84326" y="326925"/>
                  <a:pt x="85199" y="324114"/>
                </a:cubicBezTo>
                <a:lnTo>
                  <a:pt x="121597" y="204437"/>
                </a:lnTo>
                <a:cubicBezTo>
                  <a:pt x="122859" y="200464"/>
                  <a:pt x="126547" y="197654"/>
                  <a:pt x="130818" y="197654"/>
                </a:cubicBezTo>
                <a:close/>
                <a:moveTo>
                  <a:pt x="399875" y="162230"/>
                </a:moveTo>
                <a:lnTo>
                  <a:pt x="525026" y="162230"/>
                </a:lnTo>
                <a:cubicBezTo>
                  <a:pt x="532011" y="162230"/>
                  <a:pt x="537638" y="167846"/>
                  <a:pt x="537638" y="174720"/>
                </a:cubicBezTo>
                <a:lnTo>
                  <a:pt x="537638" y="217130"/>
                </a:lnTo>
                <a:lnTo>
                  <a:pt x="387263" y="217130"/>
                </a:lnTo>
                <a:lnTo>
                  <a:pt x="387263" y="174720"/>
                </a:lnTo>
                <a:cubicBezTo>
                  <a:pt x="387263" y="167846"/>
                  <a:pt x="392890" y="162230"/>
                  <a:pt x="399875" y="162230"/>
                </a:cubicBezTo>
                <a:close/>
                <a:moveTo>
                  <a:pt x="364282" y="136615"/>
                </a:moveTo>
                <a:cubicBezTo>
                  <a:pt x="362827" y="136615"/>
                  <a:pt x="361662" y="137777"/>
                  <a:pt x="361662" y="139231"/>
                </a:cubicBezTo>
                <a:lnTo>
                  <a:pt x="361662" y="495204"/>
                </a:lnTo>
                <a:cubicBezTo>
                  <a:pt x="361662" y="496657"/>
                  <a:pt x="362827" y="497820"/>
                  <a:pt x="364282" y="497820"/>
                </a:cubicBezTo>
                <a:lnTo>
                  <a:pt x="560690" y="497820"/>
                </a:lnTo>
                <a:cubicBezTo>
                  <a:pt x="562145" y="497820"/>
                  <a:pt x="563310" y="496657"/>
                  <a:pt x="563310" y="495204"/>
                </a:cubicBezTo>
                <a:lnTo>
                  <a:pt x="563310" y="139231"/>
                </a:lnTo>
                <a:cubicBezTo>
                  <a:pt x="563310" y="137777"/>
                  <a:pt x="562048" y="136615"/>
                  <a:pt x="560690" y="136615"/>
                </a:cubicBezTo>
                <a:lnTo>
                  <a:pt x="532840" y="136615"/>
                </a:lnTo>
                <a:lnTo>
                  <a:pt x="392035" y="136615"/>
                </a:lnTo>
                <a:close/>
                <a:moveTo>
                  <a:pt x="44825" y="136615"/>
                </a:moveTo>
                <a:cubicBezTo>
                  <a:pt x="43370" y="136615"/>
                  <a:pt x="42206" y="137777"/>
                  <a:pt x="42206" y="139231"/>
                </a:cubicBezTo>
                <a:lnTo>
                  <a:pt x="42206" y="495204"/>
                </a:lnTo>
                <a:cubicBezTo>
                  <a:pt x="42206" y="496657"/>
                  <a:pt x="43370" y="497820"/>
                  <a:pt x="44825" y="497820"/>
                </a:cubicBezTo>
                <a:lnTo>
                  <a:pt x="241106" y="497820"/>
                </a:lnTo>
                <a:cubicBezTo>
                  <a:pt x="242561" y="497820"/>
                  <a:pt x="243725" y="496657"/>
                  <a:pt x="243725" y="495204"/>
                </a:cubicBezTo>
                <a:lnTo>
                  <a:pt x="243725" y="139231"/>
                </a:lnTo>
                <a:cubicBezTo>
                  <a:pt x="243725" y="137777"/>
                  <a:pt x="242561" y="136615"/>
                  <a:pt x="241106" y="136615"/>
                </a:cubicBezTo>
                <a:lnTo>
                  <a:pt x="213357" y="136615"/>
                </a:lnTo>
                <a:lnTo>
                  <a:pt x="72574" y="136615"/>
                </a:lnTo>
                <a:close/>
                <a:moveTo>
                  <a:pt x="434248" y="42147"/>
                </a:moveTo>
                <a:lnTo>
                  <a:pt x="434248" y="94468"/>
                </a:lnTo>
                <a:lnTo>
                  <a:pt x="490627" y="94468"/>
                </a:lnTo>
                <a:lnTo>
                  <a:pt x="490627" y="42147"/>
                </a:lnTo>
                <a:close/>
                <a:moveTo>
                  <a:pt x="114780" y="42147"/>
                </a:moveTo>
                <a:lnTo>
                  <a:pt x="114780" y="94468"/>
                </a:lnTo>
                <a:lnTo>
                  <a:pt x="171151" y="94468"/>
                </a:lnTo>
                <a:lnTo>
                  <a:pt x="171151" y="42147"/>
                </a:lnTo>
                <a:close/>
                <a:moveTo>
                  <a:pt x="426193" y="0"/>
                </a:moveTo>
                <a:lnTo>
                  <a:pt x="498779" y="0"/>
                </a:lnTo>
                <a:cubicBezTo>
                  <a:pt x="517604" y="0"/>
                  <a:pt x="532840" y="15309"/>
                  <a:pt x="532840" y="34105"/>
                </a:cubicBezTo>
                <a:lnTo>
                  <a:pt x="532840" y="94468"/>
                </a:lnTo>
                <a:lnTo>
                  <a:pt x="560690" y="94468"/>
                </a:lnTo>
                <a:cubicBezTo>
                  <a:pt x="585338" y="94468"/>
                  <a:pt x="605522" y="114621"/>
                  <a:pt x="605522" y="139231"/>
                </a:cubicBezTo>
                <a:lnTo>
                  <a:pt x="605522" y="495204"/>
                </a:lnTo>
                <a:cubicBezTo>
                  <a:pt x="605522" y="519911"/>
                  <a:pt x="585338" y="539967"/>
                  <a:pt x="560690" y="539967"/>
                </a:cubicBezTo>
                <a:lnTo>
                  <a:pt x="364282" y="539967"/>
                </a:lnTo>
                <a:cubicBezTo>
                  <a:pt x="339634" y="539967"/>
                  <a:pt x="319450" y="519911"/>
                  <a:pt x="319450" y="495204"/>
                </a:cubicBezTo>
                <a:lnTo>
                  <a:pt x="319450" y="139231"/>
                </a:lnTo>
                <a:cubicBezTo>
                  <a:pt x="319450" y="114621"/>
                  <a:pt x="339634" y="94468"/>
                  <a:pt x="364282" y="94468"/>
                </a:cubicBezTo>
                <a:lnTo>
                  <a:pt x="392035" y="94468"/>
                </a:lnTo>
                <a:lnTo>
                  <a:pt x="392035" y="34105"/>
                </a:lnTo>
                <a:cubicBezTo>
                  <a:pt x="392035" y="15309"/>
                  <a:pt x="407368" y="0"/>
                  <a:pt x="426193" y="0"/>
                </a:cubicBezTo>
                <a:close/>
                <a:moveTo>
                  <a:pt x="106630" y="0"/>
                </a:moveTo>
                <a:lnTo>
                  <a:pt x="179301" y="0"/>
                </a:lnTo>
                <a:cubicBezTo>
                  <a:pt x="198124" y="0"/>
                  <a:pt x="213357" y="15309"/>
                  <a:pt x="213357" y="34105"/>
                </a:cubicBezTo>
                <a:lnTo>
                  <a:pt x="213357" y="94468"/>
                </a:lnTo>
                <a:lnTo>
                  <a:pt x="241106" y="94468"/>
                </a:lnTo>
                <a:cubicBezTo>
                  <a:pt x="265847" y="94468"/>
                  <a:pt x="285931" y="114621"/>
                  <a:pt x="285931" y="139231"/>
                </a:cubicBezTo>
                <a:lnTo>
                  <a:pt x="285931" y="495204"/>
                </a:lnTo>
                <a:cubicBezTo>
                  <a:pt x="285931" y="519911"/>
                  <a:pt x="265847" y="539967"/>
                  <a:pt x="241106" y="539967"/>
                </a:cubicBezTo>
                <a:lnTo>
                  <a:pt x="44825" y="539967"/>
                </a:lnTo>
                <a:cubicBezTo>
                  <a:pt x="20084" y="539967"/>
                  <a:pt x="0" y="519911"/>
                  <a:pt x="0" y="495204"/>
                </a:cubicBezTo>
                <a:lnTo>
                  <a:pt x="0" y="139231"/>
                </a:lnTo>
                <a:cubicBezTo>
                  <a:pt x="0" y="114621"/>
                  <a:pt x="20084" y="94468"/>
                  <a:pt x="44825" y="94468"/>
                </a:cubicBezTo>
                <a:lnTo>
                  <a:pt x="72574" y="94468"/>
                </a:lnTo>
                <a:lnTo>
                  <a:pt x="72574" y="34105"/>
                </a:lnTo>
                <a:cubicBezTo>
                  <a:pt x="72574" y="15309"/>
                  <a:pt x="87904" y="0"/>
                  <a:pt x="1066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5C7D6CCD-0325-409D-9EA9-3AB9D65B3954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8E190FD5-7E44-4FE6-8969-35B5252E9EDF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8" name="文本框 7">
              <a:extLst>
                <a:ext uri="{FF2B5EF4-FFF2-40B4-BE49-F238E27FC236}">
                  <a16:creationId xmlns:a16="http://schemas.microsoft.com/office/drawing/2014/main" id="{5214ECF5-927B-4517-BF28-97D1CD4BCF5E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13D5118C-85E9-44B3-949B-37609AA8AC06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5783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9" grpId="0" animBg="1"/>
      <p:bldP spid="10" grpId="0" animBg="1"/>
      <p:bldP spid="11" grpId="0" animBg="1"/>
      <p:bldP spid="12" grpId="0" animBg="1"/>
      <p:bldP spid="32" grpId="0" animBg="1"/>
      <p:bldP spid="33" grpId="0" animBg="1"/>
      <p:bldP spid="35" grpId="0" animBg="1"/>
      <p:bldP spid="3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4d42a093-1a41-4478-8d5c-ef98025967dd" descr="OQAAAB+LCAAAAAAABACrVlIpqSxIVbJSCs5NLCpxyUxML0rM9SxJzVXSUfJMUbLKK83J0VFyysxLycxLdy/KLy0oVrKKjq0FALpUkis5AAAA" title="iSlide™ 版权声明  COPYRIGHT NOTICE">
            <a:extLst>
              <a:ext uri="{FF2B5EF4-FFF2-40B4-BE49-F238E27FC236}">
                <a16:creationId xmlns:a16="http://schemas.microsoft.com/office/drawing/2014/main" id="{414453C7-B4A4-4B9A-8619-1495EBFACCD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11103" y="2003381"/>
            <a:ext cx="9168206" cy="1717696"/>
            <a:chOff x="673100" y="1136825"/>
            <a:chExt cx="10845800" cy="2032000"/>
          </a:xfrm>
        </p:grpSpPr>
        <p:sp>
          <p:nvSpPr>
            <p:cNvPr id="4" name="iSļiḑé">
              <a:extLst>
                <a:ext uri="{FF2B5EF4-FFF2-40B4-BE49-F238E27FC236}">
                  <a16:creationId xmlns:a16="http://schemas.microsoft.com/office/drawing/2014/main" id="{03C431B9-6B93-42AB-8FBA-A104C0D7C344}"/>
                </a:ext>
              </a:extLst>
            </p:cNvPr>
            <p:cNvSpPr/>
            <p:nvPr/>
          </p:nvSpPr>
          <p:spPr>
            <a:xfrm rot="5400000">
              <a:off x="2235200" y="-425275"/>
              <a:ext cx="2032000" cy="5156200"/>
            </a:xfrm>
            <a:prstGeom prst="homePlat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7" name="íṧḻiḍê">
              <a:extLst>
                <a:ext uri="{FF2B5EF4-FFF2-40B4-BE49-F238E27FC236}">
                  <a16:creationId xmlns:a16="http://schemas.microsoft.com/office/drawing/2014/main" id="{92A31FAD-E6BE-478F-9314-117E61F9E92F}"/>
                </a:ext>
              </a:extLst>
            </p:cNvPr>
            <p:cNvSpPr/>
            <p:nvPr/>
          </p:nvSpPr>
          <p:spPr>
            <a:xfrm rot="5400000">
              <a:off x="7924800" y="-425275"/>
              <a:ext cx="2032000" cy="5156200"/>
            </a:xfrm>
            <a:prstGeom prst="homePlat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C7B53EF-F622-412C-BCAD-6E74F8E1E72B}"/>
              </a:ext>
            </a:extLst>
          </p:cNvPr>
          <p:cNvGrpSpPr/>
          <p:nvPr/>
        </p:nvGrpSpPr>
        <p:grpSpPr>
          <a:xfrm>
            <a:off x="1933272" y="5137313"/>
            <a:ext cx="3514318" cy="868860"/>
            <a:chOff x="6818242" y="1725490"/>
            <a:chExt cx="3514776" cy="868972"/>
          </a:xfrm>
        </p:grpSpPr>
        <p:sp>
          <p:nvSpPr>
            <p:cNvPr id="13" name="文本框 6">
              <a:extLst>
                <a:ext uri="{FF2B5EF4-FFF2-40B4-BE49-F238E27FC236}">
                  <a16:creationId xmlns:a16="http://schemas.microsoft.com/office/drawing/2014/main" id="{5C892021-ADEE-407A-924C-8E8DCAF907E1}"/>
                </a:ext>
              </a:extLst>
            </p:cNvPr>
            <p:cNvSpPr txBox="1"/>
            <p:nvPr/>
          </p:nvSpPr>
          <p:spPr>
            <a:xfrm>
              <a:off x="6818242" y="2046869"/>
              <a:ext cx="3514776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4" name="文本框 7">
              <a:extLst>
                <a:ext uri="{FF2B5EF4-FFF2-40B4-BE49-F238E27FC236}">
                  <a16:creationId xmlns:a16="http://schemas.microsoft.com/office/drawing/2014/main" id="{CF4B355A-A2A8-4714-826B-0A720CCBA829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1E4B1D85-548D-4CCD-ADD7-C6153C246149}"/>
              </a:ext>
            </a:extLst>
          </p:cNvPr>
          <p:cNvGrpSpPr/>
          <p:nvPr/>
        </p:nvGrpSpPr>
        <p:grpSpPr>
          <a:xfrm>
            <a:off x="6742823" y="5137313"/>
            <a:ext cx="3514318" cy="868860"/>
            <a:chOff x="6818242" y="1725490"/>
            <a:chExt cx="3514776" cy="868972"/>
          </a:xfrm>
        </p:grpSpPr>
        <p:sp>
          <p:nvSpPr>
            <p:cNvPr id="16" name="文本框 6">
              <a:extLst>
                <a:ext uri="{FF2B5EF4-FFF2-40B4-BE49-F238E27FC236}">
                  <a16:creationId xmlns:a16="http://schemas.microsoft.com/office/drawing/2014/main" id="{92F5ABAB-F74D-4448-A08E-11D76B63C776}"/>
                </a:ext>
              </a:extLst>
            </p:cNvPr>
            <p:cNvSpPr txBox="1"/>
            <p:nvPr/>
          </p:nvSpPr>
          <p:spPr>
            <a:xfrm>
              <a:off x="6818242" y="2046869"/>
              <a:ext cx="3514776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7" name="文本框 7">
              <a:extLst>
                <a:ext uri="{FF2B5EF4-FFF2-40B4-BE49-F238E27FC236}">
                  <a16:creationId xmlns:a16="http://schemas.microsoft.com/office/drawing/2014/main" id="{C4E5E3A0-8108-4140-9E48-0B786DF2CF03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pic>
        <p:nvPicPr>
          <p:cNvPr id="21" name="图片占位符 20">
            <a:extLst>
              <a:ext uri="{FF2B5EF4-FFF2-40B4-BE49-F238E27FC236}">
                <a16:creationId xmlns:a16="http://schemas.microsoft.com/office/drawing/2014/main" id="{76D4E190-CABA-4302-A9E7-ACC9EB4560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" r="69"/>
          <a:stretch>
            <a:fillRect/>
          </a:stretch>
        </p:blipFill>
        <p:spPr/>
      </p:pic>
      <p:pic>
        <p:nvPicPr>
          <p:cNvPr id="23" name="图片占位符 22">
            <a:extLst>
              <a:ext uri="{FF2B5EF4-FFF2-40B4-BE49-F238E27FC236}">
                <a16:creationId xmlns:a16="http://schemas.microsoft.com/office/drawing/2014/main" id="{2B1A73E8-37C6-4482-A555-3DDDA7EDC02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" r="69"/>
          <a:stretch>
            <a:fillRect/>
          </a:stretch>
        </p:blipFill>
        <p:spPr/>
      </p:pic>
      <p:grpSp>
        <p:nvGrpSpPr>
          <p:cNvPr id="24" name="组合 23">
            <a:extLst>
              <a:ext uri="{FF2B5EF4-FFF2-40B4-BE49-F238E27FC236}">
                <a16:creationId xmlns:a16="http://schemas.microsoft.com/office/drawing/2014/main" id="{F508D425-BC60-42F4-8F5E-722E260E3DB8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0E32A12-C643-42AB-91B2-CEC1894FE4EB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6" name="文本框 7">
              <a:extLst>
                <a:ext uri="{FF2B5EF4-FFF2-40B4-BE49-F238E27FC236}">
                  <a16:creationId xmlns:a16="http://schemas.microsoft.com/office/drawing/2014/main" id="{F8885595-F5CD-4DA0-B688-AF4CACA6672F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24BD56E1-C57A-48AD-9DF0-262793534DF8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8372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矩形 52">
            <a:extLst>
              <a:ext uri="{FF2B5EF4-FFF2-40B4-BE49-F238E27FC236}">
                <a16:creationId xmlns:a16="http://schemas.microsoft.com/office/drawing/2014/main" id="{65182C0E-1091-45D7-A985-B2F15221DFF0}"/>
              </a:ext>
            </a:extLst>
          </p:cNvPr>
          <p:cNvSpPr/>
          <p:nvPr/>
        </p:nvSpPr>
        <p:spPr>
          <a:xfrm>
            <a:off x="1019042" y="2386943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4" name="椭圆 7">
            <a:extLst>
              <a:ext uri="{FF2B5EF4-FFF2-40B4-BE49-F238E27FC236}">
                <a16:creationId xmlns:a16="http://schemas.microsoft.com/office/drawing/2014/main" id="{F0C5F122-A8E1-4030-B022-A3953F8890E5}"/>
              </a:ext>
            </a:extLst>
          </p:cNvPr>
          <p:cNvSpPr/>
          <p:nvPr/>
        </p:nvSpPr>
        <p:spPr>
          <a:xfrm>
            <a:off x="1277293" y="2583382"/>
            <a:ext cx="416827" cy="540453"/>
          </a:xfrm>
          <a:custGeom>
            <a:avLst/>
            <a:gdLst>
              <a:gd name="connsiteX0" fmla="*/ 258685 w 463474"/>
              <a:gd name="connsiteY0" fmla="*/ 467637 h 600935"/>
              <a:gd name="connsiteX1" fmla="*/ 345002 w 463474"/>
              <a:gd name="connsiteY1" fmla="*/ 467637 h 600935"/>
              <a:gd name="connsiteX2" fmla="*/ 345002 w 463474"/>
              <a:gd name="connsiteY2" fmla="*/ 501085 h 600935"/>
              <a:gd name="connsiteX3" fmla="*/ 258685 w 463474"/>
              <a:gd name="connsiteY3" fmla="*/ 501085 h 600935"/>
              <a:gd name="connsiteX4" fmla="*/ 258685 w 463474"/>
              <a:gd name="connsiteY4" fmla="*/ 467637 h 600935"/>
              <a:gd name="connsiteX5" fmla="*/ 98427 w 463474"/>
              <a:gd name="connsiteY5" fmla="*/ 380841 h 600935"/>
              <a:gd name="connsiteX6" fmla="*/ 345006 w 463474"/>
              <a:gd name="connsiteY6" fmla="*/ 380841 h 600935"/>
              <a:gd name="connsiteX7" fmla="*/ 345006 w 463474"/>
              <a:gd name="connsiteY7" fmla="*/ 414148 h 600935"/>
              <a:gd name="connsiteX8" fmla="*/ 98427 w 463474"/>
              <a:gd name="connsiteY8" fmla="*/ 414148 h 600935"/>
              <a:gd name="connsiteX9" fmla="*/ 98427 w 463474"/>
              <a:gd name="connsiteY9" fmla="*/ 380841 h 600935"/>
              <a:gd name="connsiteX10" fmla="*/ 98427 w 463474"/>
              <a:gd name="connsiteY10" fmla="*/ 321002 h 600935"/>
              <a:gd name="connsiteX11" fmla="*/ 345006 w 463474"/>
              <a:gd name="connsiteY11" fmla="*/ 321002 h 600935"/>
              <a:gd name="connsiteX12" fmla="*/ 345006 w 463474"/>
              <a:gd name="connsiteY12" fmla="*/ 354309 h 600935"/>
              <a:gd name="connsiteX13" fmla="*/ 98427 w 463474"/>
              <a:gd name="connsiteY13" fmla="*/ 354309 h 600935"/>
              <a:gd name="connsiteX14" fmla="*/ 98427 w 463474"/>
              <a:gd name="connsiteY14" fmla="*/ 321002 h 600935"/>
              <a:gd name="connsiteX15" fmla="*/ 98427 w 463474"/>
              <a:gd name="connsiteY15" fmla="*/ 267161 h 600935"/>
              <a:gd name="connsiteX16" fmla="*/ 345006 w 463474"/>
              <a:gd name="connsiteY16" fmla="*/ 267161 h 600935"/>
              <a:gd name="connsiteX17" fmla="*/ 345006 w 463474"/>
              <a:gd name="connsiteY17" fmla="*/ 300468 h 600935"/>
              <a:gd name="connsiteX18" fmla="*/ 98427 w 463474"/>
              <a:gd name="connsiteY18" fmla="*/ 300468 h 600935"/>
              <a:gd name="connsiteX19" fmla="*/ 98427 w 463474"/>
              <a:gd name="connsiteY19" fmla="*/ 267161 h 600935"/>
              <a:gd name="connsiteX20" fmla="*/ 102892 w 463474"/>
              <a:gd name="connsiteY20" fmla="*/ 181353 h 600935"/>
              <a:gd name="connsiteX21" fmla="*/ 189389 w 463474"/>
              <a:gd name="connsiteY21" fmla="*/ 181353 h 600935"/>
              <a:gd name="connsiteX22" fmla="*/ 189389 w 463474"/>
              <a:gd name="connsiteY22" fmla="*/ 214872 h 600935"/>
              <a:gd name="connsiteX23" fmla="*/ 102892 w 463474"/>
              <a:gd name="connsiteY23" fmla="*/ 214872 h 600935"/>
              <a:gd name="connsiteX24" fmla="*/ 102892 w 463474"/>
              <a:gd name="connsiteY24" fmla="*/ 181353 h 600935"/>
              <a:gd name="connsiteX25" fmla="*/ 102892 w 463474"/>
              <a:gd name="connsiteY25" fmla="*/ 127512 h 600935"/>
              <a:gd name="connsiteX26" fmla="*/ 189389 w 463474"/>
              <a:gd name="connsiteY26" fmla="*/ 127512 h 600935"/>
              <a:gd name="connsiteX27" fmla="*/ 189389 w 463474"/>
              <a:gd name="connsiteY27" fmla="*/ 160819 h 600935"/>
              <a:gd name="connsiteX28" fmla="*/ 102892 w 463474"/>
              <a:gd name="connsiteY28" fmla="*/ 160819 h 600935"/>
              <a:gd name="connsiteX29" fmla="*/ 102892 w 463474"/>
              <a:gd name="connsiteY29" fmla="*/ 127512 h 600935"/>
              <a:gd name="connsiteX30" fmla="*/ 40068 w 463474"/>
              <a:gd name="connsiteY30" fmla="*/ 40011 h 600935"/>
              <a:gd name="connsiteX31" fmla="*/ 40068 w 463474"/>
              <a:gd name="connsiteY31" fmla="*/ 560924 h 600935"/>
              <a:gd name="connsiteX32" fmla="*/ 423407 w 463474"/>
              <a:gd name="connsiteY32" fmla="*/ 560924 h 600935"/>
              <a:gd name="connsiteX33" fmla="*/ 423407 w 463474"/>
              <a:gd name="connsiteY33" fmla="*/ 103490 h 600935"/>
              <a:gd name="connsiteX34" fmla="*/ 356756 w 463474"/>
              <a:gd name="connsiteY34" fmla="*/ 103490 h 600935"/>
              <a:gd name="connsiteX35" fmla="*/ 356756 w 463474"/>
              <a:gd name="connsiteY35" fmla="*/ 40011 h 600935"/>
              <a:gd name="connsiteX36" fmla="*/ 0 w 463474"/>
              <a:gd name="connsiteY36" fmla="*/ 0 h 600935"/>
              <a:gd name="connsiteX37" fmla="*/ 377367 w 463474"/>
              <a:gd name="connsiteY37" fmla="*/ 0 h 600935"/>
              <a:gd name="connsiteX38" fmla="*/ 463474 w 463474"/>
              <a:gd name="connsiteY38" fmla="*/ 83292 h 600935"/>
              <a:gd name="connsiteX39" fmla="*/ 463474 w 463474"/>
              <a:gd name="connsiteY39" fmla="*/ 600935 h 600935"/>
              <a:gd name="connsiteX40" fmla="*/ 0 w 463474"/>
              <a:gd name="connsiteY40" fmla="*/ 600935 h 600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3474" h="600935">
                <a:moveTo>
                  <a:pt x="258685" y="467637"/>
                </a:moveTo>
                <a:lnTo>
                  <a:pt x="345002" y="467637"/>
                </a:lnTo>
                <a:cubicBezTo>
                  <a:pt x="365811" y="467637"/>
                  <a:pt x="365811" y="501085"/>
                  <a:pt x="345002" y="501085"/>
                </a:cubicBezTo>
                <a:lnTo>
                  <a:pt x="258685" y="501085"/>
                </a:lnTo>
                <a:cubicBezTo>
                  <a:pt x="237876" y="501085"/>
                  <a:pt x="237876" y="467637"/>
                  <a:pt x="258685" y="467637"/>
                </a:cubicBezTo>
                <a:close/>
                <a:moveTo>
                  <a:pt x="98427" y="380841"/>
                </a:moveTo>
                <a:lnTo>
                  <a:pt x="345006" y="380841"/>
                </a:lnTo>
                <a:cubicBezTo>
                  <a:pt x="365811" y="380841"/>
                  <a:pt x="365811" y="414148"/>
                  <a:pt x="345006" y="414148"/>
                </a:cubicBezTo>
                <a:lnTo>
                  <a:pt x="98427" y="414148"/>
                </a:lnTo>
                <a:cubicBezTo>
                  <a:pt x="77622" y="414148"/>
                  <a:pt x="77622" y="380841"/>
                  <a:pt x="98427" y="380841"/>
                </a:cubicBezTo>
                <a:close/>
                <a:moveTo>
                  <a:pt x="98427" y="321002"/>
                </a:moveTo>
                <a:lnTo>
                  <a:pt x="345006" y="321002"/>
                </a:lnTo>
                <a:cubicBezTo>
                  <a:pt x="365811" y="321002"/>
                  <a:pt x="365811" y="354309"/>
                  <a:pt x="345006" y="354309"/>
                </a:cubicBezTo>
                <a:lnTo>
                  <a:pt x="98427" y="354309"/>
                </a:lnTo>
                <a:cubicBezTo>
                  <a:pt x="77622" y="354309"/>
                  <a:pt x="77622" y="321002"/>
                  <a:pt x="98427" y="321002"/>
                </a:cubicBezTo>
                <a:close/>
                <a:moveTo>
                  <a:pt x="98427" y="267161"/>
                </a:moveTo>
                <a:lnTo>
                  <a:pt x="345006" y="267161"/>
                </a:lnTo>
                <a:cubicBezTo>
                  <a:pt x="365811" y="267161"/>
                  <a:pt x="365811" y="300468"/>
                  <a:pt x="345006" y="300468"/>
                </a:cubicBezTo>
                <a:lnTo>
                  <a:pt x="98427" y="300468"/>
                </a:lnTo>
                <a:cubicBezTo>
                  <a:pt x="77622" y="300468"/>
                  <a:pt x="77622" y="267161"/>
                  <a:pt x="98427" y="267161"/>
                </a:cubicBezTo>
                <a:close/>
                <a:moveTo>
                  <a:pt x="102892" y="181353"/>
                </a:moveTo>
                <a:lnTo>
                  <a:pt x="189389" y="181353"/>
                </a:lnTo>
                <a:cubicBezTo>
                  <a:pt x="210002" y="181353"/>
                  <a:pt x="210002" y="214872"/>
                  <a:pt x="189389" y="214872"/>
                </a:cubicBezTo>
                <a:lnTo>
                  <a:pt x="102892" y="214872"/>
                </a:lnTo>
                <a:cubicBezTo>
                  <a:pt x="82279" y="214872"/>
                  <a:pt x="82279" y="181353"/>
                  <a:pt x="102892" y="181353"/>
                </a:cubicBezTo>
                <a:close/>
                <a:moveTo>
                  <a:pt x="102892" y="127512"/>
                </a:moveTo>
                <a:lnTo>
                  <a:pt x="189389" y="127512"/>
                </a:lnTo>
                <a:cubicBezTo>
                  <a:pt x="210002" y="127512"/>
                  <a:pt x="210002" y="160819"/>
                  <a:pt x="189389" y="160819"/>
                </a:cubicBezTo>
                <a:lnTo>
                  <a:pt x="102892" y="160819"/>
                </a:lnTo>
                <a:cubicBezTo>
                  <a:pt x="82279" y="160819"/>
                  <a:pt x="82279" y="127512"/>
                  <a:pt x="102892" y="127512"/>
                </a:cubicBezTo>
                <a:close/>
                <a:moveTo>
                  <a:pt x="40068" y="40011"/>
                </a:moveTo>
                <a:lnTo>
                  <a:pt x="40068" y="560924"/>
                </a:lnTo>
                <a:lnTo>
                  <a:pt x="423407" y="560924"/>
                </a:lnTo>
                <a:lnTo>
                  <a:pt x="423407" y="103490"/>
                </a:lnTo>
                <a:lnTo>
                  <a:pt x="356756" y="103490"/>
                </a:lnTo>
                <a:lnTo>
                  <a:pt x="356756" y="40011"/>
                </a:lnTo>
                <a:close/>
                <a:moveTo>
                  <a:pt x="0" y="0"/>
                </a:moveTo>
                <a:lnTo>
                  <a:pt x="377367" y="0"/>
                </a:lnTo>
                <a:lnTo>
                  <a:pt x="463474" y="83292"/>
                </a:lnTo>
                <a:lnTo>
                  <a:pt x="463474" y="600935"/>
                </a:lnTo>
                <a:lnTo>
                  <a:pt x="0" y="6009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7" name="矩形 56">
            <a:extLst>
              <a:ext uri="{FF2B5EF4-FFF2-40B4-BE49-F238E27FC236}">
                <a16:creationId xmlns:a16="http://schemas.microsoft.com/office/drawing/2014/main" id="{FA2353E5-A6CD-424A-A4EB-538034758B0D}"/>
              </a:ext>
            </a:extLst>
          </p:cNvPr>
          <p:cNvSpPr/>
          <p:nvPr/>
        </p:nvSpPr>
        <p:spPr>
          <a:xfrm>
            <a:off x="1019042" y="3784554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8" name="椭圆 11">
            <a:extLst>
              <a:ext uri="{FF2B5EF4-FFF2-40B4-BE49-F238E27FC236}">
                <a16:creationId xmlns:a16="http://schemas.microsoft.com/office/drawing/2014/main" id="{EE6ED4AF-A597-4EA4-9219-E50F8F843BCB}"/>
              </a:ext>
            </a:extLst>
          </p:cNvPr>
          <p:cNvSpPr/>
          <p:nvPr/>
        </p:nvSpPr>
        <p:spPr>
          <a:xfrm>
            <a:off x="1215481" y="3981296"/>
            <a:ext cx="540453" cy="539844"/>
          </a:xfrm>
          <a:custGeom>
            <a:avLst/>
            <a:gdLst>
              <a:gd name="T0" fmla="*/ 213 w 427"/>
              <a:gd name="T1" fmla="*/ 0 h 427"/>
              <a:gd name="T2" fmla="*/ 0 w 427"/>
              <a:gd name="T3" fmla="*/ 213 h 427"/>
              <a:gd name="T4" fmla="*/ 213 w 427"/>
              <a:gd name="T5" fmla="*/ 427 h 427"/>
              <a:gd name="T6" fmla="*/ 427 w 427"/>
              <a:gd name="T7" fmla="*/ 213 h 427"/>
              <a:gd name="T8" fmla="*/ 213 w 427"/>
              <a:gd name="T9" fmla="*/ 0 h 427"/>
              <a:gd name="T10" fmla="*/ 180 w 427"/>
              <a:gd name="T11" fmla="*/ 312 h 427"/>
              <a:gd name="T12" fmla="*/ 82 w 427"/>
              <a:gd name="T13" fmla="*/ 214 h 427"/>
              <a:gd name="T14" fmla="*/ 120 w 427"/>
              <a:gd name="T15" fmla="*/ 176 h 427"/>
              <a:gd name="T16" fmla="*/ 180 w 427"/>
              <a:gd name="T17" fmla="*/ 236 h 427"/>
              <a:gd name="T18" fmla="*/ 308 w 427"/>
              <a:gd name="T19" fmla="*/ 108 h 427"/>
              <a:gd name="T20" fmla="*/ 346 w 427"/>
              <a:gd name="T21" fmla="*/ 146 h 427"/>
              <a:gd name="T22" fmla="*/ 180 w 427"/>
              <a:gd name="T23" fmla="*/ 312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7" h="427">
                <a:moveTo>
                  <a:pt x="213" y="0"/>
                </a:move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7"/>
                  <a:pt x="213" y="427"/>
                </a:cubicBezTo>
                <a:cubicBezTo>
                  <a:pt x="331" y="427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lose/>
                <a:moveTo>
                  <a:pt x="180" y="312"/>
                </a:moveTo>
                <a:lnTo>
                  <a:pt x="82" y="214"/>
                </a:lnTo>
                <a:lnTo>
                  <a:pt x="120" y="176"/>
                </a:lnTo>
                <a:lnTo>
                  <a:pt x="180" y="236"/>
                </a:lnTo>
                <a:lnTo>
                  <a:pt x="308" y="108"/>
                </a:lnTo>
                <a:lnTo>
                  <a:pt x="346" y="146"/>
                </a:lnTo>
                <a:lnTo>
                  <a:pt x="180" y="3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5D57DBE9-7F9E-4671-8568-EE1B5D21C7B8}"/>
              </a:ext>
            </a:extLst>
          </p:cNvPr>
          <p:cNvSpPr/>
          <p:nvPr/>
        </p:nvSpPr>
        <p:spPr>
          <a:xfrm>
            <a:off x="1019042" y="5182166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2" name="椭圆 15">
            <a:extLst>
              <a:ext uri="{FF2B5EF4-FFF2-40B4-BE49-F238E27FC236}">
                <a16:creationId xmlns:a16="http://schemas.microsoft.com/office/drawing/2014/main" id="{C69E3905-DB74-4C5E-9797-6F8715999666}"/>
              </a:ext>
            </a:extLst>
          </p:cNvPr>
          <p:cNvSpPr/>
          <p:nvPr/>
        </p:nvSpPr>
        <p:spPr>
          <a:xfrm>
            <a:off x="1215481" y="5386739"/>
            <a:ext cx="540453" cy="524182"/>
          </a:xfrm>
          <a:custGeom>
            <a:avLst/>
            <a:gdLst>
              <a:gd name="connsiteX0" fmla="*/ 35700 w 578738"/>
              <a:gd name="connsiteY0" fmla="*/ 243554 h 561315"/>
              <a:gd name="connsiteX1" fmla="*/ 30383 w 578738"/>
              <a:gd name="connsiteY1" fmla="*/ 254930 h 561315"/>
              <a:gd name="connsiteX2" fmla="*/ 30383 w 578738"/>
              <a:gd name="connsiteY2" fmla="*/ 519604 h 561315"/>
              <a:gd name="connsiteX3" fmla="*/ 35700 w 578738"/>
              <a:gd name="connsiteY3" fmla="*/ 530980 h 561315"/>
              <a:gd name="connsiteX4" fmla="*/ 132926 w 578738"/>
              <a:gd name="connsiteY4" fmla="*/ 530980 h 561315"/>
              <a:gd name="connsiteX5" fmla="*/ 138243 w 578738"/>
              <a:gd name="connsiteY5" fmla="*/ 519604 h 561315"/>
              <a:gd name="connsiteX6" fmla="*/ 138243 w 578738"/>
              <a:gd name="connsiteY6" fmla="*/ 254930 h 561315"/>
              <a:gd name="connsiteX7" fmla="*/ 132926 w 578738"/>
              <a:gd name="connsiteY7" fmla="*/ 243554 h 561315"/>
              <a:gd name="connsiteX8" fmla="*/ 35700 w 578738"/>
              <a:gd name="connsiteY8" fmla="*/ 213219 h 561315"/>
              <a:gd name="connsiteX9" fmla="*/ 132926 w 578738"/>
              <a:gd name="connsiteY9" fmla="*/ 213219 h 561315"/>
              <a:gd name="connsiteX10" fmla="*/ 168626 w 578738"/>
              <a:gd name="connsiteY10" fmla="*/ 254930 h 561315"/>
              <a:gd name="connsiteX11" fmla="*/ 168626 w 578738"/>
              <a:gd name="connsiteY11" fmla="*/ 519604 h 561315"/>
              <a:gd name="connsiteX12" fmla="*/ 132926 w 578738"/>
              <a:gd name="connsiteY12" fmla="*/ 561315 h 561315"/>
              <a:gd name="connsiteX13" fmla="*/ 35700 w 578738"/>
              <a:gd name="connsiteY13" fmla="*/ 561315 h 561315"/>
              <a:gd name="connsiteX14" fmla="*/ 0 w 578738"/>
              <a:gd name="connsiteY14" fmla="*/ 519604 h 561315"/>
              <a:gd name="connsiteX15" fmla="*/ 0 w 578738"/>
              <a:gd name="connsiteY15" fmla="*/ 254930 h 561315"/>
              <a:gd name="connsiteX16" fmla="*/ 35700 w 578738"/>
              <a:gd name="connsiteY16" fmla="*/ 213219 h 561315"/>
              <a:gd name="connsiteX17" fmla="*/ 321281 w 578738"/>
              <a:gd name="connsiteY17" fmla="*/ 30341 h 561315"/>
              <a:gd name="connsiteX18" fmla="*/ 296219 w 578738"/>
              <a:gd name="connsiteY18" fmla="*/ 55373 h 561315"/>
              <a:gd name="connsiteX19" fmla="*/ 296979 w 578738"/>
              <a:gd name="connsiteY19" fmla="*/ 60683 h 561315"/>
              <a:gd name="connsiteX20" fmla="*/ 296979 w 578738"/>
              <a:gd name="connsiteY20" fmla="*/ 65992 h 561315"/>
              <a:gd name="connsiteX21" fmla="*/ 268119 w 578738"/>
              <a:gd name="connsiteY21" fmla="*/ 212389 h 561315"/>
              <a:gd name="connsiteX22" fmla="*/ 263563 w 578738"/>
              <a:gd name="connsiteY22" fmla="*/ 221492 h 561315"/>
              <a:gd name="connsiteX23" fmla="*/ 262044 w 578738"/>
              <a:gd name="connsiteY23" fmla="*/ 223009 h 561315"/>
              <a:gd name="connsiteX24" fmla="*/ 232425 w 578738"/>
              <a:gd name="connsiteY24" fmla="*/ 240455 h 561315"/>
              <a:gd name="connsiteX25" fmla="*/ 230146 w 578738"/>
              <a:gd name="connsiteY25" fmla="*/ 240455 h 561315"/>
              <a:gd name="connsiteX26" fmla="*/ 225590 w 578738"/>
              <a:gd name="connsiteY26" fmla="*/ 240455 h 561315"/>
              <a:gd name="connsiteX27" fmla="*/ 224071 w 578738"/>
              <a:gd name="connsiteY27" fmla="*/ 241214 h 561315"/>
              <a:gd name="connsiteX28" fmla="*/ 211919 w 578738"/>
              <a:gd name="connsiteY28" fmla="*/ 253350 h 561315"/>
              <a:gd name="connsiteX29" fmla="*/ 211919 w 578738"/>
              <a:gd name="connsiteY29" fmla="*/ 518079 h 561315"/>
              <a:gd name="connsiteX30" fmla="*/ 224830 w 578738"/>
              <a:gd name="connsiteY30" fmla="*/ 530974 h 561315"/>
              <a:gd name="connsiteX31" fmla="*/ 521019 w 578738"/>
              <a:gd name="connsiteY31" fmla="*/ 530974 h 561315"/>
              <a:gd name="connsiteX32" fmla="*/ 522538 w 578738"/>
              <a:gd name="connsiteY32" fmla="*/ 530215 h 561315"/>
              <a:gd name="connsiteX33" fmla="*/ 546081 w 578738"/>
              <a:gd name="connsiteY33" fmla="*/ 505942 h 561315"/>
              <a:gd name="connsiteX34" fmla="*/ 522538 w 578738"/>
              <a:gd name="connsiteY34" fmla="*/ 480910 h 561315"/>
              <a:gd name="connsiteX35" fmla="*/ 508108 w 578738"/>
              <a:gd name="connsiteY35" fmla="*/ 465740 h 561315"/>
              <a:gd name="connsiteX36" fmla="*/ 523298 w 578738"/>
              <a:gd name="connsiteY36" fmla="*/ 450569 h 561315"/>
              <a:gd name="connsiteX37" fmla="*/ 548360 w 578738"/>
              <a:gd name="connsiteY37" fmla="*/ 425537 h 561315"/>
              <a:gd name="connsiteX38" fmla="*/ 523298 w 578738"/>
              <a:gd name="connsiteY38" fmla="*/ 401264 h 561315"/>
              <a:gd name="connsiteX39" fmla="*/ 508108 w 578738"/>
              <a:gd name="connsiteY39" fmla="*/ 386094 h 561315"/>
              <a:gd name="connsiteX40" fmla="*/ 523298 w 578738"/>
              <a:gd name="connsiteY40" fmla="*/ 370923 h 561315"/>
              <a:gd name="connsiteX41" fmla="*/ 548360 w 578738"/>
              <a:gd name="connsiteY41" fmla="*/ 345891 h 561315"/>
              <a:gd name="connsiteX42" fmla="*/ 523298 w 578738"/>
              <a:gd name="connsiteY42" fmla="*/ 320860 h 561315"/>
              <a:gd name="connsiteX43" fmla="*/ 508108 w 578738"/>
              <a:gd name="connsiteY43" fmla="*/ 305689 h 561315"/>
              <a:gd name="connsiteX44" fmla="*/ 523298 w 578738"/>
              <a:gd name="connsiteY44" fmla="*/ 290518 h 561315"/>
              <a:gd name="connsiteX45" fmla="*/ 548360 w 578738"/>
              <a:gd name="connsiteY45" fmla="*/ 265487 h 561315"/>
              <a:gd name="connsiteX46" fmla="*/ 523298 w 578738"/>
              <a:gd name="connsiteY46" fmla="*/ 240455 h 561315"/>
              <a:gd name="connsiteX47" fmla="*/ 373684 w 578738"/>
              <a:gd name="connsiteY47" fmla="*/ 240455 h 561315"/>
              <a:gd name="connsiteX48" fmla="*/ 361533 w 578738"/>
              <a:gd name="connsiteY48" fmla="*/ 234387 h 561315"/>
              <a:gd name="connsiteX49" fmla="*/ 360014 w 578738"/>
              <a:gd name="connsiteY49" fmla="*/ 219975 h 561315"/>
              <a:gd name="connsiteX50" fmla="*/ 343306 w 578738"/>
              <a:gd name="connsiteY50" fmla="*/ 42478 h 561315"/>
              <a:gd name="connsiteX51" fmla="*/ 341787 w 578738"/>
              <a:gd name="connsiteY51" fmla="*/ 40961 h 561315"/>
              <a:gd name="connsiteX52" fmla="*/ 321281 w 578738"/>
              <a:gd name="connsiteY52" fmla="*/ 30341 h 561315"/>
              <a:gd name="connsiteX53" fmla="*/ 321281 w 578738"/>
              <a:gd name="connsiteY53" fmla="*/ 0 h 561315"/>
              <a:gd name="connsiteX54" fmla="*/ 365330 w 578738"/>
              <a:gd name="connsiteY54" fmla="*/ 21997 h 561315"/>
              <a:gd name="connsiteX55" fmla="*/ 395708 w 578738"/>
              <a:gd name="connsiteY55" fmla="*/ 210114 h 561315"/>
              <a:gd name="connsiteX56" fmla="*/ 523298 w 578738"/>
              <a:gd name="connsiteY56" fmla="*/ 210114 h 561315"/>
              <a:gd name="connsiteX57" fmla="*/ 562789 w 578738"/>
              <a:gd name="connsiteY57" fmla="*/ 226802 h 561315"/>
              <a:gd name="connsiteX58" fmla="*/ 578738 w 578738"/>
              <a:gd name="connsiteY58" fmla="*/ 265487 h 561315"/>
              <a:gd name="connsiteX59" fmla="*/ 561270 w 578738"/>
              <a:gd name="connsiteY59" fmla="*/ 305689 h 561315"/>
              <a:gd name="connsiteX60" fmla="*/ 578738 w 578738"/>
              <a:gd name="connsiteY60" fmla="*/ 345891 h 561315"/>
              <a:gd name="connsiteX61" fmla="*/ 561270 w 578738"/>
              <a:gd name="connsiteY61" fmla="*/ 386094 h 561315"/>
              <a:gd name="connsiteX62" fmla="*/ 578738 w 578738"/>
              <a:gd name="connsiteY62" fmla="*/ 425537 h 561315"/>
              <a:gd name="connsiteX63" fmla="*/ 560511 w 578738"/>
              <a:gd name="connsiteY63" fmla="*/ 466498 h 561315"/>
              <a:gd name="connsiteX64" fmla="*/ 576460 w 578738"/>
              <a:gd name="connsiteY64" fmla="*/ 505942 h 561315"/>
              <a:gd name="connsiteX65" fmla="*/ 527095 w 578738"/>
              <a:gd name="connsiteY65" fmla="*/ 560556 h 561315"/>
              <a:gd name="connsiteX66" fmla="*/ 523298 w 578738"/>
              <a:gd name="connsiteY66" fmla="*/ 561315 h 561315"/>
              <a:gd name="connsiteX67" fmla="*/ 224830 w 578738"/>
              <a:gd name="connsiteY67" fmla="*/ 561315 h 561315"/>
              <a:gd name="connsiteX68" fmla="*/ 181541 w 578738"/>
              <a:gd name="connsiteY68" fmla="*/ 518079 h 561315"/>
              <a:gd name="connsiteX69" fmla="*/ 181541 w 578738"/>
              <a:gd name="connsiteY69" fmla="*/ 253350 h 561315"/>
              <a:gd name="connsiteX70" fmla="*/ 222552 w 578738"/>
              <a:gd name="connsiteY70" fmla="*/ 210872 h 561315"/>
              <a:gd name="connsiteX71" fmla="*/ 224830 w 578738"/>
              <a:gd name="connsiteY71" fmla="*/ 210114 h 561315"/>
              <a:gd name="connsiteX72" fmla="*/ 229387 w 578738"/>
              <a:gd name="connsiteY72" fmla="*/ 210114 h 561315"/>
              <a:gd name="connsiteX73" fmla="*/ 237741 w 578738"/>
              <a:gd name="connsiteY73" fmla="*/ 205563 h 561315"/>
              <a:gd name="connsiteX74" fmla="*/ 240779 w 578738"/>
              <a:gd name="connsiteY74" fmla="*/ 198736 h 561315"/>
              <a:gd name="connsiteX75" fmla="*/ 266600 w 578738"/>
              <a:gd name="connsiteY75" fmla="*/ 66751 h 561315"/>
              <a:gd name="connsiteX76" fmla="*/ 266600 w 578738"/>
              <a:gd name="connsiteY76" fmla="*/ 60683 h 561315"/>
              <a:gd name="connsiteX77" fmla="*/ 265841 w 578738"/>
              <a:gd name="connsiteY77" fmla="*/ 55373 h 561315"/>
              <a:gd name="connsiteX78" fmla="*/ 321281 w 578738"/>
              <a:gd name="connsiteY78" fmla="*/ 0 h 56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78738" h="561315">
                <a:moveTo>
                  <a:pt x="35700" y="243554"/>
                </a:moveTo>
                <a:cubicBezTo>
                  <a:pt x="34181" y="243554"/>
                  <a:pt x="30383" y="248104"/>
                  <a:pt x="30383" y="254930"/>
                </a:cubicBezTo>
                <a:lnTo>
                  <a:pt x="30383" y="519604"/>
                </a:lnTo>
                <a:cubicBezTo>
                  <a:pt x="30383" y="526430"/>
                  <a:pt x="34181" y="530980"/>
                  <a:pt x="35700" y="530980"/>
                </a:cubicBezTo>
                <a:lnTo>
                  <a:pt x="132926" y="530980"/>
                </a:lnTo>
                <a:cubicBezTo>
                  <a:pt x="134445" y="530980"/>
                  <a:pt x="138243" y="526430"/>
                  <a:pt x="138243" y="519604"/>
                </a:cubicBezTo>
                <a:lnTo>
                  <a:pt x="138243" y="254930"/>
                </a:lnTo>
                <a:cubicBezTo>
                  <a:pt x="138243" y="248104"/>
                  <a:pt x="134445" y="243554"/>
                  <a:pt x="132926" y="243554"/>
                </a:cubicBezTo>
                <a:close/>
                <a:moveTo>
                  <a:pt x="35700" y="213219"/>
                </a:moveTo>
                <a:lnTo>
                  <a:pt x="132926" y="213219"/>
                </a:lnTo>
                <a:cubicBezTo>
                  <a:pt x="152675" y="213219"/>
                  <a:pt x="168626" y="231420"/>
                  <a:pt x="168626" y="254930"/>
                </a:cubicBezTo>
                <a:lnTo>
                  <a:pt x="168626" y="519604"/>
                </a:lnTo>
                <a:cubicBezTo>
                  <a:pt x="168626" y="542356"/>
                  <a:pt x="152675" y="561315"/>
                  <a:pt x="132926" y="561315"/>
                </a:cubicBezTo>
                <a:lnTo>
                  <a:pt x="35700" y="561315"/>
                </a:lnTo>
                <a:cubicBezTo>
                  <a:pt x="15951" y="561315"/>
                  <a:pt x="0" y="542356"/>
                  <a:pt x="0" y="519604"/>
                </a:cubicBezTo>
                <a:lnTo>
                  <a:pt x="0" y="254930"/>
                </a:lnTo>
                <a:cubicBezTo>
                  <a:pt x="0" y="231420"/>
                  <a:pt x="15951" y="213219"/>
                  <a:pt x="35700" y="213219"/>
                </a:cubicBezTo>
                <a:close/>
                <a:moveTo>
                  <a:pt x="321281" y="30341"/>
                </a:moveTo>
                <a:cubicBezTo>
                  <a:pt x="307611" y="30341"/>
                  <a:pt x="296219" y="41719"/>
                  <a:pt x="296219" y="55373"/>
                </a:cubicBezTo>
                <a:cubicBezTo>
                  <a:pt x="296219" y="56890"/>
                  <a:pt x="296979" y="59166"/>
                  <a:pt x="296979" y="60683"/>
                </a:cubicBezTo>
                <a:cubicBezTo>
                  <a:pt x="297738" y="62200"/>
                  <a:pt x="297738" y="64475"/>
                  <a:pt x="296979" y="65992"/>
                </a:cubicBezTo>
                <a:cubicBezTo>
                  <a:pt x="306852" y="119090"/>
                  <a:pt x="287106" y="174463"/>
                  <a:pt x="268119" y="212389"/>
                </a:cubicBezTo>
                <a:cubicBezTo>
                  <a:pt x="266600" y="215424"/>
                  <a:pt x="265081" y="218458"/>
                  <a:pt x="263563" y="221492"/>
                </a:cubicBezTo>
                <a:cubicBezTo>
                  <a:pt x="263563" y="221492"/>
                  <a:pt x="262803" y="222250"/>
                  <a:pt x="262044" y="223009"/>
                </a:cubicBezTo>
                <a:cubicBezTo>
                  <a:pt x="255209" y="232870"/>
                  <a:pt x="244576" y="238938"/>
                  <a:pt x="232425" y="240455"/>
                </a:cubicBezTo>
                <a:cubicBezTo>
                  <a:pt x="231665" y="240455"/>
                  <a:pt x="230906" y="240455"/>
                  <a:pt x="230146" y="240455"/>
                </a:cubicBezTo>
                <a:lnTo>
                  <a:pt x="225590" y="240455"/>
                </a:lnTo>
                <a:cubicBezTo>
                  <a:pt x="225590" y="241214"/>
                  <a:pt x="224830" y="241214"/>
                  <a:pt x="224071" y="241214"/>
                </a:cubicBezTo>
                <a:cubicBezTo>
                  <a:pt x="217236" y="241214"/>
                  <a:pt x="211919" y="246524"/>
                  <a:pt x="211919" y="253350"/>
                </a:cubicBezTo>
                <a:lnTo>
                  <a:pt x="211919" y="518079"/>
                </a:lnTo>
                <a:cubicBezTo>
                  <a:pt x="211919" y="524905"/>
                  <a:pt x="217995" y="530974"/>
                  <a:pt x="224830" y="530974"/>
                </a:cubicBezTo>
                <a:lnTo>
                  <a:pt x="521019" y="530974"/>
                </a:lnTo>
                <a:cubicBezTo>
                  <a:pt x="521779" y="530974"/>
                  <a:pt x="521779" y="530215"/>
                  <a:pt x="522538" y="530215"/>
                </a:cubicBezTo>
                <a:cubicBezTo>
                  <a:pt x="536208" y="530215"/>
                  <a:pt x="546081" y="518837"/>
                  <a:pt x="546081" y="505942"/>
                </a:cubicBezTo>
                <a:cubicBezTo>
                  <a:pt x="546081" y="493047"/>
                  <a:pt x="536208" y="481669"/>
                  <a:pt x="522538" y="480910"/>
                </a:cubicBezTo>
                <a:cubicBezTo>
                  <a:pt x="514943" y="480910"/>
                  <a:pt x="508108" y="474084"/>
                  <a:pt x="508108" y="465740"/>
                </a:cubicBezTo>
                <a:cubicBezTo>
                  <a:pt x="508108" y="457396"/>
                  <a:pt x="514943" y="450569"/>
                  <a:pt x="523298" y="450569"/>
                </a:cubicBezTo>
                <a:cubicBezTo>
                  <a:pt x="536968" y="450569"/>
                  <a:pt x="548360" y="439191"/>
                  <a:pt x="548360" y="425537"/>
                </a:cubicBezTo>
                <a:cubicBezTo>
                  <a:pt x="548360" y="411884"/>
                  <a:pt x="536968" y="401264"/>
                  <a:pt x="523298" y="401264"/>
                </a:cubicBezTo>
                <a:cubicBezTo>
                  <a:pt x="514943" y="401264"/>
                  <a:pt x="508108" y="394438"/>
                  <a:pt x="508108" y="386094"/>
                </a:cubicBezTo>
                <a:cubicBezTo>
                  <a:pt x="508108" y="377750"/>
                  <a:pt x="514943" y="370923"/>
                  <a:pt x="523298" y="370923"/>
                </a:cubicBezTo>
                <a:cubicBezTo>
                  <a:pt x="536968" y="370923"/>
                  <a:pt x="548360" y="359545"/>
                  <a:pt x="548360" y="345891"/>
                </a:cubicBezTo>
                <a:cubicBezTo>
                  <a:pt x="548360" y="332238"/>
                  <a:pt x="536968" y="320860"/>
                  <a:pt x="523298" y="320860"/>
                </a:cubicBezTo>
                <a:cubicBezTo>
                  <a:pt x="514943" y="320860"/>
                  <a:pt x="508108" y="314033"/>
                  <a:pt x="508108" y="305689"/>
                </a:cubicBezTo>
                <a:cubicBezTo>
                  <a:pt x="508108" y="297345"/>
                  <a:pt x="514943" y="290518"/>
                  <a:pt x="523298" y="290518"/>
                </a:cubicBezTo>
                <a:cubicBezTo>
                  <a:pt x="536968" y="290518"/>
                  <a:pt x="548360" y="279140"/>
                  <a:pt x="548360" y="265487"/>
                </a:cubicBezTo>
                <a:cubicBezTo>
                  <a:pt x="548360" y="251833"/>
                  <a:pt x="536968" y="240455"/>
                  <a:pt x="523298" y="240455"/>
                </a:cubicBezTo>
                <a:lnTo>
                  <a:pt x="373684" y="240455"/>
                </a:lnTo>
                <a:cubicBezTo>
                  <a:pt x="369127" y="240455"/>
                  <a:pt x="363811" y="238180"/>
                  <a:pt x="361533" y="234387"/>
                </a:cubicBezTo>
                <a:cubicBezTo>
                  <a:pt x="358495" y="229836"/>
                  <a:pt x="357735" y="224526"/>
                  <a:pt x="360014" y="219975"/>
                </a:cubicBezTo>
                <a:cubicBezTo>
                  <a:pt x="401784" y="120607"/>
                  <a:pt x="349381" y="50822"/>
                  <a:pt x="343306" y="42478"/>
                </a:cubicBezTo>
                <a:cubicBezTo>
                  <a:pt x="342546" y="42478"/>
                  <a:pt x="341787" y="41719"/>
                  <a:pt x="341787" y="40961"/>
                </a:cubicBezTo>
                <a:cubicBezTo>
                  <a:pt x="336471" y="34134"/>
                  <a:pt x="329635" y="30341"/>
                  <a:pt x="321281" y="30341"/>
                </a:cubicBezTo>
                <a:close/>
                <a:moveTo>
                  <a:pt x="321281" y="0"/>
                </a:moveTo>
                <a:cubicBezTo>
                  <a:pt x="338749" y="0"/>
                  <a:pt x="354698" y="8344"/>
                  <a:pt x="365330" y="21997"/>
                </a:cubicBezTo>
                <a:cubicBezTo>
                  <a:pt x="368368" y="25032"/>
                  <a:pt x="431403" y="99368"/>
                  <a:pt x="395708" y="210114"/>
                </a:cubicBezTo>
                <a:lnTo>
                  <a:pt x="523298" y="210114"/>
                </a:lnTo>
                <a:cubicBezTo>
                  <a:pt x="538487" y="210114"/>
                  <a:pt x="552157" y="216182"/>
                  <a:pt x="562789" y="226802"/>
                </a:cubicBezTo>
                <a:cubicBezTo>
                  <a:pt x="572662" y="237421"/>
                  <a:pt x="578738" y="251075"/>
                  <a:pt x="578738" y="265487"/>
                </a:cubicBezTo>
                <a:cubicBezTo>
                  <a:pt x="578738" y="281416"/>
                  <a:pt x="571903" y="295828"/>
                  <a:pt x="561270" y="305689"/>
                </a:cubicBezTo>
                <a:cubicBezTo>
                  <a:pt x="571903" y="315550"/>
                  <a:pt x="578738" y="329962"/>
                  <a:pt x="578738" y="345891"/>
                </a:cubicBezTo>
                <a:cubicBezTo>
                  <a:pt x="578738" y="361821"/>
                  <a:pt x="571903" y="375474"/>
                  <a:pt x="561270" y="386094"/>
                </a:cubicBezTo>
                <a:cubicBezTo>
                  <a:pt x="571903" y="395955"/>
                  <a:pt x="578738" y="410367"/>
                  <a:pt x="578738" y="425537"/>
                </a:cubicBezTo>
                <a:cubicBezTo>
                  <a:pt x="578738" y="442225"/>
                  <a:pt x="571903" y="456637"/>
                  <a:pt x="560511" y="466498"/>
                </a:cubicBezTo>
                <a:cubicBezTo>
                  <a:pt x="570384" y="477118"/>
                  <a:pt x="576460" y="490771"/>
                  <a:pt x="576460" y="505942"/>
                </a:cubicBezTo>
                <a:cubicBezTo>
                  <a:pt x="576460" y="534008"/>
                  <a:pt x="555195" y="557522"/>
                  <a:pt x="527095" y="560556"/>
                </a:cubicBezTo>
                <a:cubicBezTo>
                  <a:pt x="525576" y="560556"/>
                  <a:pt x="524816" y="561315"/>
                  <a:pt x="523298" y="561315"/>
                </a:cubicBezTo>
                <a:lnTo>
                  <a:pt x="224830" y="561315"/>
                </a:lnTo>
                <a:cubicBezTo>
                  <a:pt x="201287" y="561315"/>
                  <a:pt x="181541" y="541593"/>
                  <a:pt x="181541" y="518079"/>
                </a:cubicBezTo>
                <a:lnTo>
                  <a:pt x="181541" y="253350"/>
                </a:lnTo>
                <a:cubicBezTo>
                  <a:pt x="181541" y="230594"/>
                  <a:pt x="199768" y="211631"/>
                  <a:pt x="222552" y="210872"/>
                </a:cubicBezTo>
                <a:cubicBezTo>
                  <a:pt x="223311" y="210872"/>
                  <a:pt x="224071" y="210114"/>
                  <a:pt x="224830" y="210114"/>
                </a:cubicBezTo>
                <a:lnTo>
                  <a:pt x="229387" y="210114"/>
                </a:lnTo>
                <a:cubicBezTo>
                  <a:pt x="232425" y="210114"/>
                  <a:pt x="235463" y="208597"/>
                  <a:pt x="237741" y="205563"/>
                </a:cubicBezTo>
                <a:cubicBezTo>
                  <a:pt x="238500" y="203287"/>
                  <a:pt x="240019" y="201011"/>
                  <a:pt x="240779" y="198736"/>
                </a:cubicBezTo>
                <a:cubicBezTo>
                  <a:pt x="255209" y="170670"/>
                  <a:pt x="277233" y="115297"/>
                  <a:pt x="266600" y="66751"/>
                </a:cubicBezTo>
                <a:cubicBezTo>
                  <a:pt x="265841" y="65234"/>
                  <a:pt x="265841" y="62958"/>
                  <a:pt x="266600" y="60683"/>
                </a:cubicBezTo>
                <a:cubicBezTo>
                  <a:pt x="265841" y="59166"/>
                  <a:pt x="265841" y="56890"/>
                  <a:pt x="265841" y="55373"/>
                </a:cubicBezTo>
                <a:cubicBezTo>
                  <a:pt x="265841" y="25032"/>
                  <a:pt x="290903" y="0"/>
                  <a:pt x="3212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5" name="矩形 64">
            <a:extLst>
              <a:ext uri="{FF2B5EF4-FFF2-40B4-BE49-F238E27FC236}">
                <a16:creationId xmlns:a16="http://schemas.microsoft.com/office/drawing/2014/main" id="{9A0B27D3-B180-4789-B333-1DD16C5537B4}"/>
              </a:ext>
            </a:extLst>
          </p:cNvPr>
          <p:cNvSpPr/>
          <p:nvPr/>
        </p:nvSpPr>
        <p:spPr>
          <a:xfrm>
            <a:off x="6212666" y="2386943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6" name="椭圆 23">
            <a:extLst>
              <a:ext uri="{FF2B5EF4-FFF2-40B4-BE49-F238E27FC236}">
                <a16:creationId xmlns:a16="http://schemas.microsoft.com/office/drawing/2014/main" id="{2F08C064-AACE-4914-B4FA-E0979B4A6A18}"/>
              </a:ext>
            </a:extLst>
          </p:cNvPr>
          <p:cNvSpPr/>
          <p:nvPr/>
        </p:nvSpPr>
        <p:spPr>
          <a:xfrm>
            <a:off x="6409104" y="2610453"/>
            <a:ext cx="540453" cy="486307"/>
          </a:xfrm>
          <a:custGeom>
            <a:avLst/>
            <a:gdLst>
              <a:gd name="connsiteX0" fmla="*/ 465730 w 609191"/>
              <a:gd name="connsiteY0" fmla="*/ 360460 h 548159"/>
              <a:gd name="connsiteX1" fmla="*/ 465730 w 609191"/>
              <a:gd name="connsiteY1" fmla="*/ 404898 h 548159"/>
              <a:gd name="connsiteX2" fmla="*/ 421230 w 609191"/>
              <a:gd name="connsiteY2" fmla="*/ 404898 h 548159"/>
              <a:gd name="connsiteX3" fmla="*/ 421230 w 609191"/>
              <a:gd name="connsiteY3" fmla="*/ 439197 h 548159"/>
              <a:gd name="connsiteX4" fmla="*/ 465730 w 609191"/>
              <a:gd name="connsiteY4" fmla="*/ 439197 h 548159"/>
              <a:gd name="connsiteX5" fmla="*/ 465730 w 609191"/>
              <a:gd name="connsiteY5" fmla="*/ 483635 h 548159"/>
              <a:gd name="connsiteX6" fmla="*/ 499982 w 609191"/>
              <a:gd name="connsiteY6" fmla="*/ 483635 h 548159"/>
              <a:gd name="connsiteX7" fmla="*/ 499982 w 609191"/>
              <a:gd name="connsiteY7" fmla="*/ 439197 h 548159"/>
              <a:gd name="connsiteX8" fmla="*/ 544577 w 609191"/>
              <a:gd name="connsiteY8" fmla="*/ 439197 h 548159"/>
              <a:gd name="connsiteX9" fmla="*/ 544577 w 609191"/>
              <a:gd name="connsiteY9" fmla="*/ 404898 h 548159"/>
              <a:gd name="connsiteX10" fmla="*/ 499982 w 609191"/>
              <a:gd name="connsiteY10" fmla="*/ 404898 h 548159"/>
              <a:gd name="connsiteX11" fmla="*/ 499982 w 609191"/>
              <a:gd name="connsiteY11" fmla="*/ 360460 h 548159"/>
              <a:gd name="connsiteX12" fmla="*/ 482809 w 609191"/>
              <a:gd name="connsiteY12" fmla="*/ 295746 h 548159"/>
              <a:gd name="connsiteX13" fmla="*/ 609191 w 609191"/>
              <a:gd name="connsiteY13" fmla="*/ 421953 h 548159"/>
              <a:gd name="connsiteX14" fmla="*/ 482809 w 609191"/>
              <a:gd name="connsiteY14" fmla="*/ 548159 h 548159"/>
              <a:gd name="connsiteX15" fmla="*/ 356426 w 609191"/>
              <a:gd name="connsiteY15" fmla="*/ 421953 h 548159"/>
              <a:gd name="connsiteX16" fmla="*/ 482809 w 609191"/>
              <a:gd name="connsiteY16" fmla="*/ 295746 h 548159"/>
              <a:gd name="connsiteX17" fmla="*/ 256102 w 609191"/>
              <a:gd name="connsiteY17" fmla="*/ 446 h 548159"/>
              <a:gd name="connsiteX18" fmla="*/ 318064 w 609191"/>
              <a:gd name="connsiteY18" fmla="*/ 13618 h 548159"/>
              <a:gd name="connsiteX19" fmla="*/ 348333 w 609191"/>
              <a:gd name="connsiteY19" fmla="*/ 41667 h 548159"/>
              <a:gd name="connsiteX20" fmla="*/ 381544 w 609191"/>
              <a:gd name="connsiteY20" fmla="*/ 146945 h 548159"/>
              <a:gd name="connsiteX21" fmla="*/ 379267 w 609191"/>
              <a:gd name="connsiteY21" fmla="*/ 156232 h 548159"/>
              <a:gd name="connsiteX22" fmla="*/ 388186 w 609191"/>
              <a:gd name="connsiteY22" fmla="*/ 200485 h 548159"/>
              <a:gd name="connsiteX23" fmla="*/ 366742 w 609191"/>
              <a:gd name="connsiteY23" fmla="*/ 237725 h 548159"/>
              <a:gd name="connsiteX24" fmla="*/ 351749 w 609191"/>
              <a:gd name="connsiteY24" fmla="*/ 278851 h 548159"/>
              <a:gd name="connsiteX25" fmla="*/ 351749 w 609191"/>
              <a:gd name="connsiteY25" fmla="*/ 322915 h 548159"/>
              <a:gd name="connsiteX26" fmla="*/ 317969 w 609191"/>
              <a:gd name="connsiteY26" fmla="*/ 422507 h 548159"/>
              <a:gd name="connsiteX27" fmla="*/ 376800 w 609191"/>
              <a:gd name="connsiteY27" fmla="*/ 548159 h 548159"/>
              <a:gd name="connsiteX28" fmla="*/ 26853 w 609191"/>
              <a:gd name="connsiteY28" fmla="*/ 548159 h 548159"/>
              <a:gd name="connsiteX29" fmla="*/ 0 w 609191"/>
              <a:gd name="connsiteY29" fmla="*/ 521437 h 548159"/>
              <a:gd name="connsiteX30" fmla="*/ 0 w 609191"/>
              <a:gd name="connsiteY30" fmla="*/ 473867 h 548159"/>
              <a:gd name="connsiteX31" fmla="*/ 19452 w 609191"/>
              <a:gd name="connsiteY31" fmla="*/ 433120 h 548159"/>
              <a:gd name="connsiteX32" fmla="*/ 173740 w 609191"/>
              <a:gd name="connsiteY32" fmla="*/ 334286 h 548159"/>
              <a:gd name="connsiteX33" fmla="*/ 176586 w 609191"/>
              <a:gd name="connsiteY33" fmla="*/ 330021 h 548159"/>
              <a:gd name="connsiteX34" fmla="*/ 176586 w 609191"/>
              <a:gd name="connsiteY34" fmla="*/ 278851 h 548159"/>
              <a:gd name="connsiteX35" fmla="*/ 161594 w 609191"/>
              <a:gd name="connsiteY35" fmla="*/ 237725 h 548159"/>
              <a:gd name="connsiteX36" fmla="*/ 140149 w 609191"/>
              <a:gd name="connsiteY36" fmla="*/ 200485 h 548159"/>
              <a:gd name="connsiteX37" fmla="*/ 148499 w 609191"/>
              <a:gd name="connsiteY37" fmla="*/ 156232 h 548159"/>
              <a:gd name="connsiteX38" fmla="*/ 146222 w 609191"/>
              <a:gd name="connsiteY38" fmla="*/ 146756 h 548159"/>
              <a:gd name="connsiteX39" fmla="*/ 146032 w 609191"/>
              <a:gd name="connsiteY39" fmla="*/ 95111 h 548159"/>
              <a:gd name="connsiteX40" fmla="*/ 176207 w 609191"/>
              <a:gd name="connsiteY40" fmla="*/ 42141 h 548159"/>
              <a:gd name="connsiteX41" fmla="*/ 204199 w 609191"/>
              <a:gd name="connsiteY41" fmla="*/ 19019 h 548159"/>
              <a:gd name="connsiteX42" fmla="*/ 231431 w 609191"/>
              <a:gd name="connsiteY42" fmla="*/ 5184 h 548159"/>
              <a:gd name="connsiteX43" fmla="*/ 256102 w 609191"/>
              <a:gd name="connsiteY43" fmla="*/ 446 h 54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09191" h="548159">
                <a:moveTo>
                  <a:pt x="465730" y="360460"/>
                </a:moveTo>
                <a:lnTo>
                  <a:pt x="465730" y="404898"/>
                </a:lnTo>
                <a:lnTo>
                  <a:pt x="421230" y="404898"/>
                </a:lnTo>
                <a:lnTo>
                  <a:pt x="421230" y="439197"/>
                </a:lnTo>
                <a:lnTo>
                  <a:pt x="465730" y="439197"/>
                </a:lnTo>
                <a:lnTo>
                  <a:pt x="465730" y="483635"/>
                </a:lnTo>
                <a:lnTo>
                  <a:pt x="499982" y="483635"/>
                </a:lnTo>
                <a:lnTo>
                  <a:pt x="499982" y="439197"/>
                </a:lnTo>
                <a:lnTo>
                  <a:pt x="544577" y="439197"/>
                </a:lnTo>
                <a:lnTo>
                  <a:pt x="544577" y="404898"/>
                </a:lnTo>
                <a:lnTo>
                  <a:pt x="499982" y="404898"/>
                </a:lnTo>
                <a:lnTo>
                  <a:pt x="499982" y="360460"/>
                </a:lnTo>
                <a:close/>
                <a:moveTo>
                  <a:pt x="482809" y="295746"/>
                </a:moveTo>
                <a:cubicBezTo>
                  <a:pt x="552642" y="295746"/>
                  <a:pt x="609191" y="352217"/>
                  <a:pt x="609191" y="421953"/>
                </a:cubicBezTo>
                <a:cubicBezTo>
                  <a:pt x="609191" y="491688"/>
                  <a:pt x="552642" y="548159"/>
                  <a:pt x="482809" y="548159"/>
                </a:cubicBezTo>
                <a:cubicBezTo>
                  <a:pt x="413071" y="548159"/>
                  <a:pt x="356426" y="491688"/>
                  <a:pt x="356426" y="421953"/>
                </a:cubicBezTo>
                <a:cubicBezTo>
                  <a:pt x="356426" y="352217"/>
                  <a:pt x="412976" y="295746"/>
                  <a:pt x="482809" y="295746"/>
                </a:cubicBezTo>
                <a:close/>
                <a:moveTo>
                  <a:pt x="256102" y="446"/>
                </a:moveTo>
                <a:cubicBezTo>
                  <a:pt x="283050" y="-1828"/>
                  <a:pt x="303356" y="4900"/>
                  <a:pt x="318064" y="13618"/>
                </a:cubicBezTo>
                <a:cubicBezTo>
                  <a:pt x="339983" y="25747"/>
                  <a:pt x="348333" y="41667"/>
                  <a:pt x="348333" y="41667"/>
                </a:cubicBezTo>
                <a:cubicBezTo>
                  <a:pt x="348333" y="41667"/>
                  <a:pt x="398434" y="45173"/>
                  <a:pt x="381544" y="146945"/>
                </a:cubicBezTo>
                <a:cubicBezTo>
                  <a:pt x="380975" y="149978"/>
                  <a:pt x="380216" y="153105"/>
                  <a:pt x="379267" y="156232"/>
                </a:cubicBezTo>
                <a:cubicBezTo>
                  <a:pt x="388946" y="156232"/>
                  <a:pt x="398624" y="163623"/>
                  <a:pt x="388186" y="200485"/>
                </a:cubicBezTo>
                <a:cubicBezTo>
                  <a:pt x="380026" y="229292"/>
                  <a:pt x="372435" y="237251"/>
                  <a:pt x="366742" y="237725"/>
                </a:cubicBezTo>
                <a:cubicBezTo>
                  <a:pt x="364749" y="250802"/>
                  <a:pt x="359530" y="265206"/>
                  <a:pt x="351749" y="278851"/>
                </a:cubicBezTo>
                <a:lnTo>
                  <a:pt x="351749" y="322915"/>
                </a:lnTo>
                <a:cubicBezTo>
                  <a:pt x="330589" y="350584"/>
                  <a:pt x="317969" y="385077"/>
                  <a:pt x="317969" y="422507"/>
                </a:cubicBezTo>
                <a:cubicBezTo>
                  <a:pt x="317969" y="472920"/>
                  <a:pt x="340837" y="518120"/>
                  <a:pt x="376800" y="548159"/>
                </a:cubicBezTo>
                <a:lnTo>
                  <a:pt x="26853" y="548159"/>
                </a:lnTo>
                <a:cubicBezTo>
                  <a:pt x="12051" y="548159"/>
                  <a:pt x="0" y="536219"/>
                  <a:pt x="0" y="521437"/>
                </a:cubicBezTo>
                <a:lnTo>
                  <a:pt x="0" y="473867"/>
                </a:lnTo>
                <a:cubicBezTo>
                  <a:pt x="0" y="458137"/>
                  <a:pt x="7211" y="443070"/>
                  <a:pt x="19452" y="433120"/>
                </a:cubicBezTo>
                <a:cubicBezTo>
                  <a:pt x="86633" y="377970"/>
                  <a:pt x="159032" y="341487"/>
                  <a:pt x="173740" y="334286"/>
                </a:cubicBezTo>
                <a:cubicBezTo>
                  <a:pt x="175353" y="333528"/>
                  <a:pt x="176396" y="331917"/>
                  <a:pt x="176586" y="330021"/>
                </a:cubicBezTo>
                <a:lnTo>
                  <a:pt x="176586" y="278851"/>
                </a:lnTo>
                <a:cubicBezTo>
                  <a:pt x="168616" y="265206"/>
                  <a:pt x="163587" y="250802"/>
                  <a:pt x="161594" y="237725"/>
                </a:cubicBezTo>
                <a:cubicBezTo>
                  <a:pt x="155901" y="237251"/>
                  <a:pt x="148310" y="229197"/>
                  <a:pt x="140149" y="200485"/>
                </a:cubicBezTo>
                <a:cubicBezTo>
                  <a:pt x="129806" y="164192"/>
                  <a:pt x="139200" y="156516"/>
                  <a:pt x="148499" y="156232"/>
                </a:cubicBezTo>
                <a:cubicBezTo>
                  <a:pt x="147645" y="153105"/>
                  <a:pt x="146886" y="149978"/>
                  <a:pt x="146222" y="146756"/>
                </a:cubicBezTo>
                <a:cubicBezTo>
                  <a:pt x="142711" y="128467"/>
                  <a:pt x="141667" y="111410"/>
                  <a:pt x="146032" y="95111"/>
                </a:cubicBezTo>
                <a:cubicBezTo>
                  <a:pt x="151061" y="73222"/>
                  <a:pt x="162922" y="55691"/>
                  <a:pt x="176207" y="42141"/>
                </a:cubicBezTo>
                <a:cubicBezTo>
                  <a:pt x="184557" y="33233"/>
                  <a:pt x="194046" y="25463"/>
                  <a:pt x="204199" y="19019"/>
                </a:cubicBezTo>
                <a:cubicBezTo>
                  <a:pt x="212454" y="13334"/>
                  <a:pt x="221563" y="8406"/>
                  <a:pt x="231431" y="5184"/>
                </a:cubicBezTo>
                <a:cubicBezTo>
                  <a:pt x="239117" y="2626"/>
                  <a:pt x="247373" y="825"/>
                  <a:pt x="256102" y="4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7920A3B8-67A5-4C1A-8C88-2D5F37AB5096}"/>
              </a:ext>
            </a:extLst>
          </p:cNvPr>
          <p:cNvSpPr/>
          <p:nvPr/>
        </p:nvSpPr>
        <p:spPr>
          <a:xfrm>
            <a:off x="6212666" y="3784554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0" name="椭圆 27">
            <a:extLst>
              <a:ext uri="{FF2B5EF4-FFF2-40B4-BE49-F238E27FC236}">
                <a16:creationId xmlns:a16="http://schemas.microsoft.com/office/drawing/2014/main" id="{84B14ECC-8C9E-42E5-BD9B-561CC44F9B7B}"/>
              </a:ext>
            </a:extLst>
          </p:cNvPr>
          <p:cNvSpPr/>
          <p:nvPr/>
        </p:nvSpPr>
        <p:spPr>
          <a:xfrm>
            <a:off x="6409104" y="4011680"/>
            <a:ext cx="540453" cy="479074"/>
          </a:xfrm>
          <a:custGeom>
            <a:avLst/>
            <a:gdLst>
              <a:gd name="T0" fmla="*/ 1133 w 7481"/>
              <a:gd name="T1" fmla="*/ 3184 h 6641"/>
              <a:gd name="T2" fmla="*/ 1815 w 7481"/>
              <a:gd name="T3" fmla="*/ 3566 h 6641"/>
              <a:gd name="T4" fmla="*/ 1618 w 7481"/>
              <a:gd name="T5" fmla="*/ 4057 h 6641"/>
              <a:gd name="T6" fmla="*/ 2411 w 7481"/>
              <a:gd name="T7" fmla="*/ 3846 h 6641"/>
              <a:gd name="T8" fmla="*/ 3226 w 7481"/>
              <a:gd name="T9" fmla="*/ 4471 h 6641"/>
              <a:gd name="T10" fmla="*/ 3337 w 7481"/>
              <a:gd name="T11" fmla="*/ 5414 h 6641"/>
              <a:gd name="T12" fmla="*/ 3239 w 7481"/>
              <a:gd name="T13" fmla="*/ 5550 h 6641"/>
              <a:gd name="T14" fmla="*/ 2429 w 7481"/>
              <a:gd name="T15" fmla="*/ 5852 h 6641"/>
              <a:gd name="T16" fmla="*/ 2731 w 7481"/>
              <a:gd name="T17" fmla="*/ 6641 h 6641"/>
              <a:gd name="T18" fmla="*/ 5052 w 7481"/>
              <a:gd name="T19" fmla="*/ 6338 h 6641"/>
              <a:gd name="T20" fmla="*/ 4749 w 7481"/>
              <a:gd name="T21" fmla="*/ 5550 h 6641"/>
              <a:gd name="T22" fmla="*/ 4137 w 7481"/>
              <a:gd name="T23" fmla="*/ 5483 h 6641"/>
              <a:gd name="T24" fmla="*/ 4144 w 7481"/>
              <a:gd name="T25" fmla="*/ 4646 h 6641"/>
              <a:gd name="T26" fmla="*/ 4976 w 7481"/>
              <a:gd name="T27" fmla="*/ 3824 h 6641"/>
              <a:gd name="T28" fmla="*/ 5193 w 7481"/>
              <a:gd name="T29" fmla="*/ 4030 h 6641"/>
              <a:gd name="T30" fmla="*/ 5680 w 7481"/>
              <a:gd name="T31" fmla="*/ 3591 h 6641"/>
              <a:gd name="T32" fmla="*/ 6076 w 7481"/>
              <a:gd name="T33" fmla="*/ 3300 h 6641"/>
              <a:gd name="T34" fmla="*/ 6903 w 7481"/>
              <a:gd name="T35" fmla="*/ 2860 h 6641"/>
              <a:gd name="T36" fmla="*/ 6416 w 7481"/>
              <a:gd name="T37" fmla="*/ 490 h 6641"/>
              <a:gd name="T38" fmla="*/ 6327 w 7481"/>
              <a:gd name="T39" fmla="*/ 122 h 6641"/>
              <a:gd name="T40" fmla="*/ 1273 w 7481"/>
              <a:gd name="T41" fmla="*/ 0 h 6641"/>
              <a:gd name="T42" fmla="*/ 1169 w 7481"/>
              <a:gd name="T43" fmla="*/ 336 h 6641"/>
              <a:gd name="T44" fmla="*/ 77 w 7481"/>
              <a:gd name="T45" fmla="*/ 1886 h 6641"/>
              <a:gd name="T46" fmla="*/ 5546 w 7481"/>
              <a:gd name="T47" fmla="*/ 2892 h 6641"/>
              <a:gd name="T48" fmla="*/ 6328 w 7481"/>
              <a:gd name="T49" fmla="*/ 1000 h 6641"/>
              <a:gd name="T50" fmla="*/ 5597 w 7481"/>
              <a:gd name="T51" fmla="*/ 2940 h 6641"/>
              <a:gd name="T52" fmla="*/ 3779 w 7481"/>
              <a:gd name="T53" fmla="*/ 762 h 6641"/>
              <a:gd name="T54" fmla="*/ 4201 w 7481"/>
              <a:gd name="T55" fmla="*/ 3605 h 6641"/>
              <a:gd name="T56" fmla="*/ 3723 w 7481"/>
              <a:gd name="T57" fmla="*/ 1223 h 6641"/>
              <a:gd name="T58" fmla="*/ 3076 w 7481"/>
              <a:gd name="T59" fmla="*/ 1566 h 6641"/>
              <a:gd name="T60" fmla="*/ 3779 w 7481"/>
              <a:gd name="T61" fmla="*/ 762 h 6641"/>
              <a:gd name="T62" fmla="*/ 1294 w 7481"/>
              <a:gd name="T63" fmla="*/ 1078 h 6641"/>
              <a:gd name="T64" fmla="*/ 1884 w 7481"/>
              <a:gd name="T65" fmla="*/ 2940 h 6641"/>
              <a:gd name="T66" fmla="*/ 1153 w 7481"/>
              <a:gd name="T67" fmla="*/ 1000 h 6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81" h="6641">
                <a:moveTo>
                  <a:pt x="578" y="2860"/>
                </a:moveTo>
                <a:cubicBezTo>
                  <a:pt x="752" y="2992"/>
                  <a:pt x="936" y="3092"/>
                  <a:pt x="1133" y="3184"/>
                </a:cubicBezTo>
                <a:cubicBezTo>
                  <a:pt x="1223" y="3224"/>
                  <a:pt x="1314" y="3262"/>
                  <a:pt x="1405" y="3300"/>
                </a:cubicBezTo>
                <a:cubicBezTo>
                  <a:pt x="1592" y="3378"/>
                  <a:pt x="1686" y="3455"/>
                  <a:pt x="1815" y="3566"/>
                </a:cubicBezTo>
                <a:cubicBezTo>
                  <a:pt x="1867" y="3610"/>
                  <a:pt x="1867" y="3603"/>
                  <a:pt x="1800" y="3591"/>
                </a:cubicBezTo>
                <a:cubicBezTo>
                  <a:pt x="1587" y="3550"/>
                  <a:pt x="1406" y="3879"/>
                  <a:pt x="1618" y="4057"/>
                </a:cubicBezTo>
                <a:cubicBezTo>
                  <a:pt x="1833" y="4238"/>
                  <a:pt x="2081" y="4205"/>
                  <a:pt x="2288" y="4030"/>
                </a:cubicBezTo>
                <a:cubicBezTo>
                  <a:pt x="2350" y="3977"/>
                  <a:pt x="2390" y="3914"/>
                  <a:pt x="2411" y="3846"/>
                </a:cubicBezTo>
                <a:cubicBezTo>
                  <a:pt x="2431" y="3782"/>
                  <a:pt x="2462" y="3770"/>
                  <a:pt x="2504" y="3824"/>
                </a:cubicBezTo>
                <a:cubicBezTo>
                  <a:pt x="2727" y="4110"/>
                  <a:pt x="2969" y="4337"/>
                  <a:pt x="3226" y="4471"/>
                </a:cubicBezTo>
                <a:cubicBezTo>
                  <a:pt x="3286" y="4503"/>
                  <a:pt x="3337" y="4578"/>
                  <a:pt x="3337" y="4646"/>
                </a:cubicBezTo>
                <a:lnTo>
                  <a:pt x="3337" y="5414"/>
                </a:lnTo>
                <a:cubicBezTo>
                  <a:pt x="3337" y="5438"/>
                  <a:pt x="3339" y="5461"/>
                  <a:pt x="3343" y="5483"/>
                </a:cubicBezTo>
                <a:cubicBezTo>
                  <a:pt x="3350" y="5520"/>
                  <a:pt x="3307" y="5550"/>
                  <a:pt x="3239" y="5550"/>
                </a:cubicBezTo>
                <a:lnTo>
                  <a:pt x="2731" y="5550"/>
                </a:lnTo>
                <a:cubicBezTo>
                  <a:pt x="2564" y="5550"/>
                  <a:pt x="2429" y="5685"/>
                  <a:pt x="2429" y="5852"/>
                </a:cubicBezTo>
                <a:lnTo>
                  <a:pt x="2429" y="6338"/>
                </a:lnTo>
                <a:cubicBezTo>
                  <a:pt x="2429" y="6505"/>
                  <a:pt x="2564" y="6641"/>
                  <a:pt x="2731" y="6641"/>
                </a:cubicBezTo>
                <a:lnTo>
                  <a:pt x="4749" y="6641"/>
                </a:lnTo>
                <a:cubicBezTo>
                  <a:pt x="4916" y="6641"/>
                  <a:pt x="5052" y="6505"/>
                  <a:pt x="5052" y="6338"/>
                </a:cubicBezTo>
                <a:lnTo>
                  <a:pt x="5052" y="5852"/>
                </a:lnTo>
                <a:cubicBezTo>
                  <a:pt x="5052" y="5685"/>
                  <a:pt x="4916" y="5550"/>
                  <a:pt x="4749" y="5550"/>
                </a:cubicBezTo>
                <a:lnTo>
                  <a:pt x="4241" y="5550"/>
                </a:lnTo>
                <a:cubicBezTo>
                  <a:pt x="4174" y="5550"/>
                  <a:pt x="4130" y="5521"/>
                  <a:pt x="4137" y="5483"/>
                </a:cubicBezTo>
                <a:cubicBezTo>
                  <a:pt x="4141" y="5461"/>
                  <a:pt x="4144" y="5438"/>
                  <a:pt x="4144" y="5414"/>
                </a:cubicBezTo>
                <a:lnTo>
                  <a:pt x="4144" y="4646"/>
                </a:lnTo>
                <a:cubicBezTo>
                  <a:pt x="4144" y="4578"/>
                  <a:pt x="4195" y="4503"/>
                  <a:pt x="4255" y="4471"/>
                </a:cubicBezTo>
                <a:cubicBezTo>
                  <a:pt x="4511" y="4337"/>
                  <a:pt x="4754" y="4110"/>
                  <a:pt x="4976" y="3824"/>
                </a:cubicBezTo>
                <a:cubicBezTo>
                  <a:pt x="5018" y="3770"/>
                  <a:pt x="5050" y="3782"/>
                  <a:pt x="5070" y="3846"/>
                </a:cubicBezTo>
                <a:cubicBezTo>
                  <a:pt x="5091" y="3914"/>
                  <a:pt x="5130" y="3977"/>
                  <a:pt x="5193" y="4030"/>
                </a:cubicBezTo>
                <a:cubicBezTo>
                  <a:pt x="5400" y="4205"/>
                  <a:pt x="5648" y="4238"/>
                  <a:pt x="5863" y="4057"/>
                </a:cubicBezTo>
                <a:cubicBezTo>
                  <a:pt x="6075" y="3879"/>
                  <a:pt x="5893" y="3550"/>
                  <a:pt x="5680" y="3591"/>
                </a:cubicBezTo>
                <a:cubicBezTo>
                  <a:pt x="5614" y="3603"/>
                  <a:pt x="5614" y="3610"/>
                  <a:pt x="5665" y="3566"/>
                </a:cubicBezTo>
                <a:cubicBezTo>
                  <a:pt x="5794" y="3455"/>
                  <a:pt x="5888" y="3378"/>
                  <a:pt x="6076" y="3300"/>
                </a:cubicBezTo>
                <a:cubicBezTo>
                  <a:pt x="6167" y="3262"/>
                  <a:pt x="6257" y="3224"/>
                  <a:pt x="6348" y="3184"/>
                </a:cubicBezTo>
                <a:cubicBezTo>
                  <a:pt x="6545" y="3092"/>
                  <a:pt x="6729" y="2992"/>
                  <a:pt x="6903" y="2860"/>
                </a:cubicBezTo>
                <a:cubicBezTo>
                  <a:pt x="7211" y="2625"/>
                  <a:pt x="7359" y="2259"/>
                  <a:pt x="7403" y="1886"/>
                </a:cubicBezTo>
                <a:cubicBezTo>
                  <a:pt x="7481" y="1226"/>
                  <a:pt x="7006" y="679"/>
                  <a:pt x="6416" y="490"/>
                </a:cubicBezTo>
                <a:cubicBezTo>
                  <a:pt x="6352" y="470"/>
                  <a:pt x="6305" y="403"/>
                  <a:pt x="6312" y="336"/>
                </a:cubicBezTo>
                <a:cubicBezTo>
                  <a:pt x="6319" y="262"/>
                  <a:pt x="6324" y="190"/>
                  <a:pt x="6327" y="122"/>
                </a:cubicBezTo>
                <a:cubicBezTo>
                  <a:pt x="6330" y="55"/>
                  <a:pt x="6275" y="0"/>
                  <a:pt x="6207" y="0"/>
                </a:cubicBezTo>
                <a:lnTo>
                  <a:pt x="1273" y="0"/>
                </a:lnTo>
                <a:cubicBezTo>
                  <a:pt x="1206" y="0"/>
                  <a:pt x="1151" y="55"/>
                  <a:pt x="1153" y="122"/>
                </a:cubicBezTo>
                <a:cubicBezTo>
                  <a:pt x="1156" y="190"/>
                  <a:pt x="1161" y="262"/>
                  <a:pt x="1169" y="336"/>
                </a:cubicBezTo>
                <a:cubicBezTo>
                  <a:pt x="1175" y="403"/>
                  <a:pt x="1129" y="470"/>
                  <a:pt x="1064" y="490"/>
                </a:cubicBezTo>
                <a:cubicBezTo>
                  <a:pt x="474" y="679"/>
                  <a:pt x="0" y="1226"/>
                  <a:pt x="77" y="1886"/>
                </a:cubicBezTo>
                <a:cubicBezTo>
                  <a:pt x="121" y="2259"/>
                  <a:pt x="269" y="2625"/>
                  <a:pt x="578" y="2860"/>
                </a:cubicBezTo>
                <a:close/>
                <a:moveTo>
                  <a:pt x="5546" y="2892"/>
                </a:moveTo>
                <a:cubicBezTo>
                  <a:pt x="5831" y="2311"/>
                  <a:pt x="6053" y="1662"/>
                  <a:pt x="6187" y="1078"/>
                </a:cubicBezTo>
                <a:cubicBezTo>
                  <a:pt x="6202" y="1012"/>
                  <a:pt x="6266" y="973"/>
                  <a:pt x="6328" y="1000"/>
                </a:cubicBezTo>
                <a:cubicBezTo>
                  <a:pt x="6935" y="1263"/>
                  <a:pt x="7167" y="2116"/>
                  <a:pt x="6498" y="2535"/>
                </a:cubicBezTo>
                <a:cubicBezTo>
                  <a:pt x="6239" y="2696"/>
                  <a:pt x="5887" y="2786"/>
                  <a:pt x="5597" y="2940"/>
                </a:cubicBezTo>
                <a:cubicBezTo>
                  <a:pt x="5537" y="2972"/>
                  <a:pt x="5516" y="2952"/>
                  <a:pt x="5546" y="2892"/>
                </a:cubicBezTo>
                <a:close/>
                <a:moveTo>
                  <a:pt x="3779" y="762"/>
                </a:moveTo>
                <a:lnTo>
                  <a:pt x="4201" y="762"/>
                </a:lnTo>
                <a:lnTo>
                  <a:pt x="4201" y="3605"/>
                </a:lnTo>
                <a:lnTo>
                  <a:pt x="3723" y="3605"/>
                </a:lnTo>
                <a:lnTo>
                  <a:pt x="3723" y="1223"/>
                </a:lnTo>
                <a:lnTo>
                  <a:pt x="3712" y="1223"/>
                </a:lnTo>
                <a:lnTo>
                  <a:pt x="3076" y="1566"/>
                </a:lnTo>
                <a:lnTo>
                  <a:pt x="2980" y="1189"/>
                </a:lnTo>
                <a:lnTo>
                  <a:pt x="3779" y="762"/>
                </a:lnTo>
                <a:close/>
                <a:moveTo>
                  <a:pt x="1153" y="1000"/>
                </a:moveTo>
                <a:cubicBezTo>
                  <a:pt x="1215" y="973"/>
                  <a:pt x="1279" y="1012"/>
                  <a:pt x="1294" y="1078"/>
                </a:cubicBezTo>
                <a:cubicBezTo>
                  <a:pt x="1428" y="1662"/>
                  <a:pt x="1649" y="2311"/>
                  <a:pt x="1935" y="2892"/>
                </a:cubicBezTo>
                <a:cubicBezTo>
                  <a:pt x="1965" y="2953"/>
                  <a:pt x="1943" y="2972"/>
                  <a:pt x="1884" y="2940"/>
                </a:cubicBezTo>
                <a:cubicBezTo>
                  <a:pt x="1594" y="2786"/>
                  <a:pt x="1241" y="2696"/>
                  <a:pt x="983" y="2535"/>
                </a:cubicBezTo>
                <a:cubicBezTo>
                  <a:pt x="313" y="2116"/>
                  <a:pt x="545" y="1263"/>
                  <a:pt x="1153" y="10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3" name="矩形 72">
            <a:extLst>
              <a:ext uri="{FF2B5EF4-FFF2-40B4-BE49-F238E27FC236}">
                <a16:creationId xmlns:a16="http://schemas.microsoft.com/office/drawing/2014/main" id="{65ACF7C9-5735-4B13-B609-8E3435B3E8F2}"/>
              </a:ext>
            </a:extLst>
          </p:cNvPr>
          <p:cNvSpPr/>
          <p:nvPr/>
        </p:nvSpPr>
        <p:spPr>
          <a:xfrm>
            <a:off x="6212666" y="5182166"/>
            <a:ext cx="933328" cy="93332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4" name="椭圆 31">
            <a:extLst>
              <a:ext uri="{FF2B5EF4-FFF2-40B4-BE49-F238E27FC236}">
                <a16:creationId xmlns:a16="http://schemas.microsoft.com/office/drawing/2014/main" id="{73BA78FD-9BAC-49F3-94B3-1C511AAE8569}"/>
              </a:ext>
            </a:extLst>
          </p:cNvPr>
          <p:cNvSpPr/>
          <p:nvPr/>
        </p:nvSpPr>
        <p:spPr>
          <a:xfrm>
            <a:off x="6409104" y="5398400"/>
            <a:ext cx="540453" cy="500861"/>
          </a:xfrm>
          <a:custGeom>
            <a:avLst/>
            <a:gdLst>
              <a:gd name="connsiteX0" fmla="*/ 182950 w 609756"/>
              <a:gd name="connsiteY0" fmla="*/ 245143 h 565088"/>
              <a:gd name="connsiteX1" fmla="*/ 177620 w 609756"/>
              <a:gd name="connsiteY1" fmla="*/ 266996 h 565088"/>
              <a:gd name="connsiteX2" fmla="*/ 170887 w 609756"/>
              <a:gd name="connsiteY2" fmla="*/ 290809 h 565088"/>
              <a:gd name="connsiteX3" fmla="*/ 195854 w 609756"/>
              <a:gd name="connsiteY3" fmla="*/ 290809 h 565088"/>
              <a:gd name="connsiteX4" fmla="*/ 188841 w 609756"/>
              <a:gd name="connsiteY4" fmla="*/ 266996 h 565088"/>
              <a:gd name="connsiteX5" fmla="*/ 183230 w 609756"/>
              <a:gd name="connsiteY5" fmla="*/ 245143 h 565088"/>
              <a:gd name="connsiteX6" fmla="*/ 361154 w 609756"/>
              <a:gd name="connsiteY6" fmla="*/ 226092 h 565088"/>
              <a:gd name="connsiteX7" fmla="*/ 431027 w 609756"/>
              <a:gd name="connsiteY7" fmla="*/ 226092 h 565088"/>
              <a:gd name="connsiteX8" fmla="*/ 431027 w 609756"/>
              <a:gd name="connsiteY8" fmla="*/ 247104 h 565088"/>
              <a:gd name="connsiteX9" fmla="*/ 386971 w 609756"/>
              <a:gd name="connsiteY9" fmla="*/ 247104 h 565088"/>
              <a:gd name="connsiteX10" fmla="*/ 386971 w 609756"/>
              <a:gd name="connsiteY10" fmla="*/ 270357 h 565088"/>
              <a:gd name="connsiteX11" fmla="*/ 428502 w 609756"/>
              <a:gd name="connsiteY11" fmla="*/ 270357 h 565088"/>
              <a:gd name="connsiteX12" fmla="*/ 428502 w 609756"/>
              <a:gd name="connsiteY12" fmla="*/ 291370 h 565088"/>
              <a:gd name="connsiteX13" fmla="*/ 386971 w 609756"/>
              <a:gd name="connsiteY13" fmla="*/ 291370 h 565088"/>
              <a:gd name="connsiteX14" fmla="*/ 386971 w 609756"/>
              <a:gd name="connsiteY14" fmla="*/ 317985 h 565088"/>
              <a:gd name="connsiteX15" fmla="*/ 433272 w 609756"/>
              <a:gd name="connsiteY15" fmla="*/ 317985 h 565088"/>
              <a:gd name="connsiteX16" fmla="*/ 433272 w 609756"/>
              <a:gd name="connsiteY16" fmla="*/ 338997 h 565088"/>
              <a:gd name="connsiteX17" fmla="*/ 361154 w 609756"/>
              <a:gd name="connsiteY17" fmla="*/ 338997 h 565088"/>
              <a:gd name="connsiteX18" fmla="*/ 167240 w 609756"/>
              <a:gd name="connsiteY18" fmla="*/ 226092 h 565088"/>
              <a:gd name="connsiteX19" fmla="*/ 200904 w 609756"/>
              <a:gd name="connsiteY19" fmla="*/ 226092 h 565088"/>
              <a:gd name="connsiteX20" fmla="*/ 235971 w 609756"/>
              <a:gd name="connsiteY20" fmla="*/ 338997 h 565088"/>
              <a:gd name="connsiteX21" fmla="*/ 208479 w 609756"/>
              <a:gd name="connsiteY21" fmla="*/ 338997 h 565088"/>
              <a:gd name="connsiteX22" fmla="*/ 199782 w 609756"/>
              <a:gd name="connsiteY22" fmla="*/ 309860 h 565088"/>
              <a:gd name="connsiteX23" fmla="*/ 167240 w 609756"/>
              <a:gd name="connsiteY23" fmla="*/ 309860 h 565088"/>
              <a:gd name="connsiteX24" fmla="*/ 159385 w 609756"/>
              <a:gd name="connsiteY24" fmla="*/ 338997 h 565088"/>
              <a:gd name="connsiteX25" fmla="*/ 132734 w 609756"/>
              <a:gd name="connsiteY25" fmla="*/ 338997 h 565088"/>
              <a:gd name="connsiteX26" fmla="*/ 306124 w 609756"/>
              <a:gd name="connsiteY26" fmla="*/ 224963 h 565088"/>
              <a:gd name="connsiteX27" fmla="*/ 337538 w 609756"/>
              <a:gd name="connsiteY27" fmla="*/ 230567 h 565088"/>
              <a:gd name="connsiteX28" fmla="*/ 332209 w 609756"/>
              <a:gd name="connsiteY28" fmla="*/ 251022 h 565088"/>
              <a:gd name="connsiteX29" fmla="*/ 305844 w 609756"/>
              <a:gd name="connsiteY29" fmla="*/ 245978 h 565088"/>
              <a:gd name="connsiteX30" fmla="*/ 268540 w 609756"/>
              <a:gd name="connsiteY30" fmla="*/ 282404 h 565088"/>
              <a:gd name="connsiteX31" fmla="*/ 303880 w 609756"/>
              <a:gd name="connsiteY31" fmla="*/ 319391 h 565088"/>
              <a:gd name="connsiteX32" fmla="*/ 316502 w 609756"/>
              <a:gd name="connsiteY32" fmla="*/ 317710 h 565088"/>
              <a:gd name="connsiteX33" fmla="*/ 316502 w 609756"/>
              <a:gd name="connsiteY33" fmla="*/ 294173 h 565088"/>
              <a:gd name="connsiteX34" fmla="*/ 299112 w 609756"/>
              <a:gd name="connsiteY34" fmla="*/ 294173 h 565088"/>
              <a:gd name="connsiteX35" fmla="*/ 299112 w 609756"/>
              <a:gd name="connsiteY35" fmla="*/ 274279 h 565088"/>
              <a:gd name="connsiteX36" fmla="*/ 341184 w 609756"/>
              <a:gd name="connsiteY36" fmla="*/ 274279 h 565088"/>
              <a:gd name="connsiteX37" fmla="*/ 341184 w 609756"/>
              <a:gd name="connsiteY37" fmla="*/ 333681 h 565088"/>
              <a:gd name="connsiteX38" fmla="*/ 303320 w 609756"/>
              <a:gd name="connsiteY38" fmla="*/ 340126 h 565088"/>
              <a:gd name="connsiteX39" fmla="*/ 257602 w 609756"/>
              <a:gd name="connsiteY39" fmla="*/ 324995 h 565088"/>
              <a:gd name="connsiteX40" fmla="*/ 241614 w 609756"/>
              <a:gd name="connsiteY40" fmla="*/ 283805 h 565088"/>
              <a:gd name="connsiteX41" fmla="*/ 306124 w 609756"/>
              <a:gd name="connsiteY41" fmla="*/ 224963 h 565088"/>
              <a:gd name="connsiteX42" fmla="*/ 283131 w 609756"/>
              <a:gd name="connsiteY42" fmla="*/ 0 h 565088"/>
              <a:gd name="connsiteX43" fmla="*/ 531748 w 609756"/>
              <a:gd name="connsiteY43" fmla="*/ 148206 h 565088"/>
              <a:gd name="connsiteX44" fmla="*/ 507896 w 609756"/>
              <a:gd name="connsiteY44" fmla="*/ 196114 h 565088"/>
              <a:gd name="connsiteX45" fmla="*/ 283131 w 609756"/>
              <a:gd name="connsiteY45" fmla="*/ 41744 h 565088"/>
              <a:gd name="connsiteX46" fmla="*/ 41810 w 609756"/>
              <a:gd name="connsiteY46" fmla="*/ 282684 h 565088"/>
              <a:gd name="connsiteX47" fmla="*/ 283131 w 609756"/>
              <a:gd name="connsiteY47" fmla="*/ 523344 h 565088"/>
              <a:gd name="connsiteX48" fmla="*/ 512386 w 609756"/>
              <a:gd name="connsiteY48" fmla="*/ 355807 h 565088"/>
              <a:gd name="connsiteX49" fmla="*/ 462999 w 609756"/>
              <a:gd name="connsiteY49" fmla="*/ 355807 h 565088"/>
              <a:gd name="connsiteX50" fmla="*/ 536518 w 609756"/>
              <a:gd name="connsiteY50" fmla="*/ 209281 h 565088"/>
              <a:gd name="connsiteX51" fmla="*/ 609756 w 609756"/>
              <a:gd name="connsiteY51" fmla="*/ 355807 h 565088"/>
              <a:gd name="connsiteX52" fmla="*/ 556160 w 609756"/>
              <a:gd name="connsiteY52" fmla="*/ 355807 h 565088"/>
              <a:gd name="connsiteX53" fmla="*/ 283131 w 609756"/>
              <a:gd name="connsiteY53" fmla="*/ 565088 h 565088"/>
              <a:gd name="connsiteX54" fmla="*/ 0 w 609756"/>
              <a:gd name="connsiteY54" fmla="*/ 282684 h 565088"/>
              <a:gd name="connsiteX55" fmla="*/ 283131 w 609756"/>
              <a:gd name="connsiteY55" fmla="*/ 0 h 56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09756" h="565088">
                <a:moveTo>
                  <a:pt x="182950" y="245143"/>
                </a:moveTo>
                <a:cubicBezTo>
                  <a:pt x="181267" y="251867"/>
                  <a:pt x="179583" y="260552"/>
                  <a:pt x="177620" y="266996"/>
                </a:cubicBezTo>
                <a:lnTo>
                  <a:pt x="170887" y="290809"/>
                </a:lnTo>
                <a:lnTo>
                  <a:pt x="195854" y="290809"/>
                </a:lnTo>
                <a:lnTo>
                  <a:pt x="188841" y="266996"/>
                </a:lnTo>
                <a:cubicBezTo>
                  <a:pt x="186877" y="260272"/>
                  <a:pt x="184914" y="251867"/>
                  <a:pt x="183230" y="245143"/>
                </a:cubicBezTo>
                <a:close/>
                <a:moveTo>
                  <a:pt x="361154" y="226092"/>
                </a:moveTo>
                <a:lnTo>
                  <a:pt x="431027" y="226092"/>
                </a:lnTo>
                <a:lnTo>
                  <a:pt x="431027" y="247104"/>
                </a:lnTo>
                <a:lnTo>
                  <a:pt x="386971" y="247104"/>
                </a:lnTo>
                <a:lnTo>
                  <a:pt x="386971" y="270357"/>
                </a:lnTo>
                <a:lnTo>
                  <a:pt x="428502" y="270357"/>
                </a:lnTo>
                <a:lnTo>
                  <a:pt x="428502" y="291370"/>
                </a:lnTo>
                <a:lnTo>
                  <a:pt x="386971" y="291370"/>
                </a:lnTo>
                <a:lnTo>
                  <a:pt x="386971" y="317985"/>
                </a:lnTo>
                <a:lnTo>
                  <a:pt x="433272" y="317985"/>
                </a:lnTo>
                <a:lnTo>
                  <a:pt x="433272" y="338997"/>
                </a:lnTo>
                <a:lnTo>
                  <a:pt x="361154" y="338997"/>
                </a:lnTo>
                <a:close/>
                <a:moveTo>
                  <a:pt x="167240" y="226092"/>
                </a:moveTo>
                <a:lnTo>
                  <a:pt x="200904" y="226092"/>
                </a:lnTo>
                <a:lnTo>
                  <a:pt x="235971" y="338997"/>
                </a:lnTo>
                <a:lnTo>
                  <a:pt x="208479" y="338997"/>
                </a:lnTo>
                <a:lnTo>
                  <a:pt x="199782" y="309860"/>
                </a:lnTo>
                <a:lnTo>
                  <a:pt x="167240" y="309860"/>
                </a:lnTo>
                <a:lnTo>
                  <a:pt x="159385" y="338997"/>
                </a:lnTo>
                <a:lnTo>
                  <a:pt x="132734" y="338997"/>
                </a:lnTo>
                <a:close/>
                <a:moveTo>
                  <a:pt x="306124" y="224963"/>
                </a:moveTo>
                <a:cubicBezTo>
                  <a:pt x="320709" y="224963"/>
                  <a:pt x="331928" y="227765"/>
                  <a:pt x="337538" y="230567"/>
                </a:cubicBezTo>
                <a:lnTo>
                  <a:pt x="332209" y="251022"/>
                </a:lnTo>
                <a:cubicBezTo>
                  <a:pt x="325758" y="248220"/>
                  <a:pt x="318185" y="245978"/>
                  <a:pt x="305844" y="245978"/>
                </a:cubicBezTo>
                <a:cubicBezTo>
                  <a:pt x="284528" y="245978"/>
                  <a:pt x="268540" y="258027"/>
                  <a:pt x="268540" y="282404"/>
                </a:cubicBezTo>
                <a:cubicBezTo>
                  <a:pt x="268540" y="305661"/>
                  <a:pt x="283125" y="319391"/>
                  <a:pt x="303880" y="319391"/>
                </a:cubicBezTo>
                <a:cubicBezTo>
                  <a:pt x="309771" y="319391"/>
                  <a:pt x="314539" y="318831"/>
                  <a:pt x="316502" y="317710"/>
                </a:cubicBezTo>
                <a:lnTo>
                  <a:pt x="316502" y="294173"/>
                </a:lnTo>
                <a:lnTo>
                  <a:pt x="299112" y="294173"/>
                </a:lnTo>
                <a:lnTo>
                  <a:pt x="299112" y="274279"/>
                </a:lnTo>
                <a:lnTo>
                  <a:pt x="341184" y="274279"/>
                </a:lnTo>
                <a:lnTo>
                  <a:pt x="341184" y="333681"/>
                </a:lnTo>
                <a:cubicBezTo>
                  <a:pt x="333331" y="336483"/>
                  <a:pt x="318465" y="340126"/>
                  <a:pt x="303320" y="340126"/>
                </a:cubicBezTo>
                <a:cubicBezTo>
                  <a:pt x="282845" y="340126"/>
                  <a:pt x="267979" y="334802"/>
                  <a:pt x="257602" y="324995"/>
                </a:cubicBezTo>
                <a:cubicBezTo>
                  <a:pt x="247224" y="315188"/>
                  <a:pt x="241334" y="300337"/>
                  <a:pt x="241614" y="283805"/>
                </a:cubicBezTo>
                <a:cubicBezTo>
                  <a:pt x="241895" y="246258"/>
                  <a:pt x="269101" y="224963"/>
                  <a:pt x="306124" y="224963"/>
                </a:cubicBezTo>
                <a:close/>
                <a:moveTo>
                  <a:pt x="283131" y="0"/>
                </a:moveTo>
                <a:cubicBezTo>
                  <a:pt x="390322" y="0"/>
                  <a:pt x="484045" y="59955"/>
                  <a:pt x="531748" y="148206"/>
                </a:cubicBezTo>
                <a:lnTo>
                  <a:pt x="507896" y="196114"/>
                </a:lnTo>
                <a:cubicBezTo>
                  <a:pt x="472820" y="106182"/>
                  <a:pt x="385552" y="41744"/>
                  <a:pt x="283131" y="41744"/>
                </a:cubicBezTo>
                <a:cubicBezTo>
                  <a:pt x="150124" y="41744"/>
                  <a:pt x="41810" y="149887"/>
                  <a:pt x="41810" y="282684"/>
                </a:cubicBezTo>
                <a:cubicBezTo>
                  <a:pt x="41810" y="415201"/>
                  <a:pt x="150124" y="523344"/>
                  <a:pt x="283131" y="523344"/>
                </a:cubicBezTo>
                <a:cubicBezTo>
                  <a:pt x="390322" y="523344"/>
                  <a:pt x="481239" y="452743"/>
                  <a:pt x="512386" y="355807"/>
                </a:cubicBezTo>
                <a:lnTo>
                  <a:pt x="462999" y="355807"/>
                </a:lnTo>
                <a:lnTo>
                  <a:pt x="536518" y="209281"/>
                </a:lnTo>
                <a:lnTo>
                  <a:pt x="609756" y="355807"/>
                </a:lnTo>
                <a:lnTo>
                  <a:pt x="556160" y="355807"/>
                </a:lnTo>
                <a:cubicBezTo>
                  <a:pt x="523610" y="476276"/>
                  <a:pt x="413613" y="565088"/>
                  <a:pt x="283131" y="565088"/>
                </a:cubicBezTo>
                <a:cubicBezTo>
                  <a:pt x="126834" y="565088"/>
                  <a:pt x="0" y="438454"/>
                  <a:pt x="0" y="282684"/>
                </a:cubicBezTo>
                <a:cubicBezTo>
                  <a:pt x="0" y="126634"/>
                  <a:pt x="126834" y="0"/>
                  <a:pt x="2831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31741690-BBEE-41B8-A2E1-1EC0D7649C5C}"/>
              </a:ext>
            </a:extLst>
          </p:cNvPr>
          <p:cNvGrpSpPr/>
          <p:nvPr/>
        </p:nvGrpSpPr>
        <p:grpSpPr>
          <a:xfrm>
            <a:off x="2009512" y="2386943"/>
            <a:ext cx="3933312" cy="933328"/>
            <a:chOff x="2009774" y="2386013"/>
            <a:chExt cx="3933824" cy="933450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C6AD1227-00AC-457E-BC48-9ED5E1DFAC72}"/>
                </a:ext>
              </a:extLst>
            </p:cNvPr>
            <p:cNvSpPr/>
            <p:nvPr/>
          </p:nvSpPr>
          <p:spPr>
            <a:xfrm>
              <a:off x="2009774" y="2386013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5" name="文本框 6">
              <a:extLst>
                <a:ext uri="{FF2B5EF4-FFF2-40B4-BE49-F238E27FC236}">
                  <a16:creationId xmlns:a16="http://schemas.microsoft.com/office/drawing/2014/main" id="{0271D791-5E62-4C17-810F-BB2B4C810ED3}"/>
                </a:ext>
              </a:extLst>
            </p:cNvPr>
            <p:cNvSpPr txBox="1"/>
            <p:nvPr/>
          </p:nvSpPr>
          <p:spPr>
            <a:xfrm>
              <a:off x="2149089" y="2731515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6" name="文本框 7">
              <a:extLst>
                <a:ext uri="{FF2B5EF4-FFF2-40B4-BE49-F238E27FC236}">
                  <a16:creationId xmlns:a16="http://schemas.microsoft.com/office/drawing/2014/main" id="{D37D0402-BC26-4D28-8DD1-80E34DFA3C38}"/>
                </a:ext>
              </a:extLst>
            </p:cNvPr>
            <p:cNvSpPr txBox="1"/>
            <p:nvPr/>
          </p:nvSpPr>
          <p:spPr>
            <a:xfrm>
              <a:off x="2149090" y="2468192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5" name="组合 84">
            <a:extLst>
              <a:ext uri="{FF2B5EF4-FFF2-40B4-BE49-F238E27FC236}">
                <a16:creationId xmlns:a16="http://schemas.microsoft.com/office/drawing/2014/main" id="{C8265A5A-97D9-48C0-9826-AFD0EE7411B4}"/>
              </a:ext>
            </a:extLst>
          </p:cNvPr>
          <p:cNvGrpSpPr/>
          <p:nvPr/>
        </p:nvGrpSpPr>
        <p:grpSpPr>
          <a:xfrm>
            <a:off x="2009512" y="3784554"/>
            <a:ext cx="3933312" cy="933328"/>
            <a:chOff x="2009774" y="3783806"/>
            <a:chExt cx="3933824" cy="933450"/>
          </a:xfrm>
        </p:grpSpPr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6B766B87-A8CB-4F97-81A4-5D399EA917D4}"/>
                </a:ext>
              </a:extLst>
            </p:cNvPr>
            <p:cNvSpPr/>
            <p:nvPr/>
          </p:nvSpPr>
          <p:spPr>
            <a:xfrm>
              <a:off x="2009774" y="3783806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8" name="文本框 6">
              <a:extLst>
                <a:ext uri="{FF2B5EF4-FFF2-40B4-BE49-F238E27FC236}">
                  <a16:creationId xmlns:a16="http://schemas.microsoft.com/office/drawing/2014/main" id="{8BF48865-0793-4161-B6C6-790046F69D93}"/>
                </a:ext>
              </a:extLst>
            </p:cNvPr>
            <p:cNvSpPr txBox="1"/>
            <p:nvPr/>
          </p:nvSpPr>
          <p:spPr>
            <a:xfrm>
              <a:off x="2149089" y="4136323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9" name="文本框 7">
              <a:extLst>
                <a:ext uri="{FF2B5EF4-FFF2-40B4-BE49-F238E27FC236}">
                  <a16:creationId xmlns:a16="http://schemas.microsoft.com/office/drawing/2014/main" id="{A4873ECE-A956-45C1-91D1-10531E0B7206}"/>
                </a:ext>
              </a:extLst>
            </p:cNvPr>
            <p:cNvSpPr txBox="1"/>
            <p:nvPr/>
          </p:nvSpPr>
          <p:spPr>
            <a:xfrm>
              <a:off x="2149090" y="387300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5C6AA496-7A2F-4D1E-8929-78EAB775750B}"/>
              </a:ext>
            </a:extLst>
          </p:cNvPr>
          <p:cNvGrpSpPr/>
          <p:nvPr/>
        </p:nvGrpSpPr>
        <p:grpSpPr>
          <a:xfrm>
            <a:off x="2009512" y="5182166"/>
            <a:ext cx="3933312" cy="933328"/>
            <a:chOff x="2009774" y="5181600"/>
            <a:chExt cx="3933824" cy="933450"/>
          </a:xfrm>
        </p:grpSpPr>
        <p:sp>
          <p:nvSpPr>
            <p:cNvPr id="63" name="矩形 62">
              <a:extLst>
                <a:ext uri="{FF2B5EF4-FFF2-40B4-BE49-F238E27FC236}">
                  <a16:creationId xmlns:a16="http://schemas.microsoft.com/office/drawing/2014/main" id="{FC73115C-C1DB-4E94-B5AE-4FF43C91DEDC}"/>
                </a:ext>
              </a:extLst>
            </p:cNvPr>
            <p:cNvSpPr/>
            <p:nvPr/>
          </p:nvSpPr>
          <p:spPr>
            <a:xfrm>
              <a:off x="2009774" y="5181600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1" name="文本框 6">
              <a:extLst>
                <a:ext uri="{FF2B5EF4-FFF2-40B4-BE49-F238E27FC236}">
                  <a16:creationId xmlns:a16="http://schemas.microsoft.com/office/drawing/2014/main" id="{930AB90E-92F6-44A8-881D-1C8B613E4A68}"/>
                </a:ext>
              </a:extLst>
            </p:cNvPr>
            <p:cNvSpPr txBox="1"/>
            <p:nvPr/>
          </p:nvSpPr>
          <p:spPr>
            <a:xfrm>
              <a:off x="2149089" y="5534117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2" name="文本框 7">
              <a:extLst>
                <a:ext uri="{FF2B5EF4-FFF2-40B4-BE49-F238E27FC236}">
                  <a16:creationId xmlns:a16="http://schemas.microsoft.com/office/drawing/2014/main" id="{415CDF2F-B48D-4459-9B46-7C718F19EE03}"/>
                </a:ext>
              </a:extLst>
            </p:cNvPr>
            <p:cNvSpPr txBox="1"/>
            <p:nvPr/>
          </p:nvSpPr>
          <p:spPr>
            <a:xfrm>
              <a:off x="2149090" y="5270794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8EB5CDCF-41F5-40F7-A8E5-4ED608CDC67C}"/>
              </a:ext>
            </a:extLst>
          </p:cNvPr>
          <p:cNvGrpSpPr/>
          <p:nvPr/>
        </p:nvGrpSpPr>
        <p:grpSpPr>
          <a:xfrm>
            <a:off x="7203136" y="2386943"/>
            <a:ext cx="3933312" cy="933328"/>
            <a:chOff x="7204074" y="2386013"/>
            <a:chExt cx="3933824" cy="933450"/>
          </a:xfrm>
        </p:grpSpPr>
        <p:sp>
          <p:nvSpPr>
            <p:cNvPr id="67" name="矩形 66">
              <a:extLst>
                <a:ext uri="{FF2B5EF4-FFF2-40B4-BE49-F238E27FC236}">
                  <a16:creationId xmlns:a16="http://schemas.microsoft.com/office/drawing/2014/main" id="{3CEC4BA5-0230-4063-9283-027D07A38A4F}"/>
                </a:ext>
              </a:extLst>
            </p:cNvPr>
            <p:cNvSpPr/>
            <p:nvPr/>
          </p:nvSpPr>
          <p:spPr>
            <a:xfrm>
              <a:off x="7204074" y="2386013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4" name="文本框 6">
              <a:extLst>
                <a:ext uri="{FF2B5EF4-FFF2-40B4-BE49-F238E27FC236}">
                  <a16:creationId xmlns:a16="http://schemas.microsoft.com/office/drawing/2014/main" id="{EC6025D1-B373-4A9B-8F2E-066557F46EA3}"/>
                </a:ext>
              </a:extLst>
            </p:cNvPr>
            <p:cNvSpPr txBox="1"/>
            <p:nvPr/>
          </p:nvSpPr>
          <p:spPr>
            <a:xfrm>
              <a:off x="7343389" y="2731515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5" name="文本框 7">
              <a:extLst>
                <a:ext uri="{FF2B5EF4-FFF2-40B4-BE49-F238E27FC236}">
                  <a16:creationId xmlns:a16="http://schemas.microsoft.com/office/drawing/2014/main" id="{133E0191-DF2B-4ED4-8698-A5CC3A8FACD5}"/>
                </a:ext>
              </a:extLst>
            </p:cNvPr>
            <p:cNvSpPr txBox="1"/>
            <p:nvPr/>
          </p:nvSpPr>
          <p:spPr>
            <a:xfrm>
              <a:off x="7343390" y="2468192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4930DBCE-9A22-45DF-96E7-B77FED41F92D}"/>
              </a:ext>
            </a:extLst>
          </p:cNvPr>
          <p:cNvGrpSpPr/>
          <p:nvPr/>
        </p:nvGrpSpPr>
        <p:grpSpPr>
          <a:xfrm>
            <a:off x="7203136" y="3784554"/>
            <a:ext cx="3933312" cy="933328"/>
            <a:chOff x="7204074" y="3783806"/>
            <a:chExt cx="3933824" cy="933450"/>
          </a:xfrm>
        </p:grpSpPr>
        <p:sp>
          <p:nvSpPr>
            <p:cNvPr id="71" name="矩形 70">
              <a:extLst>
                <a:ext uri="{FF2B5EF4-FFF2-40B4-BE49-F238E27FC236}">
                  <a16:creationId xmlns:a16="http://schemas.microsoft.com/office/drawing/2014/main" id="{19C06596-5751-4B53-92B5-4E3981B37192}"/>
                </a:ext>
              </a:extLst>
            </p:cNvPr>
            <p:cNvSpPr/>
            <p:nvPr/>
          </p:nvSpPr>
          <p:spPr>
            <a:xfrm>
              <a:off x="7204074" y="3783806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7" name="文本框 6">
              <a:extLst>
                <a:ext uri="{FF2B5EF4-FFF2-40B4-BE49-F238E27FC236}">
                  <a16:creationId xmlns:a16="http://schemas.microsoft.com/office/drawing/2014/main" id="{826CD17D-41EB-4F6B-A7DB-4C9924F3FE18}"/>
                </a:ext>
              </a:extLst>
            </p:cNvPr>
            <p:cNvSpPr txBox="1"/>
            <p:nvPr/>
          </p:nvSpPr>
          <p:spPr>
            <a:xfrm>
              <a:off x="7343389" y="4136323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8" name="文本框 7">
              <a:extLst>
                <a:ext uri="{FF2B5EF4-FFF2-40B4-BE49-F238E27FC236}">
                  <a16:creationId xmlns:a16="http://schemas.microsoft.com/office/drawing/2014/main" id="{AD9C4EBB-1383-4C40-81E2-E0B6B23BF3E5}"/>
                </a:ext>
              </a:extLst>
            </p:cNvPr>
            <p:cNvSpPr txBox="1"/>
            <p:nvPr/>
          </p:nvSpPr>
          <p:spPr>
            <a:xfrm>
              <a:off x="7343390" y="387300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6BD636BF-CB41-404B-8C17-3CD8A342300D}"/>
              </a:ext>
            </a:extLst>
          </p:cNvPr>
          <p:cNvGrpSpPr/>
          <p:nvPr/>
        </p:nvGrpSpPr>
        <p:grpSpPr>
          <a:xfrm>
            <a:off x="7203136" y="5182166"/>
            <a:ext cx="3933312" cy="933328"/>
            <a:chOff x="7204074" y="5181600"/>
            <a:chExt cx="3933824" cy="933450"/>
          </a:xfrm>
        </p:grpSpPr>
        <p:sp>
          <p:nvSpPr>
            <p:cNvPr id="75" name="矩形 74">
              <a:extLst>
                <a:ext uri="{FF2B5EF4-FFF2-40B4-BE49-F238E27FC236}">
                  <a16:creationId xmlns:a16="http://schemas.microsoft.com/office/drawing/2014/main" id="{9CFBB6CA-694E-439B-85BC-CBCF88444F03}"/>
                </a:ext>
              </a:extLst>
            </p:cNvPr>
            <p:cNvSpPr/>
            <p:nvPr/>
          </p:nvSpPr>
          <p:spPr>
            <a:xfrm>
              <a:off x="7204074" y="5181600"/>
              <a:ext cx="3933824" cy="93345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 sz="2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0" name="文本框 6">
              <a:extLst>
                <a:ext uri="{FF2B5EF4-FFF2-40B4-BE49-F238E27FC236}">
                  <a16:creationId xmlns:a16="http://schemas.microsoft.com/office/drawing/2014/main" id="{977637D4-B233-4D0C-B6CA-1E1313472CC8}"/>
                </a:ext>
              </a:extLst>
            </p:cNvPr>
            <p:cNvSpPr txBox="1"/>
            <p:nvPr/>
          </p:nvSpPr>
          <p:spPr>
            <a:xfrm>
              <a:off x="7343389" y="5534117"/>
              <a:ext cx="3578611" cy="5475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1" name="文本框 7">
              <a:extLst>
                <a:ext uri="{FF2B5EF4-FFF2-40B4-BE49-F238E27FC236}">
                  <a16:creationId xmlns:a16="http://schemas.microsoft.com/office/drawing/2014/main" id="{4AB4E376-150A-4B0D-ABE0-3521EBC31F82}"/>
                </a:ext>
              </a:extLst>
            </p:cNvPr>
            <p:cNvSpPr txBox="1"/>
            <p:nvPr/>
          </p:nvSpPr>
          <p:spPr>
            <a:xfrm>
              <a:off x="7343390" y="5270794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FA32A065-FBD7-4458-9075-4A9BF5837980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B7BFADC0-6A45-4F4D-A399-50C160A39DDC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79" name="文本框 7">
              <a:extLst>
                <a:ext uri="{FF2B5EF4-FFF2-40B4-BE49-F238E27FC236}">
                  <a16:creationId xmlns:a16="http://schemas.microsoft.com/office/drawing/2014/main" id="{BC83CB4D-8C68-4683-8DEF-9ECBD5F5D581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80" name="矩形 79">
              <a:extLst>
                <a:ext uri="{FF2B5EF4-FFF2-40B4-BE49-F238E27FC236}">
                  <a16:creationId xmlns:a16="http://schemas.microsoft.com/office/drawing/2014/main" id="{E2D78EC1-0C20-4EED-8F95-4C4CFB2845D2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2611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7" grpId="0" animBg="1"/>
      <p:bldP spid="58" grpId="0" animBg="1"/>
      <p:bldP spid="61" grpId="0" animBg="1"/>
      <p:bldP spid="62" grpId="0" animBg="1"/>
      <p:bldP spid="65" grpId="0" animBg="1"/>
      <p:bldP spid="66" grpId="0" animBg="1"/>
      <p:bldP spid="69" grpId="0" animBg="1"/>
      <p:bldP spid="70" grpId="0" animBg="1"/>
      <p:bldP spid="73" grpId="0" animBg="1"/>
      <p:bldP spid="7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E18F3D93-5A20-487F-9DAD-D60CD95E8A6A}"/>
              </a:ext>
            </a:extLst>
          </p:cNvPr>
          <p:cNvGrpSpPr/>
          <p:nvPr/>
        </p:nvGrpSpPr>
        <p:grpSpPr>
          <a:xfrm>
            <a:off x="701940" y="459146"/>
            <a:ext cx="5393266" cy="897644"/>
            <a:chOff x="1611895" y="2693164"/>
            <a:chExt cx="5393968" cy="897761"/>
          </a:xfrm>
        </p:grpSpPr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8AF661AD-0156-4D8A-A4CD-8366CC076EFF}"/>
                </a:ext>
              </a:extLst>
            </p:cNvPr>
            <p:cNvSpPr txBox="1"/>
            <p:nvPr/>
          </p:nvSpPr>
          <p:spPr>
            <a:xfrm>
              <a:off x="1626408" y="3142716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" name="文本框 7">
              <a:extLst>
                <a:ext uri="{FF2B5EF4-FFF2-40B4-BE49-F238E27FC236}">
                  <a16:creationId xmlns:a16="http://schemas.microsoft.com/office/drawing/2014/main" id="{2A86CEDC-FC1B-4F2D-B45C-597368534E5D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tabLst>
                  <a:tab pos="2777847" algn="l"/>
                </a:tabLst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2CB6B664-3845-4967-B5D5-537A3A41F7EB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6ED23AE3-D9B0-46A9-8A1A-0A8682A935B4}"/>
              </a:ext>
            </a:extLst>
          </p:cNvPr>
          <p:cNvGrpSpPr/>
          <p:nvPr/>
        </p:nvGrpSpPr>
        <p:grpSpPr>
          <a:xfrm>
            <a:off x="1606907" y="2490572"/>
            <a:ext cx="1169402" cy="1169402"/>
            <a:chOff x="5264727" y="2597727"/>
            <a:chExt cx="1662546" cy="1662546"/>
          </a:xfrm>
        </p:grpSpPr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D0FD2FF3-81FC-4F08-A1B2-B84CDCA30E02}"/>
                </a:ext>
              </a:extLst>
            </p:cNvPr>
            <p:cNvSpPr/>
            <p:nvPr/>
          </p:nvSpPr>
          <p:spPr>
            <a:xfrm>
              <a:off x="5264727" y="2597727"/>
              <a:ext cx="1662546" cy="1662546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762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85AEA9BE-58DE-4D3F-BA5C-1C1C188AFA46}"/>
                </a:ext>
              </a:extLst>
            </p:cNvPr>
            <p:cNvSpPr txBox="1"/>
            <p:nvPr/>
          </p:nvSpPr>
          <p:spPr>
            <a:xfrm>
              <a:off x="5377955" y="3005679"/>
              <a:ext cx="1436088" cy="83127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3200" b="1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01</a:t>
              </a:r>
              <a:endParaRPr lang="zh-CN" altLang="en-US" sz="32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6FD550A-33FC-47F3-A1B9-2F6CAFBAA6E6}"/>
              </a:ext>
            </a:extLst>
          </p:cNvPr>
          <p:cNvGrpSpPr/>
          <p:nvPr/>
        </p:nvGrpSpPr>
        <p:grpSpPr>
          <a:xfrm>
            <a:off x="1606907" y="4328370"/>
            <a:ext cx="1169402" cy="1169402"/>
            <a:chOff x="5264727" y="2597727"/>
            <a:chExt cx="1662546" cy="1662546"/>
          </a:xfrm>
        </p:grpSpPr>
        <p:sp>
          <p:nvSpPr>
            <p:cNvPr id="12" name="菱形 11">
              <a:extLst>
                <a:ext uri="{FF2B5EF4-FFF2-40B4-BE49-F238E27FC236}">
                  <a16:creationId xmlns:a16="http://schemas.microsoft.com/office/drawing/2014/main" id="{96372B04-1995-4E60-9C98-3378632E8D64}"/>
                </a:ext>
              </a:extLst>
            </p:cNvPr>
            <p:cNvSpPr/>
            <p:nvPr/>
          </p:nvSpPr>
          <p:spPr>
            <a:xfrm>
              <a:off x="5264727" y="2597727"/>
              <a:ext cx="1662546" cy="1662546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762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9FE68FBF-FEEC-4AE7-9F34-61DC6AFB3B55}"/>
                </a:ext>
              </a:extLst>
            </p:cNvPr>
            <p:cNvSpPr txBox="1"/>
            <p:nvPr/>
          </p:nvSpPr>
          <p:spPr>
            <a:xfrm>
              <a:off x="5377955" y="3005679"/>
              <a:ext cx="1436088" cy="83127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3200" b="1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03</a:t>
              </a:r>
              <a:endParaRPr lang="zh-CN" altLang="en-US" sz="32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FAA1D435-742C-4519-8C9C-3E782976087D}"/>
              </a:ext>
            </a:extLst>
          </p:cNvPr>
          <p:cNvGrpSpPr/>
          <p:nvPr/>
        </p:nvGrpSpPr>
        <p:grpSpPr>
          <a:xfrm>
            <a:off x="6432279" y="2490572"/>
            <a:ext cx="1169402" cy="1169402"/>
            <a:chOff x="5264727" y="2597727"/>
            <a:chExt cx="1662546" cy="1662546"/>
          </a:xfrm>
        </p:grpSpPr>
        <p:sp>
          <p:nvSpPr>
            <p:cNvPr id="15" name="菱形 14">
              <a:extLst>
                <a:ext uri="{FF2B5EF4-FFF2-40B4-BE49-F238E27FC236}">
                  <a16:creationId xmlns:a16="http://schemas.microsoft.com/office/drawing/2014/main" id="{60E37F5B-6761-4B08-854E-060E2842177B}"/>
                </a:ext>
              </a:extLst>
            </p:cNvPr>
            <p:cNvSpPr/>
            <p:nvPr/>
          </p:nvSpPr>
          <p:spPr>
            <a:xfrm>
              <a:off x="5264727" y="2597727"/>
              <a:ext cx="1662546" cy="1662546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762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4DD2AB79-2DA1-4B60-8674-A27C75021801}"/>
                </a:ext>
              </a:extLst>
            </p:cNvPr>
            <p:cNvSpPr txBox="1"/>
            <p:nvPr/>
          </p:nvSpPr>
          <p:spPr>
            <a:xfrm>
              <a:off x="5377955" y="3005679"/>
              <a:ext cx="1436088" cy="83127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3200" b="1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02</a:t>
              </a:r>
              <a:endParaRPr lang="zh-CN" altLang="en-US" sz="32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84404B29-4A6C-41D3-81D6-1F3F4E743F7C}"/>
              </a:ext>
            </a:extLst>
          </p:cNvPr>
          <p:cNvGrpSpPr/>
          <p:nvPr/>
        </p:nvGrpSpPr>
        <p:grpSpPr>
          <a:xfrm>
            <a:off x="6432279" y="4328370"/>
            <a:ext cx="1169402" cy="1169402"/>
            <a:chOff x="5264727" y="2597727"/>
            <a:chExt cx="1662546" cy="1662546"/>
          </a:xfrm>
        </p:grpSpPr>
        <p:sp>
          <p:nvSpPr>
            <p:cNvPr id="18" name="菱形 17">
              <a:extLst>
                <a:ext uri="{FF2B5EF4-FFF2-40B4-BE49-F238E27FC236}">
                  <a16:creationId xmlns:a16="http://schemas.microsoft.com/office/drawing/2014/main" id="{F8CE8C15-1D34-4C2D-9CE7-B4FF8E712BF1}"/>
                </a:ext>
              </a:extLst>
            </p:cNvPr>
            <p:cNvSpPr/>
            <p:nvPr/>
          </p:nvSpPr>
          <p:spPr>
            <a:xfrm>
              <a:off x="5264727" y="2597727"/>
              <a:ext cx="1662546" cy="1662546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762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4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293CF06-240F-46C2-A2A3-1093D371E7D5}"/>
                </a:ext>
              </a:extLst>
            </p:cNvPr>
            <p:cNvSpPr txBox="1"/>
            <p:nvPr/>
          </p:nvSpPr>
          <p:spPr>
            <a:xfrm>
              <a:off x="5377955" y="3005679"/>
              <a:ext cx="1436088" cy="83127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3200" b="1" kern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04</a:t>
              </a:r>
              <a:endParaRPr lang="zh-CN" altLang="en-US" sz="32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8EC9C768-2915-414A-95D4-2CC5C5BA7994}"/>
              </a:ext>
            </a:extLst>
          </p:cNvPr>
          <p:cNvGrpSpPr/>
          <p:nvPr/>
        </p:nvGrpSpPr>
        <p:grpSpPr>
          <a:xfrm>
            <a:off x="2908452" y="2786316"/>
            <a:ext cx="2662948" cy="929857"/>
            <a:chOff x="2908830" y="2785438"/>
            <a:chExt cx="2663295" cy="929978"/>
          </a:xfrm>
        </p:grpSpPr>
        <p:sp>
          <p:nvSpPr>
            <p:cNvPr id="20" name="文本框 7">
              <a:extLst>
                <a:ext uri="{FF2B5EF4-FFF2-40B4-BE49-F238E27FC236}">
                  <a16:creationId xmlns:a16="http://schemas.microsoft.com/office/drawing/2014/main" id="{69792185-FD99-44F0-9639-D14545B9E637}"/>
                </a:ext>
              </a:extLst>
            </p:cNvPr>
            <p:cNvSpPr txBox="1"/>
            <p:nvPr/>
          </p:nvSpPr>
          <p:spPr>
            <a:xfrm>
              <a:off x="2908830" y="2785438"/>
              <a:ext cx="2414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1398181-FF63-495E-ACB7-37EA292A5812}"/>
                </a:ext>
              </a:extLst>
            </p:cNvPr>
            <p:cNvSpPr txBox="1"/>
            <p:nvPr/>
          </p:nvSpPr>
          <p:spPr>
            <a:xfrm>
              <a:off x="2908830" y="3253691"/>
              <a:ext cx="2663295" cy="46172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21BE9278-EF70-4D7D-84F5-32C57648340C}"/>
              </a:ext>
            </a:extLst>
          </p:cNvPr>
          <p:cNvGrpSpPr/>
          <p:nvPr/>
        </p:nvGrpSpPr>
        <p:grpSpPr>
          <a:xfrm>
            <a:off x="2908452" y="4616436"/>
            <a:ext cx="2662948" cy="937535"/>
            <a:chOff x="2908830" y="4615797"/>
            <a:chExt cx="2663295" cy="937657"/>
          </a:xfrm>
        </p:grpSpPr>
        <p:sp>
          <p:nvSpPr>
            <p:cNvPr id="22" name="文本框 7">
              <a:extLst>
                <a:ext uri="{FF2B5EF4-FFF2-40B4-BE49-F238E27FC236}">
                  <a16:creationId xmlns:a16="http://schemas.microsoft.com/office/drawing/2014/main" id="{4FFAB2AC-7191-432A-AC90-BF38B854DA4F}"/>
                </a:ext>
              </a:extLst>
            </p:cNvPr>
            <p:cNvSpPr txBox="1"/>
            <p:nvPr/>
          </p:nvSpPr>
          <p:spPr>
            <a:xfrm>
              <a:off x="2908830" y="4615797"/>
              <a:ext cx="2414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B6E6962-951D-4245-B651-7E1626631B00}"/>
                </a:ext>
              </a:extLst>
            </p:cNvPr>
            <p:cNvSpPr txBox="1"/>
            <p:nvPr/>
          </p:nvSpPr>
          <p:spPr>
            <a:xfrm>
              <a:off x="2908830" y="5091729"/>
              <a:ext cx="2663295" cy="46172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21CAB0B-B732-4577-8599-E6D4BD1348ED}"/>
              </a:ext>
            </a:extLst>
          </p:cNvPr>
          <p:cNvGrpSpPr/>
          <p:nvPr/>
        </p:nvGrpSpPr>
        <p:grpSpPr>
          <a:xfrm>
            <a:off x="7751165" y="2786316"/>
            <a:ext cx="2662948" cy="929857"/>
            <a:chOff x="7752174" y="2785438"/>
            <a:chExt cx="2663295" cy="929978"/>
          </a:xfrm>
        </p:grpSpPr>
        <p:sp>
          <p:nvSpPr>
            <p:cNvPr id="21" name="文本框 7">
              <a:extLst>
                <a:ext uri="{FF2B5EF4-FFF2-40B4-BE49-F238E27FC236}">
                  <a16:creationId xmlns:a16="http://schemas.microsoft.com/office/drawing/2014/main" id="{D073EA41-E77B-4107-AB65-E630F1F865DE}"/>
                </a:ext>
              </a:extLst>
            </p:cNvPr>
            <p:cNvSpPr txBox="1"/>
            <p:nvPr/>
          </p:nvSpPr>
          <p:spPr>
            <a:xfrm>
              <a:off x="7752174" y="2785438"/>
              <a:ext cx="2414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5EF43FDF-8E0A-451D-B51C-B65A9A6BE52C}"/>
                </a:ext>
              </a:extLst>
            </p:cNvPr>
            <p:cNvSpPr txBox="1"/>
            <p:nvPr/>
          </p:nvSpPr>
          <p:spPr>
            <a:xfrm>
              <a:off x="7752174" y="3253691"/>
              <a:ext cx="2663295" cy="46172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BFA18A99-AB35-43F7-98F2-B93DDFCD5695}"/>
              </a:ext>
            </a:extLst>
          </p:cNvPr>
          <p:cNvGrpSpPr/>
          <p:nvPr/>
        </p:nvGrpSpPr>
        <p:grpSpPr>
          <a:xfrm>
            <a:off x="7751165" y="4616436"/>
            <a:ext cx="2662948" cy="937535"/>
            <a:chOff x="7752174" y="4615797"/>
            <a:chExt cx="2663295" cy="937657"/>
          </a:xfrm>
        </p:grpSpPr>
        <p:sp>
          <p:nvSpPr>
            <p:cNvPr id="23" name="文本框 7">
              <a:extLst>
                <a:ext uri="{FF2B5EF4-FFF2-40B4-BE49-F238E27FC236}">
                  <a16:creationId xmlns:a16="http://schemas.microsoft.com/office/drawing/2014/main" id="{299EDC94-E368-4C40-A4EB-3A27B08769AF}"/>
                </a:ext>
              </a:extLst>
            </p:cNvPr>
            <p:cNvSpPr txBox="1"/>
            <p:nvPr/>
          </p:nvSpPr>
          <p:spPr>
            <a:xfrm>
              <a:off x="7752174" y="4615797"/>
              <a:ext cx="2414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24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E50246D3-6169-4185-9306-680FBA5DF0FC}"/>
                </a:ext>
              </a:extLst>
            </p:cNvPr>
            <p:cNvSpPr txBox="1"/>
            <p:nvPr/>
          </p:nvSpPr>
          <p:spPr>
            <a:xfrm>
              <a:off x="7752174" y="5091729"/>
              <a:ext cx="2663295" cy="46172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7A7AC51A-80F4-455F-8BC3-7C51AC12D920}"/>
              </a:ext>
            </a:extLst>
          </p:cNvPr>
          <p:cNvGrpSpPr/>
          <p:nvPr/>
        </p:nvGrpSpPr>
        <p:grpSpPr>
          <a:xfrm>
            <a:off x="2033743" y="3446983"/>
            <a:ext cx="351236" cy="351236"/>
            <a:chOff x="4764355" y="3518311"/>
            <a:chExt cx="1203532" cy="1203532"/>
          </a:xfrm>
        </p:grpSpPr>
        <p:sp>
          <p:nvSpPr>
            <p:cNvPr id="28" name="菱形 27">
              <a:extLst>
                <a:ext uri="{FF2B5EF4-FFF2-40B4-BE49-F238E27FC236}">
                  <a16:creationId xmlns:a16="http://schemas.microsoft.com/office/drawing/2014/main" id="{76C9DBE7-7FEF-4FCF-935D-01D39ACDCD5F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9" name="椭圆 35">
              <a:extLst>
                <a:ext uri="{FF2B5EF4-FFF2-40B4-BE49-F238E27FC236}">
                  <a16:creationId xmlns:a16="http://schemas.microsoft.com/office/drawing/2014/main" id="{7E0C7EA3-3DB2-4D67-ABC7-1A4F2C06DA9A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53E080B0-185A-4CCE-9267-C01385CD29DC}"/>
              </a:ext>
            </a:extLst>
          </p:cNvPr>
          <p:cNvGrpSpPr/>
          <p:nvPr/>
        </p:nvGrpSpPr>
        <p:grpSpPr>
          <a:xfrm>
            <a:off x="2033743" y="5289830"/>
            <a:ext cx="351236" cy="351236"/>
            <a:chOff x="4764355" y="3518311"/>
            <a:chExt cx="1203532" cy="1203532"/>
          </a:xfrm>
        </p:grpSpPr>
        <p:sp>
          <p:nvSpPr>
            <p:cNvPr id="32" name="菱形 31">
              <a:extLst>
                <a:ext uri="{FF2B5EF4-FFF2-40B4-BE49-F238E27FC236}">
                  <a16:creationId xmlns:a16="http://schemas.microsoft.com/office/drawing/2014/main" id="{DF5F544B-A622-4962-B2FD-32782919EE7D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3" name="椭圆 35">
              <a:extLst>
                <a:ext uri="{FF2B5EF4-FFF2-40B4-BE49-F238E27FC236}">
                  <a16:creationId xmlns:a16="http://schemas.microsoft.com/office/drawing/2014/main" id="{DF291B1E-A6A4-4686-96B5-BF819694F075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6C24C6D-1F36-4F99-BFC8-D422B4E124B3}"/>
              </a:ext>
            </a:extLst>
          </p:cNvPr>
          <p:cNvGrpSpPr/>
          <p:nvPr/>
        </p:nvGrpSpPr>
        <p:grpSpPr>
          <a:xfrm>
            <a:off x="6852765" y="3446983"/>
            <a:ext cx="351236" cy="351236"/>
            <a:chOff x="4764355" y="3518311"/>
            <a:chExt cx="1203532" cy="1203532"/>
          </a:xfrm>
        </p:grpSpPr>
        <p:sp>
          <p:nvSpPr>
            <p:cNvPr id="35" name="菱形 34">
              <a:extLst>
                <a:ext uri="{FF2B5EF4-FFF2-40B4-BE49-F238E27FC236}">
                  <a16:creationId xmlns:a16="http://schemas.microsoft.com/office/drawing/2014/main" id="{942064C7-2074-4922-9F54-551B6AB7054C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AEB44D8-D1AB-4A1A-891A-E4ADD7CA8AB1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7257B357-630E-484D-A419-C1ABD78E02AF}"/>
              </a:ext>
            </a:extLst>
          </p:cNvPr>
          <p:cNvGrpSpPr/>
          <p:nvPr/>
        </p:nvGrpSpPr>
        <p:grpSpPr>
          <a:xfrm>
            <a:off x="6852765" y="5289830"/>
            <a:ext cx="351236" cy="351236"/>
            <a:chOff x="4764355" y="3518311"/>
            <a:chExt cx="1203532" cy="1203532"/>
          </a:xfrm>
        </p:grpSpPr>
        <p:sp>
          <p:nvSpPr>
            <p:cNvPr id="38" name="菱形 37">
              <a:extLst>
                <a:ext uri="{FF2B5EF4-FFF2-40B4-BE49-F238E27FC236}">
                  <a16:creationId xmlns:a16="http://schemas.microsoft.com/office/drawing/2014/main" id="{2973E9D5-5B1F-4E22-AA92-A6399010BDB2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9" name="椭圆 35">
              <a:extLst>
                <a:ext uri="{FF2B5EF4-FFF2-40B4-BE49-F238E27FC236}">
                  <a16:creationId xmlns:a16="http://schemas.microsoft.com/office/drawing/2014/main" id="{5E4809DC-8C32-40AB-84FB-3CC00CC4BB0C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516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菱形 2">
            <a:extLst>
              <a:ext uri="{FF2B5EF4-FFF2-40B4-BE49-F238E27FC236}">
                <a16:creationId xmlns:a16="http://schemas.microsoft.com/office/drawing/2014/main" id="{2DFAB882-FB40-49B4-9A2D-9B8262534335}"/>
              </a:ext>
            </a:extLst>
          </p:cNvPr>
          <p:cNvSpPr/>
          <p:nvPr/>
        </p:nvSpPr>
        <p:spPr>
          <a:xfrm>
            <a:off x="3771409" y="1105997"/>
            <a:ext cx="4647595" cy="4647595"/>
          </a:xfrm>
          <a:prstGeom prst="diamond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8449C1F-574C-4394-847E-4A78205951FE}"/>
              </a:ext>
            </a:extLst>
          </p:cNvPr>
          <p:cNvSpPr txBox="1"/>
          <p:nvPr/>
        </p:nvSpPr>
        <p:spPr>
          <a:xfrm>
            <a:off x="4166472" y="3356246"/>
            <a:ext cx="3857468" cy="64624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914309">
              <a:defRPr/>
            </a:pPr>
            <a:r>
              <a:rPr lang="en-US" altLang="zh-CN" sz="36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3600" b="1" kern="0" dirty="0">
              <a:gradFill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18900000" scaled="1"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47F318D-5CCB-4B3C-AC7D-016A116D4771}"/>
              </a:ext>
            </a:extLst>
          </p:cNvPr>
          <p:cNvSpPr txBox="1"/>
          <p:nvPr/>
        </p:nvSpPr>
        <p:spPr>
          <a:xfrm>
            <a:off x="5036166" y="4066371"/>
            <a:ext cx="2118082" cy="461665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457154">
              <a:defRPr/>
            </a:pPr>
            <a:r>
              <a:rPr lang="en-US" altLang="zh-CN" sz="120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2D74225-096A-46FA-94CA-2BEFE52E07DB}"/>
              </a:ext>
            </a:extLst>
          </p:cNvPr>
          <p:cNvGrpSpPr/>
          <p:nvPr/>
        </p:nvGrpSpPr>
        <p:grpSpPr>
          <a:xfrm>
            <a:off x="5417115" y="1679674"/>
            <a:ext cx="1356183" cy="1356183"/>
            <a:chOff x="5417820" y="1678652"/>
            <a:chExt cx="1356360" cy="1356360"/>
          </a:xfrm>
        </p:grpSpPr>
        <p:sp>
          <p:nvSpPr>
            <p:cNvPr id="7" name="菱形 6">
              <a:extLst>
                <a:ext uri="{FF2B5EF4-FFF2-40B4-BE49-F238E27FC236}">
                  <a16:creationId xmlns:a16="http://schemas.microsoft.com/office/drawing/2014/main" id="{ACDD6B32-9C00-461A-8C07-05B4D6879455}"/>
                </a:ext>
              </a:extLst>
            </p:cNvPr>
            <p:cNvSpPr/>
            <p:nvPr/>
          </p:nvSpPr>
          <p:spPr>
            <a:xfrm>
              <a:off x="5417820" y="1678652"/>
              <a:ext cx="1356360" cy="135636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E990BFB-58B5-4CA3-9CA1-159C06C27CB1}"/>
                </a:ext>
              </a:extLst>
            </p:cNvPr>
            <p:cNvSpPr txBox="1"/>
            <p:nvPr/>
          </p:nvSpPr>
          <p:spPr>
            <a:xfrm>
              <a:off x="5554980" y="1972112"/>
              <a:ext cx="108204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R="0" lvl="0" indent="0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600" i="0" u="none" strike="noStrike" kern="0" cap="none" spc="0" normalizeH="0" baseline="0">
                  <a:ln>
                    <a:noFill/>
                  </a:ln>
                  <a:gradFill flip="none" rotWithShape="1">
                    <a:gsLst>
                      <a:gs pos="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5400000" scaled="1"/>
                    <a:tileRect/>
                  </a:gradFill>
                  <a:effectLst/>
                  <a:uLnTx/>
                  <a:uFillTx/>
                </a:defRPr>
              </a:lvl1pPr>
            </a:lstStyle>
            <a:p>
              <a:pPr algn="ctr" defTabSz="914309"/>
              <a:r>
                <a:rPr lang="en-US" altLang="zh-CN" sz="4400" b="1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04</a:t>
              </a:r>
              <a:endParaRPr lang="zh-CN" altLang="en-US" sz="4400" b="1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13171D2-E471-40AA-9275-070E63D3A5F8}"/>
              </a:ext>
            </a:extLst>
          </p:cNvPr>
          <p:cNvGrpSpPr/>
          <p:nvPr/>
        </p:nvGrpSpPr>
        <p:grpSpPr>
          <a:xfrm>
            <a:off x="2944256" y="1975346"/>
            <a:ext cx="1184410" cy="1184410"/>
            <a:chOff x="2944640" y="1974363"/>
            <a:chExt cx="1184564" cy="1184564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42D9014B-DFB3-4887-B31C-660673821145}"/>
                </a:ext>
              </a:extLst>
            </p:cNvPr>
            <p:cNvSpPr/>
            <p:nvPr/>
          </p:nvSpPr>
          <p:spPr>
            <a:xfrm>
              <a:off x="2944640" y="1974363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椭圆 33">
              <a:extLst>
                <a:ext uri="{FF2B5EF4-FFF2-40B4-BE49-F238E27FC236}">
                  <a16:creationId xmlns:a16="http://schemas.microsoft.com/office/drawing/2014/main" id="{9AAAA654-12EA-42FA-BBF2-C2E1E0AB7E5A}"/>
                </a:ext>
              </a:extLst>
            </p:cNvPr>
            <p:cNvSpPr/>
            <p:nvPr/>
          </p:nvSpPr>
          <p:spPr>
            <a:xfrm>
              <a:off x="3336897" y="2381086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8DB9105-C303-4ABB-AE2D-C14528EA7A11}"/>
              </a:ext>
            </a:extLst>
          </p:cNvPr>
          <p:cNvGrpSpPr/>
          <p:nvPr/>
        </p:nvGrpSpPr>
        <p:grpSpPr>
          <a:xfrm>
            <a:off x="8023941" y="3976110"/>
            <a:ext cx="779216" cy="779216"/>
            <a:chOff x="8024986" y="3975387"/>
            <a:chExt cx="779317" cy="779317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40A3CA-0F07-4A65-9A1F-29F7195AAF01}"/>
                </a:ext>
              </a:extLst>
            </p:cNvPr>
            <p:cNvSpPr/>
            <p:nvPr/>
          </p:nvSpPr>
          <p:spPr>
            <a:xfrm>
              <a:off x="8024986" y="3975387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椭圆 34">
              <a:extLst>
                <a:ext uri="{FF2B5EF4-FFF2-40B4-BE49-F238E27FC236}">
                  <a16:creationId xmlns:a16="http://schemas.microsoft.com/office/drawing/2014/main" id="{2784D0DA-658E-454A-9226-EA4F0DF89A88}"/>
                </a:ext>
              </a:extLst>
            </p:cNvPr>
            <p:cNvSpPr/>
            <p:nvPr/>
          </p:nvSpPr>
          <p:spPr>
            <a:xfrm>
              <a:off x="8280379" y="4254712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E7A546F-C40C-4D44-83C6-44855220C070}"/>
              </a:ext>
            </a:extLst>
          </p:cNvPr>
          <p:cNvGrpSpPr/>
          <p:nvPr/>
        </p:nvGrpSpPr>
        <p:grpSpPr>
          <a:xfrm>
            <a:off x="5685685" y="5156882"/>
            <a:ext cx="819043" cy="819043"/>
            <a:chOff x="5686425" y="5156313"/>
            <a:chExt cx="819150" cy="819150"/>
          </a:xfrm>
        </p:grpSpPr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20D22513-6D89-44A9-B295-65009279FBF5}"/>
                </a:ext>
              </a:extLst>
            </p:cNvPr>
            <p:cNvSpPr/>
            <p:nvPr/>
          </p:nvSpPr>
          <p:spPr>
            <a:xfrm>
              <a:off x="5686425" y="5156313"/>
              <a:ext cx="819150" cy="81915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A97CEFB-E541-4216-BFBC-785D3318581D}"/>
                </a:ext>
              </a:extLst>
            </p:cNvPr>
            <p:cNvSpPr/>
            <p:nvPr/>
          </p:nvSpPr>
          <p:spPr>
            <a:xfrm rot="13439311">
              <a:off x="5910580" y="5344127"/>
              <a:ext cx="370840" cy="370840"/>
            </a:xfrm>
            <a:custGeom>
              <a:avLst/>
              <a:gdLst>
                <a:gd name="connsiteX0" fmla="*/ 0 w 370840"/>
                <a:gd name="connsiteY0" fmla="*/ 370840 h 370840"/>
                <a:gd name="connsiteX1" fmla="*/ 0 w 370840"/>
                <a:gd name="connsiteY1" fmla="*/ 0 h 370840"/>
                <a:gd name="connsiteX2" fmla="*/ 370840 w 370840"/>
                <a:gd name="connsiteY2" fmla="*/ 0 h 370840"/>
                <a:gd name="connsiteX3" fmla="*/ 297046 w 370840"/>
                <a:gd name="connsiteY3" fmla="*/ 73794 h 370840"/>
                <a:gd name="connsiteX4" fmla="*/ 71234 w 370840"/>
                <a:gd name="connsiteY4" fmla="*/ 73794 h 370840"/>
                <a:gd name="connsiteX5" fmla="*/ 71234 w 370840"/>
                <a:gd name="connsiteY5" fmla="*/ 299606 h 37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40" h="370840">
                  <a:moveTo>
                    <a:pt x="0" y="370840"/>
                  </a:moveTo>
                  <a:lnTo>
                    <a:pt x="0" y="0"/>
                  </a:lnTo>
                  <a:lnTo>
                    <a:pt x="370840" y="0"/>
                  </a:lnTo>
                  <a:lnTo>
                    <a:pt x="297046" y="73794"/>
                  </a:lnTo>
                  <a:lnTo>
                    <a:pt x="71234" y="73794"/>
                  </a:lnTo>
                  <a:lnTo>
                    <a:pt x="71234" y="2996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249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占位符 27">
            <a:extLst>
              <a:ext uri="{FF2B5EF4-FFF2-40B4-BE49-F238E27FC236}">
                <a16:creationId xmlns:a16="http://schemas.microsoft.com/office/drawing/2014/main" id="{2993E947-6203-4EFA-95B1-81E4035F338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8" r="68"/>
          <a:stretch>
            <a:fillRect/>
          </a:stretch>
        </p:blipFill>
        <p:spPr/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31E25D2C-70A5-4456-BBF7-8D5467255784}"/>
              </a:ext>
            </a:extLst>
          </p:cNvPr>
          <p:cNvSpPr/>
          <p:nvPr/>
        </p:nvSpPr>
        <p:spPr>
          <a:xfrm>
            <a:off x="-1" y="1999644"/>
            <a:ext cx="12190413" cy="2592049"/>
          </a:xfrm>
          <a:prstGeom prst="rect">
            <a:avLst/>
          </a:prstGeom>
          <a:solidFill>
            <a:schemeClr val="tx1">
              <a:lumMod val="75000"/>
              <a:lumOff val="2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88AB1D8-3D6B-41B3-8C02-059E51A0F1A0}"/>
              </a:ext>
            </a:extLst>
          </p:cNvPr>
          <p:cNvSpPr/>
          <p:nvPr/>
        </p:nvSpPr>
        <p:spPr>
          <a:xfrm>
            <a:off x="1019042" y="2853607"/>
            <a:ext cx="1758965" cy="141488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DB97EF0-DE64-4BAE-8699-AB195A08E33E}"/>
              </a:ext>
            </a:extLst>
          </p:cNvPr>
          <p:cNvSpPr/>
          <p:nvPr/>
        </p:nvSpPr>
        <p:spPr>
          <a:xfrm>
            <a:off x="3117383" y="2853607"/>
            <a:ext cx="1758965" cy="141488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598CDC84-CA2B-4A52-A2CB-01EE6EE196C5}"/>
              </a:ext>
            </a:extLst>
          </p:cNvPr>
          <p:cNvSpPr/>
          <p:nvPr/>
        </p:nvSpPr>
        <p:spPr>
          <a:xfrm>
            <a:off x="5215724" y="2853607"/>
            <a:ext cx="1758965" cy="141488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68523988-63CB-4ADD-A7DA-9428E072A5B2}"/>
              </a:ext>
            </a:extLst>
          </p:cNvPr>
          <p:cNvSpPr/>
          <p:nvPr/>
        </p:nvSpPr>
        <p:spPr>
          <a:xfrm>
            <a:off x="7314064" y="2853607"/>
            <a:ext cx="1758965" cy="141488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E9BEC402-504C-4956-9A9B-FA8F4E06BF68}"/>
              </a:ext>
            </a:extLst>
          </p:cNvPr>
          <p:cNvSpPr/>
          <p:nvPr/>
        </p:nvSpPr>
        <p:spPr>
          <a:xfrm>
            <a:off x="9412405" y="2853607"/>
            <a:ext cx="1758965" cy="141488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5" name="椭圆 7">
            <a:extLst>
              <a:ext uri="{FF2B5EF4-FFF2-40B4-BE49-F238E27FC236}">
                <a16:creationId xmlns:a16="http://schemas.microsoft.com/office/drawing/2014/main" id="{7BC5F482-176E-450C-B1EA-AED128DE8F06}"/>
              </a:ext>
            </a:extLst>
          </p:cNvPr>
          <p:cNvSpPr/>
          <p:nvPr/>
        </p:nvSpPr>
        <p:spPr>
          <a:xfrm>
            <a:off x="1546757" y="3222889"/>
            <a:ext cx="703538" cy="676316"/>
          </a:xfrm>
          <a:custGeom>
            <a:avLst/>
            <a:gdLst>
              <a:gd name="connsiteX0" fmla="*/ 241391 w 516922"/>
              <a:gd name="connsiteY0" fmla="*/ 466920 h 496921"/>
              <a:gd name="connsiteX1" fmla="*/ 374792 w 516922"/>
              <a:gd name="connsiteY1" fmla="*/ 466920 h 496921"/>
              <a:gd name="connsiteX2" fmla="*/ 394157 w 516922"/>
              <a:gd name="connsiteY2" fmla="*/ 492438 h 496921"/>
              <a:gd name="connsiteX3" fmla="*/ 241391 w 516922"/>
              <a:gd name="connsiteY3" fmla="*/ 492438 h 496921"/>
              <a:gd name="connsiteX4" fmla="*/ 45175 w 516922"/>
              <a:gd name="connsiteY4" fmla="*/ 266910 h 496921"/>
              <a:gd name="connsiteX5" fmla="*/ 178975 w 516922"/>
              <a:gd name="connsiteY5" fmla="*/ 266910 h 496921"/>
              <a:gd name="connsiteX6" fmla="*/ 178975 w 516922"/>
              <a:gd name="connsiteY6" fmla="*/ 312085 h 496921"/>
              <a:gd name="connsiteX7" fmla="*/ 45175 w 516922"/>
              <a:gd name="connsiteY7" fmla="*/ 312085 h 496921"/>
              <a:gd name="connsiteX8" fmla="*/ 45175 w 516922"/>
              <a:gd name="connsiteY8" fmla="*/ 167939 h 496921"/>
              <a:gd name="connsiteX9" fmla="*/ 178975 w 516922"/>
              <a:gd name="connsiteY9" fmla="*/ 167939 h 496921"/>
              <a:gd name="connsiteX10" fmla="*/ 178975 w 516922"/>
              <a:gd name="connsiteY10" fmla="*/ 213114 h 496921"/>
              <a:gd name="connsiteX11" fmla="*/ 45175 w 516922"/>
              <a:gd name="connsiteY11" fmla="*/ 213114 h 496921"/>
              <a:gd name="connsiteX12" fmla="*/ 254150 w 516922"/>
              <a:gd name="connsiteY12" fmla="*/ 92418 h 496921"/>
              <a:gd name="connsiteX13" fmla="*/ 497537 w 516922"/>
              <a:gd name="connsiteY13" fmla="*/ 92418 h 496921"/>
              <a:gd name="connsiteX14" fmla="*/ 516922 w 516922"/>
              <a:gd name="connsiteY14" fmla="*/ 111788 h 496921"/>
              <a:gd name="connsiteX15" fmla="*/ 516922 w 516922"/>
              <a:gd name="connsiteY15" fmla="*/ 402340 h 496921"/>
              <a:gd name="connsiteX16" fmla="*/ 497537 w 516922"/>
              <a:gd name="connsiteY16" fmla="*/ 421710 h 496921"/>
              <a:gd name="connsiteX17" fmla="*/ 359690 w 516922"/>
              <a:gd name="connsiteY17" fmla="*/ 421710 h 496921"/>
              <a:gd name="connsiteX18" fmla="*/ 359690 w 516922"/>
              <a:gd name="connsiteY18" fmla="*/ 458298 h 496921"/>
              <a:gd name="connsiteX19" fmla="*/ 254150 w 516922"/>
              <a:gd name="connsiteY19" fmla="*/ 458298 h 496921"/>
              <a:gd name="connsiteX20" fmla="*/ 254150 w 516922"/>
              <a:gd name="connsiteY20" fmla="*/ 382970 h 496921"/>
              <a:gd name="connsiteX21" fmla="*/ 478152 w 516922"/>
              <a:gd name="connsiteY21" fmla="*/ 382970 h 496921"/>
              <a:gd name="connsiteX22" fmla="*/ 478152 w 516922"/>
              <a:gd name="connsiteY22" fmla="*/ 131158 h 496921"/>
              <a:gd name="connsiteX23" fmla="*/ 254150 w 516922"/>
              <a:gd name="connsiteY23" fmla="*/ 131158 h 496921"/>
              <a:gd name="connsiteX24" fmla="*/ 45175 w 516922"/>
              <a:gd name="connsiteY24" fmla="*/ 75176 h 496921"/>
              <a:gd name="connsiteX25" fmla="*/ 178975 w 516922"/>
              <a:gd name="connsiteY25" fmla="*/ 75176 h 496921"/>
              <a:gd name="connsiteX26" fmla="*/ 178975 w 516922"/>
              <a:gd name="connsiteY26" fmla="*/ 120351 h 496921"/>
              <a:gd name="connsiteX27" fmla="*/ 45175 w 516922"/>
              <a:gd name="connsiteY27" fmla="*/ 120351 h 496921"/>
              <a:gd name="connsiteX28" fmla="*/ 28019 w 516922"/>
              <a:gd name="connsiteY28" fmla="*/ 27965 h 496921"/>
              <a:gd name="connsiteX29" fmla="*/ 28019 w 516922"/>
              <a:gd name="connsiteY29" fmla="*/ 466805 h 496921"/>
              <a:gd name="connsiteX30" fmla="*/ 196130 w 516922"/>
              <a:gd name="connsiteY30" fmla="*/ 466805 h 496921"/>
              <a:gd name="connsiteX31" fmla="*/ 196130 w 516922"/>
              <a:gd name="connsiteY31" fmla="*/ 27965 h 496921"/>
              <a:gd name="connsiteX32" fmla="*/ 28019 w 516922"/>
              <a:gd name="connsiteY32" fmla="*/ 0 h 496921"/>
              <a:gd name="connsiteX33" fmla="*/ 196130 w 516922"/>
              <a:gd name="connsiteY33" fmla="*/ 0 h 496921"/>
              <a:gd name="connsiteX34" fmla="*/ 224149 w 516922"/>
              <a:gd name="connsiteY34" fmla="*/ 27965 h 496921"/>
              <a:gd name="connsiteX35" fmla="*/ 224149 w 516922"/>
              <a:gd name="connsiteY35" fmla="*/ 466805 h 496921"/>
              <a:gd name="connsiteX36" fmla="*/ 196130 w 516922"/>
              <a:gd name="connsiteY36" fmla="*/ 496921 h 496921"/>
              <a:gd name="connsiteX37" fmla="*/ 28019 w 516922"/>
              <a:gd name="connsiteY37" fmla="*/ 496921 h 496921"/>
              <a:gd name="connsiteX38" fmla="*/ 0 w 516922"/>
              <a:gd name="connsiteY38" fmla="*/ 466805 h 496921"/>
              <a:gd name="connsiteX39" fmla="*/ 0 w 516922"/>
              <a:gd name="connsiteY39" fmla="*/ 27965 h 496921"/>
              <a:gd name="connsiteX40" fmla="*/ 28019 w 516922"/>
              <a:gd name="connsiteY40" fmla="*/ 0 h 49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6922" h="496921">
                <a:moveTo>
                  <a:pt x="241391" y="466920"/>
                </a:moveTo>
                <a:lnTo>
                  <a:pt x="374792" y="466920"/>
                </a:lnTo>
                <a:lnTo>
                  <a:pt x="394157" y="492438"/>
                </a:lnTo>
                <a:lnTo>
                  <a:pt x="241391" y="492438"/>
                </a:lnTo>
                <a:close/>
                <a:moveTo>
                  <a:pt x="45175" y="266910"/>
                </a:moveTo>
                <a:lnTo>
                  <a:pt x="178975" y="266910"/>
                </a:lnTo>
                <a:lnTo>
                  <a:pt x="178975" y="312085"/>
                </a:lnTo>
                <a:lnTo>
                  <a:pt x="45175" y="312085"/>
                </a:lnTo>
                <a:close/>
                <a:moveTo>
                  <a:pt x="45175" y="167939"/>
                </a:moveTo>
                <a:lnTo>
                  <a:pt x="178975" y="167939"/>
                </a:lnTo>
                <a:lnTo>
                  <a:pt x="178975" y="213114"/>
                </a:lnTo>
                <a:lnTo>
                  <a:pt x="45175" y="213114"/>
                </a:lnTo>
                <a:close/>
                <a:moveTo>
                  <a:pt x="254150" y="92418"/>
                </a:moveTo>
                <a:lnTo>
                  <a:pt x="497537" y="92418"/>
                </a:lnTo>
                <a:cubicBezTo>
                  <a:pt x="508307" y="92418"/>
                  <a:pt x="516922" y="101027"/>
                  <a:pt x="516922" y="111788"/>
                </a:cubicBezTo>
                <a:lnTo>
                  <a:pt x="516922" y="402340"/>
                </a:lnTo>
                <a:cubicBezTo>
                  <a:pt x="516922" y="413101"/>
                  <a:pt x="508307" y="421710"/>
                  <a:pt x="497537" y="421710"/>
                </a:cubicBezTo>
                <a:lnTo>
                  <a:pt x="359690" y="421710"/>
                </a:lnTo>
                <a:lnTo>
                  <a:pt x="359690" y="458298"/>
                </a:lnTo>
                <a:lnTo>
                  <a:pt x="254150" y="458298"/>
                </a:lnTo>
                <a:lnTo>
                  <a:pt x="254150" y="382970"/>
                </a:lnTo>
                <a:lnTo>
                  <a:pt x="478152" y="382970"/>
                </a:lnTo>
                <a:lnTo>
                  <a:pt x="478152" y="131158"/>
                </a:lnTo>
                <a:lnTo>
                  <a:pt x="254150" y="131158"/>
                </a:lnTo>
                <a:close/>
                <a:moveTo>
                  <a:pt x="45175" y="75176"/>
                </a:moveTo>
                <a:lnTo>
                  <a:pt x="178975" y="75176"/>
                </a:lnTo>
                <a:lnTo>
                  <a:pt x="178975" y="120351"/>
                </a:lnTo>
                <a:lnTo>
                  <a:pt x="45175" y="120351"/>
                </a:lnTo>
                <a:close/>
                <a:moveTo>
                  <a:pt x="28019" y="27965"/>
                </a:moveTo>
                <a:lnTo>
                  <a:pt x="28019" y="466805"/>
                </a:lnTo>
                <a:lnTo>
                  <a:pt x="196130" y="466805"/>
                </a:lnTo>
                <a:lnTo>
                  <a:pt x="196130" y="27965"/>
                </a:lnTo>
                <a:close/>
                <a:moveTo>
                  <a:pt x="28019" y="0"/>
                </a:moveTo>
                <a:lnTo>
                  <a:pt x="196130" y="0"/>
                </a:lnTo>
                <a:cubicBezTo>
                  <a:pt x="211217" y="0"/>
                  <a:pt x="224149" y="12907"/>
                  <a:pt x="224149" y="27965"/>
                </a:cubicBezTo>
                <a:lnTo>
                  <a:pt x="224149" y="466805"/>
                </a:lnTo>
                <a:cubicBezTo>
                  <a:pt x="224149" y="484014"/>
                  <a:pt x="211217" y="496921"/>
                  <a:pt x="196130" y="496921"/>
                </a:cubicBezTo>
                <a:lnTo>
                  <a:pt x="28019" y="496921"/>
                </a:lnTo>
                <a:cubicBezTo>
                  <a:pt x="12932" y="496921"/>
                  <a:pt x="0" y="484014"/>
                  <a:pt x="0" y="466805"/>
                </a:cubicBezTo>
                <a:lnTo>
                  <a:pt x="0" y="27965"/>
                </a:lnTo>
                <a:cubicBezTo>
                  <a:pt x="0" y="12907"/>
                  <a:pt x="12932" y="0"/>
                  <a:pt x="280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1" name="椭圆 8">
            <a:extLst>
              <a:ext uri="{FF2B5EF4-FFF2-40B4-BE49-F238E27FC236}">
                <a16:creationId xmlns:a16="http://schemas.microsoft.com/office/drawing/2014/main" id="{14C2B315-7C62-49F1-972E-BC3AA378C201}"/>
              </a:ext>
            </a:extLst>
          </p:cNvPr>
          <p:cNvSpPr/>
          <p:nvPr/>
        </p:nvSpPr>
        <p:spPr>
          <a:xfrm>
            <a:off x="3645097" y="3241861"/>
            <a:ext cx="703537" cy="638372"/>
          </a:xfrm>
          <a:custGeom>
            <a:avLst/>
            <a:gdLst>
              <a:gd name="connsiteX0" fmla="*/ 116112 w 607919"/>
              <a:gd name="connsiteY0" fmla="*/ 473652 h 551610"/>
              <a:gd name="connsiteX1" fmla="*/ 118901 w 607919"/>
              <a:gd name="connsiteY1" fmla="*/ 480423 h 551610"/>
              <a:gd name="connsiteX2" fmla="*/ 118901 w 607919"/>
              <a:gd name="connsiteY2" fmla="*/ 551610 h 551610"/>
              <a:gd name="connsiteX3" fmla="*/ 55604 w 607919"/>
              <a:gd name="connsiteY3" fmla="*/ 551610 h 551610"/>
              <a:gd name="connsiteX4" fmla="*/ 55604 w 607919"/>
              <a:gd name="connsiteY4" fmla="*/ 540851 h 551610"/>
              <a:gd name="connsiteX5" fmla="*/ 65255 w 607919"/>
              <a:gd name="connsiteY5" fmla="*/ 520583 h 551610"/>
              <a:gd name="connsiteX6" fmla="*/ 83555 w 607919"/>
              <a:gd name="connsiteY6" fmla="*/ 502317 h 551610"/>
              <a:gd name="connsiteX7" fmla="*/ 109375 w 607919"/>
              <a:gd name="connsiteY7" fmla="*/ 476545 h 551610"/>
              <a:gd name="connsiteX8" fmla="*/ 116112 w 607919"/>
              <a:gd name="connsiteY8" fmla="*/ 473652 h 551610"/>
              <a:gd name="connsiteX9" fmla="*/ 199155 w 607919"/>
              <a:gd name="connsiteY9" fmla="*/ 390799 h 551610"/>
              <a:gd name="connsiteX10" fmla="*/ 201956 w 607919"/>
              <a:gd name="connsiteY10" fmla="*/ 397632 h 551610"/>
              <a:gd name="connsiteX11" fmla="*/ 201956 w 607919"/>
              <a:gd name="connsiteY11" fmla="*/ 551610 h 551610"/>
              <a:gd name="connsiteX12" fmla="*/ 145363 w 607919"/>
              <a:gd name="connsiteY12" fmla="*/ 551610 h 551610"/>
              <a:gd name="connsiteX13" fmla="*/ 145363 w 607919"/>
              <a:gd name="connsiteY13" fmla="*/ 454170 h 551610"/>
              <a:gd name="connsiteX14" fmla="*/ 154879 w 607919"/>
              <a:gd name="connsiteY14" fmla="*/ 431030 h 551610"/>
              <a:gd name="connsiteX15" fmla="*/ 192315 w 607919"/>
              <a:gd name="connsiteY15" fmla="*/ 393630 h 551610"/>
              <a:gd name="connsiteX16" fmla="*/ 199155 w 607919"/>
              <a:gd name="connsiteY16" fmla="*/ 390799 h 551610"/>
              <a:gd name="connsiteX17" fmla="*/ 231082 w 607919"/>
              <a:gd name="connsiteY17" fmla="*/ 388245 h 551610"/>
              <a:gd name="connsiteX18" fmla="*/ 237930 w 607919"/>
              <a:gd name="connsiteY18" fmla="*/ 391091 h 551610"/>
              <a:gd name="connsiteX19" fmla="*/ 266763 w 607919"/>
              <a:gd name="connsiteY19" fmla="*/ 419867 h 551610"/>
              <a:gd name="connsiteX20" fmla="*/ 275915 w 607919"/>
              <a:gd name="connsiteY20" fmla="*/ 428875 h 551610"/>
              <a:gd name="connsiteX21" fmla="*/ 284941 w 607919"/>
              <a:gd name="connsiteY21" fmla="*/ 451520 h 551610"/>
              <a:gd name="connsiteX22" fmla="*/ 284941 w 607919"/>
              <a:gd name="connsiteY22" fmla="*/ 551610 h 551610"/>
              <a:gd name="connsiteX23" fmla="*/ 228277 w 607919"/>
              <a:gd name="connsiteY23" fmla="*/ 551610 h 551610"/>
              <a:gd name="connsiteX24" fmla="*/ 228277 w 607919"/>
              <a:gd name="connsiteY24" fmla="*/ 394969 h 551610"/>
              <a:gd name="connsiteX25" fmla="*/ 231082 w 607919"/>
              <a:gd name="connsiteY25" fmla="*/ 388245 h 551610"/>
              <a:gd name="connsiteX26" fmla="*/ 365148 w 607919"/>
              <a:gd name="connsiteY26" fmla="*/ 381336 h 551610"/>
              <a:gd name="connsiteX27" fmla="*/ 367997 w 607919"/>
              <a:gd name="connsiteY27" fmla="*/ 388122 h 551610"/>
              <a:gd name="connsiteX28" fmla="*/ 367997 w 607919"/>
              <a:gd name="connsiteY28" fmla="*/ 551610 h 551610"/>
              <a:gd name="connsiteX29" fmla="*/ 311262 w 607919"/>
              <a:gd name="connsiteY29" fmla="*/ 551610 h 551610"/>
              <a:gd name="connsiteX30" fmla="*/ 311262 w 607919"/>
              <a:gd name="connsiteY30" fmla="*/ 444661 h 551610"/>
              <a:gd name="connsiteX31" fmla="*/ 316898 w 607919"/>
              <a:gd name="connsiteY31" fmla="*/ 425523 h 551610"/>
              <a:gd name="connsiteX32" fmla="*/ 322534 w 607919"/>
              <a:gd name="connsiteY32" fmla="*/ 419894 h 551610"/>
              <a:gd name="connsiteX33" fmla="*/ 358353 w 607919"/>
              <a:gd name="connsiteY33" fmla="*/ 384120 h 551610"/>
              <a:gd name="connsiteX34" fmla="*/ 365148 w 607919"/>
              <a:gd name="connsiteY34" fmla="*/ 381336 h 551610"/>
              <a:gd name="connsiteX35" fmla="*/ 448177 w 607919"/>
              <a:gd name="connsiteY35" fmla="*/ 298352 h 551610"/>
              <a:gd name="connsiteX36" fmla="*/ 450982 w 607919"/>
              <a:gd name="connsiteY36" fmla="*/ 305139 h 551610"/>
              <a:gd name="connsiteX37" fmla="*/ 450982 w 607919"/>
              <a:gd name="connsiteY37" fmla="*/ 551610 h 551610"/>
              <a:gd name="connsiteX38" fmla="*/ 394318 w 607919"/>
              <a:gd name="connsiteY38" fmla="*/ 551610 h 551610"/>
              <a:gd name="connsiteX39" fmla="*/ 394318 w 607919"/>
              <a:gd name="connsiteY39" fmla="*/ 361815 h 551610"/>
              <a:gd name="connsiteX40" fmla="*/ 403846 w 607919"/>
              <a:gd name="connsiteY40" fmla="*/ 338669 h 551610"/>
              <a:gd name="connsiteX41" fmla="*/ 441329 w 607919"/>
              <a:gd name="connsiteY41" fmla="*/ 301136 h 551610"/>
              <a:gd name="connsiteX42" fmla="*/ 448177 w 607919"/>
              <a:gd name="connsiteY42" fmla="*/ 298352 h 551610"/>
              <a:gd name="connsiteX43" fmla="*/ 527085 w 607919"/>
              <a:gd name="connsiteY43" fmla="*/ 219452 h 551610"/>
              <a:gd name="connsiteX44" fmla="*/ 529874 w 607919"/>
              <a:gd name="connsiteY44" fmla="*/ 226177 h 551610"/>
              <a:gd name="connsiteX45" fmla="*/ 529874 w 607919"/>
              <a:gd name="connsiteY45" fmla="*/ 551610 h 551610"/>
              <a:gd name="connsiteX46" fmla="*/ 477232 w 607919"/>
              <a:gd name="connsiteY46" fmla="*/ 551610 h 551610"/>
              <a:gd name="connsiteX47" fmla="*/ 477232 w 607919"/>
              <a:gd name="connsiteY47" fmla="*/ 278727 h 551610"/>
              <a:gd name="connsiteX48" fmla="*/ 486883 w 607919"/>
              <a:gd name="connsiteY48" fmla="*/ 255580 h 551610"/>
              <a:gd name="connsiteX49" fmla="*/ 520348 w 607919"/>
              <a:gd name="connsiteY49" fmla="*/ 222298 h 551610"/>
              <a:gd name="connsiteX50" fmla="*/ 527085 w 607919"/>
              <a:gd name="connsiteY50" fmla="*/ 219452 h 551610"/>
              <a:gd name="connsiteX51" fmla="*/ 387769 w 607919"/>
              <a:gd name="connsiteY51" fmla="*/ 0 h 551610"/>
              <a:gd name="connsiteX52" fmla="*/ 580729 w 607919"/>
              <a:gd name="connsiteY52" fmla="*/ 0 h 551610"/>
              <a:gd name="connsiteX53" fmla="*/ 607919 w 607919"/>
              <a:gd name="connsiteY53" fmla="*/ 26022 h 551610"/>
              <a:gd name="connsiteX54" fmla="*/ 607919 w 607919"/>
              <a:gd name="connsiteY54" fmla="*/ 219812 h 551610"/>
              <a:gd name="connsiteX55" fmla="*/ 598271 w 607919"/>
              <a:gd name="connsiteY55" fmla="*/ 223815 h 551610"/>
              <a:gd name="connsiteX56" fmla="*/ 530610 w 607919"/>
              <a:gd name="connsiteY56" fmla="*/ 156258 h 551610"/>
              <a:gd name="connsiteX57" fmla="*/ 304320 w 607919"/>
              <a:gd name="connsiteY57" fmla="*/ 382325 h 551610"/>
              <a:gd name="connsiteX58" fmla="*/ 285024 w 607919"/>
              <a:gd name="connsiteY58" fmla="*/ 382325 h 551610"/>
              <a:gd name="connsiteX59" fmla="*/ 216360 w 607919"/>
              <a:gd name="connsiteY59" fmla="*/ 313767 h 551610"/>
              <a:gd name="connsiteX60" fmla="*/ 94068 w 607919"/>
              <a:gd name="connsiteY60" fmla="*/ 435996 h 551610"/>
              <a:gd name="connsiteX61" fmla="*/ 17260 w 607919"/>
              <a:gd name="connsiteY61" fmla="*/ 435996 h 551610"/>
              <a:gd name="connsiteX62" fmla="*/ 15882 w 607919"/>
              <a:gd name="connsiteY62" fmla="*/ 434745 h 551610"/>
              <a:gd name="connsiteX63" fmla="*/ 15882 w 607919"/>
              <a:gd name="connsiteY63" fmla="*/ 358055 h 551610"/>
              <a:gd name="connsiteX64" fmla="*/ 206837 w 607919"/>
              <a:gd name="connsiteY64" fmla="*/ 167267 h 551610"/>
              <a:gd name="connsiteX65" fmla="*/ 226008 w 607919"/>
              <a:gd name="connsiteY65" fmla="*/ 167267 h 551610"/>
              <a:gd name="connsiteX66" fmla="*/ 294672 w 607919"/>
              <a:gd name="connsiteY66" fmla="*/ 235701 h 551610"/>
              <a:gd name="connsiteX67" fmla="*/ 424481 w 607919"/>
              <a:gd name="connsiteY67" fmla="*/ 105965 h 551610"/>
              <a:gd name="connsiteX68" fmla="*/ 452423 w 607919"/>
              <a:gd name="connsiteY68" fmla="*/ 78192 h 551610"/>
              <a:gd name="connsiteX69" fmla="*/ 383885 w 607919"/>
              <a:gd name="connsiteY69" fmla="*/ 9633 h 551610"/>
              <a:gd name="connsiteX70" fmla="*/ 387769 w 607919"/>
              <a:gd name="connsiteY70" fmla="*/ 0 h 55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07919" h="551610">
                <a:moveTo>
                  <a:pt x="116112" y="473652"/>
                </a:moveTo>
                <a:cubicBezTo>
                  <a:pt x="117836" y="474356"/>
                  <a:pt x="118901" y="476670"/>
                  <a:pt x="118901" y="480423"/>
                </a:cubicBezTo>
                <a:lnTo>
                  <a:pt x="118901" y="551610"/>
                </a:lnTo>
                <a:lnTo>
                  <a:pt x="55604" y="551610"/>
                </a:lnTo>
                <a:lnTo>
                  <a:pt x="55604" y="540851"/>
                </a:lnTo>
                <a:cubicBezTo>
                  <a:pt x="55604" y="534971"/>
                  <a:pt x="59991" y="525838"/>
                  <a:pt x="65255" y="520583"/>
                </a:cubicBezTo>
                <a:lnTo>
                  <a:pt x="83555" y="502317"/>
                </a:lnTo>
                <a:lnTo>
                  <a:pt x="109375" y="476545"/>
                </a:lnTo>
                <a:cubicBezTo>
                  <a:pt x="112007" y="473855"/>
                  <a:pt x="114389" y="472948"/>
                  <a:pt x="116112" y="473652"/>
                </a:cubicBezTo>
                <a:close/>
                <a:moveTo>
                  <a:pt x="199155" y="390799"/>
                </a:moveTo>
                <a:cubicBezTo>
                  <a:pt x="200892" y="391534"/>
                  <a:pt x="201956" y="393880"/>
                  <a:pt x="201956" y="397632"/>
                </a:cubicBezTo>
                <a:lnTo>
                  <a:pt x="201956" y="551610"/>
                </a:lnTo>
                <a:lnTo>
                  <a:pt x="145363" y="551610"/>
                </a:lnTo>
                <a:lnTo>
                  <a:pt x="145363" y="454170"/>
                </a:lnTo>
                <a:cubicBezTo>
                  <a:pt x="145363" y="446665"/>
                  <a:pt x="149620" y="436283"/>
                  <a:pt x="154879" y="431030"/>
                </a:cubicBezTo>
                <a:lnTo>
                  <a:pt x="192315" y="393630"/>
                </a:lnTo>
                <a:cubicBezTo>
                  <a:pt x="195007" y="390941"/>
                  <a:pt x="197417" y="390065"/>
                  <a:pt x="199155" y="390799"/>
                </a:cubicBezTo>
                <a:close/>
                <a:moveTo>
                  <a:pt x="231082" y="388245"/>
                </a:moveTo>
                <a:cubicBezTo>
                  <a:pt x="232822" y="387525"/>
                  <a:pt x="235235" y="388401"/>
                  <a:pt x="237930" y="391091"/>
                </a:cubicBezTo>
                <a:lnTo>
                  <a:pt x="266763" y="419867"/>
                </a:lnTo>
                <a:lnTo>
                  <a:pt x="275915" y="428875"/>
                </a:lnTo>
                <a:cubicBezTo>
                  <a:pt x="280929" y="433879"/>
                  <a:pt x="284941" y="444013"/>
                  <a:pt x="284941" y="451520"/>
                </a:cubicBezTo>
                <a:lnTo>
                  <a:pt x="284941" y="551610"/>
                </a:lnTo>
                <a:lnTo>
                  <a:pt x="228277" y="551610"/>
                </a:lnTo>
                <a:lnTo>
                  <a:pt x="228277" y="394969"/>
                </a:lnTo>
                <a:cubicBezTo>
                  <a:pt x="228277" y="391278"/>
                  <a:pt x="229343" y="388964"/>
                  <a:pt x="231082" y="388245"/>
                </a:cubicBezTo>
                <a:close/>
                <a:moveTo>
                  <a:pt x="365148" y="381336"/>
                </a:moveTo>
                <a:cubicBezTo>
                  <a:pt x="366901" y="382055"/>
                  <a:pt x="367997" y="384370"/>
                  <a:pt x="367997" y="388122"/>
                </a:cubicBezTo>
                <a:lnTo>
                  <a:pt x="367997" y="551610"/>
                </a:lnTo>
                <a:lnTo>
                  <a:pt x="311262" y="551610"/>
                </a:lnTo>
                <a:lnTo>
                  <a:pt x="311262" y="444661"/>
                </a:lnTo>
                <a:cubicBezTo>
                  <a:pt x="311262" y="437156"/>
                  <a:pt x="313767" y="428650"/>
                  <a:pt x="316898" y="425523"/>
                </a:cubicBezTo>
                <a:cubicBezTo>
                  <a:pt x="320029" y="422396"/>
                  <a:pt x="322534" y="419894"/>
                  <a:pt x="322534" y="419894"/>
                </a:cubicBezTo>
                <a:lnTo>
                  <a:pt x="358353" y="384120"/>
                </a:lnTo>
                <a:cubicBezTo>
                  <a:pt x="360983" y="381493"/>
                  <a:pt x="363394" y="380617"/>
                  <a:pt x="365148" y="381336"/>
                </a:cubicBezTo>
                <a:close/>
                <a:moveTo>
                  <a:pt x="448177" y="298352"/>
                </a:moveTo>
                <a:cubicBezTo>
                  <a:pt x="449916" y="299071"/>
                  <a:pt x="450982" y="301386"/>
                  <a:pt x="450982" y="305139"/>
                </a:cubicBezTo>
                <a:lnTo>
                  <a:pt x="450982" y="551610"/>
                </a:lnTo>
                <a:lnTo>
                  <a:pt x="394318" y="551610"/>
                </a:lnTo>
                <a:lnTo>
                  <a:pt x="394318" y="361815"/>
                </a:lnTo>
                <a:cubicBezTo>
                  <a:pt x="394318" y="354308"/>
                  <a:pt x="398580" y="343924"/>
                  <a:pt x="403846" y="338669"/>
                </a:cubicBezTo>
                <a:lnTo>
                  <a:pt x="441329" y="301136"/>
                </a:lnTo>
                <a:cubicBezTo>
                  <a:pt x="444024" y="298508"/>
                  <a:pt x="446438" y="297633"/>
                  <a:pt x="448177" y="298352"/>
                </a:cubicBezTo>
                <a:close/>
                <a:moveTo>
                  <a:pt x="527085" y="219452"/>
                </a:moveTo>
                <a:cubicBezTo>
                  <a:pt x="528809" y="220171"/>
                  <a:pt x="529874" y="222486"/>
                  <a:pt x="529874" y="226177"/>
                </a:cubicBezTo>
                <a:lnTo>
                  <a:pt x="529874" y="551610"/>
                </a:lnTo>
                <a:lnTo>
                  <a:pt x="477232" y="551610"/>
                </a:lnTo>
                <a:lnTo>
                  <a:pt x="477232" y="278727"/>
                </a:lnTo>
                <a:cubicBezTo>
                  <a:pt x="477232" y="271345"/>
                  <a:pt x="481494" y="260960"/>
                  <a:pt x="486883" y="255580"/>
                </a:cubicBezTo>
                <a:lnTo>
                  <a:pt x="520348" y="222298"/>
                </a:lnTo>
                <a:cubicBezTo>
                  <a:pt x="522980" y="219608"/>
                  <a:pt x="525362" y="218732"/>
                  <a:pt x="527085" y="219452"/>
                </a:cubicBezTo>
                <a:close/>
                <a:moveTo>
                  <a:pt x="387769" y="0"/>
                </a:moveTo>
                <a:lnTo>
                  <a:pt x="580729" y="0"/>
                </a:lnTo>
                <a:cubicBezTo>
                  <a:pt x="594512" y="0"/>
                  <a:pt x="607919" y="12135"/>
                  <a:pt x="607919" y="26022"/>
                </a:cubicBezTo>
                <a:lnTo>
                  <a:pt x="607919" y="219812"/>
                </a:lnTo>
                <a:cubicBezTo>
                  <a:pt x="607919" y="227318"/>
                  <a:pt x="603534" y="229070"/>
                  <a:pt x="598271" y="223815"/>
                </a:cubicBezTo>
                <a:lnTo>
                  <a:pt x="530610" y="156258"/>
                </a:lnTo>
                <a:lnTo>
                  <a:pt x="304320" y="382325"/>
                </a:lnTo>
                <a:cubicBezTo>
                  <a:pt x="298932" y="387580"/>
                  <a:pt x="290412" y="387580"/>
                  <a:pt x="285024" y="382325"/>
                </a:cubicBezTo>
                <a:lnTo>
                  <a:pt x="216360" y="313767"/>
                </a:lnTo>
                <a:lnTo>
                  <a:pt x="94068" y="435996"/>
                </a:lnTo>
                <a:cubicBezTo>
                  <a:pt x="72767" y="457264"/>
                  <a:pt x="38435" y="457264"/>
                  <a:pt x="17260" y="435996"/>
                </a:cubicBezTo>
                <a:lnTo>
                  <a:pt x="15882" y="434745"/>
                </a:lnTo>
                <a:cubicBezTo>
                  <a:pt x="-5294" y="413477"/>
                  <a:pt x="-5294" y="379198"/>
                  <a:pt x="15882" y="358055"/>
                </a:cubicBezTo>
                <a:lnTo>
                  <a:pt x="206837" y="167267"/>
                </a:lnTo>
                <a:cubicBezTo>
                  <a:pt x="212100" y="161888"/>
                  <a:pt x="220745" y="161888"/>
                  <a:pt x="226008" y="167267"/>
                </a:cubicBezTo>
                <a:lnTo>
                  <a:pt x="294672" y="235701"/>
                </a:lnTo>
                <a:lnTo>
                  <a:pt x="424481" y="105965"/>
                </a:lnTo>
                <a:lnTo>
                  <a:pt x="452423" y="78192"/>
                </a:lnTo>
                <a:lnTo>
                  <a:pt x="383885" y="9633"/>
                </a:lnTo>
                <a:cubicBezTo>
                  <a:pt x="378497" y="4379"/>
                  <a:pt x="380376" y="0"/>
                  <a:pt x="3877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2" name="椭圆 9">
            <a:extLst>
              <a:ext uri="{FF2B5EF4-FFF2-40B4-BE49-F238E27FC236}">
                <a16:creationId xmlns:a16="http://schemas.microsoft.com/office/drawing/2014/main" id="{73C50C41-F284-4456-B1D7-BAD0F7D65156}"/>
              </a:ext>
            </a:extLst>
          </p:cNvPr>
          <p:cNvSpPr/>
          <p:nvPr/>
        </p:nvSpPr>
        <p:spPr>
          <a:xfrm>
            <a:off x="5801656" y="3209278"/>
            <a:ext cx="587100" cy="703538"/>
          </a:xfrm>
          <a:custGeom>
            <a:avLst/>
            <a:gdLst>
              <a:gd name="connsiteX0" fmla="*/ 234347 w 506307"/>
              <a:gd name="connsiteY0" fmla="*/ 379219 h 606722"/>
              <a:gd name="connsiteX1" fmla="*/ 271960 w 506307"/>
              <a:gd name="connsiteY1" fmla="*/ 379219 h 606722"/>
              <a:gd name="connsiteX2" fmla="*/ 278451 w 506307"/>
              <a:gd name="connsiteY2" fmla="*/ 385705 h 606722"/>
              <a:gd name="connsiteX3" fmla="*/ 278451 w 506307"/>
              <a:gd name="connsiteY3" fmla="*/ 448520 h 606722"/>
              <a:gd name="connsiteX4" fmla="*/ 271960 w 506307"/>
              <a:gd name="connsiteY4" fmla="*/ 455006 h 606722"/>
              <a:gd name="connsiteX5" fmla="*/ 234347 w 506307"/>
              <a:gd name="connsiteY5" fmla="*/ 455006 h 606722"/>
              <a:gd name="connsiteX6" fmla="*/ 227856 w 506307"/>
              <a:gd name="connsiteY6" fmla="*/ 448520 h 606722"/>
              <a:gd name="connsiteX7" fmla="*/ 227856 w 506307"/>
              <a:gd name="connsiteY7" fmla="*/ 385705 h 606722"/>
              <a:gd name="connsiteX8" fmla="*/ 234347 w 506307"/>
              <a:gd name="connsiteY8" fmla="*/ 379219 h 606722"/>
              <a:gd name="connsiteX9" fmla="*/ 234331 w 506307"/>
              <a:gd name="connsiteY9" fmla="*/ 328645 h 606722"/>
              <a:gd name="connsiteX10" fmla="*/ 177194 w 506307"/>
              <a:gd name="connsiteY10" fmla="*/ 385700 h 606722"/>
              <a:gd name="connsiteX11" fmla="*/ 177194 w 506307"/>
              <a:gd name="connsiteY11" fmla="*/ 448532 h 606722"/>
              <a:gd name="connsiteX12" fmla="*/ 234331 w 506307"/>
              <a:gd name="connsiteY12" fmla="*/ 505587 h 606722"/>
              <a:gd name="connsiteX13" fmla="*/ 271977 w 506307"/>
              <a:gd name="connsiteY13" fmla="*/ 505587 h 606722"/>
              <a:gd name="connsiteX14" fmla="*/ 329113 w 506307"/>
              <a:gd name="connsiteY14" fmla="*/ 448532 h 606722"/>
              <a:gd name="connsiteX15" fmla="*/ 329113 w 506307"/>
              <a:gd name="connsiteY15" fmla="*/ 385700 h 606722"/>
              <a:gd name="connsiteX16" fmla="*/ 271977 w 506307"/>
              <a:gd name="connsiteY16" fmla="*/ 328645 h 606722"/>
              <a:gd name="connsiteX17" fmla="*/ 253109 w 506307"/>
              <a:gd name="connsiteY17" fmla="*/ 0 h 606722"/>
              <a:gd name="connsiteX18" fmla="*/ 430303 w 506307"/>
              <a:gd name="connsiteY18" fmla="*/ 176942 h 606722"/>
              <a:gd name="connsiteX19" fmla="*/ 430303 w 506307"/>
              <a:gd name="connsiteY19" fmla="*/ 252749 h 606722"/>
              <a:gd name="connsiteX20" fmla="*/ 480943 w 506307"/>
              <a:gd name="connsiteY20" fmla="*/ 252749 h 606722"/>
              <a:gd name="connsiteX21" fmla="*/ 506307 w 506307"/>
              <a:gd name="connsiteY21" fmla="*/ 278077 h 606722"/>
              <a:gd name="connsiteX22" fmla="*/ 506307 w 506307"/>
              <a:gd name="connsiteY22" fmla="*/ 581394 h 606722"/>
              <a:gd name="connsiteX23" fmla="*/ 480943 w 506307"/>
              <a:gd name="connsiteY23" fmla="*/ 606722 h 606722"/>
              <a:gd name="connsiteX24" fmla="*/ 25275 w 506307"/>
              <a:gd name="connsiteY24" fmla="*/ 606722 h 606722"/>
              <a:gd name="connsiteX25" fmla="*/ 0 w 506307"/>
              <a:gd name="connsiteY25" fmla="*/ 581394 h 606722"/>
              <a:gd name="connsiteX26" fmla="*/ 0 w 506307"/>
              <a:gd name="connsiteY26" fmla="*/ 278077 h 606722"/>
              <a:gd name="connsiteX27" fmla="*/ 25275 w 506307"/>
              <a:gd name="connsiteY27" fmla="*/ 252749 h 606722"/>
              <a:gd name="connsiteX28" fmla="*/ 379753 w 506307"/>
              <a:gd name="connsiteY28" fmla="*/ 252749 h 606722"/>
              <a:gd name="connsiteX29" fmla="*/ 379753 w 506307"/>
              <a:gd name="connsiteY29" fmla="*/ 176942 h 606722"/>
              <a:gd name="connsiteX30" fmla="*/ 253109 w 506307"/>
              <a:gd name="connsiteY30" fmla="*/ 50568 h 606722"/>
              <a:gd name="connsiteX31" fmla="*/ 126554 w 506307"/>
              <a:gd name="connsiteY31" fmla="*/ 176942 h 606722"/>
              <a:gd name="connsiteX32" fmla="*/ 101279 w 506307"/>
              <a:gd name="connsiteY32" fmla="*/ 202270 h 606722"/>
              <a:gd name="connsiteX33" fmla="*/ 75915 w 506307"/>
              <a:gd name="connsiteY33" fmla="*/ 176942 h 606722"/>
              <a:gd name="connsiteX34" fmla="*/ 253109 w 506307"/>
              <a:gd name="connsiteY34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6307" h="606722">
                <a:moveTo>
                  <a:pt x="234347" y="379219"/>
                </a:moveTo>
                <a:lnTo>
                  <a:pt x="271960" y="379219"/>
                </a:lnTo>
                <a:cubicBezTo>
                  <a:pt x="275517" y="379219"/>
                  <a:pt x="278451" y="382062"/>
                  <a:pt x="278451" y="385705"/>
                </a:cubicBezTo>
                <a:lnTo>
                  <a:pt x="278451" y="448520"/>
                </a:lnTo>
                <a:cubicBezTo>
                  <a:pt x="278451" y="452074"/>
                  <a:pt x="275517" y="455006"/>
                  <a:pt x="271960" y="455006"/>
                </a:cubicBezTo>
                <a:lnTo>
                  <a:pt x="234347" y="455006"/>
                </a:lnTo>
                <a:cubicBezTo>
                  <a:pt x="230791" y="455006"/>
                  <a:pt x="227856" y="452074"/>
                  <a:pt x="227856" y="448520"/>
                </a:cubicBezTo>
                <a:lnTo>
                  <a:pt x="227856" y="385705"/>
                </a:lnTo>
                <a:cubicBezTo>
                  <a:pt x="227856" y="382062"/>
                  <a:pt x="230791" y="379219"/>
                  <a:pt x="234347" y="379219"/>
                </a:cubicBezTo>
                <a:close/>
                <a:moveTo>
                  <a:pt x="234331" y="328645"/>
                </a:moveTo>
                <a:cubicBezTo>
                  <a:pt x="202825" y="328645"/>
                  <a:pt x="177194" y="354240"/>
                  <a:pt x="177194" y="385700"/>
                </a:cubicBezTo>
                <a:lnTo>
                  <a:pt x="177194" y="448532"/>
                </a:lnTo>
                <a:cubicBezTo>
                  <a:pt x="177194" y="479992"/>
                  <a:pt x="202825" y="505587"/>
                  <a:pt x="234331" y="505587"/>
                </a:cubicBezTo>
                <a:lnTo>
                  <a:pt x="271977" y="505587"/>
                </a:lnTo>
                <a:cubicBezTo>
                  <a:pt x="303482" y="505587"/>
                  <a:pt x="329113" y="479992"/>
                  <a:pt x="329113" y="448532"/>
                </a:cubicBezTo>
                <a:lnTo>
                  <a:pt x="329113" y="385700"/>
                </a:lnTo>
                <a:cubicBezTo>
                  <a:pt x="329113" y="354240"/>
                  <a:pt x="303482" y="328645"/>
                  <a:pt x="271977" y="328645"/>
                </a:cubicBezTo>
                <a:close/>
                <a:moveTo>
                  <a:pt x="253109" y="0"/>
                </a:moveTo>
                <a:cubicBezTo>
                  <a:pt x="350829" y="0"/>
                  <a:pt x="430303" y="79362"/>
                  <a:pt x="430303" y="176942"/>
                </a:cubicBezTo>
                <a:lnTo>
                  <a:pt x="430303" y="252749"/>
                </a:lnTo>
                <a:lnTo>
                  <a:pt x="480943" y="252749"/>
                </a:lnTo>
                <a:cubicBezTo>
                  <a:pt x="494916" y="252749"/>
                  <a:pt x="506307" y="264124"/>
                  <a:pt x="506307" y="278077"/>
                </a:cubicBezTo>
                <a:lnTo>
                  <a:pt x="506307" y="581394"/>
                </a:lnTo>
                <a:cubicBezTo>
                  <a:pt x="506307" y="595435"/>
                  <a:pt x="494916" y="606722"/>
                  <a:pt x="480943" y="606722"/>
                </a:cubicBezTo>
                <a:lnTo>
                  <a:pt x="25275" y="606722"/>
                </a:lnTo>
                <a:cubicBezTo>
                  <a:pt x="11302" y="606722"/>
                  <a:pt x="0" y="595435"/>
                  <a:pt x="0" y="581394"/>
                </a:cubicBezTo>
                <a:lnTo>
                  <a:pt x="0" y="278077"/>
                </a:lnTo>
                <a:cubicBezTo>
                  <a:pt x="0" y="264124"/>
                  <a:pt x="11302" y="252749"/>
                  <a:pt x="25275" y="252749"/>
                </a:cubicBezTo>
                <a:lnTo>
                  <a:pt x="379753" y="252749"/>
                </a:lnTo>
                <a:lnTo>
                  <a:pt x="379753" y="176942"/>
                </a:lnTo>
                <a:cubicBezTo>
                  <a:pt x="379753" y="107267"/>
                  <a:pt x="322972" y="50568"/>
                  <a:pt x="253109" y="50568"/>
                </a:cubicBezTo>
                <a:cubicBezTo>
                  <a:pt x="183335" y="50568"/>
                  <a:pt x="126554" y="107267"/>
                  <a:pt x="126554" y="176942"/>
                </a:cubicBezTo>
                <a:cubicBezTo>
                  <a:pt x="126554" y="190895"/>
                  <a:pt x="115252" y="202270"/>
                  <a:pt x="101279" y="202270"/>
                </a:cubicBezTo>
                <a:cubicBezTo>
                  <a:pt x="87306" y="202270"/>
                  <a:pt x="75915" y="190895"/>
                  <a:pt x="75915" y="176942"/>
                </a:cubicBezTo>
                <a:cubicBezTo>
                  <a:pt x="75915" y="79362"/>
                  <a:pt x="155389" y="0"/>
                  <a:pt x="253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3" name="椭圆 10">
            <a:extLst>
              <a:ext uri="{FF2B5EF4-FFF2-40B4-BE49-F238E27FC236}">
                <a16:creationId xmlns:a16="http://schemas.microsoft.com/office/drawing/2014/main" id="{36FD483A-3AC4-4F0C-B4DE-521FA6F56630}"/>
              </a:ext>
            </a:extLst>
          </p:cNvPr>
          <p:cNvSpPr/>
          <p:nvPr/>
        </p:nvSpPr>
        <p:spPr>
          <a:xfrm>
            <a:off x="7867677" y="3209278"/>
            <a:ext cx="651740" cy="703538"/>
          </a:xfrm>
          <a:custGeom>
            <a:avLst/>
            <a:gdLst>
              <a:gd name="connsiteX0" fmla="*/ 250789 w 563817"/>
              <a:gd name="connsiteY0" fmla="*/ 546529 h 608627"/>
              <a:gd name="connsiteX1" fmla="*/ 313028 w 563817"/>
              <a:gd name="connsiteY1" fmla="*/ 546529 h 608627"/>
              <a:gd name="connsiteX2" fmla="*/ 313028 w 563817"/>
              <a:gd name="connsiteY2" fmla="*/ 577578 h 608627"/>
              <a:gd name="connsiteX3" fmla="*/ 281909 w 563817"/>
              <a:gd name="connsiteY3" fmla="*/ 608627 h 608627"/>
              <a:gd name="connsiteX4" fmla="*/ 250789 w 563817"/>
              <a:gd name="connsiteY4" fmla="*/ 577578 h 608627"/>
              <a:gd name="connsiteX5" fmla="*/ 464320 w 563817"/>
              <a:gd name="connsiteY5" fmla="*/ 405681 h 608627"/>
              <a:gd name="connsiteX6" fmla="*/ 526488 w 563817"/>
              <a:gd name="connsiteY6" fmla="*/ 405681 h 608627"/>
              <a:gd name="connsiteX7" fmla="*/ 526488 w 563817"/>
              <a:gd name="connsiteY7" fmla="*/ 577572 h 608627"/>
              <a:gd name="connsiteX8" fmla="*/ 495404 w 563817"/>
              <a:gd name="connsiteY8" fmla="*/ 608627 h 608627"/>
              <a:gd name="connsiteX9" fmla="*/ 464320 w 563817"/>
              <a:gd name="connsiteY9" fmla="*/ 577572 h 608627"/>
              <a:gd name="connsiteX10" fmla="*/ 233217 w 563817"/>
              <a:gd name="connsiteY10" fmla="*/ 343583 h 608627"/>
              <a:gd name="connsiteX11" fmla="*/ 330600 w 563817"/>
              <a:gd name="connsiteY11" fmla="*/ 343583 h 608627"/>
              <a:gd name="connsiteX12" fmla="*/ 350357 w 563817"/>
              <a:gd name="connsiteY12" fmla="*/ 363308 h 608627"/>
              <a:gd name="connsiteX13" fmla="*/ 350357 w 563817"/>
              <a:gd name="connsiteY13" fmla="*/ 485538 h 608627"/>
              <a:gd name="connsiteX14" fmla="*/ 330600 w 563817"/>
              <a:gd name="connsiteY14" fmla="*/ 505107 h 608627"/>
              <a:gd name="connsiteX15" fmla="*/ 233217 w 563817"/>
              <a:gd name="connsiteY15" fmla="*/ 505107 h 608627"/>
              <a:gd name="connsiteX16" fmla="*/ 213460 w 563817"/>
              <a:gd name="connsiteY16" fmla="*/ 485538 h 608627"/>
              <a:gd name="connsiteX17" fmla="*/ 213460 w 563817"/>
              <a:gd name="connsiteY17" fmla="*/ 363308 h 608627"/>
              <a:gd name="connsiteX18" fmla="*/ 233217 w 563817"/>
              <a:gd name="connsiteY18" fmla="*/ 343583 h 608627"/>
              <a:gd name="connsiteX19" fmla="*/ 37329 w 563817"/>
              <a:gd name="connsiteY19" fmla="*/ 314722 h 608627"/>
              <a:gd name="connsiteX20" fmla="*/ 99497 w 563817"/>
              <a:gd name="connsiteY20" fmla="*/ 314722 h 608627"/>
              <a:gd name="connsiteX21" fmla="*/ 99497 w 563817"/>
              <a:gd name="connsiteY21" fmla="*/ 577575 h 608627"/>
              <a:gd name="connsiteX22" fmla="*/ 68413 w 563817"/>
              <a:gd name="connsiteY22" fmla="*/ 608627 h 608627"/>
              <a:gd name="connsiteX23" fmla="*/ 37329 w 563817"/>
              <a:gd name="connsiteY23" fmla="*/ 577575 h 608627"/>
              <a:gd name="connsiteX24" fmla="*/ 446737 w 563817"/>
              <a:gd name="connsiteY24" fmla="*/ 202946 h 608627"/>
              <a:gd name="connsiteX25" fmla="*/ 544226 w 563817"/>
              <a:gd name="connsiteY25" fmla="*/ 202946 h 608627"/>
              <a:gd name="connsiteX26" fmla="*/ 563817 w 563817"/>
              <a:gd name="connsiteY26" fmla="*/ 222507 h 608627"/>
              <a:gd name="connsiteX27" fmla="*/ 563817 w 563817"/>
              <a:gd name="connsiteY27" fmla="*/ 344684 h 608627"/>
              <a:gd name="connsiteX28" fmla="*/ 544226 w 563817"/>
              <a:gd name="connsiteY28" fmla="*/ 364400 h 608627"/>
              <a:gd name="connsiteX29" fmla="*/ 446737 w 563817"/>
              <a:gd name="connsiteY29" fmla="*/ 364400 h 608627"/>
              <a:gd name="connsiteX30" fmla="*/ 426991 w 563817"/>
              <a:gd name="connsiteY30" fmla="*/ 344684 h 608627"/>
              <a:gd name="connsiteX31" fmla="*/ 426991 w 563817"/>
              <a:gd name="connsiteY31" fmla="*/ 222507 h 608627"/>
              <a:gd name="connsiteX32" fmla="*/ 446737 w 563817"/>
              <a:gd name="connsiteY32" fmla="*/ 202946 h 608627"/>
              <a:gd name="connsiteX33" fmla="*/ 19591 w 563817"/>
              <a:gd name="connsiteY33" fmla="*/ 111776 h 608627"/>
              <a:gd name="connsiteX34" fmla="*/ 117080 w 563817"/>
              <a:gd name="connsiteY34" fmla="*/ 111776 h 608627"/>
              <a:gd name="connsiteX35" fmla="*/ 136826 w 563817"/>
              <a:gd name="connsiteY35" fmla="*/ 131501 h 608627"/>
              <a:gd name="connsiteX36" fmla="*/ 136826 w 563817"/>
              <a:gd name="connsiteY36" fmla="*/ 253576 h 608627"/>
              <a:gd name="connsiteX37" fmla="*/ 117080 w 563817"/>
              <a:gd name="connsiteY37" fmla="*/ 273300 h 608627"/>
              <a:gd name="connsiteX38" fmla="*/ 19591 w 563817"/>
              <a:gd name="connsiteY38" fmla="*/ 273300 h 608627"/>
              <a:gd name="connsiteX39" fmla="*/ 0 w 563817"/>
              <a:gd name="connsiteY39" fmla="*/ 253576 h 608627"/>
              <a:gd name="connsiteX40" fmla="*/ 0 w 563817"/>
              <a:gd name="connsiteY40" fmla="*/ 131501 h 608627"/>
              <a:gd name="connsiteX41" fmla="*/ 19591 w 563817"/>
              <a:gd name="connsiteY41" fmla="*/ 111776 h 608627"/>
              <a:gd name="connsiteX42" fmla="*/ 495404 w 563817"/>
              <a:gd name="connsiteY42" fmla="*/ 0 h 608627"/>
              <a:gd name="connsiteX43" fmla="*/ 526488 w 563817"/>
              <a:gd name="connsiteY43" fmla="*/ 31049 h 608627"/>
              <a:gd name="connsiteX44" fmla="*/ 526488 w 563817"/>
              <a:gd name="connsiteY44" fmla="*/ 161454 h 608627"/>
              <a:gd name="connsiteX45" fmla="*/ 464320 w 563817"/>
              <a:gd name="connsiteY45" fmla="*/ 161454 h 608627"/>
              <a:gd name="connsiteX46" fmla="*/ 464320 w 563817"/>
              <a:gd name="connsiteY46" fmla="*/ 31049 h 608627"/>
              <a:gd name="connsiteX47" fmla="*/ 495404 w 563817"/>
              <a:gd name="connsiteY47" fmla="*/ 0 h 608627"/>
              <a:gd name="connsiteX48" fmla="*/ 281909 w 563817"/>
              <a:gd name="connsiteY48" fmla="*/ 0 h 608627"/>
              <a:gd name="connsiteX49" fmla="*/ 313028 w 563817"/>
              <a:gd name="connsiteY49" fmla="*/ 31053 h 608627"/>
              <a:gd name="connsiteX50" fmla="*/ 313028 w 563817"/>
              <a:gd name="connsiteY50" fmla="*/ 302302 h 608627"/>
              <a:gd name="connsiteX51" fmla="*/ 250789 w 563817"/>
              <a:gd name="connsiteY51" fmla="*/ 302302 h 608627"/>
              <a:gd name="connsiteX52" fmla="*/ 250789 w 563817"/>
              <a:gd name="connsiteY52" fmla="*/ 31053 h 608627"/>
              <a:gd name="connsiteX53" fmla="*/ 281909 w 563817"/>
              <a:gd name="connsiteY53" fmla="*/ 0 h 608627"/>
              <a:gd name="connsiteX54" fmla="*/ 68413 w 563817"/>
              <a:gd name="connsiteY54" fmla="*/ 0 h 608627"/>
              <a:gd name="connsiteX55" fmla="*/ 99497 w 563817"/>
              <a:gd name="connsiteY55" fmla="*/ 31061 h 608627"/>
              <a:gd name="connsiteX56" fmla="*/ 99497 w 563817"/>
              <a:gd name="connsiteY56" fmla="*/ 70354 h 608627"/>
              <a:gd name="connsiteX57" fmla="*/ 37329 w 563817"/>
              <a:gd name="connsiteY57" fmla="*/ 70354 h 608627"/>
              <a:gd name="connsiteX58" fmla="*/ 37329 w 563817"/>
              <a:gd name="connsiteY58" fmla="*/ 31061 h 608627"/>
              <a:gd name="connsiteX59" fmla="*/ 68413 w 563817"/>
              <a:gd name="connsiteY59" fmla="*/ 0 h 60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3817" h="608627">
                <a:moveTo>
                  <a:pt x="250789" y="546529"/>
                </a:moveTo>
                <a:lnTo>
                  <a:pt x="313028" y="546529"/>
                </a:lnTo>
                <a:lnTo>
                  <a:pt x="313028" y="577578"/>
                </a:lnTo>
                <a:cubicBezTo>
                  <a:pt x="313028" y="594655"/>
                  <a:pt x="299024" y="608627"/>
                  <a:pt x="281909" y="608627"/>
                </a:cubicBezTo>
                <a:cubicBezTo>
                  <a:pt x="264793" y="608627"/>
                  <a:pt x="250789" y="594655"/>
                  <a:pt x="250789" y="577578"/>
                </a:cubicBezTo>
                <a:close/>
                <a:moveTo>
                  <a:pt x="464320" y="405681"/>
                </a:moveTo>
                <a:lnTo>
                  <a:pt x="526488" y="405681"/>
                </a:lnTo>
                <a:lnTo>
                  <a:pt x="526488" y="577572"/>
                </a:lnTo>
                <a:cubicBezTo>
                  <a:pt x="526488" y="594652"/>
                  <a:pt x="512656" y="608627"/>
                  <a:pt x="495404" y="608627"/>
                </a:cubicBezTo>
                <a:cubicBezTo>
                  <a:pt x="478308" y="608627"/>
                  <a:pt x="464320" y="594652"/>
                  <a:pt x="464320" y="577572"/>
                </a:cubicBezTo>
                <a:close/>
                <a:moveTo>
                  <a:pt x="233217" y="343583"/>
                </a:moveTo>
                <a:lnTo>
                  <a:pt x="330600" y="343583"/>
                </a:lnTo>
                <a:cubicBezTo>
                  <a:pt x="341490" y="343583"/>
                  <a:pt x="350357" y="352436"/>
                  <a:pt x="350357" y="363308"/>
                </a:cubicBezTo>
                <a:lnTo>
                  <a:pt x="350357" y="485538"/>
                </a:lnTo>
                <a:cubicBezTo>
                  <a:pt x="350357" y="496410"/>
                  <a:pt x="341490" y="505107"/>
                  <a:pt x="330600" y="505107"/>
                </a:cubicBezTo>
                <a:lnTo>
                  <a:pt x="233217" y="505107"/>
                </a:lnTo>
                <a:cubicBezTo>
                  <a:pt x="222327" y="505107"/>
                  <a:pt x="213460" y="496410"/>
                  <a:pt x="213460" y="485538"/>
                </a:cubicBezTo>
                <a:lnTo>
                  <a:pt x="213460" y="363308"/>
                </a:lnTo>
                <a:cubicBezTo>
                  <a:pt x="213460" y="352436"/>
                  <a:pt x="222327" y="343583"/>
                  <a:pt x="233217" y="343583"/>
                </a:cubicBezTo>
                <a:close/>
                <a:moveTo>
                  <a:pt x="37329" y="314722"/>
                </a:moveTo>
                <a:lnTo>
                  <a:pt x="99497" y="314722"/>
                </a:lnTo>
                <a:lnTo>
                  <a:pt x="99497" y="577575"/>
                </a:lnTo>
                <a:cubicBezTo>
                  <a:pt x="99497" y="594654"/>
                  <a:pt x="85509" y="608627"/>
                  <a:pt x="68413" y="608627"/>
                </a:cubicBezTo>
                <a:cubicBezTo>
                  <a:pt x="51161" y="608627"/>
                  <a:pt x="37329" y="594654"/>
                  <a:pt x="37329" y="577575"/>
                </a:cubicBezTo>
                <a:close/>
                <a:moveTo>
                  <a:pt x="446737" y="202946"/>
                </a:moveTo>
                <a:lnTo>
                  <a:pt x="544226" y="202946"/>
                </a:lnTo>
                <a:cubicBezTo>
                  <a:pt x="555110" y="202946"/>
                  <a:pt x="563817" y="211640"/>
                  <a:pt x="563817" y="222507"/>
                </a:cubicBezTo>
                <a:lnTo>
                  <a:pt x="563817" y="344684"/>
                </a:lnTo>
                <a:cubicBezTo>
                  <a:pt x="563817" y="355551"/>
                  <a:pt x="555110" y="364400"/>
                  <a:pt x="544226" y="364400"/>
                </a:cubicBezTo>
                <a:lnTo>
                  <a:pt x="446737" y="364400"/>
                </a:lnTo>
                <a:cubicBezTo>
                  <a:pt x="435854" y="364400"/>
                  <a:pt x="426991" y="355551"/>
                  <a:pt x="426991" y="344684"/>
                </a:cubicBezTo>
                <a:lnTo>
                  <a:pt x="426991" y="222507"/>
                </a:lnTo>
                <a:cubicBezTo>
                  <a:pt x="426991" y="211640"/>
                  <a:pt x="435854" y="202946"/>
                  <a:pt x="446737" y="202946"/>
                </a:cubicBezTo>
                <a:close/>
                <a:moveTo>
                  <a:pt x="19591" y="111776"/>
                </a:moveTo>
                <a:lnTo>
                  <a:pt x="117080" y="111776"/>
                </a:lnTo>
                <a:cubicBezTo>
                  <a:pt x="127963" y="111776"/>
                  <a:pt x="136826" y="120629"/>
                  <a:pt x="136826" y="131501"/>
                </a:cubicBezTo>
                <a:lnTo>
                  <a:pt x="136826" y="253576"/>
                </a:lnTo>
                <a:cubicBezTo>
                  <a:pt x="136826" y="264447"/>
                  <a:pt x="127963" y="273300"/>
                  <a:pt x="117080" y="273300"/>
                </a:cubicBezTo>
                <a:lnTo>
                  <a:pt x="19591" y="273300"/>
                </a:lnTo>
                <a:cubicBezTo>
                  <a:pt x="8707" y="273300"/>
                  <a:pt x="0" y="264447"/>
                  <a:pt x="0" y="253576"/>
                </a:cubicBezTo>
                <a:lnTo>
                  <a:pt x="0" y="131501"/>
                </a:lnTo>
                <a:cubicBezTo>
                  <a:pt x="0" y="120629"/>
                  <a:pt x="8707" y="111776"/>
                  <a:pt x="19591" y="111776"/>
                </a:cubicBezTo>
                <a:close/>
                <a:moveTo>
                  <a:pt x="495404" y="0"/>
                </a:moveTo>
                <a:cubicBezTo>
                  <a:pt x="512656" y="0"/>
                  <a:pt x="526488" y="13972"/>
                  <a:pt x="526488" y="31049"/>
                </a:cubicBezTo>
                <a:lnTo>
                  <a:pt x="526488" y="161454"/>
                </a:lnTo>
                <a:lnTo>
                  <a:pt x="464320" y="161454"/>
                </a:lnTo>
                <a:lnTo>
                  <a:pt x="464320" y="31049"/>
                </a:lnTo>
                <a:cubicBezTo>
                  <a:pt x="464320" y="13972"/>
                  <a:pt x="478308" y="0"/>
                  <a:pt x="495404" y="0"/>
                </a:cubicBezTo>
                <a:close/>
                <a:moveTo>
                  <a:pt x="281909" y="0"/>
                </a:moveTo>
                <a:cubicBezTo>
                  <a:pt x="299024" y="0"/>
                  <a:pt x="313028" y="13974"/>
                  <a:pt x="313028" y="31053"/>
                </a:cubicBezTo>
                <a:lnTo>
                  <a:pt x="313028" y="302302"/>
                </a:lnTo>
                <a:lnTo>
                  <a:pt x="250789" y="302302"/>
                </a:lnTo>
                <a:lnTo>
                  <a:pt x="250789" y="31053"/>
                </a:lnTo>
                <a:cubicBezTo>
                  <a:pt x="250789" y="13974"/>
                  <a:pt x="264793" y="0"/>
                  <a:pt x="281909" y="0"/>
                </a:cubicBezTo>
                <a:close/>
                <a:moveTo>
                  <a:pt x="68413" y="0"/>
                </a:moveTo>
                <a:cubicBezTo>
                  <a:pt x="85509" y="0"/>
                  <a:pt x="99497" y="13978"/>
                  <a:pt x="99497" y="31061"/>
                </a:cubicBezTo>
                <a:lnTo>
                  <a:pt x="99497" y="70354"/>
                </a:lnTo>
                <a:lnTo>
                  <a:pt x="37329" y="70354"/>
                </a:lnTo>
                <a:lnTo>
                  <a:pt x="37329" y="31061"/>
                </a:lnTo>
                <a:cubicBezTo>
                  <a:pt x="37329" y="13978"/>
                  <a:pt x="51161" y="0"/>
                  <a:pt x="684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4" name="椭圆 11">
            <a:extLst>
              <a:ext uri="{FF2B5EF4-FFF2-40B4-BE49-F238E27FC236}">
                <a16:creationId xmlns:a16="http://schemas.microsoft.com/office/drawing/2014/main" id="{7958A36D-31E3-4BA7-BACF-F34BB525B9E5}"/>
              </a:ext>
            </a:extLst>
          </p:cNvPr>
          <p:cNvSpPr/>
          <p:nvPr/>
        </p:nvSpPr>
        <p:spPr>
          <a:xfrm>
            <a:off x="9940118" y="3234717"/>
            <a:ext cx="703538" cy="652660"/>
          </a:xfrm>
          <a:custGeom>
            <a:avLst/>
            <a:gdLst>
              <a:gd name="connsiteX0" fmla="*/ 31765 w 608226"/>
              <a:gd name="connsiteY0" fmla="*/ 449854 h 564241"/>
              <a:gd name="connsiteX1" fmla="*/ 247309 w 608226"/>
              <a:gd name="connsiteY1" fmla="*/ 449854 h 564241"/>
              <a:gd name="connsiteX2" fmla="*/ 252786 w 608226"/>
              <a:gd name="connsiteY2" fmla="*/ 464263 h 564241"/>
              <a:gd name="connsiteX3" fmla="*/ 294551 w 608226"/>
              <a:gd name="connsiteY3" fmla="*/ 526133 h 564241"/>
              <a:gd name="connsiteX4" fmla="*/ 299409 w 608226"/>
              <a:gd name="connsiteY4" fmla="*/ 530793 h 564241"/>
              <a:gd name="connsiteX5" fmla="*/ 31765 w 608226"/>
              <a:gd name="connsiteY5" fmla="*/ 530793 h 564241"/>
              <a:gd name="connsiteX6" fmla="*/ 0 w 608226"/>
              <a:gd name="connsiteY6" fmla="*/ 499074 h 564241"/>
              <a:gd name="connsiteX7" fmla="*/ 0 w 608226"/>
              <a:gd name="connsiteY7" fmla="*/ 481573 h 564241"/>
              <a:gd name="connsiteX8" fmla="*/ 31765 w 608226"/>
              <a:gd name="connsiteY8" fmla="*/ 449854 h 564241"/>
              <a:gd name="connsiteX9" fmla="*/ 82493 w 608226"/>
              <a:gd name="connsiteY9" fmla="*/ 336385 h 564241"/>
              <a:gd name="connsiteX10" fmla="*/ 244510 w 608226"/>
              <a:gd name="connsiteY10" fmla="*/ 336385 h 564241"/>
              <a:gd name="connsiteX11" fmla="*/ 237464 w 608226"/>
              <a:gd name="connsiteY11" fmla="*/ 388490 h 564241"/>
              <a:gd name="connsiteX12" fmla="*/ 239558 w 608226"/>
              <a:gd name="connsiteY12" fmla="*/ 417253 h 564241"/>
              <a:gd name="connsiteX13" fmla="*/ 82493 w 608226"/>
              <a:gd name="connsiteY13" fmla="*/ 417253 h 564241"/>
              <a:gd name="connsiteX14" fmla="*/ 50737 w 608226"/>
              <a:gd name="connsiteY14" fmla="*/ 385543 h 564241"/>
              <a:gd name="connsiteX15" fmla="*/ 50737 w 608226"/>
              <a:gd name="connsiteY15" fmla="*/ 368048 h 564241"/>
              <a:gd name="connsiteX16" fmla="*/ 82493 w 608226"/>
              <a:gd name="connsiteY16" fmla="*/ 336385 h 564241"/>
              <a:gd name="connsiteX17" fmla="*/ 490359 w 608226"/>
              <a:gd name="connsiteY17" fmla="*/ 289450 h 564241"/>
              <a:gd name="connsiteX18" fmla="*/ 480406 w 608226"/>
              <a:gd name="connsiteY18" fmla="*/ 296423 h 564241"/>
              <a:gd name="connsiteX19" fmla="*/ 442689 w 608226"/>
              <a:gd name="connsiteY19" fmla="*/ 355436 h 564241"/>
              <a:gd name="connsiteX20" fmla="*/ 432402 w 608226"/>
              <a:gd name="connsiteY20" fmla="*/ 371557 h 564241"/>
              <a:gd name="connsiteX21" fmla="*/ 409924 w 608226"/>
              <a:gd name="connsiteY21" fmla="*/ 336367 h 564241"/>
              <a:gd name="connsiteX22" fmla="*/ 384779 w 608226"/>
              <a:gd name="connsiteY22" fmla="*/ 296994 h 564241"/>
              <a:gd name="connsiteX23" fmla="*/ 384398 w 608226"/>
              <a:gd name="connsiteY23" fmla="*/ 296423 h 564241"/>
              <a:gd name="connsiteX24" fmla="*/ 362492 w 608226"/>
              <a:gd name="connsiteY24" fmla="*/ 291573 h 564241"/>
              <a:gd name="connsiteX25" fmla="*/ 355205 w 608226"/>
              <a:gd name="connsiteY25" fmla="*/ 305791 h 564241"/>
              <a:gd name="connsiteX26" fmla="*/ 357682 w 608226"/>
              <a:gd name="connsiteY26" fmla="*/ 313447 h 564241"/>
              <a:gd name="connsiteX27" fmla="*/ 372254 w 608226"/>
              <a:gd name="connsiteY27" fmla="*/ 336367 h 564241"/>
              <a:gd name="connsiteX28" fmla="*/ 405162 w 608226"/>
              <a:gd name="connsiteY28" fmla="*/ 387725 h 564241"/>
              <a:gd name="connsiteX29" fmla="*/ 389208 w 608226"/>
              <a:gd name="connsiteY29" fmla="*/ 387725 h 564241"/>
              <a:gd name="connsiteX30" fmla="*/ 373350 w 608226"/>
              <a:gd name="connsiteY30" fmla="*/ 403560 h 564241"/>
              <a:gd name="connsiteX31" fmla="*/ 381303 w 608226"/>
              <a:gd name="connsiteY31" fmla="*/ 417255 h 564241"/>
              <a:gd name="connsiteX32" fmla="*/ 389208 w 608226"/>
              <a:gd name="connsiteY32" fmla="*/ 419395 h 564241"/>
              <a:gd name="connsiteX33" fmla="*/ 416591 w 608226"/>
              <a:gd name="connsiteY33" fmla="*/ 419395 h 564241"/>
              <a:gd name="connsiteX34" fmla="*/ 416591 w 608226"/>
              <a:gd name="connsiteY34" fmla="*/ 430522 h 564241"/>
              <a:gd name="connsiteX35" fmla="*/ 389208 w 608226"/>
              <a:gd name="connsiteY35" fmla="*/ 430522 h 564241"/>
              <a:gd name="connsiteX36" fmla="*/ 373350 w 608226"/>
              <a:gd name="connsiteY36" fmla="*/ 446357 h 564241"/>
              <a:gd name="connsiteX37" fmla="*/ 374350 w 608226"/>
              <a:gd name="connsiteY37" fmla="*/ 451921 h 564241"/>
              <a:gd name="connsiteX38" fmla="*/ 388065 w 608226"/>
              <a:gd name="connsiteY38" fmla="*/ 462145 h 564241"/>
              <a:gd name="connsiteX39" fmla="*/ 389208 w 608226"/>
              <a:gd name="connsiteY39" fmla="*/ 462192 h 564241"/>
              <a:gd name="connsiteX40" fmla="*/ 416591 w 608226"/>
              <a:gd name="connsiteY40" fmla="*/ 462192 h 564241"/>
              <a:gd name="connsiteX41" fmla="*/ 416591 w 608226"/>
              <a:gd name="connsiteY41" fmla="*/ 484352 h 564241"/>
              <a:gd name="connsiteX42" fmla="*/ 432450 w 608226"/>
              <a:gd name="connsiteY42" fmla="*/ 500187 h 564241"/>
              <a:gd name="connsiteX43" fmla="*/ 448356 w 608226"/>
              <a:gd name="connsiteY43" fmla="*/ 484352 h 564241"/>
              <a:gd name="connsiteX44" fmla="*/ 448356 w 608226"/>
              <a:gd name="connsiteY44" fmla="*/ 462192 h 564241"/>
              <a:gd name="connsiteX45" fmla="*/ 475692 w 608226"/>
              <a:gd name="connsiteY45" fmla="*/ 462192 h 564241"/>
              <a:gd name="connsiteX46" fmla="*/ 491598 w 608226"/>
              <a:gd name="connsiteY46" fmla="*/ 446357 h 564241"/>
              <a:gd name="connsiteX47" fmla="*/ 475692 w 608226"/>
              <a:gd name="connsiteY47" fmla="*/ 430522 h 564241"/>
              <a:gd name="connsiteX48" fmla="*/ 448356 w 608226"/>
              <a:gd name="connsiteY48" fmla="*/ 430522 h 564241"/>
              <a:gd name="connsiteX49" fmla="*/ 448356 w 608226"/>
              <a:gd name="connsiteY49" fmla="*/ 419347 h 564241"/>
              <a:gd name="connsiteX50" fmla="*/ 475692 w 608226"/>
              <a:gd name="connsiteY50" fmla="*/ 419347 h 564241"/>
              <a:gd name="connsiteX51" fmla="*/ 491598 w 608226"/>
              <a:gd name="connsiteY51" fmla="*/ 403512 h 564241"/>
              <a:gd name="connsiteX52" fmla="*/ 475692 w 608226"/>
              <a:gd name="connsiteY52" fmla="*/ 387629 h 564241"/>
              <a:gd name="connsiteX53" fmla="*/ 459785 w 608226"/>
              <a:gd name="connsiteY53" fmla="*/ 387629 h 564241"/>
              <a:gd name="connsiteX54" fmla="*/ 507123 w 608226"/>
              <a:gd name="connsiteY54" fmla="*/ 313447 h 564241"/>
              <a:gd name="connsiteX55" fmla="*/ 502313 w 608226"/>
              <a:gd name="connsiteY55" fmla="*/ 291573 h 564241"/>
              <a:gd name="connsiteX56" fmla="*/ 490359 w 608226"/>
              <a:gd name="connsiteY56" fmla="*/ 289450 h 564241"/>
              <a:gd name="connsiteX57" fmla="*/ 31765 w 608226"/>
              <a:gd name="connsiteY57" fmla="*/ 224963 h 564241"/>
              <a:gd name="connsiteX58" fmla="*/ 326647 w 608226"/>
              <a:gd name="connsiteY58" fmla="*/ 224963 h 564241"/>
              <a:gd name="connsiteX59" fmla="*/ 294549 w 608226"/>
              <a:gd name="connsiteY59" fmla="*/ 250826 h 564241"/>
              <a:gd name="connsiteX60" fmla="*/ 255879 w 608226"/>
              <a:gd name="connsiteY60" fmla="*/ 305831 h 564241"/>
              <a:gd name="connsiteX61" fmla="*/ 31765 w 608226"/>
              <a:gd name="connsiteY61" fmla="*/ 305831 h 564241"/>
              <a:gd name="connsiteX62" fmla="*/ 0 w 608226"/>
              <a:gd name="connsiteY62" fmla="*/ 274168 h 564241"/>
              <a:gd name="connsiteX63" fmla="*/ 0 w 608226"/>
              <a:gd name="connsiteY63" fmla="*/ 256673 h 564241"/>
              <a:gd name="connsiteX64" fmla="*/ 31765 w 608226"/>
              <a:gd name="connsiteY64" fmla="*/ 224963 h 564241"/>
              <a:gd name="connsiteX65" fmla="*/ 432402 w 608226"/>
              <a:gd name="connsiteY65" fmla="*/ 212825 h 564241"/>
              <a:gd name="connsiteX66" fmla="*/ 608226 w 608226"/>
              <a:gd name="connsiteY66" fmla="*/ 388581 h 564241"/>
              <a:gd name="connsiteX67" fmla="*/ 432355 w 608226"/>
              <a:gd name="connsiteY67" fmla="*/ 564241 h 564241"/>
              <a:gd name="connsiteX68" fmla="*/ 329155 w 608226"/>
              <a:gd name="connsiteY68" fmla="*/ 530811 h 564241"/>
              <a:gd name="connsiteX69" fmla="*/ 267484 w 608226"/>
              <a:gd name="connsiteY69" fmla="*/ 449924 h 564241"/>
              <a:gd name="connsiteX70" fmla="*/ 258816 w 608226"/>
              <a:gd name="connsiteY70" fmla="*/ 417303 h 564241"/>
              <a:gd name="connsiteX71" fmla="*/ 256435 w 608226"/>
              <a:gd name="connsiteY71" fmla="*/ 388533 h 564241"/>
              <a:gd name="connsiteX72" fmla="*/ 264340 w 608226"/>
              <a:gd name="connsiteY72" fmla="*/ 336415 h 564241"/>
              <a:gd name="connsiteX73" fmla="*/ 277151 w 608226"/>
              <a:gd name="connsiteY73" fmla="*/ 305838 h 564241"/>
              <a:gd name="connsiteX74" fmla="*/ 367301 w 608226"/>
              <a:gd name="connsiteY74" fmla="*/ 225284 h 564241"/>
              <a:gd name="connsiteX75" fmla="*/ 432402 w 608226"/>
              <a:gd name="connsiteY75" fmla="*/ 212825 h 564241"/>
              <a:gd name="connsiteX76" fmla="*/ 31760 w 608226"/>
              <a:gd name="connsiteY76" fmla="*/ 113540 h 564241"/>
              <a:gd name="connsiteX77" fmla="*/ 362842 w 608226"/>
              <a:gd name="connsiteY77" fmla="*/ 113540 h 564241"/>
              <a:gd name="connsiteX78" fmla="*/ 394602 w 608226"/>
              <a:gd name="connsiteY78" fmla="*/ 145250 h 564241"/>
              <a:gd name="connsiteX79" fmla="*/ 394602 w 608226"/>
              <a:gd name="connsiteY79" fmla="*/ 162745 h 564241"/>
              <a:gd name="connsiteX80" fmla="*/ 362794 w 608226"/>
              <a:gd name="connsiteY80" fmla="*/ 194408 h 564241"/>
              <a:gd name="connsiteX81" fmla="*/ 31760 w 608226"/>
              <a:gd name="connsiteY81" fmla="*/ 194408 h 564241"/>
              <a:gd name="connsiteX82" fmla="*/ 0 w 608226"/>
              <a:gd name="connsiteY82" fmla="*/ 162745 h 564241"/>
              <a:gd name="connsiteX83" fmla="*/ 0 w 608226"/>
              <a:gd name="connsiteY83" fmla="*/ 145250 h 564241"/>
              <a:gd name="connsiteX84" fmla="*/ 31760 w 608226"/>
              <a:gd name="connsiteY84" fmla="*/ 113540 h 564241"/>
              <a:gd name="connsiteX85" fmla="*/ 82496 w 608226"/>
              <a:gd name="connsiteY85" fmla="*/ 0 h 564241"/>
              <a:gd name="connsiteX86" fmla="*/ 413509 w 608226"/>
              <a:gd name="connsiteY86" fmla="*/ 0 h 564241"/>
              <a:gd name="connsiteX87" fmla="*/ 445268 w 608226"/>
              <a:gd name="connsiteY87" fmla="*/ 31719 h 564241"/>
              <a:gd name="connsiteX88" fmla="*/ 445268 w 608226"/>
              <a:gd name="connsiteY88" fmla="*/ 49220 h 564241"/>
              <a:gd name="connsiteX89" fmla="*/ 413509 w 608226"/>
              <a:gd name="connsiteY89" fmla="*/ 80939 h 564241"/>
              <a:gd name="connsiteX90" fmla="*/ 82496 w 608226"/>
              <a:gd name="connsiteY90" fmla="*/ 80939 h 564241"/>
              <a:gd name="connsiteX91" fmla="*/ 50737 w 608226"/>
              <a:gd name="connsiteY91" fmla="*/ 49220 h 564241"/>
              <a:gd name="connsiteX92" fmla="*/ 50737 w 608226"/>
              <a:gd name="connsiteY92" fmla="*/ 31719 h 564241"/>
              <a:gd name="connsiteX93" fmla="*/ 82496 w 608226"/>
              <a:gd name="connsiteY93" fmla="*/ 0 h 564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608226" h="564241">
                <a:moveTo>
                  <a:pt x="31765" y="449854"/>
                </a:moveTo>
                <a:lnTo>
                  <a:pt x="247309" y="449854"/>
                </a:lnTo>
                <a:cubicBezTo>
                  <a:pt x="248976" y="454705"/>
                  <a:pt x="250738" y="459508"/>
                  <a:pt x="252786" y="464263"/>
                </a:cubicBezTo>
                <a:cubicBezTo>
                  <a:pt x="262644" y="487470"/>
                  <a:pt x="276645" y="508252"/>
                  <a:pt x="294551" y="526133"/>
                </a:cubicBezTo>
                <a:cubicBezTo>
                  <a:pt x="296171" y="527749"/>
                  <a:pt x="297790" y="529271"/>
                  <a:pt x="299409" y="530793"/>
                </a:cubicBezTo>
                <a:lnTo>
                  <a:pt x="31765" y="530793"/>
                </a:lnTo>
                <a:cubicBezTo>
                  <a:pt x="14239" y="530793"/>
                  <a:pt x="0" y="516574"/>
                  <a:pt x="0" y="499074"/>
                </a:cubicBezTo>
                <a:lnTo>
                  <a:pt x="0" y="481573"/>
                </a:lnTo>
                <a:cubicBezTo>
                  <a:pt x="0" y="464073"/>
                  <a:pt x="14239" y="449854"/>
                  <a:pt x="31765" y="449854"/>
                </a:cubicBezTo>
                <a:close/>
                <a:moveTo>
                  <a:pt x="82493" y="336385"/>
                </a:moveTo>
                <a:lnTo>
                  <a:pt x="244510" y="336385"/>
                </a:lnTo>
                <a:cubicBezTo>
                  <a:pt x="239797" y="353215"/>
                  <a:pt x="237464" y="370662"/>
                  <a:pt x="237464" y="388490"/>
                </a:cubicBezTo>
                <a:cubicBezTo>
                  <a:pt x="237464" y="398189"/>
                  <a:pt x="238130" y="407792"/>
                  <a:pt x="239558" y="417253"/>
                </a:cubicBezTo>
                <a:lnTo>
                  <a:pt x="82493" y="417253"/>
                </a:lnTo>
                <a:cubicBezTo>
                  <a:pt x="64972" y="417253"/>
                  <a:pt x="50737" y="403038"/>
                  <a:pt x="50737" y="385543"/>
                </a:cubicBezTo>
                <a:lnTo>
                  <a:pt x="50737" y="368048"/>
                </a:lnTo>
                <a:cubicBezTo>
                  <a:pt x="50737" y="350552"/>
                  <a:pt x="64972" y="336385"/>
                  <a:pt x="82493" y="336385"/>
                </a:cubicBezTo>
                <a:close/>
                <a:moveTo>
                  <a:pt x="490359" y="289450"/>
                </a:moveTo>
                <a:cubicBezTo>
                  <a:pt x="486395" y="290336"/>
                  <a:pt x="482764" y="292738"/>
                  <a:pt x="480406" y="296423"/>
                </a:cubicBezTo>
                <a:lnTo>
                  <a:pt x="442689" y="355436"/>
                </a:lnTo>
                <a:lnTo>
                  <a:pt x="432402" y="371557"/>
                </a:lnTo>
                <a:lnTo>
                  <a:pt x="409924" y="336367"/>
                </a:lnTo>
                <a:lnTo>
                  <a:pt x="384779" y="296994"/>
                </a:lnTo>
                <a:lnTo>
                  <a:pt x="384398" y="296423"/>
                </a:lnTo>
                <a:cubicBezTo>
                  <a:pt x="379683" y="289052"/>
                  <a:pt x="369873" y="286912"/>
                  <a:pt x="362492" y="291573"/>
                </a:cubicBezTo>
                <a:cubicBezTo>
                  <a:pt x="357491" y="294759"/>
                  <a:pt x="354872" y="300275"/>
                  <a:pt x="355205" y="305791"/>
                </a:cubicBezTo>
                <a:cubicBezTo>
                  <a:pt x="355300" y="308454"/>
                  <a:pt x="356158" y="311069"/>
                  <a:pt x="357682" y="313447"/>
                </a:cubicBezTo>
                <a:lnTo>
                  <a:pt x="372254" y="336367"/>
                </a:lnTo>
                <a:lnTo>
                  <a:pt x="405162" y="387725"/>
                </a:lnTo>
                <a:lnTo>
                  <a:pt x="389208" y="387725"/>
                </a:lnTo>
                <a:cubicBezTo>
                  <a:pt x="380445" y="387725"/>
                  <a:pt x="373350" y="394810"/>
                  <a:pt x="373350" y="403560"/>
                </a:cubicBezTo>
                <a:cubicBezTo>
                  <a:pt x="373350" y="409409"/>
                  <a:pt x="376588" y="414544"/>
                  <a:pt x="381303" y="417255"/>
                </a:cubicBezTo>
                <a:cubicBezTo>
                  <a:pt x="383589" y="418634"/>
                  <a:pt x="386303" y="419395"/>
                  <a:pt x="389208" y="419395"/>
                </a:cubicBezTo>
                <a:lnTo>
                  <a:pt x="416591" y="419395"/>
                </a:lnTo>
                <a:lnTo>
                  <a:pt x="416591" y="430522"/>
                </a:lnTo>
                <a:lnTo>
                  <a:pt x="389208" y="430522"/>
                </a:lnTo>
                <a:cubicBezTo>
                  <a:pt x="380445" y="430522"/>
                  <a:pt x="373350" y="437608"/>
                  <a:pt x="373350" y="446357"/>
                </a:cubicBezTo>
                <a:cubicBezTo>
                  <a:pt x="373350" y="448307"/>
                  <a:pt x="373731" y="450209"/>
                  <a:pt x="374350" y="451921"/>
                </a:cubicBezTo>
                <a:cubicBezTo>
                  <a:pt x="376540" y="457580"/>
                  <a:pt x="381779" y="461717"/>
                  <a:pt x="388065" y="462145"/>
                </a:cubicBezTo>
                <a:cubicBezTo>
                  <a:pt x="388446" y="462192"/>
                  <a:pt x="388827" y="462192"/>
                  <a:pt x="389208" y="462192"/>
                </a:cubicBezTo>
                <a:lnTo>
                  <a:pt x="416591" y="462192"/>
                </a:lnTo>
                <a:lnTo>
                  <a:pt x="416591" y="484352"/>
                </a:lnTo>
                <a:cubicBezTo>
                  <a:pt x="416591" y="493102"/>
                  <a:pt x="423687" y="500187"/>
                  <a:pt x="432450" y="500187"/>
                </a:cubicBezTo>
                <a:cubicBezTo>
                  <a:pt x="441212" y="500187"/>
                  <a:pt x="448356" y="493102"/>
                  <a:pt x="448356" y="484352"/>
                </a:cubicBezTo>
                <a:lnTo>
                  <a:pt x="448356" y="462192"/>
                </a:lnTo>
                <a:lnTo>
                  <a:pt x="475692" y="462192"/>
                </a:lnTo>
                <a:cubicBezTo>
                  <a:pt x="484454" y="462192"/>
                  <a:pt x="491598" y="455107"/>
                  <a:pt x="491598" y="446357"/>
                </a:cubicBezTo>
                <a:cubicBezTo>
                  <a:pt x="491598" y="437608"/>
                  <a:pt x="484454" y="430522"/>
                  <a:pt x="475692" y="430522"/>
                </a:cubicBezTo>
                <a:lnTo>
                  <a:pt x="448356" y="430522"/>
                </a:lnTo>
                <a:lnTo>
                  <a:pt x="448356" y="419347"/>
                </a:lnTo>
                <a:lnTo>
                  <a:pt x="475692" y="419347"/>
                </a:lnTo>
                <a:cubicBezTo>
                  <a:pt x="484454" y="419347"/>
                  <a:pt x="491598" y="412262"/>
                  <a:pt x="491598" y="403512"/>
                </a:cubicBezTo>
                <a:cubicBezTo>
                  <a:pt x="491598" y="394762"/>
                  <a:pt x="484454" y="387629"/>
                  <a:pt x="475692" y="387629"/>
                </a:cubicBezTo>
                <a:lnTo>
                  <a:pt x="459785" y="387629"/>
                </a:lnTo>
                <a:lnTo>
                  <a:pt x="507123" y="313447"/>
                </a:lnTo>
                <a:cubicBezTo>
                  <a:pt x="511837" y="306124"/>
                  <a:pt x="509694" y="296280"/>
                  <a:pt x="502313" y="291573"/>
                </a:cubicBezTo>
                <a:cubicBezTo>
                  <a:pt x="498622" y="289195"/>
                  <a:pt x="494324" y="288565"/>
                  <a:pt x="490359" y="289450"/>
                </a:cubicBezTo>
                <a:close/>
                <a:moveTo>
                  <a:pt x="31765" y="224963"/>
                </a:moveTo>
                <a:lnTo>
                  <a:pt x="326647" y="224963"/>
                </a:lnTo>
                <a:cubicBezTo>
                  <a:pt x="315122" y="232379"/>
                  <a:pt x="304407" y="240984"/>
                  <a:pt x="294549" y="250826"/>
                </a:cubicBezTo>
                <a:cubicBezTo>
                  <a:pt x="278500" y="266942"/>
                  <a:pt x="265499" y="285388"/>
                  <a:pt x="255879" y="305831"/>
                </a:cubicBezTo>
                <a:lnTo>
                  <a:pt x="31765" y="305831"/>
                </a:lnTo>
                <a:cubicBezTo>
                  <a:pt x="14239" y="305831"/>
                  <a:pt x="0" y="291664"/>
                  <a:pt x="0" y="274168"/>
                </a:cubicBezTo>
                <a:lnTo>
                  <a:pt x="0" y="256673"/>
                </a:lnTo>
                <a:cubicBezTo>
                  <a:pt x="0" y="239178"/>
                  <a:pt x="14239" y="224963"/>
                  <a:pt x="31765" y="224963"/>
                </a:cubicBezTo>
                <a:close/>
                <a:moveTo>
                  <a:pt x="432402" y="212825"/>
                </a:moveTo>
                <a:cubicBezTo>
                  <a:pt x="529553" y="212825"/>
                  <a:pt x="608274" y="291478"/>
                  <a:pt x="608226" y="388581"/>
                </a:cubicBezTo>
                <a:cubicBezTo>
                  <a:pt x="608226" y="485589"/>
                  <a:pt x="529506" y="564241"/>
                  <a:pt x="432355" y="564241"/>
                </a:cubicBezTo>
                <a:cubicBezTo>
                  <a:pt x="393780" y="564241"/>
                  <a:pt x="358110" y="551782"/>
                  <a:pt x="329155" y="530811"/>
                </a:cubicBezTo>
                <a:cubicBezTo>
                  <a:pt x="301391" y="510649"/>
                  <a:pt x="279675" y="482545"/>
                  <a:pt x="267484" y="449924"/>
                </a:cubicBezTo>
                <a:cubicBezTo>
                  <a:pt x="263579" y="439510"/>
                  <a:pt x="260626" y="428620"/>
                  <a:pt x="258816" y="417303"/>
                </a:cubicBezTo>
                <a:cubicBezTo>
                  <a:pt x="257292" y="407935"/>
                  <a:pt x="256435" y="398376"/>
                  <a:pt x="256435" y="388533"/>
                </a:cubicBezTo>
                <a:cubicBezTo>
                  <a:pt x="256435" y="370415"/>
                  <a:pt x="259197" y="352916"/>
                  <a:pt x="264340" y="336415"/>
                </a:cubicBezTo>
                <a:cubicBezTo>
                  <a:pt x="267674" y="325763"/>
                  <a:pt x="271960" y="315539"/>
                  <a:pt x="277151" y="305838"/>
                </a:cubicBezTo>
                <a:cubicBezTo>
                  <a:pt x="296629" y="269413"/>
                  <a:pt x="328584" y="240691"/>
                  <a:pt x="367301" y="225284"/>
                </a:cubicBezTo>
                <a:cubicBezTo>
                  <a:pt x="387446" y="217295"/>
                  <a:pt x="409400" y="212825"/>
                  <a:pt x="432402" y="212825"/>
                </a:cubicBezTo>
                <a:close/>
                <a:moveTo>
                  <a:pt x="31760" y="113540"/>
                </a:moveTo>
                <a:lnTo>
                  <a:pt x="362842" y="113540"/>
                </a:lnTo>
                <a:cubicBezTo>
                  <a:pt x="380365" y="113540"/>
                  <a:pt x="394602" y="127755"/>
                  <a:pt x="394602" y="145250"/>
                </a:cubicBezTo>
                <a:lnTo>
                  <a:pt x="394602" y="162745"/>
                </a:lnTo>
                <a:cubicBezTo>
                  <a:pt x="394602" y="180241"/>
                  <a:pt x="380365" y="194408"/>
                  <a:pt x="362794" y="194408"/>
                </a:cubicBezTo>
                <a:lnTo>
                  <a:pt x="31760" y="194408"/>
                </a:lnTo>
                <a:cubicBezTo>
                  <a:pt x="14237" y="194408"/>
                  <a:pt x="0" y="180241"/>
                  <a:pt x="0" y="162745"/>
                </a:cubicBezTo>
                <a:lnTo>
                  <a:pt x="0" y="145250"/>
                </a:lnTo>
                <a:cubicBezTo>
                  <a:pt x="0" y="127755"/>
                  <a:pt x="14237" y="113540"/>
                  <a:pt x="31760" y="113540"/>
                </a:cubicBezTo>
                <a:close/>
                <a:moveTo>
                  <a:pt x="82496" y="0"/>
                </a:moveTo>
                <a:lnTo>
                  <a:pt x="413509" y="0"/>
                </a:lnTo>
                <a:cubicBezTo>
                  <a:pt x="431031" y="0"/>
                  <a:pt x="445268" y="14219"/>
                  <a:pt x="445268" y="31719"/>
                </a:cubicBezTo>
                <a:lnTo>
                  <a:pt x="445268" y="49220"/>
                </a:lnTo>
                <a:cubicBezTo>
                  <a:pt x="445268" y="66720"/>
                  <a:pt x="431031" y="80939"/>
                  <a:pt x="413509" y="80939"/>
                </a:cubicBezTo>
                <a:lnTo>
                  <a:pt x="82496" y="80939"/>
                </a:lnTo>
                <a:cubicBezTo>
                  <a:pt x="64974" y="80939"/>
                  <a:pt x="50737" y="66720"/>
                  <a:pt x="50737" y="49220"/>
                </a:cubicBezTo>
                <a:lnTo>
                  <a:pt x="50737" y="31719"/>
                </a:lnTo>
                <a:cubicBezTo>
                  <a:pt x="50737" y="14219"/>
                  <a:pt x="64974" y="0"/>
                  <a:pt x="824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4" name="文本框 6">
            <a:extLst>
              <a:ext uri="{FF2B5EF4-FFF2-40B4-BE49-F238E27FC236}">
                <a16:creationId xmlns:a16="http://schemas.microsoft.com/office/drawing/2014/main" id="{0E7DFD41-1097-447A-B254-FB7B1DD3CF74}"/>
              </a:ext>
            </a:extLst>
          </p:cNvPr>
          <p:cNvSpPr txBox="1"/>
          <p:nvPr/>
        </p:nvSpPr>
        <p:spPr>
          <a:xfrm>
            <a:off x="1019043" y="4960062"/>
            <a:ext cx="10152328" cy="624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Click here to add content, content to match the title. 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5" name="文本框 7">
            <a:extLst>
              <a:ext uri="{FF2B5EF4-FFF2-40B4-BE49-F238E27FC236}">
                <a16:creationId xmlns:a16="http://schemas.microsoft.com/office/drawing/2014/main" id="{85D0661B-1112-4350-821E-5CE9B4CD0968}"/>
              </a:ext>
            </a:extLst>
          </p:cNvPr>
          <p:cNvSpPr txBox="1"/>
          <p:nvPr/>
        </p:nvSpPr>
        <p:spPr>
          <a:xfrm>
            <a:off x="991953" y="2411942"/>
            <a:ext cx="1813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6" name="文本框 7">
            <a:extLst>
              <a:ext uri="{FF2B5EF4-FFF2-40B4-BE49-F238E27FC236}">
                <a16:creationId xmlns:a16="http://schemas.microsoft.com/office/drawing/2014/main" id="{519F3257-6117-4FE5-A53A-FA55E4641979}"/>
              </a:ext>
            </a:extLst>
          </p:cNvPr>
          <p:cNvSpPr txBox="1"/>
          <p:nvPr/>
        </p:nvSpPr>
        <p:spPr>
          <a:xfrm>
            <a:off x="3090294" y="2411942"/>
            <a:ext cx="1813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" name="文本框 7">
            <a:extLst>
              <a:ext uri="{FF2B5EF4-FFF2-40B4-BE49-F238E27FC236}">
                <a16:creationId xmlns:a16="http://schemas.microsoft.com/office/drawing/2014/main" id="{86A7EB6D-D2EA-4000-8CA3-CCCC06F95C23}"/>
              </a:ext>
            </a:extLst>
          </p:cNvPr>
          <p:cNvSpPr txBox="1"/>
          <p:nvPr/>
        </p:nvSpPr>
        <p:spPr>
          <a:xfrm>
            <a:off x="5199641" y="2411942"/>
            <a:ext cx="1813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8" name="文本框 7">
            <a:extLst>
              <a:ext uri="{FF2B5EF4-FFF2-40B4-BE49-F238E27FC236}">
                <a16:creationId xmlns:a16="http://schemas.microsoft.com/office/drawing/2014/main" id="{30EFA344-8FE3-41E6-9137-15B7054A69CF}"/>
              </a:ext>
            </a:extLst>
          </p:cNvPr>
          <p:cNvSpPr txBox="1"/>
          <p:nvPr/>
        </p:nvSpPr>
        <p:spPr>
          <a:xfrm>
            <a:off x="7286975" y="2411942"/>
            <a:ext cx="1813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9" name="文本框 7">
            <a:extLst>
              <a:ext uri="{FF2B5EF4-FFF2-40B4-BE49-F238E27FC236}">
                <a16:creationId xmlns:a16="http://schemas.microsoft.com/office/drawing/2014/main" id="{D13A2DDB-19DA-44BB-9307-A3C8E71314BD}"/>
              </a:ext>
            </a:extLst>
          </p:cNvPr>
          <p:cNvSpPr txBox="1"/>
          <p:nvPr/>
        </p:nvSpPr>
        <p:spPr>
          <a:xfrm>
            <a:off x="9385317" y="2411942"/>
            <a:ext cx="18131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b="1" kern="0" dirty="0">
                <a:gradFill flip="none" rotWithShape="1"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b="1" kern="0" dirty="0">
              <a:gradFill flip="none" rotWithShape="1"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71400600-3DF3-4846-86EF-CF8D2D713074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B9694D0-4027-452E-A702-945916611922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1" name="文本框 7">
              <a:extLst>
                <a:ext uri="{FF2B5EF4-FFF2-40B4-BE49-F238E27FC236}">
                  <a16:creationId xmlns:a16="http://schemas.microsoft.com/office/drawing/2014/main" id="{3B3F48B3-51F0-4CDD-A31C-250B817AE0A6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6BD562C9-A380-4C0F-A7BF-43EFE1D28DA4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871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25" grpId="0" animBg="1"/>
      <p:bldP spid="21" grpId="0" animBg="1"/>
      <p:bldP spid="22" grpId="0" animBg="1"/>
      <p:bldP spid="23" grpId="0" animBg="1"/>
      <p:bldP spid="24" grpId="0" animBg="1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>
            <a:extLst>
              <a:ext uri="{FF2B5EF4-FFF2-40B4-BE49-F238E27FC236}">
                <a16:creationId xmlns:a16="http://schemas.microsoft.com/office/drawing/2014/main" id="{5A2801DD-80EC-4DD9-84C2-223BE9523809}"/>
              </a:ext>
            </a:extLst>
          </p:cNvPr>
          <p:cNvGrpSpPr/>
          <p:nvPr/>
        </p:nvGrpSpPr>
        <p:grpSpPr>
          <a:xfrm>
            <a:off x="1602755" y="1990119"/>
            <a:ext cx="4149596" cy="4003893"/>
            <a:chOff x="3952464" y="-1929554"/>
            <a:chExt cx="3501590" cy="3378640"/>
          </a:xfrm>
          <a:solidFill>
            <a:schemeClr val="bg1">
              <a:lumMod val="75000"/>
            </a:schemeClr>
          </a:solidFill>
        </p:grpSpPr>
        <p:sp>
          <p:nvSpPr>
            <p:cNvPr id="13" name="IconShape">
              <a:extLst>
                <a:ext uri="{FF2B5EF4-FFF2-40B4-BE49-F238E27FC236}">
                  <a16:creationId xmlns:a16="http://schemas.microsoft.com/office/drawing/2014/main" id="{B223F3D5-A7F8-4FBC-80FC-3BB01C9DFA25}"/>
                </a:ext>
              </a:extLst>
            </p:cNvPr>
            <p:cNvSpPr/>
            <p:nvPr/>
          </p:nvSpPr>
          <p:spPr bwMode="auto">
            <a:xfrm rot="-5400000">
              <a:off x="4237499" y="-734982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4" name="IconShape">
              <a:extLst>
                <a:ext uri="{FF2B5EF4-FFF2-40B4-BE49-F238E27FC236}">
                  <a16:creationId xmlns:a16="http://schemas.microsoft.com/office/drawing/2014/main" id="{526F0AE2-36C6-4938-98BB-EAA33F613A5C}"/>
                </a:ext>
              </a:extLst>
            </p:cNvPr>
            <p:cNvSpPr/>
            <p:nvPr/>
          </p:nvSpPr>
          <p:spPr bwMode="auto">
            <a:xfrm rot="-3240000">
              <a:off x="4477383" y="-1473268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IconShape">
              <a:extLst>
                <a:ext uri="{FF2B5EF4-FFF2-40B4-BE49-F238E27FC236}">
                  <a16:creationId xmlns:a16="http://schemas.microsoft.com/office/drawing/2014/main" id="{B983B763-7656-464A-93A4-33A25B4FC09F}"/>
                </a:ext>
              </a:extLst>
            </p:cNvPr>
            <p:cNvSpPr/>
            <p:nvPr/>
          </p:nvSpPr>
          <p:spPr bwMode="auto">
            <a:xfrm rot="-1080000">
              <a:off x="5105406" y="-1929554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6" name="IconShape">
              <a:extLst>
                <a:ext uri="{FF2B5EF4-FFF2-40B4-BE49-F238E27FC236}">
                  <a16:creationId xmlns:a16="http://schemas.microsoft.com/office/drawing/2014/main" id="{621F1096-7088-4168-9E69-FF1B049DDCE2}"/>
                </a:ext>
              </a:extLst>
            </p:cNvPr>
            <p:cNvSpPr/>
            <p:nvPr/>
          </p:nvSpPr>
          <p:spPr bwMode="auto">
            <a:xfrm rot="1080000">
              <a:off x="5881686" y="-1929554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7" name="IconShape">
              <a:extLst>
                <a:ext uri="{FF2B5EF4-FFF2-40B4-BE49-F238E27FC236}">
                  <a16:creationId xmlns:a16="http://schemas.microsoft.com/office/drawing/2014/main" id="{2D5B9905-8389-4F10-AC0C-BF3FF99FF6B4}"/>
                </a:ext>
              </a:extLst>
            </p:cNvPr>
            <p:cNvSpPr/>
            <p:nvPr/>
          </p:nvSpPr>
          <p:spPr bwMode="auto">
            <a:xfrm rot="3240000">
              <a:off x="6509710" y="-1473268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8" name="IconShape">
              <a:extLst>
                <a:ext uri="{FF2B5EF4-FFF2-40B4-BE49-F238E27FC236}">
                  <a16:creationId xmlns:a16="http://schemas.microsoft.com/office/drawing/2014/main" id="{6F87B14E-2239-4F65-B179-48892EB7A682}"/>
                </a:ext>
              </a:extLst>
            </p:cNvPr>
            <p:cNvSpPr/>
            <p:nvPr/>
          </p:nvSpPr>
          <p:spPr bwMode="auto">
            <a:xfrm rot="5400000">
              <a:off x="6749593" y="-734982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9" name="IconShape">
              <a:extLst>
                <a:ext uri="{FF2B5EF4-FFF2-40B4-BE49-F238E27FC236}">
                  <a16:creationId xmlns:a16="http://schemas.microsoft.com/office/drawing/2014/main" id="{625235F3-944F-47B2-8FAF-1059AC5DF4F6}"/>
                </a:ext>
              </a:extLst>
            </p:cNvPr>
            <p:cNvSpPr/>
            <p:nvPr/>
          </p:nvSpPr>
          <p:spPr bwMode="auto">
            <a:xfrm rot="7560000">
              <a:off x="6509710" y="3304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0" name="IconShape">
              <a:extLst>
                <a:ext uri="{FF2B5EF4-FFF2-40B4-BE49-F238E27FC236}">
                  <a16:creationId xmlns:a16="http://schemas.microsoft.com/office/drawing/2014/main" id="{FB7208DA-2E03-47F5-AD59-74D316B5C699}"/>
                </a:ext>
              </a:extLst>
            </p:cNvPr>
            <p:cNvSpPr/>
            <p:nvPr/>
          </p:nvSpPr>
          <p:spPr bwMode="auto">
            <a:xfrm rot="9720000">
              <a:off x="5881686" y="459590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1" name="IconShape">
              <a:extLst>
                <a:ext uri="{FF2B5EF4-FFF2-40B4-BE49-F238E27FC236}">
                  <a16:creationId xmlns:a16="http://schemas.microsoft.com/office/drawing/2014/main" id="{F9B7F611-C04A-44AD-8EF1-04ABB2988386}"/>
                </a:ext>
              </a:extLst>
            </p:cNvPr>
            <p:cNvSpPr/>
            <p:nvPr/>
          </p:nvSpPr>
          <p:spPr bwMode="auto">
            <a:xfrm rot="11880000">
              <a:off x="5105406" y="459590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2" name="IconShape">
              <a:extLst>
                <a:ext uri="{FF2B5EF4-FFF2-40B4-BE49-F238E27FC236}">
                  <a16:creationId xmlns:a16="http://schemas.microsoft.com/office/drawing/2014/main" id="{29314D11-BD63-4179-BB1D-87D474DE2D3D}"/>
                </a:ext>
              </a:extLst>
            </p:cNvPr>
            <p:cNvSpPr/>
            <p:nvPr/>
          </p:nvSpPr>
          <p:spPr bwMode="auto">
            <a:xfrm rot="14040000">
              <a:off x="4477383" y="3304"/>
              <a:ext cx="419426" cy="989496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4BD7DF10-A3FB-476B-9F79-D3BC93F956AF}"/>
              </a:ext>
            </a:extLst>
          </p:cNvPr>
          <p:cNvGrpSpPr/>
          <p:nvPr/>
        </p:nvGrpSpPr>
        <p:grpSpPr>
          <a:xfrm>
            <a:off x="6669790" y="2340401"/>
            <a:ext cx="4124096" cy="2969153"/>
            <a:chOff x="6581758" y="2186838"/>
            <a:chExt cx="4124633" cy="2969541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8A4C39F3-DF11-4E91-AC03-E1E0816C91F9}"/>
                </a:ext>
              </a:extLst>
            </p:cNvPr>
            <p:cNvGrpSpPr/>
            <p:nvPr/>
          </p:nvGrpSpPr>
          <p:grpSpPr>
            <a:xfrm>
              <a:off x="6581758" y="2186838"/>
              <a:ext cx="4124633" cy="1109070"/>
              <a:chOff x="6818242" y="1725490"/>
              <a:chExt cx="4124633" cy="1109070"/>
            </a:xfrm>
          </p:grpSpPr>
          <p:sp>
            <p:nvSpPr>
              <p:cNvPr id="25" name="文本框 6">
                <a:extLst>
                  <a:ext uri="{FF2B5EF4-FFF2-40B4-BE49-F238E27FC236}">
                    <a16:creationId xmlns:a16="http://schemas.microsoft.com/office/drawing/2014/main" id="{B04F6643-A756-4571-A179-A9634647C62A}"/>
                  </a:ext>
                </a:extLst>
              </p:cNvPr>
              <p:cNvSpPr txBox="1"/>
              <p:nvPr/>
            </p:nvSpPr>
            <p:spPr>
              <a:xfrm>
                <a:off x="6818242" y="2046869"/>
                <a:ext cx="4124633" cy="7876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 defTabSz="914309">
                  <a:lnSpc>
                    <a:spcPct val="130000"/>
                  </a:lnSpc>
                  <a:defRPr/>
                </a:pPr>
                <a:r>
                  <a:rPr lang="en-US" altLang="zh-CN" sz="1200" kern="0" dirty="0">
                    <a:gradFill flip="none" rotWithShape="1">
                      <a:gsLst>
                        <a:gs pos="0">
                          <a:prstClr val="black">
                            <a:lumMod val="50000"/>
                            <a:lumOff val="50000"/>
                          </a:prstClr>
                        </a:gs>
                        <a:gs pos="100000">
                          <a:prstClr val="white">
                            <a:lumMod val="7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Click here to add content, content to match the title. Click here to add content, content to match the title. Click here to add content, content to match the title. </a:t>
                </a:r>
                <a:endParaRPr lang="zh-CN" altLang="en-US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26" name="文本框 7">
                <a:extLst>
                  <a:ext uri="{FF2B5EF4-FFF2-40B4-BE49-F238E27FC236}">
                    <a16:creationId xmlns:a16="http://schemas.microsoft.com/office/drawing/2014/main" id="{4D593E86-4D43-4EC0-8D15-DE7C88BF5EDF}"/>
                  </a:ext>
                </a:extLst>
              </p:cNvPr>
              <p:cNvSpPr txBox="1"/>
              <p:nvPr/>
            </p:nvSpPr>
            <p:spPr>
              <a:xfrm>
                <a:off x="6818243" y="1725490"/>
                <a:ext cx="1813379" cy="3693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DCFB0815-BE4B-4378-A7AD-58C77AA2ED4E}"/>
                </a:ext>
              </a:extLst>
            </p:cNvPr>
            <p:cNvGrpSpPr/>
            <p:nvPr/>
          </p:nvGrpSpPr>
          <p:grpSpPr>
            <a:xfrm>
              <a:off x="6581758" y="4047309"/>
              <a:ext cx="4124633" cy="1109070"/>
              <a:chOff x="6818242" y="1725490"/>
              <a:chExt cx="4124633" cy="1109070"/>
            </a:xfrm>
          </p:grpSpPr>
          <p:sp>
            <p:nvSpPr>
              <p:cNvPr id="31" name="文本框 6">
                <a:extLst>
                  <a:ext uri="{FF2B5EF4-FFF2-40B4-BE49-F238E27FC236}">
                    <a16:creationId xmlns:a16="http://schemas.microsoft.com/office/drawing/2014/main" id="{D896790B-8136-432B-AB83-B7BA433DB38F}"/>
                  </a:ext>
                </a:extLst>
              </p:cNvPr>
              <p:cNvSpPr txBox="1"/>
              <p:nvPr/>
            </p:nvSpPr>
            <p:spPr>
              <a:xfrm>
                <a:off x="6818242" y="2046869"/>
                <a:ext cx="4124633" cy="7876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just" defTabSz="914309">
                  <a:lnSpc>
                    <a:spcPct val="130000"/>
                  </a:lnSpc>
                  <a:defRPr/>
                </a:pPr>
                <a:r>
                  <a:rPr lang="en-US" altLang="zh-CN" sz="1200" kern="0" dirty="0">
                    <a:gradFill flip="none" rotWithShape="1">
                      <a:gsLst>
                        <a:gs pos="0">
                          <a:prstClr val="black">
                            <a:lumMod val="50000"/>
                            <a:lumOff val="50000"/>
                          </a:prstClr>
                        </a:gs>
                        <a:gs pos="100000">
                          <a:prstClr val="white">
                            <a:lumMod val="75000"/>
                          </a:prstClr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Click here to add content, content to match the title. Click here to add content, content to match the title. Click here to add content, content to match the title. </a:t>
                </a:r>
                <a:endParaRPr lang="zh-CN" altLang="en-US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  <p:sp>
            <p:nvSpPr>
              <p:cNvPr id="32" name="文本框 7">
                <a:extLst>
                  <a:ext uri="{FF2B5EF4-FFF2-40B4-BE49-F238E27FC236}">
                    <a16:creationId xmlns:a16="http://schemas.microsoft.com/office/drawing/2014/main" id="{A02403C7-0DB3-4365-8186-F45692D47D2C}"/>
                  </a:ext>
                </a:extLst>
              </p:cNvPr>
              <p:cNvSpPr txBox="1"/>
              <p:nvPr/>
            </p:nvSpPr>
            <p:spPr>
              <a:xfrm>
                <a:off x="6818243" y="1725490"/>
                <a:ext cx="1813379" cy="3693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09">
                  <a:defRPr/>
                </a:pPr>
                <a:r>
                  <a:rPr lang="en-US" altLang="zh-CN" b="1" kern="0" dirty="0">
                    <a:gradFill flip="none" rotWithShape="1">
                      <a:gsLst>
                        <a:gs pos="0">
                          <a:prstClr val="black"/>
                        </a:gs>
                        <a:gs pos="100000">
                          <a:srgbClr val="595959"/>
                        </a:gs>
                      </a:gsLst>
                      <a:lin ang="5400000" scaled="1"/>
                      <a:tileRect/>
                    </a:gradFill>
                    <a:latin typeface="Arial"/>
                    <a:ea typeface="微软雅黑"/>
                    <a:cs typeface="+mn-ea"/>
                    <a:sym typeface="+mn-lt"/>
                  </a:rPr>
                  <a:t>Add title text</a:t>
                </a:r>
                <a:endParaRPr lang="zh-CN" altLang="en-US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endParaRPr>
              </a:p>
            </p:txBody>
          </p:sp>
        </p:grpSp>
      </p:grp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6DECCEFD-791D-48ED-9958-0C6F76AB0432}"/>
              </a:ext>
            </a:extLst>
          </p:cNvPr>
          <p:cNvCxnSpPr>
            <a:cxnSpLocks/>
          </p:cNvCxnSpPr>
          <p:nvPr/>
        </p:nvCxnSpPr>
        <p:spPr>
          <a:xfrm>
            <a:off x="6707884" y="3992066"/>
            <a:ext cx="4034917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7">
            <a:extLst>
              <a:ext uri="{FF2B5EF4-FFF2-40B4-BE49-F238E27FC236}">
                <a16:creationId xmlns:a16="http://schemas.microsoft.com/office/drawing/2014/main" id="{1989235E-208B-437E-9915-E988A38F5D01}"/>
              </a:ext>
            </a:extLst>
          </p:cNvPr>
          <p:cNvSpPr txBox="1"/>
          <p:nvPr/>
        </p:nvSpPr>
        <p:spPr>
          <a:xfrm>
            <a:off x="2947685" y="3638169"/>
            <a:ext cx="1459736" cy="7077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defRPr/>
            </a:pPr>
            <a:r>
              <a:rPr lang="en-US" altLang="zh-CN" sz="4000" b="1" kern="0" dirty="0">
                <a:gradFill flip="none" rotWithShape="1">
                  <a:gsLst>
                    <a:gs pos="0">
                      <a:srgbClr val="298CC5"/>
                    </a:gs>
                    <a:gs pos="100000">
                      <a:srgbClr val="298CC5">
                        <a:lumMod val="75000"/>
                      </a:srgb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60%</a:t>
            </a:r>
            <a:endParaRPr lang="zh-CN" altLang="en-US" sz="4000" b="1" kern="0" dirty="0">
              <a:gradFill flip="none" rotWithShape="1">
                <a:gsLst>
                  <a:gs pos="0">
                    <a:srgbClr val="298CC5"/>
                  </a:gs>
                  <a:gs pos="100000">
                    <a:srgbClr val="298CC5">
                      <a:lumMod val="75000"/>
                    </a:srgb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3B8727BD-FE66-456E-A1FA-20E5B12715A3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7CFBE3B7-EAC3-490C-8894-05F5F83817AE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0" name="文本框 7">
              <a:extLst>
                <a:ext uri="{FF2B5EF4-FFF2-40B4-BE49-F238E27FC236}">
                  <a16:creationId xmlns:a16="http://schemas.microsoft.com/office/drawing/2014/main" id="{0F18B915-BCC6-47BD-AB38-DA3F7A547822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E40EBD41-55A0-4F71-BCA1-351319A70662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646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>
            <a:extLst>
              <a:ext uri="{FF2B5EF4-FFF2-40B4-BE49-F238E27FC236}">
                <a16:creationId xmlns:a16="http://schemas.microsoft.com/office/drawing/2014/main" id="{09FC25F5-2746-44E7-A57E-E443EFA14B19}"/>
              </a:ext>
            </a:extLst>
          </p:cNvPr>
          <p:cNvGrpSpPr/>
          <p:nvPr/>
        </p:nvGrpSpPr>
        <p:grpSpPr>
          <a:xfrm>
            <a:off x="2005484" y="4831089"/>
            <a:ext cx="2410767" cy="868859"/>
            <a:chOff x="6818242" y="1725490"/>
            <a:chExt cx="2411081" cy="868972"/>
          </a:xfrm>
        </p:grpSpPr>
        <p:sp>
          <p:nvSpPr>
            <p:cNvPr id="53" name="文本框 6">
              <a:extLst>
                <a:ext uri="{FF2B5EF4-FFF2-40B4-BE49-F238E27FC236}">
                  <a16:creationId xmlns:a16="http://schemas.microsoft.com/office/drawing/2014/main" id="{DE46E985-B010-4EF3-9002-1AAFF9A0E50E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4" name="文本框 7">
              <a:extLst>
                <a:ext uri="{FF2B5EF4-FFF2-40B4-BE49-F238E27FC236}">
                  <a16:creationId xmlns:a16="http://schemas.microsoft.com/office/drawing/2014/main" id="{65C833F3-E0C0-449A-ADF7-328856373140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1981717A-4733-403F-A028-313C9A83C384}"/>
              </a:ext>
            </a:extLst>
          </p:cNvPr>
          <p:cNvGrpSpPr/>
          <p:nvPr/>
        </p:nvGrpSpPr>
        <p:grpSpPr>
          <a:xfrm>
            <a:off x="4889823" y="4831089"/>
            <a:ext cx="2410767" cy="868859"/>
            <a:chOff x="6818242" y="1725490"/>
            <a:chExt cx="2411081" cy="868972"/>
          </a:xfrm>
        </p:grpSpPr>
        <p:sp>
          <p:nvSpPr>
            <p:cNvPr id="56" name="文本框 6">
              <a:extLst>
                <a:ext uri="{FF2B5EF4-FFF2-40B4-BE49-F238E27FC236}">
                  <a16:creationId xmlns:a16="http://schemas.microsoft.com/office/drawing/2014/main" id="{5660B3F9-9875-4C5F-A122-B018A7032D88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7" name="文本框 7">
              <a:extLst>
                <a:ext uri="{FF2B5EF4-FFF2-40B4-BE49-F238E27FC236}">
                  <a16:creationId xmlns:a16="http://schemas.microsoft.com/office/drawing/2014/main" id="{9079FE4C-9CD4-4279-90D7-07C92858DE22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30B8AAB6-0603-468B-9DE3-5245E27C442D}"/>
              </a:ext>
            </a:extLst>
          </p:cNvPr>
          <p:cNvGrpSpPr/>
          <p:nvPr/>
        </p:nvGrpSpPr>
        <p:grpSpPr>
          <a:xfrm>
            <a:off x="7774159" y="4831089"/>
            <a:ext cx="2410767" cy="868859"/>
            <a:chOff x="6818242" y="1725490"/>
            <a:chExt cx="2411081" cy="868972"/>
          </a:xfrm>
        </p:grpSpPr>
        <p:sp>
          <p:nvSpPr>
            <p:cNvPr id="59" name="文本框 6">
              <a:extLst>
                <a:ext uri="{FF2B5EF4-FFF2-40B4-BE49-F238E27FC236}">
                  <a16:creationId xmlns:a16="http://schemas.microsoft.com/office/drawing/2014/main" id="{28CE132B-8766-4094-AE47-46327314F55A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0" name="文本框 7">
              <a:extLst>
                <a:ext uri="{FF2B5EF4-FFF2-40B4-BE49-F238E27FC236}">
                  <a16:creationId xmlns:a16="http://schemas.microsoft.com/office/drawing/2014/main" id="{68AFAA1D-187C-4D8C-8C57-2310B88A2770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400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20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20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1B90F0AC-8496-4D50-BDA0-C9795C913690}"/>
              </a:ext>
            </a:extLst>
          </p:cNvPr>
          <p:cNvGrpSpPr/>
          <p:nvPr/>
        </p:nvGrpSpPr>
        <p:grpSpPr>
          <a:xfrm>
            <a:off x="7953076" y="2018346"/>
            <a:ext cx="2052935" cy="2052933"/>
            <a:chOff x="7954112" y="2017368"/>
            <a:chExt cx="2053202" cy="2053200"/>
          </a:xfrm>
        </p:grpSpPr>
        <p:sp>
          <p:nvSpPr>
            <p:cNvPr id="23" name="ValueBack3">
              <a:extLst>
                <a:ext uri="{FF2B5EF4-FFF2-40B4-BE49-F238E27FC236}">
                  <a16:creationId xmlns:a16="http://schemas.microsoft.com/office/drawing/2014/main" id="{5DA1CA02-D94B-4B6F-A892-F76DF1FEFFE6}"/>
                </a:ext>
              </a:extLst>
            </p:cNvPr>
            <p:cNvSpPr/>
            <p:nvPr/>
          </p:nvSpPr>
          <p:spPr>
            <a:xfrm rot="8100000">
              <a:off x="7954112" y="2017368"/>
              <a:ext cx="2053202" cy="2053200"/>
            </a:xfrm>
            <a:prstGeom prst="teardrop">
              <a:avLst>
                <a:gd name="adj" fmla="val 101095"/>
              </a:avLst>
            </a:prstGeom>
            <a:gradFill flip="none" rotWithShape="0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4" name="ValueText3">
              <a:extLst>
                <a:ext uri="{FF2B5EF4-FFF2-40B4-BE49-F238E27FC236}">
                  <a16:creationId xmlns:a16="http://schemas.microsoft.com/office/drawing/2014/main" id="{F97AEDF4-D11A-408D-AF94-240EB6C47281}"/>
                </a:ext>
              </a:extLst>
            </p:cNvPr>
            <p:cNvSpPr txBox="1"/>
            <p:nvPr/>
          </p:nvSpPr>
          <p:spPr>
            <a:xfrm>
              <a:off x="8630813" y="2811394"/>
              <a:ext cx="699800" cy="524850"/>
            </a:xfrm>
            <a:prstGeom prst="rect">
              <a:avLst/>
            </a:prstGeom>
            <a:noFill/>
          </p:spPr>
          <p:txBody>
            <a:bodyPr wrap="none" anchor="ctr" anchorCtr="0">
              <a:prstTxWarp prst="textPlain">
                <a:avLst/>
              </a:prstTxWarp>
              <a:normAutofit fontScale="55000" lnSpcReduction="20000"/>
            </a:bodyPr>
            <a:lstStyle/>
            <a:p>
              <a:pPr defTabSz="457154"/>
              <a:r>
                <a:rPr lang="en-US" sz="5999" dirty="0">
                  <a:solidFill>
                    <a:srgbClr val="298CC5"/>
                  </a:solidFill>
                  <a:latin typeface="Arial"/>
                  <a:ea typeface="微软雅黑"/>
                  <a:cs typeface="+mn-ea"/>
                  <a:sym typeface="+mn-lt"/>
                </a:rPr>
                <a:t>22%</a:t>
              </a:r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A5F0402E-096F-4819-99E6-E7A2FCCF7BF9}"/>
                </a:ext>
              </a:extLst>
            </p:cNvPr>
            <p:cNvSpPr/>
            <p:nvPr/>
          </p:nvSpPr>
          <p:spPr>
            <a:xfrm>
              <a:off x="8169383" y="2232171"/>
              <a:ext cx="1622658" cy="1622656"/>
            </a:xfrm>
            <a:custGeom>
              <a:avLst/>
              <a:gdLst>
                <a:gd name="connsiteX0" fmla="*/ 1605023 w 1622658"/>
                <a:gd name="connsiteY0" fmla="*/ 647803 h 1622656"/>
                <a:gd name="connsiteX1" fmla="*/ 1606171 w 1622658"/>
                <a:gd name="connsiteY1" fmla="*/ 647803 h 1622656"/>
                <a:gd name="connsiteX2" fmla="*/ 1606175 w 1622658"/>
                <a:gd name="connsiteY2" fmla="*/ 647817 h 1622656"/>
                <a:gd name="connsiteX3" fmla="*/ 1607509 w 1622658"/>
                <a:gd name="connsiteY3" fmla="*/ 656559 h 1622656"/>
                <a:gd name="connsiteX4" fmla="*/ 811329 w 1622658"/>
                <a:gd name="connsiteY4" fmla="*/ 0 h 1622656"/>
                <a:gd name="connsiteX5" fmla="*/ 811329 w 1622658"/>
                <a:gd name="connsiteY5" fmla="*/ 241256 h 1622656"/>
                <a:gd name="connsiteX6" fmla="*/ 241256 w 1622658"/>
                <a:gd name="connsiteY6" fmla="*/ 811328 h 1622656"/>
                <a:gd name="connsiteX7" fmla="*/ 811329 w 1622658"/>
                <a:gd name="connsiteY7" fmla="*/ 1381400 h 1622656"/>
                <a:gd name="connsiteX8" fmla="*/ 1381402 w 1622658"/>
                <a:gd name="connsiteY8" fmla="*/ 811328 h 1622656"/>
                <a:gd name="connsiteX9" fmla="*/ 1370646 w 1622658"/>
                <a:gd name="connsiteY9" fmla="*/ 704633 h 1622656"/>
                <a:gd name="connsiteX10" fmla="*/ 1607937 w 1622658"/>
                <a:gd name="connsiteY10" fmla="*/ 659367 h 1622656"/>
                <a:gd name="connsiteX11" fmla="*/ 1618469 w 1622658"/>
                <a:gd name="connsiteY11" fmla="*/ 728375 h 1622656"/>
                <a:gd name="connsiteX12" fmla="*/ 1622658 w 1622658"/>
                <a:gd name="connsiteY12" fmla="*/ 811328 h 1622656"/>
                <a:gd name="connsiteX13" fmla="*/ 811329 w 1622658"/>
                <a:gd name="connsiteY13" fmla="*/ 1622656 h 1622656"/>
                <a:gd name="connsiteX14" fmla="*/ 0 w 1622658"/>
                <a:gd name="connsiteY14" fmla="*/ 811328 h 1622656"/>
                <a:gd name="connsiteX15" fmla="*/ 811329 w 1622658"/>
                <a:gd name="connsiteY15" fmla="*/ 0 h 1622656"/>
                <a:gd name="connsiteX16" fmla="*/ 811329 w 1622658"/>
                <a:gd name="connsiteY16" fmla="*/ 0 h 1622656"/>
                <a:gd name="connsiteX17" fmla="*/ 839915 w 1622658"/>
                <a:gd name="connsiteY17" fmla="*/ 1444 h 1622656"/>
                <a:gd name="connsiteX18" fmla="*/ 839915 w 1622658"/>
                <a:gd name="connsiteY18" fmla="*/ 2526 h 1622656"/>
                <a:gd name="connsiteX0" fmla="*/ 1605023 w 1622658"/>
                <a:gd name="connsiteY0" fmla="*/ 647803 h 1622656"/>
                <a:gd name="connsiteX1" fmla="*/ 1606171 w 1622658"/>
                <a:gd name="connsiteY1" fmla="*/ 647803 h 1622656"/>
                <a:gd name="connsiteX2" fmla="*/ 1606175 w 1622658"/>
                <a:gd name="connsiteY2" fmla="*/ 647817 h 1622656"/>
                <a:gd name="connsiteX3" fmla="*/ 1607509 w 1622658"/>
                <a:gd name="connsiteY3" fmla="*/ 656559 h 1622656"/>
                <a:gd name="connsiteX4" fmla="*/ 1605023 w 1622658"/>
                <a:gd name="connsiteY4" fmla="*/ 647803 h 1622656"/>
                <a:gd name="connsiteX5" fmla="*/ 811329 w 1622658"/>
                <a:gd name="connsiteY5" fmla="*/ 0 h 1622656"/>
                <a:gd name="connsiteX6" fmla="*/ 811329 w 1622658"/>
                <a:gd name="connsiteY6" fmla="*/ 241256 h 1622656"/>
                <a:gd name="connsiteX7" fmla="*/ 241256 w 1622658"/>
                <a:gd name="connsiteY7" fmla="*/ 811328 h 1622656"/>
                <a:gd name="connsiteX8" fmla="*/ 811329 w 1622658"/>
                <a:gd name="connsiteY8" fmla="*/ 1381400 h 1622656"/>
                <a:gd name="connsiteX9" fmla="*/ 1381402 w 1622658"/>
                <a:gd name="connsiteY9" fmla="*/ 811328 h 1622656"/>
                <a:gd name="connsiteX10" fmla="*/ 1370646 w 1622658"/>
                <a:gd name="connsiteY10" fmla="*/ 704633 h 1622656"/>
                <a:gd name="connsiteX11" fmla="*/ 1607937 w 1622658"/>
                <a:gd name="connsiteY11" fmla="*/ 659367 h 1622656"/>
                <a:gd name="connsiteX12" fmla="*/ 1618469 w 1622658"/>
                <a:gd name="connsiteY12" fmla="*/ 728375 h 1622656"/>
                <a:gd name="connsiteX13" fmla="*/ 1622658 w 1622658"/>
                <a:gd name="connsiteY13" fmla="*/ 811328 h 1622656"/>
                <a:gd name="connsiteX14" fmla="*/ 811329 w 1622658"/>
                <a:gd name="connsiteY14" fmla="*/ 1622656 h 1622656"/>
                <a:gd name="connsiteX15" fmla="*/ 0 w 1622658"/>
                <a:gd name="connsiteY15" fmla="*/ 811328 h 1622656"/>
                <a:gd name="connsiteX16" fmla="*/ 811329 w 1622658"/>
                <a:gd name="connsiteY16" fmla="*/ 0 h 1622656"/>
                <a:gd name="connsiteX17" fmla="*/ 811329 w 1622658"/>
                <a:gd name="connsiteY17" fmla="*/ 0 h 1622656"/>
                <a:gd name="connsiteX18" fmla="*/ 839915 w 1622658"/>
                <a:gd name="connsiteY18" fmla="*/ 1444 h 1622656"/>
                <a:gd name="connsiteX19" fmla="*/ 811329 w 1622658"/>
                <a:gd name="connsiteY19" fmla="*/ 0 h 1622656"/>
                <a:gd name="connsiteX0" fmla="*/ 1605023 w 1622658"/>
                <a:gd name="connsiteY0" fmla="*/ 647803 h 1622656"/>
                <a:gd name="connsiteX1" fmla="*/ 1606171 w 1622658"/>
                <a:gd name="connsiteY1" fmla="*/ 647803 h 1622656"/>
                <a:gd name="connsiteX2" fmla="*/ 1606175 w 1622658"/>
                <a:gd name="connsiteY2" fmla="*/ 647817 h 1622656"/>
                <a:gd name="connsiteX3" fmla="*/ 1607509 w 1622658"/>
                <a:gd name="connsiteY3" fmla="*/ 656559 h 1622656"/>
                <a:gd name="connsiteX4" fmla="*/ 1605023 w 1622658"/>
                <a:gd name="connsiteY4" fmla="*/ 647803 h 1622656"/>
                <a:gd name="connsiteX5" fmla="*/ 811329 w 1622658"/>
                <a:gd name="connsiteY5" fmla="*/ 0 h 1622656"/>
                <a:gd name="connsiteX6" fmla="*/ 811329 w 1622658"/>
                <a:gd name="connsiteY6" fmla="*/ 241256 h 1622656"/>
                <a:gd name="connsiteX7" fmla="*/ 241256 w 1622658"/>
                <a:gd name="connsiteY7" fmla="*/ 811328 h 1622656"/>
                <a:gd name="connsiteX8" fmla="*/ 811329 w 1622658"/>
                <a:gd name="connsiteY8" fmla="*/ 1381400 h 1622656"/>
                <a:gd name="connsiteX9" fmla="*/ 1381402 w 1622658"/>
                <a:gd name="connsiteY9" fmla="*/ 811328 h 1622656"/>
                <a:gd name="connsiteX10" fmla="*/ 1370646 w 1622658"/>
                <a:gd name="connsiteY10" fmla="*/ 704633 h 1622656"/>
                <a:gd name="connsiteX11" fmla="*/ 1607937 w 1622658"/>
                <a:gd name="connsiteY11" fmla="*/ 659367 h 1622656"/>
                <a:gd name="connsiteX12" fmla="*/ 1618469 w 1622658"/>
                <a:gd name="connsiteY12" fmla="*/ 728375 h 1622656"/>
                <a:gd name="connsiteX13" fmla="*/ 1622658 w 1622658"/>
                <a:gd name="connsiteY13" fmla="*/ 811328 h 1622656"/>
                <a:gd name="connsiteX14" fmla="*/ 811329 w 1622658"/>
                <a:gd name="connsiteY14" fmla="*/ 1622656 h 1622656"/>
                <a:gd name="connsiteX15" fmla="*/ 0 w 1622658"/>
                <a:gd name="connsiteY15" fmla="*/ 811328 h 1622656"/>
                <a:gd name="connsiteX16" fmla="*/ 811329 w 1622658"/>
                <a:gd name="connsiteY16" fmla="*/ 0 h 1622656"/>
                <a:gd name="connsiteX0" fmla="*/ 1607509 w 1622658"/>
                <a:gd name="connsiteY0" fmla="*/ 656559 h 1622656"/>
                <a:gd name="connsiteX1" fmla="*/ 1606171 w 1622658"/>
                <a:gd name="connsiteY1" fmla="*/ 647803 h 1622656"/>
                <a:gd name="connsiteX2" fmla="*/ 1606175 w 1622658"/>
                <a:gd name="connsiteY2" fmla="*/ 647817 h 1622656"/>
                <a:gd name="connsiteX3" fmla="*/ 1607509 w 1622658"/>
                <a:gd name="connsiteY3" fmla="*/ 656559 h 1622656"/>
                <a:gd name="connsiteX4" fmla="*/ 811329 w 1622658"/>
                <a:gd name="connsiteY4" fmla="*/ 0 h 1622656"/>
                <a:gd name="connsiteX5" fmla="*/ 811329 w 1622658"/>
                <a:gd name="connsiteY5" fmla="*/ 241256 h 1622656"/>
                <a:gd name="connsiteX6" fmla="*/ 241256 w 1622658"/>
                <a:gd name="connsiteY6" fmla="*/ 811328 h 1622656"/>
                <a:gd name="connsiteX7" fmla="*/ 811329 w 1622658"/>
                <a:gd name="connsiteY7" fmla="*/ 1381400 h 1622656"/>
                <a:gd name="connsiteX8" fmla="*/ 1381402 w 1622658"/>
                <a:gd name="connsiteY8" fmla="*/ 811328 h 1622656"/>
                <a:gd name="connsiteX9" fmla="*/ 1370646 w 1622658"/>
                <a:gd name="connsiteY9" fmla="*/ 704633 h 1622656"/>
                <a:gd name="connsiteX10" fmla="*/ 1607937 w 1622658"/>
                <a:gd name="connsiteY10" fmla="*/ 659367 h 1622656"/>
                <a:gd name="connsiteX11" fmla="*/ 1618469 w 1622658"/>
                <a:gd name="connsiteY11" fmla="*/ 728375 h 1622656"/>
                <a:gd name="connsiteX12" fmla="*/ 1622658 w 1622658"/>
                <a:gd name="connsiteY12" fmla="*/ 811328 h 1622656"/>
                <a:gd name="connsiteX13" fmla="*/ 811329 w 1622658"/>
                <a:gd name="connsiteY13" fmla="*/ 1622656 h 1622656"/>
                <a:gd name="connsiteX14" fmla="*/ 0 w 1622658"/>
                <a:gd name="connsiteY14" fmla="*/ 811328 h 1622656"/>
                <a:gd name="connsiteX15" fmla="*/ 811329 w 1622658"/>
                <a:gd name="connsiteY15" fmla="*/ 0 h 1622656"/>
                <a:gd name="connsiteX0" fmla="*/ 1607509 w 1622658"/>
                <a:gd name="connsiteY0" fmla="*/ 656559 h 1622656"/>
                <a:gd name="connsiteX1" fmla="*/ 1606171 w 1622658"/>
                <a:gd name="connsiteY1" fmla="*/ 647803 h 1622656"/>
                <a:gd name="connsiteX2" fmla="*/ 1607509 w 1622658"/>
                <a:gd name="connsiteY2" fmla="*/ 656559 h 1622656"/>
                <a:gd name="connsiteX3" fmla="*/ 811329 w 1622658"/>
                <a:gd name="connsiteY3" fmla="*/ 0 h 1622656"/>
                <a:gd name="connsiteX4" fmla="*/ 811329 w 1622658"/>
                <a:gd name="connsiteY4" fmla="*/ 241256 h 1622656"/>
                <a:gd name="connsiteX5" fmla="*/ 241256 w 1622658"/>
                <a:gd name="connsiteY5" fmla="*/ 811328 h 1622656"/>
                <a:gd name="connsiteX6" fmla="*/ 811329 w 1622658"/>
                <a:gd name="connsiteY6" fmla="*/ 1381400 h 1622656"/>
                <a:gd name="connsiteX7" fmla="*/ 1381402 w 1622658"/>
                <a:gd name="connsiteY7" fmla="*/ 811328 h 1622656"/>
                <a:gd name="connsiteX8" fmla="*/ 1370646 w 1622658"/>
                <a:gd name="connsiteY8" fmla="*/ 704633 h 1622656"/>
                <a:gd name="connsiteX9" fmla="*/ 1607937 w 1622658"/>
                <a:gd name="connsiteY9" fmla="*/ 659367 h 1622656"/>
                <a:gd name="connsiteX10" fmla="*/ 1618469 w 1622658"/>
                <a:gd name="connsiteY10" fmla="*/ 728375 h 1622656"/>
                <a:gd name="connsiteX11" fmla="*/ 1622658 w 1622658"/>
                <a:gd name="connsiteY11" fmla="*/ 811328 h 1622656"/>
                <a:gd name="connsiteX12" fmla="*/ 811329 w 1622658"/>
                <a:gd name="connsiteY12" fmla="*/ 1622656 h 1622656"/>
                <a:gd name="connsiteX13" fmla="*/ 0 w 1622658"/>
                <a:gd name="connsiteY13" fmla="*/ 811328 h 1622656"/>
                <a:gd name="connsiteX14" fmla="*/ 811329 w 1622658"/>
                <a:gd name="connsiteY14" fmla="*/ 0 h 1622656"/>
                <a:gd name="connsiteX0" fmla="*/ 811329 w 1622658"/>
                <a:gd name="connsiteY0" fmla="*/ 0 h 1622656"/>
                <a:gd name="connsiteX1" fmla="*/ 811329 w 1622658"/>
                <a:gd name="connsiteY1" fmla="*/ 241256 h 1622656"/>
                <a:gd name="connsiteX2" fmla="*/ 241256 w 1622658"/>
                <a:gd name="connsiteY2" fmla="*/ 811328 h 1622656"/>
                <a:gd name="connsiteX3" fmla="*/ 811329 w 1622658"/>
                <a:gd name="connsiteY3" fmla="*/ 1381400 h 1622656"/>
                <a:gd name="connsiteX4" fmla="*/ 1381402 w 1622658"/>
                <a:gd name="connsiteY4" fmla="*/ 811328 h 1622656"/>
                <a:gd name="connsiteX5" fmla="*/ 1370646 w 1622658"/>
                <a:gd name="connsiteY5" fmla="*/ 704633 h 1622656"/>
                <a:gd name="connsiteX6" fmla="*/ 1607937 w 1622658"/>
                <a:gd name="connsiteY6" fmla="*/ 659367 h 1622656"/>
                <a:gd name="connsiteX7" fmla="*/ 1618469 w 1622658"/>
                <a:gd name="connsiteY7" fmla="*/ 728375 h 1622656"/>
                <a:gd name="connsiteX8" fmla="*/ 1622658 w 1622658"/>
                <a:gd name="connsiteY8" fmla="*/ 811328 h 1622656"/>
                <a:gd name="connsiteX9" fmla="*/ 811329 w 1622658"/>
                <a:gd name="connsiteY9" fmla="*/ 1622656 h 1622656"/>
                <a:gd name="connsiteX10" fmla="*/ 0 w 1622658"/>
                <a:gd name="connsiteY10" fmla="*/ 811328 h 1622656"/>
                <a:gd name="connsiteX11" fmla="*/ 811329 w 1622658"/>
                <a:gd name="connsiteY11" fmla="*/ 0 h 162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2658" h="1622656">
                  <a:moveTo>
                    <a:pt x="811329" y="0"/>
                  </a:moveTo>
                  <a:lnTo>
                    <a:pt x="811329" y="241256"/>
                  </a:lnTo>
                  <a:cubicBezTo>
                    <a:pt x="496486" y="241256"/>
                    <a:pt x="241256" y="496486"/>
                    <a:pt x="241256" y="811328"/>
                  </a:cubicBezTo>
                  <a:cubicBezTo>
                    <a:pt x="241256" y="1126170"/>
                    <a:pt x="496486" y="1381400"/>
                    <a:pt x="811329" y="1381400"/>
                  </a:cubicBezTo>
                  <a:cubicBezTo>
                    <a:pt x="1126172" y="1381400"/>
                    <a:pt x="1381402" y="1126170"/>
                    <a:pt x="1381402" y="811328"/>
                  </a:cubicBezTo>
                  <a:lnTo>
                    <a:pt x="1370646" y="704633"/>
                  </a:lnTo>
                  <a:lnTo>
                    <a:pt x="1607937" y="659367"/>
                  </a:lnTo>
                  <a:lnTo>
                    <a:pt x="1618469" y="728375"/>
                  </a:lnTo>
                  <a:cubicBezTo>
                    <a:pt x="1621239" y="755649"/>
                    <a:pt x="1622658" y="783323"/>
                    <a:pt x="1622658" y="811328"/>
                  </a:cubicBezTo>
                  <a:cubicBezTo>
                    <a:pt x="1622658" y="1259412"/>
                    <a:pt x="1259414" y="1622656"/>
                    <a:pt x="811329" y="1622656"/>
                  </a:cubicBezTo>
                  <a:cubicBezTo>
                    <a:pt x="363244" y="1622656"/>
                    <a:pt x="0" y="1259412"/>
                    <a:pt x="0" y="811328"/>
                  </a:cubicBezTo>
                  <a:cubicBezTo>
                    <a:pt x="0" y="363244"/>
                    <a:pt x="363244" y="0"/>
                    <a:pt x="811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6" name="ValueShape3">
              <a:extLst>
                <a:ext uri="{FF2B5EF4-FFF2-40B4-BE49-F238E27FC236}">
                  <a16:creationId xmlns:a16="http://schemas.microsoft.com/office/drawing/2014/main" id="{1582CB5D-4A11-4028-8777-1D380F8211B2}"/>
                </a:ext>
              </a:extLst>
            </p:cNvPr>
            <p:cNvSpPr/>
            <p:nvPr/>
          </p:nvSpPr>
          <p:spPr>
            <a:xfrm>
              <a:off x="8169383" y="2232171"/>
              <a:ext cx="1622658" cy="1622656"/>
            </a:xfrm>
            <a:prstGeom prst="blockArc">
              <a:avLst>
                <a:gd name="adj1" fmla="val 16200000"/>
                <a:gd name="adj2" fmla="val 20952000"/>
                <a:gd name="adj3" fmla="val 14941"/>
              </a:avLst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579DEA5A-C24B-47F1-B772-8921251BDCBE}"/>
              </a:ext>
            </a:extLst>
          </p:cNvPr>
          <p:cNvGrpSpPr/>
          <p:nvPr/>
        </p:nvGrpSpPr>
        <p:grpSpPr>
          <a:xfrm>
            <a:off x="5068739" y="2018346"/>
            <a:ext cx="2052935" cy="2052933"/>
            <a:chOff x="5069400" y="2017368"/>
            <a:chExt cx="2053202" cy="2053200"/>
          </a:xfrm>
        </p:grpSpPr>
        <p:sp>
          <p:nvSpPr>
            <p:cNvPr id="14" name="ValueBack2">
              <a:extLst>
                <a:ext uri="{FF2B5EF4-FFF2-40B4-BE49-F238E27FC236}">
                  <a16:creationId xmlns:a16="http://schemas.microsoft.com/office/drawing/2014/main" id="{37B54965-C04C-46F2-8874-06067567ABD1}"/>
                </a:ext>
              </a:extLst>
            </p:cNvPr>
            <p:cNvSpPr/>
            <p:nvPr/>
          </p:nvSpPr>
          <p:spPr>
            <a:xfrm rot="8100000">
              <a:off x="5069400" y="2017368"/>
              <a:ext cx="2053202" cy="2053200"/>
            </a:xfrm>
            <a:prstGeom prst="teardrop">
              <a:avLst>
                <a:gd name="adj" fmla="val 101095"/>
              </a:avLst>
            </a:prstGeom>
            <a:gradFill flip="none" rotWithShape="0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ValueText2">
              <a:extLst>
                <a:ext uri="{FF2B5EF4-FFF2-40B4-BE49-F238E27FC236}">
                  <a16:creationId xmlns:a16="http://schemas.microsoft.com/office/drawing/2014/main" id="{F97AEDF4-D11A-408D-AF94-240EB6C47281}"/>
                </a:ext>
              </a:extLst>
            </p:cNvPr>
            <p:cNvSpPr txBox="1"/>
            <p:nvPr/>
          </p:nvSpPr>
          <p:spPr>
            <a:xfrm>
              <a:off x="5746100" y="2811394"/>
              <a:ext cx="699800" cy="524850"/>
            </a:xfrm>
            <a:prstGeom prst="rect">
              <a:avLst/>
            </a:prstGeom>
            <a:noFill/>
          </p:spPr>
          <p:txBody>
            <a:bodyPr wrap="none" anchor="ctr" anchorCtr="0">
              <a:prstTxWarp prst="textPlain">
                <a:avLst/>
              </a:prstTxWarp>
              <a:normAutofit fontScale="55000" lnSpcReduction="20000"/>
            </a:bodyPr>
            <a:lstStyle/>
            <a:p>
              <a:pPr defTabSz="457154"/>
              <a:r>
                <a:rPr lang="en-US" sz="5999">
                  <a:solidFill>
                    <a:srgbClr val="298CC5"/>
                  </a:solidFill>
                  <a:latin typeface="Arial"/>
                  <a:ea typeface="微软雅黑"/>
                  <a:cs typeface="+mn-ea"/>
                  <a:sym typeface="+mn-lt"/>
                </a:rPr>
                <a:t>74%</a:t>
              </a:r>
              <a:endParaRPr lang="en-US" sz="5999" dirty="0">
                <a:solidFill>
                  <a:srgbClr val="298CC5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AE3919B0-BD37-49AC-8691-7C01F5797972}"/>
                </a:ext>
              </a:extLst>
            </p:cNvPr>
            <p:cNvSpPr/>
            <p:nvPr/>
          </p:nvSpPr>
          <p:spPr>
            <a:xfrm>
              <a:off x="5284672" y="2232171"/>
              <a:ext cx="811330" cy="862211"/>
            </a:xfrm>
            <a:custGeom>
              <a:avLst/>
              <a:gdLst>
                <a:gd name="connsiteX0" fmla="*/ 3357 w 895149"/>
                <a:gd name="connsiteY0" fmla="*/ 877796 h 903730"/>
                <a:gd name="connsiteX1" fmla="*/ 6289 w 895149"/>
                <a:gd name="connsiteY1" fmla="*/ 903730 h 903730"/>
                <a:gd name="connsiteX2" fmla="*/ 5631 w 895149"/>
                <a:gd name="connsiteY2" fmla="*/ 903730 h 903730"/>
                <a:gd name="connsiteX3" fmla="*/ 4189 w 895149"/>
                <a:gd name="connsiteY3" fmla="*/ 894282 h 903730"/>
                <a:gd name="connsiteX4" fmla="*/ 893655 w 895149"/>
                <a:gd name="connsiteY4" fmla="*/ 4157 h 903730"/>
                <a:gd name="connsiteX5" fmla="*/ 894283 w 895149"/>
                <a:gd name="connsiteY5" fmla="*/ 4189 h 903730"/>
                <a:gd name="connsiteX6" fmla="*/ 895149 w 895149"/>
                <a:gd name="connsiteY6" fmla="*/ 4321 h 903730"/>
                <a:gd name="connsiteX7" fmla="*/ 895149 w 895149"/>
                <a:gd name="connsiteY7" fmla="*/ 4382 h 903730"/>
                <a:gd name="connsiteX8" fmla="*/ 811329 w 895149"/>
                <a:gd name="connsiteY8" fmla="*/ 0 h 903730"/>
                <a:gd name="connsiteX9" fmla="*/ 811330 w 895149"/>
                <a:gd name="connsiteY9" fmla="*/ 241256 h 903730"/>
                <a:gd name="connsiteX10" fmla="*/ 811329 w 895149"/>
                <a:gd name="connsiteY10" fmla="*/ 241256 h 903730"/>
                <a:gd name="connsiteX11" fmla="*/ 241256 w 895149"/>
                <a:gd name="connsiteY11" fmla="*/ 811328 h 903730"/>
                <a:gd name="connsiteX12" fmla="*/ 246941 w 895149"/>
                <a:gd name="connsiteY12" fmla="*/ 867721 h 903730"/>
                <a:gd name="connsiteX13" fmla="*/ 243564 w 895149"/>
                <a:gd name="connsiteY13" fmla="*/ 847049 h 903730"/>
                <a:gd name="connsiteX14" fmla="*/ 2570 w 895149"/>
                <a:gd name="connsiteY14" fmla="*/ 862211 h 903730"/>
                <a:gd name="connsiteX15" fmla="*/ 0 w 895149"/>
                <a:gd name="connsiteY15" fmla="*/ 811328 h 903730"/>
                <a:gd name="connsiteX16" fmla="*/ 811329 w 895149"/>
                <a:gd name="connsiteY16" fmla="*/ 0 h 903730"/>
                <a:gd name="connsiteX0" fmla="*/ 3357 w 895149"/>
                <a:gd name="connsiteY0" fmla="*/ 877796 h 903730"/>
                <a:gd name="connsiteX1" fmla="*/ 6289 w 895149"/>
                <a:gd name="connsiteY1" fmla="*/ 903730 h 903730"/>
                <a:gd name="connsiteX2" fmla="*/ 5631 w 895149"/>
                <a:gd name="connsiteY2" fmla="*/ 903730 h 903730"/>
                <a:gd name="connsiteX3" fmla="*/ 4189 w 895149"/>
                <a:gd name="connsiteY3" fmla="*/ 894282 h 903730"/>
                <a:gd name="connsiteX4" fmla="*/ 3357 w 895149"/>
                <a:gd name="connsiteY4" fmla="*/ 877796 h 903730"/>
                <a:gd name="connsiteX5" fmla="*/ 895149 w 895149"/>
                <a:gd name="connsiteY5" fmla="*/ 4382 h 903730"/>
                <a:gd name="connsiteX6" fmla="*/ 894283 w 895149"/>
                <a:gd name="connsiteY6" fmla="*/ 4189 h 903730"/>
                <a:gd name="connsiteX7" fmla="*/ 895149 w 895149"/>
                <a:gd name="connsiteY7" fmla="*/ 4321 h 903730"/>
                <a:gd name="connsiteX8" fmla="*/ 895149 w 895149"/>
                <a:gd name="connsiteY8" fmla="*/ 4382 h 903730"/>
                <a:gd name="connsiteX9" fmla="*/ 811329 w 895149"/>
                <a:gd name="connsiteY9" fmla="*/ 0 h 903730"/>
                <a:gd name="connsiteX10" fmla="*/ 811330 w 895149"/>
                <a:gd name="connsiteY10" fmla="*/ 241256 h 903730"/>
                <a:gd name="connsiteX11" fmla="*/ 811329 w 895149"/>
                <a:gd name="connsiteY11" fmla="*/ 241256 h 903730"/>
                <a:gd name="connsiteX12" fmla="*/ 241256 w 895149"/>
                <a:gd name="connsiteY12" fmla="*/ 811328 h 903730"/>
                <a:gd name="connsiteX13" fmla="*/ 246941 w 895149"/>
                <a:gd name="connsiteY13" fmla="*/ 867721 h 903730"/>
                <a:gd name="connsiteX14" fmla="*/ 243564 w 895149"/>
                <a:gd name="connsiteY14" fmla="*/ 847049 h 903730"/>
                <a:gd name="connsiteX15" fmla="*/ 2570 w 895149"/>
                <a:gd name="connsiteY15" fmla="*/ 862211 h 903730"/>
                <a:gd name="connsiteX16" fmla="*/ 0 w 895149"/>
                <a:gd name="connsiteY16" fmla="*/ 811328 h 903730"/>
                <a:gd name="connsiteX17" fmla="*/ 811329 w 895149"/>
                <a:gd name="connsiteY17" fmla="*/ 0 h 903730"/>
                <a:gd name="connsiteX0" fmla="*/ 3357 w 895149"/>
                <a:gd name="connsiteY0" fmla="*/ 877796 h 903730"/>
                <a:gd name="connsiteX1" fmla="*/ 6289 w 895149"/>
                <a:gd name="connsiteY1" fmla="*/ 903730 h 903730"/>
                <a:gd name="connsiteX2" fmla="*/ 5631 w 895149"/>
                <a:gd name="connsiteY2" fmla="*/ 903730 h 903730"/>
                <a:gd name="connsiteX3" fmla="*/ 4189 w 895149"/>
                <a:gd name="connsiteY3" fmla="*/ 894282 h 903730"/>
                <a:gd name="connsiteX4" fmla="*/ 3357 w 895149"/>
                <a:gd name="connsiteY4" fmla="*/ 877796 h 903730"/>
                <a:gd name="connsiteX5" fmla="*/ 895149 w 895149"/>
                <a:gd name="connsiteY5" fmla="*/ 4321 h 903730"/>
                <a:gd name="connsiteX6" fmla="*/ 894283 w 895149"/>
                <a:gd name="connsiteY6" fmla="*/ 4189 h 903730"/>
                <a:gd name="connsiteX7" fmla="*/ 895149 w 895149"/>
                <a:gd name="connsiteY7" fmla="*/ 4321 h 903730"/>
                <a:gd name="connsiteX8" fmla="*/ 811329 w 895149"/>
                <a:gd name="connsiteY8" fmla="*/ 0 h 903730"/>
                <a:gd name="connsiteX9" fmla="*/ 811330 w 895149"/>
                <a:gd name="connsiteY9" fmla="*/ 241256 h 903730"/>
                <a:gd name="connsiteX10" fmla="*/ 811329 w 895149"/>
                <a:gd name="connsiteY10" fmla="*/ 241256 h 903730"/>
                <a:gd name="connsiteX11" fmla="*/ 241256 w 895149"/>
                <a:gd name="connsiteY11" fmla="*/ 811328 h 903730"/>
                <a:gd name="connsiteX12" fmla="*/ 246941 w 895149"/>
                <a:gd name="connsiteY12" fmla="*/ 867721 h 903730"/>
                <a:gd name="connsiteX13" fmla="*/ 243564 w 895149"/>
                <a:gd name="connsiteY13" fmla="*/ 847049 h 903730"/>
                <a:gd name="connsiteX14" fmla="*/ 2570 w 895149"/>
                <a:gd name="connsiteY14" fmla="*/ 862211 h 903730"/>
                <a:gd name="connsiteX15" fmla="*/ 0 w 895149"/>
                <a:gd name="connsiteY15" fmla="*/ 811328 h 903730"/>
                <a:gd name="connsiteX16" fmla="*/ 811329 w 895149"/>
                <a:gd name="connsiteY16" fmla="*/ 0 h 903730"/>
                <a:gd name="connsiteX0" fmla="*/ 3357 w 811330"/>
                <a:gd name="connsiteY0" fmla="*/ 877796 h 903730"/>
                <a:gd name="connsiteX1" fmla="*/ 6289 w 811330"/>
                <a:gd name="connsiteY1" fmla="*/ 903730 h 903730"/>
                <a:gd name="connsiteX2" fmla="*/ 5631 w 811330"/>
                <a:gd name="connsiteY2" fmla="*/ 903730 h 903730"/>
                <a:gd name="connsiteX3" fmla="*/ 4189 w 811330"/>
                <a:gd name="connsiteY3" fmla="*/ 894282 h 903730"/>
                <a:gd name="connsiteX4" fmla="*/ 3357 w 811330"/>
                <a:gd name="connsiteY4" fmla="*/ 877796 h 903730"/>
                <a:gd name="connsiteX5" fmla="*/ 811329 w 811330"/>
                <a:gd name="connsiteY5" fmla="*/ 0 h 903730"/>
                <a:gd name="connsiteX6" fmla="*/ 811330 w 811330"/>
                <a:gd name="connsiteY6" fmla="*/ 241256 h 903730"/>
                <a:gd name="connsiteX7" fmla="*/ 811329 w 811330"/>
                <a:gd name="connsiteY7" fmla="*/ 241256 h 903730"/>
                <a:gd name="connsiteX8" fmla="*/ 241256 w 811330"/>
                <a:gd name="connsiteY8" fmla="*/ 811328 h 903730"/>
                <a:gd name="connsiteX9" fmla="*/ 246941 w 811330"/>
                <a:gd name="connsiteY9" fmla="*/ 867721 h 903730"/>
                <a:gd name="connsiteX10" fmla="*/ 243564 w 811330"/>
                <a:gd name="connsiteY10" fmla="*/ 847049 h 903730"/>
                <a:gd name="connsiteX11" fmla="*/ 2570 w 811330"/>
                <a:gd name="connsiteY11" fmla="*/ 862211 h 903730"/>
                <a:gd name="connsiteX12" fmla="*/ 0 w 811330"/>
                <a:gd name="connsiteY12" fmla="*/ 811328 h 903730"/>
                <a:gd name="connsiteX13" fmla="*/ 811329 w 811330"/>
                <a:gd name="connsiteY13" fmla="*/ 0 h 903730"/>
                <a:gd name="connsiteX0" fmla="*/ 3357 w 811330"/>
                <a:gd name="connsiteY0" fmla="*/ 877796 h 903730"/>
                <a:gd name="connsiteX1" fmla="*/ 6289 w 811330"/>
                <a:gd name="connsiteY1" fmla="*/ 903730 h 903730"/>
                <a:gd name="connsiteX2" fmla="*/ 5631 w 811330"/>
                <a:gd name="connsiteY2" fmla="*/ 903730 h 903730"/>
                <a:gd name="connsiteX3" fmla="*/ 4189 w 811330"/>
                <a:gd name="connsiteY3" fmla="*/ 894282 h 903730"/>
                <a:gd name="connsiteX4" fmla="*/ 3357 w 811330"/>
                <a:gd name="connsiteY4" fmla="*/ 877796 h 903730"/>
                <a:gd name="connsiteX5" fmla="*/ 811329 w 811330"/>
                <a:gd name="connsiteY5" fmla="*/ 0 h 903730"/>
                <a:gd name="connsiteX6" fmla="*/ 811330 w 811330"/>
                <a:gd name="connsiteY6" fmla="*/ 241256 h 903730"/>
                <a:gd name="connsiteX7" fmla="*/ 811329 w 811330"/>
                <a:gd name="connsiteY7" fmla="*/ 241256 h 903730"/>
                <a:gd name="connsiteX8" fmla="*/ 241256 w 811330"/>
                <a:gd name="connsiteY8" fmla="*/ 811328 h 903730"/>
                <a:gd name="connsiteX9" fmla="*/ 243564 w 811330"/>
                <a:gd name="connsiteY9" fmla="*/ 847049 h 903730"/>
                <a:gd name="connsiteX10" fmla="*/ 2570 w 811330"/>
                <a:gd name="connsiteY10" fmla="*/ 862211 h 903730"/>
                <a:gd name="connsiteX11" fmla="*/ 0 w 811330"/>
                <a:gd name="connsiteY11" fmla="*/ 811328 h 903730"/>
                <a:gd name="connsiteX12" fmla="*/ 811329 w 811330"/>
                <a:gd name="connsiteY12" fmla="*/ 0 h 903730"/>
                <a:gd name="connsiteX0" fmla="*/ 3357 w 811330"/>
                <a:gd name="connsiteY0" fmla="*/ 877796 h 903730"/>
                <a:gd name="connsiteX1" fmla="*/ 6289 w 811330"/>
                <a:gd name="connsiteY1" fmla="*/ 903730 h 903730"/>
                <a:gd name="connsiteX2" fmla="*/ 5631 w 811330"/>
                <a:gd name="connsiteY2" fmla="*/ 903730 h 903730"/>
                <a:gd name="connsiteX3" fmla="*/ 3357 w 811330"/>
                <a:gd name="connsiteY3" fmla="*/ 877796 h 903730"/>
                <a:gd name="connsiteX4" fmla="*/ 811329 w 811330"/>
                <a:gd name="connsiteY4" fmla="*/ 0 h 903730"/>
                <a:gd name="connsiteX5" fmla="*/ 811330 w 811330"/>
                <a:gd name="connsiteY5" fmla="*/ 241256 h 903730"/>
                <a:gd name="connsiteX6" fmla="*/ 811329 w 811330"/>
                <a:gd name="connsiteY6" fmla="*/ 241256 h 903730"/>
                <a:gd name="connsiteX7" fmla="*/ 241256 w 811330"/>
                <a:gd name="connsiteY7" fmla="*/ 811328 h 903730"/>
                <a:gd name="connsiteX8" fmla="*/ 243564 w 811330"/>
                <a:gd name="connsiteY8" fmla="*/ 847049 h 903730"/>
                <a:gd name="connsiteX9" fmla="*/ 2570 w 811330"/>
                <a:gd name="connsiteY9" fmla="*/ 862211 h 903730"/>
                <a:gd name="connsiteX10" fmla="*/ 0 w 811330"/>
                <a:gd name="connsiteY10" fmla="*/ 811328 h 903730"/>
                <a:gd name="connsiteX11" fmla="*/ 811329 w 811330"/>
                <a:gd name="connsiteY11" fmla="*/ 0 h 903730"/>
                <a:gd name="connsiteX0" fmla="*/ 3357 w 811330"/>
                <a:gd name="connsiteY0" fmla="*/ 877796 h 903730"/>
                <a:gd name="connsiteX1" fmla="*/ 6289 w 811330"/>
                <a:gd name="connsiteY1" fmla="*/ 903730 h 903730"/>
                <a:gd name="connsiteX2" fmla="*/ 3357 w 811330"/>
                <a:gd name="connsiteY2" fmla="*/ 877796 h 903730"/>
                <a:gd name="connsiteX3" fmla="*/ 811329 w 811330"/>
                <a:gd name="connsiteY3" fmla="*/ 0 h 903730"/>
                <a:gd name="connsiteX4" fmla="*/ 811330 w 811330"/>
                <a:gd name="connsiteY4" fmla="*/ 241256 h 903730"/>
                <a:gd name="connsiteX5" fmla="*/ 811329 w 811330"/>
                <a:gd name="connsiteY5" fmla="*/ 241256 h 903730"/>
                <a:gd name="connsiteX6" fmla="*/ 241256 w 811330"/>
                <a:gd name="connsiteY6" fmla="*/ 811328 h 903730"/>
                <a:gd name="connsiteX7" fmla="*/ 243564 w 811330"/>
                <a:gd name="connsiteY7" fmla="*/ 847049 h 903730"/>
                <a:gd name="connsiteX8" fmla="*/ 2570 w 811330"/>
                <a:gd name="connsiteY8" fmla="*/ 862211 h 903730"/>
                <a:gd name="connsiteX9" fmla="*/ 0 w 811330"/>
                <a:gd name="connsiteY9" fmla="*/ 811328 h 903730"/>
                <a:gd name="connsiteX10" fmla="*/ 811329 w 811330"/>
                <a:gd name="connsiteY10" fmla="*/ 0 h 903730"/>
                <a:gd name="connsiteX0" fmla="*/ 811329 w 811330"/>
                <a:gd name="connsiteY0" fmla="*/ 0 h 862211"/>
                <a:gd name="connsiteX1" fmla="*/ 811330 w 811330"/>
                <a:gd name="connsiteY1" fmla="*/ 241256 h 862211"/>
                <a:gd name="connsiteX2" fmla="*/ 811329 w 811330"/>
                <a:gd name="connsiteY2" fmla="*/ 241256 h 862211"/>
                <a:gd name="connsiteX3" fmla="*/ 241256 w 811330"/>
                <a:gd name="connsiteY3" fmla="*/ 811328 h 862211"/>
                <a:gd name="connsiteX4" fmla="*/ 243564 w 811330"/>
                <a:gd name="connsiteY4" fmla="*/ 847049 h 862211"/>
                <a:gd name="connsiteX5" fmla="*/ 2570 w 811330"/>
                <a:gd name="connsiteY5" fmla="*/ 862211 h 862211"/>
                <a:gd name="connsiteX6" fmla="*/ 0 w 811330"/>
                <a:gd name="connsiteY6" fmla="*/ 811328 h 862211"/>
                <a:gd name="connsiteX7" fmla="*/ 811329 w 811330"/>
                <a:gd name="connsiteY7" fmla="*/ 0 h 86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1330" h="862211">
                  <a:moveTo>
                    <a:pt x="811329" y="0"/>
                  </a:moveTo>
                  <a:cubicBezTo>
                    <a:pt x="811329" y="80419"/>
                    <a:pt x="811330" y="160837"/>
                    <a:pt x="811330" y="241256"/>
                  </a:cubicBezTo>
                  <a:lnTo>
                    <a:pt x="811329" y="241256"/>
                  </a:lnTo>
                  <a:cubicBezTo>
                    <a:pt x="496486" y="241256"/>
                    <a:pt x="241256" y="496486"/>
                    <a:pt x="241256" y="811328"/>
                  </a:cubicBezTo>
                  <a:lnTo>
                    <a:pt x="243564" y="847049"/>
                  </a:lnTo>
                  <a:lnTo>
                    <a:pt x="2570" y="862211"/>
                  </a:lnTo>
                  <a:lnTo>
                    <a:pt x="0" y="811328"/>
                  </a:lnTo>
                  <a:cubicBezTo>
                    <a:pt x="0" y="363244"/>
                    <a:pt x="363244" y="0"/>
                    <a:pt x="811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7" name="ValueShape2">
              <a:extLst>
                <a:ext uri="{FF2B5EF4-FFF2-40B4-BE49-F238E27FC236}">
                  <a16:creationId xmlns:a16="http://schemas.microsoft.com/office/drawing/2014/main" id="{6906270E-B884-40C0-A541-C6139BFF57EF}"/>
                </a:ext>
              </a:extLst>
            </p:cNvPr>
            <p:cNvSpPr/>
            <p:nvPr/>
          </p:nvSpPr>
          <p:spPr>
            <a:xfrm>
              <a:off x="5284671" y="2232171"/>
              <a:ext cx="1622658" cy="1622656"/>
            </a:xfrm>
            <a:prstGeom prst="blockArc">
              <a:avLst>
                <a:gd name="adj1" fmla="val 16200000"/>
                <a:gd name="adj2" fmla="val 10584000"/>
                <a:gd name="adj3" fmla="val 14941"/>
              </a:avLst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7025507A-D244-4933-8445-710D599E2A28}"/>
              </a:ext>
            </a:extLst>
          </p:cNvPr>
          <p:cNvGrpSpPr/>
          <p:nvPr/>
        </p:nvGrpSpPr>
        <p:grpSpPr>
          <a:xfrm>
            <a:off x="2184401" y="2018346"/>
            <a:ext cx="2052935" cy="2052933"/>
            <a:chOff x="2184686" y="2017368"/>
            <a:chExt cx="2053202" cy="2053200"/>
          </a:xfrm>
        </p:grpSpPr>
        <p:sp>
          <p:nvSpPr>
            <p:cNvPr id="5" name="ValueBack1">
              <a:extLst>
                <a:ext uri="{FF2B5EF4-FFF2-40B4-BE49-F238E27FC236}">
                  <a16:creationId xmlns:a16="http://schemas.microsoft.com/office/drawing/2014/main" id="{2359F855-712E-4616-BEAC-492C3D6F6C2D}"/>
                </a:ext>
              </a:extLst>
            </p:cNvPr>
            <p:cNvSpPr/>
            <p:nvPr/>
          </p:nvSpPr>
          <p:spPr>
            <a:xfrm rot="8100000">
              <a:off x="2184686" y="2017368"/>
              <a:ext cx="2053202" cy="2053200"/>
            </a:xfrm>
            <a:prstGeom prst="teardrop">
              <a:avLst>
                <a:gd name="adj" fmla="val 101095"/>
              </a:avLst>
            </a:prstGeom>
            <a:gradFill flip="none" rotWithShape="0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ValueText1">
              <a:extLst>
                <a:ext uri="{FF2B5EF4-FFF2-40B4-BE49-F238E27FC236}">
                  <a16:creationId xmlns:a16="http://schemas.microsoft.com/office/drawing/2014/main" id="{F97AEDF4-D11A-408D-AF94-240EB6C47281}"/>
                </a:ext>
              </a:extLst>
            </p:cNvPr>
            <p:cNvSpPr txBox="1"/>
            <p:nvPr/>
          </p:nvSpPr>
          <p:spPr>
            <a:xfrm>
              <a:off x="2861387" y="2811394"/>
              <a:ext cx="699800" cy="524850"/>
            </a:xfrm>
            <a:prstGeom prst="rect">
              <a:avLst/>
            </a:prstGeom>
            <a:noFill/>
          </p:spPr>
          <p:txBody>
            <a:bodyPr wrap="none" anchor="ctr" anchorCtr="0">
              <a:prstTxWarp prst="textPlain">
                <a:avLst/>
              </a:prstTxWarp>
              <a:normAutofit fontScale="55000" lnSpcReduction="20000"/>
            </a:bodyPr>
            <a:lstStyle/>
            <a:p>
              <a:pPr defTabSz="457154"/>
              <a:r>
                <a:rPr lang="en-US" sz="5999" dirty="0">
                  <a:solidFill>
                    <a:srgbClr val="298CC5"/>
                  </a:solidFill>
                  <a:latin typeface="Arial"/>
                  <a:ea typeface="微软雅黑"/>
                  <a:cs typeface="+mn-ea"/>
                  <a:sym typeface="+mn-lt"/>
                </a:rPr>
                <a:t>50%</a:t>
              </a: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4050E41-4FC9-4D92-AAA3-17FE069F2B57}"/>
                </a:ext>
              </a:extLst>
            </p:cNvPr>
            <p:cNvSpPr/>
            <p:nvPr/>
          </p:nvSpPr>
          <p:spPr>
            <a:xfrm>
              <a:off x="2399958" y="2232171"/>
              <a:ext cx="811329" cy="1622656"/>
            </a:xfrm>
            <a:custGeom>
              <a:avLst/>
              <a:gdLst>
                <a:gd name="connsiteX0" fmla="*/ 811329 w 811329"/>
                <a:gd name="connsiteY0" fmla="*/ 0 h 1622656"/>
                <a:gd name="connsiteX1" fmla="*/ 811329 w 811329"/>
                <a:gd name="connsiteY1" fmla="*/ 241256 h 1622656"/>
                <a:gd name="connsiteX2" fmla="*/ 241256 w 811329"/>
                <a:gd name="connsiteY2" fmla="*/ 811328 h 1622656"/>
                <a:gd name="connsiteX3" fmla="*/ 811329 w 811329"/>
                <a:gd name="connsiteY3" fmla="*/ 1381400 h 1622656"/>
                <a:gd name="connsiteX4" fmla="*/ 811329 w 811329"/>
                <a:gd name="connsiteY4" fmla="*/ 1622656 h 1622656"/>
                <a:gd name="connsiteX5" fmla="*/ 0 w 811329"/>
                <a:gd name="connsiteY5" fmla="*/ 811328 h 1622656"/>
                <a:gd name="connsiteX6" fmla="*/ 811329 w 811329"/>
                <a:gd name="connsiteY6" fmla="*/ 0 h 162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1329" h="1622656">
                  <a:moveTo>
                    <a:pt x="811329" y="0"/>
                  </a:moveTo>
                  <a:lnTo>
                    <a:pt x="811329" y="241256"/>
                  </a:lnTo>
                  <a:cubicBezTo>
                    <a:pt x="496486" y="241256"/>
                    <a:pt x="241256" y="496486"/>
                    <a:pt x="241256" y="811328"/>
                  </a:cubicBezTo>
                  <a:cubicBezTo>
                    <a:pt x="241256" y="1126170"/>
                    <a:pt x="496486" y="1381400"/>
                    <a:pt x="811329" y="1381400"/>
                  </a:cubicBezTo>
                  <a:lnTo>
                    <a:pt x="811329" y="1622656"/>
                  </a:lnTo>
                  <a:cubicBezTo>
                    <a:pt x="363244" y="1622656"/>
                    <a:pt x="0" y="1259412"/>
                    <a:pt x="0" y="811328"/>
                  </a:cubicBezTo>
                  <a:cubicBezTo>
                    <a:pt x="0" y="363244"/>
                    <a:pt x="363244" y="0"/>
                    <a:pt x="8113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8" name="ValueShape1">
              <a:extLst>
                <a:ext uri="{FF2B5EF4-FFF2-40B4-BE49-F238E27FC236}">
                  <a16:creationId xmlns:a16="http://schemas.microsoft.com/office/drawing/2014/main" id="{7A0141E1-A222-44C7-9503-18DFB7B4D3A7}"/>
                </a:ext>
              </a:extLst>
            </p:cNvPr>
            <p:cNvSpPr/>
            <p:nvPr/>
          </p:nvSpPr>
          <p:spPr>
            <a:xfrm>
              <a:off x="2399957" y="2232171"/>
              <a:ext cx="1622658" cy="1622656"/>
            </a:xfrm>
            <a:prstGeom prst="blockArc">
              <a:avLst>
                <a:gd name="adj1" fmla="val 16200000"/>
                <a:gd name="adj2" fmla="val 5400000"/>
                <a:gd name="adj3" fmla="val 14941"/>
              </a:avLst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FC9A82A6-814A-44F3-9C68-AAB9CF468EE6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022D359C-FF99-4F87-A05F-18DC5DF6D47B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63" name="文本框 7">
              <a:extLst>
                <a:ext uri="{FF2B5EF4-FFF2-40B4-BE49-F238E27FC236}">
                  <a16:creationId xmlns:a16="http://schemas.microsoft.com/office/drawing/2014/main" id="{83757C5B-6C77-4731-8CFA-21AE599734F2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4" name="矩形 63">
              <a:extLst>
                <a:ext uri="{FF2B5EF4-FFF2-40B4-BE49-F238E27FC236}">
                  <a16:creationId xmlns:a16="http://schemas.microsoft.com/office/drawing/2014/main" id="{09BD08E6-045D-44D4-BFD4-8EB7FC962379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8809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orbShape1">
            <a:extLst>
              <a:ext uri="{FF2B5EF4-FFF2-40B4-BE49-F238E27FC236}">
                <a16:creationId xmlns:a16="http://schemas.microsoft.com/office/drawing/2014/main" id="{B665E0BD-460A-48C7-83CB-07761DD9C8A1}"/>
              </a:ext>
            </a:extLst>
          </p:cNvPr>
          <p:cNvSpPr/>
          <p:nvPr/>
        </p:nvSpPr>
        <p:spPr bwMode="auto">
          <a:xfrm>
            <a:off x="2264302" y="2795148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" name="ValueText1">
            <a:extLst>
              <a:ext uri="{FF2B5EF4-FFF2-40B4-BE49-F238E27FC236}">
                <a16:creationId xmlns:a16="http://schemas.microsoft.com/office/drawing/2014/main" id="{CC54766C-3C02-4B82-A315-09923BD98ED3}"/>
              </a:ext>
            </a:extLst>
          </p:cNvPr>
          <p:cNvSpPr txBox="1"/>
          <p:nvPr/>
        </p:nvSpPr>
        <p:spPr>
          <a:xfrm>
            <a:off x="2212049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 dirty="0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52%</a:t>
            </a:r>
          </a:p>
        </p:txBody>
      </p:sp>
      <p:sp>
        <p:nvSpPr>
          <p:cNvPr id="11" name="SorbShape1">
            <a:extLst>
              <a:ext uri="{FF2B5EF4-FFF2-40B4-BE49-F238E27FC236}">
                <a16:creationId xmlns:a16="http://schemas.microsoft.com/office/drawing/2014/main" id="{6324BDAE-0EC6-4431-8552-8D4F88F50307}"/>
              </a:ext>
            </a:extLst>
          </p:cNvPr>
          <p:cNvSpPr/>
          <p:nvPr/>
        </p:nvSpPr>
        <p:spPr bwMode="auto">
          <a:xfrm>
            <a:off x="3715250" y="2446779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4" name="ValueText1">
            <a:extLst>
              <a:ext uri="{FF2B5EF4-FFF2-40B4-BE49-F238E27FC236}">
                <a16:creationId xmlns:a16="http://schemas.microsoft.com/office/drawing/2014/main" id="{B3720C06-B99F-4BF9-B6CD-670DE4D2BA0F}"/>
              </a:ext>
            </a:extLst>
          </p:cNvPr>
          <p:cNvSpPr txBox="1"/>
          <p:nvPr/>
        </p:nvSpPr>
        <p:spPr>
          <a:xfrm>
            <a:off x="3679055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 dirty="0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65%</a:t>
            </a:r>
          </a:p>
        </p:txBody>
      </p:sp>
      <p:sp>
        <p:nvSpPr>
          <p:cNvPr id="18" name="SorbShape1">
            <a:extLst>
              <a:ext uri="{FF2B5EF4-FFF2-40B4-BE49-F238E27FC236}">
                <a16:creationId xmlns:a16="http://schemas.microsoft.com/office/drawing/2014/main" id="{AD8C951E-3D7B-4881-A5F3-759E11687F5F}"/>
              </a:ext>
            </a:extLst>
          </p:cNvPr>
          <p:cNvSpPr/>
          <p:nvPr/>
        </p:nvSpPr>
        <p:spPr bwMode="auto">
          <a:xfrm>
            <a:off x="5198314" y="3512375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1" name="ValueText1">
            <a:extLst>
              <a:ext uri="{FF2B5EF4-FFF2-40B4-BE49-F238E27FC236}">
                <a16:creationId xmlns:a16="http://schemas.microsoft.com/office/drawing/2014/main" id="{817A1450-E23D-40E2-AA44-FE96E31EBD32}"/>
              </a:ext>
            </a:extLst>
          </p:cNvPr>
          <p:cNvSpPr txBox="1"/>
          <p:nvPr/>
        </p:nvSpPr>
        <p:spPr>
          <a:xfrm>
            <a:off x="5146061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26%</a:t>
            </a:r>
            <a:endParaRPr lang="en-US" sz="5999" dirty="0">
              <a:solidFill>
                <a:srgbClr val="298CC5">
                  <a:lumMod val="100000"/>
                </a:srgbClr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5" name="SorbShape1">
            <a:extLst>
              <a:ext uri="{FF2B5EF4-FFF2-40B4-BE49-F238E27FC236}">
                <a16:creationId xmlns:a16="http://schemas.microsoft.com/office/drawing/2014/main" id="{C13D0D04-E554-42C7-A71B-419E23A85FBB}"/>
              </a:ext>
            </a:extLst>
          </p:cNvPr>
          <p:cNvSpPr/>
          <p:nvPr/>
        </p:nvSpPr>
        <p:spPr bwMode="auto">
          <a:xfrm>
            <a:off x="6649262" y="1895989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8" name="ValueText1">
            <a:extLst>
              <a:ext uri="{FF2B5EF4-FFF2-40B4-BE49-F238E27FC236}">
                <a16:creationId xmlns:a16="http://schemas.microsoft.com/office/drawing/2014/main" id="{F4234E7C-5723-4BBC-92A0-0EFB968079A8}"/>
              </a:ext>
            </a:extLst>
          </p:cNvPr>
          <p:cNvSpPr txBox="1"/>
          <p:nvPr/>
        </p:nvSpPr>
        <p:spPr>
          <a:xfrm>
            <a:off x="6613067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87%</a:t>
            </a:r>
            <a:endParaRPr lang="en-US" sz="5999" dirty="0">
              <a:solidFill>
                <a:srgbClr val="298CC5">
                  <a:lumMod val="100000"/>
                </a:srgbClr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2" name="SorbShape1">
            <a:extLst>
              <a:ext uri="{FF2B5EF4-FFF2-40B4-BE49-F238E27FC236}">
                <a16:creationId xmlns:a16="http://schemas.microsoft.com/office/drawing/2014/main" id="{AA638043-5D5E-456C-86FF-CE5182EA63E4}"/>
              </a:ext>
            </a:extLst>
          </p:cNvPr>
          <p:cNvSpPr/>
          <p:nvPr/>
        </p:nvSpPr>
        <p:spPr bwMode="auto">
          <a:xfrm>
            <a:off x="8132326" y="3142149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5" name="ValueText1">
            <a:extLst>
              <a:ext uri="{FF2B5EF4-FFF2-40B4-BE49-F238E27FC236}">
                <a16:creationId xmlns:a16="http://schemas.microsoft.com/office/drawing/2014/main" id="{A2703784-2A41-4FAA-A243-6FE5EED79870}"/>
              </a:ext>
            </a:extLst>
          </p:cNvPr>
          <p:cNvSpPr txBox="1"/>
          <p:nvPr/>
        </p:nvSpPr>
        <p:spPr>
          <a:xfrm>
            <a:off x="8080073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40%</a:t>
            </a:r>
            <a:endParaRPr lang="en-US" sz="5999" dirty="0">
              <a:solidFill>
                <a:srgbClr val="298CC5">
                  <a:lumMod val="100000"/>
                </a:srgbClr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9" name="SorbShape1">
            <a:extLst>
              <a:ext uri="{FF2B5EF4-FFF2-40B4-BE49-F238E27FC236}">
                <a16:creationId xmlns:a16="http://schemas.microsoft.com/office/drawing/2014/main" id="{B5C2E5EB-CBE0-4179-85ED-780360D59AF0}"/>
              </a:ext>
            </a:extLst>
          </p:cNvPr>
          <p:cNvSpPr/>
          <p:nvPr/>
        </p:nvSpPr>
        <p:spPr bwMode="auto">
          <a:xfrm>
            <a:off x="9599331" y="2667960"/>
            <a:ext cx="347561" cy="614763"/>
          </a:xfrm>
          <a:custGeom>
            <a:avLst/>
            <a:gdLst>
              <a:gd name="T0" fmla="*/ 290 w 369"/>
              <a:gd name="T1" fmla="*/ 428 h 656"/>
              <a:gd name="T2" fmla="*/ 184 w 369"/>
              <a:gd name="T3" fmla="*/ 0 h 656"/>
              <a:gd name="T4" fmla="*/ 79 w 369"/>
              <a:gd name="T5" fmla="*/ 428 h 656"/>
              <a:gd name="T6" fmla="*/ 29 w 369"/>
              <a:gd name="T7" fmla="*/ 566 h 656"/>
              <a:gd name="T8" fmla="*/ 70 w 369"/>
              <a:gd name="T9" fmla="*/ 656 h 656"/>
              <a:gd name="T10" fmla="*/ 82 w 369"/>
              <a:gd name="T11" fmla="*/ 653 h 656"/>
              <a:gd name="T12" fmla="*/ 124 w 369"/>
              <a:gd name="T13" fmla="*/ 539 h 656"/>
              <a:gd name="T14" fmla="*/ 143 w 369"/>
              <a:gd name="T15" fmla="*/ 574 h 656"/>
              <a:gd name="T16" fmla="*/ 226 w 369"/>
              <a:gd name="T17" fmla="*/ 574 h 656"/>
              <a:gd name="T18" fmla="*/ 245 w 369"/>
              <a:gd name="T19" fmla="*/ 539 h 656"/>
              <a:gd name="T20" fmla="*/ 287 w 369"/>
              <a:gd name="T21" fmla="*/ 653 h 656"/>
              <a:gd name="T22" fmla="*/ 299 w 369"/>
              <a:gd name="T23" fmla="*/ 656 h 656"/>
              <a:gd name="T24" fmla="*/ 340 w 369"/>
              <a:gd name="T25" fmla="*/ 566 h 656"/>
              <a:gd name="T26" fmla="*/ 290 w 369"/>
              <a:gd name="T27" fmla="*/ 428 h 656"/>
              <a:gd name="T28" fmla="*/ 184 w 369"/>
              <a:gd name="T29" fmla="*/ 283 h 656"/>
              <a:gd name="T30" fmla="*/ 133 w 369"/>
              <a:gd name="T31" fmla="*/ 232 h 656"/>
              <a:gd name="T32" fmla="*/ 184 w 369"/>
              <a:gd name="T33" fmla="*/ 181 h 656"/>
              <a:gd name="T34" fmla="*/ 235 w 369"/>
              <a:gd name="T35" fmla="*/ 232 h 656"/>
              <a:gd name="T36" fmla="*/ 184 w 369"/>
              <a:gd name="T37" fmla="*/ 283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9" h="656">
                <a:moveTo>
                  <a:pt x="290" y="428"/>
                </a:moveTo>
                <a:cubicBezTo>
                  <a:pt x="353" y="214"/>
                  <a:pt x="262" y="60"/>
                  <a:pt x="184" y="0"/>
                </a:cubicBezTo>
                <a:cubicBezTo>
                  <a:pt x="107" y="60"/>
                  <a:pt x="15" y="214"/>
                  <a:pt x="79" y="428"/>
                </a:cubicBezTo>
                <a:cubicBezTo>
                  <a:pt x="12" y="469"/>
                  <a:pt x="0" y="496"/>
                  <a:pt x="29" y="566"/>
                </a:cubicBezTo>
                <a:cubicBezTo>
                  <a:pt x="47" y="610"/>
                  <a:pt x="70" y="656"/>
                  <a:pt x="70" y="656"/>
                </a:cubicBezTo>
                <a:cubicBezTo>
                  <a:pt x="82" y="653"/>
                  <a:pt x="82" y="653"/>
                  <a:pt x="82" y="653"/>
                </a:cubicBezTo>
                <a:cubicBezTo>
                  <a:pt x="75" y="578"/>
                  <a:pt x="91" y="557"/>
                  <a:pt x="124" y="539"/>
                </a:cubicBezTo>
                <a:cubicBezTo>
                  <a:pt x="130" y="550"/>
                  <a:pt x="136" y="562"/>
                  <a:pt x="143" y="574"/>
                </a:cubicBezTo>
                <a:cubicBezTo>
                  <a:pt x="226" y="574"/>
                  <a:pt x="226" y="574"/>
                  <a:pt x="226" y="574"/>
                </a:cubicBezTo>
                <a:cubicBezTo>
                  <a:pt x="233" y="562"/>
                  <a:pt x="239" y="550"/>
                  <a:pt x="245" y="539"/>
                </a:cubicBezTo>
                <a:cubicBezTo>
                  <a:pt x="278" y="557"/>
                  <a:pt x="293" y="578"/>
                  <a:pt x="287" y="653"/>
                </a:cubicBezTo>
                <a:cubicBezTo>
                  <a:pt x="299" y="656"/>
                  <a:pt x="299" y="656"/>
                  <a:pt x="299" y="656"/>
                </a:cubicBezTo>
                <a:cubicBezTo>
                  <a:pt x="299" y="656"/>
                  <a:pt x="321" y="610"/>
                  <a:pt x="340" y="566"/>
                </a:cubicBezTo>
                <a:cubicBezTo>
                  <a:pt x="369" y="496"/>
                  <a:pt x="357" y="469"/>
                  <a:pt x="290" y="428"/>
                </a:cubicBezTo>
                <a:close/>
                <a:moveTo>
                  <a:pt x="184" y="283"/>
                </a:moveTo>
                <a:cubicBezTo>
                  <a:pt x="156" y="283"/>
                  <a:pt x="133" y="260"/>
                  <a:pt x="133" y="232"/>
                </a:cubicBezTo>
                <a:cubicBezTo>
                  <a:pt x="133" y="204"/>
                  <a:pt x="156" y="181"/>
                  <a:pt x="184" y="181"/>
                </a:cubicBezTo>
                <a:cubicBezTo>
                  <a:pt x="212" y="181"/>
                  <a:pt x="235" y="204"/>
                  <a:pt x="235" y="232"/>
                </a:cubicBezTo>
                <a:cubicBezTo>
                  <a:pt x="235" y="260"/>
                  <a:pt x="212" y="283"/>
                  <a:pt x="184" y="28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317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F9782CB2-511A-43DE-96F9-A55E1729C1C7}"/>
              </a:ext>
            </a:extLst>
          </p:cNvPr>
          <p:cNvGrpSpPr/>
          <p:nvPr/>
        </p:nvGrpSpPr>
        <p:grpSpPr>
          <a:xfrm>
            <a:off x="2198862" y="2540101"/>
            <a:ext cx="7813471" cy="2308469"/>
            <a:chOff x="2199148" y="2138762"/>
            <a:chExt cx="7814489" cy="3090199"/>
          </a:xfrm>
        </p:grpSpPr>
        <p:sp>
          <p:nvSpPr>
            <p:cNvPr id="6" name="ValueShape1">
              <a:extLst>
                <a:ext uri="{FF2B5EF4-FFF2-40B4-BE49-F238E27FC236}">
                  <a16:creationId xmlns:a16="http://schemas.microsoft.com/office/drawing/2014/main" id="{79CEBDEE-4563-4F9D-99C5-796EF36F37A4}"/>
                </a:ext>
              </a:extLst>
            </p:cNvPr>
            <p:cNvSpPr/>
            <p:nvPr/>
          </p:nvSpPr>
          <p:spPr bwMode="auto">
            <a:xfrm>
              <a:off x="2199148" y="3381945"/>
              <a:ext cx="478504" cy="1847015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3" name="ValueShape1">
              <a:extLst>
                <a:ext uri="{FF2B5EF4-FFF2-40B4-BE49-F238E27FC236}">
                  <a16:creationId xmlns:a16="http://schemas.microsoft.com/office/drawing/2014/main" id="{ABA0B291-EA59-4DDB-93FF-2AE37415B77C}"/>
                </a:ext>
              </a:extLst>
            </p:cNvPr>
            <p:cNvSpPr/>
            <p:nvPr/>
          </p:nvSpPr>
          <p:spPr bwMode="auto">
            <a:xfrm>
              <a:off x="3666345" y="2920191"/>
              <a:ext cx="478504" cy="2308769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0" name="ValueShape1">
              <a:extLst>
                <a:ext uri="{FF2B5EF4-FFF2-40B4-BE49-F238E27FC236}">
                  <a16:creationId xmlns:a16="http://schemas.microsoft.com/office/drawing/2014/main" id="{DA8C8B88-F1FB-46FB-B70C-7E591EB0076D}"/>
                </a:ext>
              </a:extLst>
            </p:cNvPr>
            <p:cNvSpPr/>
            <p:nvPr/>
          </p:nvSpPr>
          <p:spPr bwMode="auto">
            <a:xfrm>
              <a:off x="5133542" y="4305453"/>
              <a:ext cx="478504" cy="923508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7" name="ValueShape1">
              <a:extLst>
                <a:ext uri="{FF2B5EF4-FFF2-40B4-BE49-F238E27FC236}">
                  <a16:creationId xmlns:a16="http://schemas.microsoft.com/office/drawing/2014/main" id="{E13544B7-6100-42F5-888C-0C0F49F86AC4}"/>
                </a:ext>
              </a:extLst>
            </p:cNvPr>
            <p:cNvSpPr/>
            <p:nvPr/>
          </p:nvSpPr>
          <p:spPr bwMode="auto">
            <a:xfrm>
              <a:off x="6600739" y="2138762"/>
              <a:ext cx="478504" cy="3090198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4" name="ValueShape1">
              <a:extLst>
                <a:ext uri="{FF2B5EF4-FFF2-40B4-BE49-F238E27FC236}">
                  <a16:creationId xmlns:a16="http://schemas.microsoft.com/office/drawing/2014/main" id="{E186E175-E5E9-487A-A586-2A2616C0A47E}"/>
                </a:ext>
              </a:extLst>
            </p:cNvPr>
            <p:cNvSpPr/>
            <p:nvPr/>
          </p:nvSpPr>
          <p:spPr bwMode="auto">
            <a:xfrm>
              <a:off x="8067936" y="3808179"/>
              <a:ext cx="478504" cy="1420781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1" name="ValueShape1">
              <a:extLst>
                <a:ext uri="{FF2B5EF4-FFF2-40B4-BE49-F238E27FC236}">
                  <a16:creationId xmlns:a16="http://schemas.microsoft.com/office/drawing/2014/main" id="{75BD381D-1BFF-48C0-B897-148584E29A5B}"/>
                </a:ext>
              </a:extLst>
            </p:cNvPr>
            <p:cNvSpPr/>
            <p:nvPr/>
          </p:nvSpPr>
          <p:spPr bwMode="auto">
            <a:xfrm>
              <a:off x="9535133" y="3168828"/>
              <a:ext cx="478504" cy="2060132"/>
            </a:xfrm>
            <a:custGeom>
              <a:avLst/>
              <a:gdLst>
                <a:gd name="T0" fmla="*/ 308 w 308"/>
                <a:gd name="T1" fmla="*/ 530 h 530"/>
                <a:gd name="T2" fmla="*/ 259 w 308"/>
                <a:gd name="T3" fmla="*/ 508 h 530"/>
                <a:gd name="T4" fmla="*/ 154 w 308"/>
                <a:gd name="T5" fmla="*/ 0 h 530"/>
                <a:gd name="T6" fmla="*/ 49 w 308"/>
                <a:gd name="T7" fmla="*/ 508 h 530"/>
                <a:gd name="T8" fmla="*/ 0 w 308"/>
                <a:gd name="T9" fmla="*/ 530 h 530"/>
                <a:gd name="T10" fmla="*/ 308 w 308"/>
                <a:gd name="T11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530">
                  <a:moveTo>
                    <a:pt x="308" y="530"/>
                  </a:moveTo>
                  <a:cubicBezTo>
                    <a:pt x="294" y="519"/>
                    <a:pt x="278" y="512"/>
                    <a:pt x="259" y="508"/>
                  </a:cubicBezTo>
                  <a:cubicBezTo>
                    <a:pt x="213" y="488"/>
                    <a:pt x="189" y="498"/>
                    <a:pt x="154" y="0"/>
                  </a:cubicBezTo>
                  <a:cubicBezTo>
                    <a:pt x="120" y="498"/>
                    <a:pt x="95" y="488"/>
                    <a:pt x="49" y="508"/>
                  </a:cubicBezTo>
                  <a:cubicBezTo>
                    <a:pt x="31" y="512"/>
                    <a:pt x="15" y="519"/>
                    <a:pt x="0" y="530"/>
                  </a:cubicBezTo>
                  <a:lnTo>
                    <a:pt x="308" y="530"/>
                  </a:lnTo>
                  <a:close/>
                </a:path>
              </a:pathLst>
            </a:custGeom>
            <a:solidFill>
              <a:schemeClr val="accent5">
                <a:lumMod val="100000"/>
              </a:schemeClr>
            </a:solidFill>
            <a:ln>
              <a:noFill/>
            </a:ln>
          </p:spPr>
          <p:txBody>
            <a:bodyPr vert="horz" wrap="square" lIns="91428" tIns="45714" rIns="91428" bIns="45714" numCol="1" anchor="t" anchorCtr="0" compatLnSpc="1">
              <a:prstTxWarp prst="textNoShape">
                <a:avLst/>
              </a:prstTxWarp>
            </a:bodyPr>
            <a:lstStyle/>
            <a:p>
              <a:pPr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42" name="ValueText1">
            <a:extLst>
              <a:ext uri="{FF2B5EF4-FFF2-40B4-BE49-F238E27FC236}">
                <a16:creationId xmlns:a16="http://schemas.microsoft.com/office/drawing/2014/main" id="{53B3A423-2B25-4FF7-B7EE-B5EC4B02CE45}"/>
              </a:ext>
            </a:extLst>
          </p:cNvPr>
          <p:cNvSpPr txBox="1"/>
          <p:nvPr/>
        </p:nvSpPr>
        <p:spPr>
          <a:xfrm>
            <a:off x="9547079" y="5055916"/>
            <a:ext cx="452068" cy="339051"/>
          </a:xfrm>
          <a:prstGeom prst="rect">
            <a:avLst/>
          </a:prstGeom>
          <a:noFill/>
        </p:spPr>
        <p:txBody>
          <a:bodyPr wrap="none" anchor="ctr" anchorCtr="0">
            <a:prstTxWarp prst="textPlain">
              <a:avLst/>
            </a:prstTxWarp>
            <a:normAutofit fontScale="32500" lnSpcReduction="20000"/>
          </a:bodyPr>
          <a:lstStyle/>
          <a:p>
            <a:pPr defTabSz="457154"/>
            <a:r>
              <a:rPr lang="en-US" sz="5999">
                <a:solidFill>
                  <a:srgbClr val="298CC5">
                    <a:lumMod val="100000"/>
                  </a:srgbClr>
                </a:solidFill>
                <a:latin typeface="Arial"/>
                <a:ea typeface="微软雅黑"/>
                <a:cs typeface="+mn-ea"/>
                <a:sym typeface="+mn-lt"/>
              </a:rPr>
              <a:t>58%</a:t>
            </a:r>
            <a:endParaRPr lang="en-US" sz="5999" dirty="0">
              <a:solidFill>
                <a:srgbClr val="298CC5">
                  <a:lumMod val="100000"/>
                </a:srgbClr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id="{ED40D14A-94F8-4482-917F-D0015DE18545}"/>
              </a:ext>
            </a:extLst>
          </p:cNvPr>
          <p:cNvCxnSpPr>
            <a:cxnSpLocks/>
          </p:cNvCxnSpPr>
          <p:nvPr/>
        </p:nvCxnSpPr>
        <p:spPr>
          <a:xfrm>
            <a:off x="1409516" y="4838139"/>
            <a:ext cx="937138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文本框 6">
            <a:extLst>
              <a:ext uri="{FF2B5EF4-FFF2-40B4-BE49-F238E27FC236}">
                <a16:creationId xmlns:a16="http://schemas.microsoft.com/office/drawing/2014/main" id="{99105795-1938-4FAD-A133-979E5F12A3ED}"/>
              </a:ext>
            </a:extLst>
          </p:cNvPr>
          <p:cNvSpPr txBox="1"/>
          <p:nvPr/>
        </p:nvSpPr>
        <p:spPr>
          <a:xfrm>
            <a:off x="1409518" y="5631880"/>
            <a:ext cx="9371378" cy="34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4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20527789-91C4-44DB-AB15-424CD8D01042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9F7F9860-9453-4608-8033-06509B132200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9" name="文本框 7">
              <a:extLst>
                <a:ext uri="{FF2B5EF4-FFF2-40B4-BE49-F238E27FC236}">
                  <a16:creationId xmlns:a16="http://schemas.microsoft.com/office/drawing/2014/main" id="{F6EBCB74-CBB9-46C0-90AB-FFE281BEDF45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1026C21C-7A6D-4CE4-8395-01D04C7953FE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434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5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11" grpId="0" animBg="1"/>
      <p:bldP spid="14" grpId="0"/>
      <p:bldP spid="18" grpId="0" animBg="1"/>
      <p:bldP spid="21" grpId="0"/>
      <p:bldP spid="25" grpId="0" animBg="1"/>
      <p:bldP spid="28" grpId="0"/>
      <p:bldP spid="32" grpId="0" animBg="1"/>
      <p:bldP spid="35" grpId="0"/>
      <p:bldP spid="39" grpId="0" animBg="1"/>
      <p:bldP spid="42" grpId="0"/>
      <p:bldP spid="4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04B81E3B-2B5F-4E59-832A-A5B07149FC70}"/>
              </a:ext>
            </a:extLst>
          </p:cNvPr>
          <p:cNvSpPr/>
          <p:nvPr/>
        </p:nvSpPr>
        <p:spPr>
          <a:xfrm>
            <a:off x="1123022" y="1004246"/>
            <a:ext cx="3513401" cy="4793048"/>
          </a:xfrm>
          <a:custGeom>
            <a:avLst/>
            <a:gdLst>
              <a:gd name="connsiteX0" fmla="*/ 2396836 w 3513859"/>
              <a:gd name="connsiteY0" fmla="*/ 0 h 4793672"/>
              <a:gd name="connsiteX1" fmla="*/ 3513859 w 3513859"/>
              <a:gd name="connsiteY1" fmla="*/ 1117023 h 4793672"/>
              <a:gd name="connsiteX2" fmla="*/ 2234045 w 3513859"/>
              <a:gd name="connsiteY2" fmla="*/ 2396836 h 4793672"/>
              <a:gd name="connsiteX3" fmla="*/ 3513859 w 3513859"/>
              <a:gd name="connsiteY3" fmla="*/ 3676650 h 4793672"/>
              <a:gd name="connsiteX4" fmla="*/ 2396836 w 3513859"/>
              <a:gd name="connsiteY4" fmla="*/ 4793672 h 4793672"/>
              <a:gd name="connsiteX5" fmla="*/ 0 w 3513859"/>
              <a:gd name="connsiteY5" fmla="*/ 2396836 h 4793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13859" h="4793672">
                <a:moveTo>
                  <a:pt x="2396836" y="0"/>
                </a:moveTo>
                <a:lnTo>
                  <a:pt x="3513859" y="1117023"/>
                </a:lnTo>
                <a:lnTo>
                  <a:pt x="2234045" y="2396836"/>
                </a:lnTo>
                <a:lnTo>
                  <a:pt x="3513859" y="3676650"/>
                </a:lnTo>
                <a:lnTo>
                  <a:pt x="2396836" y="4793672"/>
                </a:lnTo>
                <a:lnTo>
                  <a:pt x="0" y="239683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" name="文本框 7">
            <a:extLst>
              <a:ext uri="{FF2B5EF4-FFF2-40B4-BE49-F238E27FC236}">
                <a16:creationId xmlns:a16="http://schemas.microsoft.com/office/drawing/2014/main" id="{03A96E90-AB41-4F34-B71F-25145EA8E28E}"/>
              </a:ext>
            </a:extLst>
          </p:cNvPr>
          <p:cNvSpPr txBox="1"/>
          <p:nvPr/>
        </p:nvSpPr>
        <p:spPr>
          <a:xfrm>
            <a:off x="6223304" y="2646153"/>
            <a:ext cx="52342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defRPr/>
            </a:pPr>
            <a:r>
              <a:rPr lang="en-US" altLang="zh-CN" sz="72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THANKS</a:t>
            </a:r>
            <a:endParaRPr lang="zh-CN" altLang="en-US" sz="7200" b="1" kern="0" dirty="0">
              <a:gradFill flip="none" rotWithShape="1">
                <a:gsLst>
                  <a:gs pos="0">
                    <a:prstClr val="black"/>
                  </a:gs>
                  <a:gs pos="100000">
                    <a:srgbClr val="595959"/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D53A6673-BEA2-4504-A156-641B6758F90D}"/>
              </a:ext>
            </a:extLst>
          </p:cNvPr>
          <p:cNvGrpSpPr/>
          <p:nvPr/>
        </p:nvGrpSpPr>
        <p:grpSpPr>
          <a:xfrm>
            <a:off x="6423337" y="4629787"/>
            <a:ext cx="1519478" cy="381581"/>
            <a:chOff x="6424174" y="4629149"/>
            <a:chExt cx="1519676" cy="381631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A276E752-F6A7-4BAF-B8B7-46A0DDD79687}"/>
                </a:ext>
              </a:extLst>
            </p:cNvPr>
            <p:cNvSpPr/>
            <p:nvPr/>
          </p:nvSpPr>
          <p:spPr>
            <a:xfrm>
              <a:off x="6469579" y="4629149"/>
              <a:ext cx="1474271" cy="38163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2294BB91-5C9E-4E2D-92E0-E4DB75615190}"/>
                </a:ext>
              </a:extLst>
            </p:cNvPr>
            <p:cNvSpPr txBox="1"/>
            <p:nvPr/>
          </p:nvSpPr>
          <p:spPr>
            <a:xfrm>
              <a:off x="6424174" y="4666075"/>
              <a:ext cx="1519676" cy="33859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1600" kern="0" dirty="0">
                  <a:gradFill>
                    <a:gsLst>
                      <a:gs pos="0">
                        <a:srgbClr val="000000">
                          <a:lumMod val="85000"/>
                          <a:lumOff val="15000"/>
                        </a:srgbClr>
                      </a:gs>
                      <a:gs pos="100000">
                        <a:srgbClr val="000000">
                          <a:lumMod val="50000"/>
                          <a:lumOff val="50000"/>
                        </a:srgb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freeppt7.com</a:t>
              </a:r>
              <a:endParaRPr lang="zh-CN" altLang="en-US" sz="1600" kern="0" dirty="0">
                <a:gradFill>
                  <a:gsLst>
                    <a:gs pos="0">
                      <a:srgbClr val="000000">
                        <a:lumMod val="85000"/>
                        <a:lumOff val="15000"/>
                      </a:srgbClr>
                    </a:gs>
                    <a:gs pos="100000">
                      <a:srgbClr val="000000">
                        <a:lumMod val="50000"/>
                        <a:lumOff val="50000"/>
                      </a:srgb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CFED827D-1B82-4192-9F37-1423EB9622D1}"/>
              </a:ext>
            </a:extLst>
          </p:cNvPr>
          <p:cNvGrpSpPr/>
          <p:nvPr/>
        </p:nvGrpSpPr>
        <p:grpSpPr>
          <a:xfrm>
            <a:off x="8140875" y="4629787"/>
            <a:ext cx="1519478" cy="381581"/>
            <a:chOff x="8141935" y="4629149"/>
            <a:chExt cx="1519676" cy="381631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D2FCCE5D-7D6E-457A-91FF-B4D07B951BA3}"/>
                </a:ext>
              </a:extLst>
            </p:cNvPr>
            <p:cNvSpPr/>
            <p:nvPr/>
          </p:nvSpPr>
          <p:spPr>
            <a:xfrm>
              <a:off x="8171832" y="4629149"/>
              <a:ext cx="1474271" cy="381631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E229C563-677C-4E01-8406-689F42A21255}"/>
                </a:ext>
              </a:extLst>
            </p:cNvPr>
            <p:cNvSpPr txBox="1"/>
            <p:nvPr/>
          </p:nvSpPr>
          <p:spPr>
            <a:xfrm>
              <a:off x="8141935" y="4666075"/>
              <a:ext cx="1519676" cy="33859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algn="ctr" defTabSz="914309">
                <a:defRPr/>
              </a:pPr>
              <a:r>
                <a:rPr lang="en-US" altLang="zh-CN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Time </a:t>
              </a:r>
              <a:r>
                <a:rPr lang="zh-CN" altLang="en-US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：</a:t>
              </a:r>
              <a:r>
                <a:rPr lang="en-US" altLang="zh-CN" sz="16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189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20XX</a:t>
              </a:r>
              <a:endParaRPr lang="zh-CN" altLang="en-US" sz="1600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1E25DDF3-DADD-4316-A621-79B913C7CBE2}"/>
              </a:ext>
            </a:extLst>
          </p:cNvPr>
          <p:cNvGrpSpPr/>
          <p:nvPr/>
        </p:nvGrpSpPr>
        <p:grpSpPr>
          <a:xfrm>
            <a:off x="1348128" y="1004246"/>
            <a:ext cx="1184410" cy="1184410"/>
            <a:chOff x="1348304" y="1003136"/>
            <a:chExt cx="1184564" cy="1184564"/>
          </a:xfrm>
        </p:grpSpPr>
        <p:sp>
          <p:nvSpPr>
            <p:cNvPr id="3" name="菱形 2">
              <a:extLst>
                <a:ext uri="{FF2B5EF4-FFF2-40B4-BE49-F238E27FC236}">
                  <a16:creationId xmlns:a16="http://schemas.microsoft.com/office/drawing/2014/main" id="{1128C2C8-D4FD-41C7-AEC6-CB27CAF8EDA5}"/>
                </a:ext>
              </a:extLst>
            </p:cNvPr>
            <p:cNvSpPr/>
            <p:nvPr/>
          </p:nvSpPr>
          <p:spPr>
            <a:xfrm>
              <a:off x="1348304" y="1003136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1" name="椭圆 33">
              <a:extLst>
                <a:ext uri="{FF2B5EF4-FFF2-40B4-BE49-F238E27FC236}">
                  <a16:creationId xmlns:a16="http://schemas.microsoft.com/office/drawing/2014/main" id="{38ED9F03-4E27-4F35-9BE5-AFA7773B2598}"/>
                </a:ext>
              </a:extLst>
            </p:cNvPr>
            <p:cNvSpPr/>
            <p:nvPr/>
          </p:nvSpPr>
          <p:spPr>
            <a:xfrm>
              <a:off x="1740561" y="1409859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856632BB-C509-423E-8D01-9CBB18788E98}"/>
              </a:ext>
            </a:extLst>
          </p:cNvPr>
          <p:cNvGrpSpPr/>
          <p:nvPr/>
        </p:nvGrpSpPr>
        <p:grpSpPr>
          <a:xfrm>
            <a:off x="2314357" y="5407686"/>
            <a:ext cx="779216" cy="779216"/>
            <a:chOff x="2314658" y="5407149"/>
            <a:chExt cx="779317" cy="779317"/>
          </a:xfrm>
        </p:grpSpPr>
        <p:sp>
          <p:nvSpPr>
            <p:cNvPr id="4" name="菱形 3">
              <a:extLst>
                <a:ext uri="{FF2B5EF4-FFF2-40B4-BE49-F238E27FC236}">
                  <a16:creationId xmlns:a16="http://schemas.microsoft.com/office/drawing/2014/main" id="{4FA95FD9-6E3A-4F00-AF34-D693154B7C19}"/>
                </a:ext>
              </a:extLst>
            </p:cNvPr>
            <p:cNvSpPr/>
            <p:nvPr/>
          </p:nvSpPr>
          <p:spPr>
            <a:xfrm>
              <a:off x="2314658" y="5407149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8" name="椭圆 34">
              <a:extLst>
                <a:ext uri="{FF2B5EF4-FFF2-40B4-BE49-F238E27FC236}">
                  <a16:creationId xmlns:a16="http://schemas.microsoft.com/office/drawing/2014/main" id="{035C2860-4B8C-40D3-8C7B-CA9A309D135A}"/>
                </a:ext>
              </a:extLst>
            </p:cNvPr>
            <p:cNvSpPr/>
            <p:nvPr/>
          </p:nvSpPr>
          <p:spPr>
            <a:xfrm>
              <a:off x="2570051" y="5686474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D7A98550-FD28-4E27-918D-5299420A01DE}"/>
              </a:ext>
            </a:extLst>
          </p:cNvPr>
          <p:cNvGrpSpPr/>
          <p:nvPr/>
        </p:nvGrpSpPr>
        <p:grpSpPr>
          <a:xfrm>
            <a:off x="4763735" y="3519094"/>
            <a:ext cx="1203375" cy="1203375"/>
            <a:chOff x="4764355" y="3518311"/>
            <a:chExt cx="1203532" cy="1203532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95EA46-3638-4171-8C5F-2670FA6B5822}"/>
                </a:ext>
              </a:extLst>
            </p:cNvPr>
            <p:cNvSpPr/>
            <p:nvPr/>
          </p:nvSpPr>
          <p:spPr>
            <a:xfrm>
              <a:off x="4764355" y="3518311"/>
              <a:ext cx="1203532" cy="1203532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0" name="椭圆 35">
              <a:extLst>
                <a:ext uri="{FF2B5EF4-FFF2-40B4-BE49-F238E27FC236}">
                  <a16:creationId xmlns:a16="http://schemas.microsoft.com/office/drawing/2014/main" id="{4D683841-2F5F-4419-87B2-E87C3B3B136F}"/>
                </a:ext>
              </a:extLst>
            </p:cNvPr>
            <p:cNvSpPr/>
            <p:nvPr/>
          </p:nvSpPr>
          <p:spPr>
            <a:xfrm>
              <a:off x="5161524" y="3915805"/>
              <a:ext cx="409194" cy="408546"/>
            </a:xfrm>
            <a:custGeom>
              <a:avLst/>
              <a:gdLst>
                <a:gd name="connsiteX0" fmla="*/ 0 w 602040"/>
                <a:gd name="connsiteY0" fmla="*/ 333352 h 601084"/>
                <a:gd name="connsiteX1" fmla="*/ 216576 w 602040"/>
                <a:gd name="connsiteY1" fmla="*/ 333352 h 601084"/>
                <a:gd name="connsiteX2" fmla="*/ 216576 w 602040"/>
                <a:gd name="connsiteY2" fmla="*/ 387890 h 601084"/>
                <a:gd name="connsiteX3" fmla="*/ 244393 w 602040"/>
                <a:gd name="connsiteY3" fmla="*/ 414663 h 601084"/>
                <a:gd name="connsiteX4" fmla="*/ 359635 w 602040"/>
                <a:gd name="connsiteY4" fmla="*/ 414663 h 601084"/>
                <a:gd name="connsiteX5" fmla="*/ 387452 w 602040"/>
                <a:gd name="connsiteY5" fmla="*/ 387890 h 601084"/>
                <a:gd name="connsiteX6" fmla="*/ 387452 w 602040"/>
                <a:gd name="connsiteY6" fmla="*/ 333352 h 601084"/>
                <a:gd name="connsiteX7" fmla="*/ 602040 w 602040"/>
                <a:gd name="connsiteY7" fmla="*/ 333352 h 601084"/>
                <a:gd name="connsiteX8" fmla="*/ 602040 w 602040"/>
                <a:gd name="connsiteY8" fmla="*/ 541588 h 601084"/>
                <a:gd name="connsiteX9" fmla="*/ 544419 w 602040"/>
                <a:gd name="connsiteY9" fmla="*/ 601084 h 601084"/>
                <a:gd name="connsiteX10" fmla="*/ 59608 w 602040"/>
                <a:gd name="connsiteY10" fmla="*/ 601084 h 601084"/>
                <a:gd name="connsiteX11" fmla="*/ 0 w 602040"/>
                <a:gd name="connsiteY11" fmla="*/ 541588 h 601084"/>
                <a:gd name="connsiteX12" fmla="*/ 276164 w 602040"/>
                <a:gd name="connsiteY12" fmla="*/ 246072 h 601084"/>
                <a:gd name="connsiteX13" fmla="*/ 325875 w 602040"/>
                <a:gd name="connsiteY13" fmla="*/ 246072 h 601084"/>
                <a:gd name="connsiteX14" fmla="*/ 333829 w 602040"/>
                <a:gd name="connsiteY14" fmla="*/ 253007 h 601084"/>
                <a:gd name="connsiteX15" fmla="*/ 333829 w 602040"/>
                <a:gd name="connsiteY15" fmla="*/ 355050 h 601084"/>
                <a:gd name="connsiteX16" fmla="*/ 325875 w 602040"/>
                <a:gd name="connsiteY16" fmla="*/ 362976 h 601084"/>
                <a:gd name="connsiteX17" fmla="*/ 276164 w 602040"/>
                <a:gd name="connsiteY17" fmla="*/ 362976 h 601084"/>
                <a:gd name="connsiteX18" fmla="*/ 268210 w 602040"/>
                <a:gd name="connsiteY18" fmla="*/ 355050 h 601084"/>
                <a:gd name="connsiteX19" fmla="*/ 268210 w 602040"/>
                <a:gd name="connsiteY19" fmla="*/ 253007 h 601084"/>
                <a:gd name="connsiteX20" fmla="*/ 276164 w 602040"/>
                <a:gd name="connsiteY20" fmla="*/ 246072 h 601084"/>
                <a:gd name="connsiteX21" fmla="*/ 203661 w 602040"/>
                <a:gd name="connsiteY21" fmla="*/ 77355 h 601084"/>
                <a:gd name="connsiteX22" fmla="*/ 183791 w 602040"/>
                <a:gd name="connsiteY22" fmla="*/ 97190 h 601084"/>
                <a:gd name="connsiteX23" fmla="*/ 183791 w 602040"/>
                <a:gd name="connsiteY23" fmla="*/ 130909 h 601084"/>
                <a:gd name="connsiteX24" fmla="*/ 420236 w 602040"/>
                <a:gd name="connsiteY24" fmla="*/ 130909 h 601084"/>
                <a:gd name="connsiteX25" fmla="*/ 420236 w 602040"/>
                <a:gd name="connsiteY25" fmla="*/ 97190 h 601084"/>
                <a:gd name="connsiteX26" fmla="*/ 400367 w 602040"/>
                <a:gd name="connsiteY26" fmla="*/ 77355 h 601084"/>
                <a:gd name="connsiteX27" fmla="*/ 203661 w 602040"/>
                <a:gd name="connsiteY27" fmla="*/ 0 h 601084"/>
                <a:gd name="connsiteX28" fmla="*/ 400367 w 602040"/>
                <a:gd name="connsiteY28" fmla="*/ 0 h 601084"/>
                <a:gd name="connsiteX29" fmla="*/ 497726 w 602040"/>
                <a:gd name="connsiteY29" fmla="*/ 97190 h 601084"/>
                <a:gd name="connsiteX30" fmla="*/ 497726 w 602040"/>
                <a:gd name="connsiteY30" fmla="*/ 130909 h 601084"/>
                <a:gd name="connsiteX31" fmla="*/ 544419 w 602040"/>
                <a:gd name="connsiteY31" fmla="*/ 130909 h 601084"/>
                <a:gd name="connsiteX32" fmla="*/ 602040 w 602040"/>
                <a:gd name="connsiteY32" fmla="*/ 190413 h 601084"/>
                <a:gd name="connsiteX33" fmla="*/ 602040 w 602040"/>
                <a:gd name="connsiteY33" fmla="*/ 266777 h 601084"/>
                <a:gd name="connsiteX34" fmla="*/ 387452 w 602040"/>
                <a:gd name="connsiteY34" fmla="*/ 266777 h 601084"/>
                <a:gd name="connsiteX35" fmla="*/ 387452 w 602040"/>
                <a:gd name="connsiteY35" fmla="*/ 221157 h 601084"/>
                <a:gd name="connsiteX36" fmla="*/ 359635 w 602040"/>
                <a:gd name="connsiteY36" fmla="*/ 193389 h 601084"/>
                <a:gd name="connsiteX37" fmla="*/ 244393 w 602040"/>
                <a:gd name="connsiteY37" fmla="*/ 193389 h 601084"/>
                <a:gd name="connsiteX38" fmla="*/ 216576 w 602040"/>
                <a:gd name="connsiteY38" fmla="*/ 221157 h 601084"/>
                <a:gd name="connsiteX39" fmla="*/ 216576 w 602040"/>
                <a:gd name="connsiteY39" fmla="*/ 266777 h 601084"/>
                <a:gd name="connsiteX40" fmla="*/ 0 w 602040"/>
                <a:gd name="connsiteY40" fmla="*/ 266777 h 601084"/>
                <a:gd name="connsiteX41" fmla="*/ 0 w 602040"/>
                <a:gd name="connsiteY41" fmla="*/ 190413 h 601084"/>
                <a:gd name="connsiteX42" fmla="*/ 59608 w 602040"/>
                <a:gd name="connsiteY42" fmla="*/ 130909 h 601084"/>
                <a:gd name="connsiteX43" fmla="*/ 106301 w 602040"/>
                <a:gd name="connsiteY43" fmla="*/ 130909 h 601084"/>
                <a:gd name="connsiteX44" fmla="*/ 106301 w 602040"/>
                <a:gd name="connsiteY44" fmla="*/ 97190 h 601084"/>
                <a:gd name="connsiteX45" fmla="*/ 203661 w 602040"/>
                <a:gd name="connsiteY45" fmla="*/ 0 h 6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2040" h="601084">
                  <a:moveTo>
                    <a:pt x="0" y="333352"/>
                  </a:moveTo>
                  <a:lnTo>
                    <a:pt x="216576" y="333352"/>
                  </a:lnTo>
                  <a:lnTo>
                    <a:pt x="216576" y="387890"/>
                  </a:lnTo>
                  <a:cubicBezTo>
                    <a:pt x="216576" y="402764"/>
                    <a:pt x="229491" y="414663"/>
                    <a:pt x="244393" y="414663"/>
                  </a:cubicBezTo>
                  <a:lnTo>
                    <a:pt x="359635" y="414663"/>
                  </a:lnTo>
                  <a:cubicBezTo>
                    <a:pt x="374537" y="414663"/>
                    <a:pt x="387452" y="402764"/>
                    <a:pt x="387452" y="387890"/>
                  </a:cubicBezTo>
                  <a:lnTo>
                    <a:pt x="387452" y="333352"/>
                  </a:lnTo>
                  <a:lnTo>
                    <a:pt x="602040" y="333352"/>
                  </a:lnTo>
                  <a:lnTo>
                    <a:pt x="602040" y="541588"/>
                  </a:lnTo>
                  <a:cubicBezTo>
                    <a:pt x="602040" y="574311"/>
                    <a:pt x="576210" y="601084"/>
                    <a:pt x="544419" y="601084"/>
                  </a:cubicBezTo>
                  <a:lnTo>
                    <a:pt x="59608" y="601084"/>
                  </a:lnTo>
                  <a:cubicBezTo>
                    <a:pt x="26824" y="601084"/>
                    <a:pt x="0" y="574311"/>
                    <a:pt x="0" y="541588"/>
                  </a:cubicBezTo>
                  <a:close/>
                  <a:moveTo>
                    <a:pt x="276164" y="246072"/>
                  </a:moveTo>
                  <a:lnTo>
                    <a:pt x="325875" y="246072"/>
                  </a:lnTo>
                  <a:cubicBezTo>
                    <a:pt x="329852" y="246072"/>
                    <a:pt x="333829" y="249044"/>
                    <a:pt x="333829" y="253007"/>
                  </a:cubicBezTo>
                  <a:lnTo>
                    <a:pt x="333829" y="355050"/>
                  </a:lnTo>
                  <a:cubicBezTo>
                    <a:pt x="333829" y="359013"/>
                    <a:pt x="329852" y="362976"/>
                    <a:pt x="325875" y="362976"/>
                  </a:cubicBezTo>
                  <a:lnTo>
                    <a:pt x="276164" y="362976"/>
                  </a:lnTo>
                  <a:cubicBezTo>
                    <a:pt x="272187" y="362976"/>
                    <a:pt x="268210" y="359013"/>
                    <a:pt x="268210" y="355050"/>
                  </a:cubicBezTo>
                  <a:lnTo>
                    <a:pt x="268210" y="253007"/>
                  </a:lnTo>
                  <a:cubicBezTo>
                    <a:pt x="268210" y="249044"/>
                    <a:pt x="272187" y="246072"/>
                    <a:pt x="276164" y="246072"/>
                  </a:cubicBezTo>
                  <a:close/>
                  <a:moveTo>
                    <a:pt x="203661" y="77355"/>
                  </a:moveTo>
                  <a:cubicBezTo>
                    <a:pt x="192732" y="77355"/>
                    <a:pt x="183791" y="86281"/>
                    <a:pt x="183791" y="97190"/>
                  </a:cubicBezTo>
                  <a:lnTo>
                    <a:pt x="183791" y="130909"/>
                  </a:lnTo>
                  <a:lnTo>
                    <a:pt x="420236" y="130909"/>
                  </a:lnTo>
                  <a:lnTo>
                    <a:pt x="420236" y="97190"/>
                  </a:lnTo>
                  <a:cubicBezTo>
                    <a:pt x="420236" y="86281"/>
                    <a:pt x="411295" y="77355"/>
                    <a:pt x="400367" y="77355"/>
                  </a:cubicBezTo>
                  <a:close/>
                  <a:moveTo>
                    <a:pt x="203661" y="0"/>
                  </a:moveTo>
                  <a:lnTo>
                    <a:pt x="400367" y="0"/>
                  </a:lnTo>
                  <a:cubicBezTo>
                    <a:pt x="454014" y="0"/>
                    <a:pt x="497726" y="43636"/>
                    <a:pt x="497726" y="97190"/>
                  </a:cubicBezTo>
                  <a:lnTo>
                    <a:pt x="497726" y="130909"/>
                  </a:lnTo>
                  <a:lnTo>
                    <a:pt x="544419" y="130909"/>
                  </a:lnTo>
                  <a:cubicBezTo>
                    <a:pt x="576210" y="130909"/>
                    <a:pt x="602040" y="157686"/>
                    <a:pt x="602040" y="190413"/>
                  </a:cubicBezTo>
                  <a:lnTo>
                    <a:pt x="602040" y="266777"/>
                  </a:lnTo>
                  <a:lnTo>
                    <a:pt x="387452" y="266777"/>
                  </a:lnTo>
                  <a:lnTo>
                    <a:pt x="387452" y="221157"/>
                  </a:lnTo>
                  <a:cubicBezTo>
                    <a:pt x="387452" y="205289"/>
                    <a:pt x="374537" y="193389"/>
                    <a:pt x="359635" y="193389"/>
                  </a:cubicBezTo>
                  <a:lnTo>
                    <a:pt x="244393" y="193389"/>
                  </a:lnTo>
                  <a:cubicBezTo>
                    <a:pt x="229491" y="193389"/>
                    <a:pt x="216576" y="205289"/>
                    <a:pt x="216576" y="221157"/>
                  </a:cubicBezTo>
                  <a:lnTo>
                    <a:pt x="216576" y="266777"/>
                  </a:lnTo>
                  <a:lnTo>
                    <a:pt x="0" y="266777"/>
                  </a:lnTo>
                  <a:lnTo>
                    <a:pt x="0" y="190413"/>
                  </a:lnTo>
                  <a:cubicBezTo>
                    <a:pt x="0" y="157686"/>
                    <a:pt x="26824" y="130909"/>
                    <a:pt x="59608" y="130909"/>
                  </a:cubicBezTo>
                  <a:lnTo>
                    <a:pt x="106301" y="130909"/>
                  </a:lnTo>
                  <a:lnTo>
                    <a:pt x="106301" y="97190"/>
                  </a:lnTo>
                  <a:cubicBezTo>
                    <a:pt x="106301" y="43636"/>
                    <a:pt x="149020" y="0"/>
                    <a:pt x="203661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pic>
        <p:nvPicPr>
          <p:cNvPr id="45" name="图片占位符 44">
            <a:extLst>
              <a:ext uri="{FF2B5EF4-FFF2-40B4-BE49-F238E27FC236}">
                <a16:creationId xmlns:a16="http://schemas.microsoft.com/office/drawing/2014/main" id="{86D7FB77-01F2-4D34-9C35-7035B6E6DCB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8" r="28"/>
          <a:stretch/>
        </p:blipFill>
        <p:spPr/>
      </p:pic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070548F7-0972-6F67-FF04-FEBBE241C35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271670" y="333450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116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7982" y="1427688"/>
            <a:ext cx="48678" cy="86773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154" y="1514462"/>
            <a:ext cx="427511" cy="412695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116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143" y="1425574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016" y="1470017"/>
            <a:ext cx="355554" cy="484654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033" y="1476366"/>
            <a:ext cx="535447" cy="378834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314" y="1436154"/>
            <a:ext cx="391533" cy="491003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203" y="1412875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59764" y="145520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3945" y="1510230"/>
            <a:ext cx="209522" cy="442325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2829" y="1425573"/>
            <a:ext cx="91004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89389" y="14679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2406" y="1520810"/>
            <a:ext cx="251850" cy="442326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048" y="1461551"/>
            <a:ext cx="482537" cy="444442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3085" y="1738800"/>
            <a:ext cx="205290" cy="182009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69805" y="1491181"/>
            <a:ext cx="160846" cy="141799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0228" y="1620281"/>
            <a:ext cx="148148" cy="143914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7584" y="1639327"/>
            <a:ext cx="158730" cy="22857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1657" y="1776894"/>
            <a:ext cx="139682" cy="107935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1657" y="1482714"/>
            <a:ext cx="220104" cy="165079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2976" y="1470016"/>
            <a:ext cx="529098" cy="442326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0115" y="1685889"/>
            <a:ext cx="222220" cy="196825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5774" y="1499647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0748" y="1546208"/>
            <a:ext cx="423278" cy="344972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3602" y="1575837"/>
            <a:ext cx="529098" cy="251851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8149" y="170281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6192" y="177054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8310" y="1632980"/>
            <a:ext cx="139682" cy="137565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6457" y="1632980"/>
            <a:ext cx="137565" cy="137565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2277" y="1632980"/>
            <a:ext cx="137566" cy="137565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2326" y="1683774"/>
            <a:ext cx="270898" cy="44443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1903" y="1436154"/>
            <a:ext cx="480421" cy="482537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1691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2855" y="1683774"/>
            <a:ext cx="14815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6241" y="1503880"/>
            <a:ext cx="150264" cy="173544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4919" y="1518695"/>
            <a:ext cx="122751" cy="158728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641" y="2297526"/>
            <a:ext cx="480420" cy="482537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206" y="2483768"/>
            <a:ext cx="103703" cy="190475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021" y="2403346"/>
            <a:ext cx="190475" cy="158728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7978" y="2333504"/>
            <a:ext cx="35979" cy="7830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128" y="2530330"/>
            <a:ext cx="510050" cy="444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5915" y="2291177"/>
            <a:ext cx="82538" cy="7830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125" y="23313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048" y="2380065"/>
            <a:ext cx="260317" cy="402115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060" y="2297527"/>
            <a:ext cx="258199" cy="222220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2896" y="2708107"/>
            <a:ext cx="465606" cy="67724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2895" y="2291175"/>
            <a:ext cx="467723" cy="416930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4953" y="2325039"/>
            <a:ext cx="139682" cy="38095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186" y="2375833"/>
            <a:ext cx="135449" cy="82540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341" y="2475304"/>
            <a:ext cx="294179" cy="213755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419" y="2475304"/>
            <a:ext cx="198941" cy="264549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4849" y="2680592"/>
            <a:ext cx="201058" cy="59259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2521" y="2475303"/>
            <a:ext cx="42327" cy="205289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7596" y="2466838"/>
            <a:ext cx="328041" cy="273013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215" y="2280595"/>
            <a:ext cx="112169" cy="378834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1613" y="2475302"/>
            <a:ext cx="165079" cy="192591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6321" y="2612869"/>
            <a:ext cx="42327" cy="55026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225" y="2403346"/>
            <a:ext cx="165079" cy="15661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5422" y="2291175"/>
            <a:ext cx="482537" cy="482537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4992" y="2303875"/>
            <a:ext cx="101587" cy="319575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7640" y="2231918"/>
            <a:ext cx="135449" cy="397881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6845" y="2354669"/>
            <a:ext cx="101587" cy="275131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3937" y="2610752"/>
            <a:ext cx="353437" cy="15026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8644" y="2617101"/>
            <a:ext cx="152380" cy="63492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170" y="2689059"/>
            <a:ext cx="154496" cy="65608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5942" y="2458373"/>
            <a:ext cx="48677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5942" y="2388530"/>
            <a:ext cx="48677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070" y="2284827"/>
            <a:ext cx="480420" cy="482537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5674" y="2284827"/>
            <a:ext cx="480421" cy="482537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8054" y="2384297"/>
            <a:ext cx="175661" cy="213756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5779" y="2617101"/>
            <a:ext cx="46561" cy="486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7998" y="2312340"/>
            <a:ext cx="529098" cy="440210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2860" y="2267897"/>
            <a:ext cx="457140" cy="46348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3649" y="2248849"/>
            <a:ext cx="414813" cy="495236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503" y="3252018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448" y="3252019"/>
            <a:ext cx="124868" cy="122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6925" y="3389584"/>
            <a:ext cx="116401" cy="11851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376" y="3387467"/>
            <a:ext cx="120633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419" y="3514451"/>
            <a:ext cx="122751" cy="1206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041" y="3139850"/>
            <a:ext cx="247619" cy="234918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69831" y="3161014"/>
            <a:ext cx="325925" cy="416929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510" y="3173712"/>
            <a:ext cx="65608" cy="65607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238" y="3167363"/>
            <a:ext cx="63492" cy="65608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224" y="3118686"/>
            <a:ext cx="385183" cy="46348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457" y="3167362"/>
            <a:ext cx="141798" cy="141799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0617" y="3097523"/>
            <a:ext cx="283596" cy="283596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4900" y="3222388"/>
            <a:ext cx="253967" cy="38095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4845" y="3230853"/>
            <a:ext cx="122751" cy="126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6854" y="3192758"/>
            <a:ext cx="289946" cy="366136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331" y="3374769"/>
            <a:ext cx="177777" cy="15449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052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1772" y="3400165"/>
            <a:ext cx="158730" cy="146032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1928" y="3268948"/>
            <a:ext cx="114285" cy="11216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0764" y="3400165"/>
            <a:ext cx="160846" cy="146032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19548" y="3131385"/>
            <a:ext cx="114285" cy="11216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269" y="3260483"/>
            <a:ext cx="160846" cy="148148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5364" y="3243553"/>
            <a:ext cx="131216" cy="1312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7852" y="3395932"/>
            <a:ext cx="188358" cy="175661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048" y="3118685"/>
            <a:ext cx="499468" cy="469839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816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7582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0333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5519" y="3537732"/>
            <a:ext cx="99470" cy="42327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0385" y="3459424"/>
            <a:ext cx="69842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5571" y="3537732"/>
            <a:ext cx="99470" cy="42327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2556" y="3459424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7739" y="3537732"/>
            <a:ext cx="95239" cy="42327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8536" y="3171595"/>
            <a:ext cx="463489" cy="266665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8001" y="3201224"/>
            <a:ext cx="215872" cy="323809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7736" y="3281646"/>
            <a:ext cx="23281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8529" y="3260484"/>
            <a:ext cx="23281" cy="20529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7206" y="3239319"/>
            <a:ext cx="23280" cy="2476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8632" y="3044613"/>
            <a:ext cx="311108" cy="649732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5081" y="3165247"/>
            <a:ext cx="82540" cy="103702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0267" y="3264716"/>
            <a:ext cx="46561" cy="44445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8680" y="3260483"/>
            <a:ext cx="101587" cy="63492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79313" y="3296464"/>
            <a:ext cx="86773" cy="105819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5400" y="3133500"/>
            <a:ext cx="294179" cy="482537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4021" y="3232971"/>
            <a:ext cx="179893" cy="160846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4918" y="3232971"/>
            <a:ext cx="179893" cy="160846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2962" y="3258368"/>
            <a:ext cx="55026" cy="110053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399946" y="3381119"/>
            <a:ext cx="245501" cy="143914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3385" y="3381119"/>
            <a:ext cx="247617" cy="143914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269" y="3992755"/>
            <a:ext cx="421161" cy="427511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1895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615" y="4058364"/>
            <a:ext cx="399999" cy="262433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428" y="4123971"/>
            <a:ext cx="173544" cy="196825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523" y="4291167"/>
            <a:ext cx="88888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2737" y="3922916"/>
            <a:ext cx="353437" cy="518515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501" y="4013919"/>
            <a:ext cx="444442" cy="372484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146" y="4007571"/>
            <a:ext cx="469839" cy="372484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6850" y="3931380"/>
            <a:ext cx="169311" cy="124867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89919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5898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1876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7855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3833" y="4117623"/>
            <a:ext cx="23281" cy="10582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69813" y="4117623"/>
            <a:ext cx="23280" cy="10582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684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2829" y="4107040"/>
            <a:ext cx="25397" cy="6350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8806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4785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0764" y="4107040"/>
            <a:ext cx="25397" cy="6350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4471" y="4178997"/>
            <a:ext cx="167195" cy="120635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299444" y="4159950"/>
            <a:ext cx="277248" cy="22857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5422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1400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7379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3358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79337" y="4363124"/>
            <a:ext cx="25397" cy="8466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7433" y="4363124"/>
            <a:ext cx="23280" cy="8466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4469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0449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6427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2406" y="4350426"/>
            <a:ext cx="23280" cy="8466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8385" y="4350426"/>
            <a:ext cx="23281" cy="8466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1717" y="4236142"/>
            <a:ext cx="167194" cy="120633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49708" y="3914449"/>
            <a:ext cx="404230" cy="53544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2670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8649" y="4422383"/>
            <a:ext cx="23280" cy="6348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4626" y="4422383"/>
            <a:ext cx="23281" cy="6348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0606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6583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2562" y="4422383"/>
            <a:ext cx="25397" cy="6348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1718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7696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3674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39653" y="4409685"/>
            <a:ext cx="23281" cy="6348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5632" y="4409685"/>
            <a:ext cx="23280" cy="6348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7957" y="3980057"/>
            <a:ext cx="425396" cy="419045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0968" y="4159951"/>
            <a:ext cx="27512" cy="21164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6206" y="4159950"/>
            <a:ext cx="27513" cy="63492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7846" y="4159951"/>
            <a:ext cx="25397" cy="21164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1604" y="4052013"/>
            <a:ext cx="497351" cy="22857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1604" y="4310213"/>
            <a:ext cx="497351" cy="48678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0648" y="4100691"/>
            <a:ext cx="541796" cy="209522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6674" y="3965242"/>
            <a:ext cx="455024" cy="45714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5823" y="4092226"/>
            <a:ext cx="133334" cy="249734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5823" y="4348309"/>
            <a:ext cx="133334" cy="2962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6616" y="3963126"/>
            <a:ext cx="40212" cy="38095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7938" y="4009686"/>
            <a:ext cx="126983" cy="7619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29047" y="4007571"/>
            <a:ext cx="95237" cy="69840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2326" y="4109157"/>
            <a:ext cx="50793" cy="7619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2326" y="4079527"/>
            <a:ext cx="50793" cy="59259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0843" y="4007571"/>
            <a:ext cx="95239" cy="69840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4124" y="4109157"/>
            <a:ext cx="48677" cy="7619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4124" y="4079527"/>
            <a:ext cx="48677" cy="59259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2061" y="4007571"/>
            <a:ext cx="97354" cy="69840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5341" y="4109157"/>
            <a:ext cx="52909" cy="7619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5341" y="4079527"/>
            <a:ext cx="52909" cy="59259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7883" y="4356774"/>
            <a:ext cx="429627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0581" y="4244606"/>
            <a:ext cx="404230" cy="107935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0581" y="4274235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0581" y="4274235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3651" y="4191695"/>
            <a:ext cx="435976" cy="95239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7142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8146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7035" y="4274235"/>
            <a:ext cx="31747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8041" y="4274235"/>
            <a:ext cx="29629" cy="3174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085" y="4949363"/>
            <a:ext cx="419045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085" y="5190632"/>
            <a:ext cx="419045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490" y="4991691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613" y="4991691"/>
            <a:ext cx="4232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370" y="499380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132" y="4993808"/>
            <a:ext cx="378834" cy="186243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368" y="4991691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491" y="4991691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613" y="4991691"/>
            <a:ext cx="4232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619" y="4805449"/>
            <a:ext cx="438094" cy="107937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271" y="4801216"/>
            <a:ext cx="442325" cy="103703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129" y="4676350"/>
            <a:ext cx="586240" cy="670896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431" y="4697514"/>
            <a:ext cx="461373" cy="628567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2520" y="4727143"/>
            <a:ext cx="493120" cy="571426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336" y="4737724"/>
            <a:ext cx="190475" cy="135449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19554" y="4816031"/>
            <a:ext cx="192592" cy="135449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89923" y="5144071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4897" y="4883756"/>
            <a:ext cx="103703" cy="93121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4897" y="4943016"/>
            <a:ext cx="103703" cy="143914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69819" y="4957828"/>
            <a:ext cx="554495" cy="30476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062" y="4701747"/>
            <a:ext cx="63492" cy="67724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1612" y="4771587"/>
            <a:ext cx="330157" cy="433861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0819" y="5169469"/>
            <a:ext cx="431744" cy="131216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6742" y="4837196"/>
            <a:ext cx="689943" cy="374600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4674" y="4885871"/>
            <a:ext cx="554495" cy="277248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8795" y="4765238"/>
            <a:ext cx="294179" cy="469839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799955" y="4784285"/>
            <a:ext cx="385183" cy="478305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7624" y="4676349"/>
            <a:ext cx="649732" cy="649731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88835" y="4871057"/>
            <a:ext cx="105819" cy="190475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7353" y="4807566"/>
            <a:ext cx="71958" cy="226454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8198" y="4722910"/>
            <a:ext cx="103703" cy="184125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7775" y="4744074"/>
            <a:ext cx="71958" cy="226454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88834" y="4985343"/>
            <a:ext cx="61376" cy="65607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7248" y="5012856"/>
            <a:ext cx="129100" cy="135449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1109" y="4733492"/>
            <a:ext cx="57142" cy="67724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0738" y="4638255"/>
            <a:ext cx="129099" cy="133332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8145" y="5076348"/>
            <a:ext cx="110053" cy="167195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2801" y="5006506"/>
            <a:ext cx="86773" cy="201057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5552" y="4904919"/>
            <a:ext cx="110053" cy="160846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2060" y="4934549"/>
            <a:ext cx="86773" cy="205289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6611" y="5190632"/>
            <a:ext cx="61376" cy="52910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79840" y="5220262"/>
            <a:ext cx="122751" cy="116402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4230" y="4904920"/>
            <a:ext cx="59259" cy="52909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7510" y="4811798"/>
            <a:ext cx="122751" cy="116401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737" y="5550418"/>
            <a:ext cx="435976" cy="592590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117" y="5632959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189" y="5632959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212" y="5778988"/>
            <a:ext cx="35978" cy="3597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212" y="5848831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212" y="5912322"/>
            <a:ext cx="35978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583" y="5704916"/>
            <a:ext cx="95237" cy="35978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181" y="5613910"/>
            <a:ext cx="313226" cy="186243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641" y="5903857"/>
            <a:ext cx="480421" cy="215872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181" y="5819201"/>
            <a:ext cx="313226" cy="69840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69826" y="5550418"/>
            <a:ext cx="457140" cy="609521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0986" y="5446717"/>
            <a:ext cx="429628" cy="579891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026" y="5713381"/>
            <a:ext cx="122751" cy="243384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8390" y="5592747"/>
            <a:ext cx="319575" cy="118518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215" y="5721846"/>
            <a:ext cx="501586" cy="370368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19548" y="5840364"/>
            <a:ext cx="33863" cy="48677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39654" y="5836132"/>
            <a:ext cx="29629" cy="16931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5794" y="5618143"/>
            <a:ext cx="565075" cy="495236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2931" y="5508092"/>
            <a:ext cx="510051" cy="573542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6842" y="6060470"/>
            <a:ext cx="71958" cy="46561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5571" y="5738778"/>
            <a:ext cx="124867" cy="7407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7529" y="5599097"/>
            <a:ext cx="139682" cy="112168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006" y="5948299"/>
            <a:ext cx="122751" cy="7619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7848" y="5836132"/>
            <a:ext cx="122751" cy="7830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199962" y="5577932"/>
            <a:ext cx="101587" cy="114285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7317" y="5512323"/>
            <a:ext cx="95239" cy="101587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6308" y="5518673"/>
            <a:ext cx="215872" cy="315342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49696" y="5592746"/>
            <a:ext cx="220104" cy="526982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8689" y="5592746"/>
            <a:ext cx="220104" cy="526982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8048" y="5529254"/>
            <a:ext cx="118518" cy="15238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7465" y="5556768"/>
            <a:ext cx="95239" cy="124867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1118" y="5586397"/>
            <a:ext cx="67724" cy="91004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6357" y="5618143"/>
            <a:ext cx="325925" cy="266665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0325" y="5643540"/>
            <a:ext cx="366136" cy="419045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2917" y="5893273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3765" y="5592746"/>
            <a:ext cx="455025" cy="520632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2972" y="5874227"/>
            <a:ext cx="184127" cy="215872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5930" y="5535604"/>
            <a:ext cx="493119" cy="541796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2486" y="5770523"/>
            <a:ext cx="455024" cy="211639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5978" y="5656239"/>
            <a:ext cx="391532" cy="258199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458" y="358912"/>
            <a:ext cx="5409496" cy="748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625" y="1571603"/>
            <a:ext cx="402115" cy="399999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703" y="1825570"/>
            <a:ext cx="7195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043" y="5618143"/>
            <a:ext cx="448675" cy="448675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053" y="5905972"/>
            <a:ext cx="8253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277" y="1582187"/>
            <a:ext cx="399997" cy="399997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4694" y="1588535"/>
            <a:ext cx="438092" cy="435976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324" y="1548323"/>
            <a:ext cx="292062" cy="471955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0876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269" y="1620282"/>
            <a:ext cx="433860" cy="39999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7534" y="1510229"/>
            <a:ext cx="188358" cy="15026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5734" y="1510229"/>
            <a:ext cx="188359" cy="15026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1977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1977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4941" y="1643560"/>
            <a:ext cx="198941" cy="165079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4941" y="1842501"/>
            <a:ext cx="198941" cy="165079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0598" y="1810757"/>
            <a:ext cx="190475" cy="23280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4196" y="1571605"/>
            <a:ext cx="435976" cy="283596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5568" y="1565255"/>
            <a:ext cx="438092" cy="433860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5403" y="1539857"/>
            <a:ext cx="364020" cy="364020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7465" y="1865782"/>
            <a:ext cx="179894" cy="186243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6986" y="1561023"/>
            <a:ext cx="438094" cy="435976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2431" y="1548323"/>
            <a:ext cx="217989" cy="471955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5972" y="2367367"/>
            <a:ext cx="364020" cy="433861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208" y="2356785"/>
            <a:ext cx="416929" cy="465606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086" y="2492235"/>
            <a:ext cx="419045" cy="336505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069" y="2373716"/>
            <a:ext cx="419045" cy="338623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79875" y="2411812"/>
            <a:ext cx="565077" cy="38306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5849" y="2456254"/>
            <a:ext cx="571426" cy="289946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7908" y="2629800"/>
            <a:ext cx="270898" cy="158730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8384" y="2485884"/>
            <a:ext cx="186243" cy="114285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268" y="2441440"/>
            <a:ext cx="482537" cy="302644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0497" y="2358901"/>
            <a:ext cx="520632" cy="520632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1184" y="2456255"/>
            <a:ext cx="129100" cy="260317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7635" y="2352552"/>
            <a:ext cx="510051" cy="510050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2556" y="2424510"/>
            <a:ext cx="35978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2977" y="2445673"/>
            <a:ext cx="40211" cy="40211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4353" y="2502815"/>
            <a:ext cx="40212" cy="44445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7633" y="2589588"/>
            <a:ext cx="33863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7899" y="2445673"/>
            <a:ext cx="40211" cy="40211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6524" y="2502815"/>
            <a:ext cx="44445" cy="44445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29592" y="2589588"/>
            <a:ext cx="38095" cy="3809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1762" y="2519747"/>
            <a:ext cx="105819" cy="141799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0541" y="2331390"/>
            <a:ext cx="550261" cy="552377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5038" y="2485886"/>
            <a:ext cx="243385" cy="243385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6357" y="2401229"/>
            <a:ext cx="435976" cy="438094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0108" y="2519746"/>
            <a:ext cx="82540" cy="196825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3284" y="2320807"/>
            <a:ext cx="478305" cy="573542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6978" y="3177945"/>
            <a:ext cx="179893" cy="275131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199994" y="3216040"/>
            <a:ext cx="433860" cy="399997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4856" y="3264717"/>
            <a:ext cx="406347" cy="167195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106" y="3273181"/>
            <a:ext cx="143914" cy="264550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044" y="3273181"/>
            <a:ext cx="143914" cy="264550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4856" y="3408630"/>
            <a:ext cx="406347" cy="146032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420" y="3211807"/>
            <a:ext cx="397881" cy="397881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308" y="3366304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415" y="3256251"/>
            <a:ext cx="433860" cy="292062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8441" y="3353605"/>
            <a:ext cx="71958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8389" y="3247785"/>
            <a:ext cx="292062" cy="289946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0453" y="3137733"/>
            <a:ext cx="510050" cy="505818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153" y="3167362"/>
            <a:ext cx="471956" cy="448675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1182" y="3470006"/>
            <a:ext cx="86773" cy="8465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29596" y="3148315"/>
            <a:ext cx="289946" cy="510050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8270" y="3129267"/>
            <a:ext cx="292062" cy="546029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486" y="4113390"/>
            <a:ext cx="330157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694" y="4058363"/>
            <a:ext cx="435976" cy="364020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017" y="4092226"/>
            <a:ext cx="546029" cy="347088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113" y="3986407"/>
            <a:ext cx="435976" cy="435976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420" y="4130321"/>
            <a:ext cx="220104" cy="292062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445" y="3986406"/>
            <a:ext cx="110053" cy="292062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4949" y="3996988"/>
            <a:ext cx="302645" cy="45925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036" y="4020268"/>
            <a:ext cx="465606" cy="440210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136" y="4168415"/>
            <a:ext cx="110053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2242" y="4041433"/>
            <a:ext cx="433861" cy="325925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7216" y="4130321"/>
            <a:ext cx="55026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2242" y="4113390"/>
            <a:ext cx="0" cy="220104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2242" y="4113390"/>
            <a:ext cx="71958" cy="2201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2242" y="4113390"/>
            <a:ext cx="71958" cy="220104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6258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6154" y="4018151"/>
            <a:ext cx="71958" cy="21587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2290" y="4119739"/>
            <a:ext cx="364020" cy="347088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6205" y="4018151"/>
            <a:ext cx="71958" cy="16084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6205" y="4018151"/>
            <a:ext cx="71958" cy="160846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19005" y="4107039"/>
            <a:ext cx="91005" cy="289946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6942" y="4035083"/>
            <a:ext cx="273015" cy="361904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8054" y="4107039"/>
            <a:ext cx="71958" cy="289946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3710" y="4174764"/>
            <a:ext cx="33863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0590" y="3990638"/>
            <a:ext cx="474071" cy="201057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39637" y="4208627"/>
            <a:ext cx="438094" cy="182009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7678" y="4174764"/>
            <a:ext cx="38095" cy="7195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6405" y="3986407"/>
            <a:ext cx="433860" cy="435976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0104" y="3973708"/>
            <a:ext cx="325925" cy="38095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08939" y="4028733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08939" y="4174764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08939" y="4318678"/>
            <a:ext cx="368252" cy="126983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694" y="4845661"/>
            <a:ext cx="435976" cy="402115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3905" y="4987459"/>
            <a:ext cx="330157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0996" y="4932431"/>
            <a:ext cx="471956" cy="253967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156" y="4877406"/>
            <a:ext cx="497351" cy="364020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3786" y="4837195"/>
            <a:ext cx="325925" cy="433860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6850" y="4811799"/>
            <a:ext cx="438094" cy="474071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503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3978" y="5165235"/>
            <a:ext cx="71958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6890" y="4892222"/>
            <a:ext cx="510051" cy="239152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29055" y="4860475"/>
            <a:ext cx="433860" cy="364020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0055" y="4845661"/>
            <a:ext cx="471956" cy="414813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18992" y="4845661"/>
            <a:ext cx="220104" cy="440210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162" y="5662587"/>
            <a:ext cx="338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104" y="5662587"/>
            <a:ext cx="38095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042" y="5717614"/>
            <a:ext cx="419045" cy="55026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042" y="5791688"/>
            <a:ext cx="419045" cy="325925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1449" y="5635074"/>
            <a:ext cx="546029" cy="45714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7763" y="4849895"/>
            <a:ext cx="438092" cy="435976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7708" y="5031903"/>
            <a:ext cx="110053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7708" y="5031903"/>
            <a:ext cx="110053" cy="33863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2842" y="5086929"/>
            <a:ext cx="107935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2842" y="5086929"/>
            <a:ext cx="107935" cy="33863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5858" y="4993808"/>
            <a:ext cx="107935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5858" y="4993808"/>
            <a:ext cx="107935" cy="3809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8222" y="4862593"/>
            <a:ext cx="143914" cy="38518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4146" y="4862593"/>
            <a:ext cx="146030" cy="38518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068" y="4862593"/>
            <a:ext cx="148148" cy="38518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3985" y="4962062"/>
            <a:ext cx="543912" cy="220104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69804" y="5823434"/>
            <a:ext cx="387299" cy="287830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2448" y="5755710"/>
            <a:ext cx="116402" cy="143914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0176" y="5755710"/>
            <a:ext cx="112168" cy="143914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39645" y="5654123"/>
            <a:ext cx="116402" cy="143914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2978" y="5654123"/>
            <a:ext cx="116401" cy="143914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2128" y="5804386"/>
            <a:ext cx="474071" cy="182009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4557" y="5810736"/>
            <a:ext cx="143914" cy="143914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29582" y="5700684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6354" y="5745127"/>
            <a:ext cx="67724" cy="65608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6567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6354" y="5954651"/>
            <a:ext cx="67724" cy="61375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29582" y="5992746"/>
            <a:ext cx="33863" cy="71958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1065" y="5954651"/>
            <a:ext cx="67724" cy="61375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6620" y="5865762"/>
            <a:ext cx="71958" cy="3809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1065" y="5745127"/>
            <a:ext cx="67724" cy="65608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5077" y="3256250"/>
            <a:ext cx="325925" cy="364020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5182" y="3182178"/>
            <a:ext cx="71958" cy="740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5077" y="2479536"/>
            <a:ext cx="253967" cy="55026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5077" y="2534562"/>
            <a:ext cx="474071" cy="30687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1811" y="3580060"/>
            <a:ext cx="35978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5831" y="3508102"/>
            <a:ext cx="107937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5831" y="3544080"/>
            <a:ext cx="107937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3873" y="3216041"/>
            <a:ext cx="251851" cy="273013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1223" y="3171596"/>
            <a:ext cx="251851" cy="471956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7146" y="3256251"/>
            <a:ext cx="476187" cy="325925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2961" y="5759942"/>
            <a:ext cx="438092" cy="292062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4548" y="5586399"/>
            <a:ext cx="143914" cy="146030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4077" y="5994861"/>
            <a:ext cx="535446" cy="55026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5608" y="5793803"/>
            <a:ext cx="126983" cy="126983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4500" y="5679520"/>
            <a:ext cx="393649" cy="298410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79338" y="5605445"/>
            <a:ext cx="499468" cy="471956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2992" y="5539838"/>
            <a:ext cx="491003" cy="575658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5743" y="5711264"/>
            <a:ext cx="209524" cy="209524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060" y="5571582"/>
            <a:ext cx="586240" cy="520632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086" y="5582165"/>
            <a:ext cx="510051" cy="249734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086" y="5842482"/>
            <a:ext cx="510051" cy="249734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0885" y="5645657"/>
            <a:ext cx="224338" cy="103702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7974" y="5844597"/>
            <a:ext cx="52910" cy="186243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6757" y="5844597"/>
            <a:ext cx="52909" cy="186243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514" y="5844597"/>
            <a:ext cx="154496" cy="18624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4747" y="5776873"/>
            <a:ext cx="150263" cy="57142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068" y="1512344"/>
            <a:ext cx="328041" cy="289946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435" y="1859433"/>
            <a:ext cx="452908" cy="207406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6926" y="1740914"/>
            <a:ext cx="389416" cy="262433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298" y="1516576"/>
            <a:ext cx="319575" cy="330157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318" y="1855201"/>
            <a:ext cx="455024" cy="207406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5915" y="1740915"/>
            <a:ext cx="171427" cy="260317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5810" y="1798057"/>
            <a:ext cx="150263" cy="40211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600" y="1567371"/>
            <a:ext cx="408463" cy="444442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0885" y="1717635"/>
            <a:ext cx="179893" cy="15449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500" y="1603349"/>
            <a:ext cx="541796" cy="421161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289" y="1696471"/>
            <a:ext cx="457140" cy="300528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130" y="1630863"/>
            <a:ext cx="452908" cy="300528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0660" y="1588535"/>
            <a:ext cx="427511" cy="427511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2987" y="1611815"/>
            <a:ext cx="391533" cy="355554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4523" y="1952555"/>
            <a:ext cx="6350" cy="14815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210" y="1946205"/>
            <a:ext cx="150263" cy="23280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0502" y="1946205"/>
            <a:ext cx="169311" cy="23280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69813" y="1912343"/>
            <a:ext cx="10582" cy="10582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4522" y="1882714"/>
            <a:ext cx="44445" cy="21164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29600" y="1882714"/>
            <a:ext cx="69842" cy="21164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4944" y="1882714"/>
            <a:ext cx="48678" cy="21164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187" y="1882714"/>
            <a:ext cx="114285" cy="21164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4522" y="1817106"/>
            <a:ext cx="266665" cy="21164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167" y="1817106"/>
            <a:ext cx="78306" cy="21164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030" y="1751498"/>
            <a:ext cx="44443" cy="21164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4522" y="1751498"/>
            <a:ext cx="302645" cy="21164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007" y="1690122"/>
            <a:ext cx="8466" cy="14815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4523" y="1683773"/>
            <a:ext cx="336507" cy="21164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4522" y="1618165"/>
            <a:ext cx="374602" cy="21164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7428" y="1601233"/>
            <a:ext cx="357669" cy="323809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79334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2242" y="1931390"/>
            <a:ext cx="19049" cy="23281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1872" y="1886947"/>
            <a:ext cx="19049" cy="67724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3619" y="1859432"/>
            <a:ext cx="16931" cy="95239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3248" y="1880597"/>
            <a:ext cx="16931" cy="7407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2878" y="1903877"/>
            <a:ext cx="16931" cy="50793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2508" y="1931390"/>
            <a:ext cx="19047" cy="23281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137" y="1925043"/>
            <a:ext cx="19047" cy="29629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3882" y="1867897"/>
            <a:ext cx="16931" cy="86773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3511" y="1810756"/>
            <a:ext cx="16931" cy="143914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3140" y="1753613"/>
            <a:ext cx="16931" cy="201058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2769" y="1696472"/>
            <a:ext cx="19049" cy="258199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2239" y="1594884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0334" y="1616049"/>
            <a:ext cx="357670" cy="323807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6890" y="1626631"/>
            <a:ext cx="368252" cy="319575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0912" y="1605465"/>
            <a:ext cx="391532" cy="391533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8637" y="1626629"/>
            <a:ext cx="315342" cy="25397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5568" y="1688005"/>
            <a:ext cx="298410" cy="23280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4775" y="1688005"/>
            <a:ext cx="21164" cy="23280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3345" y="1747264"/>
            <a:ext cx="120633" cy="25397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4775" y="1747264"/>
            <a:ext cx="42327" cy="25397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6731" y="1747264"/>
            <a:ext cx="99470" cy="25397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2338" y="1808639"/>
            <a:ext cx="112169" cy="23281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7895" y="1808638"/>
            <a:ext cx="14814" cy="10583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4774" y="1808639"/>
            <a:ext cx="63492" cy="23281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4138" y="1808639"/>
            <a:ext cx="69840" cy="23281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4773" y="1867898"/>
            <a:ext cx="302644" cy="23281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4930" y="1867899"/>
            <a:ext cx="14814" cy="12698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4774" y="1929274"/>
            <a:ext cx="349204" cy="23280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1912" y="1582186"/>
            <a:ext cx="389416" cy="391532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0007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6357" y="1660493"/>
            <a:ext cx="21164" cy="283596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5986" y="1747266"/>
            <a:ext cx="21164" cy="196823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5615" y="1834035"/>
            <a:ext cx="25397" cy="110053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09478" y="1819221"/>
            <a:ext cx="21164" cy="124867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39108" y="1789593"/>
            <a:ext cx="21164" cy="15449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8737" y="1762080"/>
            <a:ext cx="21164" cy="182009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8367" y="1751497"/>
            <a:ext cx="21164" cy="192591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0112" y="1776893"/>
            <a:ext cx="21164" cy="167194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59742" y="1814989"/>
            <a:ext cx="21164" cy="129099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89371" y="1846735"/>
            <a:ext cx="21164" cy="40212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89371" y="1889063"/>
            <a:ext cx="21164" cy="55026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19001" y="1903877"/>
            <a:ext cx="21164" cy="40211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8097" y="1582186"/>
            <a:ext cx="391533" cy="391532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6193" y="1603349"/>
            <a:ext cx="364020" cy="319574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6029" y="1518694"/>
            <a:ext cx="344971" cy="256083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6930" y="1569487"/>
            <a:ext cx="211639" cy="192591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29047" y="1719750"/>
            <a:ext cx="493119" cy="340740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668" y="2452022"/>
            <a:ext cx="452908" cy="321691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724" y="2401229"/>
            <a:ext cx="74074" cy="7407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765" y="2691175"/>
            <a:ext cx="50793" cy="124867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242" y="2691175"/>
            <a:ext cx="52910" cy="124867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7876" y="2608635"/>
            <a:ext cx="82538" cy="46561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366" y="2337738"/>
            <a:ext cx="421162" cy="565077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4694" y="2496467"/>
            <a:ext cx="387299" cy="184125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552" y="2695407"/>
            <a:ext cx="249734" cy="48677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1569" y="2367367"/>
            <a:ext cx="529098" cy="471956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1824" y="2572657"/>
            <a:ext cx="378835" cy="347088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199" y="2458372"/>
            <a:ext cx="251850" cy="10582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0661" y="2322924"/>
            <a:ext cx="435976" cy="207406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5475" y="2589589"/>
            <a:ext cx="48677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4682" y="2515514"/>
            <a:ext cx="99470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4308" y="2589589"/>
            <a:ext cx="486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4308" y="2515514"/>
            <a:ext cx="99471" cy="5291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0656" y="2358901"/>
            <a:ext cx="516400" cy="137566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147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8750" y="2504933"/>
            <a:ext cx="99471" cy="27512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3937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8593" y="2504932"/>
            <a:ext cx="44443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1344" y="2515513"/>
            <a:ext cx="55026" cy="264550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0180" y="2504933"/>
            <a:ext cx="97354" cy="27512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5364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020" y="2504932"/>
            <a:ext cx="42327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2769" y="2515513"/>
            <a:ext cx="50793" cy="264550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09491" y="2504933"/>
            <a:ext cx="99470" cy="27512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4675" y="2504932"/>
            <a:ext cx="44445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7216" y="2504932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1449" y="2790644"/>
            <a:ext cx="414813" cy="19049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1449" y="2816041"/>
            <a:ext cx="414813" cy="16931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1449" y="2839323"/>
            <a:ext cx="414813" cy="19047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054" y="2475303"/>
            <a:ext cx="317459" cy="313226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3083" y="2403346"/>
            <a:ext cx="25397" cy="169311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3873" y="2701756"/>
            <a:ext cx="342855" cy="135449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79853" y="2498583"/>
            <a:ext cx="273013" cy="196825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2339" y="2837206"/>
            <a:ext cx="321691" cy="4232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3132" y="2519747"/>
            <a:ext cx="110053" cy="97354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1649" y="2576891"/>
            <a:ext cx="110053" cy="97354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3559" y="2348320"/>
            <a:ext cx="461373" cy="488885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6357" y="2361019"/>
            <a:ext cx="315342" cy="512166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524" y="3237203"/>
            <a:ext cx="154497" cy="378834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4862" y="3317626"/>
            <a:ext cx="308993" cy="186243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0999" y="3294346"/>
            <a:ext cx="372484" cy="249734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655" y="3567360"/>
            <a:ext cx="205290" cy="48677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6921" y="3110220"/>
            <a:ext cx="533331" cy="607404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344" y="3262600"/>
            <a:ext cx="247619" cy="378834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302" y="3184293"/>
            <a:ext cx="247619" cy="38095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346" y="3237203"/>
            <a:ext cx="245501" cy="378834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1616" y="3230854"/>
            <a:ext cx="421161" cy="423278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294" y="3173713"/>
            <a:ext cx="461373" cy="399997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09497" y="3146198"/>
            <a:ext cx="522749" cy="499468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0445" y="3152548"/>
            <a:ext cx="543912" cy="546029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7686" y="3182177"/>
            <a:ext cx="315343" cy="355554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2608" y="3338790"/>
            <a:ext cx="315343" cy="355554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3821" y="3239320"/>
            <a:ext cx="298412" cy="444442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7257" y="3230853"/>
            <a:ext cx="522749" cy="391533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69261" y="3205456"/>
            <a:ext cx="338623" cy="416930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7512" y="3184293"/>
            <a:ext cx="440210" cy="482537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524" y="4032967"/>
            <a:ext cx="590474" cy="412695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038" y="4073179"/>
            <a:ext cx="529098" cy="294179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393" y="3967358"/>
            <a:ext cx="281479" cy="505818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39664" y="4024502"/>
            <a:ext cx="522748" cy="366135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009" y="3958894"/>
            <a:ext cx="522749" cy="522749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8331" y="3918681"/>
            <a:ext cx="518516" cy="533331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8540" y="3946195"/>
            <a:ext cx="520632" cy="522749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4356" y="3937729"/>
            <a:ext cx="342855" cy="541796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7261" y="3969476"/>
            <a:ext cx="385183" cy="476187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1860" y="3946195"/>
            <a:ext cx="522749" cy="522749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88839" y="3982175"/>
            <a:ext cx="474071" cy="476187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5184" y="3922915"/>
            <a:ext cx="539679" cy="594706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269" y="4727143"/>
            <a:ext cx="522748" cy="524865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7931" y="4902804"/>
            <a:ext cx="173544" cy="173544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714" y="4731376"/>
            <a:ext cx="431744" cy="493119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109" y="4748307"/>
            <a:ext cx="442325" cy="505817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8715" y="4748307"/>
            <a:ext cx="44443" cy="11428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8715" y="4894338"/>
            <a:ext cx="44443" cy="11640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8715" y="5040369"/>
            <a:ext cx="44443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7548" y="4748307"/>
            <a:ext cx="529098" cy="45714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152" y="4773703"/>
            <a:ext cx="455024" cy="45714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1820" y="4775819"/>
            <a:ext cx="474071" cy="476189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6313" y="4769472"/>
            <a:ext cx="270898" cy="512166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8373" y="4737724"/>
            <a:ext cx="497352" cy="560844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5721" y="4761005"/>
            <a:ext cx="505818" cy="505817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3442" y="4847777"/>
            <a:ext cx="222222" cy="332274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3970" y="4847777"/>
            <a:ext cx="222222" cy="332274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29046" y="4765237"/>
            <a:ext cx="522748" cy="522748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338" y="5491159"/>
            <a:ext cx="533331" cy="531215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3852" y="5518673"/>
            <a:ext cx="522748" cy="482537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457" y="5544070"/>
            <a:ext cx="522749" cy="45714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6806" y="5539838"/>
            <a:ext cx="433861" cy="46348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103" y="5512323"/>
            <a:ext cx="516400" cy="518516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243" y="5508091"/>
            <a:ext cx="414813" cy="529098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4200" y="5516557"/>
            <a:ext cx="241269" cy="46349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89910" y="5637191"/>
            <a:ext cx="59259" cy="118518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7212" y="5512324"/>
            <a:ext cx="480421" cy="469839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7999959" y="5546186"/>
            <a:ext cx="342855" cy="402115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2124" y="5546186"/>
            <a:ext cx="342855" cy="402115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6192" y="5546186"/>
            <a:ext cx="253967" cy="402115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5711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3702" y="5548303"/>
            <a:ext cx="99470" cy="397881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09496" y="4765239"/>
            <a:ext cx="476189" cy="474071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3547" y="2488001"/>
            <a:ext cx="156613" cy="421161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1060" y="2331388"/>
            <a:ext cx="103702" cy="141798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4867" y="2426626"/>
            <a:ext cx="311108" cy="410580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6717" y="2468953"/>
            <a:ext cx="14815" cy="48678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7755" y="2367367"/>
            <a:ext cx="529098" cy="471956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026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599993" y="1563138"/>
            <a:ext cx="258199" cy="302645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368" y="1531393"/>
            <a:ext cx="524865" cy="366135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8597" y="1412874"/>
            <a:ext cx="529098" cy="482537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3459" y="1461551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8908" y="1577953"/>
            <a:ext cx="328041" cy="389416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3454" y="1440388"/>
            <a:ext cx="459257" cy="46137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5516" y="1734566"/>
            <a:ext cx="230687" cy="23068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0594" y="1440386"/>
            <a:ext cx="493119" cy="467723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89905" y="1726101"/>
            <a:ext cx="156613" cy="239152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3185" y="1599117"/>
            <a:ext cx="107937" cy="11005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4081" y="1482715"/>
            <a:ext cx="524865" cy="488887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5186" y="1704937"/>
            <a:ext cx="57144" cy="213755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4975" y="1546208"/>
            <a:ext cx="135449" cy="131216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0691" y="1527160"/>
            <a:ext cx="71958" cy="162962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6985" y="1527160"/>
            <a:ext cx="71958" cy="162962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1802" y="1482715"/>
            <a:ext cx="88888" cy="251851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08942" y="1482715"/>
            <a:ext cx="88888" cy="251851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4124" y="1434038"/>
            <a:ext cx="548145" cy="533331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397" y="2223451"/>
            <a:ext cx="522749" cy="524865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095" y="2259432"/>
            <a:ext cx="474071" cy="452908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0724" y="2263664"/>
            <a:ext cx="526982" cy="444442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209" y="2308107"/>
            <a:ext cx="529098" cy="404231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326" y="2593821"/>
            <a:ext cx="131216" cy="12909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325" y="2407579"/>
            <a:ext cx="317459" cy="315342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326" y="2246734"/>
            <a:ext cx="476187" cy="476187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5740" y="2253082"/>
            <a:ext cx="512166" cy="512166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8434" y="2257314"/>
            <a:ext cx="522749" cy="45714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4248" y="2250966"/>
            <a:ext cx="372484" cy="518515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79853" y="2210753"/>
            <a:ext cx="349204" cy="524865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5085" y="2208638"/>
            <a:ext cx="366136" cy="505817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2383" y="2231917"/>
            <a:ext cx="524865" cy="531215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6822" y="2259432"/>
            <a:ext cx="522748" cy="452908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633" y="3006516"/>
            <a:ext cx="355554" cy="510051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458" y="3196992"/>
            <a:ext cx="152380" cy="69842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410" y="3281647"/>
            <a:ext cx="186243" cy="69842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459" y="3366303"/>
            <a:ext cx="158728" cy="67724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391" y="3450959"/>
            <a:ext cx="112168" cy="71958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449" y="2985352"/>
            <a:ext cx="270898" cy="533331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372" y="3027679"/>
            <a:ext cx="505817" cy="482537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7490" y="3078473"/>
            <a:ext cx="385183" cy="38095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2459" y="2976888"/>
            <a:ext cx="535446" cy="53544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3619" y="2985352"/>
            <a:ext cx="529098" cy="518516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7740" y="2991702"/>
            <a:ext cx="294179" cy="531214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29059" y="2989586"/>
            <a:ext cx="524865" cy="499468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1753" y="3021332"/>
            <a:ext cx="632801" cy="433860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0638" y="3135617"/>
            <a:ext cx="637033" cy="319574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3760" y="3042495"/>
            <a:ext cx="450790" cy="444442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6822" y="3021333"/>
            <a:ext cx="522748" cy="518515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047" y="3838259"/>
            <a:ext cx="535446" cy="416929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677" y="3827676"/>
            <a:ext cx="476189" cy="429628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534" y="3781115"/>
            <a:ext cx="518516" cy="518516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372" y="3759952"/>
            <a:ext cx="539679" cy="53968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0717" y="3759952"/>
            <a:ext cx="539681" cy="53968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6373" y="3751487"/>
            <a:ext cx="302644" cy="575658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3515" y="3730322"/>
            <a:ext cx="71958" cy="38095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0390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8697" y="3793813"/>
            <a:ext cx="63492" cy="63492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1554" y="3859422"/>
            <a:ext cx="63492" cy="65607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29591" y="3863655"/>
            <a:ext cx="213756" cy="135449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3771" y="414301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6205" y="3795932"/>
            <a:ext cx="433861" cy="512166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0434" y="3747253"/>
            <a:ext cx="378835" cy="560844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1065" y="3721856"/>
            <a:ext cx="173544" cy="171429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6038" y="3757837"/>
            <a:ext cx="404230" cy="554495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18997" y="3745138"/>
            <a:ext cx="234920" cy="577774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2431" y="3732440"/>
            <a:ext cx="397881" cy="579891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8829" y="4600160"/>
            <a:ext cx="300528" cy="283596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581" y="4739842"/>
            <a:ext cx="471955" cy="283596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677" y="4583229"/>
            <a:ext cx="476189" cy="283596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027" y="4883756"/>
            <a:ext cx="112168" cy="160846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496" y="4883756"/>
            <a:ext cx="112169" cy="160846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5968" y="4883756"/>
            <a:ext cx="112168" cy="160846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000" y="4555716"/>
            <a:ext cx="524865" cy="512166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311" y="4718678"/>
            <a:ext cx="186243" cy="18624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011" y="4756772"/>
            <a:ext cx="88888" cy="9100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234" y="4600160"/>
            <a:ext cx="444442" cy="423278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1510" y="4557832"/>
            <a:ext cx="463491" cy="501584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1453" y="4839311"/>
            <a:ext cx="328041" cy="247619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5369" y="4731376"/>
            <a:ext cx="184127" cy="15026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0659" y="4731376"/>
            <a:ext cx="184125" cy="15026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5473" y="4839311"/>
            <a:ext cx="328041" cy="247619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186" y="4528202"/>
            <a:ext cx="177777" cy="245501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3671" y="4534552"/>
            <a:ext cx="427511" cy="554495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2926" y="4585344"/>
            <a:ext cx="292062" cy="476189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3611" y="4543016"/>
            <a:ext cx="169311" cy="317459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4988" y="4617090"/>
            <a:ext cx="152380" cy="330157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6732" y="4517620"/>
            <a:ext cx="605288" cy="590474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2016" y="4564180"/>
            <a:ext cx="399999" cy="455025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4976" y="4852009"/>
            <a:ext cx="196823" cy="22857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0424" y="4746191"/>
            <a:ext cx="220104" cy="192592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5979" y="4568413"/>
            <a:ext cx="179894" cy="179894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8573" y="4576879"/>
            <a:ext cx="169311" cy="192592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2383" y="4788517"/>
            <a:ext cx="228570" cy="171429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2062" y="4695397"/>
            <a:ext cx="283596" cy="23068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7087" y="4631905"/>
            <a:ext cx="281480" cy="23068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09998" y="4570531"/>
            <a:ext cx="283596" cy="23280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3489" y="4543017"/>
            <a:ext cx="156613" cy="103703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1690" y="4873173"/>
            <a:ext cx="171429" cy="99471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3595" y="4811799"/>
            <a:ext cx="80423" cy="107935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1267" y="4938782"/>
            <a:ext cx="95239" cy="93121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2801" y="4951480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3965" y="4926084"/>
            <a:ext cx="93121" cy="93121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2430" y="4911269"/>
            <a:ext cx="95239" cy="97354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3384" y="4983225"/>
            <a:ext cx="48677" cy="50793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233" y="5338780"/>
            <a:ext cx="565077" cy="484654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211" y="5565234"/>
            <a:ext cx="505818" cy="162962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512" y="5762058"/>
            <a:ext cx="112169" cy="5925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411" y="5442483"/>
            <a:ext cx="105819" cy="1015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173" y="5467880"/>
            <a:ext cx="302644" cy="57142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432" y="5580048"/>
            <a:ext cx="215872" cy="292062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122" y="5406504"/>
            <a:ext cx="383067" cy="15026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131" y="5290104"/>
            <a:ext cx="110053" cy="10581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0885" y="5609677"/>
            <a:ext cx="234918" cy="266665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144" y="5505975"/>
            <a:ext cx="93121" cy="71958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19556" y="5364177"/>
            <a:ext cx="429628" cy="344972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1937" y="5529255"/>
            <a:ext cx="304760" cy="294179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251" y="5489044"/>
            <a:ext cx="529098" cy="283596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5739" y="5395922"/>
            <a:ext cx="486770" cy="423278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7696" y="5508092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3885" y="5529255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7696" y="5592747"/>
            <a:ext cx="57144" cy="5714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3885" y="5616027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7696" y="5679519"/>
            <a:ext cx="57144" cy="5502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3885" y="5700683"/>
            <a:ext cx="27301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063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2559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7796" y="551655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038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3560" y="5510208"/>
            <a:ext cx="93121" cy="184125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8106" y="5402271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3608" y="5522905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8371" y="5520790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6409" y="5414970"/>
            <a:ext cx="463489" cy="408464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89370" y="5535604"/>
            <a:ext cx="63492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4979" y="5531372"/>
            <a:ext cx="93121" cy="184125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4130" y="5402271"/>
            <a:ext cx="463489" cy="410580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0743" y="5541954"/>
            <a:ext cx="146030" cy="1439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59733" y="5389573"/>
            <a:ext cx="463491" cy="410580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09997" y="5505976"/>
            <a:ext cx="93121" cy="182009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6768" y="5505976"/>
            <a:ext cx="95239" cy="182009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7760" y="3095405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7760" y="3188526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7760" y="3334557"/>
            <a:ext cx="194708" cy="63492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7760" y="3431911"/>
            <a:ext cx="194708" cy="59259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355" y="3095406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355" y="3334559"/>
            <a:ext cx="156613" cy="1566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0563" y="1448853"/>
            <a:ext cx="359786" cy="505818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545" y="1495413"/>
            <a:ext cx="323807" cy="99471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545" y="1654143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545" y="1810756"/>
            <a:ext cx="323807" cy="99470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5863" y="1491181"/>
            <a:ext cx="48677" cy="107937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3746" y="1647793"/>
            <a:ext cx="71958" cy="112169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512" y="1802290"/>
            <a:ext cx="76190" cy="110053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186" y="1512345"/>
            <a:ext cx="531214" cy="404231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菱形 2">
            <a:extLst>
              <a:ext uri="{FF2B5EF4-FFF2-40B4-BE49-F238E27FC236}">
                <a16:creationId xmlns:a16="http://schemas.microsoft.com/office/drawing/2014/main" id="{2DFAB882-FB40-49B4-9A2D-9B8262534335}"/>
              </a:ext>
            </a:extLst>
          </p:cNvPr>
          <p:cNvSpPr/>
          <p:nvPr/>
        </p:nvSpPr>
        <p:spPr>
          <a:xfrm>
            <a:off x="3771409" y="1105997"/>
            <a:ext cx="4647595" cy="4647595"/>
          </a:xfrm>
          <a:prstGeom prst="diamond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8449C1F-574C-4394-847E-4A78205951FE}"/>
              </a:ext>
            </a:extLst>
          </p:cNvPr>
          <p:cNvSpPr txBox="1"/>
          <p:nvPr/>
        </p:nvSpPr>
        <p:spPr>
          <a:xfrm>
            <a:off x="4166472" y="3356246"/>
            <a:ext cx="3857468" cy="64624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914309">
              <a:defRPr/>
            </a:pPr>
            <a:r>
              <a:rPr lang="en-US" altLang="zh-CN" sz="36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3600" b="1" kern="0" dirty="0">
              <a:gradFill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18900000" scaled="1"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47F318D-5CCB-4B3C-AC7D-016A116D4771}"/>
              </a:ext>
            </a:extLst>
          </p:cNvPr>
          <p:cNvSpPr txBox="1"/>
          <p:nvPr/>
        </p:nvSpPr>
        <p:spPr>
          <a:xfrm>
            <a:off x="5036166" y="4066371"/>
            <a:ext cx="2118082" cy="461665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457154">
              <a:defRPr/>
            </a:pPr>
            <a:r>
              <a:rPr lang="en-US" altLang="zh-CN" sz="120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2D74225-096A-46FA-94CA-2BEFE52E07DB}"/>
              </a:ext>
            </a:extLst>
          </p:cNvPr>
          <p:cNvGrpSpPr/>
          <p:nvPr/>
        </p:nvGrpSpPr>
        <p:grpSpPr>
          <a:xfrm>
            <a:off x="5417115" y="1679674"/>
            <a:ext cx="1356183" cy="1356183"/>
            <a:chOff x="5417820" y="1678652"/>
            <a:chExt cx="1356360" cy="1356360"/>
          </a:xfrm>
        </p:grpSpPr>
        <p:sp>
          <p:nvSpPr>
            <p:cNvPr id="7" name="菱形 6">
              <a:extLst>
                <a:ext uri="{FF2B5EF4-FFF2-40B4-BE49-F238E27FC236}">
                  <a16:creationId xmlns:a16="http://schemas.microsoft.com/office/drawing/2014/main" id="{ACDD6B32-9C00-461A-8C07-05B4D6879455}"/>
                </a:ext>
              </a:extLst>
            </p:cNvPr>
            <p:cNvSpPr/>
            <p:nvPr/>
          </p:nvSpPr>
          <p:spPr>
            <a:xfrm>
              <a:off x="5417820" y="1678652"/>
              <a:ext cx="1356360" cy="135636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E990BFB-58B5-4CA3-9CA1-159C06C27CB1}"/>
                </a:ext>
              </a:extLst>
            </p:cNvPr>
            <p:cNvSpPr txBox="1"/>
            <p:nvPr/>
          </p:nvSpPr>
          <p:spPr>
            <a:xfrm>
              <a:off x="5554980" y="1972112"/>
              <a:ext cx="108204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R="0" lvl="0" indent="0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600" i="0" u="none" strike="noStrike" kern="0" cap="none" spc="0" normalizeH="0" baseline="0">
                  <a:ln>
                    <a:noFill/>
                  </a:ln>
                  <a:gradFill flip="none" rotWithShape="1">
                    <a:gsLst>
                      <a:gs pos="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5400000" scaled="1"/>
                    <a:tileRect/>
                  </a:gradFill>
                  <a:effectLst/>
                  <a:uLnTx/>
                  <a:uFillTx/>
                </a:defRPr>
              </a:lvl1pPr>
            </a:lstStyle>
            <a:p>
              <a:pPr algn="ctr" defTabSz="914309"/>
              <a:r>
                <a:rPr lang="en-US" altLang="zh-CN" sz="4400" b="1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01</a:t>
              </a:r>
              <a:endParaRPr lang="zh-CN" altLang="en-US" sz="4400" b="1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13171D2-E471-40AA-9275-070E63D3A5F8}"/>
              </a:ext>
            </a:extLst>
          </p:cNvPr>
          <p:cNvGrpSpPr/>
          <p:nvPr/>
        </p:nvGrpSpPr>
        <p:grpSpPr>
          <a:xfrm>
            <a:off x="2944256" y="1975346"/>
            <a:ext cx="1184410" cy="1184410"/>
            <a:chOff x="2944640" y="1974363"/>
            <a:chExt cx="1184564" cy="1184564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42D9014B-DFB3-4887-B31C-660673821145}"/>
                </a:ext>
              </a:extLst>
            </p:cNvPr>
            <p:cNvSpPr/>
            <p:nvPr/>
          </p:nvSpPr>
          <p:spPr>
            <a:xfrm>
              <a:off x="2944640" y="1974363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椭圆 33">
              <a:extLst>
                <a:ext uri="{FF2B5EF4-FFF2-40B4-BE49-F238E27FC236}">
                  <a16:creationId xmlns:a16="http://schemas.microsoft.com/office/drawing/2014/main" id="{9AAAA654-12EA-42FA-BBF2-C2E1E0AB7E5A}"/>
                </a:ext>
              </a:extLst>
            </p:cNvPr>
            <p:cNvSpPr/>
            <p:nvPr/>
          </p:nvSpPr>
          <p:spPr>
            <a:xfrm>
              <a:off x="3336897" y="2381086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8DB9105-C303-4ABB-AE2D-C14528EA7A11}"/>
              </a:ext>
            </a:extLst>
          </p:cNvPr>
          <p:cNvGrpSpPr/>
          <p:nvPr/>
        </p:nvGrpSpPr>
        <p:grpSpPr>
          <a:xfrm>
            <a:off x="8023941" y="3976110"/>
            <a:ext cx="779216" cy="779216"/>
            <a:chOff x="8024986" y="3975387"/>
            <a:chExt cx="779317" cy="779317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40A3CA-0F07-4A65-9A1F-29F7195AAF01}"/>
                </a:ext>
              </a:extLst>
            </p:cNvPr>
            <p:cNvSpPr/>
            <p:nvPr/>
          </p:nvSpPr>
          <p:spPr>
            <a:xfrm>
              <a:off x="8024986" y="3975387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椭圆 34">
              <a:extLst>
                <a:ext uri="{FF2B5EF4-FFF2-40B4-BE49-F238E27FC236}">
                  <a16:creationId xmlns:a16="http://schemas.microsoft.com/office/drawing/2014/main" id="{2784D0DA-658E-454A-9226-EA4F0DF89A88}"/>
                </a:ext>
              </a:extLst>
            </p:cNvPr>
            <p:cNvSpPr/>
            <p:nvPr/>
          </p:nvSpPr>
          <p:spPr>
            <a:xfrm>
              <a:off x="8280379" y="4254712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E7A546F-C40C-4D44-83C6-44855220C070}"/>
              </a:ext>
            </a:extLst>
          </p:cNvPr>
          <p:cNvGrpSpPr/>
          <p:nvPr/>
        </p:nvGrpSpPr>
        <p:grpSpPr>
          <a:xfrm>
            <a:off x="5685685" y="5156882"/>
            <a:ext cx="819043" cy="819043"/>
            <a:chOff x="5686425" y="5156313"/>
            <a:chExt cx="819150" cy="819150"/>
          </a:xfrm>
        </p:grpSpPr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20D22513-6D89-44A9-B295-65009279FBF5}"/>
                </a:ext>
              </a:extLst>
            </p:cNvPr>
            <p:cNvSpPr/>
            <p:nvPr/>
          </p:nvSpPr>
          <p:spPr>
            <a:xfrm>
              <a:off x="5686425" y="5156313"/>
              <a:ext cx="819150" cy="81915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A97CEFB-E541-4216-BFBC-785D3318581D}"/>
                </a:ext>
              </a:extLst>
            </p:cNvPr>
            <p:cNvSpPr/>
            <p:nvPr/>
          </p:nvSpPr>
          <p:spPr>
            <a:xfrm rot="13439311">
              <a:off x="5910580" y="5344127"/>
              <a:ext cx="370840" cy="370840"/>
            </a:xfrm>
            <a:custGeom>
              <a:avLst/>
              <a:gdLst>
                <a:gd name="connsiteX0" fmla="*/ 0 w 370840"/>
                <a:gd name="connsiteY0" fmla="*/ 370840 h 370840"/>
                <a:gd name="connsiteX1" fmla="*/ 0 w 370840"/>
                <a:gd name="connsiteY1" fmla="*/ 0 h 370840"/>
                <a:gd name="connsiteX2" fmla="*/ 370840 w 370840"/>
                <a:gd name="connsiteY2" fmla="*/ 0 h 370840"/>
                <a:gd name="connsiteX3" fmla="*/ 297046 w 370840"/>
                <a:gd name="connsiteY3" fmla="*/ 73794 h 370840"/>
                <a:gd name="connsiteX4" fmla="*/ 71234 w 370840"/>
                <a:gd name="connsiteY4" fmla="*/ 73794 h 370840"/>
                <a:gd name="connsiteX5" fmla="*/ 71234 w 370840"/>
                <a:gd name="connsiteY5" fmla="*/ 299606 h 37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40" h="370840">
                  <a:moveTo>
                    <a:pt x="0" y="370840"/>
                  </a:moveTo>
                  <a:lnTo>
                    <a:pt x="0" y="0"/>
                  </a:lnTo>
                  <a:lnTo>
                    <a:pt x="370840" y="0"/>
                  </a:lnTo>
                  <a:lnTo>
                    <a:pt x="297046" y="73794"/>
                  </a:lnTo>
                  <a:lnTo>
                    <a:pt x="71234" y="73794"/>
                  </a:lnTo>
                  <a:lnTo>
                    <a:pt x="71234" y="2996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0415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340" y="1417107"/>
            <a:ext cx="461373" cy="406347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327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556" y="1531394"/>
            <a:ext cx="93121" cy="182009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5757" y="1408642"/>
            <a:ext cx="505817" cy="410580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590" y="1463669"/>
            <a:ext cx="575658" cy="315342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7759" y="1387478"/>
            <a:ext cx="368252" cy="514282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160" y="1461552"/>
            <a:ext cx="171429" cy="15661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1674" y="1700703"/>
            <a:ext cx="42327" cy="118518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7755" y="1444620"/>
            <a:ext cx="201057" cy="188359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4897" y="1417107"/>
            <a:ext cx="266665" cy="38729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59764" y="1563139"/>
            <a:ext cx="279364" cy="260317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3889" y="1338801"/>
            <a:ext cx="486770" cy="122751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7750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2829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7907" y="1503878"/>
            <a:ext cx="78306" cy="22857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121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046" y="1768429"/>
            <a:ext cx="150263" cy="67724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5315" y="1768427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5315" y="1814988"/>
            <a:ext cx="137566" cy="14814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5315" y="1863666"/>
            <a:ext cx="137566" cy="14815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1661" y="1440387"/>
            <a:ext cx="209522" cy="99471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69282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5523" y="1698586"/>
            <a:ext cx="141798" cy="101587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7534" y="1698586"/>
            <a:ext cx="146030" cy="101587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2190" y="1561022"/>
            <a:ext cx="397881" cy="118518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5255" y="1541974"/>
            <a:ext cx="448675" cy="266665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5256" y="1408643"/>
            <a:ext cx="497352" cy="289945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5251" y="1425573"/>
            <a:ext cx="414813" cy="476187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4774" y="1632980"/>
            <a:ext cx="133332" cy="135449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8847" y="1309171"/>
            <a:ext cx="393649" cy="38306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3981" y="1751498"/>
            <a:ext cx="61375" cy="61375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8424" y="1628745"/>
            <a:ext cx="146032" cy="141798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8209" y="1355732"/>
            <a:ext cx="395764" cy="503701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4178" y="1516577"/>
            <a:ext cx="247617" cy="241269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4814" y="1332453"/>
            <a:ext cx="389416" cy="503701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504" y="2339853"/>
            <a:ext cx="294179" cy="378834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375" y="2107052"/>
            <a:ext cx="336507" cy="298410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2948" y="2352553"/>
            <a:ext cx="131216" cy="120633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5698" y="2316573"/>
            <a:ext cx="126983" cy="63492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0939" y="2373715"/>
            <a:ext cx="283596" cy="279364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0725" y="2253080"/>
            <a:ext cx="292062" cy="239153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578" y="2265780"/>
            <a:ext cx="55026" cy="57144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397" y="2238266"/>
            <a:ext cx="27513" cy="50793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2790" y="2204405"/>
            <a:ext cx="38095" cy="88888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7992" y="1643560"/>
            <a:ext cx="213755" cy="63492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6724" y="1368430"/>
            <a:ext cx="391532" cy="503701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434" y="2200172"/>
            <a:ext cx="330157" cy="425394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775" y="2339854"/>
            <a:ext cx="165079" cy="285712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0987" y="2174775"/>
            <a:ext cx="484654" cy="497351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078" y="2174775"/>
            <a:ext cx="486770" cy="497351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4841" y="2208638"/>
            <a:ext cx="550261" cy="480420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7905" y="2310225"/>
            <a:ext cx="442326" cy="393649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0761" y="2202288"/>
            <a:ext cx="317459" cy="285714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044" y="2181123"/>
            <a:ext cx="598938" cy="533331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5251" y="2369484"/>
            <a:ext cx="196825" cy="169311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0647" y="2369484"/>
            <a:ext cx="196823" cy="169311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4563" y="2329270"/>
            <a:ext cx="285714" cy="239153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3235" y="2333505"/>
            <a:ext cx="330157" cy="370369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6145" y="2143030"/>
            <a:ext cx="281480" cy="182009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6141" y="2286944"/>
            <a:ext cx="378835" cy="419045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4025" y="2166310"/>
            <a:ext cx="383066" cy="93121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2486" y="2225569"/>
            <a:ext cx="330157" cy="285712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2219" y="2282711"/>
            <a:ext cx="302644" cy="298412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4073" y="2532444"/>
            <a:ext cx="194708" cy="188359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090" y="3042495"/>
            <a:ext cx="266665" cy="332273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667" y="3326092"/>
            <a:ext cx="425394" cy="135449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529" y="3031914"/>
            <a:ext cx="442326" cy="243385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336" y="3192759"/>
            <a:ext cx="594706" cy="275131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6757" y="2959955"/>
            <a:ext cx="27512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29613" y="2991703"/>
            <a:ext cx="71958" cy="237036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6919" y="3237205"/>
            <a:ext cx="579891" cy="222220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7971" y="3336673"/>
            <a:ext cx="283596" cy="175661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107" y="2991702"/>
            <a:ext cx="347088" cy="340739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6858" y="3080591"/>
            <a:ext cx="177777" cy="173544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1775" y="3006516"/>
            <a:ext cx="368252" cy="419045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8494" y="3230855"/>
            <a:ext cx="107937" cy="173544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263" y="3063660"/>
            <a:ext cx="224338" cy="402115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4734" y="3321859"/>
            <a:ext cx="25397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7695" y="3239320"/>
            <a:ext cx="126983" cy="226455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2723" y="3383235"/>
            <a:ext cx="14815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3303" y="2966306"/>
            <a:ext cx="579891" cy="565075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4514" y="3065776"/>
            <a:ext cx="376718" cy="419045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2446" y="2993819"/>
            <a:ext cx="268781" cy="15661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5303" y="3182178"/>
            <a:ext cx="376718" cy="328040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4029" y="2970539"/>
            <a:ext cx="264549" cy="211639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6886" y="3211807"/>
            <a:ext cx="372484" cy="321691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2595" y="3351488"/>
            <a:ext cx="190475" cy="5714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5560" y="3095405"/>
            <a:ext cx="374600" cy="366136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8046" y="3078473"/>
            <a:ext cx="192592" cy="186243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7671" y="3057310"/>
            <a:ext cx="474071" cy="45925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0263" y="2972653"/>
            <a:ext cx="61375" cy="177777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3172" y="2892232"/>
            <a:ext cx="251851" cy="23280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503" y="3814979"/>
            <a:ext cx="395764" cy="503701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034" y="3764185"/>
            <a:ext cx="480421" cy="605288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2522" y="3768417"/>
            <a:ext cx="478305" cy="622219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2517" y="3776882"/>
            <a:ext cx="550261" cy="533331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259" y="3834027"/>
            <a:ext cx="522748" cy="419045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1767" y="3836142"/>
            <a:ext cx="520632" cy="414813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8906" y="3855190"/>
            <a:ext cx="556611" cy="448675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8373" y="3861538"/>
            <a:ext cx="435976" cy="533331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6463" y="3785348"/>
            <a:ext cx="505818" cy="558727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599951" y="3789582"/>
            <a:ext cx="461373" cy="565077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1163" y="3793813"/>
            <a:ext cx="347088" cy="594707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640" y="4653069"/>
            <a:ext cx="533331" cy="484654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689" y="4653069"/>
            <a:ext cx="438092" cy="435976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7710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499" y="4655185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49716" y="4792751"/>
            <a:ext cx="167194" cy="107937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009" y="4655185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120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19544" y="4754656"/>
            <a:ext cx="50793" cy="52910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8909" y="4631904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2398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3187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29589" y="4750423"/>
            <a:ext cx="169311" cy="135449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3976" y="4631904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0744" y="4631904"/>
            <a:ext cx="429628" cy="431744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2115" y="4631904"/>
            <a:ext cx="431744" cy="431744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43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223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371" y="5563118"/>
            <a:ext cx="31747" cy="317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600" y="5398038"/>
            <a:ext cx="300528" cy="431744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198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6590" y="5410736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8971" y="5510208"/>
            <a:ext cx="179893" cy="175660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1400" y="5398038"/>
            <a:ext cx="431744" cy="431744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1608" y="5410736"/>
            <a:ext cx="429627" cy="431744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8536" y="5366293"/>
            <a:ext cx="474071" cy="474071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7208" y="5393805"/>
            <a:ext cx="465606" cy="442326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7684" y="5395922"/>
            <a:ext cx="184127" cy="84656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6519" y="5465762"/>
            <a:ext cx="184127" cy="86773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5356" y="5533487"/>
            <a:ext cx="184127" cy="86773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3976" y="5410736"/>
            <a:ext cx="429627" cy="431744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8101" y="5567348"/>
            <a:ext cx="6349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0642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5564" y="5567348"/>
            <a:ext cx="61375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0744" y="5410736"/>
            <a:ext cx="429628" cy="431744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0369" y="5376875"/>
            <a:ext cx="471956" cy="474071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434" y="3812862"/>
            <a:ext cx="399999" cy="510050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482" y="1501764"/>
            <a:ext cx="158730" cy="158728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429" y="1389593"/>
            <a:ext cx="465606" cy="467723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461" y="1529276"/>
            <a:ext cx="93121" cy="88888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313" y="1389593"/>
            <a:ext cx="457140" cy="45714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185" y="1622397"/>
            <a:ext cx="97354" cy="84656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499" y="2206520"/>
            <a:ext cx="389416" cy="391533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125" y="2170542"/>
            <a:ext cx="461373" cy="46348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051" y="2157844"/>
            <a:ext cx="463491" cy="46348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3889" y="2094353"/>
            <a:ext cx="399997" cy="554495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247" y="2229802"/>
            <a:ext cx="21164" cy="57142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5581" y="2528213"/>
            <a:ext cx="21164" cy="31747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195" y="2670010"/>
            <a:ext cx="260317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69282" y="2115516"/>
            <a:ext cx="410580" cy="548145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1816" y="2117633"/>
            <a:ext cx="383067" cy="541796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4880" y="2056258"/>
            <a:ext cx="524865" cy="562960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5885" y="2627683"/>
            <a:ext cx="319574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3924" y="2092235"/>
            <a:ext cx="617987" cy="620103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69266" y="2401228"/>
            <a:ext cx="114285" cy="112169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4452" y="2335621"/>
            <a:ext cx="38095" cy="57142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8525" y="2305993"/>
            <a:ext cx="27513" cy="29629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4610" y="2420277"/>
            <a:ext cx="57144" cy="93121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5930" y="2157845"/>
            <a:ext cx="433860" cy="402115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5930" y="2570540"/>
            <a:ext cx="433860" cy="7407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5504" y="2479536"/>
            <a:ext cx="38095" cy="27512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7887" y="2479536"/>
            <a:ext cx="46561" cy="27512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88838" y="2566306"/>
            <a:ext cx="330157" cy="25397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8097" y="2286944"/>
            <a:ext cx="228570" cy="268782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1480" y="2121865"/>
            <a:ext cx="558727" cy="364020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1480" y="2407580"/>
            <a:ext cx="558727" cy="273013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1214" y="2229801"/>
            <a:ext cx="137566" cy="342855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0211" y="2409694"/>
            <a:ext cx="86772" cy="124868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218" y="2951491"/>
            <a:ext cx="558727" cy="275131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218" y="3239320"/>
            <a:ext cx="558727" cy="273015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201" y="3112337"/>
            <a:ext cx="287830" cy="234920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2901" y="3249903"/>
            <a:ext cx="40212" cy="21164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307" y="3249903"/>
            <a:ext cx="40212" cy="21164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5810" y="3249903"/>
            <a:ext cx="139682" cy="21164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666" y="3112336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132" y="3099638"/>
            <a:ext cx="52910" cy="27513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008" y="3213922"/>
            <a:ext cx="613753" cy="30476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008" y="2898580"/>
            <a:ext cx="613753" cy="302644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154" y="3161014"/>
            <a:ext cx="23280" cy="38095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8983" y="3161014"/>
            <a:ext cx="25397" cy="38095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715" y="3156782"/>
            <a:ext cx="33863" cy="44443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277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8720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164" y="3156782"/>
            <a:ext cx="31745" cy="44443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49725" y="3156782"/>
            <a:ext cx="29629" cy="44443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590" y="3226620"/>
            <a:ext cx="541796" cy="264550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590" y="2949375"/>
            <a:ext cx="541796" cy="264549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409" y="3283764"/>
            <a:ext cx="330157" cy="12698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293" y="3196992"/>
            <a:ext cx="44445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239" y="3196992"/>
            <a:ext cx="46561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3689" y="3184293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574" y="3177945"/>
            <a:ext cx="80423" cy="12698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8980" y="3177945"/>
            <a:ext cx="80423" cy="12698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4694" y="3175828"/>
            <a:ext cx="101587" cy="99471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3953" y="3097522"/>
            <a:ext cx="118518" cy="63492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0621" y="3097522"/>
            <a:ext cx="116402" cy="63492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1728" y="2921861"/>
            <a:ext cx="512166" cy="469839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5961" y="3406515"/>
            <a:ext cx="503701" cy="86772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225" y="3034031"/>
            <a:ext cx="194708" cy="359786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7652" y="3300696"/>
            <a:ext cx="78307" cy="27512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39664" y="3300696"/>
            <a:ext cx="63492" cy="27512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220" y="3400165"/>
            <a:ext cx="385183" cy="31747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3786" y="2976888"/>
            <a:ext cx="249734" cy="512166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352" y="2976888"/>
            <a:ext cx="247619" cy="512166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1348" y="2934559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1348" y="3228738"/>
            <a:ext cx="571426" cy="277247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005" y="3012867"/>
            <a:ext cx="402115" cy="427511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021" y="3218156"/>
            <a:ext cx="558727" cy="270898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021" y="2928211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1979" y="3091173"/>
            <a:ext cx="421161" cy="192592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1502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7321" y="3296464"/>
            <a:ext cx="27513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1184" y="3296464"/>
            <a:ext cx="29629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4091" y="2962073"/>
            <a:ext cx="541796" cy="541796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2662" y="3205456"/>
            <a:ext cx="14815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4408" y="3205456"/>
            <a:ext cx="16931" cy="5079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4354" y="3277415"/>
            <a:ext cx="203174" cy="15661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1600" y="2921861"/>
            <a:ext cx="571426" cy="277248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1600" y="3218156"/>
            <a:ext cx="571426" cy="275131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8373" y="3118685"/>
            <a:ext cx="232803" cy="179893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3292" y="3114452"/>
            <a:ext cx="162962" cy="186243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6623" y="3218156"/>
            <a:ext cx="569309" cy="275131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6623" y="2921861"/>
            <a:ext cx="569309" cy="277248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6305" y="3078474"/>
            <a:ext cx="289945" cy="296294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1855" y="3228739"/>
            <a:ext cx="558727" cy="270898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1855" y="2940909"/>
            <a:ext cx="558727" cy="270898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78783" y="2947258"/>
            <a:ext cx="560844" cy="294179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78783" y="3256251"/>
            <a:ext cx="560844" cy="249734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6771" y="3070008"/>
            <a:ext cx="245501" cy="107937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6771" y="3190643"/>
            <a:ext cx="245501" cy="135449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7936" y="3336674"/>
            <a:ext cx="44443" cy="46561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78781" y="3336674"/>
            <a:ext cx="42327" cy="46561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6136" y="3091172"/>
            <a:ext cx="84656" cy="292062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519" y="3789582"/>
            <a:ext cx="560843" cy="270898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519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015" y="4005453"/>
            <a:ext cx="251851" cy="160846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015" y="3899634"/>
            <a:ext cx="251851" cy="97354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832" y="4174765"/>
            <a:ext cx="222220" cy="42327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832" y="4225558"/>
            <a:ext cx="222220" cy="57144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670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231" y="3855190"/>
            <a:ext cx="35979" cy="3597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683" y="3798046"/>
            <a:ext cx="541796" cy="262433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683" y="4077410"/>
            <a:ext cx="541796" cy="262433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7659" y="3791698"/>
            <a:ext cx="552377" cy="268781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7659" y="4077411"/>
            <a:ext cx="552377" cy="268782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0779" y="3874236"/>
            <a:ext cx="101587" cy="391533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6811" y="3876354"/>
            <a:ext cx="234920" cy="38518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145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145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114" y="4145135"/>
            <a:ext cx="61375" cy="46561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081" y="3899634"/>
            <a:ext cx="364020" cy="361904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8975" y="4111272"/>
            <a:ext cx="59259" cy="48678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367" y="4176881"/>
            <a:ext cx="59259" cy="48677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374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374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4845" y="3878469"/>
            <a:ext cx="361904" cy="95239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4845" y="3994872"/>
            <a:ext cx="361904" cy="93121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294" y="3975823"/>
            <a:ext cx="99471" cy="44445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3414" y="4096460"/>
            <a:ext cx="101587" cy="44443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5902" y="4183229"/>
            <a:ext cx="52909" cy="61376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337" y="4123971"/>
            <a:ext cx="40212" cy="57144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5850" y="4147252"/>
            <a:ext cx="23280" cy="33863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2621" y="4212859"/>
            <a:ext cx="99471" cy="46561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2621" y="4159952"/>
            <a:ext cx="99471" cy="44443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0823" y="4155717"/>
            <a:ext cx="99470" cy="48677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0823" y="4104925"/>
            <a:ext cx="99470" cy="44443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045" y="4060479"/>
            <a:ext cx="42327" cy="57144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7808" y="3990639"/>
            <a:ext cx="44443" cy="69840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4998" y="3977940"/>
            <a:ext cx="55026" cy="91004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233" y="3781115"/>
            <a:ext cx="577774" cy="279364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233" y="4077410"/>
            <a:ext cx="577774" cy="281480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7587" y="4140903"/>
            <a:ext cx="129100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084" y="4013919"/>
            <a:ext cx="129099" cy="99471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7587" y="4013919"/>
            <a:ext cx="129100" cy="99471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084" y="4140903"/>
            <a:ext cx="129099" cy="9735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2401" y="3897518"/>
            <a:ext cx="253967" cy="107935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7323" y="4077411"/>
            <a:ext cx="584124" cy="283596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7323" y="3776883"/>
            <a:ext cx="584124" cy="283596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39647" y="4102807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39647" y="3812862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4885" y="3931380"/>
            <a:ext cx="141799" cy="351321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032" y="4003338"/>
            <a:ext cx="220104" cy="273013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032" y="3903867"/>
            <a:ext cx="220104" cy="91005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3813" y="4039316"/>
            <a:ext cx="158730" cy="148148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29051" y="4109157"/>
            <a:ext cx="247617" cy="15026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2279" y="3954659"/>
            <a:ext cx="122751" cy="112169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6668" y="3933495"/>
            <a:ext cx="50793" cy="213756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3390" y="3781116"/>
            <a:ext cx="575658" cy="577776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4973" y="3952544"/>
            <a:ext cx="65608" cy="7830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8624" y="4155717"/>
            <a:ext cx="86772" cy="99470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1746" y="4155718"/>
            <a:ext cx="112168" cy="114285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6930" y="4047781"/>
            <a:ext cx="114285" cy="107937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8464" y="3920797"/>
            <a:ext cx="124868" cy="126983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4178" y="3954659"/>
            <a:ext cx="86772" cy="298412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89892" y="4159950"/>
            <a:ext cx="110053" cy="110053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0474" y="4066829"/>
            <a:ext cx="46561" cy="88888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5660" y="3920798"/>
            <a:ext cx="135449" cy="146032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89365" y="3827676"/>
            <a:ext cx="565075" cy="567193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2537" y="3747253"/>
            <a:ext cx="25397" cy="48678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79840" y="3747253"/>
            <a:ext cx="10582" cy="48678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1214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0051" y="3743021"/>
            <a:ext cx="16931" cy="52910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4495" y="3747253"/>
            <a:ext cx="33863" cy="48678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6823" y="3747253"/>
            <a:ext cx="8466" cy="16931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7987" y="3747253"/>
            <a:ext cx="33863" cy="48678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0952" y="3825560"/>
            <a:ext cx="31745" cy="48677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29046" y="3825560"/>
            <a:ext cx="33863" cy="48677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69258" y="3825560"/>
            <a:ext cx="31747" cy="48677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7352" y="3825560"/>
            <a:ext cx="33863" cy="48677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3331" y="3825560"/>
            <a:ext cx="33863" cy="48677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19522" y="3825560"/>
            <a:ext cx="16931" cy="48677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8358" y="3825560"/>
            <a:ext cx="16931" cy="48677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0687" y="3825560"/>
            <a:ext cx="35978" cy="48677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78780" y="3825560"/>
            <a:ext cx="33863" cy="48677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18992" y="3825560"/>
            <a:ext cx="31747" cy="48677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5868" y="4667885"/>
            <a:ext cx="620103" cy="526980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142" y="4710211"/>
            <a:ext cx="103702" cy="243384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284" y="4775819"/>
            <a:ext cx="107937" cy="7830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651" y="4744074"/>
            <a:ext cx="93121" cy="101587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6926" y="4974760"/>
            <a:ext cx="52909" cy="25397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201" y="4983226"/>
            <a:ext cx="285712" cy="139682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340" y="4604392"/>
            <a:ext cx="137565" cy="342855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762" y="4712327"/>
            <a:ext cx="52909" cy="7619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190" y="4864708"/>
            <a:ext cx="156613" cy="186243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0889" y="4659418"/>
            <a:ext cx="617987" cy="558727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461" y="4653069"/>
            <a:ext cx="156613" cy="8042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668" y="4890105"/>
            <a:ext cx="29629" cy="31747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668" y="4832962"/>
            <a:ext cx="29629" cy="52909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414" y="4832962"/>
            <a:ext cx="27512" cy="27512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414" y="4866825"/>
            <a:ext cx="29629" cy="55026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021" y="4832963"/>
            <a:ext cx="42327" cy="84656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392" y="4837196"/>
            <a:ext cx="46561" cy="8042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8931" y="4832963"/>
            <a:ext cx="52909" cy="84656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470" y="4832962"/>
            <a:ext cx="35979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471" y="4902804"/>
            <a:ext cx="40212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539" y="4832963"/>
            <a:ext cx="14815" cy="8465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470" y="4866824"/>
            <a:ext cx="33863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6811" y="4932433"/>
            <a:ext cx="57144" cy="57144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108" y="4843544"/>
            <a:ext cx="215872" cy="201058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4695" y="4790635"/>
            <a:ext cx="205289" cy="23068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7659" y="4634023"/>
            <a:ext cx="577774" cy="579891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2573" y="4758889"/>
            <a:ext cx="251851" cy="207406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2573" y="4868940"/>
            <a:ext cx="114285" cy="241269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0563" y="4634023"/>
            <a:ext cx="577776" cy="579891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6907" y="4843544"/>
            <a:ext cx="116402" cy="15026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135" y="4767354"/>
            <a:ext cx="99470" cy="129100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294" y="4718677"/>
            <a:ext cx="71958" cy="91004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153" y="4926084"/>
            <a:ext cx="207406" cy="209522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031" y="4879523"/>
            <a:ext cx="105819" cy="129099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29608" y="4646721"/>
            <a:ext cx="577774" cy="577774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3833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0289" y="499380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027" y="4697514"/>
            <a:ext cx="474071" cy="476187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226" y="4911269"/>
            <a:ext cx="33863" cy="27513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152" y="4911269"/>
            <a:ext cx="31747" cy="27513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083" y="4974760"/>
            <a:ext cx="71958" cy="50793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061" y="4945130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248" y="4936665"/>
            <a:ext cx="29629" cy="21164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138" y="4767354"/>
            <a:ext cx="118518" cy="30687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1239" y="4767353"/>
            <a:ext cx="171427" cy="313226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4835" y="4767353"/>
            <a:ext cx="84656" cy="313226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1714" y="4767353"/>
            <a:ext cx="80423" cy="313226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5838" y="4983225"/>
            <a:ext cx="50793" cy="95239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4091" y="4701746"/>
            <a:ext cx="469839" cy="469839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59749" y="4938783"/>
            <a:ext cx="273013" cy="207406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0805" y="4824497"/>
            <a:ext cx="80423" cy="179893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7314" y="4803334"/>
            <a:ext cx="80423" cy="158728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2234" y="4697513"/>
            <a:ext cx="215872" cy="253967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3398" y="4962063"/>
            <a:ext cx="201058" cy="105819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1648" y="4729258"/>
            <a:ext cx="217988" cy="203174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0220" y="4733492"/>
            <a:ext cx="146030" cy="198941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39108" y="4729259"/>
            <a:ext cx="139682" cy="194708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1649" y="4962062"/>
            <a:ext cx="241269" cy="205290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1383" y="4959947"/>
            <a:ext cx="198941" cy="207406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3388" y="4978994"/>
            <a:ext cx="14814" cy="31747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6140" y="4983226"/>
            <a:ext cx="35979" cy="7407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7834" y="5002275"/>
            <a:ext cx="48677" cy="29629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7835" y="4978994"/>
            <a:ext cx="52909" cy="21164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7835" y="4816032"/>
            <a:ext cx="52909" cy="44443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7834" y="4703862"/>
            <a:ext cx="463489" cy="46349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3124" y="4809682"/>
            <a:ext cx="38095" cy="93121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69262" y="4818147"/>
            <a:ext cx="21164" cy="48678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4603" y="4843544"/>
            <a:ext cx="258199" cy="302645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4125" y="4701745"/>
            <a:ext cx="57142" cy="116401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8517" y="4701747"/>
            <a:ext cx="55026" cy="143914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0792" y="4701747"/>
            <a:ext cx="52910" cy="146030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0952" y="4731375"/>
            <a:ext cx="52909" cy="116401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6667" y="4803333"/>
            <a:ext cx="95237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7617" y="4803333"/>
            <a:ext cx="105819" cy="12698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6135" y="4737724"/>
            <a:ext cx="67724" cy="69842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6135" y="4811799"/>
            <a:ext cx="67724" cy="7407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6293" y="4725026"/>
            <a:ext cx="69842" cy="69842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6293" y="4824498"/>
            <a:ext cx="69842" cy="69840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49680" y="4830846"/>
            <a:ext cx="133334" cy="7407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693" y="5599097"/>
            <a:ext cx="152380" cy="171427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090" y="5806502"/>
            <a:ext cx="99470" cy="186243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101" y="5520789"/>
            <a:ext cx="539681" cy="541796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1736" y="5537721"/>
            <a:ext cx="270898" cy="217989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534" y="5755710"/>
            <a:ext cx="253967" cy="239152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8984" y="5755710"/>
            <a:ext cx="253967" cy="239152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3905" y="5660470"/>
            <a:ext cx="48677" cy="203174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1788" y="5886925"/>
            <a:ext cx="52910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431" y="5721847"/>
            <a:ext cx="148148" cy="135449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0620" y="5874227"/>
            <a:ext cx="95239" cy="63492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271" y="5791688"/>
            <a:ext cx="25397" cy="46561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170" y="5616028"/>
            <a:ext cx="457140" cy="425394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548" y="5516556"/>
            <a:ext cx="461373" cy="425396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79879" y="5660472"/>
            <a:ext cx="237036" cy="268782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4848" y="5558884"/>
            <a:ext cx="315343" cy="84656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056" y="5442483"/>
            <a:ext cx="427511" cy="402115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39664" y="5643539"/>
            <a:ext cx="296294" cy="298412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7969" y="5937718"/>
            <a:ext cx="139682" cy="52909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410" y="5992745"/>
            <a:ext cx="232803" cy="1333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7914" y="5495393"/>
            <a:ext cx="395765" cy="590474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027" y="5467880"/>
            <a:ext cx="427511" cy="596822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3514" y="5472114"/>
            <a:ext cx="408463" cy="61375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3562" y="5417087"/>
            <a:ext cx="237036" cy="213755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4831" y="5544070"/>
            <a:ext cx="543913" cy="584124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6414" y="5457297"/>
            <a:ext cx="491003" cy="594707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1968" y="5484810"/>
            <a:ext cx="689943" cy="609521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3019" y="5510208"/>
            <a:ext cx="467723" cy="488885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3809" y="5499625"/>
            <a:ext cx="450792" cy="510051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5250" y="3800164"/>
            <a:ext cx="558727" cy="270898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5250" y="4090108"/>
            <a:ext cx="558727" cy="270898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1863" y="3870004"/>
            <a:ext cx="247619" cy="114285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5144" y="4104923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2340" y="4104923"/>
            <a:ext cx="31747" cy="141798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0170" y="4104923"/>
            <a:ext cx="91004" cy="1417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0170" y="4054131"/>
            <a:ext cx="91004" cy="42327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3768" y="4009686"/>
            <a:ext cx="323809" cy="281480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3769" y="4047781"/>
            <a:ext cx="23281" cy="205290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0856" y="4077410"/>
            <a:ext cx="560843" cy="270898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0856" y="3789582"/>
            <a:ext cx="560843" cy="270898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6675" y="3884820"/>
            <a:ext cx="349204" cy="368252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2652" y="4054129"/>
            <a:ext cx="33863" cy="141798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7731" y="4054129"/>
            <a:ext cx="33863" cy="141798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7679" y="4054129"/>
            <a:ext cx="88888" cy="141798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7679" y="4003338"/>
            <a:ext cx="88888" cy="44443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568" y="1389594"/>
            <a:ext cx="469839" cy="484654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1938" y="1404409"/>
            <a:ext cx="431744" cy="404230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5585" y="1347266"/>
            <a:ext cx="480421" cy="541796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164" y="1402292"/>
            <a:ext cx="565075" cy="480421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137" y="1395944"/>
            <a:ext cx="457140" cy="469839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8113" y="1330335"/>
            <a:ext cx="541796" cy="577776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2023" y="1457319"/>
            <a:ext cx="357669" cy="359786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7738" y="1323987"/>
            <a:ext cx="590472" cy="565075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3818" y="1383245"/>
            <a:ext cx="258199" cy="495236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6933" y="1321870"/>
            <a:ext cx="179894" cy="471956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1114" y="1757845"/>
            <a:ext cx="391533" cy="135449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1960" y="1675308"/>
            <a:ext cx="71958" cy="19047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6192" y="1707053"/>
            <a:ext cx="63492" cy="40212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18992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7459" y="1383245"/>
            <a:ext cx="319574" cy="495236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8411" y="1383245"/>
            <a:ext cx="82538" cy="495236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0316" y="1383245"/>
            <a:ext cx="21164" cy="118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546" y="2145147"/>
            <a:ext cx="499468" cy="512166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431" y="2202287"/>
            <a:ext cx="374600" cy="406347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021" y="2483769"/>
            <a:ext cx="33863" cy="67724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2900" y="2322923"/>
            <a:ext cx="78307" cy="114285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021" y="2322923"/>
            <a:ext cx="84656" cy="114285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0784" y="2483768"/>
            <a:ext cx="35978" cy="50793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113" y="2483768"/>
            <a:ext cx="44443" cy="50793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457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646" y="2151495"/>
            <a:ext cx="52909" cy="122751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8720" y="2151495"/>
            <a:ext cx="55026" cy="122751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4909" y="2151495"/>
            <a:ext cx="52910" cy="122751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249" y="2289060"/>
            <a:ext cx="268781" cy="319574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176" y="2244615"/>
            <a:ext cx="372484" cy="406347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3909" y="3279532"/>
            <a:ext cx="364020" cy="438092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307" y="3304929"/>
            <a:ext cx="328041" cy="438092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329" y="3340907"/>
            <a:ext cx="383067" cy="91005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396" y="3505986"/>
            <a:ext cx="380950" cy="91005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361" y="3268948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361" y="3450959"/>
            <a:ext cx="35978" cy="1460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361" y="3616037"/>
            <a:ext cx="35978" cy="162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3631" y="3285880"/>
            <a:ext cx="143914" cy="476189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3631" y="3450959"/>
            <a:ext cx="211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2571" y="3285880"/>
            <a:ext cx="110053" cy="476189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8601" y="3317627"/>
            <a:ext cx="535446" cy="438092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2881" y="3311277"/>
            <a:ext cx="338623" cy="450792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3885" y="3340907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3885" y="3486938"/>
            <a:ext cx="162963" cy="9100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3885" y="3632969"/>
            <a:ext cx="16296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5575" y="3300695"/>
            <a:ext cx="364020" cy="45714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6581" y="3338791"/>
            <a:ext cx="182009" cy="1629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6581" y="3556778"/>
            <a:ext cx="182009" cy="1650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015" y="3304929"/>
            <a:ext cx="399999" cy="438092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0328" y="3298578"/>
            <a:ext cx="182009" cy="126983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0327" y="3518684"/>
            <a:ext cx="74073" cy="9100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2392" y="3334558"/>
            <a:ext cx="182009" cy="402115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39107" y="3323975"/>
            <a:ext cx="429627" cy="431744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69265" y="3550430"/>
            <a:ext cx="146030" cy="143914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8367" y="3277414"/>
            <a:ext cx="146030" cy="146032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5294" y="3541965"/>
            <a:ext cx="222220" cy="222220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18996" y="3374769"/>
            <a:ext cx="285714" cy="285714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8307" y="3283766"/>
            <a:ext cx="207406" cy="207406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4549" y="3317627"/>
            <a:ext cx="435976" cy="438092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612" y="4159951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233" y="4202278"/>
            <a:ext cx="488887" cy="448675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5755" y="4147252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354" y="4242490"/>
            <a:ext cx="91004" cy="158730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169" y="4238256"/>
            <a:ext cx="273015" cy="444442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7868" y="4136669"/>
            <a:ext cx="93121" cy="9312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199984" y="4236140"/>
            <a:ext cx="325925" cy="361902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398" y="4346193"/>
            <a:ext cx="336507" cy="325925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3946" y="4380056"/>
            <a:ext cx="196825" cy="222220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79872" y="4206511"/>
            <a:ext cx="76190" cy="7195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345" y="4250955"/>
            <a:ext cx="431744" cy="351321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0611" y="4195928"/>
            <a:ext cx="69840" cy="6984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197" y="4479525"/>
            <a:ext cx="141798" cy="143914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135" y="4234024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004" y="4185348"/>
            <a:ext cx="69840" cy="6984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054" y="4458361"/>
            <a:ext cx="141798" cy="139682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5527" y="4221325"/>
            <a:ext cx="533331" cy="376718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3618" y="4248840"/>
            <a:ext cx="533331" cy="30899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59226" y="4305981"/>
            <a:ext cx="78307" cy="8042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0760" y="4346192"/>
            <a:ext cx="476189" cy="84656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5625" y="4168416"/>
            <a:ext cx="105819" cy="10793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6417" y="42234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79857" y="4261537"/>
            <a:ext cx="256083" cy="431744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3297" y="4337727"/>
            <a:ext cx="232803" cy="243384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49169" y="4147252"/>
            <a:ext cx="156613" cy="158728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5358" y="4174765"/>
            <a:ext cx="42327" cy="59259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5882" y="4151485"/>
            <a:ext cx="86773" cy="8677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8210" y="419592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7893" y="4471059"/>
            <a:ext cx="48678" cy="135449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1387" y="4136669"/>
            <a:ext cx="330157" cy="556612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3075" y="4136669"/>
            <a:ext cx="88888" cy="8677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5401" y="41811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3762" y="4234024"/>
            <a:ext cx="317459" cy="446559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19530" y="4479525"/>
            <a:ext cx="27512" cy="33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6461" y="449433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6462" y="4435082"/>
            <a:ext cx="42327" cy="42327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7624" y="445624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7413" y="4390637"/>
            <a:ext cx="42327" cy="40212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8577" y="440968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7573" y="4443546"/>
            <a:ext cx="194708" cy="22857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5293" y="4140902"/>
            <a:ext cx="455024" cy="245501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2436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7462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248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3280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8308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3334" y="4403335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4126" y="4403335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2436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7462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248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3280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8308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3334" y="4466826"/>
            <a:ext cx="14815" cy="46561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4126" y="4466826"/>
            <a:ext cx="19049" cy="46561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2436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7462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248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3280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8308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3334" y="4532436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4126" y="4532436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2436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7462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248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3280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8308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3334" y="4595928"/>
            <a:ext cx="14815" cy="44443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4126" y="4595928"/>
            <a:ext cx="19049" cy="44443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3172" y="4507038"/>
            <a:ext cx="45925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3010" y="4507038"/>
            <a:ext cx="25397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3223" y="4507038"/>
            <a:ext cx="23280" cy="7407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2324" y="4202278"/>
            <a:ext cx="256083" cy="292062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39097" y="4227675"/>
            <a:ext cx="207406" cy="266665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247" y="1590651"/>
            <a:ext cx="162962" cy="317459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6922" y="1533509"/>
            <a:ext cx="50793" cy="5502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79889" y="1529276"/>
            <a:ext cx="105819" cy="283596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4914" y="1476366"/>
            <a:ext cx="46561" cy="4867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199995" y="1700703"/>
            <a:ext cx="617987" cy="294178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651" y="1522927"/>
            <a:ext cx="131216" cy="129099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629" y="1554672"/>
            <a:ext cx="59259" cy="6349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418" y="1624515"/>
            <a:ext cx="232803" cy="374600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600" y="1539859"/>
            <a:ext cx="86773" cy="146030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178" y="1652025"/>
            <a:ext cx="171429" cy="177777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178" y="1863665"/>
            <a:ext cx="171429" cy="101587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0781" y="1552557"/>
            <a:ext cx="186243" cy="169311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3851" y="1785361"/>
            <a:ext cx="207406" cy="105819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79879" y="1539858"/>
            <a:ext cx="560844" cy="465606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282" y="1609699"/>
            <a:ext cx="182009" cy="23280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208" y="1643561"/>
            <a:ext cx="328040" cy="198941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324" y="1569488"/>
            <a:ext cx="444442" cy="311108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324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317" y="1895412"/>
            <a:ext cx="78307" cy="8042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1618" y="1516578"/>
            <a:ext cx="613753" cy="488887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1824" y="1459435"/>
            <a:ext cx="565077" cy="556611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7217" y="1412875"/>
            <a:ext cx="548146" cy="565075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4248" y="1723984"/>
            <a:ext cx="78307" cy="46561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6101" y="1569488"/>
            <a:ext cx="573542" cy="338623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4723" y="1643559"/>
            <a:ext cx="16931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2236" y="1654144"/>
            <a:ext cx="14814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7633" y="167107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3029" y="1681656"/>
            <a:ext cx="14814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8056" y="1700704"/>
            <a:ext cx="14814" cy="1058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2870" y="1723985"/>
            <a:ext cx="12698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2129" y="1461551"/>
            <a:ext cx="357669" cy="582008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8472" y="1503878"/>
            <a:ext cx="469839" cy="476189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4659" y="1525043"/>
            <a:ext cx="499468" cy="45925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6772" y="1518694"/>
            <a:ext cx="552377" cy="423278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143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8936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729" y="2521864"/>
            <a:ext cx="16931" cy="21164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788" y="2382182"/>
            <a:ext cx="493119" cy="160846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760" y="2653080"/>
            <a:ext cx="40212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368" y="2695408"/>
            <a:ext cx="42327" cy="4232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031" y="2579006"/>
            <a:ext cx="285712" cy="285714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583" y="2318691"/>
            <a:ext cx="385183" cy="53756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345" y="2284829"/>
            <a:ext cx="522749" cy="603170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045" y="2346203"/>
            <a:ext cx="399997" cy="484654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5373" y="2526096"/>
            <a:ext cx="224338" cy="226454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341" y="2363133"/>
            <a:ext cx="167194" cy="482537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123" y="2352553"/>
            <a:ext cx="211639" cy="493119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7273" y="2574773"/>
            <a:ext cx="135449" cy="135449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036" y="2667894"/>
            <a:ext cx="150263" cy="160846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045" y="2284829"/>
            <a:ext cx="277247" cy="543912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3195" y="2289061"/>
            <a:ext cx="505817" cy="53544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2451" y="2284827"/>
            <a:ext cx="486770" cy="573541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3085" y="2458373"/>
            <a:ext cx="207406" cy="207406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1494" y="2284829"/>
            <a:ext cx="575658" cy="579891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2283" y="2361017"/>
            <a:ext cx="605288" cy="38095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4870" y="2352552"/>
            <a:ext cx="395764" cy="510050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2749" y="2348320"/>
            <a:ext cx="480421" cy="501584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073" y="4974761"/>
            <a:ext cx="78306" cy="91005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199995" y="4894336"/>
            <a:ext cx="518515" cy="482537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154" y="5002275"/>
            <a:ext cx="708991" cy="442325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4959" y="5006507"/>
            <a:ext cx="283596" cy="315342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165" y="4854126"/>
            <a:ext cx="573542" cy="408463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164" y="5281637"/>
            <a:ext cx="533331" cy="116401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282" y="4932432"/>
            <a:ext cx="514284" cy="495236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071" y="5097510"/>
            <a:ext cx="258199" cy="330157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3733" y="5097510"/>
            <a:ext cx="273013" cy="330157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011" y="4991692"/>
            <a:ext cx="241269" cy="82540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7805" y="5027671"/>
            <a:ext cx="133334" cy="46561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6531" y="5061533"/>
            <a:ext cx="239153" cy="30687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1506" y="4928200"/>
            <a:ext cx="480421" cy="469839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09495" y="5069998"/>
            <a:ext cx="21164" cy="23280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0764" y="5249892"/>
            <a:ext cx="19049" cy="21164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8753" y="5209681"/>
            <a:ext cx="23280" cy="21164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5471" y="5129258"/>
            <a:ext cx="10583" cy="423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0394" y="5285871"/>
            <a:ext cx="2117" cy="4232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252" y="5188516"/>
            <a:ext cx="8466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0447" y="5340896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2298" y="5302802"/>
            <a:ext cx="19049" cy="1904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49706" y="5313382"/>
            <a:ext cx="6350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4520" y="4951481"/>
            <a:ext cx="194708" cy="146030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036" y="4936665"/>
            <a:ext cx="423278" cy="431744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7322" y="4981109"/>
            <a:ext cx="4232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6950" y="5038252"/>
            <a:ext cx="16931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2931" y="5002275"/>
            <a:ext cx="35978" cy="2962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114" y="5021321"/>
            <a:ext cx="23281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2400" y="5148305"/>
            <a:ext cx="44445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6475" y="5216028"/>
            <a:ext cx="29629" cy="2328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19543" y="5256240"/>
            <a:ext cx="12698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6210" y="5057300"/>
            <a:ext cx="59259" cy="5925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062" y="4923967"/>
            <a:ext cx="69842" cy="6772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011" y="5300684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011" y="5332430"/>
            <a:ext cx="522748" cy="50793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7476" y="4959946"/>
            <a:ext cx="414813" cy="209522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8269" y="5027672"/>
            <a:ext cx="319574" cy="289945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8797" y="4951481"/>
            <a:ext cx="31745" cy="114285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4831" y="4951480"/>
            <a:ext cx="12698" cy="846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4671" y="4890104"/>
            <a:ext cx="12698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8746" y="4900687"/>
            <a:ext cx="44443" cy="5079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8271" y="5021320"/>
            <a:ext cx="29629" cy="2539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4195" y="5021321"/>
            <a:ext cx="19049" cy="2116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3825" y="495994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6151" y="5050951"/>
            <a:ext cx="10582" cy="1481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6151" y="4955712"/>
            <a:ext cx="10582" cy="1481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5410" y="5152537"/>
            <a:ext cx="2116" cy="1269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1337" y="5235077"/>
            <a:ext cx="46561" cy="4656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6362" y="5152537"/>
            <a:ext cx="19049" cy="1693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8742" y="5156769"/>
            <a:ext cx="143914" cy="188359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4401" y="5156769"/>
            <a:ext cx="143914" cy="188359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8740" y="4917617"/>
            <a:ext cx="319574" cy="446558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4508" y="5182167"/>
            <a:ext cx="332273" cy="175661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09477" y="5055183"/>
            <a:ext cx="215872" cy="247619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1383" y="5271054"/>
            <a:ext cx="412695" cy="86773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6568" y="4993809"/>
            <a:ext cx="319575" cy="162962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5351" y="4987458"/>
            <a:ext cx="29629" cy="86773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3657" y="5040370"/>
            <a:ext cx="14815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6091" y="4921851"/>
            <a:ext cx="19047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5350" y="4932433"/>
            <a:ext cx="23280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7944" y="4953597"/>
            <a:ext cx="12698" cy="1481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4504" y="4968412"/>
            <a:ext cx="16931" cy="190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4556" y="4987459"/>
            <a:ext cx="10582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1965" y="5019204"/>
            <a:ext cx="27513" cy="253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6143" y="5091163"/>
            <a:ext cx="27512" cy="275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0957" y="5169468"/>
            <a:ext cx="31747" cy="3809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4980" y="5207564"/>
            <a:ext cx="21164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19529" y="493243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49690" y="5000157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4504" y="4932433"/>
            <a:ext cx="16931" cy="169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4716" y="4953596"/>
            <a:ext cx="14815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1013" y="4976878"/>
            <a:ext cx="12698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4927" y="4949363"/>
            <a:ext cx="10582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042" y="5819201"/>
            <a:ext cx="165079" cy="190475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602" y="5730313"/>
            <a:ext cx="48678" cy="46561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042" y="6007559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142" y="5804385"/>
            <a:ext cx="135449" cy="7830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4861" y="5702799"/>
            <a:ext cx="88888" cy="2328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8884" y="5717613"/>
            <a:ext cx="442325" cy="101587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7983" y="5810735"/>
            <a:ext cx="21164" cy="50793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509" y="5740894"/>
            <a:ext cx="19049" cy="3174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49725" y="5918670"/>
            <a:ext cx="143914" cy="137566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010" y="5679518"/>
            <a:ext cx="245501" cy="262433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263" y="5891159"/>
            <a:ext cx="86773" cy="86772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3688" y="5694332"/>
            <a:ext cx="143914" cy="17777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3846" y="5768408"/>
            <a:ext cx="287830" cy="247617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3847" y="5948299"/>
            <a:ext cx="283596" cy="137566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3899" y="5662589"/>
            <a:ext cx="116402" cy="211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2787" y="5666820"/>
            <a:ext cx="105819" cy="160846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131" y="5632959"/>
            <a:ext cx="107937" cy="107935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430" y="5683752"/>
            <a:ext cx="308993" cy="931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8763" y="5643539"/>
            <a:ext cx="42327" cy="86773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8920" y="5745127"/>
            <a:ext cx="179894" cy="184127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8920" y="5941952"/>
            <a:ext cx="179894" cy="165079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7809" y="5652004"/>
            <a:ext cx="74074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7969" y="5652004"/>
            <a:ext cx="69840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0822" y="5622376"/>
            <a:ext cx="334389" cy="325925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29605" y="5840366"/>
            <a:ext cx="245501" cy="275131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266" y="5905972"/>
            <a:ext cx="31745" cy="67724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4682" y="5941951"/>
            <a:ext cx="25397" cy="6348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4682" y="5941951"/>
            <a:ext cx="25397" cy="634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240" y="5846713"/>
            <a:ext cx="95237" cy="95239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8650" y="5611795"/>
            <a:ext cx="19049" cy="19047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8650" y="5611795"/>
            <a:ext cx="19049" cy="1904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5739" y="5886927"/>
            <a:ext cx="84656" cy="20740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5739" y="6107030"/>
            <a:ext cx="84656" cy="84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089" y="5785339"/>
            <a:ext cx="67724" cy="97354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5791" y="5827666"/>
            <a:ext cx="105819" cy="262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5791" y="6102797"/>
            <a:ext cx="105819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6374" y="5698566"/>
            <a:ext cx="88888" cy="120635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007" y="5789571"/>
            <a:ext cx="114285" cy="29629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007" y="6098565"/>
            <a:ext cx="114285" cy="1269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5472" y="5647772"/>
            <a:ext cx="95239" cy="133334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5472" y="6079517"/>
            <a:ext cx="95239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6374" y="6079517"/>
            <a:ext cx="88888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089" y="6079517"/>
            <a:ext cx="67724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3249" y="5891159"/>
            <a:ext cx="188358" cy="188358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1606" y="5702798"/>
            <a:ext cx="190475" cy="188359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1606" y="5891159"/>
            <a:ext cx="190475" cy="188358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3249" y="5702798"/>
            <a:ext cx="188358" cy="188359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8851" y="5734545"/>
            <a:ext cx="397881" cy="395764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49693" y="5707031"/>
            <a:ext cx="389416" cy="389416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6567" y="5899623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6567" y="5848830"/>
            <a:ext cx="393649" cy="4021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4186" y="5692217"/>
            <a:ext cx="80423" cy="129099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3711" y="5946184"/>
            <a:ext cx="82538" cy="126983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4504" y="5776874"/>
            <a:ext cx="165079" cy="224338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8577" y="5776874"/>
            <a:ext cx="230687" cy="315342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6937" y="5690101"/>
            <a:ext cx="228570" cy="311110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7940" y="5838247"/>
            <a:ext cx="486770" cy="114285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6776" y="5793805"/>
            <a:ext cx="82538" cy="209522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9999948" y="5692218"/>
            <a:ext cx="141798" cy="146030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2647" y="5838248"/>
            <a:ext cx="116401" cy="275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3494" y="5874227"/>
            <a:ext cx="86773" cy="50793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3494" y="5848830"/>
            <a:ext cx="86773" cy="48677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7617" y="5649890"/>
            <a:ext cx="323807" cy="281479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1955" y="5855180"/>
            <a:ext cx="239153" cy="182009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3861" y="5916554"/>
            <a:ext cx="23281" cy="1481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4444" y="5884809"/>
            <a:ext cx="27512" cy="27513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6188" y="5874227"/>
            <a:ext cx="12698" cy="2328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598888" y="5889041"/>
            <a:ext cx="29629" cy="27513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1479" y="5931369"/>
            <a:ext cx="154496" cy="15449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79313" y="4928200"/>
            <a:ext cx="188359" cy="275131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79313" y="5239310"/>
            <a:ext cx="188359" cy="7407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7304" y="5239310"/>
            <a:ext cx="188358" cy="7407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7304" y="4923966"/>
            <a:ext cx="188358" cy="279364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7674" y="5203330"/>
            <a:ext cx="29629" cy="3597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7462" y="5216028"/>
            <a:ext cx="116402" cy="105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8359" y="5074231"/>
            <a:ext cx="232803" cy="245501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1162" y="4936665"/>
            <a:ext cx="273013" cy="275131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7828" y="5091163"/>
            <a:ext cx="14815" cy="4232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7828" y="4972645"/>
            <a:ext cx="198941" cy="107935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1001" y="4981110"/>
            <a:ext cx="8466" cy="12698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2330" y="3961009"/>
            <a:ext cx="389416" cy="38729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59219" y="3076359"/>
            <a:ext cx="334389" cy="488885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2326" y="3131385"/>
            <a:ext cx="491003" cy="399997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5607" y="4775820"/>
            <a:ext cx="429627" cy="452908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5399" y="3144083"/>
            <a:ext cx="393649" cy="351321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3914" y="3971590"/>
            <a:ext cx="285714" cy="393649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6776" y="4811799"/>
            <a:ext cx="296294" cy="438092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59214" y="4811798"/>
            <a:ext cx="414813" cy="370368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7683" y="4775819"/>
            <a:ext cx="374602" cy="474071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1170" y="3874238"/>
            <a:ext cx="355554" cy="514284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1541" y="3144082"/>
            <a:ext cx="389416" cy="433860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4985" y="3984289"/>
            <a:ext cx="378835" cy="374602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69796" y="2305991"/>
            <a:ext cx="491003" cy="368252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6476" y="3122918"/>
            <a:ext cx="368252" cy="406347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4654" y="2295409"/>
            <a:ext cx="410580" cy="425396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6313" y="3084823"/>
            <a:ext cx="416929" cy="423278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19544" y="4807566"/>
            <a:ext cx="427511" cy="423278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7304" y="2320807"/>
            <a:ext cx="531215" cy="344972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4989" y="3929263"/>
            <a:ext cx="306877" cy="484654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0498" y="3990639"/>
            <a:ext cx="476187" cy="357669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175" y="3935614"/>
            <a:ext cx="442325" cy="442325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7938" y="1436155"/>
            <a:ext cx="253967" cy="419045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2909" y="1412874"/>
            <a:ext cx="474071" cy="45714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2327" y="5664704"/>
            <a:ext cx="478305" cy="357670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8680" y="5611794"/>
            <a:ext cx="387299" cy="482537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1912" y="5637192"/>
            <a:ext cx="459257" cy="410580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59217" y="5649890"/>
            <a:ext cx="429628" cy="372484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0873" y="4866826"/>
            <a:ext cx="452908" cy="311108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3984" y="4877406"/>
            <a:ext cx="471955" cy="30476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49169" y="5601212"/>
            <a:ext cx="465606" cy="499468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079" y="5582165"/>
            <a:ext cx="446559" cy="505817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49707" y="5601211"/>
            <a:ext cx="440210" cy="493120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4523" y="3148316"/>
            <a:ext cx="459257" cy="323807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3611" y="2314458"/>
            <a:ext cx="512166" cy="351321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054" y="2320806"/>
            <a:ext cx="501584" cy="399999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69796" y="1436155"/>
            <a:ext cx="478305" cy="429628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0170" y="1459436"/>
            <a:ext cx="406347" cy="419045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49708" y="2278477"/>
            <a:ext cx="416929" cy="399999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5523" y="2284829"/>
            <a:ext cx="355554" cy="435976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243" y="1491179"/>
            <a:ext cx="442325" cy="340740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009" y="1486947"/>
            <a:ext cx="391533" cy="355554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0334" y="1450970"/>
            <a:ext cx="412697" cy="425394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322" y="4003338"/>
            <a:ext cx="340740" cy="311108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551" y="2312341"/>
            <a:ext cx="419045" cy="410580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319" y="4725027"/>
            <a:ext cx="419045" cy="438094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360" y="5548303"/>
            <a:ext cx="440210" cy="45925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79875" y="5565233"/>
            <a:ext cx="330157" cy="431744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016" y="5590631"/>
            <a:ext cx="370368" cy="372484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083" y="5601213"/>
            <a:ext cx="317459" cy="361904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594" y="4828731"/>
            <a:ext cx="419045" cy="273013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3896" y="4731376"/>
            <a:ext cx="446558" cy="488885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6590" y="4786402"/>
            <a:ext cx="406347" cy="36402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176" y="3967358"/>
            <a:ext cx="378835" cy="347088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199" y="3114452"/>
            <a:ext cx="419045" cy="440210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1828" y="3956778"/>
            <a:ext cx="277248" cy="38518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6970" y="3091173"/>
            <a:ext cx="397881" cy="423278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2939" y="3203341"/>
            <a:ext cx="440210" cy="287830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044" y="3152548"/>
            <a:ext cx="412695" cy="393649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272" y="3895402"/>
            <a:ext cx="378834" cy="471956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667" y="2308107"/>
            <a:ext cx="484654" cy="393649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6595" y="2250966"/>
            <a:ext cx="372484" cy="499468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5427" y="2380065"/>
            <a:ext cx="465606" cy="270898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79876" y="1463668"/>
            <a:ext cx="370369" cy="423278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3893" y="1459436"/>
            <a:ext cx="465606" cy="478305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6974" y="1476367"/>
            <a:ext cx="344971" cy="416929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180" y="1459435"/>
            <a:ext cx="277248" cy="510050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210" y="4782169"/>
            <a:ext cx="446558" cy="393649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121" y="5544070"/>
            <a:ext cx="344972" cy="503701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162" y="3112337"/>
            <a:ext cx="442326" cy="446559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815" y="3929262"/>
            <a:ext cx="476187" cy="482537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4860" y="2299643"/>
            <a:ext cx="442326" cy="446559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233" y="1552557"/>
            <a:ext cx="461373" cy="357669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6636" y="1570024"/>
            <a:ext cx="2770548" cy="1821840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476" y="4011175"/>
            <a:ext cx="3496713" cy="1777821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7380" y="1642542"/>
            <a:ext cx="3247524" cy="1730075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4575" y="4260321"/>
            <a:ext cx="138957" cy="427064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3944" y="4252457"/>
            <a:ext cx="252619" cy="442785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8337" y="4800560"/>
            <a:ext cx="412518" cy="355954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3776" y="5268563"/>
            <a:ext cx="240552" cy="375428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1626" y="4792925"/>
            <a:ext cx="217167" cy="371565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6333" y="4276134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1243" y="4794445"/>
            <a:ext cx="258023" cy="367939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4518" y="4794445"/>
            <a:ext cx="237958" cy="367939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6352" y="4247694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5188" y="5331257"/>
            <a:ext cx="250043" cy="250043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5492" y="5325817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1210" y="5281099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4804" y="4094784"/>
            <a:ext cx="783718" cy="69021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4542" y="4952886"/>
            <a:ext cx="743456" cy="68842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2808" y="4098878"/>
            <a:ext cx="768303" cy="682406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3134" y="4952787"/>
            <a:ext cx="747418" cy="68857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687" y="1591469"/>
            <a:ext cx="3552968" cy="1755958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3965" y="1559259"/>
            <a:ext cx="3323391" cy="183959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225" y="1645481"/>
            <a:ext cx="2770548" cy="1821840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042" y="4086632"/>
            <a:ext cx="3496713" cy="1777821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09058" y="1609769"/>
            <a:ext cx="3454003" cy="184007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7982" y="4335776"/>
            <a:ext cx="138957" cy="427064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7351" y="4327914"/>
            <a:ext cx="252619" cy="442785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1746" y="4876017"/>
            <a:ext cx="412518" cy="355954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7185" y="5344020"/>
            <a:ext cx="240552" cy="375428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5033" y="4868381"/>
            <a:ext cx="217167" cy="371565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59741" y="4351591"/>
            <a:ext cx="307752" cy="395382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4650" y="4869902"/>
            <a:ext cx="258023" cy="367939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7926" y="4869902"/>
            <a:ext cx="237958" cy="367939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49761" y="4323150"/>
            <a:ext cx="296490" cy="38487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7811" y="5031865"/>
            <a:ext cx="743463" cy="681622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6215" y="4174336"/>
            <a:ext cx="768303" cy="682406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4868" y="4196502"/>
            <a:ext cx="32355" cy="14670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6680" y="5031550"/>
            <a:ext cx="747411" cy="681714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8595" y="5406712"/>
            <a:ext cx="250043" cy="250043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0163" y="5401274"/>
            <a:ext cx="258210" cy="260921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4618" y="5356554"/>
            <a:ext cx="238088" cy="350361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7388" y="4177831"/>
            <a:ext cx="783726" cy="683075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6423" y="4088551"/>
            <a:ext cx="2988070" cy="1773977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884" tIns="121884" rIns="121884" bIns="121884" anchor="ctr" anchorCtr="0">
                    <a:noAutofit/>
                  </a:bodyPr>
                  <a:lstStyle/>
                  <a:p>
                    <a:pPr defTabSz="1219078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884" tIns="121884" rIns="121884" bIns="121884" anchor="ctr" anchorCtr="0">
                      <a:noAutofit/>
                    </a:bodyPr>
                    <a:lstStyle/>
                    <a:p>
                      <a:pPr defTabSz="1219078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884" tIns="121884" rIns="121884" bIns="121884" anchor="ctr" anchorCtr="0">
                        <a:noAutofit/>
                      </a:bodyPr>
                      <a:lstStyle/>
                      <a:p>
                        <a:pPr defTabSz="1219078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884" tIns="121884" rIns="121884" bIns="121884" anchor="ctr" anchorCtr="0">
                            <a:noAutofit/>
                          </a:bodyPr>
                          <a:lstStyle/>
                          <a:p>
                            <a:pPr defTabSz="1219078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884" tIns="121884" rIns="121884" bIns="121884" anchor="ctr" anchorCtr="0">
                                <a:noAutofit/>
                              </a:bodyPr>
                              <a:lstStyle/>
                              <a:p>
                                <a:pPr defTabSz="1219078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884" tIns="121884" rIns="121884" bIns="121884" anchor="ctr" anchorCtr="0">
                                  <a:noAutofit/>
                                </a:bodyPr>
                                <a:lstStyle/>
                                <a:p>
                                  <a:pPr defTabSz="1219078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884" tIns="121884" rIns="121884" bIns="121884" anchor="ctr" anchorCtr="0">
                                    <a:noAutofit/>
                                  </a:bodyPr>
                                  <a:lstStyle/>
                                  <a:p>
                                    <a:pPr defTabSz="1219078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884" tIns="121884" rIns="121884" bIns="121884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078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884" tIns="121884" rIns="121884" bIns="121884" anchor="ctr" anchorCtr="0">
                              <a:noAutofit/>
                            </a:bodyPr>
                            <a:lstStyle/>
                            <a:p>
                              <a:pPr defTabSz="1219078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884" tIns="121884" rIns="121884" bIns="121884" anchor="ctr" anchorCtr="0">
                          <a:noAutofit/>
                        </a:bodyPr>
                        <a:lstStyle/>
                        <a:p>
                          <a:pPr defTabSz="1219078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884" tIns="121884" rIns="121884" bIns="121884" anchor="ctr" anchorCtr="0">
                <a:noAutofit/>
              </a:bodyPr>
              <a:lstStyle/>
              <a:p>
                <a:pPr defTabSz="1219078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884" tIns="121884" rIns="121884" bIns="121884" anchor="ctr" anchorCtr="0">
                  <a:noAutofit/>
                </a:bodyPr>
                <a:lstStyle/>
                <a:p>
                  <a:pPr defTabSz="1219078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图片占位符 57">
            <a:extLst>
              <a:ext uri="{FF2B5EF4-FFF2-40B4-BE49-F238E27FC236}">
                <a16:creationId xmlns:a16="http://schemas.microsoft.com/office/drawing/2014/main" id="{CF68BDA3-EC81-4291-842B-48184811725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" b="1"/>
          <a:stretch>
            <a:fillRect/>
          </a:stretch>
        </p:blipFill>
        <p:spPr/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A1473F30-51AE-4620-8AA2-C2931182B570}"/>
              </a:ext>
            </a:extLst>
          </p:cNvPr>
          <p:cNvSpPr/>
          <p:nvPr/>
        </p:nvSpPr>
        <p:spPr>
          <a:xfrm>
            <a:off x="8520591" y="1241"/>
            <a:ext cx="3669821" cy="6857107"/>
          </a:xfrm>
          <a:prstGeom prst="rect">
            <a:avLst/>
          </a:prstGeom>
          <a:solidFill>
            <a:schemeClr val="tx1">
              <a:lumMod val="75000"/>
              <a:lumOff val="2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5A4A9E1D-55A8-4239-85F0-945180126C9D}"/>
              </a:ext>
            </a:extLst>
          </p:cNvPr>
          <p:cNvGrpSpPr/>
          <p:nvPr/>
        </p:nvGrpSpPr>
        <p:grpSpPr>
          <a:xfrm>
            <a:off x="7033097" y="1990119"/>
            <a:ext cx="2998430" cy="4110335"/>
            <a:chOff x="8174005" y="1989138"/>
            <a:chExt cx="2998820" cy="4110870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7747A324-7735-4B70-98D6-15DF0E818294}"/>
                </a:ext>
              </a:extLst>
            </p:cNvPr>
            <p:cNvSpPr/>
            <p:nvPr/>
          </p:nvSpPr>
          <p:spPr>
            <a:xfrm>
              <a:off x="8174005" y="1989138"/>
              <a:ext cx="2998820" cy="411087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5" name="椭圆 3">
              <a:extLst>
                <a:ext uri="{FF2B5EF4-FFF2-40B4-BE49-F238E27FC236}">
                  <a16:creationId xmlns:a16="http://schemas.microsoft.com/office/drawing/2014/main" id="{69CB2CF5-1420-414D-AF3A-3CCF724E361E}"/>
                </a:ext>
              </a:extLst>
            </p:cNvPr>
            <p:cNvSpPr/>
            <p:nvPr/>
          </p:nvSpPr>
          <p:spPr>
            <a:xfrm>
              <a:off x="9073691" y="4481150"/>
              <a:ext cx="1199447" cy="825511"/>
            </a:xfrm>
            <a:custGeom>
              <a:avLst/>
              <a:gdLst>
                <a:gd name="T0" fmla="*/ 415 w 431"/>
                <a:gd name="T1" fmla="*/ 0 h 297"/>
                <a:gd name="T2" fmla="*/ 15 w 431"/>
                <a:gd name="T3" fmla="*/ 0 h 297"/>
                <a:gd name="T4" fmla="*/ 0 w 431"/>
                <a:gd name="T5" fmla="*/ 15 h 297"/>
                <a:gd name="T6" fmla="*/ 0 w 431"/>
                <a:gd name="T7" fmla="*/ 282 h 297"/>
                <a:gd name="T8" fmla="*/ 15 w 431"/>
                <a:gd name="T9" fmla="*/ 297 h 297"/>
                <a:gd name="T10" fmla="*/ 415 w 431"/>
                <a:gd name="T11" fmla="*/ 297 h 297"/>
                <a:gd name="T12" fmla="*/ 431 w 431"/>
                <a:gd name="T13" fmla="*/ 282 h 297"/>
                <a:gd name="T14" fmla="*/ 431 w 431"/>
                <a:gd name="T15" fmla="*/ 15 h 297"/>
                <a:gd name="T16" fmla="*/ 415 w 431"/>
                <a:gd name="T17" fmla="*/ 0 h 297"/>
                <a:gd name="T18" fmla="*/ 400 w 431"/>
                <a:gd name="T19" fmla="*/ 266 h 297"/>
                <a:gd name="T20" fmla="*/ 31 w 431"/>
                <a:gd name="T21" fmla="*/ 266 h 297"/>
                <a:gd name="T22" fmla="*/ 31 w 431"/>
                <a:gd name="T23" fmla="*/ 30 h 297"/>
                <a:gd name="T24" fmla="*/ 400 w 431"/>
                <a:gd name="T25" fmla="*/ 30 h 297"/>
                <a:gd name="T26" fmla="*/ 400 w 431"/>
                <a:gd name="T27" fmla="*/ 266 h 297"/>
                <a:gd name="T28" fmla="*/ 415 w 431"/>
                <a:gd name="T29" fmla="*/ 167 h 297"/>
                <a:gd name="T30" fmla="*/ 406 w 431"/>
                <a:gd name="T31" fmla="*/ 158 h 297"/>
                <a:gd name="T32" fmla="*/ 415 w 431"/>
                <a:gd name="T33" fmla="*/ 148 h 297"/>
                <a:gd name="T34" fmla="*/ 425 w 431"/>
                <a:gd name="T35" fmla="*/ 158 h 297"/>
                <a:gd name="T36" fmla="*/ 415 w 431"/>
                <a:gd name="T37" fmla="*/ 167 h 297"/>
                <a:gd name="T38" fmla="*/ 112 w 431"/>
                <a:gd name="T39" fmla="*/ 131 h 297"/>
                <a:gd name="T40" fmla="*/ 116 w 431"/>
                <a:gd name="T41" fmla="*/ 122 h 297"/>
                <a:gd name="T42" fmla="*/ 117 w 431"/>
                <a:gd name="T43" fmla="*/ 122 h 297"/>
                <a:gd name="T44" fmla="*/ 159 w 431"/>
                <a:gd name="T45" fmla="*/ 70 h 297"/>
                <a:gd name="T46" fmla="*/ 200 w 431"/>
                <a:gd name="T47" fmla="*/ 122 h 297"/>
                <a:gd name="T48" fmla="*/ 201 w 431"/>
                <a:gd name="T49" fmla="*/ 121 h 297"/>
                <a:gd name="T50" fmla="*/ 205 w 431"/>
                <a:gd name="T51" fmla="*/ 131 h 297"/>
                <a:gd name="T52" fmla="*/ 198 w 431"/>
                <a:gd name="T53" fmla="*/ 139 h 297"/>
                <a:gd name="T54" fmla="*/ 158 w 431"/>
                <a:gd name="T55" fmla="*/ 179 h 297"/>
                <a:gd name="T56" fmla="*/ 119 w 431"/>
                <a:gd name="T57" fmla="*/ 139 h 297"/>
                <a:gd name="T58" fmla="*/ 119 w 431"/>
                <a:gd name="T59" fmla="*/ 139 h 297"/>
                <a:gd name="T60" fmla="*/ 112 w 431"/>
                <a:gd name="T61" fmla="*/ 131 h 297"/>
                <a:gd name="T62" fmla="*/ 252 w 431"/>
                <a:gd name="T63" fmla="*/ 244 h 297"/>
                <a:gd name="T64" fmla="*/ 64 w 431"/>
                <a:gd name="T65" fmla="*/ 244 h 297"/>
                <a:gd name="T66" fmla="*/ 127 w 431"/>
                <a:gd name="T67" fmla="*/ 186 h 297"/>
                <a:gd name="T68" fmla="*/ 148 w 431"/>
                <a:gd name="T69" fmla="*/ 227 h 297"/>
                <a:gd name="T70" fmla="*/ 152 w 431"/>
                <a:gd name="T71" fmla="*/ 200 h 297"/>
                <a:gd name="T72" fmla="*/ 146 w 431"/>
                <a:gd name="T73" fmla="*/ 196 h 297"/>
                <a:gd name="T74" fmla="*/ 158 w 431"/>
                <a:gd name="T75" fmla="*/ 196 h 297"/>
                <a:gd name="T76" fmla="*/ 170 w 431"/>
                <a:gd name="T77" fmla="*/ 196 h 297"/>
                <a:gd name="T78" fmla="*/ 165 w 431"/>
                <a:gd name="T79" fmla="*/ 200 h 297"/>
                <a:gd name="T80" fmla="*/ 169 w 431"/>
                <a:gd name="T81" fmla="*/ 227 h 297"/>
                <a:gd name="T82" fmla="*/ 190 w 431"/>
                <a:gd name="T83" fmla="*/ 186 h 297"/>
                <a:gd name="T84" fmla="*/ 252 w 431"/>
                <a:gd name="T85" fmla="*/ 244 h 297"/>
                <a:gd name="T86" fmla="*/ 366 w 431"/>
                <a:gd name="T87" fmla="*/ 120 h 297"/>
                <a:gd name="T88" fmla="*/ 304 w 431"/>
                <a:gd name="T89" fmla="*/ 120 h 297"/>
                <a:gd name="T90" fmla="*/ 304 w 431"/>
                <a:gd name="T91" fmla="*/ 57 h 297"/>
                <a:gd name="T92" fmla="*/ 366 w 431"/>
                <a:gd name="T93" fmla="*/ 120 h 297"/>
                <a:gd name="T94" fmla="*/ 225 w 431"/>
                <a:gd name="T95" fmla="*/ 128 h 297"/>
                <a:gd name="T96" fmla="*/ 292 w 431"/>
                <a:gd name="T97" fmla="*/ 59 h 297"/>
                <a:gd name="T98" fmla="*/ 292 w 431"/>
                <a:gd name="T99" fmla="*/ 130 h 297"/>
                <a:gd name="T100" fmla="*/ 362 w 431"/>
                <a:gd name="T101" fmla="*/ 130 h 297"/>
                <a:gd name="T102" fmla="*/ 293 w 431"/>
                <a:gd name="T103" fmla="*/ 196 h 297"/>
                <a:gd name="T104" fmla="*/ 225 w 431"/>
                <a:gd name="T105" fmla="*/ 12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1" h="297">
                  <a:moveTo>
                    <a:pt x="415" y="0"/>
                  </a:moveTo>
                  <a:lnTo>
                    <a:pt x="15" y="0"/>
                  </a:lnTo>
                  <a:cubicBezTo>
                    <a:pt x="7" y="0"/>
                    <a:pt x="0" y="7"/>
                    <a:pt x="0" y="15"/>
                  </a:cubicBezTo>
                  <a:lnTo>
                    <a:pt x="0" y="282"/>
                  </a:lnTo>
                  <a:cubicBezTo>
                    <a:pt x="0" y="290"/>
                    <a:pt x="7" y="297"/>
                    <a:pt x="15" y="297"/>
                  </a:cubicBezTo>
                  <a:lnTo>
                    <a:pt x="415" y="297"/>
                  </a:lnTo>
                  <a:cubicBezTo>
                    <a:pt x="424" y="297"/>
                    <a:pt x="431" y="290"/>
                    <a:pt x="431" y="282"/>
                  </a:cubicBezTo>
                  <a:lnTo>
                    <a:pt x="431" y="15"/>
                  </a:lnTo>
                  <a:cubicBezTo>
                    <a:pt x="431" y="7"/>
                    <a:pt x="424" y="0"/>
                    <a:pt x="415" y="0"/>
                  </a:cubicBezTo>
                  <a:close/>
                  <a:moveTo>
                    <a:pt x="400" y="266"/>
                  </a:moveTo>
                  <a:lnTo>
                    <a:pt x="31" y="266"/>
                  </a:lnTo>
                  <a:lnTo>
                    <a:pt x="31" y="30"/>
                  </a:lnTo>
                  <a:lnTo>
                    <a:pt x="400" y="30"/>
                  </a:lnTo>
                  <a:lnTo>
                    <a:pt x="400" y="266"/>
                  </a:lnTo>
                  <a:close/>
                  <a:moveTo>
                    <a:pt x="415" y="167"/>
                  </a:moveTo>
                  <a:cubicBezTo>
                    <a:pt x="410" y="167"/>
                    <a:pt x="406" y="163"/>
                    <a:pt x="406" y="158"/>
                  </a:cubicBezTo>
                  <a:cubicBezTo>
                    <a:pt x="406" y="153"/>
                    <a:pt x="410" y="148"/>
                    <a:pt x="415" y="148"/>
                  </a:cubicBezTo>
                  <a:cubicBezTo>
                    <a:pt x="421" y="148"/>
                    <a:pt x="425" y="152"/>
                    <a:pt x="425" y="158"/>
                  </a:cubicBezTo>
                  <a:cubicBezTo>
                    <a:pt x="425" y="163"/>
                    <a:pt x="421" y="167"/>
                    <a:pt x="415" y="167"/>
                  </a:cubicBezTo>
                  <a:close/>
                  <a:moveTo>
                    <a:pt x="112" y="131"/>
                  </a:moveTo>
                  <a:cubicBezTo>
                    <a:pt x="111" y="126"/>
                    <a:pt x="113" y="122"/>
                    <a:pt x="116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15" y="87"/>
                    <a:pt x="136" y="70"/>
                    <a:pt x="159" y="70"/>
                  </a:cubicBezTo>
                  <a:cubicBezTo>
                    <a:pt x="182" y="71"/>
                    <a:pt x="199" y="84"/>
                    <a:pt x="200" y="122"/>
                  </a:cubicBezTo>
                  <a:cubicBezTo>
                    <a:pt x="201" y="122"/>
                    <a:pt x="201" y="121"/>
                    <a:pt x="201" y="121"/>
                  </a:cubicBezTo>
                  <a:cubicBezTo>
                    <a:pt x="204" y="122"/>
                    <a:pt x="206" y="126"/>
                    <a:pt x="205" y="131"/>
                  </a:cubicBezTo>
                  <a:cubicBezTo>
                    <a:pt x="204" y="136"/>
                    <a:pt x="201" y="139"/>
                    <a:pt x="198" y="139"/>
                  </a:cubicBezTo>
                  <a:cubicBezTo>
                    <a:pt x="192" y="162"/>
                    <a:pt x="174" y="179"/>
                    <a:pt x="158" y="179"/>
                  </a:cubicBezTo>
                  <a:cubicBezTo>
                    <a:pt x="142" y="179"/>
                    <a:pt x="126" y="162"/>
                    <a:pt x="119" y="139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6" y="140"/>
                    <a:pt x="113" y="136"/>
                    <a:pt x="112" y="131"/>
                  </a:cubicBezTo>
                  <a:close/>
                  <a:moveTo>
                    <a:pt x="252" y="244"/>
                  </a:moveTo>
                  <a:lnTo>
                    <a:pt x="64" y="244"/>
                  </a:lnTo>
                  <a:cubicBezTo>
                    <a:pt x="64" y="206"/>
                    <a:pt x="91" y="191"/>
                    <a:pt x="127" y="186"/>
                  </a:cubicBezTo>
                  <a:lnTo>
                    <a:pt x="148" y="227"/>
                  </a:lnTo>
                  <a:lnTo>
                    <a:pt x="152" y="200"/>
                  </a:lnTo>
                  <a:lnTo>
                    <a:pt x="146" y="196"/>
                  </a:lnTo>
                  <a:lnTo>
                    <a:pt x="158" y="196"/>
                  </a:lnTo>
                  <a:lnTo>
                    <a:pt x="170" y="196"/>
                  </a:lnTo>
                  <a:lnTo>
                    <a:pt x="165" y="200"/>
                  </a:lnTo>
                  <a:lnTo>
                    <a:pt x="169" y="227"/>
                  </a:lnTo>
                  <a:lnTo>
                    <a:pt x="190" y="186"/>
                  </a:lnTo>
                  <a:cubicBezTo>
                    <a:pt x="226" y="191"/>
                    <a:pt x="252" y="206"/>
                    <a:pt x="252" y="244"/>
                  </a:cubicBezTo>
                  <a:close/>
                  <a:moveTo>
                    <a:pt x="366" y="120"/>
                  </a:moveTo>
                  <a:lnTo>
                    <a:pt x="304" y="120"/>
                  </a:lnTo>
                  <a:lnTo>
                    <a:pt x="304" y="57"/>
                  </a:lnTo>
                  <a:cubicBezTo>
                    <a:pt x="337" y="60"/>
                    <a:pt x="363" y="87"/>
                    <a:pt x="366" y="120"/>
                  </a:cubicBezTo>
                  <a:close/>
                  <a:moveTo>
                    <a:pt x="225" y="128"/>
                  </a:moveTo>
                  <a:cubicBezTo>
                    <a:pt x="225" y="90"/>
                    <a:pt x="255" y="60"/>
                    <a:pt x="292" y="59"/>
                  </a:cubicBezTo>
                  <a:lnTo>
                    <a:pt x="292" y="130"/>
                  </a:lnTo>
                  <a:lnTo>
                    <a:pt x="362" y="130"/>
                  </a:lnTo>
                  <a:cubicBezTo>
                    <a:pt x="360" y="167"/>
                    <a:pt x="330" y="196"/>
                    <a:pt x="293" y="196"/>
                  </a:cubicBezTo>
                  <a:cubicBezTo>
                    <a:pt x="255" y="196"/>
                    <a:pt x="225" y="165"/>
                    <a:pt x="225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6BB788E-A77E-4DFD-8A91-DA0EA38E58CB}"/>
              </a:ext>
            </a:extLst>
          </p:cNvPr>
          <p:cNvGrpSpPr/>
          <p:nvPr/>
        </p:nvGrpSpPr>
        <p:grpSpPr>
          <a:xfrm>
            <a:off x="1051520" y="2597525"/>
            <a:ext cx="653965" cy="653965"/>
            <a:chOff x="1121996" y="1976559"/>
            <a:chExt cx="1589454" cy="1589454"/>
          </a:xfrm>
        </p:grpSpPr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435FCC2B-01F2-4EB6-BECA-B3D302FE1D66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7" name="椭圆 6">
              <a:extLst>
                <a:ext uri="{FF2B5EF4-FFF2-40B4-BE49-F238E27FC236}">
                  <a16:creationId xmlns:a16="http://schemas.microsoft.com/office/drawing/2014/main" id="{F3510AEC-14BB-4CF1-8FB4-BB49C1477E00}"/>
                </a:ext>
              </a:extLst>
            </p:cNvPr>
            <p:cNvSpPr/>
            <p:nvPr/>
          </p:nvSpPr>
          <p:spPr>
            <a:xfrm>
              <a:off x="1477108" y="2426071"/>
              <a:ext cx="879230" cy="690429"/>
            </a:xfrm>
            <a:custGeom>
              <a:avLst/>
              <a:gdLst>
                <a:gd name="connsiteX0" fmla="*/ 187043 w 606298"/>
                <a:gd name="connsiteY0" fmla="*/ 364682 h 476105"/>
                <a:gd name="connsiteX1" fmla="*/ 307528 w 606298"/>
                <a:gd name="connsiteY1" fmla="*/ 364682 h 476105"/>
                <a:gd name="connsiteX2" fmla="*/ 325320 w 606298"/>
                <a:gd name="connsiteY2" fmla="*/ 382440 h 476105"/>
                <a:gd name="connsiteX3" fmla="*/ 325320 w 606298"/>
                <a:gd name="connsiteY3" fmla="*/ 389984 h 476105"/>
                <a:gd name="connsiteX4" fmla="*/ 575785 w 606298"/>
                <a:gd name="connsiteY4" fmla="*/ 389984 h 476105"/>
                <a:gd name="connsiteX5" fmla="*/ 606298 w 606298"/>
                <a:gd name="connsiteY5" fmla="*/ 420440 h 476105"/>
                <a:gd name="connsiteX6" fmla="*/ 575785 w 606298"/>
                <a:gd name="connsiteY6" fmla="*/ 450803 h 476105"/>
                <a:gd name="connsiteX7" fmla="*/ 325320 w 606298"/>
                <a:gd name="connsiteY7" fmla="*/ 450803 h 476105"/>
                <a:gd name="connsiteX8" fmla="*/ 325320 w 606298"/>
                <a:gd name="connsiteY8" fmla="*/ 458347 h 476105"/>
                <a:gd name="connsiteX9" fmla="*/ 307528 w 606298"/>
                <a:gd name="connsiteY9" fmla="*/ 476105 h 476105"/>
                <a:gd name="connsiteX10" fmla="*/ 187043 w 606298"/>
                <a:gd name="connsiteY10" fmla="*/ 476105 h 476105"/>
                <a:gd name="connsiteX11" fmla="*/ 169343 w 606298"/>
                <a:gd name="connsiteY11" fmla="*/ 458347 h 476105"/>
                <a:gd name="connsiteX12" fmla="*/ 169343 w 606298"/>
                <a:gd name="connsiteY12" fmla="*/ 450803 h 476105"/>
                <a:gd name="connsiteX13" fmla="*/ 30421 w 606298"/>
                <a:gd name="connsiteY13" fmla="*/ 450803 h 476105"/>
                <a:gd name="connsiteX14" fmla="*/ 0 w 606298"/>
                <a:gd name="connsiteY14" fmla="*/ 420440 h 476105"/>
                <a:gd name="connsiteX15" fmla="*/ 30421 w 606298"/>
                <a:gd name="connsiteY15" fmla="*/ 389984 h 476105"/>
                <a:gd name="connsiteX16" fmla="*/ 169343 w 606298"/>
                <a:gd name="connsiteY16" fmla="*/ 389984 h 476105"/>
                <a:gd name="connsiteX17" fmla="*/ 169343 w 606298"/>
                <a:gd name="connsiteY17" fmla="*/ 382440 h 476105"/>
                <a:gd name="connsiteX18" fmla="*/ 187043 w 606298"/>
                <a:gd name="connsiteY18" fmla="*/ 364682 h 476105"/>
                <a:gd name="connsiteX19" fmla="*/ 322185 w 606298"/>
                <a:gd name="connsiteY19" fmla="*/ 182341 h 476105"/>
                <a:gd name="connsiteX20" fmla="*/ 442671 w 606298"/>
                <a:gd name="connsiteY20" fmla="*/ 182341 h 476105"/>
                <a:gd name="connsiteX21" fmla="*/ 460370 w 606298"/>
                <a:gd name="connsiteY21" fmla="*/ 200099 h 476105"/>
                <a:gd name="connsiteX22" fmla="*/ 460370 w 606298"/>
                <a:gd name="connsiteY22" fmla="*/ 207643 h 476105"/>
                <a:gd name="connsiteX23" fmla="*/ 575785 w 606298"/>
                <a:gd name="connsiteY23" fmla="*/ 207643 h 476105"/>
                <a:gd name="connsiteX24" fmla="*/ 606298 w 606298"/>
                <a:gd name="connsiteY24" fmla="*/ 238006 h 476105"/>
                <a:gd name="connsiteX25" fmla="*/ 575785 w 606298"/>
                <a:gd name="connsiteY25" fmla="*/ 268369 h 476105"/>
                <a:gd name="connsiteX26" fmla="*/ 460370 w 606298"/>
                <a:gd name="connsiteY26" fmla="*/ 268369 h 476105"/>
                <a:gd name="connsiteX27" fmla="*/ 460370 w 606298"/>
                <a:gd name="connsiteY27" fmla="*/ 276006 h 476105"/>
                <a:gd name="connsiteX28" fmla="*/ 442671 w 606298"/>
                <a:gd name="connsiteY28" fmla="*/ 293764 h 476105"/>
                <a:gd name="connsiteX29" fmla="*/ 322185 w 606298"/>
                <a:gd name="connsiteY29" fmla="*/ 293764 h 476105"/>
                <a:gd name="connsiteX30" fmla="*/ 304394 w 606298"/>
                <a:gd name="connsiteY30" fmla="*/ 276006 h 476105"/>
                <a:gd name="connsiteX31" fmla="*/ 304394 w 606298"/>
                <a:gd name="connsiteY31" fmla="*/ 268369 h 476105"/>
                <a:gd name="connsiteX32" fmla="*/ 30421 w 606298"/>
                <a:gd name="connsiteY32" fmla="*/ 268369 h 476105"/>
                <a:gd name="connsiteX33" fmla="*/ 0 w 606298"/>
                <a:gd name="connsiteY33" fmla="*/ 238006 h 476105"/>
                <a:gd name="connsiteX34" fmla="*/ 30421 w 606298"/>
                <a:gd name="connsiteY34" fmla="*/ 207643 h 476105"/>
                <a:gd name="connsiteX35" fmla="*/ 304394 w 606298"/>
                <a:gd name="connsiteY35" fmla="*/ 207643 h 476105"/>
                <a:gd name="connsiteX36" fmla="*/ 304394 w 606298"/>
                <a:gd name="connsiteY36" fmla="*/ 200099 h 476105"/>
                <a:gd name="connsiteX37" fmla="*/ 322185 w 606298"/>
                <a:gd name="connsiteY37" fmla="*/ 182341 h 476105"/>
                <a:gd name="connsiteX38" fmla="*/ 109055 w 606298"/>
                <a:gd name="connsiteY38" fmla="*/ 0 h 476105"/>
                <a:gd name="connsiteX39" fmla="*/ 229540 w 606298"/>
                <a:gd name="connsiteY39" fmla="*/ 0 h 476105"/>
                <a:gd name="connsiteX40" fmla="*/ 247331 w 606298"/>
                <a:gd name="connsiteY40" fmla="*/ 17669 h 476105"/>
                <a:gd name="connsiteX41" fmla="*/ 247331 w 606298"/>
                <a:gd name="connsiteY41" fmla="*/ 25307 h 476105"/>
                <a:gd name="connsiteX42" fmla="*/ 575785 w 606298"/>
                <a:gd name="connsiteY42" fmla="*/ 25307 h 476105"/>
                <a:gd name="connsiteX43" fmla="*/ 606298 w 606298"/>
                <a:gd name="connsiteY43" fmla="*/ 55676 h 476105"/>
                <a:gd name="connsiteX44" fmla="*/ 575785 w 606298"/>
                <a:gd name="connsiteY44" fmla="*/ 86045 h 476105"/>
                <a:gd name="connsiteX45" fmla="*/ 247331 w 606298"/>
                <a:gd name="connsiteY45" fmla="*/ 86045 h 476105"/>
                <a:gd name="connsiteX46" fmla="*/ 247331 w 606298"/>
                <a:gd name="connsiteY46" fmla="*/ 93683 h 476105"/>
                <a:gd name="connsiteX47" fmla="*/ 229540 w 606298"/>
                <a:gd name="connsiteY47" fmla="*/ 111352 h 476105"/>
                <a:gd name="connsiteX48" fmla="*/ 109055 w 606298"/>
                <a:gd name="connsiteY48" fmla="*/ 111352 h 476105"/>
                <a:gd name="connsiteX49" fmla="*/ 91355 w 606298"/>
                <a:gd name="connsiteY49" fmla="*/ 93683 h 476105"/>
                <a:gd name="connsiteX50" fmla="*/ 91355 w 606298"/>
                <a:gd name="connsiteY50" fmla="*/ 86045 h 476105"/>
                <a:gd name="connsiteX51" fmla="*/ 30421 w 606298"/>
                <a:gd name="connsiteY51" fmla="*/ 86045 h 476105"/>
                <a:gd name="connsiteX52" fmla="*/ 0 w 606298"/>
                <a:gd name="connsiteY52" fmla="*/ 55676 h 476105"/>
                <a:gd name="connsiteX53" fmla="*/ 30421 w 606298"/>
                <a:gd name="connsiteY53" fmla="*/ 25307 h 476105"/>
                <a:gd name="connsiteX54" fmla="*/ 91355 w 606298"/>
                <a:gd name="connsiteY54" fmla="*/ 25307 h 476105"/>
                <a:gd name="connsiteX55" fmla="*/ 91355 w 606298"/>
                <a:gd name="connsiteY55" fmla="*/ 17669 h 476105"/>
                <a:gd name="connsiteX56" fmla="*/ 109055 w 606298"/>
                <a:gd name="connsiteY56" fmla="*/ 0 h 47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06298" h="476105">
                  <a:moveTo>
                    <a:pt x="187043" y="364682"/>
                  </a:moveTo>
                  <a:lnTo>
                    <a:pt x="307528" y="364682"/>
                  </a:lnTo>
                  <a:cubicBezTo>
                    <a:pt x="317392" y="364682"/>
                    <a:pt x="325320" y="372595"/>
                    <a:pt x="325320" y="382440"/>
                  </a:cubicBezTo>
                  <a:lnTo>
                    <a:pt x="325320" y="389984"/>
                  </a:lnTo>
                  <a:lnTo>
                    <a:pt x="575785" y="389984"/>
                  </a:lnTo>
                  <a:cubicBezTo>
                    <a:pt x="592655" y="389984"/>
                    <a:pt x="606298" y="403602"/>
                    <a:pt x="606298" y="420440"/>
                  </a:cubicBezTo>
                  <a:cubicBezTo>
                    <a:pt x="606298" y="437185"/>
                    <a:pt x="592655" y="450803"/>
                    <a:pt x="575785" y="450803"/>
                  </a:cubicBezTo>
                  <a:lnTo>
                    <a:pt x="325320" y="450803"/>
                  </a:lnTo>
                  <a:lnTo>
                    <a:pt x="325320" y="458347"/>
                  </a:lnTo>
                  <a:cubicBezTo>
                    <a:pt x="325320" y="468192"/>
                    <a:pt x="317392" y="476105"/>
                    <a:pt x="307528" y="476105"/>
                  </a:cubicBezTo>
                  <a:lnTo>
                    <a:pt x="187043" y="476105"/>
                  </a:lnTo>
                  <a:cubicBezTo>
                    <a:pt x="177271" y="476105"/>
                    <a:pt x="169343" y="468192"/>
                    <a:pt x="169343" y="458347"/>
                  </a:cubicBezTo>
                  <a:lnTo>
                    <a:pt x="169343" y="450803"/>
                  </a:lnTo>
                  <a:lnTo>
                    <a:pt x="30421" y="450803"/>
                  </a:lnTo>
                  <a:cubicBezTo>
                    <a:pt x="13644" y="450803"/>
                    <a:pt x="0" y="437185"/>
                    <a:pt x="0" y="420440"/>
                  </a:cubicBezTo>
                  <a:cubicBezTo>
                    <a:pt x="0" y="403602"/>
                    <a:pt x="13644" y="389984"/>
                    <a:pt x="30421" y="389984"/>
                  </a:cubicBezTo>
                  <a:lnTo>
                    <a:pt x="169343" y="389984"/>
                  </a:lnTo>
                  <a:lnTo>
                    <a:pt x="169343" y="382440"/>
                  </a:lnTo>
                  <a:cubicBezTo>
                    <a:pt x="169343" y="372595"/>
                    <a:pt x="177271" y="364682"/>
                    <a:pt x="187043" y="364682"/>
                  </a:cubicBezTo>
                  <a:close/>
                  <a:moveTo>
                    <a:pt x="322185" y="182341"/>
                  </a:moveTo>
                  <a:lnTo>
                    <a:pt x="442671" y="182341"/>
                  </a:lnTo>
                  <a:cubicBezTo>
                    <a:pt x="452442" y="182341"/>
                    <a:pt x="460370" y="190254"/>
                    <a:pt x="460370" y="200099"/>
                  </a:cubicBezTo>
                  <a:lnTo>
                    <a:pt x="460370" y="207643"/>
                  </a:lnTo>
                  <a:lnTo>
                    <a:pt x="575785" y="207643"/>
                  </a:lnTo>
                  <a:cubicBezTo>
                    <a:pt x="592655" y="207643"/>
                    <a:pt x="606298" y="221261"/>
                    <a:pt x="606298" y="238006"/>
                  </a:cubicBezTo>
                  <a:cubicBezTo>
                    <a:pt x="606298" y="254844"/>
                    <a:pt x="592655" y="268369"/>
                    <a:pt x="575785" y="268369"/>
                  </a:cubicBezTo>
                  <a:lnTo>
                    <a:pt x="460370" y="268369"/>
                  </a:lnTo>
                  <a:lnTo>
                    <a:pt x="460370" y="276006"/>
                  </a:lnTo>
                  <a:cubicBezTo>
                    <a:pt x="460370" y="285759"/>
                    <a:pt x="452442" y="293764"/>
                    <a:pt x="442671" y="293764"/>
                  </a:cubicBezTo>
                  <a:lnTo>
                    <a:pt x="322185" y="293764"/>
                  </a:lnTo>
                  <a:cubicBezTo>
                    <a:pt x="312322" y="293764"/>
                    <a:pt x="304394" y="285759"/>
                    <a:pt x="304394" y="276006"/>
                  </a:cubicBezTo>
                  <a:lnTo>
                    <a:pt x="304394" y="268369"/>
                  </a:lnTo>
                  <a:lnTo>
                    <a:pt x="30421" y="268369"/>
                  </a:lnTo>
                  <a:cubicBezTo>
                    <a:pt x="13644" y="268369"/>
                    <a:pt x="0" y="254844"/>
                    <a:pt x="0" y="238006"/>
                  </a:cubicBezTo>
                  <a:cubicBezTo>
                    <a:pt x="0" y="221261"/>
                    <a:pt x="13644" y="207643"/>
                    <a:pt x="30421" y="207643"/>
                  </a:cubicBezTo>
                  <a:lnTo>
                    <a:pt x="304394" y="207643"/>
                  </a:lnTo>
                  <a:lnTo>
                    <a:pt x="304394" y="200099"/>
                  </a:lnTo>
                  <a:cubicBezTo>
                    <a:pt x="304394" y="190254"/>
                    <a:pt x="312322" y="182341"/>
                    <a:pt x="322185" y="182341"/>
                  </a:cubicBezTo>
                  <a:close/>
                  <a:moveTo>
                    <a:pt x="109055" y="0"/>
                  </a:moveTo>
                  <a:lnTo>
                    <a:pt x="229540" y="0"/>
                  </a:lnTo>
                  <a:cubicBezTo>
                    <a:pt x="239404" y="0"/>
                    <a:pt x="247331" y="7914"/>
                    <a:pt x="247331" y="17669"/>
                  </a:cubicBezTo>
                  <a:lnTo>
                    <a:pt x="247331" y="25307"/>
                  </a:lnTo>
                  <a:lnTo>
                    <a:pt x="575785" y="25307"/>
                  </a:lnTo>
                  <a:cubicBezTo>
                    <a:pt x="592655" y="25307"/>
                    <a:pt x="606298" y="38927"/>
                    <a:pt x="606298" y="55676"/>
                  </a:cubicBezTo>
                  <a:cubicBezTo>
                    <a:pt x="606298" y="72425"/>
                    <a:pt x="592655" y="86045"/>
                    <a:pt x="575785" y="86045"/>
                  </a:cubicBezTo>
                  <a:lnTo>
                    <a:pt x="247331" y="86045"/>
                  </a:lnTo>
                  <a:lnTo>
                    <a:pt x="247331" y="93683"/>
                  </a:lnTo>
                  <a:cubicBezTo>
                    <a:pt x="247331" y="103438"/>
                    <a:pt x="239404" y="111352"/>
                    <a:pt x="229540" y="111352"/>
                  </a:cubicBezTo>
                  <a:lnTo>
                    <a:pt x="109055" y="111352"/>
                  </a:lnTo>
                  <a:cubicBezTo>
                    <a:pt x="99283" y="111352"/>
                    <a:pt x="91355" y="103438"/>
                    <a:pt x="91355" y="93683"/>
                  </a:cubicBezTo>
                  <a:lnTo>
                    <a:pt x="91355" y="86045"/>
                  </a:lnTo>
                  <a:lnTo>
                    <a:pt x="30421" y="86045"/>
                  </a:lnTo>
                  <a:cubicBezTo>
                    <a:pt x="13644" y="86045"/>
                    <a:pt x="0" y="72425"/>
                    <a:pt x="0" y="55676"/>
                  </a:cubicBezTo>
                  <a:cubicBezTo>
                    <a:pt x="0" y="38927"/>
                    <a:pt x="13644" y="25307"/>
                    <a:pt x="30421" y="25307"/>
                  </a:cubicBezTo>
                  <a:lnTo>
                    <a:pt x="91355" y="25307"/>
                  </a:lnTo>
                  <a:lnTo>
                    <a:pt x="91355" y="17669"/>
                  </a:lnTo>
                  <a:cubicBezTo>
                    <a:pt x="91355" y="7914"/>
                    <a:pt x="99283" y="0"/>
                    <a:pt x="1090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E522E15B-D0A0-46D8-87DB-3E932E38EEE2}"/>
              </a:ext>
            </a:extLst>
          </p:cNvPr>
          <p:cNvGrpSpPr/>
          <p:nvPr/>
        </p:nvGrpSpPr>
        <p:grpSpPr>
          <a:xfrm>
            <a:off x="1051520" y="3858100"/>
            <a:ext cx="653965" cy="653965"/>
            <a:chOff x="1121996" y="1976559"/>
            <a:chExt cx="1589454" cy="1589454"/>
          </a:xfrm>
        </p:grpSpPr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0A68EE06-4F45-4407-9C97-D15141A8A00A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0" name="椭圆 10">
              <a:extLst>
                <a:ext uri="{FF2B5EF4-FFF2-40B4-BE49-F238E27FC236}">
                  <a16:creationId xmlns:a16="http://schemas.microsoft.com/office/drawing/2014/main" id="{5631FEF8-411C-4A39-8429-51704B9D2102}"/>
                </a:ext>
              </a:extLst>
            </p:cNvPr>
            <p:cNvSpPr/>
            <p:nvPr/>
          </p:nvSpPr>
          <p:spPr>
            <a:xfrm>
              <a:off x="1477108" y="2355849"/>
              <a:ext cx="879230" cy="830872"/>
            </a:xfrm>
            <a:custGeom>
              <a:avLst/>
              <a:gdLst>
                <a:gd name="connsiteX0" fmla="*/ 60731 w 601262"/>
                <a:gd name="connsiteY0" fmla="*/ 323331 h 568193"/>
                <a:gd name="connsiteX1" fmla="*/ 60731 w 601262"/>
                <a:gd name="connsiteY1" fmla="*/ 378099 h 568193"/>
                <a:gd name="connsiteX2" fmla="*/ 55619 w 601262"/>
                <a:gd name="connsiteY2" fmla="*/ 441458 h 568193"/>
                <a:gd name="connsiteX3" fmla="*/ 34904 w 601262"/>
                <a:gd name="connsiteY3" fmla="*/ 406020 h 568193"/>
                <a:gd name="connsiteX4" fmla="*/ 34904 w 601262"/>
                <a:gd name="connsiteY4" fmla="*/ 355816 h 568193"/>
                <a:gd name="connsiteX5" fmla="*/ 59924 w 601262"/>
                <a:gd name="connsiteY5" fmla="*/ 327895 h 568193"/>
                <a:gd name="connsiteX6" fmla="*/ 296871 w 601262"/>
                <a:gd name="connsiteY6" fmla="*/ 317968 h 568193"/>
                <a:gd name="connsiteX7" fmla="*/ 436676 w 601262"/>
                <a:gd name="connsiteY7" fmla="*/ 317968 h 568193"/>
                <a:gd name="connsiteX8" fmla="*/ 447430 w 601262"/>
                <a:gd name="connsiteY8" fmla="*/ 328969 h 568193"/>
                <a:gd name="connsiteX9" fmla="*/ 436676 w 601262"/>
                <a:gd name="connsiteY9" fmla="*/ 339702 h 568193"/>
                <a:gd name="connsiteX10" fmla="*/ 296871 w 601262"/>
                <a:gd name="connsiteY10" fmla="*/ 339702 h 568193"/>
                <a:gd name="connsiteX11" fmla="*/ 286117 w 601262"/>
                <a:gd name="connsiteY11" fmla="*/ 328969 h 568193"/>
                <a:gd name="connsiteX12" fmla="*/ 296871 w 601262"/>
                <a:gd name="connsiteY12" fmla="*/ 317968 h 568193"/>
                <a:gd name="connsiteX13" fmla="*/ 296872 w 601262"/>
                <a:gd name="connsiteY13" fmla="*/ 268784 h 568193"/>
                <a:gd name="connsiteX14" fmla="*/ 535622 w 601262"/>
                <a:gd name="connsiteY14" fmla="*/ 268784 h 568193"/>
                <a:gd name="connsiteX15" fmla="*/ 546645 w 601262"/>
                <a:gd name="connsiteY15" fmla="*/ 279545 h 568193"/>
                <a:gd name="connsiteX16" fmla="*/ 535622 w 601262"/>
                <a:gd name="connsiteY16" fmla="*/ 290306 h 568193"/>
                <a:gd name="connsiteX17" fmla="*/ 296872 w 601262"/>
                <a:gd name="connsiteY17" fmla="*/ 290306 h 568193"/>
                <a:gd name="connsiteX18" fmla="*/ 286117 w 601262"/>
                <a:gd name="connsiteY18" fmla="*/ 279545 h 568193"/>
                <a:gd name="connsiteX19" fmla="*/ 296872 w 601262"/>
                <a:gd name="connsiteY19" fmla="*/ 268784 h 568193"/>
                <a:gd name="connsiteX20" fmla="*/ 296872 w 601262"/>
                <a:gd name="connsiteY20" fmla="*/ 219388 h 568193"/>
                <a:gd name="connsiteX21" fmla="*/ 535622 w 601262"/>
                <a:gd name="connsiteY21" fmla="*/ 219388 h 568193"/>
                <a:gd name="connsiteX22" fmla="*/ 546645 w 601262"/>
                <a:gd name="connsiteY22" fmla="*/ 230389 h 568193"/>
                <a:gd name="connsiteX23" fmla="*/ 535622 w 601262"/>
                <a:gd name="connsiteY23" fmla="*/ 241122 h 568193"/>
                <a:gd name="connsiteX24" fmla="*/ 296872 w 601262"/>
                <a:gd name="connsiteY24" fmla="*/ 241122 h 568193"/>
                <a:gd name="connsiteX25" fmla="*/ 286117 w 601262"/>
                <a:gd name="connsiteY25" fmla="*/ 230389 h 568193"/>
                <a:gd name="connsiteX26" fmla="*/ 296872 w 601262"/>
                <a:gd name="connsiteY26" fmla="*/ 219388 h 568193"/>
                <a:gd name="connsiteX27" fmla="*/ 135266 w 601262"/>
                <a:gd name="connsiteY27" fmla="*/ 124619 h 568193"/>
                <a:gd name="connsiteX28" fmla="*/ 140375 w 601262"/>
                <a:gd name="connsiteY28" fmla="*/ 135091 h 568193"/>
                <a:gd name="connsiteX29" fmla="*/ 125854 w 601262"/>
                <a:gd name="connsiteY29" fmla="*/ 248669 h 568193"/>
                <a:gd name="connsiteX30" fmla="*/ 143333 w 601262"/>
                <a:gd name="connsiteY30" fmla="*/ 278742 h 568193"/>
                <a:gd name="connsiteX31" fmla="*/ 160542 w 601262"/>
                <a:gd name="connsiteY31" fmla="*/ 248669 h 568193"/>
                <a:gd name="connsiteX32" fmla="*/ 146022 w 601262"/>
                <a:gd name="connsiteY32" fmla="*/ 135091 h 568193"/>
                <a:gd name="connsiteX33" fmla="*/ 151131 w 601262"/>
                <a:gd name="connsiteY33" fmla="*/ 124888 h 568193"/>
                <a:gd name="connsiteX34" fmla="*/ 233684 w 601262"/>
                <a:gd name="connsiteY34" fmla="*/ 141804 h 568193"/>
                <a:gd name="connsiteX35" fmla="*/ 334253 w 601262"/>
                <a:gd name="connsiteY35" fmla="*/ 141804 h 568193"/>
                <a:gd name="connsiteX36" fmla="*/ 355765 w 601262"/>
                <a:gd name="connsiteY36" fmla="*/ 163553 h 568193"/>
                <a:gd name="connsiteX37" fmla="*/ 334253 w 601262"/>
                <a:gd name="connsiteY37" fmla="*/ 185033 h 568193"/>
                <a:gd name="connsiteX38" fmla="*/ 229919 w 601262"/>
                <a:gd name="connsiteY38" fmla="*/ 185033 h 568193"/>
                <a:gd name="connsiteX39" fmla="*/ 222659 w 601262"/>
                <a:gd name="connsiteY39" fmla="*/ 183691 h 568193"/>
                <a:gd name="connsiteX40" fmla="*/ 203836 w 601262"/>
                <a:gd name="connsiteY40" fmla="*/ 178052 h 568193"/>
                <a:gd name="connsiteX41" fmla="*/ 203836 w 601262"/>
                <a:gd name="connsiteY41" fmla="*/ 325731 h 568193"/>
                <a:gd name="connsiteX42" fmla="*/ 221045 w 601262"/>
                <a:gd name="connsiteY42" fmla="*/ 540268 h 568193"/>
                <a:gd name="connsiteX43" fmla="*/ 197382 w 601262"/>
                <a:gd name="connsiteY43" fmla="*/ 568193 h 568193"/>
                <a:gd name="connsiteX44" fmla="*/ 195231 w 601262"/>
                <a:gd name="connsiteY44" fmla="*/ 568193 h 568193"/>
                <a:gd name="connsiteX45" fmla="*/ 169416 w 601262"/>
                <a:gd name="connsiteY45" fmla="*/ 544296 h 568193"/>
                <a:gd name="connsiteX46" fmla="*/ 153820 w 601262"/>
                <a:gd name="connsiteY46" fmla="*/ 350702 h 568193"/>
                <a:gd name="connsiteX47" fmla="*/ 143064 w 601262"/>
                <a:gd name="connsiteY47" fmla="*/ 352850 h 568193"/>
                <a:gd name="connsiteX48" fmla="*/ 132577 w 601262"/>
                <a:gd name="connsiteY48" fmla="*/ 350702 h 568193"/>
                <a:gd name="connsiteX49" fmla="*/ 116980 w 601262"/>
                <a:gd name="connsiteY49" fmla="*/ 544296 h 568193"/>
                <a:gd name="connsiteX50" fmla="*/ 91166 w 601262"/>
                <a:gd name="connsiteY50" fmla="*/ 568193 h 568193"/>
                <a:gd name="connsiteX51" fmla="*/ 89015 w 601262"/>
                <a:gd name="connsiteY51" fmla="*/ 568193 h 568193"/>
                <a:gd name="connsiteX52" fmla="*/ 65082 w 601262"/>
                <a:gd name="connsiteY52" fmla="*/ 540268 h 568193"/>
                <a:gd name="connsiteX53" fmla="*/ 82561 w 601262"/>
                <a:gd name="connsiteY53" fmla="*/ 325731 h 568193"/>
                <a:gd name="connsiteX54" fmla="*/ 82561 w 601262"/>
                <a:gd name="connsiteY54" fmla="*/ 178052 h 568193"/>
                <a:gd name="connsiteX55" fmla="*/ 75032 w 601262"/>
                <a:gd name="connsiteY55" fmla="*/ 180200 h 568193"/>
                <a:gd name="connsiteX56" fmla="*/ 43032 w 601262"/>
                <a:gd name="connsiteY56" fmla="*/ 324120 h 568193"/>
                <a:gd name="connsiteX57" fmla="*/ 21789 w 601262"/>
                <a:gd name="connsiteY57" fmla="*/ 341036 h 568193"/>
                <a:gd name="connsiteX58" fmla="*/ 16949 w 601262"/>
                <a:gd name="connsiteY58" fmla="*/ 340499 h 568193"/>
                <a:gd name="connsiteX59" fmla="*/ 546 w 601262"/>
                <a:gd name="connsiteY59" fmla="*/ 314722 h 568193"/>
                <a:gd name="connsiteX60" fmla="*/ 35234 w 601262"/>
                <a:gd name="connsiteY60" fmla="*/ 158720 h 568193"/>
                <a:gd name="connsiteX61" fmla="*/ 36310 w 601262"/>
                <a:gd name="connsiteY61" fmla="*/ 156571 h 568193"/>
                <a:gd name="connsiteX62" fmla="*/ 37923 w 601262"/>
                <a:gd name="connsiteY62" fmla="*/ 152544 h 568193"/>
                <a:gd name="connsiteX63" fmla="*/ 40343 w 601262"/>
                <a:gd name="connsiteY63" fmla="*/ 149322 h 568193"/>
                <a:gd name="connsiteX64" fmla="*/ 43301 w 601262"/>
                <a:gd name="connsiteY64" fmla="*/ 146637 h 568193"/>
                <a:gd name="connsiteX65" fmla="*/ 47066 w 601262"/>
                <a:gd name="connsiteY65" fmla="*/ 144220 h 568193"/>
                <a:gd name="connsiteX66" fmla="*/ 48948 w 601262"/>
                <a:gd name="connsiteY66" fmla="*/ 143146 h 568193"/>
                <a:gd name="connsiteX67" fmla="*/ 135266 w 601262"/>
                <a:gd name="connsiteY67" fmla="*/ 124619 h 568193"/>
                <a:gd name="connsiteX68" fmla="*/ 212154 w 601262"/>
                <a:gd name="connsiteY68" fmla="*/ 76281 h 568193"/>
                <a:gd name="connsiteX69" fmla="*/ 560657 w 601262"/>
                <a:gd name="connsiteY69" fmla="*/ 76281 h 568193"/>
                <a:gd name="connsiteX70" fmla="*/ 601262 w 601262"/>
                <a:gd name="connsiteY70" fmla="*/ 116824 h 568193"/>
                <a:gd name="connsiteX71" fmla="*/ 601262 w 601262"/>
                <a:gd name="connsiteY71" fmla="*/ 405995 h 568193"/>
                <a:gd name="connsiteX72" fmla="*/ 560657 w 601262"/>
                <a:gd name="connsiteY72" fmla="*/ 446538 h 568193"/>
                <a:gd name="connsiteX73" fmla="*/ 230977 w 601262"/>
                <a:gd name="connsiteY73" fmla="*/ 446538 h 568193"/>
                <a:gd name="connsiteX74" fmla="*/ 229095 w 601262"/>
                <a:gd name="connsiteY74" fmla="*/ 420762 h 568193"/>
                <a:gd name="connsiteX75" fmla="*/ 560657 w 601262"/>
                <a:gd name="connsiteY75" fmla="*/ 420762 h 568193"/>
                <a:gd name="connsiteX76" fmla="*/ 575178 w 601262"/>
                <a:gd name="connsiteY76" fmla="*/ 405995 h 568193"/>
                <a:gd name="connsiteX77" fmla="*/ 575178 w 601262"/>
                <a:gd name="connsiteY77" fmla="*/ 116824 h 568193"/>
                <a:gd name="connsiteX78" fmla="*/ 560657 w 601262"/>
                <a:gd name="connsiteY78" fmla="*/ 102325 h 568193"/>
                <a:gd name="connsiteX79" fmla="*/ 200591 w 601262"/>
                <a:gd name="connsiteY79" fmla="*/ 102325 h 568193"/>
                <a:gd name="connsiteX80" fmla="*/ 212154 w 601262"/>
                <a:gd name="connsiteY80" fmla="*/ 76281 h 568193"/>
                <a:gd name="connsiteX81" fmla="*/ 74476 w 601262"/>
                <a:gd name="connsiteY81" fmla="*/ 76281 h 568193"/>
                <a:gd name="connsiteX82" fmla="*/ 85782 w 601262"/>
                <a:gd name="connsiteY82" fmla="*/ 102331 h 568193"/>
                <a:gd name="connsiteX83" fmla="*/ 75553 w 601262"/>
                <a:gd name="connsiteY83" fmla="*/ 102331 h 568193"/>
                <a:gd name="connsiteX84" fmla="*/ 60747 w 601262"/>
                <a:gd name="connsiteY84" fmla="*/ 116833 h 568193"/>
                <a:gd name="connsiteX85" fmla="*/ 60747 w 601262"/>
                <a:gd name="connsiteY85" fmla="*/ 121130 h 568193"/>
                <a:gd name="connsiteX86" fmla="*/ 42980 w 601262"/>
                <a:gd name="connsiteY86" fmla="*/ 126770 h 568193"/>
                <a:gd name="connsiteX87" fmla="*/ 38404 w 601262"/>
                <a:gd name="connsiteY87" fmla="*/ 129187 h 568193"/>
                <a:gd name="connsiteX88" fmla="*/ 34904 w 601262"/>
                <a:gd name="connsiteY88" fmla="*/ 131604 h 568193"/>
                <a:gd name="connsiteX89" fmla="*/ 34904 w 601262"/>
                <a:gd name="connsiteY89" fmla="*/ 116833 h 568193"/>
                <a:gd name="connsiteX90" fmla="*/ 74476 w 601262"/>
                <a:gd name="connsiteY90" fmla="*/ 76281 h 568193"/>
                <a:gd name="connsiteX91" fmla="*/ 143293 w 601262"/>
                <a:gd name="connsiteY91" fmla="*/ 0 h 568193"/>
                <a:gd name="connsiteX92" fmla="*/ 198123 w 601262"/>
                <a:gd name="connsiteY92" fmla="*/ 60016 h 568193"/>
                <a:gd name="connsiteX93" fmla="*/ 143293 w 601262"/>
                <a:gd name="connsiteY93" fmla="*/ 120032 h 568193"/>
                <a:gd name="connsiteX94" fmla="*/ 88463 w 601262"/>
                <a:gd name="connsiteY94" fmla="*/ 60016 h 568193"/>
                <a:gd name="connsiteX95" fmla="*/ 143293 w 601262"/>
                <a:gd name="connsiteY95" fmla="*/ 0 h 56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01262" h="568193">
                  <a:moveTo>
                    <a:pt x="60731" y="323331"/>
                  </a:moveTo>
                  <a:lnTo>
                    <a:pt x="60731" y="378099"/>
                  </a:lnTo>
                  <a:lnTo>
                    <a:pt x="55619" y="441458"/>
                  </a:lnTo>
                  <a:cubicBezTo>
                    <a:pt x="43244" y="434478"/>
                    <a:pt x="34904" y="421323"/>
                    <a:pt x="34904" y="406020"/>
                  </a:cubicBezTo>
                  <a:lnTo>
                    <a:pt x="34904" y="355816"/>
                  </a:lnTo>
                  <a:cubicBezTo>
                    <a:pt x="47010" y="351252"/>
                    <a:pt x="56965" y="341050"/>
                    <a:pt x="59924" y="327895"/>
                  </a:cubicBezTo>
                  <a:close/>
                  <a:moveTo>
                    <a:pt x="296871" y="317968"/>
                  </a:moveTo>
                  <a:lnTo>
                    <a:pt x="436676" y="317968"/>
                  </a:lnTo>
                  <a:cubicBezTo>
                    <a:pt x="442591" y="317968"/>
                    <a:pt x="447430" y="322798"/>
                    <a:pt x="447430" y="328969"/>
                  </a:cubicBezTo>
                  <a:cubicBezTo>
                    <a:pt x="447430" y="334872"/>
                    <a:pt x="442591" y="339702"/>
                    <a:pt x="436676" y="339702"/>
                  </a:cubicBezTo>
                  <a:lnTo>
                    <a:pt x="296871" y="339702"/>
                  </a:lnTo>
                  <a:cubicBezTo>
                    <a:pt x="290956" y="339702"/>
                    <a:pt x="286117" y="334872"/>
                    <a:pt x="286117" y="328969"/>
                  </a:cubicBezTo>
                  <a:cubicBezTo>
                    <a:pt x="286117" y="322798"/>
                    <a:pt x="290956" y="317968"/>
                    <a:pt x="296871" y="317968"/>
                  </a:cubicBezTo>
                  <a:close/>
                  <a:moveTo>
                    <a:pt x="296872" y="268784"/>
                  </a:moveTo>
                  <a:lnTo>
                    <a:pt x="535622" y="268784"/>
                  </a:lnTo>
                  <a:cubicBezTo>
                    <a:pt x="541805" y="268784"/>
                    <a:pt x="546645" y="273627"/>
                    <a:pt x="546645" y="279545"/>
                  </a:cubicBezTo>
                  <a:cubicBezTo>
                    <a:pt x="546645" y="285464"/>
                    <a:pt x="541805" y="290306"/>
                    <a:pt x="535622" y="290306"/>
                  </a:cubicBezTo>
                  <a:lnTo>
                    <a:pt x="296872" y="290306"/>
                  </a:lnTo>
                  <a:cubicBezTo>
                    <a:pt x="290957" y="290306"/>
                    <a:pt x="286117" y="285464"/>
                    <a:pt x="286117" y="279545"/>
                  </a:cubicBezTo>
                  <a:cubicBezTo>
                    <a:pt x="286117" y="273627"/>
                    <a:pt x="290957" y="268784"/>
                    <a:pt x="296872" y="268784"/>
                  </a:cubicBezTo>
                  <a:close/>
                  <a:moveTo>
                    <a:pt x="296872" y="219388"/>
                  </a:moveTo>
                  <a:lnTo>
                    <a:pt x="535622" y="219388"/>
                  </a:lnTo>
                  <a:cubicBezTo>
                    <a:pt x="541805" y="219388"/>
                    <a:pt x="546645" y="224218"/>
                    <a:pt x="546645" y="230389"/>
                  </a:cubicBezTo>
                  <a:cubicBezTo>
                    <a:pt x="546645" y="236292"/>
                    <a:pt x="541805" y="241122"/>
                    <a:pt x="535622" y="241122"/>
                  </a:cubicBezTo>
                  <a:lnTo>
                    <a:pt x="296872" y="241122"/>
                  </a:lnTo>
                  <a:cubicBezTo>
                    <a:pt x="290957" y="241122"/>
                    <a:pt x="286117" y="236292"/>
                    <a:pt x="286117" y="230389"/>
                  </a:cubicBezTo>
                  <a:cubicBezTo>
                    <a:pt x="286117" y="224218"/>
                    <a:pt x="290957" y="219388"/>
                    <a:pt x="296872" y="219388"/>
                  </a:cubicBezTo>
                  <a:close/>
                  <a:moveTo>
                    <a:pt x="135266" y="124619"/>
                  </a:moveTo>
                  <a:lnTo>
                    <a:pt x="140375" y="135091"/>
                  </a:lnTo>
                  <a:lnTo>
                    <a:pt x="125854" y="248669"/>
                  </a:lnTo>
                  <a:lnTo>
                    <a:pt x="143333" y="278742"/>
                  </a:lnTo>
                  <a:lnTo>
                    <a:pt x="160542" y="248669"/>
                  </a:lnTo>
                  <a:lnTo>
                    <a:pt x="146022" y="135091"/>
                  </a:lnTo>
                  <a:lnTo>
                    <a:pt x="151131" y="124888"/>
                  </a:lnTo>
                  <a:cubicBezTo>
                    <a:pt x="185281" y="126499"/>
                    <a:pt x="222121" y="137776"/>
                    <a:pt x="233684" y="141804"/>
                  </a:cubicBezTo>
                  <a:lnTo>
                    <a:pt x="334253" y="141804"/>
                  </a:lnTo>
                  <a:cubicBezTo>
                    <a:pt x="346085" y="141804"/>
                    <a:pt x="355765" y="151470"/>
                    <a:pt x="355765" y="163553"/>
                  </a:cubicBezTo>
                  <a:cubicBezTo>
                    <a:pt x="355765" y="175367"/>
                    <a:pt x="346085" y="185033"/>
                    <a:pt x="334253" y="185033"/>
                  </a:cubicBezTo>
                  <a:lnTo>
                    <a:pt x="229919" y="185033"/>
                  </a:lnTo>
                  <a:cubicBezTo>
                    <a:pt x="227499" y="185033"/>
                    <a:pt x="225079" y="184765"/>
                    <a:pt x="222659" y="183691"/>
                  </a:cubicBezTo>
                  <a:cubicBezTo>
                    <a:pt x="222390" y="183691"/>
                    <a:pt x="214861" y="181006"/>
                    <a:pt x="203836" y="178052"/>
                  </a:cubicBezTo>
                  <a:lnTo>
                    <a:pt x="203836" y="325731"/>
                  </a:lnTo>
                  <a:lnTo>
                    <a:pt x="221045" y="540268"/>
                  </a:lnTo>
                  <a:cubicBezTo>
                    <a:pt x="222390" y="554499"/>
                    <a:pt x="211634" y="567119"/>
                    <a:pt x="197382" y="568193"/>
                  </a:cubicBezTo>
                  <a:cubicBezTo>
                    <a:pt x="196575" y="568193"/>
                    <a:pt x="195769" y="568193"/>
                    <a:pt x="195231" y="568193"/>
                  </a:cubicBezTo>
                  <a:cubicBezTo>
                    <a:pt x="181786" y="568193"/>
                    <a:pt x="170492" y="557990"/>
                    <a:pt x="169416" y="544296"/>
                  </a:cubicBezTo>
                  <a:lnTo>
                    <a:pt x="153820" y="350702"/>
                  </a:lnTo>
                  <a:cubicBezTo>
                    <a:pt x="150593" y="352045"/>
                    <a:pt x="146828" y="352850"/>
                    <a:pt x="143064" y="352850"/>
                  </a:cubicBezTo>
                  <a:cubicBezTo>
                    <a:pt x="139568" y="352850"/>
                    <a:pt x="135804" y="352045"/>
                    <a:pt x="132577" y="350702"/>
                  </a:cubicBezTo>
                  <a:lnTo>
                    <a:pt x="116980" y="544296"/>
                  </a:lnTo>
                  <a:cubicBezTo>
                    <a:pt x="115905" y="557990"/>
                    <a:pt x="104611" y="568193"/>
                    <a:pt x="91166" y="568193"/>
                  </a:cubicBezTo>
                  <a:cubicBezTo>
                    <a:pt x="90359" y="568193"/>
                    <a:pt x="89821" y="568193"/>
                    <a:pt x="89015" y="568193"/>
                  </a:cubicBezTo>
                  <a:cubicBezTo>
                    <a:pt x="74763" y="567119"/>
                    <a:pt x="64007" y="554499"/>
                    <a:pt x="65082" y="540268"/>
                  </a:cubicBezTo>
                  <a:lnTo>
                    <a:pt x="82561" y="325731"/>
                  </a:lnTo>
                  <a:lnTo>
                    <a:pt x="82561" y="178052"/>
                  </a:lnTo>
                  <a:cubicBezTo>
                    <a:pt x="79603" y="178589"/>
                    <a:pt x="77183" y="179395"/>
                    <a:pt x="75032" y="180200"/>
                  </a:cubicBezTo>
                  <a:lnTo>
                    <a:pt x="43032" y="324120"/>
                  </a:lnTo>
                  <a:cubicBezTo>
                    <a:pt x="40612" y="334055"/>
                    <a:pt x="31739" y="341036"/>
                    <a:pt x="21789" y="341036"/>
                  </a:cubicBezTo>
                  <a:cubicBezTo>
                    <a:pt x="20176" y="341036"/>
                    <a:pt x="18562" y="340767"/>
                    <a:pt x="16949" y="340499"/>
                  </a:cubicBezTo>
                  <a:cubicBezTo>
                    <a:pt x="5386" y="337814"/>
                    <a:pt x="-2143" y="326268"/>
                    <a:pt x="546" y="314722"/>
                  </a:cubicBezTo>
                  <a:lnTo>
                    <a:pt x="35234" y="158720"/>
                  </a:lnTo>
                  <a:cubicBezTo>
                    <a:pt x="35503" y="157914"/>
                    <a:pt x="36041" y="157377"/>
                    <a:pt x="36310" y="156571"/>
                  </a:cubicBezTo>
                  <a:cubicBezTo>
                    <a:pt x="36579" y="155229"/>
                    <a:pt x="37386" y="153886"/>
                    <a:pt x="37923" y="152544"/>
                  </a:cubicBezTo>
                  <a:cubicBezTo>
                    <a:pt x="38730" y="151470"/>
                    <a:pt x="39537" y="150396"/>
                    <a:pt x="40343" y="149322"/>
                  </a:cubicBezTo>
                  <a:cubicBezTo>
                    <a:pt x="41419" y="148248"/>
                    <a:pt x="42226" y="147442"/>
                    <a:pt x="43301" y="146637"/>
                  </a:cubicBezTo>
                  <a:cubicBezTo>
                    <a:pt x="44377" y="145563"/>
                    <a:pt x="45721" y="144757"/>
                    <a:pt x="47066" y="144220"/>
                  </a:cubicBezTo>
                  <a:cubicBezTo>
                    <a:pt x="47873" y="143952"/>
                    <a:pt x="48410" y="143415"/>
                    <a:pt x="48948" y="143146"/>
                  </a:cubicBezTo>
                  <a:cubicBezTo>
                    <a:pt x="51100" y="142341"/>
                    <a:pt x="94930" y="126499"/>
                    <a:pt x="135266" y="124619"/>
                  </a:cubicBezTo>
                  <a:close/>
                  <a:moveTo>
                    <a:pt x="212154" y="76281"/>
                  </a:moveTo>
                  <a:lnTo>
                    <a:pt x="560657" y="76281"/>
                  </a:lnTo>
                  <a:cubicBezTo>
                    <a:pt x="582976" y="76281"/>
                    <a:pt x="601262" y="94270"/>
                    <a:pt x="601262" y="116824"/>
                  </a:cubicBezTo>
                  <a:lnTo>
                    <a:pt x="601262" y="405995"/>
                  </a:lnTo>
                  <a:cubicBezTo>
                    <a:pt x="601262" y="428549"/>
                    <a:pt x="582976" y="446538"/>
                    <a:pt x="560657" y="446538"/>
                  </a:cubicBezTo>
                  <a:lnTo>
                    <a:pt x="230977" y="446538"/>
                  </a:lnTo>
                  <a:lnTo>
                    <a:pt x="229095" y="420762"/>
                  </a:lnTo>
                  <a:lnTo>
                    <a:pt x="560657" y="420762"/>
                  </a:lnTo>
                  <a:cubicBezTo>
                    <a:pt x="568724" y="420762"/>
                    <a:pt x="575178" y="414050"/>
                    <a:pt x="575178" y="405995"/>
                  </a:cubicBezTo>
                  <a:lnTo>
                    <a:pt x="575178" y="116824"/>
                  </a:lnTo>
                  <a:cubicBezTo>
                    <a:pt x="575178" y="108769"/>
                    <a:pt x="568724" y="102325"/>
                    <a:pt x="560657" y="102325"/>
                  </a:cubicBezTo>
                  <a:lnTo>
                    <a:pt x="200591" y="102325"/>
                  </a:lnTo>
                  <a:cubicBezTo>
                    <a:pt x="205700" y="94270"/>
                    <a:pt x="209734" y="85410"/>
                    <a:pt x="212154" y="76281"/>
                  </a:cubicBezTo>
                  <a:close/>
                  <a:moveTo>
                    <a:pt x="74476" y="76281"/>
                  </a:moveTo>
                  <a:cubicBezTo>
                    <a:pt x="76899" y="85412"/>
                    <a:pt x="80667" y="94274"/>
                    <a:pt x="85782" y="102331"/>
                  </a:cubicBezTo>
                  <a:lnTo>
                    <a:pt x="75553" y="102331"/>
                  </a:lnTo>
                  <a:cubicBezTo>
                    <a:pt x="67477" y="102331"/>
                    <a:pt x="60747" y="108776"/>
                    <a:pt x="60747" y="116833"/>
                  </a:cubicBezTo>
                  <a:lnTo>
                    <a:pt x="60747" y="121130"/>
                  </a:lnTo>
                  <a:cubicBezTo>
                    <a:pt x="50517" y="124084"/>
                    <a:pt x="43787" y="126502"/>
                    <a:pt x="42980" y="126770"/>
                  </a:cubicBezTo>
                  <a:cubicBezTo>
                    <a:pt x="41096" y="127576"/>
                    <a:pt x="39480" y="128381"/>
                    <a:pt x="38404" y="129187"/>
                  </a:cubicBezTo>
                  <a:cubicBezTo>
                    <a:pt x="37058" y="129993"/>
                    <a:pt x="35981" y="130798"/>
                    <a:pt x="34904" y="131604"/>
                  </a:cubicBezTo>
                  <a:lnTo>
                    <a:pt x="34904" y="116833"/>
                  </a:lnTo>
                  <a:cubicBezTo>
                    <a:pt x="34904" y="94811"/>
                    <a:pt x="52402" y="76818"/>
                    <a:pt x="74476" y="76281"/>
                  </a:cubicBezTo>
                  <a:close/>
                  <a:moveTo>
                    <a:pt x="143293" y="0"/>
                  </a:moveTo>
                  <a:cubicBezTo>
                    <a:pt x="173575" y="0"/>
                    <a:pt x="198123" y="26870"/>
                    <a:pt x="198123" y="60016"/>
                  </a:cubicBezTo>
                  <a:cubicBezTo>
                    <a:pt x="198123" y="93162"/>
                    <a:pt x="173575" y="120032"/>
                    <a:pt x="143293" y="120032"/>
                  </a:cubicBezTo>
                  <a:cubicBezTo>
                    <a:pt x="113011" y="120032"/>
                    <a:pt x="88463" y="93162"/>
                    <a:pt x="88463" y="60016"/>
                  </a:cubicBezTo>
                  <a:cubicBezTo>
                    <a:pt x="88463" y="26870"/>
                    <a:pt x="113011" y="0"/>
                    <a:pt x="14329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E9E075B0-92F7-493F-87A8-3654D4547C3F}"/>
              </a:ext>
            </a:extLst>
          </p:cNvPr>
          <p:cNvGrpSpPr/>
          <p:nvPr/>
        </p:nvGrpSpPr>
        <p:grpSpPr>
          <a:xfrm>
            <a:off x="1051520" y="5118674"/>
            <a:ext cx="653965" cy="653965"/>
            <a:chOff x="1121996" y="1976559"/>
            <a:chExt cx="1589454" cy="1589454"/>
          </a:xfrm>
        </p:grpSpPr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55AE1751-E887-4C8C-9181-77EB26127894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3" name="椭圆 13">
              <a:extLst>
                <a:ext uri="{FF2B5EF4-FFF2-40B4-BE49-F238E27FC236}">
                  <a16:creationId xmlns:a16="http://schemas.microsoft.com/office/drawing/2014/main" id="{3CEDAD63-79D3-4855-9878-6E2A9F571126}"/>
                </a:ext>
              </a:extLst>
            </p:cNvPr>
            <p:cNvSpPr/>
            <p:nvPr/>
          </p:nvSpPr>
          <p:spPr>
            <a:xfrm>
              <a:off x="1477108" y="2347977"/>
              <a:ext cx="879230" cy="846617"/>
            </a:xfrm>
            <a:custGeom>
              <a:avLst/>
              <a:gdLst>
                <a:gd name="connsiteX0" fmla="*/ 351185 w 606862"/>
                <a:gd name="connsiteY0" fmla="*/ 410338 h 584352"/>
                <a:gd name="connsiteX1" fmla="*/ 518180 w 606862"/>
                <a:gd name="connsiteY1" fmla="*/ 410338 h 584352"/>
                <a:gd name="connsiteX2" fmla="*/ 531216 w 606862"/>
                <a:gd name="connsiteY2" fmla="*/ 423358 h 584352"/>
                <a:gd name="connsiteX3" fmla="*/ 518180 w 606862"/>
                <a:gd name="connsiteY3" fmla="*/ 436377 h 584352"/>
                <a:gd name="connsiteX4" fmla="*/ 351185 w 606862"/>
                <a:gd name="connsiteY4" fmla="*/ 436377 h 584352"/>
                <a:gd name="connsiteX5" fmla="*/ 338149 w 606862"/>
                <a:gd name="connsiteY5" fmla="*/ 423358 h 584352"/>
                <a:gd name="connsiteX6" fmla="*/ 351185 w 606862"/>
                <a:gd name="connsiteY6" fmla="*/ 410338 h 584352"/>
                <a:gd name="connsiteX7" fmla="*/ 311358 w 606862"/>
                <a:gd name="connsiteY7" fmla="*/ 363253 h 584352"/>
                <a:gd name="connsiteX8" fmla="*/ 320698 w 606862"/>
                <a:gd name="connsiteY8" fmla="*/ 366603 h 584352"/>
                <a:gd name="connsiteX9" fmla="*/ 321610 w 606862"/>
                <a:gd name="connsiteY9" fmla="*/ 384948 h 584352"/>
                <a:gd name="connsiteX10" fmla="*/ 249890 w 606862"/>
                <a:gd name="connsiteY10" fmla="*/ 463273 h 584352"/>
                <a:gd name="connsiteX11" fmla="*/ 240371 w 606862"/>
                <a:gd name="connsiteY11" fmla="*/ 467567 h 584352"/>
                <a:gd name="connsiteX12" fmla="*/ 230852 w 606862"/>
                <a:gd name="connsiteY12" fmla="*/ 463404 h 584352"/>
                <a:gd name="connsiteX13" fmla="*/ 201903 w 606862"/>
                <a:gd name="connsiteY13" fmla="*/ 432828 h 584352"/>
                <a:gd name="connsiteX14" fmla="*/ 202425 w 606862"/>
                <a:gd name="connsiteY14" fmla="*/ 414353 h 584352"/>
                <a:gd name="connsiteX15" fmla="*/ 220811 w 606862"/>
                <a:gd name="connsiteY15" fmla="*/ 414873 h 584352"/>
                <a:gd name="connsiteX16" fmla="*/ 240110 w 606862"/>
                <a:gd name="connsiteY16" fmla="*/ 435430 h 584352"/>
                <a:gd name="connsiteX17" fmla="*/ 302311 w 606862"/>
                <a:gd name="connsiteY17" fmla="*/ 367514 h 584352"/>
                <a:gd name="connsiteX18" fmla="*/ 311358 w 606862"/>
                <a:gd name="connsiteY18" fmla="*/ 363253 h 584352"/>
                <a:gd name="connsiteX19" fmla="*/ 26073 w 606862"/>
                <a:gd name="connsiteY19" fmla="*/ 297839 h 584352"/>
                <a:gd name="connsiteX20" fmla="*/ 26073 w 606862"/>
                <a:gd name="connsiteY20" fmla="*/ 505466 h 584352"/>
                <a:gd name="connsiteX21" fmla="*/ 79003 w 606862"/>
                <a:gd name="connsiteY21" fmla="*/ 558317 h 584352"/>
                <a:gd name="connsiteX22" fmla="*/ 132062 w 606862"/>
                <a:gd name="connsiteY22" fmla="*/ 505466 h 584352"/>
                <a:gd name="connsiteX23" fmla="*/ 132062 w 606862"/>
                <a:gd name="connsiteY23" fmla="*/ 297839 h 584352"/>
                <a:gd name="connsiteX24" fmla="*/ 351185 w 606862"/>
                <a:gd name="connsiteY24" fmla="*/ 267372 h 584352"/>
                <a:gd name="connsiteX25" fmla="*/ 518180 w 606862"/>
                <a:gd name="connsiteY25" fmla="*/ 267372 h 584352"/>
                <a:gd name="connsiteX26" fmla="*/ 531216 w 606862"/>
                <a:gd name="connsiteY26" fmla="*/ 280391 h 584352"/>
                <a:gd name="connsiteX27" fmla="*/ 518180 w 606862"/>
                <a:gd name="connsiteY27" fmla="*/ 293411 h 584352"/>
                <a:gd name="connsiteX28" fmla="*/ 351185 w 606862"/>
                <a:gd name="connsiteY28" fmla="*/ 293411 h 584352"/>
                <a:gd name="connsiteX29" fmla="*/ 338149 w 606862"/>
                <a:gd name="connsiteY29" fmla="*/ 280391 h 584352"/>
                <a:gd name="connsiteX30" fmla="*/ 351185 w 606862"/>
                <a:gd name="connsiteY30" fmla="*/ 267372 h 584352"/>
                <a:gd name="connsiteX31" fmla="*/ 311358 w 606862"/>
                <a:gd name="connsiteY31" fmla="*/ 213942 h 584352"/>
                <a:gd name="connsiteX32" fmla="*/ 320698 w 606862"/>
                <a:gd name="connsiteY32" fmla="*/ 217360 h 584352"/>
                <a:gd name="connsiteX33" fmla="*/ 321610 w 606862"/>
                <a:gd name="connsiteY33" fmla="*/ 235715 h 584352"/>
                <a:gd name="connsiteX34" fmla="*/ 249890 w 606862"/>
                <a:gd name="connsiteY34" fmla="*/ 314084 h 584352"/>
                <a:gd name="connsiteX35" fmla="*/ 240371 w 606862"/>
                <a:gd name="connsiteY35" fmla="*/ 318250 h 584352"/>
                <a:gd name="connsiteX36" fmla="*/ 230852 w 606862"/>
                <a:gd name="connsiteY36" fmla="*/ 314214 h 584352"/>
                <a:gd name="connsiteX37" fmla="*/ 201903 w 606862"/>
                <a:gd name="connsiteY37" fmla="*/ 283492 h 584352"/>
                <a:gd name="connsiteX38" fmla="*/ 202425 w 606862"/>
                <a:gd name="connsiteY38" fmla="*/ 265136 h 584352"/>
                <a:gd name="connsiteX39" fmla="*/ 220811 w 606862"/>
                <a:gd name="connsiteY39" fmla="*/ 265657 h 584352"/>
                <a:gd name="connsiteX40" fmla="*/ 240110 w 606862"/>
                <a:gd name="connsiteY40" fmla="*/ 286095 h 584352"/>
                <a:gd name="connsiteX41" fmla="*/ 302311 w 606862"/>
                <a:gd name="connsiteY41" fmla="*/ 218141 h 584352"/>
                <a:gd name="connsiteX42" fmla="*/ 311358 w 606862"/>
                <a:gd name="connsiteY42" fmla="*/ 213942 h 584352"/>
                <a:gd name="connsiteX43" fmla="*/ 351185 w 606862"/>
                <a:gd name="connsiteY43" fmla="*/ 124336 h 584352"/>
                <a:gd name="connsiteX44" fmla="*/ 518180 w 606862"/>
                <a:gd name="connsiteY44" fmla="*/ 124336 h 584352"/>
                <a:gd name="connsiteX45" fmla="*/ 531216 w 606862"/>
                <a:gd name="connsiteY45" fmla="*/ 137356 h 584352"/>
                <a:gd name="connsiteX46" fmla="*/ 518180 w 606862"/>
                <a:gd name="connsiteY46" fmla="*/ 150375 h 584352"/>
                <a:gd name="connsiteX47" fmla="*/ 351185 w 606862"/>
                <a:gd name="connsiteY47" fmla="*/ 150375 h 584352"/>
                <a:gd name="connsiteX48" fmla="*/ 338149 w 606862"/>
                <a:gd name="connsiteY48" fmla="*/ 137356 h 584352"/>
                <a:gd name="connsiteX49" fmla="*/ 351185 w 606862"/>
                <a:gd name="connsiteY49" fmla="*/ 124336 h 584352"/>
                <a:gd name="connsiteX50" fmla="*/ 311358 w 606862"/>
                <a:gd name="connsiteY50" fmla="*/ 64761 h 584352"/>
                <a:gd name="connsiteX51" fmla="*/ 320698 w 606862"/>
                <a:gd name="connsiteY51" fmla="*/ 68111 h 584352"/>
                <a:gd name="connsiteX52" fmla="*/ 321610 w 606862"/>
                <a:gd name="connsiteY52" fmla="*/ 86586 h 584352"/>
                <a:gd name="connsiteX53" fmla="*/ 249890 w 606862"/>
                <a:gd name="connsiteY53" fmla="*/ 164781 h 584352"/>
                <a:gd name="connsiteX54" fmla="*/ 240371 w 606862"/>
                <a:gd name="connsiteY54" fmla="*/ 169075 h 584352"/>
                <a:gd name="connsiteX55" fmla="*/ 230852 w 606862"/>
                <a:gd name="connsiteY55" fmla="*/ 165042 h 584352"/>
                <a:gd name="connsiteX56" fmla="*/ 201903 w 606862"/>
                <a:gd name="connsiteY56" fmla="*/ 134336 h 584352"/>
                <a:gd name="connsiteX57" fmla="*/ 202425 w 606862"/>
                <a:gd name="connsiteY57" fmla="*/ 115991 h 584352"/>
                <a:gd name="connsiteX58" fmla="*/ 220811 w 606862"/>
                <a:gd name="connsiteY58" fmla="*/ 116511 h 584352"/>
                <a:gd name="connsiteX59" fmla="*/ 240110 w 606862"/>
                <a:gd name="connsiteY59" fmla="*/ 136938 h 584352"/>
                <a:gd name="connsiteX60" fmla="*/ 302311 w 606862"/>
                <a:gd name="connsiteY60" fmla="*/ 69022 h 584352"/>
                <a:gd name="connsiteX61" fmla="*/ 311358 w 606862"/>
                <a:gd name="connsiteY61" fmla="*/ 64761 h 584352"/>
                <a:gd name="connsiteX62" fmla="*/ 158136 w 606862"/>
                <a:gd name="connsiteY62" fmla="*/ 26035 h 584352"/>
                <a:gd name="connsiteX63" fmla="*/ 158136 w 606862"/>
                <a:gd name="connsiteY63" fmla="*/ 505466 h 584352"/>
                <a:gd name="connsiteX64" fmla="*/ 137668 w 606862"/>
                <a:gd name="connsiteY64" fmla="*/ 558317 h 584352"/>
                <a:gd name="connsiteX65" fmla="*/ 527859 w 606862"/>
                <a:gd name="connsiteY65" fmla="*/ 558317 h 584352"/>
                <a:gd name="connsiteX66" fmla="*/ 580789 w 606862"/>
                <a:gd name="connsiteY66" fmla="*/ 505466 h 584352"/>
                <a:gd name="connsiteX67" fmla="*/ 580789 w 606862"/>
                <a:gd name="connsiteY67" fmla="*/ 26035 h 584352"/>
                <a:gd name="connsiteX68" fmla="*/ 145099 w 606862"/>
                <a:gd name="connsiteY68" fmla="*/ 0 h 584352"/>
                <a:gd name="connsiteX69" fmla="*/ 593825 w 606862"/>
                <a:gd name="connsiteY69" fmla="*/ 0 h 584352"/>
                <a:gd name="connsiteX70" fmla="*/ 606862 w 606862"/>
                <a:gd name="connsiteY70" fmla="*/ 13017 h 584352"/>
                <a:gd name="connsiteX71" fmla="*/ 606862 w 606862"/>
                <a:gd name="connsiteY71" fmla="*/ 505466 h 584352"/>
                <a:gd name="connsiteX72" fmla="*/ 527859 w 606862"/>
                <a:gd name="connsiteY72" fmla="*/ 584352 h 584352"/>
                <a:gd name="connsiteX73" fmla="*/ 79003 w 606862"/>
                <a:gd name="connsiteY73" fmla="*/ 584352 h 584352"/>
                <a:gd name="connsiteX74" fmla="*/ 0 w 606862"/>
                <a:gd name="connsiteY74" fmla="*/ 505466 h 584352"/>
                <a:gd name="connsiteX75" fmla="*/ 0 w 606862"/>
                <a:gd name="connsiteY75" fmla="*/ 284821 h 584352"/>
                <a:gd name="connsiteX76" fmla="*/ 13037 w 606862"/>
                <a:gd name="connsiteY76" fmla="*/ 271804 h 584352"/>
                <a:gd name="connsiteX77" fmla="*/ 132062 w 606862"/>
                <a:gd name="connsiteY77" fmla="*/ 271804 h 584352"/>
                <a:gd name="connsiteX78" fmla="*/ 132062 w 606862"/>
                <a:gd name="connsiteY78" fmla="*/ 13017 h 584352"/>
                <a:gd name="connsiteX79" fmla="*/ 145099 w 606862"/>
                <a:gd name="connsiteY79" fmla="*/ 0 h 58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06862" h="584352">
                  <a:moveTo>
                    <a:pt x="351185" y="410338"/>
                  </a:moveTo>
                  <a:lnTo>
                    <a:pt x="518180" y="410338"/>
                  </a:lnTo>
                  <a:cubicBezTo>
                    <a:pt x="525480" y="410338"/>
                    <a:pt x="531216" y="416197"/>
                    <a:pt x="531216" y="423358"/>
                  </a:cubicBezTo>
                  <a:cubicBezTo>
                    <a:pt x="531216" y="430518"/>
                    <a:pt x="525480" y="436377"/>
                    <a:pt x="518180" y="436377"/>
                  </a:cubicBezTo>
                  <a:lnTo>
                    <a:pt x="351185" y="436377"/>
                  </a:lnTo>
                  <a:cubicBezTo>
                    <a:pt x="343885" y="436377"/>
                    <a:pt x="338149" y="430518"/>
                    <a:pt x="338149" y="423358"/>
                  </a:cubicBezTo>
                  <a:cubicBezTo>
                    <a:pt x="338149" y="416197"/>
                    <a:pt x="343885" y="410338"/>
                    <a:pt x="351185" y="410338"/>
                  </a:cubicBezTo>
                  <a:close/>
                  <a:moveTo>
                    <a:pt x="311358" y="363253"/>
                  </a:moveTo>
                  <a:cubicBezTo>
                    <a:pt x="314699" y="363090"/>
                    <a:pt x="318090" y="364196"/>
                    <a:pt x="320698" y="366603"/>
                  </a:cubicBezTo>
                  <a:cubicBezTo>
                    <a:pt x="326044" y="371417"/>
                    <a:pt x="326435" y="379744"/>
                    <a:pt x="321610" y="384948"/>
                  </a:cubicBezTo>
                  <a:lnTo>
                    <a:pt x="249890" y="463273"/>
                  </a:lnTo>
                  <a:cubicBezTo>
                    <a:pt x="247543" y="466006"/>
                    <a:pt x="244022" y="467437"/>
                    <a:pt x="240371" y="467567"/>
                  </a:cubicBezTo>
                  <a:cubicBezTo>
                    <a:pt x="236720" y="467567"/>
                    <a:pt x="233330" y="466006"/>
                    <a:pt x="230852" y="463404"/>
                  </a:cubicBezTo>
                  <a:lnTo>
                    <a:pt x="201903" y="432828"/>
                  </a:lnTo>
                  <a:cubicBezTo>
                    <a:pt x="196948" y="427624"/>
                    <a:pt x="197079" y="419297"/>
                    <a:pt x="202425" y="414353"/>
                  </a:cubicBezTo>
                  <a:cubicBezTo>
                    <a:pt x="207641" y="409409"/>
                    <a:pt x="215856" y="409669"/>
                    <a:pt x="220811" y="414873"/>
                  </a:cubicBezTo>
                  <a:lnTo>
                    <a:pt x="240110" y="435430"/>
                  </a:lnTo>
                  <a:lnTo>
                    <a:pt x="302311" y="367514"/>
                  </a:lnTo>
                  <a:cubicBezTo>
                    <a:pt x="304724" y="364847"/>
                    <a:pt x="308016" y="363415"/>
                    <a:pt x="311358" y="363253"/>
                  </a:cubicBezTo>
                  <a:close/>
                  <a:moveTo>
                    <a:pt x="26073" y="297839"/>
                  </a:moveTo>
                  <a:lnTo>
                    <a:pt x="26073" y="505466"/>
                  </a:lnTo>
                  <a:cubicBezTo>
                    <a:pt x="26073" y="534625"/>
                    <a:pt x="49800" y="558317"/>
                    <a:pt x="79003" y="558317"/>
                  </a:cubicBezTo>
                  <a:cubicBezTo>
                    <a:pt x="108205" y="558317"/>
                    <a:pt x="132062" y="534625"/>
                    <a:pt x="132062" y="505466"/>
                  </a:cubicBezTo>
                  <a:lnTo>
                    <a:pt x="132062" y="297839"/>
                  </a:lnTo>
                  <a:close/>
                  <a:moveTo>
                    <a:pt x="351185" y="267372"/>
                  </a:moveTo>
                  <a:lnTo>
                    <a:pt x="518180" y="267372"/>
                  </a:lnTo>
                  <a:cubicBezTo>
                    <a:pt x="525480" y="267372"/>
                    <a:pt x="531216" y="273101"/>
                    <a:pt x="531216" y="280391"/>
                  </a:cubicBezTo>
                  <a:cubicBezTo>
                    <a:pt x="531216" y="287552"/>
                    <a:pt x="525480" y="293411"/>
                    <a:pt x="518180" y="293411"/>
                  </a:cubicBezTo>
                  <a:lnTo>
                    <a:pt x="351185" y="293411"/>
                  </a:lnTo>
                  <a:cubicBezTo>
                    <a:pt x="343885" y="293411"/>
                    <a:pt x="338149" y="287552"/>
                    <a:pt x="338149" y="280391"/>
                  </a:cubicBezTo>
                  <a:cubicBezTo>
                    <a:pt x="338149" y="273101"/>
                    <a:pt x="343885" y="267372"/>
                    <a:pt x="351185" y="267372"/>
                  </a:cubicBezTo>
                  <a:close/>
                  <a:moveTo>
                    <a:pt x="311358" y="213942"/>
                  </a:moveTo>
                  <a:cubicBezTo>
                    <a:pt x="314699" y="213812"/>
                    <a:pt x="318090" y="214951"/>
                    <a:pt x="320698" y="217360"/>
                  </a:cubicBezTo>
                  <a:cubicBezTo>
                    <a:pt x="326044" y="222176"/>
                    <a:pt x="326435" y="230378"/>
                    <a:pt x="321610" y="235715"/>
                  </a:cubicBezTo>
                  <a:lnTo>
                    <a:pt x="249890" y="314084"/>
                  </a:lnTo>
                  <a:cubicBezTo>
                    <a:pt x="247543" y="316688"/>
                    <a:pt x="244022" y="318250"/>
                    <a:pt x="240371" y="318250"/>
                  </a:cubicBezTo>
                  <a:cubicBezTo>
                    <a:pt x="236720" y="318250"/>
                    <a:pt x="233330" y="316818"/>
                    <a:pt x="230852" y="314214"/>
                  </a:cubicBezTo>
                  <a:lnTo>
                    <a:pt x="201903" y="283492"/>
                  </a:lnTo>
                  <a:cubicBezTo>
                    <a:pt x="196948" y="278284"/>
                    <a:pt x="197079" y="270083"/>
                    <a:pt x="202425" y="265136"/>
                  </a:cubicBezTo>
                  <a:cubicBezTo>
                    <a:pt x="207641" y="260189"/>
                    <a:pt x="215856" y="260450"/>
                    <a:pt x="220811" y="265657"/>
                  </a:cubicBezTo>
                  <a:lnTo>
                    <a:pt x="240110" y="286095"/>
                  </a:lnTo>
                  <a:lnTo>
                    <a:pt x="302311" y="218141"/>
                  </a:lnTo>
                  <a:cubicBezTo>
                    <a:pt x="304724" y="215472"/>
                    <a:pt x="308016" y="214073"/>
                    <a:pt x="311358" y="213942"/>
                  </a:cubicBezTo>
                  <a:close/>
                  <a:moveTo>
                    <a:pt x="351185" y="124336"/>
                  </a:moveTo>
                  <a:lnTo>
                    <a:pt x="518180" y="124336"/>
                  </a:lnTo>
                  <a:cubicBezTo>
                    <a:pt x="525480" y="124336"/>
                    <a:pt x="531216" y="130195"/>
                    <a:pt x="531216" y="137356"/>
                  </a:cubicBezTo>
                  <a:cubicBezTo>
                    <a:pt x="531216" y="144516"/>
                    <a:pt x="525480" y="150375"/>
                    <a:pt x="518180" y="150375"/>
                  </a:cubicBezTo>
                  <a:lnTo>
                    <a:pt x="351185" y="150375"/>
                  </a:lnTo>
                  <a:cubicBezTo>
                    <a:pt x="343885" y="150375"/>
                    <a:pt x="338149" y="144516"/>
                    <a:pt x="338149" y="137356"/>
                  </a:cubicBezTo>
                  <a:cubicBezTo>
                    <a:pt x="338149" y="130195"/>
                    <a:pt x="343885" y="124336"/>
                    <a:pt x="351185" y="124336"/>
                  </a:cubicBezTo>
                  <a:close/>
                  <a:moveTo>
                    <a:pt x="311358" y="64761"/>
                  </a:moveTo>
                  <a:cubicBezTo>
                    <a:pt x="314699" y="64598"/>
                    <a:pt x="318090" y="65704"/>
                    <a:pt x="320698" y="68111"/>
                  </a:cubicBezTo>
                  <a:cubicBezTo>
                    <a:pt x="326044" y="73055"/>
                    <a:pt x="326435" y="81252"/>
                    <a:pt x="321610" y="86586"/>
                  </a:cubicBezTo>
                  <a:lnTo>
                    <a:pt x="249890" y="164781"/>
                  </a:lnTo>
                  <a:cubicBezTo>
                    <a:pt x="247543" y="167514"/>
                    <a:pt x="244022" y="169075"/>
                    <a:pt x="240371" y="169075"/>
                  </a:cubicBezTo>
                  <a:cubicBezTo>
                    <a:pt x="236720" y="169075"/>
                    <a:pt x="233330" y="167644"/>
                    <a:pt x="230852" y="165042"/>
                  </a:cubicBezTo>
                  <a:lnTo>
                    <a:pt x="201903" y="134336"/>
                  </a:lnTo>
                  <a:cubicBezTo>
                    <a:pt x="196948" y="129132"/>
                    <a:pt x="197079" y="120935"/>
                    <a:pt x="202425" y="115991"/>
                  </a:cubicBezTo>
                  <a:cubicBezTo>
                    <a:pt x="207641" y="111047"/>
                    <a:pt x="215856" y="111307"/>
                    <a:pt x="220811" y="116511"/>
                  </a:cubicBezTo>
                  <a:lnTo>
                    <a:pt x="240110" y="136938"/>
                  </a:lnTo>
                  <a:lnTo>
                    <a:pt x="302311" y="69022"/>
                  </a:lnTo>
                  <a:cubicBezTo>
                    <a:pt x="304724" y="66355"/>
                    <a:pt x="308016" y="64923"/>
                    <a:pt x="311358" y="64761"/>
                  </a:cubicBezTo>
                  <a:close/>
                  <a:moveTo>
                    <a:pt x="158136" y="26035"/>
                  </a:moveTo>
                  <a:lnTo>
                    <a:pt x="158136" y="505466"/>
                  </a:lnTo>
                  <a:cubicBezTo>
                    <a:pt x="158136" y="525774"/>
                    <a:pt x="150314" y="544389"/>
                    <a:pt x="137668" y="558317"/>
                  </a:cubicBezTo>
                  <a:lnTo>
                    <a:pt x="527859" y="558317"/>
                  </a:lnTo>
                  <a:cubicBezTo>
                    <a:pt x="557062" y="558317"/>
                    <a:pt x="580789" y="534625"/>
                    <a:pt x="580789" y="505466"/>
                  </a:cubicBezTo>
                  <a:lnTo>
                    <a:pt x="580789" y="26035"/>
                  </a:lnTo>
                  <a:close/>
                  <a:moveTo>
                    <a:pt x="145099" y="0"/>
                  </a:moveTo>
                  <a:lnTo>
                    <a:pt x="593825" y="0"/>
                  </a:lnTo>
                  <a:cubicBezTo>
                    <a:pt x="601126" y="0"/>
                    <a:pt x="606862" y="5858"/>
                    <a:pt x="606862" y="13017"/>
                  </a:cubicBezTo>
                  <a:lnTo>
                    <a:pt x="606862" y="505466"/>
                  </a:lnTo>
                  <a:cubicBezTo>
                    <a:pt x="606862" y="548945"/>
                    <a:pt x="571402" y="584352"/>
                    <a:pt x="527859" y="584352"/>
                  </a:cubicBezTo>
                  <a:lnTo>
                    <a:pt x="79003" y="584352"/>
                  </a:lnTo>
                  <a:cubicBezTo>
                    <a:pt x="35460" y="584352"/>
                    <a:pt x="0" y="548945"/>
                    <a:pt x="0" y="505466"/>
                  </a:cubicBezTo>
                  <a:lnTo>
                    <a:pt x="0" y="284821"/>
                  </a:lnTo>
                  <a:cubicBezTo>
                    <a:pt x="0" y="277662"/>
                    <a:pt x="5866" y="271804"/>
                    <a:pt x="13037" y="271804"/>
                  </a:cubicBezTo>
                  <a:lnTo>
                    <a:pt x="132062" y="271804"/>
                  </a:lnTo>
                  <a:lnTo>
                    <a:pt x="132062" y="13017"/>
                  </a:lnTo>
                  <a:cubicBezTo>
                    <a:pt x="132062" y="5858"/>
                    <a:pt x="137799" y="0"/>
                    <a:pt x="14509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8621F2E4-9F45-47FA-B98B-107A8C6292EC}"/>
              </a:ext>
            </a:extLst>
          </p:cNvPr>
          <p:cNvGrpSpPr/>
          <p:nvPr/>
        </p:nvGrpSpPr>
        <p:grpSpPr>
          <a:xfrm>
            <a:off x="3825377" y="2597525"/>
            <a:ext cx="653965" cy="653965"/>
            <a:chOff x="1121996" y="1976559"/>
            <a:chExt cx="1589454" cy="1589454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449B96D7-54A6-49A9-B3DA-1B3CBE38DE8A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6" name="椭圆 16">
              <a:extLst>
                <a:ext uri="{FF2B5EF4-FFF2-40B4-BE49-F238E27FC236}">
                  <a16:creationId xmlns:a16="http://schemas.microsoft.com/office/drawing/2014/main" id="{4D064B5A-7242-42D0-B231-38F8FF805743}"/>
                </a:ext>
              </a:extLst>
            </p:cNvPr>
            <p:cNvSpPr/>
            <p:nvPr/>
          </p:nvSpPr>
          <p:spPr>
            <a:xfrm>
              <a:off x="1546586" y="2331671"/>
              <a:ext cx="740273" cy="879230"/>
            </a:xfrm>
            <a:custGeom>
              <a:avLst/>
              <a:gdLst>
                <a:gd name="T0" fmla="*/ 1177 w 2354"/>
                <a:gd name="T1" fmla="*/ 2800 h 2800"/>
                <a:gd name="T2" fmla="*/ 1142 w 2354"/>
                <a:gd name="T3" fmla="*/ 2790 h 2800"/>
                <a:gd name="T4" fmla="*/ 247 w 2354"/>
                <a:gd name="T5" fmla="*/ 1787 h 2800"/>
                <a:gd name="T6" fmla="*/ 88 w 2354"/>
                <a:gd name="T7" fmla="*/ 308 h 2800"/>
                <a:gd name="T8" fmla="*/ 116 w 2354"/>
                <a:gd name="T9" fmla="*/ 260 h 2800"/>
                <a:gd name="T10" fmla="*/ 172 w 2354"/>
                <a:gd name="T11" fmla="*/ 251 h 2800"/>
                <a:gd name="T12" fmla="*/ 498 w 2354"/>
                <a:gd name="T13" fmla="*/ 291 h 2800"/>
                <a:gd name="T14" fmla="*/ 672 w 2354"/>
                <a:gd name="T15" fmla="*/ 277 h 2800"/>
                <a:gd name="T16" fmla="*/ 1125 w 2354"/>
                <a:gd name="T17" fmla="*/ 25 h 2800"/>
                <a:gd name="T18" fmla="*/ 1177 w 2354"/>
                <a:gd name="T19" fmla="*/ 0 h 2800"/>
                <a:gd name="T20" fmla="*/ 1177 w 2354"/>
                <a:gd name="T21" fmla="*/ 0 h 2800"/>
                <a:gd name="T22" fmla="*/ 1230 w 2354"/>
                <a:gd name="T23" fmla="*/ 25 h 2800"/>
                <a:gd name="T24" fmla="*/ 1682 w 2354"/>
                <a:gd name="T25" fmla="*/ 277 h 2800"/>
                <a:gd name="T26" fmla="*/ 1856 w 2354"/>
                <a:gd name="T27" fmla="*/ 291 h 2800"/>
                <a:gd name="T28" fmla="*/ 2182 w 2354"/>
                <a:gd name="T29" fmla="*/ 251 h 2800"/>
                <a:gd name="T30" fmla="*/ 2238 w 2354"/>
                <a:gd name="T31" fmla="*/ 260 h 2800"/>
                <a:gd name="T32" fmla="*/ 2267 w 2354"/>
                <a:gd name="T33" fmla="*/ 308 h 2800"/>
                <a:gd name="T34" fmla="*/ 2107 w 2354"/>
                <a:gd name="T35" fmla="*/ 1787 h 2800"/>
                <a:gd name="T36" fmla="*/ 1212 w 2354"/>
                <a:gd name="T37" fmla="*/ 2790 h 2800"/>
                <a:gd name="T38" fmla="*/ 1177 w 2354"/>
                <a:gd name="T39" fmla="*/ 2800 h 2800"/>
                <a:gd name="T40" fmla="*/ 214 w 2354"/>
                <a:gd name="T41" fmla="*/ 397 h 2800"/>
                <a:gd name="T42" fmla="*/ 370 w 2354"/>
                <a:gd name="T43" fmla="*/ 1736 h 2800"/>
                <a:gd name="T44" fmla="*/ 1177 w 2354"/>
                <a:gd name="T45" fmla="*/ 2654 h 2800"/>
                <a:gd name="T46" fmla="*/ 1984 w 2354"/>
                <a:gd name="T47" fmla="*/ 1736 h 2800"/>
                <a:gd name="T48" fmla="*/ 2140 w 2354"/>
                <a:gd name="T49" fmla="*/ 397 h 2800"/>
                <a:gd name="T50" fmla="*/ 1856 w 2354"/>
                <a:gd name="T51" fmla="*/ 425 h 2800"/>
                <a:gd name="T52" fmla="*/ 1658 w 2354"/>
                <a:gd name="T53" fmla="*/ 408 h 2800"/>
                <a:gd name="T54" fmla="*/ 1177 w 2354"/>
                <a:gd name="T55" fmla="*/ 164 h 2800"/>
                <a:gd name="T56" fmla="*/ 696 w 2354"/>
                <a:gd name="T57" fmla="*/ 408 h 2800"/>
                <a:gd name="T58" fmla="*/ 498 w 2354"/>
                <a:gd name="T59" fmla="*/ 425 h 2800"/>
                <a:gd name="T60" fmla="*/ 214 w 2354"/>
                <a:gd name="T61" fmla="*/ 397 h 2800"/>
                <a:gd name="T62" fmla="*/ 1177 w 2354"/>
                <a:gd name="T63" fmla="*/ 2215 h 2800"/>
                <a:gd name="T64" fmla="*/ 982 w 2354"/>
                <a:gd name="T65" fmla="*/ 2020 h 2800"/>
                <a:gd name="T66" fmla="*/ 1177 w 2354"/>
                <a:gd name="T67" fmla="*/ 1824 h 2800"/>
                <a:gd name="T68" fmla="*/ 1372 w 2354"/>
                <a:gd name="T69" fmla="*/ 2020 h 2800"/>
                <a:gd name="T70" fmla="*/ 1177 w 2354"/>
                <a:gd name="T71" fmla="*/ 2215 h 2800"/>
                <a:gd name="T72" fmla="*/ 1177 w 2354"/>
                <a:gd name="T73" fmla="*/ 1958 h 2800"/>
                <a:gd name="T74" fmla="*/ 1115 w 2354"/>
                <a:gd name="T75" fmla="*/ 2020 h 2800"/>
                <a:gd name="T76" fmla="*/ 1177 w 2354"/>
                <a:gd name="T77" fmla="*/ 2082 h 2800"/>
                <a:gd name="T78" fmla="*/ 1239 w 2354"/>
                <a:gd name="T79" fmla="*/ 2020 h 2800"/>
                <a:gd name="T80" fmla="*/ 1177 w 2354"/>
                <a:gd name="T81" fmla="*/ 1958 h 2800"/>
                <a:gd name="T82" fmla="*/ 1177 w 2354"/>
                <a:gd name="T83" fmla="*/ 1748 h 2800"/>
                <a:gd name="T84" fmla="*/ 982 w 2354"/>
                <a:gd name="T85" fmla="*/ 1552 h 2800"/>
                <a:gd name="T86" fmla="*/ 982 w 2354"/>
                <a:gd name="T87" fmla="*/ 694 h 2800"/>
                <a:gd name="T88" fmla="*/ 1177 w 2354"/>
                <a:gd name="T89" fmla="*/ 499 h 2800"/>
                <a:gd name="T90" fmla="*/ 1372 w 2354"/>
                <a:gd name="T91" fmla="*/ 694 h 2800"/>
                <a:gd name="T92" fmla="*/ 1372 w 2354"/>
                <a:gd name="T93" fmla="*/ 1552 h 2800"/>
                <a:gd name="T94" fmla="*/ 1177 w 2354"/>
                <a:gd name="T95" fmla="*/ 1748 h 2800"/>
                <a:gd name="T96" fmla="*/ 1177 w 2354"/>
                <a:gd name="T97" fmla="*/ 632 h 2800"/>
                <a:gd name="T98" fmla="*/ 1115 w 2354"/>
                <a:gd name="T99" fmla="*/ 694 h 2800"/>
                <a:gd name="T100" fmla="*/ 1115 w 2354"/>
                <a:gd name="T101" fmla="*/ 1552 h 2800"/>
                <a:gd name="T102" fmla="*/ 1177 w 2354"/>
                <a:gd name="T103" fmla="*/ 1614 h 2800"/>
                <a:gd name="T104" fmla="*/ 1239 w 2354"/>
                <a:gd name="T105" fmla="*/ 1552 h 2800"/>
                <a:gd name="T106" fmla="*/ 1239 w 2354"/>
                <a:gd name="T107" fmla="*/ 694 h 2800"/>
                <a:gd name="T108" fmla="*/ 1177 w 2354"/>
                <a:gd name="T109" fmla="*/ 632 h 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4" h="2800">
                  <a:moveTo>
                    <a:pt x="1177" y="2800"/>
                  </a:moveTo>
                  <a:cubicBezTo>
                    <a:pt x="1165" y="2800"/>
                    <a:pt x="1153" y="2797"/>
                    <a:pt x="1142" y="2790"/>
                  </a:cubicBezTo>
                  <a:cubicBezTo>
                    <a:pt x="1116" y="2774"/>
                    <a:pt x="495" y="2386"/>
                    <a:pt x="247" y="1787"/>
                  </a:cubicBezTo>
                  <a:cubicBezTo>
                    <a:pt x="0" y="1193"/>
                    <a:pt x="84" y="344"/>
                    <a:pt x="88" y="308"/>
                  </a:cubicBezTo>
                  <a:cubicBezTo>
                    <a:pt x="90" y="289"/>
                    <a:pt x="100" y="271"/>
                    <a:pt x="116" y="260"/>
                  </a:cubicBezTo>
                  <a:cubicBezTo>
                    <a:pt x="133" y="249"/>
                    <a:pt x="153" y="246"/>
                    <a:pt x="172" y="251"/>
                  </a:cubicBezTo>
                  <a:cubicBezTo>
                    <a:pt x="173" y="251"/>
                    <a:pt x="320" y="291"/>
                    <a:pt x="498" y="291"/>
                  </a:cubicBezTo>
                  <a:cubicBezTo>
                    <a:pt x="560" y="291"/>
                    <a:pt x="618" y="287"/>
                    <a:pt x="672" y="277"/>
                  </a:cubicBezTo>
                  <a:cubicBezTo>
                    <a:pt x="962" y="226"/>
                    <a:pt x="1123" y="27"/>
                    <a:pt x="1125" y="25"/>
                  </a:cubicBezTo>
                  <a:cubicBezTo>
                    <a:pt x="1137" y="9"/>
                    <a:pt x="1157" y="0"/>
                    <a:pt x="1177" y="0"/>
                  </a:cubicBezTo>
                  <a:lnTo>
                    <a:pt x="1177" y="0"/>
                  </a:lnTo>
                  <a:cubicBezTo>
                    <a:pt x="1198" y="0"/>
                    <a:pt x="1217" y="9"/>
                    <a:pt x="1230" y="25"/>
                  </a:cubicBezTo>
                  <a:cubicBezTo>
                    <a:pt x="1231" y="27"/>
                    <a:pt x="1392" y="226"/>
                    <a:pt x="1682" y="277"/>
                  </a:cubicBezTo>
                  <a:cubicBezTo>
                    <a:pt x="1736" y="287"/>
                    <a:pt x="1795" y="291"/>
                    <a:pt x="1856" y="291"/>
                  </a:cubicBezTo>
                  <a:cubicBezTo>
                    <a:pt x="2035" y="291"/>
                    <a:pt x="2181" y="251"/>
                    <a:pt x="2182" y="251"/>
                  </a:cubicBezTo>
                  <a:cubicBezTo>
                    <a:pt x="2201" y="246"/>
                    <a:pt x="2221" y="249"/>
                    <a:pt x="2238" y="260"/>
                  </a:cubicBezTo>
                  <a:cubicBezTo>
                    <a:pt x="2254" y="271"/>
                    <a:pt x="2264" y="289"/>
                    <a:pt x="2267" y="308"/>
                  </a:cubicBezTo>
                  <a:cubicBezTo>
                    <a:pt x="2270" y="344"/>
                    <a:pt x="2354" y="1193"/>
                    <a:pt x="2107" y="1787"/>
                  </a:cubicBezTo>
                  <a:cubicBezTo>
                    <a:pt x="1859" y="2386"/>
                    <a:pt x="1238" y="2774"/>
                    <a:pt x="1212" y="2790"/>
                  </a:cubicBezTo>
                  <a:cubicBezTo>
                    <a:pt x="1201" y="2797"/>
                    <a:pt x="1189" y="2800"/>
                    <a:pt x="1177" y="2800"/>
                  </a:cubicBezTo>
                  <a:close/>
                  <a:moveTo>
                    <a:pt x="214" y="397"/>
                  </a:moveTo>
                  <a:cubicBezTo>
                    <a:pt x="200" y="617"/>
                    <a:pt x="178" y="1272"/>
                    <a:pt x="370" y="1736"/>
                  </a:cubicBezTo>
                  <a:cubicBezTo>
                    <a:pt x="569" y="2216"/>
                    <a:pt x="1044" y="2563"/>
                    <a:pt x="1177" y="2654"/>
                  </a:cubicBezTo>
                  <a:cubicBezTo>
                    <a:pt x="1310" y="2563"/>
                    <a:pt x="1785" y="2216"/>
                    <a:pt x="1984" y="1736"/>
                  </a:cubicBezTo>
                  <a:cubicBezTo>
                    <a:pt x="2177" y="1272"/>
                    <a:pt x="2154" y="617"/>
                    <a:pt x="2140" y="397"/>
                  </a:cubicBezTo>
                  <a:cubicBezTo>
                    <a:pt x="2074" y="410"/>
                    <a:pt x="1972" y="425"/>
                    <a:pt x="1856" y="425"/>
                  </a:cubicBezTo>
                  <a:cubicBezTo>
                    <a:pt x="1787" y="425"/>
                    <a:pt x="1720" y="419"/>
                    <a:pt x="1658" y="408"/>
                  </a:cubicBezTo>
                  <a:cubicBezTo>
                    <a:pt x="1417" y="366"/>
                    <a:pt x="1255" y="239"/>
                    <a:pt x="1177" y="164"/>
                  </a:cubicBezTo>
                  <a:cubicBezTo>
                    <a:pt x="1099" y="239"/>
                    <a:pt x="937" y="366"/>
                    <a:pt x="696" y="408"/>
                  </a:cubicBezTo>
                  <a:cubicBezTo>
                    <a:pt x="634" y="419"/>
                    <a:pt x="567" y="425"/>
                    <a:pt x="498" y="425"/>
                  </a:cubicBezTo>
                  <a:cubicBezTo>
                    <a:pt x="383" y="425"/>
                    <a:pt x="281" y="410"/>
                    <a:pt x="214" y="397"/>
                  </a:cubicBezTo>
                  <a:close/>
                  <a:moveTo>
                    <a:pt x="1177" y="2215"/>
                  </a:moveTo>
                  <a:cubicBezTo>
                    <a:pt x="1069" y="2215"/>
                    <a:pt x="982" y="2127"/>
                    <a:pt x="982" y="2020"/>
                  </a:cubicBezTo>
                  <a:cubicBezTo>
                    <a:pt x="982" y="1912"/>
                    <a:pt x="1069" y="1824"/>
                    <a:pt x="1177" y="1824"/>
                  </a:cubicBezTo>
                  <a:cubicBezTo>
                    <a:pt x="1285" y="1824"/>
                    <a:pt x="1372" y="1912"/>
                    <a:pt x="1372" y="2020"/>
                  </a:cubicBezTo>
                  <a:cubicBezTo>
                    <a:pt x="1372" y="2127"/>
                    <a:pt x="1285" y="2215"/>
                    <a:pt x="1177" y="2215"/>
                  </a:cubicBezTo>
                  <a:close/>
                  <a:moveTo>
                    <a:pt x="1177" y="1958"/>
                  </a:moveTo>
                  <a:cubicBezTo>
                    <a:pt x="1143" y="1958"/>
                    <a:pt x="1115" y="1986"/>
                    <a:pt x="1115" y="2020"/>
                  </a:cubicBezTo>
                  <a:cubicBezTo>
                    <a:pt x="1115" y="2054"/>
                    <a:pt x="1143" y="2082"/>
                    <a:pt x="1177" y="2082"/>
                  </a:cubicBezTo>
                  <a:cubicBezTo>
                    <a:pt x="1211" y="2082"/>
                    <a:pt x="1239" y="2054"/>
                    <a:pt x="1239" y="2020"/>
                  </a:cubicBezTo>
                  <a:cubicBezTo>
                    <a:pt x="1239" y="1986"/>
                    <a:pt x="1211" y="1958"/>
                    <a:pt x="1177" y="1958"/>
                  </a:cubicBezTo>
                  <a:close/>
                  <a:moveTo>
                    <a:pt x="1177" y="1748"/>
                  </a:moveTo>
                  <a:cubicBezTo>
                    <a:pt x="1069" y="1748"/>
                    <a:pt x="982" y="1660"/>
                    <a:pt x="982" y="1552"/>
                  </a:cubicBezTo>
                  <a:lnTo>
                    <a:pt x="982" y="694"/>
                  </a:lnTo>
                  <a:cubicBezTo>
                    <a:pt x="982" y="586"/>
                    <a:pt x="1069" y="499"/>
                    <a:pt x="1177" y="499"/>
                  </a:cubicBezTo>
                  <a:cubicBezTo>
                    <a:pt x="1285" y="499"/>
                    <a:pt x="1372" y="586"/>
                    <a:pt x="1372" y="694"/>
                  </a:cubicBezTo>
                  <a:lnTo>
                    <a:pt x="1372" y="1552"/>
                  </a:lnTo>
                  <a:cubicBezTo>
                    <a:pt x="1372" y="1660"/>
                    <a:pt x="1285" y="1748"/>
                    <a:pt x="1177" y="1748"/>
                  </a:cubicBezTo>
                  <a:close/>
                  <a:moveTo>
                    <a:pt x="1177" y="632"/>
                  </a:moveTo>
                  <a:cubicBezTo>
                    <a:pt x="1143" y="632"/>
                    <a:pt x="1115" y="660"/>
                    <a:pt x="1115" y="694"/>
                  </a:cubicBezTo>
                  <a:lnTo>
                    <a:pt x="1115" y="1552"/>
                  </a:lnTo>
                  <a:cubicBezTo>
                    <a:pt x="1115" y="1587"/>
                    <a:pt x="1143" y="1614"/>
                    <a:pt x="1177" y="1614"/>
                  </a:cubicBezTo>
                  <a:cubicBezTo>
                    <a:pt x="1211" y="1614"/>
                    <a:pt x="1239" y="1587"/>
                    <a:pt x="1239" y="1552"/>
                  </a:cubicBezTo>
                  <a:lnTo>
                    <a:pt x="1239" y="694"/>
                  </a:lnTo>
                  <a:cubicBezTo>
                    <a:pt x="1239" y="660"/>
                    <a:pt x="1211" y="632"/>
                    <a:pt x="1177" y="6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1AA612EB-C63E-447F-AB62-2A4B607FD6A8}"/>
              </a:ext>
            </a:extLst>
          </p:cNvPr>
          <p:cNvGrpSpPr/>
          <p:nvPr/>
        </p:nvGrpSpPr>
        <p:grpSpPr>
          <a:xfrm>
            <a:off x="3825377" y="3858100"/>
            <a:ext cx="653965" cy="653965"/>
            <a:chOff x="1121996" y="1976559"/>
            <a:chExt cx="1589454" cy="1589454"/>
          </a:xfrm>
        </p:grpSpPr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07B51656-F444-4F6A-A730-8179EAEA730C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9" name="椭圆 19">
              <a:extLst>
                <a:ext uri="{FF2B5EF4-FFF2-40B4-BE49-F238E27FC236}">
                  <a16:creationId xmlns:a16="http://schemas.microsoft.com/office/drawing/2014/main" id="{6C2FABC5-69CC-4BEC-A4F3-FCB7A2BC2290}"/>
                </a:ext>
              </a:extLst>
            </p:cNvPr>
            <p:cNvSpPr/>
            <p:nvPr/>
          </p:nvSpPr>
          <p:spPr>
            <a:xfrm>
              <a:off x="1482826" y="2331671"/>
              <a:ext cx="867792" cy="879230"/>
            </a:xfrm>
            <a:custGeom>
              <a:avLst/>
              <a:gdLst>
                <a:gd name="connsiteX0" fmla="*/ 361584 w 589817"/>
                <a:gd name="connsiteY0" fmla="*/ 75460 h 597591"/>
                <a:gd name="connsiteX1" fmla="*/ 370193 w 589817"/>
                <a:gd name="connsiteY1" fmla="*/ 79491 h 597591"/>
                <a:gd name="connsiteX2" fmla="*/ 403552 w 589817"/>
                <a:gd name="connsiteY2" fmla="*/ 112813 h 597591"/>
                <a:gd name="connsiteX3" fmla="*/ 403552 w 589817"/>
                <a:gd name="connsiteY3" fmla="*/ 130012 h 597591"/>
                <a:gd name="connsiteX4" fmla="*/ 273343 w 589817"/>
                <a:gd name="connsiteY4" fmla="*/ 261153 h 597591"/>
                <a:gd name="connsiteX5" fmla="*/ 273343 w 589817"/>
                <a:gd name="connsiteY5" fmla="*/ 277277 h 597591"/>
                <a:gd name="connsiteX6" fmla="*/ 291637 w 589817"/>
                <a:gd name="connsiteY6" fmla="*/ 296625 h 597591"/>
                <a:gd name="connsiteX7" fmla="*/ 302398 w 589817"/>
                <a:gd name="connsiteY7" fmla="*/ 321349 h 597591"/>
                <a:gd name="connsiteX8" fmla="*/ 291637 w 589817"/>
                <a:gd name="connsiteY8" fmla="*/ 347147 h 597591"/>
                <a:gd name="connsiteX9" fmla="*/ 181874 w 589817"/>
                <a:gd name="connsiteY9" fmla="*/ 456789 h 597591"/>
                <a:gd name="connsiteX10" fmla="*/ 156047 w 589817"/>
                <a:gd name="connsiteY10" fmla="*/ 466463 h 597591"/>
                <a:gd name="connsiteX11" fmla="*/ 131296 w 589817"/>
                <a:gd name="connsiteY11" fmla="*/ 456789 h 597591"/>
                <a:gd name="connsiteX12" fmla="*/ 131296 w 589817"/>
                <a:gd name="connsiteY12" fmla="*/ 405193 h 597591"/>
                <a:gd name="connsiteX13" fmla="*/ 206624 w 589817"/>
                <a:gd name="connsiteY13" fmla="*/ 329948 h 597591"/>
                <a:gd name="connsiteX14" fmla="*/ 206624 w 589817"/>
                <a:gd name="connsiteY14" fmla="*/ 312749 h 597591"/>
                <a:gd name="connsiteX15" fmla="*/ 188330 w 589817"/>
                <a:gd name="connsiteY15" fmla="*/ 294476 h 597591"/>
                <a:gd name="connsiteX16" fmla="*/ 188330 w 589817"/>
                <a:gd name="connsiteY16" fmla="*/ 243954 h 597591"/>
                <a:gd name="connsiteX17" fmla="*/ 352975 w 589817"/>
                <a:gd name="connsiteY17" fmla="*/ 79491 h 597591"/>
                <a:gd name="connsiteX18" fmla="*/ 361584 w 589817"/>
                <a:gd name="connsiteY18" fmla="*/ 75460 h 597591"/>
                <a:gd name="connsiteX19" fmla="*/ 46281 w 589817"/>
                <a:gd name="connsiteY19" fmla="*/ 8638 h 597591"/>
                <a:gd name="connsiteX20" fmla="*/ 91486 w 589817"/>
                <a:gd name="connsiteY20" fmla="*/ 57001 h 597591"/>
                <a:gd name="connsiteX21" fmla="*/ 91486 w 589817"/>
                <a:gd name="connsiteY21" fmla="*/ 456801 h 597591"/>
                <a:gd name="connsiteX22" fmla="*/ 138844 w 589817"/>
                <a:gd name="connsiteY22" fmla="*/ 505164 h 597591"/>
                <a:gd name="connsiteX23" fmla="*/ 541383 w 589817"/>
                <a:gd name="connsiteY23" fmla="*/ 505164 h 597591"/>
                <a:gd name="connsiteX24" fmla="*/ 589817 w 589817"/>
                <a:gd name="connsiteY24" fmla="*/ 550303 h 597591"/>
                <a:gd name="connsiteX25" fmla="*/ 541383 w 589817"/>
                <a:gd name="connsiteY25" fmla="*/ 595442 h 597591"/>
                <a:gd name="connsiteX26" fmla="*/ 138844 w 589817"/>
                <a:gd name="connsiteY26" fmla="*/ 595442 h 597591"/>
                <a:gd name="connsiteX27" fmla="*/ 91486 w 589817"/>
                <a:gd name="connsiteY27" fmla="*/ 596516 h 597591"/>
                <a:gd name="connsiteX28" fmla="*/ 46281 w 589817"/>
                <a:gd name="connsiteY28" fmla="*/ 597591 h 597591"/>
                <a:gd name="connsiteX29" fmla="*/ 1076 w 589817"/>
                <a:gd name="connsiteY29" fmla="*/ 596516 h 597591"/>
                <a:gd name="connsiteX30" fmla="*/ 0 w 589817"/>
                <a:gd name="connsiteY30" fmla="*/ 550303 h 597591"/>
                <a:gd name="connsiteX31" fmla="*/ 1076 w 589817"/>
                <a:gd name="connsiteY31" fmla="*/ 456801 h 597591"/>
                <a:gd name="connsiteX32" fmla="*/ 1076 w 589817"/>
                <a:gd name="connsiteY32" fmla="*/ 57001 h 597591"/>
                <a:gd name="connsiteX33" fmla="*/ 46281 w 589817"/>
                <a:gd name="connsiteY33" fmla="*/ 8638 h 597591"/>
                <a:gd name="connsiteX34" fmla="*/ 347607 w 589817"/>
                <a:gd name="connsiteY34" fmla="*/ 0 h 597591"/>
                <a:gd name="connsiteX35" fmla="*/ 470364 w 589817"/>
                <a:gd name="connsiteY35" fmla="*/ 0 h 597591"/>
                <a:gd name="connsiteX36" fmla="*/ 490823 w 589817"/>
                <a:gd name="connsiteY36" fmla="*/ 18267 h 597591"/>
                <a:gd name="connsiteX37" fmla="*/ 490823 w 589817"/>
                <a:gd name="connsiteY37" fmla="*/ 128945 h 597591"/>
                <a:gd name="connsiteX38" fmla="*/ 476824 w 589817"/>
                <a:gd name="connsiteY38" fmla="*/ 134317 h 597591"/>
                <a:gd name="connsiteX39" fmla="*/ 439136 w 589817"/>
                <a:gd name="connsiteY39" fmla="*/ 101007 h 597591"/>
                <a:gd name="connsiteX40" fmla="*/ 378834 w 589817"/>
                <a:gd name="connsiteY40" fmla="*/ 46205 h 597591"/>
                <a:gd name="connsiteX41" fmla="*/ 341146 w 589817"/>
                <a:gd name="connsiteY41" fmla="*/ 12895 h 597591"/>
                <a:gd name="connsiteX42" fmla="*/ 347607 w 589817"/>
                <a:gd name="connsiteY42" fmla="*/ 0 h 5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9817" h="597591">
                  <a:moveTo>
                    <a:pt x="361584" y="75460"/>
                  </a:moveTo>
                  <a:cubicBezTo>
                    <a:pt x="364813" y="75460"/>
                    <a:pt x="368041" y="76804"/>
                    <a:pt x="370193" y="79491"/>
                  </a:cubicBezTo>
                  <a:lnTo>
                    <a:pt x="403552" y="112813"/>
                  </a:lnTo>
                  <a:cubicBezTo>
                    <a:pt x="408933" y="117113"/>
                    <a:pt x="408933" y="125713"/>
                    <a:pt x="403552" y="130012"/>
                  </a:cubicBezTo>
                  <a:lnTo>
                    <a:pt x="273343" y="261153"/>
                  </a:lnTo>
                  <a:cubicBezTo>
                    <a:pt x="267963" y="265453"/>
                    <a:pt x="267963" y="272977"/>
                    <a:pt x="273343" y="277277"/>
                  </a:cubicBezTo>
                  <a:lnTo>
                    <a:pt x="291637" y="296625"/>
                  </a:lnTo>
                  <a:cubicBezTo>
                    <a:pt x="298094" y="303075"/>
                    <a:pt x="302398" y="311674"/>
                    <a:pt x="302398" y="321349"/>
                  </a:cubicBezTo>
                  <a:cubicBezTo>
                    <a:pt x="302398" y="331023"/>
                    <a:pt x="298094" y="340697"/>
                    <a:pt x="291637" y="347147"/>
                  </a:cubicBezTo>
                  <a:lnTo>
                    <a:pt x="181874" y="456789"/>
                  </a:lnTo>
                  <a:cubicBezTo>
                    <a:pt x="175417" y="463238"/>
                    <a:pt x="165732" y="466463"/>
                    <a:pt x="156047" y="466463"/>
                  </a:cubicBezTo>
                  <a:cubicBezTo>
                    <a:pt x="147438" y="466463"/>
                    <a:pt x="137753" y="463238"/>
                    <a:pt x="131296" y="456789"/>
                  </a:cubicBezTo>
                  <a:cubicBezTo>
                    <a:pt x="117307" y="442815"/>
                    <a:pt x="117307" y="419167"/>
                    <a:pt x="131296" y="405193"/>
                  </a:cubicBezTo>
                  <a:lnTo>
                    <a:pt x="206624" y="329948"/>
                  </a:lnTo>
                  <a:cubicBezTo>
                    <a:pt x="212005" y="325648"/>
                    <a:pt x="212005" y="318124"/>
                    <a:pt x="206624" y="312749"/>
                  </a:cubicBezTo>
                  <a:lnTo>
                    <a:pt x="188330" y="294476"/>
                  </a:lnTo>
                  <a:cubicBezTo>
                    <a:pt x="174341" y="280502"/>
                    <a:pt x="174341" y="257928"/>
                    <a:pt x="188330" y="243954"/>
                  </a:cubicBezTo>
                  <a:cubicBezTo>
                    <a:pt x="188330" y="243954"/>
                    <a:pt x="318540" y="113888"/>
                    <a:pt x="352975" y="79491"/>
                  </a:cubicBezTo>
                  <a:cubicBezTo>
                    <a:pt x="355127" y="76804"/>
                    <a:pt x="358356" y="75460"/>
                    <a:pt x="361584" y="75460"/>
                  </a:cubicBezTo>
                  <a:close/>
                  <a:moveTo>
                    <a:pt x="46281" y="8638"/>
                  </a:moveTo>
                  <a:cubicBezTo>
                    <a:pt x="71036" y="8638"/>
                    <a:pt x="91486" y="30133"/>
                    <a:pt x="91486" y="57001"/>
                  </a:cubicBezTo>
                  <a:lnTo>
                    <a:pt x="91486" y="456801"/>
                  </a:lnTo>
                  <a:cubicBezTo>
                    <a:pt x="91486" y="483670"/>
                    <a:pt x="113012" y="505164"/>
                    <a:pt x="138844" y="505164"/>
                  </a:cubicBezTo>
                  <a:lnTo>
                    <a:pt x="541383" y="505164"/>
                  </a:lnTo>
                  <a:cubicBezTo>
                    <a:pt x="568291" y="505164"/>
                    <a:pt x="589817" y="524509"/>
                    <a:pt x="589817" y="550303"/>
                  </a:cubicBezTo>
                  <a:cubicBezTo>
                    <a:pt x="589817" y="575022"/>
                    <a:pt x="568291" y="595442"/>
                    <a:pt x="541383" y="595442"/>
                  </a:cubicBezTo>
                  <a:lnTo>
                    <a:pt x="138844" y="595442"/>
                  </a:lnTo>
                  <a:cubicBezTo>
                    <a:pt x="113012" y="595442"/>
                    <a:pt x="91486" y="595442"/>
                    <a:pt x="91486" y="596516"/>
                  </a:cubicBezTo>
                  <a:cubicBezTo>
                    <a:pt x="91486" y="597591"/>
                    <a:pt x="71036" y="597591"/>
                    <a:pt x="46281" y="597591"/>
                  </a:cubicBezTo>
                  <a:cubicBezTo>
                    <a:pt x="20450" y="597591"/>
                    <a:pt x="1076" y="597591"/>
                    <a:pt x="1076" y="596516"/>
                  </a:cubicBezTo>
                  <a:cubicBezTo>
                    <a:pt x="0" y="595442"/>
                    <a:pt x="0" y="575022"/>
                    <a:pt x="0" y="550303"/>
                  </a:cubicBezTo>
                  <a:cubicBezTo>
                    <a:pt x="0" y="524509"/>
                    <a:pt x="1076" y="483670"/>
                    <a:pt x="1076" y="456801"/>
                  </a:cubicBezTo>
                  <a:lnTo>
                    <a:pt x="1076" y="57001"/>
                  </a:lnTo>
                  <a:cubicBezTo>
                    <a:pt x="1076" y="30133"/>
                    <a:pt x="20450" y="8638"/>
                    <a:pt x="46281" y="8638"/>
                  </a:cubicBezTo>
                  <a:close/>
                  <a:moveTo>
                    <a:pt x="347607" y="0"/>
                  </a:moveTo>
                  <a:lnTo>
                    <a:pt x="470364" y="0"/>
                  </a:lnTo>
                  <a:cubicBezTo>
                    <a:pt x="482208" y="0"/>
                    <a:pt x="490823" y="8597"/>
                    <a:pt x="490823" y="18267"/>
                  </a:cubicBezTo>
                  <a:lnTo>
                    <a:pt x="490823" y="128945"/>
                  </a:lnTo>
                  <a:cubicBezTo>
                    <a:pt x="490823" y="138616"/>
                    <a:pt x="484362" y="141839"/>
                    <a:pt x="476824" y="134317"/>
                  </a:cubicBezTo>
                  <a:lnTo>
                    <a:pt x="439136" y="101007"/>
                  </a:lnTo>
                  <a:lnTo>
                    <a:pt x="378834" y="46205"/>
                  </a:lnTo>
                  <a:lnTo>
                    <a:pt x="341146" y="12895"/>
                  </a:lnTo>
                  <a:cubicBezTo>
                    <a:pt x="333608" y="6447"/>
                    <a:pt x="335762" y="0"/>
                    <a:pt x="34760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4C9790-136D-4EEE-A413-136849B4D937}"/>
              </a:ext>
            </a:extLst>
          </p:cNvPr>
          <p:cNvGrpSpPr/>
          <p:nvPr/>
        </p:nvGrpSpPr>
        <p:grpSpPr>
          <a:xfrm>
            <a:off x="3825377" y="5118674"/>
            <a:ext cx="653965" cy="653965"/>
            <a:chOff x="1121996" y="1976559"/>
            <a:chExt cx="1589454" cy="1589454"/>
          </a:xfrm>
        </p:grpSpPr>
        <p:sp>
          <p:nvSpPr>
            <p:cNvPr id="51" name="椭圆 50">
              <a:extLst>
                <a:ext uri="{FF2B5EF4-FFF2-40B4-BE49-F238E27FC236}">
                  <a16:creationId xmlns:a16="http://schemas.microsoft.com/office/drawing/2014/main" id="{4E2C818E-7701-4CD1-AA35-F215619A01B5}"/>
                </a:ext>
              </a:extLst>
            </p:cNvPr>
            <p:cNvSpPr/>
            <p:nvPr/>
          </p:nvSpPr>
          <p:spPr>
            <a:xfrm>
              <a:off x="1121996" y="1976559"/>
              <a:ext cx="1589454" cy="1589454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2" name="椭圆 22">
              <a:extLst>
                <a:ext uri="{FF2B5EF4-FFF2-40B4-BE49-F238E27FC236}">
                  <a16:creationId xmlns:a16="http://schemas.microsoft.com/office/drawing/2014/main" id="{E653D08A-AED0-4B45-940E-8BB155909EF0}"/>
                </a:ext>
              </a:extLst>
            </p:cNvPr>
            <p:cNvSpPr/>
            <p:nvPr/>
          </p:nvSpPr>
          <p:spPr>
            <a:xfrm>
              <a:off x="1477108" y="2363885"/>
              <a:ext cx="879230" cy="814801"/>
            </a:xfrm>
            <a:custGeom>
              <a:avLst/>
              <a:gdLst>
                <a:gd name="T0" fmla="*/ 5404 w 6827"/>
                <a:gd name="T1" fmla="*/ 0 h 6336"/>
                <a:gd name="T2" fmla="*/ 1422 w 6827"/>
                <a:gd name="T3" fmla="*/ 0 h 6336"/>
                <a:gd name="T4" fmla="*/ 0 w 6827"/>
                <a:gd name="T5" fmla="*/ 1422 h 6336"/>
                <a:gd name="T6" fmla="*/ 0 w 6827"/>
                <a:gd name="T7" fmla="*/ 3698 h 6336"/>
                <a:gd name="T8" fmla="*/ 1422 w 6827"/>
                <a:gd name="T9" fmla="*/ 5120 h 6336"/>
                <a:gd name="T10" fmla="*/ 2276 w 6827"/>
                <a:gd name="T11" fmla="*/ 5120 h 6336"/>
                <a:gd name="T12" fmla="*/ 2560 w 6827"/>
                <a:gd name="T13" fmla="*/ 4836 h 6336"/>
                <a:gd name="T14" fmla="*/ 2276 w 6827"/>
                <a:gd name="T15" fmla="*/ 4551 h 6336"/>
                <a:gd name="T16" fmla="*/ 1422 w 6827"/>
                <a:gd name="T17" fmla="*/ 4551 h 6336"/>
                <a:gd name="T18" fmla="*/ 569 w 6827"/>
                <a:gd name="T19" fmla="*/ 3698 h 6336"/>
                <a:gd name="T20" fmla="*/ 569 w 6827"/>
                <a:gd name="T21" fmla="*/ 1422 h 6336"/>
                <a:gd name="T22" fmla="*/ 1422 w 6827"/>
                <a:gd name="T23" fmla="*/ 569 h 6336"/>
                <a:gd name="T24" fmla="*/ 5404 w 6827"/>
                <a:gd name="T25" fmla="*/ 569 h 6336"/>
                <a:gd name="T26" fmla="*/ 6258 w 6827"/>
                <a:gd name="T27" fmla="*/ 1422 h 6336"/>
                <a:gd name="T28" fmla="*/ 6258 w 6827"/>
                <a:gd name="T29" fmla="*/ 3698 h 6336"/>
                <a:gd name="T30" fmla="*/ 5404 w 6827"/>
                <a:gd name="T31" fmla="*/ 4551 h 6336"/>
                <a:gd name="T32" fmla="*/ 5404 w 6827"/>
                <a:gd name="T33" fmla="*/ 3698 h 6336"/>
                <a:gd name="T34" fmla="*/ 4962 w 6827"/>
                <a:gd name="T35" fmla="*/ 3461 h 6336"/>
                <a:gd name="T36" fmla="*/ 3256 w 6827"/>
                <a:gd name="T37" fmla="*/ 4599 h 6336"/>
                <a:gd name="T38" fmla="*/ 3256 w 6827"/>
                <a:gd name="T39" fmla="*/ 5072 h 6336"/>
                <a:gd name="T40" fmla="*/ 4962 w 6827"/>
                <a:gd name="T41" fmla="*/ 6210 h 6336"/>
                <a:gd name="T42" fmla="*/ 5404 w 6827"/>
                <a:gd name="T43" fmla="*/ 5974 h 6336"/>
                <a:gd name="T44" fmla="*/ 5404 w 6827"/>
                <a:gd name="T45" fmla="*/ 5120 h 6336"/>
                <a:gd name="T46" fmla="*/ 6827 w 6827"/>
                <a:gd name="T47" fmla="*/ 3698 h 6336"/>
                <a:gd name="T48" fmla="*/ 6827 w 6827"/>
                <a:gd name="T49" fmla="*/ 1422 h 6336"/>
                <a:gd name="T50" fmla="*/ 5404 w 6827"/>
                <a:gd name="T51" fmla="*/ 0 h 6336"/>
                <a:gd name="T52" fmla="*/ 4836 w 6827"/>
                <a:gd name="T53" fmla="*/ 5442 h 6336"/>
                <a:gd name="T54" fmla="*/ 3926 w 6827"/>
                <a:gd name="T55" fmla="*/ 4836 h 6336"/>
                <a:gd name="T56" fmla="*/ 4836 w 6827"/>
                <a:gd name="T57" fmla="*/ 4229 h 6336"/>
                <a:gd name="T58" fmla="*/ 4836 w 6827"/>
                <a:gd name="T59" fmla="*/ 5442 h 6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27" h="6336">
                  <a:moveTo>
                    <a:pt x="5404" y="0"/>
                  </a:moveTo>
                  <a:lnTo>
                    <a:pt x="1422" y="0"/>
                  </a:lnTo>
                  <a:cubicBezTo>
                    <a:pt x="637" y="0"/>
                    <a:pt x="0" y="637"/>
                    <a:pt x="0" y="1422"/>
                  </a:cubicBezTo>
                  <a:lnTo>
                    <a:pt x="0" y="3698"/>
                  </a:lnTo>
                  <a:cubicBezTo>
                    <a:pt x="0" y="4483"/>
                    <a:pt x="637" y="5120"/>
                    <a:pt x="1422" y="5120"/>
                  </a:cubicBezTo>
                  <a:lnTo>
                    <a:pt x="2276" y="5120"/>
                  </a:lnTo>
                  <a:cubicBezTo>
                    <a:pt x="2433" y="5120"/>
                    <a:pt x="2560" y="4993"/>
                    <a:pt x="2560" y="4836"/>
                  </a:cubicBezTo>
                  <a:cubicBezTo>
                    <a:pt x="2560" y="4679"/>
                    <a:pt x="2433" y="4551"/>
                    <a:pt x="2276" y="4551"/>
                  </a:cubicBezTo>
                  <a:lnTo>
                    <a:pt x="1422" y="4551"/>
                  </a:lnTo>
                  <a:cubicBezTo>
                    <a:pt x="951" y="4551"/>
                    <a:pt x="569" y="4169"/>
                    <a:pt x="569" y="3698"/>
                  </a:cubicBezTo>
                  <a:lnTo>
                    <a:pt x="569" y="1422"/>
                  </a:lnTo>
                  <a:cubicBezTo>
                    <a:pt x="569" y="951"/>
                    <a:pt x="951" y="569"/>
                    <a:pt x="1422" y="569"/>
                  </a:cubicBezTo>
                  <a:lnTo>
                    <a:pt x="5404" y="569"/>
                  </a:lnTo>
                  <a:cubicBezTo>
                    <a:pt x="5876" y="569"/>
                    <a:pt x="6258" y="951"/>
                    <a:pt x="6258" y="1422"/>
                  </a:cubicBezTo>
                  <a:lnTo>
                    <a:pt x="6258" y="3698"/>
                  </a:lnTo>
                  <a:cubicBezTo>
                    <a:pt x="6258" y="4169"/>
                    <a:pt x="5876" y="4551"/>
                    <a:pt x="5404" y="4551"/>
                  </a:cubicBezTo>
                  <a:lnTo>
                    <a:pt x="5404" y="3698"/>
                  </a:lnTo>
                  <a:cubicBezTo>
                    <a:pt x="5404" y="3471"/>
                    <a:pt x="5151" y="3335"/>
                    <a:pt x="4962" y="3461"/>
                  </a:cubicBezTo>
                  <a:lnTo>
                    <a:pt x="3256" y="4599"/>
                  </a:lnTo>
                  <a:cubicBezTo>
                    <a:pt x="3087" y="4712"/>
                    <a:pt x="3087" y="4960"/>
                    <a:pt x="3256" y="5072"/>
                  </a:cubicBezTo>
                  <a:lnTo>
                    <a:pt x="4962" y="6210"/>
                  </a:lnTo>
                  <a:cubicBezTo>
                    <a:pt x="5151" y="6336"/>
                    <a:pt x="5404" y="6201"/>
                    <a:pt x="5404" y="5974"/>
                  </a:cubicBezTo>
                  <a:lnTo>
                    <a:pt x="5404" y="5120"/>
                  </a:lnTo>
                  <a:cubicBezTo>
                    <a:pt x="6190" y="5120"/>
                    <a:pt x="6827" y="4483"/>
                    <a:pt x="6827" y="3698"/>
                  </a:cubicBezTo>
                  <a:lnTo>
                    <a:pt x="6827" y="1422"/>
                  </a:lnTo>
                  <a:cubicBezTo>
                    <a:pt x="6827" y="637"/>
                    <a:pt x="6190" y="0"/>
                    <a:pt x="5404" y="0"/>
                  </a:cubicBezTo>
                  <a:close/>
                  <a:moveTo>
                    <a:pt x="4836" y="5442"/>
                  </a:moveTo>
                  <a:lnTo>
                    <a:pt x="3926" y="4836"/>
                  </a:lnTo>
                  <a:lnTo>
                    <a:pt x="4836" y="4229"/>
                  </a:lnTo>
                  <a:lnTo>
                    <a:pt x="4836" y="54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25" name="文本框 6">
            <a:extLst>
              <a:ext uri="{FF2B5EF4-FFF2-40B4-BE49-F238E27FC236}">
                <a16:creationId xmlns:a16="http://schemas.microsoft.com/office/drawing/2014/main" id="{C44660AA-8C78-4748-9A66-785B22646A3D}"/>
              </a:ext>
            </a:extLst>
          </p:cNvPr>
          <p:cNvSpPr txBox="1"/>
          <p:nvPr/>
        </p:nvSpPr>
        <p:spPr>
          <a:xfrm>
            <a:off x="1781190" y="2597525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7" name="文本框 6">
            <a:extLst>
              <a:ext uri="{FF2B5EF4-FFF2-40B4-BE49-F238E27FC236}">
                <a16:creationId xmlns:a16="http://schemas.microsoft.com/office/drawing/2014/main" id="{85777E40-49CA-4AE2-B75F-592C536E2DDA}"/>
              </a:ext>
            </a:extLst>
          </p:cNvPr>
          <p:cNvSpPr txBox="1"/>
          <p:nvPr/>
        </p:nvSpPr>
        <p:spPr>
          <a:xfrm>
            <a:off x="1781190" y="3858100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8" name="文本框 6">
            <a:extLst>
              <a:ext uri="{FF2B5EF4-FFF2-40B4-BE49-F238E27FC236}">
                <a16:creationId xmlns:a16="http://schemas.microsoft.com/office/drawing/2014/main" id="{A81BBCC3-3534-4A67-8BC4-AFD9D7A0077F}"/>
              </a:ext>
            </a:extLst>
          </p:cNvPr>
          <p:cNvSpPr txBox="1"/>
          <p:nvPr/>
        </p:nvSpPr>
        <p:spPr>
          <a:xfrm>
            <a:off x="1781190" y="5118674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9" name="文本框 6">
            <a:extLst>
              <a:ext uri="{FF2B5EF4-FFF2-40B4-BE49-F238E27FC236}">
                <a16:creationId xmlns:a16="http://schemas.microsoft.com/office/drawing/2014/main" id="{7374CE33-6152-421B-B09D-2E3E19584291}"/>
              </a:ext>
            </a:extLst>
          </p:cNvPr>
          <p:cNvSpPr txBox="1"/>
          <p:nvPr/>
        </p:nvSpPr>
        <p:spPr>
          <a:xfrm>
            <a:off x="4541127" y="2597525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0" name="文本框 6">
            <a:extLst>
              <a:ext uri="{FF2B5EF4-FFF2-40B4-BE49-F238E27FC236}">
                <a16:creationId xmlns:a16="http://schemas.microsoft.com/office/drawing/2014/main" id="{85A9A6CB-BF24-459D-A192-1555BAF122FB}"/>
              </a:ext>
            </a:extLst>
          </p:cNvPr>
          <p:cNvSpPr txBox="1"/>
          <p:nvPr/>
        </p:nvSpPr>
        <p:spPr>
          <a:xfrm>
            <a:off x="4541127" y="3858100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1" name="文本框 6">
            <a:extLst>
              <a:ext uri="{FF2B5EF4-FFF2-40B4-BE49-F238E27FC236}">
                <a16:creationId xmlns:a16="http://schemas.microsoft.com/office/drawing/2014/main" id="{2804088D-0BA3-4F93-92E0-8ED88CA9D950}"/>
              </a:ext>
            </a:extLst>
          </p:cNvPr>
          <p:cNvSpPr txBox="1"/>
          <p:nvPr/>
        </p:nvSpPr>
        <p:spPr>
          <a:xfrm>
            <a:off x="4541127" y="5118674"/>
            <a:ext cx="1756135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66E9F75-F3C3-4437-9AAC-44C9A01AC598}"/>
              </a:ext>
            </a:extLst>
          </p:cNvPr>
          <p:cNvGrpSpPr/>
          <p:nvPr/>
        </p:nvGrpSpPr>
        <p:grpSpPr>
          <a:xfrm>
            <a:off x="7326927" y="2539327"/>
            <a:ext cx="2410767" cy="868859"/>
            <a:chOff x="6818242" y="1725490"/>
            <a:chExt cx="2411081" cy="868972"/>
          </a:xfrm>
        </p:grpSpPr>
        <p:sp>
          <p:nvSpPr>
            <p:cNvPr id="33" name="文本框 6">
              <a:extLst>
                <a:ext uri="{FF2B5EF4-FFF2-40B4-BE49-F238E27FC236}">
                  <a16:creationId xmlns:a16="http://schemas.microsoft.com/office/drawing/2014/main" id="{BD2F31B9-F457-4F2C-A84B-BE3767193CAD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4" name="文本框 7">
              <a:extLst>
                <a:ext uri="{FF2B5EF4-FFF2-40B4-BE49-F238E27FC236}">
                  <a16:creationId xmlns:a16="http://schemas.microsoft.com/office/drawing/2014/main" id="{D06FB7E0-AC27-4841-8A25-E69030BE1D82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69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b="1" kern="0" dirty="0">
                  <a:gradFill>
                    <a:gsLst>
                      <a:gs pos="0">
                        <a:prstClr val="white"/>
                      </a:gs>
                      <a:gs pos="100000">
                        <a:prstClr val="white">
                          <a:lumMod val="95000"/>
                        </a:prstClr>
                      </a:gs>
                    </a:gsLst>
                    <a:lin ang="5400000" scaled="1"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FD6145E6-6FCA-462E-84F1-C11D810EC4A2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4C09E114-4629-479D-85F9-2AD1509BB49B}"/>
                </a:ext>
              </a:extLst>
            </p:cNvPr>
            <p:cNvSpPr txBox="1"/>
            <p:nvPr/>
          </p:nvSpPr>
          <p:spPr>
            <a:xfrm>
              <a:off x="1611895" y="3143959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61" name="文本框 7">
              <a:extLst>
                <a:ext uri="{FF2B5EF4-FFF2-40B4-BE49-F238E27FC236}">
                  <a16:creationId xmlns:a16="http://schemas.microsoft.com/office/drawing/2014/main" id="{251F6C81-C813-4E9F-9DF7-87061AFFA745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2D74FD2B-AAFE-4AC5-A886-6D60CE75217D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1922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5" grpId="0"/>
      <p:bldP spid="27" grpId="0"/>
      <p:bldP spid="28" grpId="0"/>
      <p:bldP spid="29" grpId="0"/>
      <p:bldP spid="30" grpId="0"/>
      <p:bldP spid="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945E1B46-2AC5-4FF8-8959-5F292856E2F1}"/>
              </a:ext>
            </a:extLst>
          </p:cNvPr>
          <p:cNvCxnSpPr>
            <a:cxnSpLocks/>
          </p:cNvCxnSpPr>
          <p:nvPr/>
        </p:nvCxnSpPr>
        <p:spPr>
          <a:xfrm>
            <a:off x="1409516" y="4562215"/>
            <a:ext cx="937138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3C514DC5-6E02-44A1-9467-469A8C767141}"/>
              </a:ext>
            </a:extLst>
          </p:cNvPr>
          <p:cNvCxnSpPr>
            <a:cxnSpLocks/>
          </p:cNvCxnSpPr>
          <p:nvPr/>
        </p:nvCxnSpPr>
        <p:spPr>
          <a:xfrm rot="5400000">
            <a:off x="2953090" y="4075929"/>
            <a:ext cx="232675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47993988-FC81-4DD4-8543-17F7077975F6}"/>
              </a:ext>
            </a:extLst>
          </p:cNvPr>
          <p:cNvCxnSpPr>
            <a:cxnSpLocks/>
          </p:cNvCxnSpPr>
          <p:nvPr/>
        </p:nvCxnSpPr>
        <p:spPr>
          <a:xfrm rot="5400000">
            <a:off x="6948660" y="4075929"/>
            <a:ext cx="232675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6E4F30C3-3711-41FA-8EBA-27FBA7990F47}"/>
              </a:ext>
            </a:extLst>
          </p:cNvPr>
          <p:cNvCxnSpPr>
            <a:cxnSpLocks/>
          </p:cNvCxnSpPr>
          <p:nvPr/>
        </p:nvCxnSpPr>
        <p:spPr>
          <a:xfrm rot="5400000">
            <a:off x="1696126" y="4139655"/>
            <a:ext cx="84512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09882777-4C7A-4521-92ED-4C02F2B49C74}"/>
              </a:ext>
            </a:extLst>
          </p:cNvPr>
          <p:cNvCxnSpPr>
            <a:cxnSpLocks/>
          </p:cNvCxnSpPr>
          <p:nvPr/>
        </p:nvCxnSpPr>
        <p:spPr>
          <a:xfrm rot="5400000">
            <a:off x="5691695" y="4139655"/>
            <a:ext cx="84512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05386210-E692-4B82-B56D-45779B45A9C4}"/>
              </a:ext>
            </a:extLst>
          </p:cNvPr>
          <p:cNvCxnSpPr>
            <a:cxnSpLocks/>
          </p:cNvCxnSpPr>
          <p:nvPr/>
        </p:nvCxnSpPr>
        <p:spPr>
          <a:xfrm rot="5400000">
            <a:off x="9687262" y="4139655"/>
            <a:ext cx="84512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六边形 1">
            <a:extLst>
              <a:ext uri="{FF2B5EF4-FFF2-40B4-BE49-F238E27FC236}">
                <a16:creationId xmlns:a16="http://schemas.microsoft.com/office/drawing/2014/main" id="{B2C17906-20C8-465D-BD55-3F80F83DB574}"/>
              </a:ext>
            </a:extLst>
          </p:cNvPr>
          <p:cNvSpPr/>
          <p:nvPr/>
        </p:nvSpPr>
        <p:spPr>
          <a:xfrm rot="5400000">
            <a:off x="1517000" y="2936596"/>
            <a:ext cx="1203371" cy="1037389"/>
          </a:xfrm>
          <a:prstGeom prst="hexagon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" name="六边形 2">
            <a:extLst>
              <a:ext uri="{FF2B5EF4-FFF2-40B4-BE49-F238E27FC236}">
                <a16:creationId xmlns:a16="http://schemas.microsoft.com/office/drawing/2014/main" id="{8FB46A12-F49D-430B-92F7-2F4D8947D4D8}"/>
              </a:ext>
            </a:extLst>
          </p:cNvPr>
          <p:cNvSpPr/>
          <p:nvPr/>
        </p:nvSpPr>
        <p:spPr>
          <a:xfrm rot="5400000">
            <a:off x="3514784" y="2187396"/>
            <a:ext cx="1203371" cy="1037389"/>
          </a:xfrm>
          <a:prstGeom prst="hexagon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六边形 3">
            <a:extLst>
              <a:ext uri="{FF2B5EF4-FFF2-40B4-BE49-F238E27FC236}">
                <a16:creationId xmlns:a16="http://schemas.microsoft.com/office/drawing/2014/main" id="{96EBEFD6-2841-46A2-B304-049638323D1C}"/>
              </a:ext>
            </a:extLst>
          </p:cNvPr>
          <p:cNvSpPr/>
          <p:nvPr/>
        </p:nvSpPr>
        <p:spPr>
          <a:xfrm rot="5400000">
            <a:off x="5512569" y="2936599"/>
            <a:ext cx="1203371" cy="1037389"/>
          </a:xfrm>
          <a:prstGeom prst="hexagon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六边形 4">
            <a:extLst>
              <a:ext uri="{FF2B5EF4-FFF2-40B4-BE49-F238E27FC236}">
                <a16:creationId xmlns:a16="http://schemas.microsoft.com/office/drawing/2014/main" id="{F9F0776A-5B13-4920-89FF-01EF8B309D24}"/>
              </a:ext>
            </a:extLst>
          </p:cNvPr>
          <p:cNvSpPr/>
          <p:nvPr/>
        </p:nvSpPr>
        <p:spPr>
          <a:xfrm rot="5400000">
            <a:off x="7510354" y="2187399"/>
            <a:ext cx="1203371" cy="1037389"/>
          </a:xfrm>
          <a:prstGeom prst="hexagon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" name="六边形 5">
            <a:extLst>
              <a:ext uri="{FF2B5EF4-FFF2-40B4-BE49-F238E27FC236}">
                <a16:creationId xmlns:a16="http://schemas.microsoft.com/office/drawing/2014/main" id="{A16E2F5B-FB36-4CB0-81AE-5C0207B50F64}"/>
              </a:ext>
            </a:extLst>
          </p:cNvPr>
          <p:cNvSpPr/>
          <p:nvPr/>
        </p:nvSpPr>
        <p:spPr>
          <a:xfrm rot="5400000">
            <a:off x="9508137" y="2936602"/>
            <a:ext cx="1203371" cy="1037389"/>
          </a:xfrm>
          <a:prstGeom prst="hexagon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F7A72FC7-84A5-4B88-91BC-4994C5B23A34}"/>
              </a:ext>
            </a:extLst>
          </p:cNvPr>
          <p:cNvSpPr/>
          <p:nvPr/>
        </p:nvSpPr>
        <p:spPr>
          <a:xfrm>
            <a:off x="4031332" y="4477078"/>
            <a:ext cx="170273" cy="170273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143F614F-8880-4B9F-9478-7BAAEC950831}"/>
              </a:ext>
            </a:extLst>
          </p:cNvPr>
          <p:cNvSpPr/>
          <p:nvPr/>
        </p:nvSpPr>
        <p:spPr>
          <a:xfrm>
            <a:off x="2033545" y="4477078"/>
            <a:ext cx="170273" cy="170273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7E6D774A-D3C8-45FB-A783-682CBEA4318E}"/>
              </a:ext>
            </a:extLst>
          </p:cNvPr>
          <p:cNvSpPr/>
          <p:nvPr/>
        </p:nvSpPr>
        <p:spPr>
          <a:xfrm>
            <a:off x="6016421" y="4477078"/>
            <a:ext cx="170273" cy="170273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2734CC47-4D59-4254-B3A1-75501D4A3CDD}"/>
              </a:ext>
            </a:extLst>
          </p:cNvPr>
          <p:cNvSpPr/>
          <p:nvPr/>
        </p:nvSpPr>
        <p:spPr>
          <a:xfrm>
            <a:off x="8033254" y="4477078"/>
            <a:ext cx="170273" cy="170273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E7337FAB-EA6E-40C8-9085-1E37EF40F955}"/>
              </a:ext>
            </a:extLst>
          </p:cNvPr>
          <p:cNvSpPr/>
          <p:nvPr/>
        </p:nvSpPr>
        <p:spPr>
          <a:xfrm>
            <a:off x="10038359" y="4477078"/>
            <a:ext cx="170273" cy="170273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0" name="椭圆 23">
            <a:extLst>
              <a:ext uri="{FF2B5EF4-FFF2-40B4-BE49-F238E27FC236}">
                <a16:creationId xmlns:a16="http://schemas.microsoft.com/office/drawing/2014/main" id="{900E8EE6-C1C9-47BA-A1B9-8AFA74C9849D}"/>
              </a:ext>
            </a:extLst>
          </p:cNvPr>
          <p:cNvSpPr/>
          <p:nvPr/>
        </p:nvSpPr>
        <p:spPr>
          <a:xfrm>
            <a:off x="1899552" y="3226722"/>
            <a:ext cx="438257" cy="457138"/>
          </a:xfrm>
          <a:custGeom>
            <a:avLst/>
            <a:gdLst>
              <a:gd name="connsiteX0" fmla="*/ 538645 w 553582"/>
              <a:gd name="connsiteY0" fmla="*/ 334589 h 577432"/>
              <a:gd name="connsiteX1" fmla="*/ 548787 w 553582"/>
              <a:gd name="connsiteY1" fmla="*/ 338849 h 577432"/>
              <a:gd name="connsiteX2" fmla="*/ 550631 w 553582"/>
              <a:gd name="connsiteY2" fmla="*/ 360036 h 577432"/>
              <a:gd name="connsiteX3" fmla="*/ 395736 w 553582"/>
              <a:gd name="connsiteY3" fmla="*/ 570984 h 577432"/>
              <a:gd name="connsiteX4" fmla="*/ 382828 w 553582"/>
              <a:gd name="connsiteY4" fmla="*/ 577432 h 577432"/>
              <a:gd name="connsiteX5" fmla="*/ 369920 w 553582"/>
              <a:gd name="connsiteY5" fmla="*/ 570063 h 577432"/>
              <a:gd name="connsiteX6" fmla="*/ 265735 w 553582"/>
              <a:gd name="connsiteY6" fmla="*/ 422675 h 577432"/>
              <a:gd name="connsiteX7" fmla="*/ 266657 w 553582"/>
              <a:gd name="connsiteY7" fmla="*/ 402410 h 577432"/>
              <a:gd name="connsiteX8" fmla="*/ 286941 w 553582"/>
              <a:gd name="connsiteY8" fmla="*/ 399646 h 577432"/>
              <a:gd name="connsiteX9" fmla="*/ 382828 w 553582"/>
              <a:gd name="connsiteY9" fmla="*/ 457680 h 577432"/>
              <a:gd name="connsiteX10" fmla="*/ 528503 w 553582"/>
              <a:gd name="connsiteY10" fmla="*/ 337928 h 577432"/>
              <a:gd name="connsiteX11" fmla="*/ 538645 w 553582"/>
              <a:gd name="connsiteY11" fmla="*/ 334589 h 577432"/>
              <a:gd name="connsiteX12" fmla="*/ 134657 w 553582"/>
              <a:gd name="connsiteY12" fmla="*/ 299294 h 577432"/>
              <a:gd name="connsiteX13" fmla="*/ 323715 w 553582"/>
              <a:gd name="connsiteY13" fmla="*/ 299294 h 577432"/>
              <a:gd name="connsiteX14" fmla="*/ 355071 w 553582"/>
              <a:gd name="connsiteY14" fmla="*/ 331488 h 577432"/>
              <a:gd name="connsiteX15" fmla="*/ 323715 w 553582"/>
              <a:gd name="connsiteY15" fmla="*/ 362763 h 577432"/>
              <a:gd name="connsiteX16" fmla="*/ 134657 w 553582"/>
              <a:gd name="connsiteY16" fmla="*/ 362763 h 577432"/>
              <a:gd name="connsiteX17" fmla="*/ 102379 w 553582"/>
              <a:gd name="connsiteY17" fmla="*/ 331488 h 577432"/>
              <a:gd name="connsiteX18" fmla="*/ 134657 w 553582"/>
              <a:gd name="connsiteY18" fmla="*/ 299294 h 577432"/>
              <a:gd name="connsiteX19" fmla="*/ 134657 w 553582"/>
              <a:gd name="connsiteY19" fmla="*/ 205349 h 577432"/>
              <a:gd name="connsiteX20" fmla="*/ 323715 w 553582"/>
              <a:gd name="connsiteY20" fmla="*/ 205349 h 577432"/>
              <a:gd name="connsiteX21" fmla="*/ 355071 w 553582"/>
              <a:gd name="connsiteY21" fmla="*/ 236640 h 577432"/>
              <a:gd name="connsiteX22" fmla="*/ 323715 w 553582"/>
              <a:gd name="connsiteY22" fmla="*/ 267930 h 577432"/>
              <a:gd name="connsiteX23" fmla="*/ 134657 w 553582"/>
              <a:gd name="connsiteY23" fmla="*/ 267930 h 577432"/>
              <a:gd name="connsiteX24" fmla="*/ 102379 w 553582"/>
              <a:gd name="connsiteY24" fmla="*/ 236640 h 577432"/>
              <a:gd name="connsiteX25" fmla="*/ 134657 w 553582"/>
              <a:gd name="connsiteY25" fmla="*/ 205349 h 577432"/>
              <a:gd name="connsiteX26" fmla="*/ 134657 w 553582"/>
              <a:gd name="connsiteY26" fmla="*/ 110515 h 577432"/>
              <a:gd name="connsiteX27" fmla="*/ 323715 w 553582"/>
              <a:gd name="connsiteY27" fmla="*/ 110515 h 577432"/>
              <a:gd name="connsiteX28" fmla="*/ 355071 w 553582"/>
              <a:gd name="connsiteY28" fmla="*/ 141806 h 577432"/>
              <a:gd name="connsiteX29" fmla="*/ 323715 w 553582"/>
              <a:gd name="connsiteY29" fmla="*/ 173096 h 577432"/>
              <a:gd name="connsiteX30" fmla="*/ 134657 w 553582"/>
              <a:gd name="connsiteY30" fmla="*/ 173096 h 577432"/>
              <a:gd name="connsiteX31" fmla="*/ 102379 w 553582"/>
              <a:gd name="connsiteY31" fmla="*/ 141806 h 577432"/>
              <a:gd name="connsiteX32" fmla="*/ 134657 w 553582"/>
              <a:gd name="connsiteY32" fmla="*/ 110515 h 577432"/>
              <a:gd name="connsiteX33" fmla="*/ 31365 w 553582"/>
              <a:gd name="connsiteY33" fmla="*/ 0 h 577432"/>
              <a:gd name="connsiteX34" fmla="*/ 426196 w 553582"/>
              <a:gd name="connsiteY34" fmla="*/ 0 h 577432"/>
              <a:gd name="connsiteX35" fmla="*/ 458484 w 553582"/>
              <a:gd name="connsiteY35" fmla="*/ 31313 h 577432"/>
              <a:gd name="connsiteX36" fmla="*/ 458484 w 553582"/>
              <a:gd name="connsiteY36" fmla="*/ 355496 h 577432"/>
              <a:gd name="connsiteX37" fmla="*/ 394831 w 553582"/>
              <a:gd name="connsiteY37" fmla="*/ 407071 h 577432"/>
              <a:gd name="connsiteX38" fmla="*/ 394831 w 553582"/>
              <a:gd name="connsiteY38" fmla="*/ 62626 h 577432"/>
              <a:gd name="connsiteX39" fmla="*/ 63653 w 553582"/>
              <a:gd name="connsiteY39" fmla="*/ 62626 h 577432"/>
              <a:gd name="connsiteX40" fmla="*/ 63653 w 553582"/>
              <a:gd name="connsiteY40" fmla="*/ 473381 h 577432"/>
              <a:gd name="connsiteX41" fmla="*/ 262913 w 553582"/>
              <a:gd name="connsiteY41" fmla="*/ 473381 h 577432"/>
              <a:gd name="connsiteX42" fmla="*/ 307194 w 553582"/>
              <a:gd name="connsiteY42" fmla="*/ 536007 h 577432"/>
              <a:gd name="connsiteX43" fmla="*/ 31365 w 553582"/>
              <a:gd name="connsiteY43" fmla="*/ 536007 h 577432"/>
              <a:gd name="connsiteX44" fmla="*/ 0 w 553582"/>
              <a:gd name="connsiteY44" fmla="*/ 504694 h 577432"/>
              <a:gd name="connsiteX45" fmla="*/ 0 w 553582"/>
              <a:gd name="connsiteY45" fmla="*/ 31313 h 577432"/>
              <a:gd name="connsiteX46" fmla="*/ 31365 w 553582"/>
              <a:gd name="connsiteY46" fmla="*/ 0 h 5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3582" h="577432">
                <a:moveTo>
                  <a:pt x="538645" y="334589"/>
                </a:moveTo>
                <a:cubicBezTo>
                  <a:pt x="542333" y="334704"/>
                  <a:pt x="546021" y="336086"/>
                  <a:pt x="548787" y="338849"/>
                </a:cubicBezTo>
                <a:cubicBezTo>
                  <a:pt x="554319" y="344376"/>
                  <a:pt x="555241" y="353588"/>
                  <a:pt x="550631" y="360036"/>
                </a:cubicBezTo>
                <a:lnTo>
                  <a:pt x="395736" y="570984"/>
                </a:lnTo>
                <a:cubicBezTo>
                  <a:pt x="392970" y="574669"/>
                  <a:pt x="388360" y="577432"/>
                  <a:pt x="382828" y="577432"/>
                </a:cubicBezTo>
                <a:cubicBezTo>
                  <a:pt x="378218" y="577432"/>
                  <a:pt x="373608" y="574669"/>
                  <a:pt x="369920" y="570063"/>
                </a:cubicBezTo>
                <a:lnTo>
                  <a:pt x="265735" y="422675"/>
                </a:lnTo>
                <a:cubicBezTo>
                  <a:pt x="261125" y="416227"/>
                  <a:pt x="262047" y="407937"/>
                  <a:pt x="266657" y="402410"/>
                </a:cubicBezTo>
                <a:cubicBezTo>
                  <a:pt x="272189" y="396883"/>
                  <a:pt x="280487" y="395962"/>
                  <a:pt x="286941" y="399646"/>
                </a:cubicBezTo>
                <a:lnTo>
                  <a:pt x="382828" y="457680"/>
                </a:lnTo>
                <a:lnTo>
                  <a:pt x="528503" y="337928"/>
                </a:lnTo>
                <a:cubicBezTo>
                  <a:pt x="531269" y="335625"/>
                  <a:pt x="534957" y="334473"/>
                  <a:pt x="538645" y="334589"/>
                </a:cubicBezTo>
                <a:close/>
                <a:moveTo>
                  <a:pt x="134657" y="299294"/>
                </a:moveTo>
                <a:lnTo>
                  <a:pt x="323715" y="299294"/>
                </a:lnTo>
                <a:cubicBezTo>
                  <a:pt x="341238" y="299294"/>
                  <a:pt x="355071" y="314011"/>
                  <a:pt x="355071" y="331488"/>
                </a:cubicBezTo>
                <a:cubicBezTo>
                  <a:pt x="355071" y="348046"/>
                  <a:pt x="341238" y="362763"/>
                  <a:pt x="323715" y="362763"/>
                </a:cubicBezTo>
                <a:lnTo>
                  <a:pt x="134657" y="362763"/>
                </a:lnTo>
                <a:cubicBezTo>
                  <a:pt x="117135" y="362763"/>
                  <a:pt x="102379" y="348046"/>
                  <a:pt x="102379" y="331488"/>
                </a:cubicBezTo>
                <a:cubicBezTo>
                  <a:pt x="102379" y="314011"/>
                  <a:pt x="117135" y="299294"/>
                  <a:pt x="134657" y="299294"/>
                </a:cubicBezTo>
                <a:close/>
                <a:moveTo>
                  <a:pt x="134657" y="205349"/>
                </a:moveTo>
                <a:lnTo>
                  <a:pt x="323715" y="205349"/>
                </a:lnTo>
                <a:cubicBezTo>
                  <a:pt x="341238" y="205349"/>
                  <a:pt x="355071" y="219154"/>
                  <a:pt x="355071" y="236640"/>
                </a:cubicBezTo>
                <a:cubicBezTo>
                  <a:pt x="355071" y="254125"/>
                  <a:pt x="341238" y="267930"/>
                  <a:pt x="323715" y="267930"/>
                </a:cubicBezTo>
                <a:lnTo>
                  <a:pt x="134657" y="267930"/>
                </a:lnTo>
                <a:cubicBezTo>
                  <a:pt x="117135" y="267930"/>
                  <a:pt x="102379" y="254125"/>
                  <a:pt x="102379" y="236640"/>
                </a:cubicBezTo>
                <a:cubicBezTo>
                  <a:pt x="102379" y="219154"/>
                  <a:pt x="117135" y="205349"/>
                  <a:pt x="134657" y="205349"/>
                </a:cubicBezTo>
                <a:close/>
                <a:moveTo>
                  <a:pt x="134657" y="110515"/>
                </a:moveTo>
                <a:lnTo>
                  <a:pt x="323715" y="110515"/>
                </a:lnTo>
                <a:cubicBezTo>
                  <a:pt x="341238" y="110515"/>
                  <a:pt x="355071" y="124320"/>
                  <a:pt x="355071" y="141806"/>
                </a:cubicBezTo>
                <a:cubicBezTo>
                  <a:pt x="355071" y="159291"/>
                  <a:pt x="341238" y="173096"/>
                  <a:pt x="323715" y="173096"/>
                </a:cubicBezTo>
                <a:lnTo>
                  <a:pt x="134657" y="173096"/>
                </a:lnTo>
                <a:cubicBezTo>
                  <a:pt x="117135" y="173096"/>
                  <a:pt x="102379" y="159291"/>
                  <a:pt x="102379" y="141806"/>
                </a:cubicBezTo>
                <a:cubicBezTo>
                  <a:pt x="102379" y="124320"/>
                  <a:pt x="117135" y="110515"/>
                  <a:pt x="134657" y="110515"/>
                </a:cubicBezTo>
                <a:close/>
                <a:moveTo>
                  <a:pt x="31365" y="0"/>
                </a:moveTo>
                <a:lnTo>
                  <a:pt x="426196" y="0"/>
                </a:lnTo>
                <a:cubicBezTo>
                  <a:pt x="443724" y="0"/>
                  <a:pt x="458484" y="13815"/>
                  <a:pt x="458484" y="31313"/>
                </a:cubicBezTo>
                <a:lnTo>
                  <a:pt x="458484" y="355496"/>
                </a:lnTo>
                <a:lnTo>
                  <a:pt x="394831" y="407071"/>
                </a:lnTo>
                <a:lnTo>
                  <a:pt x="394831" y="62626"/>
                </a:lnTo>
                <a:lnTo>
                  <a:pt x="63653" y="62626"/>
                </a:lnTo>
                <a:lnTo>
                  <a:pt x="63653" y="473381"/>
                </a:lnTo>
                <a:lnTo>
                  <a:pt x="262913" y="473381"/>
                </a:lnTo>
                <a:lnTo>
                  <a:pt x="307194" y="536007"/>
                </a:lnTo>
                <a:lnTo>
                  <a:pt x="31365" y="536007"/>
                </a:lnTo>
                <a:cubicBezTo>
                  <a:pt x="13838" y="536007"/>
                  <a:pt x="0" y="522192"/>
                  <a:pt x="0" y="504694"/>
                </a:cubicBezTo>
                <a:lnTo>
                  <a:pt x="0" y="31313"/>
                </a:lnTo>
                <a:cubicBezTo>
                  <a:pt x="0" y="13815"/>
                  <a:pt x="13838" y="0"/>
                  <a:pt x="31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2" name="椭圆 24">
            <a:extLst>
              <a:ext uri="{FF2B5EF4-FFF2-40B4-BE49-F238E27FC236}">
                <a16:creationId xmlns:a16="http://schemas.microsoft.com/office/drawing/2014/main" id="{BDF0CC6C-DBC1-4E1C-83EE-3C2DDB6F5A36}"/>
              </a:ext>
            </a:extLst>
          </p:cNvPr>
          <p:cNvSpPr/>
          <p:nvPr/>
        </p:nvSpPr>
        <p:spPr>
          <a:xfrm>
            <a:off x="5880368" y="3226722"/>
            <a:ext cx="442377" cy="457138"/>
          </a:xfrm>
          <a:custGeom>
            <a:avLst/>
            <a:gdLst>
              <a:gd name="connsiteX0" fmla="*/ 201045 w 587108"/>
              <a:gd name="connsiteY0" fmla="*/ 374989 h 606698"/>
              <a:gd name="connsiteX1" fmla="*/ 401729 w 587108"/>
              <a:gd name="connsiteY1" fmla="*/ 374989 h 606698"/>
              <a:gd name="connsiteX2" fmla="*/ 432462 w 587108"/>
              <a:gd name="connsiteY2" fmla="*/ 405650 h 606698"/>
              <a:gd name="connsiteX3" fmla="*/ 401729 w 587108"/>
              <a:gd name="connsiteY3" fmla="*/ 436310 h 606698"/>
              <a:gd name="connsiteX4" fmla="*/ 201045 w 587108"/>
              <a:gd name="connsiteY4" fmla="*/ 436310 h 606698"/>
              <a:gd name="connsiteX5" fmla="*/ 170312 w 587108"/>
              <a:gd name="connsiteY5" fmla="*/ 405650 h 606698"/>
              <a:gd name="connsiteX6" fmla="*/ 201045 w 587108"/>
              <a:gd name="connsiteY6" fmla="*/ 374989 h 606698"/>
              <a:gd name="connsiteX7" fmla="*/ 201041 w 587108"/>
              <a:gd name="connsiteY7" fmla="*/ 247195 h 606698"/>
              <a:gd name="connsiteX8" fmla="*/ 539054 w 587108"/>
              <a:gd name="connsiteY8" fmla="*/ 247195 h 606698"/>
              <a:gd name="connsiteX9" fmla="*/ 569783 w 587108"/>
              <a:gd name="connsiteY9" fmla="*/ 277856 h 606698"/>
              <a:gd name="connsiteX10" fmla="*/ 539054 w 587108"/>
              <a:gd name="connsiteY10" fmla="*/ 308516 h 606698"/>
              <a:gd name="connsiteX11" fmla="*/ 201041 w 587108"/>
              <a:gd name="connsiteY11" fmla="*/ 308516 h 606698"/>
              <a:gd name="connsiteX12" fmla="*/ 170312 w 587108"/>
              <a:gd name="connsiteY12" fmla="*/ 277856 h 606698"/>
              <a:gd name="connsiteX13" fmla="*/ 201041 w 587108"/>
              <a:gd name="connsiteY13" fmla="*/ 247195 h 606698"/>
              <a:gd name="connsiteX14" fmla="*/ 201045 w 587108"/>
              <a:gd name="connsiteY14" fmla="*/ 119189 h 606698"/>
              <a:gd name="connsiteX15" fmla="*/ 356709 w 587108"/>
              <a:gd name="connsiteY15" fmla="*/ 119189 h 606698"/>
              <a:gd name="connsiteX16" fmla="*/ 387442 w 587108"/>
              <a:gd name="connsiteY16" fmla="*/ 149885 h 606698"/>
              <a:gd name="connsiteX17" fmla="*/ 356709 w 587108"/>
              <a:gd name="connsiteY17" fmla="*/ 180581 h 606698"/>
              <a:gd name="connsiteX18" fmla="*/ 201045 w 587108"/>
              <a:gd name="connsiteY18" fmla="*/ 180581 h 606698"/>
              <a:gd name="connsiteX19" fmla="*/ 170312 w 587108"/>
              <a:gd name="connsiteY19" fmla="*/ 149885 h 606698"/>
              <a:gd name="connsiteX20" fmla="*/ 201045 w 587108"/>
              <a:gd name="connsiteY20" fmla="*/ 119189 h 606698"/>
              <a:gd name="connsiteX21" fmla="*/ 87274 w 587108"/>
              <a:gd name="connsiteY21" fmla="*/ 0 h 606698"/>
              <a:gd name="connsiteX22" fmla="*/ 109016 w 587108"/>
              <a:gd name="connsiteY22" fmla="*/ 9089 h 606698"/>
              <a:gd name="connsiteX23" fmla="*/ 165407 w 587108"/>
              <a:gd name="connsiteY23" fmla="*/ 65391 h 606698"/>
              <a:gd name="connsiteX24" fmla="*/ 165407 w 587108"/>
              <a:gd name="connsiteY24" fmla="*/ 108806 h 606698"/>
              <a:gd name="connsiteX25" fmla="*/ 122077 w 587108"/>
              <a:gd name="connsiteY25" fmla="*/ 108806 h 606698"/>
              <a:gd name="connsiteX26" fmla="*/ 117928 w 587108"/>
              <a:gd name="connsiteY26" fmla="*/ 104817 h 606698"/>
              <a:gd name="connsiteX27" fmla="*/ 117928 w 587108"/>
              <a:gd name="connsiteY27" fmla="*/ 488956 h 606698"/>
              <a:gd name="connsiteX28" fmla="*/ 482240 w 587108"/>
              <a:gd name="connsiteY28" fmla="*/ 488956 h 606698"/>
              <a:gd name="connsiteX29" fmla="*/ 478245 w 587108"/>
              <a:gd name="connsiteY29" fmla="*/ 484814 h 606698"/>
              <a:gd name="connsiteX30" fmla="*/ 478245 w 587108"/>
              <a:gd name="connsiteY30" fmla="*/ 441553 h 606698"/>
              <a:gd name="connsiteX31" fmla="*/ 521576 w 587108"/>
              <a:gd name="connsiteY31" fmla="*/ 441553 h 606698"/>
              <a:gd name="connsiteX32" fmla="*/ 578120 w 587108"/>
              <a:gd name="connsiteY32" fmla="*/ 497854 h 606698"/>
              <a:gd name="connsiteX33" fmla="*/ 578120 w 587108"/>
              <a:gd name="connsiteY33" fmla="*/ 541269 h 606698"/>
              <a:gd name="connsiteX34" fmla="*/ 521576 w 587108"/>
              <a:gd name="connsiteY34" fmla="*/ 597724 h 606698"/>
              <a:gd name="connsiteX35" fmla="*/ 478245 w 587108"/>
              <a:gd name="connsiteY35" fmla="*/ 597724 h 606698"/>
              <a:gd name="connsiteX36" fmla="*/ 478245 w 587108"/>
              <a:gd name="connsiteY36" fmla="*/ 554309 h 606698"/>
              <a:gd name="connsiteX37" fmla="*/ 482240 w 587108"/>
              <a:gd name="connsiteY37" fmla="*/ 550320 h 606698"/>
              <a:gd name="connsiteX38" fmla="*/ 87198 w 587108"/>
              <a:gd name="connsiteY38" fmla="*/ 550320 h 606698"/>
              <a:gd name="connsiteX39" fmla="*/ 56467 w 587108"/>
              <a:gd name="connsiteY39" fmla="*/ 519638 h 606698"/>
              <a:gd name="connsiteX40" fmla="*/ 56467 w 587108"/>
              <a:gd name="connsiteY40" fmla="*/ 104817 h 606698"/>
              <a:gd name="connsiteX41" fmla="*/ 52472 w 587108"/>
              <a:gd name="connsiteY41" fmla="*/ 108806 h 606698"/>
              <a:gd name="connsiteX42" fmla="*/ 8988 w 587108"/>
              <a:gd name="connsiteY42" fmla="*/ 108806 h 606698"/>
              <a:gd name="connsiteX43" fmla="*/ 8988 w 587108"/>
              <a:gd name="connsiteY43" fmla="*/ 65391 h 606698"/>
              <a:gd name="connsiteX44" fmla="*/ 65532 w 587108"/>
              <a:gd name="connsiteY44" fmla="*/ 9089 h 606698"/>
              <a:gd name="connsiteX45" fmla="*/ 87274 w 587108"/>
              <a:gd name="connsiteY45" fmla="*/ 0 h 60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87108" h="606698">
                <a:moveTo>
                  <a:pt x="201045" y="374989"/>
                </a:moveTo>
                <a:lnTo>
                  <a:pt x="401729" y="374989"/>
                </a:lnTo>
                <a:cubicBezTo>
                  <a:pt x="418786" y="374989"/>
                  <a:pt x="432462" y="388633"/>
                  <a:pt x="432462" y="405650"/>
                </a:cubicBezTo>
                <a:cubicBezTo>
                  <a:pt x="432462" y="422513"/>
                  <a:pt x="418786" y="436310"/>
                  <a:pt x="401729" y="436310"/>
                </a:cubicBezTo>
                <a:lnTo>
                  <a:pt x="201045" y="436310"/>
                </a:lnTo>
                <a:cubicBezTo>
                  <a:pt x="183988" y="436310"/>
                  <a:pt x="170312" y="422513"/>
                  <a:pt x="170312" y="405650"/>
                </a:cubicBezTo>
                <a:cubicBezTo>
                  <a:pt x="170312" y="388633"/>
                  <a:pt x="183988" y="374989"/>
                  <a:pt x="201045" y="374989"/>
                </a:cubicBezTo>
                <a:close/>
                <a:moveTo>
                  <a:pt x="201041" y="247195"/>
                </a:moveTo>
                <a:lnTo>
                  <a:pt x="539054" y="247195"/>
                </a:lnTo>
                <a:cubicBezTo>
                  <a:pt x="555955" y="247195"/>
                  <a:pt x="569783" y="260839"/>
                  <a:pt x="569783" y="277856"/>
                </a:cubicBezTo>
                <a:cubicBezTo>
                  <a:pt x="569783" y="294719"/>
                  <a:pt x="555955" y="308516"/>
                  <a:pt x="539054" y="308516"/>
                </a:cubicBezTo>
                <a:lnTo>
                  <a:pt x="201041" y="308516"/>
                </a:lnTo>
                <a:cubicBezTo>
                  <a:pt x="183986" y="308516"/>
                  <a:pt x="170312" y="294719"/>
                  <a:pt x="170312" y="277856"/>
                </a:cubicBezTo>
                <a:cubicBezTo>
                  <a:pt x="170312" y="260839"/>
                  <a:pt x="183986" y="247195"/>
                  <a:pt x="201041" y="247195"/>
                </a:cubicBezTo>
                <a:close/>
                <a:moveTo>
                  <a:pt x="201045" y="119189"/>
                </a:moveTo>
                <a:lnTo>
                  <a:pt x="356709" y="119189"/>
                </a:lnTo>
                <a:cubicBezTo>
                  <a:pt x="373612" y="119189"/>
                  <a:pt x="387442" y="133002"/>
                  <a:pt x="387442" y="149885"/>
                </a:cubicBezTo>
                <a:cubicBezTo>
                  <a:pt x="387442" y="166921"/>
                  <a:pt x="373612" y="180581"/>
                  <a:pt x="356709" y="180581"/>
                </a:cubicBezTo>
                <a:lnTo>
                  <a:pt x="201045" y="180581"/>
                </a:lnTo>
                <a:cubicBezTo>
                  <a:pt x="183988" y="180581"/>
                  <a:pt x="170312" y="166921"/>
                  <a:pt x="170312" y="149885"/>
                </a:cubicBezTo>
                <a:cubicBezTo>
                  <a:pt x="170312" y="133002"/>
                  <a:pt x="183988" y="119189"/>
                  <a:pt x="201045" y="119189"/>
                </a:cubicBezTo>
                <a:close/>
                <a:moveTo>
                  <a:pt x="87274" y="0"/>
                </a:moveTo>
                <a:cubicBezTo>
                  <a:pt x="95149" y="0"/>
                  <a:pt x="103024" y="3030"/>
                  <a:pt x="109016" y="9089"/>
                </a:cubicBezTo>
                <a:lnTo>
                  <a:pt x="165407" y="65391"/>
                </a:lnTo>
                <a:cubicBezTo>
                  <a:pt x="177546" y="77357"/>
                  <a:pt x="177546" y="96840"/>
                  <a:pt x="165407" y="108806"/>
                </a:cubicBezTo>
                <a:cubicBezTo>
                  <a:pt x="153422" y="120772"/>
                  <a:pt x="134062" y="120772"/>
                  <a:pt x="122077" y="108806"/>
                </a:cubicBezTo>
                <a:lnTo>
                  <a:pt x="117928" y="104817"/>
                </a:lnTo>
                <a:lnTo>
                  <a:pt x="117928" y="488956"/>
                </a:lnTo>
                <a:lnTo>
                  <a:pt x="482240" y="488956"/>
                </a:lnTo>
                <a:lnTo>
                  <a:pt x="478245" y="484814"/>
                </a:lnTo>
                <a:cubicBezTo>
                  <a:pt x="466107" y="472848"/>
                  <a:pt x="466107" y="453519"/>
                  <a:pt x="478245" y="441553"/>
                </a:cubicBezTo>
                <a:cubicBezTo>
                  <a:pt x="490230" y="429433"/>
                  <a:pt x="509591" y="429433"/>
                  <a:pt x="521576" y="441553"/>
                </a:cubicBezTo>
                <a:lnTo>
                  <a:pt x="578120" y="497854"/>
                </a:lnTo>
                <a:cubicBezTo>
                  <a:pt x="590105" y="509820"/>
                  <a:pt x="590105" y="529303"/>
                  <a:pt x="578120" y="541269"/>
                </a:cubicBezTo>
                <a:lnTo>
                  <a:pt x="521576" y="597724"/>
                </a:lnTo>
                <a:cubicBezTo>
                  <a:pt x="509591" y="609690"/>
                  <a:pt x="490230" y="609690"/>
                  <a:pt x="478245" y="597724"/>
                </a:cubicBezTo>
                <a:cubicBezTo>
                  <a:pt x="466107" y="585758"/>
                  <a:pt x="466107" y="566275"/>
                  <a:pt x="478245" y="554309"/>
                </a:cubicBezTo>
                <a:lnTo>
                  <a:pt x="482240" y="550320"/>
                </a:lnTo>
                <a:lnTo>
                  <a:pt x="87198" y="550320"/>
                </a:lnTo>
                <a:cubicBezTo>
                  <a:pt x="70296" y="550320"/>
                  <a:pt x="56467" y="536514"/>
                  <a:pt x="56467" y="519638"/>
                </a:cubicBezTo>
                <a:lnTo>
                  <a:pt x="56467" y="104817"/>
                </a:lnTo>
                <a:lnTo>
                  <a:pt x="52472" y="108806"/>
                </a:lnTo>
                <a:cubicBezTo>
                  <a:pt x="40487" y="120772"/>
                  <a:pt x="20973" y="120772"/>
                  <a:pt x="8988" y="108806"/>
                </a:cubicBezTo>
                <a:cubicBezTo>
                  <a:pt x="-2997" y="96840"/>
                  <a:pt x="-2997" y="77357"/>
                  <a:pt x="8988" y="65391"/>
                </a:cubicBezTo>
                <a:lnTo>
                  <a:pt x="65532" y="9089"/>
                </a:lnTo>
                <a:cubicBezTo>
                  <a:pt x="71525" y="3030"/>
                  <a:pt x="79399" y="0"/>
                  <a:pt x="872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4" name="椭圆 25">
            <a:extLst>
              <a:ext uri="{FF2B5EF4-FFF2-40B4-BE49-F238E27FC236}">
                <a16:creationId xmlns:a16="http://schemas.microsoft.com/office/drawing/2014/main" id="{ADD21777-7E54-4907-8E89-1C02D85C0F09}"/>
              </a:ext>
            </a:extLst>
          </p:cNvPr>
          <p:cNvSpPr/>
          <p:nvPr/>
        </p:nvSpPr>
        <p:spPr>
          <a:xfrm>
            <a:off x="9894925" y="3227042"/>
            <a:ext cx="457138" cy="456498"/>
          </a:xfrm>
          <a:custGeom>
            <a:avLst/>
            <a:gdLst>
              <a:gd name="connsiteX0" fmla="*/ 139986 w 604110"/>
              <a:gd name="connsiteY0" fmla="*/ 40787 h 603264"/>
              <a:gd name="connsiteX1" fmla="*/ 297761 w 604110"/>
              <a:gd name="connsiteY1" fmla="*/ 231944 h 603264"/>
              <a:gd name="connsiteX2" fmla="*/ 302063 w 604110"/>
              <a:gd name="connsiteY2" fmla="*/ 231790 h 603264"/>
              <a:gd name="connsiteX3" fmla="*/ 371809 w 604110"/>
              <a:gd name="connsiteY3" fmla="*/ 301594 h 603264"/>
              <a:gd name="connsiteX4" fmla="*/ 302063 w 604110"/>
              <a:gd name="connsiteY4" fmla="*/ 371245 h 603264"/>
              <a:gd name="connsiteX5" fmla="*/ 232162 w 604110"/>
              <a:gd name="connsiteY5" fmla="*/ 301594 h 603264"/>
              <a:gd name="connsiteX6" fmla="*/ 234467 w 604110"/>
              <a:gd name="connsiteY6" fmla="*/ 283952 h 603264"/>
              <a:gd name="connsiteX7" fmla="*/ 76846 w 604110"/>
              <a:gd name="connsiteY7" fmla="*/ 92795 h 603264"/>
              <a:gd name="connsiteX8" fmla="*/ 423891 w 604110"/>
              <a:gd name="connsiteY8" fmla="*/ 25756 h 603264"/>
              <a:gd name="connsiteX9" fmla="*/ 604110 w 604110"/>
              <a:gd name="connsiteY9" fmla="*/ 301622 h 603264"/>
              <a:gd name="connsiteX10" fmla="*/ 302055 w 604110"/>
              <a:gd name="connsiteY10" fmla="*/ 603264 h 603264"/>
              <a:gd name="connsiteX11" fmla="*/ 0 w 604110"/>
              <a:gd name="connsiteY11" fmla="*/ 301622 h 603264"/>
              <a:gd name="connsiteX12" fmla="*/ 31957 w 604110"/>
              <a:gd name="connsiteY12" fmla="*/ 166911 h 603264"/>
              <a:gd name="connsiteX13" fmla="*/ 91262 w 604110"/>
              <a:gd name="connsiteY13" fmla="*/ 238409 h 603264"/>
              <a:gd name="connsiteX14" fmla="*/ 81890 w 604110"/>
              <a:gd name="connsiteY14" fmla="*/ 301622 h 603264"/>
              <a:gd name="connsiteX15" fmla="*/ 302055 w 604110"/>
              <a:gd name="connsiteY15" fmla="*/ 521333 h 603264"/>
              <a:gd name="connsiteX16" fmla="*/ 522067 w 604110"/>
              <a:gd name="connsiteY16" fmla="*/ 301622 h 603264"/>
              <a:gd name="connsiteX17" fmla="*/ 405147 w 604110"/>
              <a:gd name="connsiteY17" fmla="*/ 107534 h 603264"/>
              <a:gd name="connsiteX18" fmla="*/ 424967 w 604110"/>
              <a:gd name="connsiteY18" fmla="*/ 40946 h 603264"/>
              <a:gd name="connsiteX19" fmla="*/ 423891 w 604110"/>
              <a:gd name="connsiteY19" fmla="*/ 25756 h 603264"/>
              <a:gd name="connsiteX20" fmla="*/ 302055 w 604110"/>
              <a:gd name="connsiteY20" fmla="*/ 0 h 603264"/>
              <a:gd name="connsiteX21" fmla="*/ 343089 w 604110"/>
              <a:gd name="connsiteY21" fmla="*/ 40893 h 603264"/>
              <a:gd name="connsiteX22" fmla="*/ 302055 w 604110"/>
              <a:gd name="connsiteY22" fmla="*/ 81786 h 603264"/>
              <a:gd name="connsiteX23" fmla="*/ 261021 w 604110"/>
              <a:gd name="connsiteY23" fmla="*/ 40893 h 603264"/>
              <a:gd name="connsiteX24" fmla="*/ 302055 w 604110"/>
              <a:gd name="connsiteY24" fmla="*/ 0 h 60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4110" h="603264">
                <a:moveTo>
                  <a:pt x="139986" y="40787"/>
                </a:moveTo>
                <a:lnTo>
                  <a:pt x="297761" y="231944"/>
                </a:lnTo>
                <a:cubicBezTo>
                  <a:pt x="299144" y="231944"/>
                  <a:pt x="300526" y="231790"/>
                  <a:pt x="302063" y="231790"/>
                </a:cubicBezTo>
                <a:cubicBezTo>
                  <a:pt x="340623" y="231790"/>
                  <a:pt x="371809" y="263087"/>
                  <a:pt x="371809" y="301594"/>
                </a:cubicBezTo>
                <a:cubicBezTo>
                  <a:pt x="371809" y="340102"/>
                  <a:pt x="340623" y="371245"/>
                  <a:pt x="302063" y="371245"/>
                </a:cubicBezTo>
                <a:cubicBezTo>
                  <a:pt x="263502" y="371245"/>
                  <a:pt x="232162" y="340102"/>
                  <a:pt x="232162" y="301594"/>
                </a:cubicBezTo>
                <a:cubicBezTo>
                  <a:pt x="232162" y="295458"/>
                  <a:pt x="232930" y="289628"/>
                  <a:pt x="234467" y="283952"/>
                </a:cubicBezTo>
                <a:lnTo>
                  <a:pt x="76846" y="92795"/>
                </a:lnTo>
                <a:close/>
                <a:moveTo>
                  <a:pt x="423891" y="25756"/>
                </a:moveTo>
                <a:cubicBezTo>
                  <a:pt x="529902" y="72552"/>
                  <a:pt x="604110" y="178572"/>
                  <a:pt x="604110" y="301622"/>
                </a:cubicBezTo>
                <a:cubicBezTo>
                  <a:pt x="604110" y="467940"/>
                  <a:pt x="468600" y="603264"/>
                  <a:pt x="302055" y="603264"/>
                </a:cubicBezTo>
                <a:cubicBezTo>
                  <a:pt x="135510" y="603264"/>
                  <a:pt x="0" y="467940"/>
                  <a:pt x="0" y="301622"/>
                </a:cubicBezTo>
                <a:cubicBezTo>
                  <a:pt x="0" y="253139"/>
                  <a:pt x="11523" y="207417"/>
                  <a:pt x="31957" y="166911"/>
                </a:cubicBezTo>
                <a:lnTo>
                  <a:pt x="91262" y="238409"/>
                </a:lnTo>
                <a:cubicBezTo>
                  <a:pt x="85270" y="258355"/>
                  <a:pt x="81890" y="279682"/>
                  <a:pt x="81890" y="301622"/>
                </a:cubicBezTo>
                <a:cubicBezTo>
                  <a:pt x="81890" y="422831"/>
                  <a:pt x="180680" y="521333"/>
                  <a:pt x="302055" y="521333"/>
                </a:cubicBezTo>
                <a:cubicBezTo>
                  <a:pt x="423430" y="521333"/>
                  <a:pt x="522067" y="422831"/>
                  <a:pt x="522067" y="301622"/>
                </a:cubicBezTo>
                <a:cubicBezTo>
                  <a:pt x="522067" y="217543"/>
                  <a:pt x="474746" y="144511"/>
                  <a:pt x="405147" y="107534"/>
                </a:cubicBezTo>
                <a:cubicBezTo>
                  <a:pt x="417592" y="88355"/>
                  <a:pt x="424967" y="65494"/>
                  <a:pt x="424967" y="40946"/>
                </a:cubicBezTo>
                <a:cubicBezTo>
                  <a:pt x="424967" y="35729"/>
                  <a:pt x="424659" y="30666"/>
                  <a:pt x="423891" y="25756"/>
                </a:cubicBezTo>
                <a:close/>
                <a:moveTo>
                  <a:pt x="302055" y="0"/>
                </a:moveTo>
                <a:cubicBezTo>
                  <a:pt x="324717" y="0"/>
                  <a:pt x="343089" y="18308"/>
                  <a:pt x="343089" y="40893"/>
                </a:cubicBezTo>
                <a:cubicBezTo>
                  <a:pt x="343089" y="63478"/>
                  <a:pt x="324717" y="81786"/>
                  <a:pt x="302055" y="81786"/>
                </a:cubicBezTo>
                <a:cubicBezTo>
                  <a:pt x="279393" y="81786"/>
                  <a:pt x="261021" y="63478"/>
                  <a:pt x="261021" y="40893"/>
                </a:cubicBezTo>
                <a:cubicBezTo>
                  <a:pt x="261021" y="18308"/>
                  <a:pt x="279393" y="0"/>
                  <a:pt x="3020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1" name="椭圆 26">
            <a:extLst>
              <a:ext uri="{FF2B5EF4-FFF2-40B4-BE49-F238E27FC236}">
                <a16:creationId xmlns:a16="http://schemas.microsoft.com/office/drawing/2014/main" id="{F9053026-F5F9-455F-9311-AA7D7116D2B0}"/>
              </a:ext>
            </a:extLst>
          </p:cNvPr>
          <p:cNvSpPr/>
          <p:nvPr/>
        </p:nvSpPr>
        <p:spPr>
          <a:xfrm>
            <a:off x="3887899" y="2477874"/>
            <a:ext cx="457138" cy="456433"/>
          </a:xfrm>
          <a:custGeom>
            <a:avLst/>
            <a:gdLst>
              <a:gd name="connsiteX0" fmla="*/ 444103 w 607089"/>
              <a:gd name="connsiteY0" fmla="*/ 163584 h 606152"/>
              <a:gd name="connsiteX1" fmla="*/ 469914 w 607089"/>
              <a:gd name="connsiteY1" fmla="*/ 176766 h 606152"/>
              <a:gd name="connsiteX2" fmla="*/ 475193 w 607089"/>
              <a:gd name="connsiteY2" fmla="*/ 220412 h 606152"/>
              <a:gd name="connsiteX3" fmla="*/ 378258 w 607089"/>
              <a:gd name="connsiteY3" fmla="*/ 317225 h 606152"/>
              <a:gd name="connsiteX4" fmla="*/ 346435 w 607089"/>
              <a:gd name="connsiteY4" fmla="*/ 330260 h 606152"/>
              <a:gd name="connsiteX5" fmla="*/ 313879 w 607089"/>
              <a:gd name="connsiteY5" fmla="*/ 316492 h 606152"/>
              <a:gd name="connsiteX6" fmla="*/ 248913 w 607089"/>
              <a:gd name="connsiteY6" fmla="*/ 251755 h 606152"/>
              <a:gd name="connsiteX7" fmla="*/ 242021 w 607089"/>
              <a:gd name="connsiteY7" fmla="*/ 228760 h 606152"/>
              <a:gd name="connsiteX8" fmla="*/ 254926 w 607089"/>
              <a:gd name="connsiteY8" fmla="*/ 208695 h 606152"/>
              <a:gd name="connsiteX9" fmla="*/ 280883 w 607089"/>
              <a:gd name="connsiteY9" fmla="*/ 195074 h 606152"/>
              <a:gd name="connsiteX10" fmla="*/ 297894 w 607089"/>
              <a:gd name="connsiteY10" fmla="*/ 202836 h 606152"/>
              <a:gd name="connsiteX11" fmla="*/ 342036 w 607089"/>
              <a:gd name="connsiteY11" fmla="*/ 246922 h 606152"/>
              <a:gd name="connsiteX12" fmla="*/ 346435 w 607089"/>
              <a:gd name="connsiteY12" fmla="*/ 249705 h 606152"/>
              <a:gd name="connsiteX13" fmla="*/ 350541 w 607089"/>
              <a:gd name="connsiteY13" fmla="*/ 247068 h 606152"/>
              <a:gd name="connsiteX14" fmla="*/ 426212 w 607089"/>
              <a:gd name="connsiteY14" fmla="*/ 171493 h 606152"/>
              <a:gd name="connsiteX15" fmla="*/ 444103 w 607089"/>
              <a:gd name="connsiteY15" fmla="*/ 163584 h 606152"/>
              <a:gd name="connsiteX16" fmla="*/ 360877 w 607089"/>
              <a:gd name="connsiteY16" fmla="*/ 64177 h 606152"/>
              <a:gd name="connsiteX17" fmla="*/ 232178 w 607089"/>
              <a:gd name="connsiteY17" fmla="*/ 117334 h 606152"/>
              <a:gd name="connsiteX18" fmla="*/ 232178 w 607089"/>
              <a:gd name="connsiteY18" fmla="*/ 374333 h 606152"/>
              <a:gd name="connsiteX19" fmla="*/ 489575 w 607089"/>
              <a:gd name="connsiteY19" fmla="*/ 374333 h 606152"/>
              <a:gd name="connsiteX20" fmla="*/ 489575 w 607089"/>
              <a:gd name="connsiteY20" fmla="*/ 117334 h 606152"/>
              <a:gd name="connsiteX21" fmla="*/ 360877 w 607089"/>
              <a:gd name="connsiteY21" fmla="*/ 64177 h 606152"/>
              <a:gd name="connsiteX22" fmla="*/ 360876 w 607089"/>
              <a:gd name="connsiteY22" fmla="*/ 0 h 606152"/>
              <a:gd name="connsiteX23" fmla="*/ 535041 w 607089"/>
              <a:gd name="connsiteY23" fmla="*/ 71938 h 606152"/>
              <a:gd name="connsiteX24" fmla="*/ 535041 w 607089"/>
              <a:gd name="connsiteY24" fmla="*/ 419729 h 606152"/>
              <a:gd name="connsiteX25" fmla="*/ 237751 w 607089"/>
              <a:gd name="connsiteY25" fmla="*/ 456778 h 606152"/>
              <a:gd name="connsiteX26" fmla="*/ 225138 w 607089"/>
              <a:gd name="connsiteY26" fmla="*/ 458388 h 606152"/>
              <a:gd name="connsiteX27" fmla="*/ 99740 w 607089"/>
              <a:gd name="connsiteY27" fmla="*/ 583593 h 606152"/>
              <a:gd name="connsiteX28" fmla="*/ 17607 w 607089"/>
              <a:gd name="connsiteY28" fmla="*/ 592379 h 606152"/>
              <a:gd name="connsiteX29" fmla="*/ 13794 w 607089"/>
              <a:gd name="connsiteY29" fmla="*/ 588572 h 606152"/>
              <a:gd name="connsiteX30" fmla="*/ 22594 w 607089"/>
              <a:gd name="connsiteY30" fmla="*/ 506567 h 606152"/>
              <a:gd name="connsiteX31" fmla="*/ 148139 w 607089"/>
              <a:gd name="connsiteY31" fmla="*/ 381069 h 606152"/>
              <a:gd name="connsiteX32" fmla="*/ 149606 w 607089"/>
              <a:gd name="connsiteY32" fmla="*/ 368768 h 606152"/>
              <a:gd name="connsiteX33" fmla="*/ 186712 w 607089"/>
              <a:gd name="connsiteY33" fmla="*/ 71938 h 606152"/>
              <a:gd name="connsiteX34" fmla="*/ 360876 w 607089"/>
              <a:gd name="connsiteY34" fmla="*/ 0 h 60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07089" h="606152">
                <a:moveTo>
                  <a:pt x="444103" y="163584"/>
                </a:moveTo>
                <a:cubicBezTo>
                  <a:pt x="452462" y="163584"/>
                  <a:pt x="461261" y="167978"/>
                  <a:pt x="469914" y="176766"/>
                </a:cubicBezTo>
                <a:cubicBezTo>
                  <a:pt x="485459" y="192291"/>
                  <a:pt x="487365" y="208256"/>
                  <a:pt x="475193" y="220412"/>
                </a:cubicBezTo>
                <a:lnTo>
                  <a:pt x="378258" y="317225"/>
                </a:lnTo>
                <a:cubicBezTo>
                  <a:pt x="369459" y="326013"/>
                  <a:pt x="359047" y="330260"/>
                  <a:pt x="346435" y="330260"/>
                </a:cubicBezTo>
                <a:cubicBezTo>
                  <a:pt x="337783" y="330260"/>
                  <a:pt x="325171" y="327917"/>
                  <a:pt x="313879" y="316492"/>
                </a:cubicBezTo>
                <a:lnTo>
                  <a:pt x="248913" y="251755"/>
                </a:lnTo>
                <a:cubicBezTo>
                  <a:pt x="242314" y="245018"/>
                  <a:pt x="239821" y="237109"/>
                  <a:pt x="242021" y="228760"/>
                </a:cubicBezTo>
                <a:cubicBezTo>
                  <a:pt x="243634" y="222463"/>
                  <a:pt x="247887" y="215872"/>
                  <a:pt x="254926" y="208695"/>
                </a:cubicBezTo>
                <a:cubicBezTo>
                  <a:pt x="264165" y="199614"/>
                  <a:pt x="272670" y="195074"/>
                  <a:pt x="280883" y="195074"/>
                </a:cubicBezTo>
                <a:cubicBezTo>
                  <a:pt x="287042" y="195074"/>
                  <a:pt x="292761" y="197710"/>
                  <a:pt x="297894" y="202836"/>
                </a:cubicBezTo>
                <a:cubicBezTo>
                  <a:pt x="298187" y="203129"/>
                  <a:pt x="326491" y="231397"/>
                  <a:pt x="342036" y="246922"/>
                </a:cubicBezTo>
                <a:cubicBezTo>
                  <a:pt x="343649" y="248533"/>
                  <a:pt x="344529" y="249705"/>
                  <a:pt x="346435" y="249705"/>
                </a:cubicBezTo>
                <a:cubicBezTo>
                  <a:pt x="348195" y="249705"/>
                  <a:pt x="349075" y="248533"/>
                  <a:pt x="350541" y="247068"/>
                </a:cubicBezTo>
                <a:cubicBezTo>
                  <a:pt x="376058" y="221584"/>
                  <a:pt x="425626" y="172079"/>
                  <a:pt x="426212" y="171493"/>
                </a:cubicBezTo>
                <a:cubicBezTo>
                  <a:pt x="431492" y="166220"/>
                  <a:pt x="437504" y="163584"/>
                  <a:pt x="444103" y="163584"/>
                </a:cubicBezTo>
                <a:close/>
                <a:moveTo>
                  <a:pt x="360877" y="64177"/>
                </a:moveTo>
                <a:cubicBezTo>
                  <a:pt x="314274" y="64177"/>
                  <a:pt x="267671" y="81896"/>
                  <a:pt x="232178" y="117334"/>
                </a:cubicBezTo>
                <a:cubicBezTo>
                  <a:pt x="161192" y="188210"/>
                  <a:pt x="161192" y="303457"/>
                  <a:pt x="232178" y="374333"/>
                </a:cubicBezTo>
                <a:cubicBezTo>
                  <a:pt x="303164" y="445209"/>
                  <a:pt x="418589" y="445209"/>
                  <a:pt x="489575" y="374333"/>
                </a:cubicBezTo>
                <a:cubicBezTo>
                  <a:pt x="560560" y="303457"/>
                  <a:pt x="560560" y="188210"/>
                  <a:pt x="489575" y="117334"/>
                </a:cubicBezTo>
                <a:cubicBezTo>
                  <a:pt x="454082" y="81896"/>
                  <a:pt x="407479" y="64177"/>
                  <a:pt x="360877" y="64177"/>
                </a:cubicBezTo>
                <a:close/>
                <a:moveTo>
                  <a:pt x="360876" y="0"/>
                </a:moveTo>
                <a:cubicBezTo>
                  <a:pt x="423942" y="0"/>
                  <a:pt x="487008" y="23980"/>
                  <a:pt x="535041" y="71938"/>
                </a:cubicBezTo>
                <a:cubicBezTo>
                  <a:pt x="631106" y="167855"/>
                  <a:pt x="631106" y="323812"/>
                  <a:pt x="535041" y="419729"/>
                </a:cubicBezTo>
                <a:cubicBezTo>
                  <a:pt x="453495" y="501148"/>
                  <a:pt x="332350" y="513449"/>
                  <a:pt x="237751" y="456778"/>
                </a:cubicBezTo>
                <a:cubicBezTo>
                  <a:pt x="237751" y="456778"/>
                  <a:pt x="230858" y="452677"/>
                  <a:pt x="225138" y="458388"/>
                </a:cubicBezTo>
                <a:cubicBezTo>
                  <a:pt x="193752" y="489726"/>
                  <a:pt x="99740" y="583593"/>
                  <a:pt x="99740" y="583593"/>
                </a:cubicBezTo>
                <a:cubicBezTo>
                  <a:pt x="74660" y="608634"/>
                  <a:pt x="39754" y="614638"/>
                  <a:pt x="17607" y="592379"/>
                </a:cubicBezTo>
                <a:lnTo>
                  <a:pt x="13794" y="588572"/>
                </a:lnTo>
                <a:cubicBezTo>
                  <a:pt x="-8499" y="566460"/>
                  <a:pt x="-2486" y="531608"/>
                  <a:pt x="22594" y="506567"/>
                </a:cubicBezTo>
                <a:cubicBezTo>
                  <a:pt x="22594" y="506567"/>
                  <a:pt x="116753" y="412407"/>
                  <a:pt x="148139" y="381069"/>
                </a:cubicBezTo>
                <a:cubicBezTo>
                  <a:pt x="153712" y="375651"/>
                  <a:pt x="149606" y="368768"/>
                  <a:pt x="149606" y="368768"/>
                </a:cubicBezTo>
                <a:cubicBezTo>
                  <a:pt x="92846" y="274316"/>
                  <a:pt x="105166" y="153358"/>
                  <a:pt x="186712" y="71938"/>
                </a:cubicBezTo>
                <a:cubicBezTo>
                  <a:pt x="234745" y="23980"/>
                  <a:pt x="297810" y="0"/>
                  <a:pt x="3608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3" name="椭圆 27">
            <a:extLst>
              <a:ext uri="{FF2B5EF4-FFF2-40B4-BE49-F238E27FC236}">
                <a16:creationId xmlns:a16="http://schemas.microsoft.com/office/drawing/2014/main" id="{06087FD8-D944-45DF-A48E-2BEC2F3C7C9E}"/>
              </a:ext>
            </a:extLst>
          </p:cNvPr>
          <p:cNvSpPr/>
          <p:nvPr/>
        </p:nvSpPr>
        <p:spPr>
          <a:xfrm>
            <a:off x="7883467" y="2477894"/>
            <a:ext cx="457138" cy="456394"/>
          </a:xfrm>
          <a:custGeom>
            <a:avLst/>
            <a:gdLst>
              <a:gd name="connsiteX0" fmla="*/ 303336 w 606862"/>
              <a:gd name="connsiteY0" fmla="*/ 213981 h 605874"/>
              <a:gd name="connsiteX1" fmla="*/ 214283 w 606862"/>
              <a:gd name="connsiteY1" fmla="*/ 302877 h 605874"/>
              <a:gd name="connsiteX2" fmla="*/ 303336 w 606862"/>
              <a:gd name="connsiteY2" fmla="*/ 391681 h 605874"/>
              <a:gd name="connsiteX3" fmla="*/ 392296 w 606862"/>
              <a:gd name="connsiteY3" fmla="*/ 302877 h 605874"/>
              <a:gd name="connsiteX4" fmla="*/ 303336 w 606862"/>
              <a:gd name="connsiteY4" fmla="*/ 213981 h 605874"/>
              <a:gd name="connsiteX5" fmla="*/ 303336 w 606862"/>
              <a:gd name="connsiteY5" fmla="*/ 162441 h 605874"/>
              <a:gd name="connsiteX6" fmla="*/ 443926 w 606862"/>
              <a:gd name="connsiteY6" fmla="*/ 302877 h 605874"/>
              <a:gd name="connsiteX7" fmla="*/ 303336 w 606862"/>
              <a:gd name="connsiteY7" fmla="*/ 443220 h 605874"/>
              <a:gd name="connsiteX8" fmla="*/ 162653 w 606862"/>
              <a:gd name="connsiteY8" fmla="*/ 302877 h 605874"/>
              <a:gd name="connsiteX9" fmla="*/ 303336 w 606862"/>
              <a:gd name="connsiteY9" fmla="*/ 162441 h 605874"/>
              <a:gd name="connsiteX10" fmla="*/ 265827 w 606862"/>
              <a:gd name="connsiteY10" fmla="*/ 51540 h 605874"/>
              <a:gd name="connsiteX11" fmla="*/ 265827 w 606862"/>
              <a:gd name="connsiteY11" fmla="*/ 90195 h 605874"/>
              <a:gd name="connsiteX12" fmla="*/ 247722 w 606862"/>
              <a:gd name="connsiteY12" fmla="*/ 114667 h 605874"/>
              <a:gd name="connsiteX13" fmla="*/ 210303 w 606862"/>
              <a:gd name="connsiteY13" fmla="*/ 130148 h 605874"/>
              <a:gd name="connsiteX14" fmla="*/ 179385 w 606862"/>
              <a:gd name="connsiteY14" fmla="*/ 126347 h 605874"/>
              <a:gd name="connsiteX15" fmla="*/ 152273 w 606862"/>
              <a:gd name="connsiteY15" fmla="*/ 99279 h 605874"/>
              <a:gd name="connsiteX16" fmla="*/ 99441 w 606862"/>
              <a:gd name="connsiteY16" fmla="*/ 152024 h 605874"/>
              <a:gd name="connsiteX17" fmla="*/ 126553 w 606862"/>
              <a:gd name="connsiteY17" fmla="*/ 179185 h 605874"/>
              <a:gd name="connsiteX18" fmla="*/ 130360 w 606862"/>
              <a:gd name="connsiteY18" fmla="*/ 210147 h 605874"/>
              <a:gd name="connsiteX19" fmla="*/ 114854 w 606862"/>
              <a:gd name="connsiteY19" fmla="*/ 247411 h 605874"/>
              <a:gd name="connsiteX20" fmla="*/ 90342 w 606862"/>
              <a:gd name="connsiteY20" fmla="*/ 265487 h 605874"/>
              <a:gd name="connsiteX21" fmla="*/ 51624 w 606862"/>
              <a:gd name="connsiteY21" fmla="*/ 265487 h 605874"/>
              <a:gd name="connsiteX22" fmla="*/ 51624 w 606862"/>
              <a:gd name="connsiteY22" fmla="*/ 340295 h 605874"/>
              <a:gd name="connsiteX23" fmla="*/ 90342 w 606862"/>
              <a:gd name="connsiteY23" fmla="*/ 340295 h 605874"/>
              <a:gd name="connsiteX24" fmla="*/ 114854 w 606862"/>
              <a:gd name="connsiteY24" fmla="*/ 358278 h 605874"/>
              <a:gd name="connsiteX25" fmla="*/ 130360 w 606862"/>
              <a:gd name="connsiteY25" fmla="*/ 395635 h 605874"/>
              <a:gd name="connsiteX26" fmla="*/ 126553 w 606862"/>
              <a:gd name="connsiteY26" fmla="*/ 426504 h 605874"/>
              <a:gd name="connsiteX27" fmla="*/ 99441 w 606862"/>
              <a:gd name="connsiteY27" fmla="*/ 453571 h 605874"/>
              <a:gd name="connsiteX28" fmla="*/ 152273 w 606862"/>
              <a:gd name="connsiteY28" fmla="*/ 506409 h 605874"/>
              <a:gd name="connsiteX29" fmla="*/ 179477 w 606862"/>
              <a:gd name="connsiteY29" fmla="*/ 479341 h 605874"/>
              <a:gd name="connsiteX30" fmla="*/ 210489 w 606862"/>
              <a:gd name="connsiteY30" fmla="*/ 475448 h 605874"/>
              <a:gd name="connsiteX31" fmla="*/ 247814 w 606862"/>
              <a:gd name="connsiteY31" fmla="*/ 490929 h 605874"/>
              <a:gd name="connsiteX32" fmla="*/ 265920 w 606862"/>
              <a:gd name="connsiteY32" fmla="*/ 515401 h 605874"/>
              <a:gd name="connsiteX33" fmla="*/ 265920 w 606862"/>
              <a:gd name="connsiteY33" fmla="*/ 554056 h 605874"/>
              <a:gd name="connsiteX34" fmla="*/ 340849 w 606862"/>
              <a:gd name="connsiteY34" fmla="*/ 554056 h 605874"/>
              <a:gd name="connsiteX35" fmla="*/ 340849 w 606862"/>
              <a:gd name="connsiteY35" fmla="*/ 515401 h 605874"/>
              <a:gd name="connsiteX36" fmla="*/ 358862 w 606862"/>
              <a:gd name="connsiteY36" fmla="*/ 490929 h 605874"/>
              <a:gd name="connsiteX37" fmla="*/ 396280 w 606862"/>
              <a:gd name="connsiteY37" fmla="*/ 475448 h 605874"/>
              <a:gd name="connsiteX38" fmla="*/ 427199 w 606862"/>
              <a:gd name="connsiteY38" fmla="*/ 479341 h 605874"/>
              <a:gd name="connsiteX39" fmla="*/ 454311 w 606862"/>
              <a:gd name="connsiteY39" fmla="*/ 506409 h 605874"/>
              <a:gd name="connsiteX40" fmla="*/ 507235 w 606862"/>
              <a:gd name="connsiteY40" fmla="*/ 453479 h 605874"/>
              <a:gd name="connsiteX41" fmla="*/ 480123 w 606862"/>
              <a:gd name="connsiteY41" fmla="*/ 426411 h 605874"/>
              <a:gd name="connsiteX42" fmla="*/ 476223 w 606862"/>
              <a:gd name="connsiteY42" fmla="*/ 395543 h 605874"/>
              <a:gd name="connsiteX43" fmla="*/ 491729 w 606862"/>
              <a:gd name="connsiteY43" fmla="*/ 358185 h 605874"/>
              <a:gd name="connsiteX44" fmla="*/ 516241 w 606862"/>
              <a:gd name="connsiteY44" fmla="*/ 340109 h 605874"/>
              <a:gd name="connsiteX45" fmla="*/ 554959 w 606862"/>
              <a:gd name="connsiteY45" fmla="*/ 340109 h 605874"/>
              <a:gd name="connsiteX46" fmla="*/ 554959 w 606862"/>
              <a:gd name="connsiteY46" fmla="*/ 265395 h 605874"/>
              <a:gd name="connsiteX47" fmla="*/ 516241 w 606862"/>
              <a:gd name="connsiteY47" fmla="*/ 265395 h 605874"/>
              <a:gd name="connsiteX48" fmla="*/ 491729 w 606862"/>
              <a:gd name="connsiteY48" fmla="*/ 247318 h 605874"/>
              <a:gd name="connsiteX49" fmla="*/ 476223 w 606862"/>
              <a:gd name="connsiteY49" fmla="*/ 209961 h 605874"/>
              <a:gd name="connsiteX50" fmla="*/ 480123 w 606862"/>
              <a:gd name="connsiteY50" fmla="*/ 179093 h 605874"/>
              <a:gd name="connsiteX51" fmla="*/ 507235 w 606862"/>
              <a:gd name="connsiteY51" fmla="*/ 152024 h 605874"/>
              <a:gd name="connsiteX52" fmla="*/ 454311 w 606862"/>
              <a:gd name="connsiteY52" fmla="*/ 99279 h 605874"/>
              <a:gd name="connsiteX53" fmla="*/ 427106 w 606862"/>
              <a:gd name="connsiteY53" fmla="*/ 126347 h 605874"/>
              <a:gd name="connsiteX54" fmla="*/ 396187 w 606862"/>
              <a:gd name="connsiteY54" fmla="*/ 130148 h 605874"/>
              <a:gd name="connsiteX55" fmla="*/ 358769 w 606862"/>
              <a:gd name="connsiteY55" fmla="*/ 114667 h 605874"/>
              <a:gd name="connsiteX56" fmla="*/ 340664 w 606862"/>
              <a:gd name="connsiteY56" fmla="*/ 90195 h 605874"/>
              <a:gd name="connsiteX57" fmla="*/ 340664 w 606862"/>
              <a:gd name="connsiteY57" fmla="*/ 51540 h 605874"/>
              <a:gd name="connsiteX58" fmla="*/ 240015 w 606862"/>
              <a:gd name="connsiteY58" fmla="*/ 0 h 605874"/>
              <a:gd name="connsiteX59" fmla="*/ 366476 w 606862"/>
              <a:gd name="connsiteY59" fmla="*/ 0 h 605874"/>
              <a:gd name="connsiteX60" fmla="*/ 392288 w 606862"/>
              <a:gd name="connsiteY60" fmla="*/ 25862 h 605874"/>
              <a:gd name="connsiteX61" fmla="*/ 392288 w 606862"/>
              <a:gd name="connsiteY61" fmla="*/ 72211 h 605874"/>
              <a:gd name="connsiteX62" fmla="*/ 403987 w 606862"/>
              <a:gd name="connsiteY62" fmla="*/ 77403 h 605874"/>
              <a:gd name="connsiteX63" fmla="*/ 436298 w 606862"/>
              <a:gd name="connsiteY63" fmla="*/ 45144 h 605874"/>
              <a:gd name="connsiteX64" fmla="*/ 472416 w 606862"/>
              <a:gd name="connsiteY64" fmla="*/ 45144 h 605874"/>
              <a:gd name="connsiteX65" fmla="*/ 561459 w 606862"/>
              <a:gd name="connsiteY65" fmla="*/ 133948 h 605874"/>
              <a:gd name="connsiteX66" fmla="*/ 561459 w 606862"/>
              <a:gd name="connsiteY66" fmla="*/ 170101 h 605874"/>
              <a:gd name="connsiteX67" fmla="*/ 529147 w 606862"/>
              <a:gd name="connsiteY67" fmla="*/ 202360 h 605874"/>
              <a:gd name="connsiteX68" fmla="*/ 534347 w 606862"/>
              <a:gd name="connsiteY68" fmla="*/ 213947 h 605874"/>
              <a:gd name="connsiteX69" fmla="*/ 580771 w 606862"/>
              <a:gd name="connsiteY69" fmla="*/ 213947 h 605874"/>
              <a:gd name="connsiteX70" fmla="*/ 606862 w 606862"/>
              <a:gd name="connsiteY70" fmla="*/ 239625 h 605874"/>
              <a:gd name="connsiteX71" fmla="*/ 606862 w 606862"/>
              <a:gd name="connsiteY71" fmla="*/ 366065 h 605874"/>
              <a:gd name="connsiteX72" fmla="*/ 580957 w 606862"/>
              <a:gd name="connsiteY72" fmla="*/ 391927 h 605874"/>
              <a:gd name="connsiteX73" fmla="*/ 534533 w 606862"/>
              <a:gd name="connsiteY73" fmla="*/ 391927 h 605874"/>
              <a:gd name="connsiteX74" fmla="*/ 529333 w 606862"/>
              <a:gd name="connsiteY74" fmla="*/ 403515 h 605874"/>
              <a:gd name="connsiteX75" fmla="*/ 561644 w 606862"/>
              <a:gd name="connsiteY75" fmla="*/ 435773 h 605874"/>
              <a:gd name="connsiteX76" fmla="*/ 561644 w 606862"/>
              <a:gd name="connsiteY76" fmla="*/ 471926 h 605874"/>
              <a:gd name="connsiteX77" fmla="*/ 472695 w 606862"/>
              <a:gd name="connsiteY77" fmla="*/ 560730 h 605874"/>
              <a:gd name="connsiteX78" fmla="*/ 436484 w 606862"/>
              <a:gd name="connsiteY78" fmla="*/ 560730 h 605874"/>
              <a:gd name="connsiteX79" fmla="*/ 404172 w 606862"/>
              <a:gd name="connsiteY79" fmla="*/ 528471 h 605874"/>
              <a:gd name="connsiteX80" fmla="*/ 392566 w 606862"/>
              <a:gd name="connsiteY80" fmla="*/ 533662 h 605874"/>
              <a:gd name="connsiteX81" fmla="*/ 392566 w 606862"/>
              <a:gd name="connsiteY81" fmla="*/ 580011 h 605874"/>
              <a:gd name="connsiteX82" fmla="*/ 366661 w 606862"/>
              <a:gd name="connsiteY82" fmla="*/ 605874 h 605874"/>
              <a:gd name="connsiteX83" fmla="*/ 240201 w 606862"/>
              <a:gd name="connsiteY83" fmla="*/ 605874 h 605874"/>
              <a:gd name="connsiteX84" fmla="*/ 214296 w 606862"/>
              <a:gd name="connsiteY84" fmla="*/ 580011 h 605874"/>
              <a:gd name="connsiteX85" fmla="*/ 214296 w 606862"/>
              <a:gd name="connsiteY85" fmla="*/ 533662 h 605874"/>
              <a:gd name="connsiteX86" fmla="*/ 202690 w 606862"/>
              <a:gd name="connsiteY86" fmla="*/ 528471 h 605874"/>
              <a:gd name="connsiteX87" fmla="*/ 170378 w 606862"/>
              <a:gd name="connsiteY87" fmla="*/ 560730 h 605874"/>
              <a:gd name="connsiteX88" fmla="*/ 134167 w 606862"/>
              <a:gd name="connsiteY88" fmla="*/ 560730 h 605874"/>
              <a:gd name="connsiteX89" fmla="*/ 45218 w 606862"/>
              <a:gd name="connsiteY89" fmla="*/ 471926 h 605874"/>
              <a:gd name="connsiteX90" fmla="*/ 37418 w 606862"/>
              <a:gd name="connsiteY90" fmla="*/ 453850 h 605874"/>
              <a:gd name="connsiteX91" fmla="*/ 45218 w 606862"/>
              <a:gd name="connsiteY91" fmla="*/ 435773 h 605874"/>
              <a:gd name="connsiteX92" fmla="*/ 77529 w 606862"/>
              <a:gd name="connsiteY92" fmla="*/ 403515 h 605874"/>
              <a:gd name="connsiteX93" fmla="*/ 72329 w 606862"/>
              <a:gd name="connsiteY93" fmla="*/ 391927 h 605874"/>
              <a:gd name="connsiteX94" fmla="*/ 25905 w 606862"/>
              <a:gd name="connsiteY94" fmla="*/ 391927 h 605874"/>
              <a:gd name="connsiteX95" fmla="*/ 0 w 606862"/>
              <a:gd name="connsiteY95" fmla="*/ 366065 h 605874"/>
              <a:gd name="connsiteX96" fmla="*/ 0 w 606862"/>
              <a:gd name="connsiteY96" fmla="*/ 239810 h 605874"/>
              <a:gd name="connsiteX97" fmla="*/ 25905 w 606862"/>
              <a:gd name="connsiteY97" fmla="*/ 213947 h 605874"/>
              <a:gd name="connsiteX98" fmla="*/ 72144 w 606862"/>
              <a:gd name="connsiteY98" fmla="*/ 213947 h 605874"/>
              <a:gd name="connsiteX99" fmla="*/ 77343 w 606862"/>
              <a:gd name="connsiteY99" fmla="*/ 202360 h 605874"/>
              <a:gd name="connsiteX100" fmla="*/ 45032 w 606862"/>
              <a:gd name="connsiteY100" fmla="*/ 170101 h 605874"/>
              <a:gd name="connsiteX101" fmla="*/ 37233 w 606862"/>
              <a:gd name="connsiteY101" fmla="*/ 152024 h 605874"/>
              <a:gd name="connsiteX102" fmla="*/ 45032 w 606862"/>
              <a:gd name="connsiteY102" fmla="*/ 133948 h 605874"/>
              <a:gd name="connsiteX103" fmla="*/ 134074 w 606862"/>
              <a:gd name="connsiteY103" fmla="*/ 45144 h 605874"/>
              <a:gd name="connsiteX104" fmla="*/ 170192 w 606862"/>
              <a:gd name="connsiteY104" fmla="*/ 45144 h 605874"/>
              <a:gd name="connsiteX105" fmla="*/ 202504 w 606862"/>
              <a:gd name="connsiteY105" fmla="*/ 77403 h 605874"/>
              <a:gd name="connsiteX106" fmla="*/ 214203 w 606862"/>
              <a:gd name="connsiteY106" fmla="*/ 72211 h 605874"/>
              <a:gd name="connsiteX107" fmla="*/ 214203 w 606862"/>
              <a:gd name="connsiteY107" fmla="*/ 25862 h 605874"/>
              <a:gd name="connsiteX108" fmla="*/ 240015 w 606862"/>
              <a:gd name="connsiteY108" fmla="*/ 0 h 60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606862" h="605874">
                <a:moveTo>
                  <a:pt x="303336" y="213981"/>
                </a:moveTo>
                <a:cubicBezTo>
                  <a:pt x="254306" y="213981"/>
                  <a:pt x="214283" y="253933"/>
                  <a:pt x="214283" y="302877"/>
                </a:cubicBezTo>
                <a:cubicBezTo>
                  <a:pt x="214283" y="351821"/>
                  <a:pt x="254306" y="391681"/>
                  <a:pt x="303336" y="391681"/>
                </a:cubicBezTo>
                <a:cubicBezTo>
                  <a:pt x="352366" y="391681"/>
                  <a:pt x="392296" y="351821"/>
                  <a:pt x="392296" y="302877"/>
                </a:cubicBezTo>
                <a:cubicBezTo>
                  <a:pt x="392296" y="253933"/>
                  <a:pt x="352366" y="213981"/>
                  <a:pt x="303336" y="213981"/>
                </a:cubicBezTo>
                <a:close/>
                <a:moveTo>
                  <a:pt x="303336" y="162441"/>
                </a:moveTo>
                <a:cubicBezTo>
                  <a:pt x="380781" y="162441"/>
                  <a:pt x="443926" y="225475"/>
                  <a:pt x="443926" y="302877"/>
                </a:cubicBezTo>
                <a:cubicBezTo>
                  <a:pt x="443926" y="380186"/>
                  <a:pt x="380781" y="443220"/>
                  <a:pt x="303336" y="443220"/>
                </a:cubicBezTo>
                <a:cubicBezTo>
                  <a:pt x="225798" y="443220"/>
                  <a:pt x="162653" y="380094"/>
                  <a:pt x="162653" y="302877"/>
                </a:cubicBezTo>
                <a:cubicBezTo>
                  <a:pt x="162653" y="225568"/>
                  <a:pt x="225798" y="162441"/>
                  <a:pt x="303336" y="162441"/>
                </a:cubicBezTo>
                <a:close/>
                <a:moveTo>
                  <a:pt x="265827" y="51540"/>
                </a:moveTo>
                <a:lnTo>
                  <a:pt x="265827" y="90195"/>
                </a:lnTo>
                <a:cubicBezTo>
                  <a:pt x="265827" y="101875"/>
                  <a:pt x="258028" y="112072"/>
                  <a:pt x="247722" y="114667"/>
                </a:cubicBezTo>
                <a:cubicBezTo>
                  <a:pt x="234815" y="118560"/>
                  <a:pt x="222002" y="123752"/>
                  <a:pt x="210303" y="130148"/>
                </a:cubicBezTo>
                <a:cubicBezTo>
                  <a:pt x="200090" y="135339"/>
                  <a:pt x="188391" y="134134"/>
                  <a:pt x="179385" y="126347"/>
                </a:cubicBezTo>
                <a:lnTo>
                  <a:pt x="152273" y="99279"/>
                </a:lnTo>
                <a:lnTo>
                  <a:pt x="99441" y="152024"/>
                </a:lnTo>
                <a:lnTo>
                  <a:pt x="126553" y="179185"/>
                </a:lnTo>
                <a:cubicBezTo>
                  <a:pt x="134167" y="186879"/>
                  <a:pt x="136767" y="199857"/>
                  <a:pt x="130360" y="210147"/>
                </a:cubicBezTo>
                <a:cubicBezTo>
                  <a:pt x="123954" y="221641"/>
                  <a:pt x="118754" y="234619"/>
                  <a:pt x="114854" y="247411"/>
                </a:cubicBezTo>
                <a:cubicBezTo>
                  <a:pt x="111048" y="257701"/>
                  <a:pt x="102041" y="265487"/>
                  <a:pt x="90342" y="265487"/>
                </a:cubicBezTo>
                <a:lnTo>
                  <a:pt x="51624" y="265487"/>
                </a:lnTo>
                <a:lnTo>
                  <a:pt x="51624" y="340295"/>
                </a:lnTo>
                <a:lnTo>
                  <a:pt x="90342" y="340295"/>
                </a:lnTo>
                <a:cubicBezTo>
                  <a:pt x="102041" y="340295"/>
                  <a:pt x="112255" y="348081"/>
                  <a:pt x="114854" y="358278"/>
                </a:cubicBezTo>
                <a:cubicBezTo>
                  <a:pt x="118754" y="371163"/>
                  <a:pt x="123954" y="384048"/>
                  <a:pt x="130360" y="395635"/>
                </a:cubicBezTo>
                <a:cubicBezTo>
                  <a:pt x="135560" y="405925"/>
                  <a:pt x="134353" y="417512"/>
                  <a:pt x="126553" y="426504"/>
                </a:cubicBezTo>
                <a:lnTo>
                  <a:pt x="99441" y="453571"/>
                </a:lnTo>
                <a:lnTo>
                  <a:pt x="152273" y="506409"/>
                </a:lnTo>
                <a:lnTo>
                  <a:pt x="179477" y="479341"/>
                </a:lnTo>
                <a:cubicBezTo>
                  <a:pt x="187184" y="471648"/>
                  <a:pt x="200183" y="469052"/>
                  <a:pt x="210489" y="475448"/>
                </a:cubicBezTo>
                <a:cubicBezTo>
                  <a:pt x="222002" y="481937"/>
                  <a:pt x="235001" y="487128"/>
                  <a:pt x="247814" y="490929"/>
                </a:cubicBezTo>
                <a:cubicBezTo>
                  <a:pt x="258121" y="494729"/>
                  <a:pt x="265920" y="503814"/>
                  <a:pt x="265920" y="515401"/>
                </a:cubicBezTo>
                <a:lnTo>
                  <a:pt x="265920" y="554056"/>
                </a:lnTo>
                <a:lnTo>
                  <a:pt x="340849" y="554056"/>
                </a:lnTo>
                <a:lnTo>
                  <a:pt x="340849" y="515401"/>
                </a:lnTo>
                <a:cubicBezTo>
                  <a:pt x="340849" y="503814"/>
                  <a:pt x="348649" y="493524"/>
                  <a:pt x="358862" y="490929"/>
                </a:cubicBezTo>
                <a:cubicBezTo>
                  <a:pt x="371768" y="487128"/>
                  <a:pt x="384674" y="481937"/>
                  <a:pt x="396280" y="475448"/>
                </a:cubicBezTo>
                <a:cubicBezTo>
                  <a:pt x="406586" y="470257"/>
                  <a:pt x="418193" y="471555"/>
                  <a:pt x="427199" y="479341"/>
                </a:cubicBezTo>
                <a:lnTo>
                  <a:pt x="454311" y="506409"/>
                </a:lnTo>
                <a:lnTo>
                  <a:pt x="507235" y="453479"/>
                </a:lnTo>
                <a:lnTo>
                  <a:pt x="480123" y="426411"/>
                </a:lnTo>
                <a:cubicBezTo>
                  <a:pt x="472416" y="418717"/>
                  <a:pt x="469817" y="405739"/>
                  <a:pt x="476223" y="395543"/>
                </a:cubicBezTo>
                <a:cubicBezTo>
                  <a:pt x="482723" y="384048"/>
                  <a:pt x="487922" y="371070"/>
                  <a:pt x="491729" y="358185"/>
                </a:cubicBezTo>
                <a:cubicBezTo>
                  <a:pt x="495536" y="347896"/>
                  <a:pt x="504635" y="340109"/>
                  <a:pt x="516241" y="340109"/>
                </a:cubicBezTo>
                <a:lnTo>
                  <a:pt x="554959" y="340109"/>
                </a:lnTo>
                <a:lnTo>
                  <a:pt x="554959" y="265395"/>
                </a:lnTo>
                <a:lnTo>
                  <a:pt x="516241" y="265395"/>
                </a:lnTo>
                <a:cubicBezTo>
                  <a:pt x="504635" y="265395"/>
                  <a:pt x="494329" y="257608"/>
                  <a:pt x="491729" y="247318"/>
                </a:cubicBezTo>
                <a:cubicBezTo>
                  <a:pt x="487922" y="234433"/>
                  <a:pt x="482723" y="221641"/>
                  <a:pt x="476223" y="209961"/>
                </a:cubicBezTo>
                <a:cubicBezTo>
                  <a:pt x="471024" y="199764"/>
                  <a:pt x="472324" y="188084"/>
                  <a:pt x="480123" y="179093"/>
                </a:cubicBezTo>
                <a:lnTo>
                  <a:pt x="507235" y="152024"/>
                </a:lnTo>
                <a:lnTo>
                  <a:pt x="454311" y="99279"/>
                </a:lnTo>
                <a:lnTo>
                  <a:pt x="427106" y="126347"/>
                </a:lnTo>
                <a:cubicBezTo>
                  <a:pt x="419400" y="133948"/>
                  <a:pt x="406401" y="136544"/>
                  <a:pt x="396187" y="130148"/>
                </a:cubicBezTo>
                <a:cubicBezTo>
                  <a:pt x="384674" y="123752"/>
                  <a:pt x="371675" y="118560"/>
                  <a:pt x="358769" y="114667"/>
                </a:cubicBezTo>
                <a:cubicBezTo>
                  <a:pt x="348463" y="110867"/>
                  <a:pt x="340664" y="101875"/>
                  <a:pt x="340664" y="90195"/>
                </a:cubicBezTo>
                <a:lnTo>
                  <a:pt x="340664" y="51540"/>
                </a:lnTo>
                <a:close/>
                <a:moveTo>
                  <a:pt x="240015" y="0"/>
                </a:moveTo>
                <a:lnTo>
                  <a:pt x="366476" y="0"/>
                </a:lnTo>
                <a:cubicBezTo>
                  <a:pt x="380682" y="0"/>
                  <a:pt x="392288" y="11587"/>
                  <a:pt x="392288" y="25862"/>
                </a:cubicBezTo>
                <a:lnTo>
                  <a:pt x="392288" y="72211"/>
                </a:lnTo>
                <a:cubicBezTo>
                  <a:pt x="396187" y="73509"/>
                  <a:pt x="400087" y="74807"/>
                  <a:pt x="403987" y="77403"/>
                </a:cubicBezTo>
                <a:lnTo>
                  <a:pt x="436298" y="45144"/>
                </a:lnTo>
                <a:cubicBezTo>
                  <a:pt x="446512" y="34854"/>
                  <a:pt x="462110" y="34854"/>
                  <a:pt x="472416" y="45144"/>
                </a:cubicBezTo>
                <a:lnTo>
                  <a:pt x="561459" y="133948"/>
                </a:lnTo>
                <a:cubicBezTo>
                  <a:pt x="571672" y="144238"/>
                  <a:pt x="571672" y="159811"/>
                  <a:pt x="561459" y="170101"/>
                </a:cubicBezTo>
                <a:lnTo>
                  <a:pt x="529147" y="202360"/>
                </a:lnTo>
                <a:cubicBezTo>
                  <a:pt x="530447" y="206161"/>
                  <a:pt x="533047" y="210147"/>
                  <a:pt x="534347" y="213947"/>
                </a:cubicBezTo>
                <a:lnTo>
                  <a:pt x="580771" y="213947"/>
                </a:lnTo>
                <a:cubicBezTo>
                  <a:pt x="594977" y="213947"/>
                  <a:pt x="606583" y="225442"/>
                  <a:pt x="606862" y="239625"/>
                </a:cubicBezTo>
                <a:lnTo>
                  <a:pt x="606862" y="366065"/>
                </a:lnTo>
                <a:cubicBezTo>
                  <a:pt x="606862" y="380340"/>
                  <a:pt x="595256" y="391927"/>
                  <a:pt x="580957" y="391927"/>
                </a:cubicBezTo>
                <a:lnTo>
                  <a:pt x="534533" y="391927"/>
                </a:lnTo>
                <a:cubicBezTo>
                  <a:pt x="533233" y="395728"/>
                  <a:pt x="531933" y="399714"/>
                  <a:pt x="529333" y="403515"/>
                </a:cubicBezTo>
                <a:lnTo>
                  <a:pt x="561644" y="435773"/>
                </a:lnTo>
                <a:cubicBezTo>
                  <a:pt x="571951" y="446063"/>
                  <a:pt x="571951" y="461636"/>
                  <a:pt x="561644" y="471926"/>
                </a:cubicBezTo>
                <a:lnTo>
                  <a:pt x="472695" y="560730"/>
                </a:lnTo>
                <a:cubicBezTo>
                  <a:pt x="462389" y="571020"/>
                  <a:pt x="446790" y="571020"/>
                  <a:pt x="436484" y="560730"/>
                </a:cubicBezTo>
                <a:lnTo>
                  <a:pt x="404172" y="528471"/>
                </a:lnTo>
                <a:cubicBezTo>
                  <a:pt x="400366" y="529862"/>
                  <a:pt x="396373" y="532457"/>
                  <a:pt x="392566" y="533662"/>
                </a:cubicBezTo>
                <a:lnTo>
                  <a:pt x="392566" y="580011"/>
                </a:lnTo>
                <a:cubicBezTo>
                  <a:pt x="392566" y="594287"/>
                  <a:pt x="380960" y="605874"/>
                  <a:pt x="366661" y="605874"/>
                </a:cubicBezTo>
                <a:lnTo>
                  <a:pt x="240201" y="605874"/>
                </a:lnTo>
                <a:cubicBezTo>
                  <a:pt x="225902" y="605874"/>
                  <a:pt x="214296" y="594287"/>
                  <a:pt x="214296" y="580011"/>
                </a:cubicBezTo>
                <a:lnTo>
                  <a:pt x="214296" y="533662"/>
                </a:lnTo>
                <a:cubicBezTo>
                  <a:pt x="210489" y="532365"/>
                  <a:pt x="206497" y="531067"/>
                  <a:pt x="202690" y="528471"/>
                </a:cubicBezTo>
                <a:lnTo>
                  <a:pt x="170378" y="560730"/>
                </a:lnTo>
                <a:cubicBezTo>
                  <a:pt x="160072" y="571020"/>
                  <a:pt x="144473" y="571020"/>
                  <a:pt x="134167" y="560730"/>
                </a:cubicBezTo>
                <a:lnTo>
                  <a:pt x="45218" y="471926"/>
                </a:lnTo>
                <a:cubicBezTo>
                  <a:pt x="40018" y="466735"/>
                  <a:pt x="37418" y="460246"/>
                  <a:pt x="37418" y="453850"/>
                </a:cubicBezTo>
                <a:cubicBezTo>
                  <a:pt x="37418" y="447453"/>
                  <a:pt x="40018" y="440965"/>
                  <a:pt x="45218" y="435773"/>
                </a:cubicBezTo>
                <a:lnTo>
                  <a:pt x="77529" y="403515"/>
                </a:lnTo>
                <a:cubicBezTo>
                  <a:pt x="76136" y="399714"/>
                  <a:pt x="73537" y="395728"/>
                  <a:pt x="72329" y="391927"/>
                </a:cubicBezTo>
                <a:lnTo>
                  <a:pt x="25905" y="391927"/>
                </a:lnTo>
                <a:cubicBezTo>
                  <a:pt x="11606" y="391927"/>
                  <a:pt x="0" y="380340"/>
                  <a:pt x="0" y="366065"/>
                </a:cubicBezTo>
                <a:lnTo>
                  <a:pt x="0" y="239810"/>
                </a:lnTo>
                <a:cubicBezTo>
                  <a:pt x="0" y="225534"/>
                  <a:pt x="11606" y="213947"/>
                  <a:pt x="25905" y="213947"/>
                </a:cubicBezTo>
                <a:lnTo>
                  <a:pt x="72144" y="213947"/>
                </a:lnTo>
                <a:cubicBezTo>
                  <a:pt x="73537" y="210147"/>
                  <a:pt x="74744" y="206161"/>
                  <a:pt x="77343" y="202360"/>
                </a:cubicBezTo>
                <a:lnTo>
                  <a:pt x="45032" y="170101"/>
                </a:lnTo>
                <a:cubicBezTo>
                  <a:pt x="39832" y="164910"/>
                  <a:pt x="37233" y="158421"/>
                  <a:pt x="37233" y="152024"/>
                </a:cubicBezTo>
                <a:cubicBezTo>
                  <a:pt x="37233" y="145628"/>
                  <a:pt x="39832" y="139139"/>
                  <a:pt x="45032" y="133948"/>
                </a:cubicBezTo>
                <a:lnTo>
                  <a:pt x="134074" y="45144"/>
                </a:lnTo>
                <a:cubicBezTo>
                  <a:pt x="144380" y="34854"/>
                  <a:pt x="159979" y="34854"/>
                  <a:pt x="170192" y="45144"/>
                </a:cubicBezTo>
                <a:lnTo>
                  <a:pt x="202504" y="77403"/>
                </a:lnTo>
                <a:cubicBezTo>
                  <a:pt x="206404" y="76012"/>
                  <a:pt x="210303" y="73417"/>
                  <a:pt x="214203" y="72211"/>
                </a:cubicBezTo>
                <a:lnTo>
                  <a:pt x="214203" y="25862"/>
                </a:lnTo>
                <a:cubicBezTo>
                  <a:pt x="214203" y="11587"/>
                  <a:pt x="225809" y="0"/>
                  <a:pt x="2400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CDB3D03-1D0C-4D16-A275-A55BA598E06E}"/>
              </a:ext>
            </a:extLst>
          </p:cNvPr>
          <p:cNvGrpSpPr/>
          <p:nvPr/>
        </p:nvGrpSpPr>
        <p:grpSpPr>
          <a:xfrm>
            <a:off x="1075481" y="4908139"/>
            <a:ext cx="2086400" cy="868860"/>
            <a:chOff x="6818242" y="1725490"/>
            <a:chExt cx="2411081" cy="868972"/>
          </a:xfrm>
        </p:grpSpPr>
        <p:sp>
          <p:nvSpPr>
            <p:cNvPr id="30" name="文本框 6">
              <a:extLst>
                <a:ext uri="{FF2B5EF4-FFF2-40B4-BE49-F238E27FC236}">
                  <a16:creationId xmlns:a16="http://schemas.microsoft.com/office/drawing/2014/main" id="{1296A867-285A-48A4-9886-47C3A4DD4314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1" name="文本框 7">
              <a:extLst>
                <a:ext uri="{FF2B5EF4-FFF2-40B4-BE49-F238E27FC236}">
                  <a16:creationId xmlns:a16="http://schemas.microsoft.com/office/drawing/2014/main" id="{05AD636C-E5C3-41A9-AB33-0DED09934B7C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79788FB-C7FD-4DFF-B70C-D22C11DDF3FB}"/>
              </a:ext>
            </a:extLst>
          </p:cNvPr>
          <p:cNvGrpSpPr/>
          <p:nvPr/>
        </p:nvGrpSpPr>
        <p:grpSpPr>
          <a:xfrm>
            <a:off x="5058356" y="4908139"/>
            <a:ext cx="2086400" cy="868860"/>
            <a:chOff x="6818242" y="1725490"/>
            <a:chExt cx="2411081" cy="868972"/>
          </a:xfrm>
        </p:grpSpPr>
        <p:sp>
          <p:nvSpPr>
            <p:cNvPr id="33" name="文本框 6">
              <a:extLst>
                <a:ext uri="{FF2B5EF4-FFF2-40B4-BE49-F238E27FC236}">
                  <a16:creationId xmlns:a16="http://schemas.microsoft.com/office/drawing/2014/main" id="{BFCC1979-7A39-423B-ABBD-8D21C9E3FD62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4" name="文本框 7">
              <a:extLst>
                <a:ext uri="{FF2B5EF4-FFF2-40B4-BE49-F238E27FC236}">
                  <a16:creationId xmlns:a16="http://schemas.microsoft.com/office/drawing/2014/main" id="{85654654-074E-4720-AEFE-9095DCE447DC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4F904EBA-630B-449B-B9C8-35236D48008E}"/>
              </a:ext>
            </a:extLst>
          </p:cNvPr>
          <p:cNvGrpSpPr/>
          <p:nvPr/>
        </p:nvGrpSpPr>
        <p:grpSpPr>
          <a:xfrm>
            <a:off x="9066622" y="4908139"/>
            <a:ext cx="2086400" cy="868860"/>
            <a:chOff x="6818242" y="1725490"/>
            <a:chExt cx="2411081" cy="868972"/>
          </a:xfrm>
        </p:grpSpPr>
        <p:sp>
          <p:nvSpPr>
            <p:cNvPr id="36" name="文本框 6">
              <a:extLst>
                <a:ext uri="{FF2B5EF4-FFF2-40B4-BE49-F238E27FC236}">
                  <a16:creationId xmlns:a16="http://schemas.microsoft.com/office/drawing/2014/main" id="{58440D95-32D5-4FEB-A942-509A00E5737C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7" name="文本框 7">
              <a:extLst>
                <a:ext uri="{FF2B5EF4-FFF2-40B4-BE49-F238E27FC236}">
                  <a16:creationId xmlns:a16="http://schemas.microsoft.com/office/drawing/2014/main" id="{21507427-46EC-4162-B9FD-75BE3553DB40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sp>
        <p:nvSpPr>
          <p:cNvPr id="38" name="文本框 6">
            <a:extLst>
              <a:ext uri="{FF2B5EF4-FFF2-40B4-BE49-F238E27FC236}">
                <a16:creationId xmlns:a16="http://schemas.microsoft.com/office/drawing/2014/main" id="{7157833E-39C9-46C6-BD0D-955964720389}"/>
              </a:ext>
            </a:extLst>
          </p:cNvPr>
          <p:cNvSpPr txBox="1"/>
          <p:nvPr/>
        </p:nvSpPr>
        <p:spPr>
          <a:xfrm>
            <a:off x="3432952" y="5233061"/>
            <a:ext cx="1367024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39" name="文本框 6">
            <a:extLst>
              <a:ext uri="{FF2B5EF4-FFF2-40B4-BE49-F238E27FC236}">
                <a16:creationId xmlns:a16="http://schemas.microsoft.com/office/drawing/2014/main" id="{E3A56566-19C1-45F5-A60D-91D5B9F4E24F}"/>
              </a:ext>
            </a:extLst>
          </p:cNvPr>
          <p:cNvSpPr txBox="1"/>
          <p:nvPr/>
        </p:nvSpPr>
        <p:spPr>
          <a:xfrm>
            <a:off x="7434876" y="5233061"/>
            <a:ext cx="1367024" cy="7875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09">
              <a:lnSpc>
                <a:spcPct val="130000"/>
              </a:lnSpc>
              <a:defRPr/>
            </a:pPr>
            <a:r>
              <a:rPr lang="en-US" altLang="zh-CN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  <a:endParaRPr lang="zh-CN" altLang="en-US" sz="1200" kern="0" dirty="0">
              <a:gradFill flip="none" rotWithShape="1">
                <a:gsLst>
                  <a:gs pos="0">
                    <a:prstClr val="black">
                      <a:lumMod val="50000"/>
                      <a:lumOff val="50000"/>
                    </a:prstClr>
                  </a:gs>
                  <a:gs pos="100000">
                    <a:prstClr val="white">
                      <a:lumMod val="75000"/>
                    </a:prstClr>
                  </a:gs>
                </a:gsLst>
                <a:lin ang="5400000" scaled="1"/>
                <a:tileRect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0843ACD7-B801-4D5D-B448-12453825EFBC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D7BAB426-EB12-4409-B260-634FEF0F1A70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7" name="文本框 7">
              <a:extLst>
                <a:ext uri="{FF2B5EF4-FFF2-40B4-BE49-F238E27FC236}">
                  <a16:creationId xmlns:a16="http://schemas.microsoft.com/office/drawing/2014/main" id="{871146F3-961C-4106-9BA9-DD476BC368C8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2FFBBD0A-1E55-430F-B572-36D927B101FA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484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40" grpId="0" animBg="1"/>
      <p:bldP spid="42" grpId="0" animBg="1"/>
      <p:bldP spid="44" grpId="0" animBg="1"/>
      <p:bldP spid="41" grpId="0" animBg="1"/>
      <p:bldP spid="43" grpId="0" animBg="1"/>
      <p:bldP spid="38" grpId="0"/>
      <p:bldP spid="3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角 2">
            <a:extLst>
              <a:ext uri="{FF2B5EF4-FFF2-40B4-BE49-F238E27FC236}">
                <a16:creationId xmlns:a16="http://schemas.microsoft.com/office/drawing/2014/main" id="{747A63D8-2140-4547-AF01-BA6B02DBE7F6}"/>
              </a:ext>
            </a:extLst>
          </p:cNvPr>
          <p:cNvSpPr/>
          <p:nvPr/>
        </p:nvSpPr>
        <p:spPr>
          <a:xfrm>
            <a:off x="5263952" y="2249699"/>
            <a:ext cx="120146" cy="91047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91457408-C71F-4E68-9D70-90952A602629}"/>
              </a:ext>
            </a:extLst>
          </p:cNvPr>
          <p:cNvSpPr/>
          <p:nvPr/>
        </p:nvSpPr>
        <p:spPr>
          <a:xfrm>
            <a:off x="5263952" y="3501350"/>
            <a:ext cx="120146" cy="91047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2271F03-B0F6-4C93-92AD-A8205111624D}"/>
              </a:ext>
            </a:extLst>
          </p:cNvPr>
          <p:cNvSpPr/>
          <p:nvPr/>
        </p:nvSpPr>
        <p:spPr>
          <a:xfrm>
            <a:off x="5263952" y="4753001"/>
            <a:ext cx="120146" cy="91047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048948F-6357-4429-B216-5813B6710E25}"/>
              </a:ext>
            </a:extLst>
          </p:cNvPr>
          <p:cNvGrpSpPr/>
          <p:nvPr/>
        </p:nvGrpSpPr>
        <p:grpSpPr>
          <a:xfrm>
            <a:off x="1544436" y="2163605"/>
            <a:ext cx="2793636" cy="3552174"/>
            <a:chOff x="3060478" y="2286376"/>
            <a:chExt cx="1756254" cy="2233118"/>
          </a:xfrm>
        </p:grpSpPr>
        <p:sp>
          <p:nvSpPr>
            <p:cNvPr id="9" name="ExtraShape">
              <a:extLst>
                <a:ext uri="{FF2B5EF4-FFF2-40B4-BE49-F238E27FC236}">
                  <a16:creationId xmlns:a16="http://schemas.microsoft.com/office/drawing/2014/main" id="{3B7880F1-DC3B-4D49-8887-E897B09BE95B}"/>
                </a:ext>
              </a:extLst>
            </p:cNvPr>
            <p:cNvSpPr/>
            <p:nvPr/>
          </p:nvSpPr>
          <p:spPr>
            <a:xfrm flipH="1">
              <a:off x="3695215" y="4036227"/>
              <a:ext cx="760395" cy="48326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692" y="43693"/>
                  </a:moveTo>
                  <a:lnTo>
                    <a:pt x="22701" y="43787"/>
                  </a:lnTo>
                  <a:lnTo>
                    <a:pt x="21774" y="44038"/>
                  </a:lnTo>
                  <a:lnTo>
                    <a:pt x="20930" y="44509"/>
                  </a:lnTo>
                  <a:lnTo>
                    <a:pt x="20129" y="45043"/>
                  </a:lnTo>
                  <a:lnTo>
                    <a:pt x="19371" y="45796"/>
                  </a:lnTo>
                  <a:lnTo>
                    <a:pt x="18717" y="46643"/>
                  </a:lnTo>
                  <a:lnTo>
                    <a:pt x="18106" y="47617"/>
                  </a:lnTo>
                  <a:lnTo>
                    <a:pt x="17537" y="48684"/>
                  </a:lnTo>
                  <a:lnTo>
                    <a:pt x="17052" y="49877"/>
                  </a:lnTo>
                  <a:lnTo>
                    <a:pt x="16673" y="51132"/>
                  </a:lnTo>
                  <a:lnTo>
                    <a:pt x="16314" y="52450"/>
                  </a:lnTo>
                  <a:lnTo>
                    <a:pt x="15998" y="53832"/>
                  </a:lnTo>
                  <a:lnTo>
                    <a:pt x="15787" y="55244"/>
                  </a:lnTo>
                  <a:lnTo>
                    <a:pt x="15619" y="56688"/>
                  </a:lnTo>
                  <a:lnTo>
                    <a:pt x="15534" y="58195"/>
                  </a:lnTo>
                  <a:lnTo>
                    <a:pt x="15492" y="59670"/>
                  </a:lnTo>
                  <a:lnTo>
                    <a:pt x="15534" y="61177"/>
                  </a:lnTo>
                  <a:lnTo>
                    <a:pt x="15619" y="62652"/>
                  </a:lnTo>
                  <a:lnTo>
                    <a:pt x="15787" y="64127"/>
                  </a:lnTo>
                  <a:lnTo>
                    <a:pt x="15998" y="65540"/>
                  </a:lnTo>
                  <a:lnTo>
                    <a:pt x="16314" y="66921"/>
                  </a:lnTo>
                  <a:lnTo>
                    <a:pt x="16673" y="68239"/>
                  </a:lnTo>
                  <a:lnTo>
                    <a:pt x="17052" y="69495"/>
                  </a:lnTo>
                  <a:lnTo>
                    <a:pt x="17537" y="70656"/>
                  </a:lnTo>
                  <a:lnTo>
                    <a:pt x="18106" y="71723"/>
                  </a:lnTo>
                  <a:lnTo>
                    <a:pt x="18717" y="72696"/>
                  </a:lnTo>
                  <a:lnTo>
                    <a:pt x="19371" y="73544"/>
                  </a:lnTo>
                  <a:lnTo>
                    <a:pt x="20129" y="74266"/>
                  </a:lnTo>
                  <a:lnTo>
                    <a:pt x="20930" y="74862"/>
                  </a:lnTo>
                  <a:lnTo>
                    <a:pt x="21774" y="75302"/>
                  </a:lnTo>
                  <a:lnTo>
                    <a:pt x="22701" y="75553"/>
                  </a:lnTo>
                  <a:lnTo>
                    <a:pt x="23692" y="75647"/>
                  </a:lnTo>
                  <a:lnTo>
                    <a:pt x="96265" y="75647"/>
                  </a:lnTo>
                  <a:lnTo>
                    <a:pt x="97256" y="75553"/>
                  </a:lnTo>
                  <a:lnTo>
                    <a:pt x="98183" y="75302"/>
                  </a:lnTo>
                  <a:lnTo>
                    <a:pt x="99047" y="74862"/>
                  </a:lnTo>
                  <a:lnTo>
                    <a:pt x="99848" y="74266"/>
                  </a:lnTo>
                  <a:lnTo>
                    <a:pt x="100586" y="73544"/>
                  </a:lnTo>
                  <a:lnTo>
                    <a:pt x="101261" y="72696"/>
                  </a:lnTo>
                  <a:lnTo>
                    <a:pt x="101893" y="71723"/>
                  </a:lnTo>
                  <a:lnTo>
                    <a:pt x="102420" y="70656"/>
                  </a:lnTo>
                  <a:lnTo>
                    <a:pt x="102905" y="69495"/>
                  </a:lnTo>
                  <a:lnTo>
                    <a:pt x="103326" y="68239"/>
                  </a:lnTo>
                  <a:lnTo>
                    <a:pt x="103664" y="66921"/>
                  </a:lnTo>
                  <a:lnTo>
                    <a:pt x="103959" y="65540"/>
                  </a:lnTo>
                  <a:lnTo>
                    <a:pt x="104191" y="64127"/>
                  </a:lnTo>
                  <a:lnTo>
                    <a:pt x="104359" y="62652"/>
                  </a:lnTo>
                  <a:lnTo>
                    <a:pt x="104444" y="61177"/>
                  </a:lnTo>
                  <a:lnTo>
                    <a:pt x="104465" y="59670"/>
                  </a:lnTo>
                  <a:lnTo>
                    <a:pt x="104444" y="58195"/>
                  </a:lnTo>
                  <a:lnTo>
                    <a:pt x="104359" y="56688"/>
                  </a:lnTo>
                  <a:lnTo>
                    <a:pt x="104191" y="55244"/>
                  </a:lnTo>
                  <a:lnTo>
                    <a:pt x="103959" y="53832"/>
                  </a:lnTo>
                  <a:lnTo>
                    <a:pt x="103664" y="52450"/>
                  </a:lnTo>
                  <a:lnTo>
                    <a:pt x="103326" y="51132"/>
                  </a:lnTo>
                  <a:lnTo>
                    <a:pt x="102905" y="49877"/>
                  </a:lnTo>
                  <a:lnTo>
                    <a:pt x="102420" y="48684"/>
                  </a:lnTo>
                  <a:lnTo>
                    <a:pt x="101872" y="47617"/>
                  </a:lnTo>
                  <a:lnTo>
                    <a:pt x="101261" y="46643"/>
                  </a:lnTo>
                  <a:lnTo>
                    <a:pt x="100586" y="45796"/>
                  </a:lnTo>
                  <a:lnTo>
                    <a:pt x="99848" y="45043"/>
                  </a:lnTo>
                  <a:lnTo>
                    <a:pt x="99047" y="44509"/>
                  </a:lnTo>
                  <a:lnTo>
                    <a:pt x="98183" y="44038"/>
                  </a:lnTo>
                  <a:lnTo>
                    <a:pt x="97256" y="43787"/>
                  </a:lnTo>
                  <a:lnTo>
                    <a:pt x="96265" y="43693"/>
                  </a:lnTo>
                  <a:lnTo>
                    <a:pt x="23692" y="43693"/>
                  </a:lnTo>
                  <a:close/>
                  <a:moveTo>
                    <a:pt x="10223" y="0"/>
                  </a:moveTo>
                  <a:lnTo>
                    <a:pt x="8979" y="94"/>
                  </a:lnTo>
                  <a:lnTo>
                    <a:pt x="7841" y="376"/>
                  </a:lnTo>
                  <a:lnTo>
                    <a:pt x="6766" y="816"/>
                  </a:lnTo>
                  <a:lnTo>
                    <a:pt x="5754" y="1381"/>
                  </a:lnTo>
                  <a:lnTo>
                    <a:pt x="4826" y="2103"/>
                  </a:lnTo>
                  <a:lnTo>
                    <a:pt x="3983" y="2950"/>
                  </a:lnTo>
                  <a:lnTo>
                    <a:pt x="3225" y="3923"/>
                  </a:lnTo>
                  <a:lnTo>
                    <a:pt x="2550" y="4990"/>
                  </a:lnTo>
                  <a:lnTo>
                    <a:pt x="1960" y="6152"/>
                  </a:lnTo>
                  <a:lnTo>
                    <a:pt x="1433" y="7439"/>
                  </a:lnTo>
                  <a:lnTo>
                    <a:pt x="990" y="8757"/>
                  </a:lnTo>
                  <a:lnTo>
                    <a:pt x="632" y="10107"/>
                  </a:lnTo>
                  <a:lnTo>
                    <a:pt x="337" y="11551"/>
                  </a:lnTo>
                  <a:lnTo>
                    <a:pt x="147" y="12995"/>
                  </a:lnTo>
                  <a:lnTo>
                    <a:pt x="42" y="14501"/>
                  </a:lnTo>
                  <a:lnTo>
                    <a:pt x="0" y="15976"/>
                  </a:lnTo>
                  <a:lnTo>
                    <a:pt x="42" y="17483"/>
                  </a:lnTo>
                  <a:lnTo>
                    <a:pt x="147" y="18958"/>
                  </a:lnTo>
                  <a:lnTo>
                    <a:pt x="337" y="20434"/>
                  </a:lnTo>
                  <a:lnTo>
                    <a:pt x="632" y="21846"/>
                  </a:lnTo>
                  <a:lnTo>
                    <a:pt x="990" y="23227"/>
                  </a:lnTo>
                  <a:lnTo>
                    <a:pt x="1433" y="24546"/>
                  </a:lnTo>
                  <a:lnTo>
                    <a:pt x="1960" y="25801"/>
                  </a:lnTo>
                  <a:lnTo>
                    <a:pt x="2550" y="26963"/>
                  </a:lnTo>
                  <a:lnTo>
                    <a:pt x="3225" y="28030"/>
                  </a:lnTo>
                  <a:lnTo>
                    <a:pt x="3983" y="29003"/>
                  </a:lnTo>
                  <a:lnTo>
                    <a:pt x="4826" y="29850"/>
                  </a:lnTo>
                  <a:lnTo>
                    <a:pt x="5754" y="30572"/>
                  </a:lnTo>
                  <a:lnTo>
                    <a:pt x="6766" y="31169"/>
                  </a:lnTo>
                  <a:lnTo>
                    <a:pt x="7841" y="31577"/>
                  </a:lnTo>
                  <a:lnTo>
                    <a:pt x="8979" y="31859"/>
                  </a:lnTo>
                  <a:lnTo>
                    <a:pt x="10223" y="31953"/>
                  </a:lnTo>
                  <a:lnTo>
                    <a:pt x="109734" y="31953"/>
                  </a:lnTo>
                  <a:lnTo>
                    <a:pt x="110978" y="31859"/>
                  </a:lnTo>
                  <a:lnTo>
                    <a:pt x="112137" y="31577"/>
                  </a:lnTo>
                  <a:lnTo>
                    <a:pt x="113233" y="31169"/>
                  </a:lnTo>
                  <a:lnTo>
                    <a:pt x="114224" y="30572"/>
                  </a:lnTo>
                  <a:lnTo>
                    <a:pt x="115151" y="29850"/>
                  </a:lnTo>
                  <a:lnTo>
                    <a:pt x="115974" y="29003"/>
                  </a:lnTo>
                  <a:lnTo>
                    <a:pt x="116753" y="28030"/>
                  </a:lnTo>
                  <a:lnTo>
                    <a:pt x="117407" y="26963"/>
                  </a:lnTo>
                  <a:lnTo>
                    <a:pt x="118039" y="25801"/>
                  </a:lnTo>
                  <a:lnTo>
                    <a:pt x="118545" y="24546"/>
                  </a:lnTo>
                  <a:lnTo>
                    <a:pt x="118988" y="23227"/>
                  </a:lnTo>
                  <a:lnTo>
                    <a:pt x="119346" y="21846"/>
                  </a:lnTo>
                  <a:lnTo>
                    <a:pt x="119620" y="20434"/>
                  </a:lnTo>
                  <a:lnTo>
                    <a:pt x="119810" y="18958"/>
                  </a:lnTo>
                  <a:lnTo>
                    <a:pt x="119957" y="17483"/>
                  </a:lnTo>
                  <a:lnTo>
                    <a:pt x="120000" y="15976"/>
                  </a:lnTo>
                  <a:lnTo>
                    <a:pt x="119957" y="14501"/>
                  </a:lnTo>
                  <a:lnTo>
                    <a:pt x="119810" y="12995"/>
                  </a:lnTo>
                  <a:lnTo>
                    <a:pt x="119620" y="11551"/>
                  </a:lnTo>
                  <a:lnTo>
                    <a:pt x="119346" y="10107"/>
                  </a:lnTo>
                  <a:lnTo>
                    <a:pt x="118988" y="8757"/>
                  </a:lnTo>
                  <a:lnTo>
                    <a:pt x="118545" y="7439"/>
                  </a:lnTo>
                  <a:lnTo>
                    <a:pt x="118039" y="6152"/>
                  </a:lnTo>
                  <a:lnTo>
                    <a:pt x="117428" y="4990"/>
                  </a:lnTo>
                  <a:lnTo>
                    <a:pt x="116753" y="3923"/>
                  </a:lnTo>
                  <a:lnTo>
                    <a:pt x="115974" y="2950"/>
                  </a:lnTo>
                  <a:lnTo>
                    <a:pt x="115151" y="2103"/>
                  </a:lnTo>
                  <a:lnTo>
                    <a:pt x="114224" y="1381"/>
                  </a:lnTo>
                  <a:lnTo>
                    <a:pt x="113233" y="816"/>
                  </a:lnTo>
                  <a:lnTo>
                    <a:pt x="112137" y="376"/>
                  </a:lnTo>
                  <a:lnTo>
                    <a:pt x="110978" y="94"/>
                  </a:lnTo>
                  <a:lnTo>
                    <a:pt x="109734" y="0"/>
                  </a:lnTo>
                  <a:lnTo>
                    <a:pt x="10223" y="0"/>
                  </a:lnTo>
                  <a:close/>
                  <a:moveTo>
                    <a:pt x="27992" y="87010"/>
                  </a:moveTo>
                  <a:lnTo>
                    <a:pt x="29594" y="90054"/>
                  </a:lnTo>
                  <a:lnTo>
                    <a:pt x="31217" y="93068"/>
                  </a:lnTo>
                  <a:lnTo>
                    <a:pt x="32039" y="94606"/>
                  </a:lnTo>
                  <a:lnTo>
                    <a:pt x="32882" y="96081"/>
                  </a:lnTo>
                  <a:lnTo>
                    <a:pt x="33704" y="97588"/>
                  </a:lnTo>
                  <a:lnTo>
                    <a:pt x="34568" y="99032"/>
                  </a:lnTo>
                  <a:lnTo>
                    <a:pt x="35432" y="100444"/>
                  </a:lnTo>
                  <a:lnTo>
                    <a:pt x="36318" y="101888"/>
                  </a:lnTo>
                  <a:lnTo>
                    <a:pt x="37203" y="103238"/>
                  </a:lnTo>
                  <a:lnTo>
                    <a:pt x="38109" y="104588"/>
                  </a:lnTo>
                  <a:lnTo>
                    <a:pt x="39037" y="105906"/>
                  </a:lnTo>
                  <a:lnTo>
                    <a:pt x="39964" y="107193"/>
                  </a:lnTo>
                  <a:lnTo>
                    <a:pt x="40913" y="108417"/>
                  </a:lnTo>
                  <a:lnTo>
                    <a:pt x="41861" y="109610"/>
                  </a:lnTo>
                  <a:lnTo>
                    <a:pt x="42852" y="110740"/>
                  </a:lnTo>
                  <a:lnTo>
                    <a:pt x="43843" y="111838"/>
                  </a:lnTo>
                  <a:lnTo>
                    <a:pt x="44855" y="112874"/>
                  </a:lnTo>
                  <a:lnTo>
                    <a:pt x="45887" y="113847"/>
                  </a:lnTo>
                  <a:lnTo>
                    <a:pt x="46941" y="114758"/>
                  </a:lnTo>
                  <a:lnTo>
                    <a:pt x="48037" y="115636"/>
                  </a:lnTo>
                  <a:lnTo>
                    <a:pt x="49112" y="116390"/>
                  </a:lnTo>
                  <a:lnTo>
                    <a:pt x="50230" y="117112"/>
                  </a:lnTo>
                  <a:lnTo>
                    <a:pt x="51389" y="117771"/>
                  </a:lnTo>
                  <a:lnTo>
                    <a:pt x="52548" y="118336"/>
                  </a:lnTo>
                  <a:lnTo>
                    <a:pt x="53750" y="118869"/>
                  </a:lnTo>
                  <a:lnTo>
                    <a:pt x="54951" y="119246"/>
                  </a:lnTo>
                  <a:lnTo>
                    <a:pt x="56195" y="119591"/>
                  </a:lnTo>
                  <a:lnTo>
                    <a:pt x="57460" y="119780"/>
                  </a:lnTo>
                  <a:lnTo>
                    <a:pt x="58745" y="119968"/>
                  </a:lnTo>
                  <a:lnTo>
                    <a:pt x="60073" y="120000"/>
                  </a:lnTo>
                  <a:lnTo>
                    <a:pt x="61359" y="119968"/>
                  </a:lnTo>
                  <a:lnTo>
                    <a:pt x="62603" y="119811"/>
                  </a:lnTo>
                  <a:lnTo>
                    <a:pt x="63846" y="119623"/>
                  </a:lnTo>
                  <a:lnTo>
                    <a:pt x="65048" y="119309"/>
                  </a:lnTo>
                  <a:lnTo>
                    <a:pt x="66249" y="118932"/>
                  </a:lnTo>
                  <a:lnTo>
                    <a:pt x="67409" y="118461"/>
                  </a:lnTo>
                  <a:lnTo>
                    <a:pt x="68568" y="117959"/>
                  </a:lnTo>
                  <a:lnTo>
                    <a:pt x="69685" y="117331"/>
                  </a:lnTo>
                  <a:lnTo>
                    <a:pt x="70781" y="116672"/>
                  </a:lnTo>
                  <a:lnTo>
                    <a:pt x="71898" y="115919"/>
                  </a:lnTo>
                  <a:lnTo>
                    <a:pt x="72952" y="115103"/>
                  </a:lnTo>
                  <a:lnTo>
                    <a:pt x="74006" y="114255"/>
                  </a:lnTo>
                  <a:lnTo>
                    <a:pt x="75018" y="113314"/>
                  </a:lnTo>
                  <a:lnTo>
                    <a:pt x="76030" y="112309"/>
                  </a:lnTo>
                  <a:lnTo>
                    <a:pt x="77020" y="111273"/>
                  </a:lnTo>
                  <a:lnTo>
                    <a:pt x="78011" y="110175"/>
                  </a:lnTo>
                  <a:lnTo>
                    <a:pt x="78981" y="108982"/>
                  </a:lnTo>
                  <a:lnTo>
                    <a:pt x="79887" y="107789"/>
                  </a:lnTo>
                  <a:lnTo>
                    <a:pt x="80815" y="106534"/>
                  </a:lnTo>
                  <a:lnTo>
                    <a:pt x="81721" y="105247"/>
                  </a:lnTo>
                  <a:lnTo>
                    <a:pt x="82606" y="103897"/>
                  </a:lnTo>
                  <a:lnTo>
                    <a:pt x="83492" y="102516"/>
                  </a:lnTo>
                  <a:lnTo>
                    <a:pt x="84356" y="101072"/>
                  </a:lnTo>
                  <a:lnTo>
                    <a:pt x="85199" y="99628"/>
                  </a:lnTo>
                  <a:lnTo>
                    <a:pt x="86000" y="98184"/>
                  </a:lnTo>
                  <a:lnTo>
                    <a:pt x="86822" y="96646"/>
                  </a:lnTo>
                  <a:lnTo>
                    <a:pt x="87623" y="95077"/>
                  </a:lnTo>
                  <a:lnTo>
                    <a:pt x="88382" y="93539"/>
                  </a:lnTo>
                  <a:lnTo>
                    <a:pt x="89162" y="91938"/>
                  </a:lnTo>
                  <a:lnTo>
                    <a:pt x="89920" y="90306"/>
                  </a:lnTo>
                  <a:lnTo>
                    <a:pt x="90637" y="88673"/>
                  </a:lnTo>
                  <a:lnTo>
                    <a:pt x="91375" y="87010"/>
                  </a:lnTo>
                  <a:lnTo>
                    <a:pt x="27992" y="8701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3810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0" name="ExtraShape">
              <a:extLst>
                <a:ext uri="{FF2B5EF4-FFF2-40B4-BE49-F238E27FC236}">
                  <a16:creationId xmlns:a16="http://schemas.microsoft.com/office/drawing/2014/main" id="{6DEDFBFA-DC5E-4EAC-8CFF-608E820E8BA9}"/>
                </a:ext>
              </a:extLst>
            </p:cNvPr>
            <p:cNvSpPr/>
            <p:nvPr/>
          </p:nvSpPr>
          <p:spPr>
            <a:xfrm flipH="1">
              <a:off x="3060478" y="2286376"/>
              <a:ext cx="1419031" cy="170471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873" y="6879"/>
                  </a:moveTo>
                  <a:lnTo>
                    <a:pt x="99915" y="10234"/>
                  </a:lnTo>
                  <a:lnTo>
                    <a:pt x="0" y="93310"/>
                  </a:lnTo>
                  <a:lnTo>
                    <a:pt x="0" y="119822"/>
                  </a:lnTo>
                  <a:lnTo>
                    <a:pt x="293" y="119857"/>
                  </a:lnTo>
                  <a:lnTo>
                    <a:pt x="541" y="119884"/>
                  </a:lnTo>
                  <a:lnTo>
                    <a:pt x="779" y="119911"/>
                  </a:lnTo>
                  <a:lnTo>
                    <a:pt x="1027" y="119928"/>
                  </a:lnTo>
                  <a:lnTo>
                    <a:pt x="1320" y="119955"/>
                  </a:lnTo>
                  <a:lnTo>
                    <a:pt x="1716" y="119964"/>
                  </a:lnTo>
                  <a:lnTo>
                    <a:pt x="2224" y="119973"/>
                  </a:lnTo>
                  <a:lnTo>
                    <a:pt x="2890" y="119982"/>
                  </a:lnTo>
                  <a:lnTo>
                    <a:pt x="3748" y="119991"/>
                  </a:lnTo>
                  <a:lnTo>
                    <a:pt x="4832" y="120000"/>
                  </a:lnTo>
                  <a:lnTo>
                    <a:pt x="6175" y="120000"/>
                  </a:lnTo>
                  <a:lnTo>
                    <a:pt x="7823" y="120000"/>
                  </a:lnTo>
                  <a:lnTo>
                    <a:pt x="9799" y="120000"/>
                  </a:lnTo>
                  <a:lnTo>
                    <a:pt x="12136" y="120000"/>
                  </a:lnTo>
                  <a:lnTo>
                    <a:pt x="14857" y="120000"/>
                  </a:lnTo>
                  <a:lnTo>
                    <a:pt x="18041" y="120000"/>
                  </a:lnTo>
                  <a:lnTo>
                    <a:pt x="18650" y="119982"/>
                  </a:lnTo>
                  <a:lnTo>
                    <a:pt x="19237" y="119902"/>
                  </a:lnTo>
                  <a:lnTo>
                    <a:pt x="19779" y="119795"/>
                  </a:lnTo>
                  <a:lnTo>
                    <a:pt x="20276" y="119635"/>
                  </a:lnTo>
                  <a:lnTo>
                    <a:pt x="20728" y="119448"/>
                  </a:lnTo>
                  <a:lnTo>
                    <a:pt x="21157" y="119225"/>
                  </a:lnTo>
                  <a:lnTo>
                    <a:pt x="21541" y="118967"/>
                  </a:lnTo>
                  <a:lnTo>
                    <a:pt x="21879" y="118682"/>
                  </a:lnTo>
                  <a:lnTo>
                    <a:pt x="22173" y="118380"/>
                  </a:lnTo>
                  <a:lnTo>
                    <a:pt x="22432" y="118051"/>
                  </a:lnTo>
                  <a:lnTo>
                    <a:pt x="22658" y="117703"/>
                  </a:lnTo>
                  <a:lnTo>
                    <a:pt x="22839" y="117339"/>
                  </a:lnTo>
                  <a:lnTo>
                    <a:pt x="22974" y="116965"/>
                  </a:lnTo>
                  <a:lnTo>
                    <a:pt x="23087" y="116573"/>
                  </a:lnTo>
                  <a:lnTo>
                    <a:pt x="23144" y="116191"/>
                  </a:lnTo>
                  <a:lnTo>
                    <a:pt x="23166" y="115790"/>
                  </a:lnTo>
                  <a:lnTo>
                    <a:pt x="23144" y="115390"/>
                  </a:lnTo>
                  <a:lnTo>
                    <a:pt x="23087" y="115007"/>
                  </a:lnTo>
                  <a:lnTo>
                    <a:pt x="22986" y="114615"/>
                  </a:lnTo>
                  <a:lnTo>
                    <a:pt x="22850" y="114242"/>
                  </a:lnTo>
                  <a:lnTo>
                    <a:pt x="22670" y="113877"/>
                  </a:lnTo>
                  <a:lnTo>
                    <a:pt x="22444" y="113539"/>
                  </a:lnTo>
                  <a:lnTo>
                    <a:pt x="22184" y="113200"/>
                  </a:lnTo>
                  <a:lnTo>
                    <a:pt x="21891" y="112898"/>
                  </a:lnTo>
                  <a:lnTo>
                    <a:pt x="21552" y="112613"/>
                  </a:lnTo>
                  <a:lnTo>
                    <a:pt x="21168" y="112355"/>
                  </a:lnTo>
                  <a:lnTo>
                    <a:pt x="20750" y="112132"/>
                  </a:lnTo>
                  <a:lnTo>
                    <a:pt x="20287" y="111946"/>
                  </a:lnTo>
                  <a:lnTo>
                    <a:pt x="19791" y="111785"/>
                  </a:lnTo>
                  <a:lnTo>
                    <a:pt x="19249" y="111679"/>
                  </a:lnTo>
                  <a:lnTo>
                    <a:pt x="18650" y="111598"/>
                  </a:lnTo>
                  <a:lnTo>
                    <a:pt x="18041" y="111581"/>
                  </a:lnTo>
                  <a:lnTo>
                    <a:pt x="10251" y="111581"/>
                  </a:lnTo>
                  <a:lnTo>
                    <a:pt x="10251" y="96843"/>
                  </a:lnTo>
                  <a:lnTo>
                    <a:pt x="79367" y="39388"/>
                  </a:lnTo>
                  <a:lnTo>
                    <a:pt x="79819" y="40572"/>
                  </a:lnTo>
                  <a:lnTo>
                    <a:pt x="80225" y="41747"/>
                  </a:lnTo>
                  <a:lnTo>
                    <a:pt x="80587" y="42930"/>
                  </a:lnTo>
                  <a:lnTo>
                    <a:pt x="80903" y="44114"/>
                  </a:lnTo>
                  <a:lnTo>
                    <a:pt x="81151" y="45307"/>
                  </a:lnTo>
                  <a:lnTo>
                    <a:pt x="81332" y="46517"/>
                  </a:lnTo>
                  <a:lnTo>
                    <a:pt x="81467" y="47727"/>
                  </a:lnTo>
                  <a:lnTo>
                    <a:pt x="81524" y="48973"/>
                  </a:lnTo>
                  <a:lnTo>
                    <a:pt x="81535" y="50228"/>
                  </a:lnTo>
                  <a:lnTo>
                    <a:pt x="81467" y="51509"/>
                  </a:lnTo>
                  <a:lnTo>
                    <a:pt x="81320" y="52835"/>
                  </a:lnTo>
                  <a:lnTo>
                    <a:pt x="81106" y="54188"/>
                  </a:lnTo>
                  <a:lnTo>
                    <a:pt x="80824" y="55568"/>
                  </a:lnTo>
                  <a:lnTo>
                    <a:pt x="80462" y="57000"/>
                  </a:lnTo>
                  <a:lnTo>
                    <a:pt x="80011" y="58469"/>
                  </a:lnTo>
                  <a:lnTo>
                    <a:pt x="79491" y="59991"/>
                  </a:lnTo>
                  <a:lnTo>
                    <a:pt x="78882" y="61566"/>
                  </a:lnTo>
                  <a:lnTo>
                    <a:pt x="78182" y="63185"/>
                  </a:lnTo>
                  <a:lnTo>
                    <a:pt x="77392" y="64876"/>
                  </a:lnTo>
                  <a:lnTo>
                    <a:pt x="76500" y="66621"/>
                  </a:lnTo>
                  <a:lnTo>
                    <a:pt x="75540" y="68427"/>
                  </a:lnTo>
                  <a:lnTo>
                    <a:pt x="74456" y="70305"/>
                  </a:lnTo>
                  <a:lnTo>
                    <a:pt x="73293" y="72263"/>
                  </a:lnTo>
                  <a:lnTo>
                    <a:pt x="72018" y="74292"/>
                  </a:lnTo>
                  <a:lnTo>
                    <a:pt x="70629" y="76392"/>
                  </a:lnTo>
                  <a:lnTo>
                    <a:pt x="69139" y="78599"/>
                  </a:lnTo>
                  <a:lnTo>
                    <a:pt x="67547" y="80878"/>
                  </a:lnTo>
                  <a:lnTo>
                    <a:pt x="65853" y="83245"/>
                  </a:lnTo>
                  <a:lnTo>
                    <a:pt x="64024" y="85710"/>
                  </a:lnTo>
                  <a:lnTo>
                    <a:pt x="62094" y="88264"/>
                  </a:lnTo>
                  <a:lnTo>
                    <a:pt x="60050" y="90925"/>
                  </a:lnTo>
                  <a:lnTo>
                    <a:pt x="57871" y="93693"/>
                  </a:lnTo>
                  <a:lnTo>
                    <a:pt x="57871" y="111581"/>
                  </a:lnTo>
                  <a:lnTo>
                    <a:pt x="51109" y="111581"/>
                  </a:lnTo>
                  <a:lnTo>
                    <a:pt x="50476" y="111598"/>
                  </a:lnTo>
                  <a:lnTo>
                    <a:pt x="49901" y="111679"/>
                  </a:lnTo>
                  <a:lnTo>
                    <a:pt x="49359" y="111785"/>
                  </a:lnTo>
                  <a:lnTo>
                    <a:pt x="48862" y="111946"/>
                  </a:lnTo>
                  <a:lnTo>
                    <a:pt x="48399" y="112132"/>
                  </a:lnTo>
                  <a:lnTo>
                    <a:pt x="47970" y="112355"/>
                  </a:lnTo>
                  <a:lnTo>
                    <a:pt x="47598" y="112613"/>
                  </a:lnTo>
                  <a:lnTo>
                    <a:pt x="47259" y="112898"/>
                  </a:lnTo>
                  <a:lnTo>
                    <a:pt x="46954" y="113200"/>
                  </a:lnTo>
                  <a:lnTo>
                    <a:pt x="46694" y="113539"/>
                  </a:lnTo>
                  <a:lnTo>
                    <a:pt x="46469" y="113877"/>
                  </a:lnTo>
                  <a:lnTo>
                    <a:pt x="46299" y="114242"/>
                  </a:lnTo>
                  <a:lnTo>
                    <a:pt x="46152" y="114615"/>
                  </a:lnTo>
                  <a:lnTo>
                    <a:pt x="46051" y="115007"/>
                  </a:lnTo>
                  <a:lnTo>
                    <a:pt x="45994" y="115390"/>
                  </a:lnTo>
                  <a:lnTo>
                    <a:pt x="45983" y="115790"/>
                  </a:lnTo>
                  <a:lnTo>
                    <a:pt x="45994" y="116191"/>
                  </a:lnTo>
                  <a:lnTo>
                    <a:pt x="46051" y="116573"/>
                  </a:lnTo>
                  <a:lnTo>
                    <a:pt x="46152" y="116965"/>
                  </a:lnTo>
                  <a:lnTo>
                    <a:pt x="46299" y="117339"/>
                  </a:lnTo>
                  <a:lnTo>
                    <a:pt x="46469" y="117703"/>
                  </a:lnTo>
                  <a:lnTo>
                    <a:pt x="46694" y="118051"/>
                  </a:lnTo>
                  <a:lnTo>
                    <a:pt x="46954" y="118380"/>
                  </a:lnTo>
                  <a:lnTo>
                    <a:pt x="47259" y="118682"/>
                  </a:lnTo>
                  <a:lnTo>
                    <a:pt x="47598" y="118967"/>
                  </a:lnTo>
                  <a:lnTo>
                    <a:pt x="47970" y="119225"/>
                  </a:lnTo>
                  <a:lnTo>
                    <a:pt x="48399" y="119448"/>
                  </a:lnTo>
                  <a:lnTo>
                    <a:pt x="48862" y="119635"/>
                  </a:lnTo>
                  <a:lnTo>
                    <a:pt x="49359" y="119795"/>
                  </a:lnTo>
                  <a:lnTo>
                    <a:pt x="49901" y="119902"/>
                  </a:lnTo>
                  <a:lnTo>
                    <a:pt x="50476" y="119982"/>
                  </a:lnTo>
                  <a:lnTo>
                    <a:pt x="51109" y="120000"/>
                  </a:lnTo>
                  <a:lnTo>
                    <a:pt x="68123" y="120000"/>
                  </a:lnTo>
                  <a:lnTo>
                    <a:pt x="68123" y="96158"/>
                  </a:lnTo>
                  <a:lnTo>
                    <a:pt x="70098" y="93613"/>
                  </a:lnTo>
                  <a:lnTo>
                    <a:pt x="71995" y="91130"/>
                  </a:lnTo>
                  <a:lnTo>
                    <a:pt x="73801" y="88700"/>
                  </a:lnTo>
                  <a:lnTo>
                    <a:pt x="75540" y="86333"/>
                  </a:lnTo>
                  <a:lnTo>
                    <a:pt x="77177" y="84019"/>
                  </a:lnTo>
                  <a:lnTo>
                    <a:pt x="78746" y="81750"/>
                  </a:lnTo>
                  <a:lnTo>
                    <a:pt x="80225" y="79543"/>
                  </a:lnTo>
                  <a:lnTo>
                    <a:pt x="81625" y="77380"/>
                  </a:lnTo>
                  <a:lnTo>
                    <a:pt x="82946" y="75253"/>
                  </a:lnTo>
                  <a:lnTo>
                    <a:pt x="84165" y="73171"/>
                  </a:lnTo>
                  <a:lnTo>
                    <a:pt x="85306" y="71133"/>
                  </a:lnTo>
                  <a:lnTo>
                    <a:pt x="86356" y="69130"/>
                  </a:lnTo>
                  <a:lnTo>
                    <a:pt x="87315" y="67155"/>
                  </a:lnTo>
                  <a:lnTo>
                    <a:pt x="88173" y="65215"/>
                  </a:lnTo>
                  <a:lnTo>
                    <a:pt x="88952" y="63310"/>
                  </a:lnTo>
                  <a:lnTo>
                    <a:pt x="89641" y="61423"/>
                  </a:lnTo>
                  <a:lnTo>
                    <a:pt x="90228" y="59572"/>
                  </a:lnTo>
                  <a:lnTo>
                    <a:pt x="90725" y="57730"/>
                  </a:lnTo>
                  <a:lnTo>
                    <a:pt x="91131" y="55915"/>
                  </a:lnTo>
                  <a:lnTo>
                    <a:pt x="91436" y="54108"/>
                  </a:lnTo>
                  <a:lnTo>
                    <a:pt x="91639" y="52319"/>
                  </a:lnTo>
                  <a:lnTo>
                    <a:pt x="91752" y="50548"/>
                  </a:lnTo>
                  <a:lnTo>
                    <a:pt x="91764" y="48786"/>
                  </a:lnTo>
                  <a:lnTo>
                    <a:pt x="91673" y="47015"/>
                  </a:lnTo>
                  <a:lnTo>
                    <a:pt x="91481" y="45253"/>
                  </a:lnTo>
                  <a:lnTo>
                    <a:pt x="91188" y="43509"/>
                  </a:lnTo>
                  <a:lnTo>
                    <a:pt x="90781" y="41747"/>
                  </a:lnTo>
                  <a:lnTo>
                    <a:pt x="90285" y="39985"/>
                  </a:lnTo>
                  <a:lnTo>
                    <a:pt x="89686" y="38214"/>
                  </a:lnTo>
                  <a:lnTo>
                    <a:pt x="88975" y="36434"/>
                  </a:lnTo>
                  <a:lnTo>
                    <a:pt x="88151" y="34645"/>
                  </a:lnTo>
                  <a:lnTo>
                    <a:pt x="87225" y="32847"/>
                  </a:lnTo>
                  <a:lnTo>
                    <a:pt x="107174" y="16268"/>
                  </a:lnTo>
                  <a:lnTo>
                    <a:pt x="111735" y="20059"/>
                  </a:lnTo>
                  <a:lnTo>
                    <a:pt x="120000" y="0"/>
                  </a:lnTo>
                  <a:lnTo>
                    <a:pt x="95873" y="687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381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ExtraShape">
              <a:extLst>
                <a:ext uri="{FF2B5EF4-FFF2-40B4-BE49-F238E27FC236}">
                  <a16:creationId xmlns:a16="http://schemas.microsoft.com/office/drawing/2014/main" id="{6FAC89AE-62EE-4BB9-9B5E-5E28A7EAFBC5}"/>
                </a:ext>
              </a:extLst>
            </p:cNvPr>
            <p:cNvSpPr/>
            <p:nvPr/>
          </p:nvSpPr>
          <p:spPr>
            <a:xfrm flipH="1">
              <a:off x="3537561" y="2443924"/>
              <a:ext cx="1097724" cy="10993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8806" y="10668"/>
                  </a:moveTo>
                  <a:lnTo>
                    <a:pt x="94397" y="16257"/>
                  </a:lnTo>
                  <a:lnTo>
                    <a:pt x="77333" y="32887"/>
                  </a:lnTo>
                  <a:lnTo>
                    <a:pt x="62693" y="47185"/>
                  </a:lnTo>
                  <a:lnTo>
                    <a:pt x="50271" y="59303"/>
                  </a:lnTo>
                  <a:lnTo>
                    <a:pt x="39863" y="69446"/>
                  </a:lnTo>
                  <a:lnTo>
                    <a:pt x="31280" y="77810"/>
                  </a:lnTo>
                  <a:lnTo>
                    <a:pt x="24318" y="84614"/>
                  </a:lnTo>
                  <a:lnTo>
                    <a:pt x="18771" y="90024"/>
                  </a:lnTo>
                  <a:lnTo>
                    <a:pt x="14450" y="94233"/>
                  </a:lnTo>
                  <a:lnTo>
                    <a:pt x="11166" y="97449"/>
                  </a:lnTo>
                  <a:lnTo>
                    <a:pt x="8699" y="99878"/>
                  </a:lnTo>
                  <a:lnTo>
                    <a:pt x="6845" y="101686"/>
                  </a:lnTo>
                  <a:lnTo>
                    <a:pt x="5429" y="103093"/>
                  </a:lnTo>
                  <a:lnTo>
                    <a:pt x="4233" y="104280"/>
                  </a:lnTo>
                  <a:lnTo>
                    <a:pt x="3065" y="105453"/>
                  </a:lnTo>
                  <a:lnTo>
                    <a:pt x="1737" y="106792"/>
                  </a:lnTo>
                  <a:lnTo>
                    <a:pt x="0" y="108489"/>
                  </a:lnTo>
                  <a:lnTo>
                    <a:pt x="540" y="109359"/>
                  </a:lnTo>
                  <a:lnTo>
                    <a:pt x="1021" y="110173"/>
                  </a:lnTo>
                  <a:lnTo>
                    <a:pt x="1488" y="110932"/>
                  </a:lnTo>
                  <a:lnTo>
                    <a:pt x="1926" y="111650"/>
                  </a:lnTo>
                  <a:lnTo>
                    <a:pt x="2364" y="112340"/>
                  </a:lnTo>
                  <a:lnTo>
                    <a:pt x="2773" y="113002"/>
                  </a:lnTo>
                  <a:lnTo>
                    <a:pt x="3167" y="113651"/>
                  </a:lnTo>
                  <a:lnTo>
                    <a:pt x="3561" y="114272"/>
                  </a:lnTo>
                  <a:lnTo>
                    <a:pt x="3955" y="114907"/>
                  </a:lnTo>
                  <a:lnTo>
                    <a:pt x="4379" y="115556"/>
                  </a:lnTo>
                  <a:lnTo>
                    <a:pt x="4787" y="116204"/>
                  </a:lnTo>
                  <a:lnTo>
                    <a:pt x="5225" y="116894"/>
                  </a:lnTo>
                  <a:lnTo>
                    <a:pt x="5692" y="117584"/>
                  </a:lnTo>
                  <a:lnTo>
                    <a:pt x="6159" y="118357"/>
                  </a:lnTo>
                  <a:lnTo>
                    <a:pt x="6685" y="119144"/>
                  </a:lnTo>
                  <a:lnTo>
                    <a:pt x="7225" y="120000"/>
                  </a:lnTo>
                  <a:lnTo>
                    <a:pt x="15443" y="111802"/>
                  </a:lnTo>
                  <a:lnTo>
                    <a:pt x="22260" y="104998"/>
                  </a:lnTo>
                  <a:lnTo>
                    <a:pt x="27923" y="99339"/>
                  </a:lnTo>
                  <a:lnTo>
                    <a:pt x="32682" y="94606"/>
                  </a:lnTo>
                  <a:lnTo>
                    <a:pt x="36740" y="90562"/>
                  </a:lnTo>
                  <a:lnTo>
                    <a:pt x="40345" y="86974"/>
                  </a:lnTo>
                  <a:lnTo>
                    <a:pt x="43746" y="83620"/>
                  </a:lnTo>
                  <a:lnTo>
                    <a:pt x="47176" y="80266"/>
                  </a:lnTo>
                  <a:lnTo>
                    <a:pt x="50855" y="76678"/>
                  </a:lnTo>
                  <a:lnTo>
                    <a:pt x="55029" y="72621"/>
                  </a:lnTo>
                  <a:lnTo>
                    <a:pt x="59934" y="67873"/>
                  </a:lnTo>
                  <a:lnTo>
                    <a:pt x="65831" y="62201"/>
                  </a:lnTo>
                  <a:lnTo>
                    <a:pt x="72925" y="55355"/>
                  </a:lnTo>
                  <a:lnTo>
                    <a:pt x="81449" y="47130"/>
                  </a:lnTo>
                  <a:lnTo>
                    <a:pt x="91638" y="37290"/>
                  </a:lnTo>
                  <a:lnTo>
                    <a:pt x="103768" y="25600"/>
                  </a:lnTo>
                  <a:lnTo>
                    <a:pt x="109300" y="31107"/>
                  </a:lnTo>
                  <a:lnTo>
                    <a:pt x="120000" y="0"/>
                  </a:lnTo>
                  <a:lnTo>
                    <a:pt x="88806" y="1066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3810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ExtraShape">
              <a:extLst>
                <a:ext uri="{FF2B5EF4-FFF2-40B4-BE49-F238E27FC236}">
                  <a16:creationId xmlns:a16="http://schemas.microsoft.com/office/drawing/2014/main" id="{8C009203-CDE9-4D94-AF6E-676A2C09F1D9}"/>
                </a:ext>
              </a:extLst>
            </p:cNvPr>
            <p:cNvSpPr/>
            <p:nvPr/>
          </p:nvSpPr>
          <p:spPr>
            <a:xfrm flipH="1">
              <a:off x="3798332" y="2350988"/>
              <a:ext cx="1018400" cy="100901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78175"/>
                  </a:moveTo>
                  <a:lnTo>
                    <a:pt x="15" y="79483"/>
                  </a:lnTo>
                  <a:lnTo>
                    <a:pt x="94" y="80806"/>
                  </a:lnTo>
                  <a:lnTo>
                    <a:pt x="220" y="82129"/>
                  </a:lnTo>
                  <a:lnTo>
                    <a:pt x="361" y="83467"/>
                  </a:lnTo>
                  <a:lnTo>
                    <a:pt x="566" y="84835"/>
                  </a:lnTo>
                  <a:lnTo>
                    <a:pt x="786" y="86188"/>
                  </a:lnTo>
                  <a:lnTo>
                    <a:pt x="1070" y="87572"/>
                  </a:lnTo>
                  <a:lnTo>
                    <a:pt x="1369" y="88955"/>
                  </a:lnTo>
                  <a:lnTo>
                    <a:pt x="1715" y="90323"/>
                  </a:lnTo>
                  <a:lnTo>
                    <a:pt x="2077" y="91721"/>
                  </a:lnTo>
                  <a:lnTo>
                    <a:pt x="2486" y="93089"/>
                  </a:lnTo>
                  <a:lnTo>
                    <a:pt x="2895" y="94487"/>
                  </a:lnTo>
                  <a:lnTo>
                    <a:pt x="3351" y="95885"/>
                  </a:lnTo>
                  <a:lnTo>
                    <a:pt x="3823" y="97268"/>
                  </a:lnTo>
                  <a:lnTo>
                    <a:pt x="4327" y="98651"/>
                  </a:lnTo>
                  <a:lnTo>
                    <a:pt x="4846" y="100020"/>
                  </a:lnTo>
                  <a:lnTo>
                    <a:pt x="5365" y="101388"/>
                  </a:lnTo>
                  <a:lnTo>
                    <a:pt x="5916" y="102756"/>
                  </a:lnTo>
                  <a:lnTo>
                    <a:pt x="6467" y="104094"/>
                  </a:lnTo>
                  <a:lnTo>
                    <a:pt x="7049" y="105447"/>
                  </a:lnTo>
                  <a:lnTo>
                    <a:pt x="7616" y="106755"/>
                  </a:lnTo>
                  <a:lnTo>
                    <a:pt x="8214" y="108063"/>
                  </a:lnTo>
                  <a:lnTo>
                    <a:pt x="8811" y="109356"/>
                  </a:lnTo>
                  <a:lnTo>
                    <a:pt x="9394" y="110633"/>
                  </a:lnTo>
                  <a:lnTo>
                    <a:pt x="10605" y="113129"/>
                  </a:lnTo>
                  <a:lnTo>
                    <a:pt x="11801" y="115534"/>
                  </a:lnTo>
                  <a:lnTo>
                    <a:pt x="12981" y="117820"/>
                  </a:lnTo>
                  <a:lnTo>
                    <a:pt x="14114" y="120000"/>
                  </a:lnTo>
                  <a:lnTo>
                    <a:pt x="16129" y="117955"/>
                  </a:lnTo>
                  <a:lnTo>
                    <a:pt x="17765" y="116316"/>
                  </a:lnTo>
                  <a:lnTo>
                    <a:pt x="19134" y="114933"/>
                  </a:lnTo>
                  <a:lnTo>
                    <a:pt x="20393" y="113670"/>
                  </a:lnTo>
                  <a:lnTo>
                    <a:pt x="21683" y="112362"/>
                  </a:lnTo>
                  <a:lnTo>
                    <a:pt x="23162" y="110874"/>
                  </a:lnTo>
                  <a:lnTo>
                    <a:pt x="24956" y="109040"/>
                  </a:lnTo>
                  <a:lnTo>
                    <a:pt x="27254" y="106740"/>
                  </a:lnTo>
                  <a:lnTo>
                    <a:pt x="30149" y="103778"/>
                  </a:lnTo>
                  <a:lnTo>
                    <a:pt x="33815" y="100065"/>
                  </a:lnTo>
                  <a:lnTo>
                    <a:pt x="38410" y="95404"/>
                  </a:lnTo>
                  <a:lnTo>
                    <a:pt x="44059" y="89676"/>
                  </a:lnTo>
                  <a:lnTo>
                    <a:pt x="50920" y="82701"/>
                  </a:lnTo>
                  <a:lnTo>
                    <a:pt x="59150" y="74357"/>
                  </a:lnTo>
                  <a:lnTo>
                    <a:pt x="68874" y="64510"/>
                  </a:lnTo>
                  <a:lnTo>
                    <a:pt x="80251" y="52949"/>
                  </a:lnTo>
                  <a:lnTo>
                    <a:pt x="86703" y="59473"/>
                  </a:lnTo>
                  <a:lnTo>
                    <a:pt x="98253" y="25587"/>
                  </a:lnTo>
                  <a:lnTo>
                    <a:pt x="64626" y="37223"/>
                  </a:lnTo>
                  <a:lnTo>
                    <a:pt x="70133" y="42786"/>
                  </a:lnTo>
                  <a:lnTo>
                    <a:pt x="18206" y="95464"/>
                  </a:lnTo>
                  <a:lnTo>
                    <a:pt x="16679" y="90849"/>
                  </a:lnTo>
                  <a:lnTo>
                    <a:pt x="15562" y="86264"/>
                  </a:lnTo>
                  <a:lnTo>
                    <a:pt x="14870" y="81678"/>
                  </a:lnTo>
                  <a:lnTo>
                    <a:pt x="14571" y="77153"/>
                  </a:lnTo>
                  <a:lnTo>
                    <a:pt x="14649" y="72688"/>
                  </a:lnTo>
                  <a:lnTo>
                    <a:pt x="15106" y="68268"/>
                  </a:lnTo>
                  <a:lnTo>
                    <a:pt x="15908" y="63938"/>
                  </a:lnTo>
                  <a:lnTo>
                    <a:pt x="17041" y="59714"/>
                  </a:lnTo>
                  <a:lnTo>
                    <a:pt x="18505" y="55595"/>
                  </a:lnTo>
                  <a:lnTo>
                    <a:pt x="20283" y="51581"/>
                  </a:lnTo>
                  <a:lnTo>
                    <a:pt x="22360" y="47717"/>
                  </a:lnTo>
                  <a:lnTo>
                    <a:pt x="24720" y="43973"/>
                  </a:lnTo>
                  <a:lnTo>
                    <a:pt x="27348" y="40410"/>
                  </a:lnTo>
                  <a:lnTo>
                    <a:pt x="30228" y="37013"/>
                  </a:lnTo>
                  <a:lnTo>
                    <a:pt x="33343" y="33781"/>
                  </a:lnTo>
                  <a:lnTo>
                    <a:pt x="36679" y="30774"/>
                  </a:lnTo>
                  <a:lnTo>
                    <a:pt x="40236" y="27962"/>
                  </a:lnTo>
                  <a:lnTo>
                    <a:pt x="43996" y="25377"/>
                  </a:lnTo>
                  <a:lnTo>
                    <a:pt x="47930" y="23016"/>
                  </a:lnTo>
                  <a:lnTo>
                    <a:pt x="52053" y="20927"/>
                  </a:lnTo>
                  <a:lnTo>
                    <a:pt x="56286" y="19062"/>
                  </a:lnTo>
                  <a:lnTo>
                    <a:pt x="60692" y="17514"/>
                  </a:lnTo>
                  <a:lnTo>
                    <a:pt x="65224" y="16236"/>
                  </a:lnTo>
                  <a:lnTo>
                    <a:pt x="69850" y="15229"/>
                  </a:lnTo>
                  <a:lnTo>
                    <a:pt x="74586" y="14567"/>
                  </a:lnTo>
                  <a:lnTo>
                    <a:pt x="79402" y="14221"/>
                  </a:lnTo>
                  <a:lnTo>
                    <a:pt x="84280" y="14206"/>
                  </a:lnTo>
                  <a:lnTo>
                    <a:pt x="89205" y="14552"/>
                  </a:lnTo>
                  <a:lnTo>
                    <a:pt x="94193" y="15244"/>
                  </a:lnTo>
                  <a:lnTo>
                    <a:pt x="99181" y="16341"/>
                  </a:lnTo>
                  <a:lnTo>
                    <a:pt x="104201" y="17800"/>
                  </a:lnTo>
                  <a:lnTo>
                    <a:pt x="109205" y="19679"/>
                  </a:lnTo>
                  <a:lnTo>
                    <a:pt x="120000" y="9005"/>
                  </a:lnTo>
                  <a:lnTo>
                    <a:pt x="118835" y="8449"/>
                  </a:lnTo>
                  <a:lnTo>
                    <a:pt x="117671" y="7892"/>
                  </a:lnTo>
                  <a:lnTo>
                    <a:pt x="116506" y="7366"/>
                  </a:lnTo>
                  <a:lnTo>
                    <a:pt x="115342" y="6855"/>
                  </a:lnTo>
                  <a:lnTo>
                    <a:pt x="114162" y="6359"/>
                  </a:lnTo>
                  <a:lnTo>
                    <a:pt x="112981" y="5893"/>
                  </a:lnTo>
                  <a:lnTo>
                    <a:pt x="111817" y="5427"/>
                  </a:lnTo>
                  <a:lnTo>
                    <a:pt x="110621" y="4991"/>
                  </a:lnTo>
                  <a:lnTo>
                    <a:pt x="109441" y="4585"/>
                  </a:lnTo>
                  <a:lnTo>
                    <a:pt x="108261" y="4179"/>
                  </a:lnTo>
                  <a:lnTo>
                    <a:pt x="107065" y="3803"/>
                  </a:lnTo>
                  <a:lnTo>
                    <a:pt x="105885" y="3457"/>
                  </a:lnTo>
                  <a:lnTo>
                    <a:pt x="104704" y="3096"/>
                  </a:lnTo>
                  <a:lnTo>
                    <a:pt x="103509" y="2796"/>
                  </a:lnTo>
                  <a:lnTo>
                    <a:pt x="102328" y="2480"/>
                  </a:lnTo>
                  <a:lnTo>
                    <a:pt x="101148" y="2194"/>
                  </a:lnTo>
                  <a:lnTo>
                    <a:pt x="99937" y="1924"/>
                  </a:lnTo>
                  <a:lnTo>
                    <a:pt x="98756" y="1683"/>
                  </a:lnTo>
                  <a:lnTo>
                    <a:pt x="97560" y="1443"/>
                  </a:lnTo>
                  <a:lnTo>
                    <a:pt x="96365" y="1232"/>
                  </a:lnTo>
                  <a:lnTo>
                    <a:pt x="95184" y="1037"/>
                  </a:lnTo>
                  <a:lnTo>
                    <a:pt x="93988" y="841"/>
                  </a:lnTo>
                  <a:lnTo>
                    <a:pt x="92793" y="676"/>
                  </a:lnTo>
                  <a:lnTo>
                    <a:pt x="91597" y="526"/>
                  </a:lnTo>
                  <a:lnTo>
                    <a:pt x="90416" y="420"/>
                  </a:lnTo>
                  <a:lnTo>
                    <a:pt x="89221" y="300"/>
                  </a:lnTo>
                  <a:lnTo>
                    <a:pt x="88040" y="195"/>
                  </a:lnTo>
                  <a:lnTo>
                    <a:pt x="86860" y="135"/>
                  </a:lnTo>
                  <a:lnTo>
                    <a:pt x="85664" y="60"/>
                  </a:lnTo>
                  <a:lnTo>
                    <a:pt x="84484" y="30"/>
                  </a:lnTo>
                  <a:lnTo>
                    <a:pt x="83304" y="0"/>
                  </a:lnTo>
                  <a:lnTo>
                    <a:pt x="82108" y="0"/>
                  </a:lnTo>
                  <a:lnTo>
                    <a:pt x="78095" y="105"/>
                  </a:lnTo>
                  <a:lnTo>
                    <a:pt x="74114" y="375"/>
                  </a:lnTo>
                  <a:lnTo>
                    <a:pt x="70165" y="841"/>
                  </a:lnTo>
                  <a:lnTo>
                    <a:pt x="66231" y="1518"/>
                  </a:lnTo>
                  <a:lnTo>
                    <a:pt x="62376" y="2345"/>
                  </a:lnTo>
                  <a:lnTo>
                    <a:pt x="58568" y="3337"/>
                  </a:lnTo>
                  <a:lnTo>
                    <a:pt x="54822" y="4510"/>
                  </a:lnTo>
                  <a:lnTo>
                    <a:pt x="51140" y="5863"/>
                  </a:lnTo>
                  <a:lnTo>
                    <a:pt x="47537" y="7366"/>
                  </a:lnTo>
                  <a:lnTo>
                    <a:pt x="44012" y="9035"/>
                  </a:lnTo>
                  <a:lnTo>
                    <a:pt x="40582" y="10854"/>
                  </a:lnTo>
                  <a:lnTo>
                    <a:pt x="37246" y="12823"/>
                  </a:lnTo>
                  <a:lnTo>
                    <a:pt x="34004" y="14928"/>
                  </a:lnTo>
                  <a:lnTo>
                    <a:pt x="30857" y="17213"/>
                  </a:lnTo>
                  <a:lnTo>
                    <a:pt x="27836" y="19619"/>
                  </a:lnTo>
                  <a:lnTo>
                    <a:pt x="24925" y="22159"/>
                  </a:lnTo>
                  <a:lnTo>
                    <a:pt x="22155" y="24820"/>
                  </a:lnTo>
                  <a:lnTo>
                    <a:pt x="19512" y="27617"/>
                  </a:lnTo>
                  <a:lnTo>
                    <a:pt x="17010" y="30548"/>
                  </a:lnTo>
                  <a:lnTo>
                    <a:pt x="14634" y="33585"/>
                  </a:lnTo>
                  <a:lnTo>
                    <a:pt x="12431" y="36757"/>
                  </a:lnTo>
                  <a:lnTo>
                    <a:pt x="10385" y="40020"/>
                  </a:lnTo>
                  <a:lnTo>
                    <a:pt x="8497" y="43417"/>
                  </a:lnTo>
                  <a:lnTo>
                    <a:pt x="6782" y="46920"/>
                  </a:lnTo>
                  <a:lnTo>
                    <a:pt x="5255" y="50498"/>
                  </a:lnTo>
                  <a:lnTo>
                    <a:pt x="3886" y="54181"/>
                  </a:lnTo>
                  <a:lnTo>
                    <a:pt x="2738" y="57985"/>
                  </a:lnTo>
                  <a:lnTo>
                    <a:pt x="1762" y="61849"/>
                  </a:lnTo>
                  <a:lnTo>
                    <a:pt x="1007" y="65818"/>
                  </a:lnTo>
                  <a:lnTo>
                    <a:pt x="440" y="69862"/>
                  </a:lnTo>
                  <a:lnTo>
                    <a:pt x="110" y="73981"/>
                  </a:lnTo>
                  <a:lnTo>
                    <a:pt x="0" y="781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381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705E112-7A88-4B51-B3EC-4E955B7436CD}"/>
              </a:ext>
            </a:extLst>
          </p:cNvPr>
          <p:cNvGrpSpPr/>
          <p:nvPr/>
        </p:nvGrpSpPr>
        <p:grpSpPr>
          <a:xfrm>
            <a:off x="5829200" y="2298336"/>
            <a:ext cx="5002489" cy="664572"/>
            <a:chOff x="6818242" y="1725490"/>
            <a:chExt cx="4118594" cy="664658"/>
          </a:xfrm>
        </p:grpSpPr>
        <p:sp>
          <p:nvSpPr>
            <p:cNvPr id="14" name="文本框 6">
              <a:extLst>
                <a:ext uri="{FF2B5EF4-FFF2-40B4-BE49-F238E27FC236}">
                  <a16:creationId xmlns:a16="http://schemas.microsoft.com/office/drawing/2014/main" id="{3838187F-A52B-4305-B903-320943D05491}"/>
                </a:ext>
              </a:extLst>
            </p:cNvPr>
            <p:cNvSpPr txBox="1"/>
            <p:nvPr/>
          </p:nvSpPr>
          <p:spPr>
            <a:xfrm>
              <a:off x="6818242" y="2046869"/>
              <a:ext cx="4118594" cy="343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文本框 7">
              <a:extLst>
                <a:ext uri="{FF2B5EF4-FFF2-40B4-BE49-F238E27FC236}">
                  <a16:creationId xmlns:a16="http://schemas.microsoft.com/office/drawing/2014/main" id="{79E3593B-22F4-4CE3-A9BD-D8B7F5A0BF8D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67A75FA-8DFA-46D1-909E-AC392D26E1FB}"/>
              </a:ext>
            </a:extLst>
          </p:cNvPr>
          <p:cNvGrpSpPr/>
          <p:nvPr/>
        </p:nvGrpSpPr>
        <p:grpSpPr>
          <a:xfrm>
            <a:off x="5829200" y="3550084"/>
            <a:ext cx="5002489" cy="664572"/>
            <a:chOff x="6818242" y="1725490"/>
            <a:chExt cx="4118594" cy="664658"/>
          </a:xfrm>
        </p:grpSpPr>
        <p:sp>
          <p:nvSpPr>
            <p:cNvPr id="17" name="文本框 6">
              <a:extLst>
                <a:ext uri="{FF2B5EF4-FFF2-40B4-BE49-F238E27FC236}">
                  <a16:creationId xmlns:a16="http://schemas.microsoft.com/office/drawing/2014/main" id="{B0AA4788-2801-4AC9-8167-27A131D15F43}"/>
                </a:ext>
              </a:extLst>
            </p:cNvPr>
            <p:cNvSpPr txBox="1"/>
            <p:nvPr/>
          </p:nvSpPr>
          <p:spPr>
            <a:xfrm>
              <a:off x="6818242" y="2046869"/>
              <a:ext cx="4118594" cy="343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8" name="文本框 7">
              <a:extLst>
                <a:ext uri="{FF2B5EF4-FFF2-40B4-BE49-F238E27FC236}">
                  <a16:creationId xmlns:a16="http://schemas.microsoft.com/office/drawing/2014/main" id="{1751C50D-49DB-49D1-9ADF-6CF2C7FC3401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6DFF57C3-A03A-48C4-A91D-40AB050B65FD}"/>
              </a:ext>
            </a:extLst>
          </p:cNvPr>
          <p:cNvGrpSpPr/>
          <p:nvPr/>
        </p:nvGrpSpPr>
        <p:grpSpPr>
          <a:xfrm>
            <a:off x="5829200" y="4801735"/>
            <a:ext cx="5002489" cy="664572"/>
            <a:chOff x="6818242" y="1725490"/>
            <a:chExt cx="4118594" cy="664658"/>
          </a:xfrm>
        </p:grpSpPr>
        <p:sp>
          <p:nvSpPr>
            <p:cNvPr id="20" name="文本框 6">
              <a:extLst>
                <a:ext uri="{FF2B5EF4-FFF2-40B4-BE49-F238E27FC236}">
                  <a16:creationId xmlns:a16="http://schemas.microsoft.com/office/drawing/2014/main" id="{D8A62C87-2249-4254-A1B2-68B209D6F2AA}"/>
                </a:ext>
              </a:extLst>
            </p:cNvPr>
            <p:cNvSpPr txBox="1"/>
            <p:nvPr/>
          </p:nvSpPr>
          <p:spPr>
            <a:xfrm>
              <a:off x="6818242" y="2046869"/>
              <a:ext cx="4118594" cy="343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1" name="文本框 7">
              <a:extLst>
                <a:ext uri="{FF2B5EF4-FFF2-40B4-BE49-F238E27FC236}">
                  <a16:creationId xmlns:a16="http://schemas.microsoft.com/office/drawing/2014/main" id="{86B87FF4-BA6F-4D65-9F7B-050B568DDB3F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8D2D7587-A1EF-41FD-BF61-91DB6ECF8306}"/>
              </a:ext>
            </a:extLst>
          </p:cNvPr>
          <p:cNvGrpSpPr/>
          <p:nvPr/>
        </p:nvGrpSpPr>
        <p:grpSpPr>
          <a:xfrm>
            <a:off x="701940" y="459146"/>
            <a:ext cx="5393266" cy="897644"/>
            <a:chOff x="1611895" y="2693164"/>
            <a:chExt cx="5393968" cy="89776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4D8368C-4F9B-4273-9C42-B75B26459213}"/>
                </a:ext>
              </a:extLst>
            </p:cNvPr>
            <p:cNvSpPr txBox="1"/>
            <p:nvPr/>
          </p:nvSpPr>
          <p:spPr>
            <a:xfrm>
              <a:off x="1626408" y="3143595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4" name="文本框 7">
              <a:extLst>
                <a:ext uri="{FF2B5EF4-FFF2-40B4-BE49-F238E27FC236}">
                  <a16:creationId xmlns:a16="http://schemas.microsoft.com/office/drawing/2014/main" id="{23345FF2-AD23-4ECB-893B-F84E41681F74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9ABBC94E-D32C-438B-A496-8BE608E2D8FC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50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>
            <a:extLst>
              <a:ext uri="{FF2B5EF4-FFF2-40B4-BE49-F238E27FC236}">
                <a16:creationId xmlns:a16="http://schemas.microsoft.com/office/drawing/2014/main" id="{AC22121C-90B1-484B-B9AE-09191747BBB4}"/>
              </a:ext>
            </a:extLst>
          </p:cNvPr>
          <p:cNvSpPr/>
          <p:nvPr/>
        </p:nvSpPr>
        <p:spPr>
          <a:xfrm>
            <a:off x="1019043" y="2163589"/>
            <a:ext cx="2998430" cy="384979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806BA500-53F5-4C0A-A542-119BE9AA2B7F}"/>
              </a:ext>
            </a:extLst>
          </p:cNvPr>
          <p:cNvSpPr/>
          <p:nvPr/>
        </p:nvSpPr>
        <p:spPr>
          <a:xfrm>
            <a:off x="4595991" y="2163589"/>
            <a:ext cx="2998430" cy="384979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BC3BE584-9079-405F-8EB2-B27327E05D7B}"/>
              </a:ext>
            </a:extLst>
          </p:cNvPr>
          <p:cNvSpPr/>
          <p:nvPr/>
        </p:nvSpPr>
        <p:spPr>
          <a:xfrm>
            <a:off x="8172939" y="2163589"/>
            <a:ext cx="2998430" cy="384979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571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0" name="椭圆 4">
            <a:extLst>
              <a:ext uri="{FF2B5EF4-FFF2-40B4-BE49-F238E27FC236}">
                <a16:creationId xmlns:a16="http://schemas.microsoft.com/office/drawing/2014/main" id="{890A66E1-6302-43DB-965A-3ED283D7F893}"/>
              </a:ext>
            </a:extLst>
          </p:cNvPr>
          <p:cNvSpPr/>
          <p:nvPr/>
        </p:nvSpPr>
        <p:spPr>
          <a:xfrm>
            <a:off x="1918613" y="4309204"/>
            <a:ext cx="1199291" cy="1112561"/>
          </a:xfrm>
          <a:custGeom>
            <a:avLst/>
            <a:gdLst>
              <a:gd name="connsiteX0" fmla="*/ 31765 w 608226"/>
              <a:gd name="connsiteY0" fmla="*/ 449854 h 564241"/>
              <a:gd name="connsiteX1" fmla="*/ 247309 w 608226"/>
              <a:gd name="connsiteY1" fmla="*/ 449854 h 564241"/>
              <a:gd name="connsiteX2" fmla="*/ 252786 w 608226"/>
              <a:gd name="connsiteY2" fmla="*/ 464263 h 564241"/>
              <a:gd name="connsiteX3" fmla="*/ 294551 w 608226"/>
              <a:gd name="connsiteY3" fmla="*/ 526133 h 564241"/>
              <a:gd name="connsiteX4" fmla="*/ 299409 w 608226"/>
              <a:gd name="connsiteY4" fmla="*/ 530793 h 564241"/>
              <a:gd name="connsiteX5" fmla="*/ 31765 w 608226"/>
              <a:gd name="connsiteY5" fmla="*/ 530793 h 564241"/>
              <a:gd name="connsiteX6" fmla="*/ 0 w 608226"/>
              <a:gd name="connsiteY6" fmla="*/ 499074 h 564241"/>
              <a:gd name="connsiteX7" fmla="*/ 0 w 608226"/>
              <a:gd name="connsiteY7" fmla="*/ 481573 h 564241"/>
              <a:gd name="connsiteX8" fmla="*/ 31765 w 608226"/>
              <a:gd name="connsiteY8" fmla="*/ 449854 h 564241"/>
              <a:gd name="connsiteX9" fmla="*/ 82493 w 608226"/>
              <a:gd name="connsiteY9" fmla="*/ 336385 h 564241"/>
              <a:gd name="connsiteX10" fmla="*/ 244510 w 608226"/>
              <a:gd name="connsiteY10" fmla="*/ 336385 h 564241"/>
              <a:gd name="connsiteX11" fmla="*/ 237464 w 608226"/>
              <a:gd name="connsiteY11" fmla="*/ 388490 h 564241"/>
              <a:gd name="connsiteX12" fmla="*/ 239558 w 608226"/>
              <a:gd name="connsiteY12" fmla="*/ 417253 h 564241"/>
              <a:gd name="connsiteX13" fmla="*/ 82493 w 608226"/>
              <a:gd name="connsiteY13" fmla="*/ 417253 h 564241"/>
              <a:gd name="connsiteX14" fmla="*/ 50737 w 608226"/>
              <a:gd name="connsiteY14" fmla="*/ 385543 h 564241"/>
              <a:gd name="connsiteX15" fmla="*/ 50737 w 608226"/>
              <a:gd name="connsiteY15" fmla="*/ 368048 h 564241"/>
              <a:gd name="connsiteX16" fmla="*/ 82493 w 608226"/>
              <a:gd name="connsiteY16" fmla="*/ 336385 h 564241"/>
              <a:gd name="connsiteX17" fmla="*/ 490359 w 608226"/>
              <a:gd name="connsiteY17" fmla="*/ 289450 h 564241"/>
              <a:gd name="connsiteX18" fmla="*/ 480406 w 608226"/>
              <a:gd name="connsiteY18" fmla="*/ 296423 h 564241"/>
              <a:gd name="connsiteX19" fmla="*/ 442689 w 608226"/>
              <a:gd name="connsiteY19" fmla="*/ 355436 h 564241"/>
              <a:gd name="connsiteX20" fmla="*/ 432402 w 608226"/>
              <a:gd name="connsiteY20" fmla="*/ 371557 h 564241"/>
              <a:gd name="connsiteX21" fmla="*/ 409924 w 608226"/>
              <a:gd name="connsiteY21" fmla="*/ 336367 h 564241"/>
              <a:gd name="connsiteX22" fmla="*/ 384779 w 608226"/>
              <a:gd name="connsiteY22" fmla="*/ 296994 h 564241"/>
              <a:gd name="connsiteX23" fmla="*/ 384398 w 608226"/>
              <a:gd name="connsiteY23" fmla="*/ 296423 h 564241"/>
              <a:gd name="connsiteX24" fmla="*/ 362492 w 608226"/>
              <a:gd name="connsiteY24" fmla="*/ 291573 h 564241"/>
              <a:gd name="connsiteX25" fmla="*/ 355205 w 608226"/>
              <a:gd name="connsiteY25" fmla="*/ 305791 h 564241"/>
              <a:gd name="connsiteX26" fmla="*/ 357682 w 608226"/>
              <a:gd name="connsiteY26" fmla="*/ 313447 h 564241"/>
              <a:gd name="connsiteX27" fmla="*/ 372254 w 608226"/>
              <a:gd name="connsiteY27" fmla="*/ 336367 h 564241"/>
              <a:gd name="connsiteX28" fmla="*/ 405162 w 608226"/>
              <a:gd name="connsiteY28" fmla="*/ 387725 h 564241"/>
              <a:gd name="connsiteX29" fmla="*/ 389208 w 608226"/>
              <a:gd name="connsiteY29" fmla="*/ 387725 h 564241"/>
              <a:gd name="connsiteX30" fmla="*/ 373350 w 608226"/>
              <a:gd name="connsiteY30" fmla="*/ 403560 h 564241"/>
              <a:gd name="connsiteX31" fmla="*/ 381303 w 608226"/>
              <a:gd name="connsiteY31" fmla="*/ 417255 h 564241"/>
              <a:gd name="connsiteX32" fmla="*/ 389208 w 608226"/>
              <a:gd name="connsiteY32" fmla="*/ 419395 h 564241"/>
              <a:gd name="connsiteX33" fmla="*/ 416591 w 608226"/>
              <a:gd name="connsiteY33" fmla="*/ 419395 h 564241"/>
              <a:gd name="connsiteX34" fmla="*/ 416591 w 608226"/>
              <a:gd name="connsiteY34" fmla="*/ 430522 h 564241"/>
              <a:gd name="connsiteX35" fmla="*/ 389208 w 608226"/>
              <a:gd name="connsiteY35" fmla="*/ 430522 h 564241"/>
              <a:gd name="connsiteX36" fmla="*/ 373350 w 608226"/>
              <a:gd name="connsiteY36" fmla="*/ 446357 h 564241"/>
              <a:gd name="connsiteX37" fmla="*/ 374350 w 608226"/>
              <a:gd name="connsiteY37" fmla="*/ 451921 h 564241"/>
              <a:gd name="connsiteX38" fmla="*/ 388065 w 608226"/>
              <a:gd name="connsiteY38" fmla="*/ 462145 h 564241"/>
              <a:gd name="connsiteX39" fmla="*/ 389208 w 608226"/>
              <a:gd name="connsiteY39" fmla="*/ 462192 h 564241"/>
              <a:gd name="connsiteX40" fmla="*/ 416591 w 608226"/>
              <a:gd name="connsiteY40" fmla="*/ 462192 h 564241"/>
              <a:gd name="connsiteX41" fmla="*/ 416591 w 608226"/>
              <a:gd name="connsiteY41" fmla="*/ 484352 h 564241"/>
              <a:gd name="connsiteX42" fmla="*/ 432450 w 608226"/>
              <a:gd name="connsiteY42" fmla="*/ 500187 h 564241"/>
              <a:gd name="connsiteX43" fmla="*/ 448356 w 608226"/>
              <a:gd name="connsiteY43" fmla="*/ 484352 h 564241"/>
              <a:gd name="connsiteX44" fmla="*/ 448356 w 608226"/>
              <a:gd name="connsiteY44" fmla="*/ 462192 h 564241"/>
              <a:gd name="connsiteX45" fmla="*/ 475692 w 608226"/>
              <a:gd name="connsiteY45" fmla="*/ 462192 h 564241"/>
              <a:gd name="connsiteX46" fmla="*/ 491598 w 608226"/>
              <a:gd name="connsiteY46" fmla="*/ 446357 h 564241"/>
              <a:gd name="connsiteX47" fmla="*/ 475692 w 608226"/>
              <a:gd name="connsiteY47" fmla="*/ 430522 h 564241"/>
              <a:gd name="connsiteX48" fmla="*/ 448356 w 608226"/>
              <a:gd name="connsiteY48" fmla="*/ 430522 h 564241"/>
              <a:gd name="connsiteX49" fmla="*/ 448356 w 608226"/>
              <a:gd name="connsiteY49" fmla="*/ 419347 h 564241"/>
              <a:gd name="connsiteX50" fmla="*/ 475692 w 608226"/>
              <a:gd name="connsiteY50" fmla="*/ 419347 h 564241"/>
              <a:gd name="connsiteX51" fmla="*/ 491598 w 608226"/>
              <a:gd name="connsiteY51" fmla="*/ 403512 h 564241"/>
              <a:gd name="connsiteX52" fmla="*/ 475692 w 608226"/>
              <a:gd name="connsiteY52" fmla="*/ 387629 h 564241"/>
              <a:gd name="connsiteX53" fmla="*/ 459785 w 608226"/>
              <a:gd name="connsiteY53" fmla="*/ 387629 h 564241"/>
              <a:gd name="connsiteX54" fmla="*/ 507123 w 608226"/>
              <a:gd name="connsiteY54" fmla="*/ 313447 h 564241"/>
              <a:gd name="connsiteX55" fmla="*/ 502313 w 608226"/>
              <a:gd name="connsiteY55" fmla="*/ 291573 h 564241"/>
              <a:gd name="connsiteX56" fmla="*/ 490359 w 608226"/>
              <a:gd name="connsiteY56" fmla="*/ 289450 h 564241"/>
              <a:gd name="connsiteX57" fmla="*/ 31765 w 608226"/>
              <a:gd name="connsiteY57" fmla="*/ 224963 h 564241"/>
              <a:gd name="connsiteX58" fmla="*/ 326647 w 608226"/>
              <a:gd name="connsiteY58" fmla="*/ 224963 h 564241"/>
              <a:gd name="connsiteX59" fmla="*/ 294549 w 608226"/>
              <a:gd name="connsiteY59" fmla="*/ 250826 h 564241"/>
              <a:gd name="connsiteX60" fmla="*/ 255879 w 608226"/>
              <a:gd name="connsiteY60" fmla="*/ 305831 h 564241"/>
              <a:gd name="connsiteX61" fmla="*/ 31765 w 608226"/>
              <a:gd name="connsiteY61" fmla="*/ 305831 h 564241"/>
              <a:gd name="connsiteX62" fmla="*/ 0 w 608226"/>
              <a:gd name="connsiteY62" fmla="*/ 274168 h 564241"/>
              <a:gd name="connsiteX63" fmla="*/ 0 w 608226"/>
              <a:gd name="connsiteY63" fmla="*/ 256673 h 564241"/>
              <a:gd name="connsiteX64" fmla="*/ 31765 w 608226"/>
              <a:gd name="connsiteY64" fmla="*/ 224963 h 564241"/>
              <a:gd name="connsiteX65" fmla="*/ 432402 w 608226"/>
              <a:gd name="connsiteY65" fmla="*/ 212825 h 564241"/>
              <a:gd name="connsiteX66" fmla="*/ 608226 w 608226"/>
              <a:gd name="connsiteY66" fmla="*/ 388581 h 564241"/>
              <a:gd name="connsiteX67" fmla="*/ 432355 w 608226"/>
              <a:gd name="connsiteY67" fmla="*/ 564241 h 564241"/>
              <a:gd name="connsiteX68" fmla="*/ 329155 w 608226"/>
              <a:gd name="connsiteY68" fmla="*/ 530811 h 564241"/>
              <a:gd name="connsiteX69" fmla="*/ 267484 w 608226"/>
              <a:gd name="connsiteY69" fmla="*/ 449924 h 564241"/>
              <a:gd name="connsiteX70" fmla="*/ 258816 w 608226"/>
              <a:gd name="connsiteY70" fmla="*/ 417303 h 564241"/>
              <a:gd name="connsiteX71" fmla="*/ 256435 w 608226"/>
              <a:gd name="connsiteY71" fmla="*/ 388533 h 564241"/>
              <a:gd name="connsiteX72" fmla="*/ 264340 w 608226"/>
              <a:gd name="connsiteY72" fmla="*/ 336415 h 564241"/>
              <a:gd name="connsiteX73" fmla="*/ 277151 w 608226"/>
              <a:gd name="connsiteY73" fmla="*/ 305838 h 564241"/>
              <a:gd name="connsiteX74" fmla="*/ 367301 w 608226"/>
              <a:gd name="connsiteY74" fmla="*/ 225284 h 564241"/>
              <a:gd name="connsiteX75" fmla="*/ 432402 w 608226"/>
              <a:gd name="connsiteY75" fmla="*/ 212825 h 564241"/>
              <a:gd name="connsiteX76" fmla="*/ 31760 w 608226"/>
              <a:gd name="connsiteY76" fmla="*/ 113540 h 564241"/>
              <a:gd name="connsiteX77" fmla="*/ 362842 w 608226"/>
              <a:gd name="connsiteY77" fmla="*/ 113540 h 564241"/>
              <a:gd name="connsiteX78" fmla="*/ 394602 w 608226"/>
              <a:gd name="connsiteY78" fmla="*/ 145250 h 564241"/>
              <a:gd name="connsiteX79" fmla="*/ 394602 w 608226"/>
              <a:gd name="connsiteY79" fmla="*/ 162745 h 564241"/>
              <a:gd name="connsiteX80" fmla="*/ 362794 w 608226"/>
              <a:gd name="connsiteY80" fmla="*/ 194408 h 564241"/>
              <a:gd name="connsiteX81" fmla="*/ 31760 w 608226"/>
              <a:gd name="connsiteY81" fmla="*/ 194408 h 564241"/>
              <a:gd name="connsiteX82" fmla="*/ 0 w 608226"/>
              <a:gd name="connsiteY82" fmla="*/ 162745 h 564241"/>
              <a:gd name="connsiteX83" fmla="*/ 0 w 608226"/>
              <a:gd name="connsiteY83" fmla="*/ 145250 h 564241"/>
              <a:gd name="connsiteX84" fmla="*/ 31760 w 608226"/>
              <a:gd name="connsiteY84" fmla="*/ 113540 h 564241"/>
              <a:gd name="connsiteX85" fmla="*/ 82496 w 608226"/>
              <a:gd name="connsiteY85" fmla="*/ 0 h 564241"/>
              <a:gd name="connsiteX86" fmla="*/ 413509 w 608226"/>
              <a:gd name="connsiteY86" fmla="*/ 0 h 564241"/>
              <a:gd name="connsiteX87" fmla="*/ 445268 w 608226"/>
              <a:gd name="connsiteY87" fmla="*/ 31719 h 564241"/>
              <a:gd name="connsiteX88" fmla="*/ 445268 w 608226"/>
              <a:gd name="connsiteY88" fmla="*/ 49220 h 564241"/>
              <a:gd name="connsiteX89" fmla="*/ 413509 w 608226"/>
              <a:gd name="connsiteY89" fmla="*/ 80939 h 564241"/>
              <a:gd name="connsiteX90" fmla="*/ 82496 w 608226"/>
              <a:gd name="connsiteY90" fmla="*/ 80939 h 564241"/>
              <a:gd name="connsiteX91" fmla="*/ 50737 w 608226"/>
              <a:gd name="connsiteY91" fmla="*/ 49220 h 564241"/>
              <a:gd name="connsiteX92" fmla="*/ 50737 w 608226"/>
              <a:gd name="connsiteY92" fmla="*/ 31719 h 564241"/>
              <a:gd name="connsiteX93" fmla="*/ 82496 w 608226"/>
              <a:gd name="connsiteY93" fmla="*/ 0 h 564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608226" h="564241">
                <a:moveTo>
                  <a:pt x="31765" y="449854"/>
                </a:moveTo>
                <a:lnTo>
                  <a:pt x="247309" y="449854"/>
                </a:lnTo>
                <a:cubicBezTo>
                  <a:pt x="248976" y="454705"/>
                  <a:pt x="250738" y="459508"/>
                  <a:pt x="252786" y="464263"/>
                </a:cubicBezTo>
                <a:cubicBezTo>
                  <a:pt x="262644" y="487470"/>
                  <a:pt x="276645" y="508252"/>
                  <a:pt x="294551" y="526133"/>
                </a:cubicBezTo>
                <a:cubicBezTo>
                  <a:pt x="296171" y="527749"/>
                  <a:pt x="297790" y="529271"/>
                  <a:pt x="299409" y="530793"/>
                </a:cubicBezTo>
                <a:lnTo>
                  <a:pt x="31765" y="530793"/>
                </a:lnTo>
                <a:cubicBezTo>
                  <a:pt x="14239" y="530793"/>
                  <a:pt x="0" y="516574"/>
                  <a:pt x="0" y="499074"/>
                </a:cubicBezTo>
                <a:lnTo>
                  <a:pt x="0" y="481573"/>
                </a:lnTo>
                <a:cubicBezTo>
                  <a:pt x="0" y="464073"/>
                  <a:pt x="14239" y="449854"/>
                  <a:pt x="31765" y="449854"/>
                </a:cubicBezTo>
                <a:close/>
                <a:moveTo>
                  <a:pt x="82493" y="336385"/>
                </a:moveTo>
                <a:lnTo>
                  <a:pt x="244510" y="336385"/>
                </a:lnTo>
                <a:cubicBezTo>
                  <a:pt x="239797" y="353215"/>
                  <a:pt x="237464" y="370662"/>
                  <a:pt x="237464" y="388490"/>
                </a:cubicBezTo>
                <a:cubicBezTo>
                  <a:pt x="237464" y="398189"/>
                  <a:pt x="238130" y="407792"/>
                  <a:pt x="239558" y="417253"/>
                </a:cubicBezTo>
                <a:lnTo>
                  <a:pt x="82493" y="417253"/>
                </a:lnTo>
                <a:cubicBezTo>
                  <a:pt x="64972" y="417253"/>
                  <a:pt x="50737" y="403038"/>
                  <a:pt x="50737" y="385543"/>
                </a:cubicBezTo>
                <a:lnTo>
                  <a:pt x="50737" y="368048"/>
                </a:lnTo>
                <a:cubicBezTo>
                  <a:pt x="50737" y="350552"/>
                  <a:pt x="64972" y="336385"/>
                  <a:pt x="82493" y="336385"/>
                </a:cubicBezTo>
                <a:close/>
                <a:moveTo>
                  <a:pt x="490359" y="289450"/>
                </a:moveTo>
                <a:cubicBezTo>
                  <a:pt x="486395" y="290336"/>
                  <a:pt x="482764" y="292738"/>
                  <a:pt x="480406" y="296423"/>
                </a:cubicBezTo>
                <a:lnTo>
                  <a:pt x="442689" y="355436"/>
                </a:lnTo>
                <a:lnTo>
                  <a:pt x="432402" y="371557"/>
                </a:lnTo>
                <a:lnTo>
                  <a:pt x="409924" y="336367"/>
                </a:lnTo>
                <a:lnTo>
                  <a:pt x="384779" y="296994"/>
                </a:lnTo>
                <a:lnTo>
                  <a:pt x="384398" y="296423"/>
                </a:lnTo>
                <a:cubicBezTo>
                  <a:pt x="379683" y="289052"/>
                  <a:pt x="369873" y="286912"/>
                  <a:pt x="362492" y="291573"/>
                </a:cubicBezTo>
                <a:cubicBezTo>
                  <a:pt x="357491" y="294759"/>
                  <a:pt x="354872" y="300275"/>
                  <a:pt x="355205" y="305791"/>
                </a:cubicBezTo>
                <a:cubicBezTo>
                  <a:pt x="355300" y="308454"/>
                  <a:pt x="356158" y="311069"/>
                  <a:pt x="357682" y="313447"/>
                </a:cubicBezTo>
                <a:lnTo>
                  <a:pt x="372254" y="336367"/>
                </a:lnTo>
                <a:lnTo>
                  <a:pt x="405162" y="387725"/>
                </a:lnTo>
                <a:lnTo>
                  <a:pt x="389208" y="387725"/>
                </a:lnTo>
                <a:cubicBezTo>
                  <a:pt x="380445" y="387725"/>
                  <a:pt x="373350" y="394810"/>
                  <a:pt x="373350" y="403560"/>
                </a:cubicBezTo>
                <a:cubicBezTo>
                  <a:pt x="373350" y="409409"/>
                  <a:pt x="376588" y="414544"/>
                  <a:pt x="381303" y="417255"/>
                </a:cubicBezTo>
                <a:cubicBezTo>
                  <a:pt x="383589" y="418634"/>
                  <a:pt x="386303" y="419395"/>
                  <a:pt x="389208" y="419395"/>
                </a:cubicBezTo>
                <a:lnTo>
                  <a:pt x="416591" y="419395"/>
                </a:lnTo>
                <a:lnTo>
                  <a:pt x="416591" y="430522"/>
                </a:lnTo>
                <a:lnTo>
                  <a:pt x="389208" y="430522"/>
                </a:lnTo>
                <a:cubicBezTo>
                  <a:pt x="380445" y="430522"/>
                  <a:pt x="373350" y="437608"/>
                  <a:pt x="373350" y="446357"/>
                </a:cubicBezTo>
                <a:cubicBezTo>
                  <a:pt x="373350" y="448307"/>
                  <a:pt x="373731" y="450209"/>
                  <a:pt x="374350" y="451921"/>
                </a:cubicBezTo>
                <a:cubicBezTo>
                  <a:pt x="376540" y="457580"/>
                  <a:pt x="381779" y="461717"/>
                  <a:pt x="388065" y="462145"/>
                </a:cubicBezTo>
                <a:cubicBezTo>
                  <a:pt x="388446" y="462192"/>
                  <a:pt x="388827" y="462192"/>
                  <a:pt x="389208" y="462192"/>
                </a:cubicBezTo>
                <a:lnTo>
                  <a:pt x="416591" y="462192"/>
                </a:lnTo>
                <a:lnTo>
                  <a:pt x="416591" y="484352"/>
                </a:lnTo>
                <a:cubicBezTo>
                  <a:pt x="416591" y="493102"/>
                  <a:pt x="423687" y="500187"/>
                  <a:pt x="432450" y="500187"/>
                </a:cubicBezTo>
                <a:cubicBezTo>
                  <a:pt x="441212" y="500187"/>
                  <a:pt x="448356" y="493102"/>
                  <a:pt x="448356" y="484352"/>
                </a:cubicBezTo>
                <a:lnTo>
                  <a:pt x="448356" y="462192"/>
                </a:lnTo>
                <a:lnTo>
                  <a:pt x="475692" y="462192"/>
                </a:lnTo>
                <a:cubicBezTo>
                  <a:pt x="484454" y="462192"/>
                  <a:pt x="491598" y="455107"/>
                  <a:pt x="491598" y="446357"/>
                </a:cubicBezTo>
                <a:cubicBezTo>
                  <a:pt x="491598" y="437608"/>
                  <a:pt x="484454" y="430522"/>
                  <a:pt x="475692" y="430522"/>
                </a:cubicBezTo>
                <a:lnTo>
                  <a:pt x="448356" y="430522"/>
                </a:lnTo>
                <a:lnTo>
                  <a:pt x="448356" y="419347"/>
                </a:lnTo>
                <a:lnTo>
                  <a:pt x="475692" y="419347"/>
                </a:lnTo>
                <a:cubicBezTo>
                  <a:pt x="484454" y="419347"/>
                  <a:pt x="491598" y="412262"/>
                  <a:pt x="491598" y="403512"/>
                </a:cubicBezTo>
                <a:cubicBezTo>
                  <a:pt x="491598" y="394762"/>
                  <a:pt x="484454" y="387629"/>
                  <a:pt x="475692" y="387629"/>
                </a:cubicBezTo>
                <a:lnTo>
                  <a:pt x="459785" y="387629"/>
                </a:lnTo>
                <a:lnTo>
                  <a:pt x="507123" y="313447"/>
                </a:lnTo>
                <a:cubicBezTo>
                  <a:pt x="511837" y="306124"/>
                  <a:pt x="509694" y="296280"/>
                  <a:pt x="502313" y="291573"/>
                </a:cubicBezTo>
                <a:cubicBezTo>
                  <a:pt x="498622" y="289195"/>
                  <a:pt x="494324" y="288565"/>
                  <a:pt x="490359" y="289450"/>
                </a:cubicBezTo>
                <a:close/>
                <a:moveTo>
                  <a:pt x="31765" y="224963"/>
                </a:moveTo>
                <a:lnTo>
                  <a:pt x="326647" y="224963"/>
                </a:lnTo>
                <a:cubicBezTo>
                  <a:pt x="315122" y="232379"/>
                  <a:pt x="304407" y="240984"/>
                  <a:pt x="294549" y="250826"/>
                </a:cubicBezTo>
                <a:cubicBezTo>
                  <a:pt x="278500" y="266942"/>
                  <a:pt x="265499" y="285388"/>
                  <a:pt x="255879" y="305831"/>
                </a:cubicBezTo>
                <a:lnTo>
                  <a:pt x="31765" y="305831"/>
                </a:lnTo>
                <a:cubicBezTo>
                  <a:pt x="14239" y="305831"/>
                  <a:pt x="0" y="291664"/>
                  <a:pt x="0" y="274168"/>
                </a:cubicBezTo>
                <a:lnTo>
                  <a:pt x="0" y="256673"/>
                </a:lnTo>
                <a:cubicBezTo>
                  <a:pt x="0" y="239178"/>
                  <a:pt x="14239" y="224963"/>
                  <a:pt x="31765" y="224963"/>
                </a:cubicBezTo>
                <a:close/>
                <a:moveTo>
                  <a:pt x="432402" y="212825"/>
                </a:moveTo>
                <a:cubicBezTo>
                  <a:pt x="529553" y="212825"/>
                  <a:pt x="608274" y="291478"/>
                  <a:pt x="608226" y="388581"/>
                </a:cubicBezTo>
                <a:cubicBezTo>
                  <a:pt x="608226" y="485589"/>
                  <a:pt x="529506" y="564241"/>
                  <a:pt x="432355" y="564241"/>
                </a:cubicBezTo>
                <a:cubicBezTo>
                  <a:pt x="393780" y="564241"/>
                  <a:pt x="358110" y="551782"/>
                  <a:pt x="329155" y="530811"/>
                </a:cubicBezTo>
                <a:cubicBezTo>
                  <a:pt x="301391" y="510649"/>
                  <a:pt x="279675" y="482545"/>
                  <a:pt x="267484" y="449924"/>
                </a:cubicBezTo>
                <a:cubicBezTo>
                  <a:pt x="263579" y="439510"/>
                  <a:pt x="260626" y="428620"/>
                  <a:pt x="258816" y="417303"/>
                </a:cubicBezTo>
                <a:cubicBezTo>
                  <a:pt x="257292" y="407935"/>
                  <a:pt x="256435" y="398376"/>
                  <a:pt x="256435" y="388533"/>
                </a:cubicBezTo>
                <a:cubicBezTo>
                  <a:pt x="256435" y="370415"/>
                  <a:pt x="259197" y="352916"/>
                  <a:pt x="264340" y="336415"/>
                </a:cubicBezTo>
                <a:cubicBezTo>
                  <a:pt x="267674" y="325763"/>
                  <a:pt x="271960" y="315539"/>
                  <a:pt x="277151" y="305838"/>
                </a:cubicBezTo>
                <a:cubicBezTo>
                  <a:pt x="296629" y="269413"/>
                  <a:pt x="328584" y="240691"/>
                  <a:pt x="367301" y="225284"/>
                </a:cubicBezTo>
                <a:cubicBezTo>
                  <a:pt x="387446" y="217295"/>
                  <a:pt x="409400" y="212825"/>
                  <a:pt x="432402" y="212825"/>
                </a:cubicBezTo>
                <a:close/>
                <a:moveTo>
                  <a:pt x="31760" y="113540"/>
                </a:moveTo>
                <a:lnTo>
                  <a:pt x="362842" y="113540"/>
                </a:lnTo>
                <a:cubicBezTo>
                  <a:pt x="380365" y="113540"/>
                  <a:pt x="394602" y="127755"/>
                  <a:pt x="394602" y="145250"/>
                </a:cubicBezTo>
                <a:lnTo>
                  <a:pt x="394602" y="162745"/>
                </a:lnTo>
                <a:cubicBezTo>
                  <a:pt x="394602" y="180241"/>
                  <a:pt x="380365" y="194408"/>
                  <a:pt x="362794" y="194408"/>
                </a:cubicBezTo>
                <a:lnTo>
                  <a:pt x="31760" y="194408"/>
                </a:lnTo>
                <a:cubicBezTo>
                  <a:pt x="14237" y="194408"/>
                  <a:pt x="0" y="180241"/>
                  <a:pt x="0" y="162745"/>
                </a:cubicBezTo>
                <a:lnTo>
                  <a:pt x="0" y="145250"/>
                </a:lnTo>
                <a:cubicBezTo>
                  <a:pt x="0" y="127755"/>
                  <a:pt x="14237" y="113540"/>
                  <a:pt x="31760" y="113540"/>
                </a:cubicBezTo>
                <a:close/>
                <a:moveTo>
                  <a:pt x="82496" y="0"/>
                </a:moveTo>
                <a:lnTo>
                  <a:pt x="413509" y="0"/>
                </a:lnTo>
                <a:cubicBezTo>
                  <a:pt x="431031" y="0"/>
                  <a:pt x="445268" y="14219"/>
                  <a:pt x="445268" y="31719"/>
                </a:cubicBezTo>
                <a:lnTo>
                  <a:pt x="445268" y="49220"/>
                </a:lnTo>
                <a:cubicBezTo>
                  <a:pt x="445268" y="66720"/>
                  <a:pt x="431031" y="80939"/>
                  <a:pt x="413509" y="80939"/>
                </a:cubicBezTo>
                <a:lnTo>
                  <a:pt x="82496" y="80939"/>
                </a:lnTo>
                <a:cubicBezTo>
                  <a:pt x="64974" y="80939"/>
                  <a:pt x="50737" y="66720"/>
                  <a:pt x="50737" y="49220"/>
                </a:cubicBezTo>
                <a:lnTo>
                  <a:pt x="50737" y="31719"/>
                </a:lnTo>
                <a:cubicBezTo>
                  <a:pt x="50737" y="14219"/>
                  <a:pt x="64974" y="0"/>
                  <a:pt x="824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1" name="椭圆 22">
            <a:extLst>
              <a:ext uri="{FF2B5EF4-FFF2-40B4-BE49-F238E27FC236}">
                <a16:creationId xmlns:a16="http://schemas.microsoft.com/office/drawing/2014/main" id="{E6600A5F-E2DC-4695-9E38-791B71AC8098}"/>
              </a:ext>
            </a:extLst>
          </p:cNvPr>
          <p:cNvSpPr/>
          <p:nvPr/>
        </p:nvSpPr>
        <p:spPr>
          <a:xfrm>
            <a:off x="5496718" y="4265839"/>
            <a:ext cx="1196974" cy="1199291"/>
          </a:xfrm>
          <a:custGeom>
            <a:avLst/>
            <a:gdLst>
              <a:gd name="connsiteX0" fmla="*/ 429608 w 604494"/>
              <a:gd name="connsiteY0" fmla="*/ 397495 h 605663"/>
              <a:gd name="connsiteX1" fmla="*/ 473937 w 604494"/>
              <a:gd name="connsiteY1" fmla="*/ 415625 h 605663"/>
              <a:gd name="connsiteX2" fmla="*/ 456519 w 604494"/>
              <a:gd name="connsiteY2" fmla="*/ 526703 h 605663"/>
              <a:gd name="connsiteX3" fmla="*/ 457440 w 604494"/>
              <a:gd name="connsiteY3" fmla="*/ 531028 h 605663"/>
              <a:gd name="connsiteX4" fmla="*/ 478269 w 604494"/>
              <a:gd name="connsiteY4" fmla="*/ 562134 h 605663"/>
              <a:gd name="connsiteX5" fmla="*/ 483338 w 604494"/>
              <a:gd name="connsiteY5" fmla="*/ 564803 h 605663"/>
              <a:gd name="connsiteX6" fmla="*/ 488499 w 604494"/>
              <a:gd name="connsiteY6" fmla="*/ 562042 h 605663"/>
              <a:gd name="connsiteX7" fmla="*/ 509143 w 604494"/>
              <a:gd name="connsiteY7" fmla="*/ 531028 h 605663"/>
              <a:gd name="connsiteX8" fmla="*/ 510157 w 604494"/>
              <a:gd name="connsiteY8" fmla="*/ 526703 h 605663"/>
              <a:gd name="connsiteX9" fmla="*/ 492738 w 604494"/>
              <a:gd name="connsiteY9" fmla="*/ 415625 h 605663"/>
              <a:gd name="connsiteX10" fmla="*/ 537160 w 604494"/>
              <a:gd name="connsiteY10" fmla="*/ 397495 h 605663"/>
              <a:gd name="connsiteX11" fmla="*/ 547482 w 604494"/>
              <a:gd name="connsiteY11" fmla="*/ 408446 h 605663"/>
              <a:gd name="connsiteX12" fmla="*/ 585268 w 604494"/>
              <a:gd name="connsiteY12" fmla="*/ 471026 h 605663"/>
              <a:gd name="connsiteX13" fmla="*/ 604069 w 604494"/>
              <a:gd name="connsiteY13" fmla="*/ 576122 h 605663"/>
              <a:gd name="connsiteX14" fmla="*/ 598631 w 604494"/>
              <a:gd name="connsiteY14" fmla="*/ 596644 h 605663"/>
              <a:gd name="connsiteX15" fmla="*/ 579370 w 604494"/>
              <a:gd name="connsiteY15" fmla="*/ 605663 h 605663"/>
              <a:gd name="connsiteX16" fmla="*/ 387398 w 604494"/>
              <a:gd name="connsiteY16" fmla="*/ 605663 h 605663"/>
              <a:gd name="connsiteX17" fmla="*/ 368044 w 604494"/>
              <a:gd name="connsiteY17" fmla="*/ 596644 h 605663"/>
              <a:gd name="connsiteX18" fmla="*/ 362606 w 604494"/>
              <a:gd name="connsiteY18" fmla="*/ 576122 h 605663"/>
              <a:gd name="connsiteX19" fmla="*/ 381499 w 604494"/>
              <a:gd name="connsiteY19" fmla="*/ 471026 h 605663"/>
              <a:gd name="connsiteX20" fmla="*/ 419194 w 604494"/>
              <a:gd name="connsiteY20" fmla="*/ 408446 h 605663"/>
              <a:gd name="connsiteX21" fmla="*/ 429608 w 604494"/>
              <a:gd name="connsiteY21" fmla="*/ 397495 h 605663"/>
              <a:gd name="connsiteX22" fmla="*/ 483338 w 604494"/>
              <a:gd name="connsiteY22" fmla="*/ 204922 h 605663"/>
              <a:gd name="connsiteX23" fmla="*/ 554151 w 604494"/>
              <a:gd name="connsiteY23" fmla="*/ 295422 h 605663"/>
              <a:gd name="connsiteX24" fmla="*/ 483338 w 604494"/>
              <a:gd name="connsiteY24" fmla="*/ 385922 h 605663"/>
              <a:gd name="connsiteX25" fmla="*/ 412525 w 604494"/>
              <a:gd name="connsiteY25" fmla="*/ 295422 h 605663"/>
              <a:gd name="connsiteX26" fmla="*/ 483338 w 604494"/>
              <a:gd name="connsiteY26" fmla="*/ 204922 h 605663"/>
              <a:gd name="connsiteX27" fmla="*/ 32543 w 604494"/>
              <a:gd name="connsiteY27" fmla="*/ 108318 h 605663"/>
              <a:gd name="connsiteX28" fmla="*/ 169817 w 604494"/>
              <a:gd name="connsiteY28" fmla="*/ 108318 h 605663"/>
              <a:gd name="connsiteX29" fmla="*/ 202268 w 604494"/>
              <a:gd name="connsiteY29" fmla="*/ 140815 h 605663"/>
              <a:gd name="connsiteX30" fmla="*/ 202268 w 604494"/>
              <a:gd name="connsiteY30" fmla="*/ 181045 h 605663"/>
              <a:gd name="connsiteX31" fmla="*/ 206970 w 604494"/>
              <a:gd name="connsiteY31" fmla="*/ 185648 h 605663"/>
              <a:gd name="connsiteX32" fmla="*/ 441598 w 604494"/>
              <a:gd name="connsiteY32" fmla="*/ 185648 h 605663"/>
              <a:gd name="connsiteX33" fmla="*/ 382319 w 604494"/>
              <a:gd name="connsiteY33" fmla="*/ 295475 h 605663"/>
              <a:gd name="connsiteX34" fmla="*/ 408132 w 604494"/>
              <a:gd name="connsiteY34" fmla="*/ 375659 h 605663"/>
              <a:gd name="connsiteX35" fmla="*/ 407948 w 604494"/>
              <a:gd name="connsiteY35" fmla="*/ 375935 h 605663"/>
              <a:gd name="connsiteX36" fmla="*/ 400572 w 604494"/>
              <a:gd name="connsiteY36" fmla="*/ 384680 h 605663"/>
              <a:gd name="connsiteX37" fmla="*/ 351711 w 604494"/>
              <a:gd name="connsiteY37" fmla="*/ 465693 h 605663"/>
              <a:gd name="connsiteX38" fmla="*/ 346825 w 604494"/>
              <a:gd name="connsiteY38" fmla="*/ 492758 h 605663"/>
              <a:gd name="connsiteX39" fmla="*/ 32543 w 604494"/>
              <a:gd name="connsiteY39" fmla="*/ 492758 h 605663"/>
              <a:gd name="connsiteX40" fmla="*/ 0 w 604494"/>
              <a:gd name="connsiteY40" fmla="*/ 460353 h 605663"/>
              <a:gd name="connsiteX41" fmla="*/ 0 w 604494"/>
              <a:gd name="connsiteY41" fmla="*/ 140815 h 605663"/>
              <a:gd name="connsiteX42" fmla="*/ 32543 w 604494"/>
              <a:gd name="connsiteY42" fmla="*/ 108318 h 605663"/>
              <a:gd name="connsiteX43" fmla="*/ 110021 w 604494"/>
              <a:gd name="connsiteY43" fmla="*/ 0 h 605663"/>
              <a:gd name="connsiteX44" fmla="*/ 538669 w 604494"/>
              <a:gd name="connsiteY44" fmla="*/ 0 h 605663"/>
              <a:gd name="connsiteX45" fmla="*/ 576555 w 604494"/>
              <a:gd name="connsiteY45" fmla="*/ 17856 h 605663"/>
              <a:gd name="connsiteX46" fmla="*/ 586880 w 604494"/>
              <a:gd name="connsiteY46" fmla="*/ 58354 h 605663"/>
              <a:gd name="connsiteX47" fmla="*/ 556736 w 604494"/>
              <a:gd name="connsiteY47" fmla="*/ 212614 h 605663"/>
              <a:gd name="connsiteX48" fmla="*/ 528897 w 604494"/>
              <a:gd name="connsiteY48" fmla="*/ 187763 h 605663"/>
              <a:gd name="connsiteX49" fmla="*/ 522629 w 604494"/>
              <a:gd name="connsiteY49" fmla="*/ 176718 h 605663"/>
              <a:gd name="connsiteX50" fmla="*/ 547334 w 604494"/>
              <a:gd name="connsiteY50" fmla="*/ 50622 h 605663"/>
              <a:gd name="connsiteX51" fmla="*/ 545490 w 604494"/>
              <a:gd name="connsiteY51" fmla="*/ 43443 h 605663"/>
              <a:gd name="connsiteX52" fmla="*/ 538669 w 604494"/>
              <a:gd name="connsiteY52" fmla="*/ 40222 h 605663"/>
              <a:gd name="connsiteX53" fmla="*/ 110021 w 604494"/>
              <a:gd name="connsiteY53" fmla="*/ 40222 h 605663"/>
              <a:gd name="connsiteX54" fmla="*/ 101356 w 604494"/>
              <a:gd name="connsiteY54" fmla="*/ 47493 h 605663"/>
              <a:gd name="connsiteX55" fmla="*/ 97946 w 604494"/>
              <a:gd name="connsiteY55" fmla="*/ 68110 h 605663"/>
              <a:gd name="connsiteX56" fmla="*/ 57017 w 604494"/>
              <a:gd name="connsiteY56" fmla="*/ 68110 h 605663"/>
              <a:gd name="connsiteX57" fmla="*/ 61626 w 604494"/>
              <a:gd name="connsiteY57" fmla="*/ 40866 h 605663"/>
              <a:gd name="connsiteX58" fmla="*/ 110021 w 604494"/>
              <a:gd name="connsiteY58" fmla="*/ 0 h 60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04494" h="605663">
                <a:moveTo>
                  <a:pt x="429608" y="397495"/>
                </a:moveTo>
                <a:cubicBezTo>
                  <a:pt x="442695" y="407342"/>
                  <a:pt x="457809" y="413784"/>
                  <a:pt x="473937" y="415625"/>
                </a:cubicBezTo>
                <a:lnTo>
                  <a:pt x="456519" y="526703"/>
                </a:lnTo>
                <a:cubicBezTo>
                  <a:pt x="456242" y="528175"/>
                  <a:pt x="456611" y="529740"/>
                  <a:pt x="457440" y="531028"/>
                </a:cubicBezTo>
                <a:lnTo>
                  <a:pt x="478269" y="562134"/>
                </a:lnTo>
                <a:cubicBezTo>
                  <a:pt x="479375" y="563790"/>
                  <a:pt x="481310" y="564803"/>
                  <a:pt x="483338" y="564803"/>
                </a:cubicBezTo>
                <a:cubicBezTo>
                  <a:pt x="485457" y="564803"/>
                  <a:pt x="487393" y="563790"/>
                  <a:pt x="488499" y="562042"/>
                </a:cubicBezTo>
                <a:lnTo>
                  <a:pt x="509143" y="531028"/>
                </a:lnTo>
                <a:cubicBezTo>
                  <a:pt x="510064" y="529740"/>
                  <a:pt x="510433" y="528175"/>
                  <a:pt x="510157" y="526703"/>
                </a:cubicBezTo>
                <a:lnTo>
                  <a:pt x="492738" y="415625"/>
                </a:lnTo>
                <a:cubicBezTo>
                  <a:pt x="508959" y="413784"/>
                  <a:pt x="524073" y="407342"/>
                  <a:pt x="537160" y="397495"/>
                </a:cubicBezTo>
                <a:cubicBezTo>
                  <a:pt x="540201" y="401452"/>
                  <a:pt x="543519" y="405318"/>
                  <a:pt x="547482" y="408446"/>
                </a:cubicBezTo>
                <a:cubicBezTo>
                  <a:pt x="566744" y="423631"/>
                  <a:pt x="580568" y="445442"/>
                  <a:pt x="585268" y="471026"/>
                </a:cubicBezTo>
                <a:lnTo>
                  <a:pt x="604069" y="576122"/>
                </a:lnTo>
                <a:cubicBezTo>
                  <a:pt x="605451" y="583392"/>
                  <a:pt x="603424" y="590939"/>
                  <a:pt x="598631" y="596644"/>
                </a:cubicBezTo>
                <a:cubicBezTo>
                  <a:pt x="593839" y="602350"/>
                  <a:pt x="586835" y="605663"/>
                  <a:pt x="579370" y="605663"/>
                </a:cubicBezTo>
                <a:lnTo>
                  <a:pt x="387398" y="605663"/>
                </a:lnTo>
                <a:cubicBezTo>
                  <a:pt x="379932" y="605663"/>
                  <a:pt x="372836" y="602350"/>
                  <a:pt x="368044" y="596644"/>
                </a:cubicBezTo>
                <a:cubicBezTo>
                  <a:pt x="363251" y="590939"/>
                  <a:pt x="361224" y="583392"/>
                  <a:pt x="362606" y="576122"/>
                </a:cubicBezTo>
                <a:lnTo>
                  <a:pt x="381499" y="471026"/>
                </a:lnTo>
                <a:cubicBezTo>
                  <a:pt x="386107" y="445442"/>
                  <a:pt x="399931" y="423631"/>
                  <a:pt x="419194" y="408446"/>
                </a:cubicBezTo>
                <a:cubicBezTo>
                  <a:pt x="423249" y="405318"/>
                  <a:pt x="426566" y="401544"/>
                  <a:pt x="429608" y="397495"/>
                </a:cubicBezTo>
                <a:close/>
                <a:moveTo>
                  <a:pt x="483338" y="204922"/>
                </a:moveTo>
                <a:cubicBezTo>
                  <a:pt x="522447" y="204922"/>
                  <a:pt x="554151" y="245440"/>
                  <a:pt x="554151" y="295422"/>
                </a:cubicBezTo>
                <a:cubicBezTo>
                  <a:pt x="554151" y="345404"/>
                  <a:pt x="522447" y="385922"/>
                  <a:pt x="483338" y="385922"/>
                </a:cubicBezTo>
                <a:cubicBezTo>
                  <a:pt x="444229" y="385922"/>
                  <a:pt x="412525" y="345404"/>
                  <a:pt x="412525" y="295422"/>
                </a:cubicBezTo>
                <a:cubicBezTo>
                  <a:pt x="412525" y="245440"/>
                  <a:pt x="444229" y="204922"/>
                  <a:pt x="483338" y="204922"/>
                </a:cubicBezTo>
                <a:close/>
                <a:moveTo>
                  <a:pt x="32543" y="108318"/>
                </a:moveTo>
                <a:lnTo>
                  <a:pt x="169817" y="108318"/>
                </a:lnTo>
                <a:cubicBezTo>
                  <a:pt x="187702" y="108318"/>
                  <a:pt x="202268" y="122863"/>
                  <a:pt x="202268" y="140815"/>
                </a:cubicBezTo>
                <a:lnTo>
                  <a:pt x="202268" y="181045"/>
                </a:lnTo>
                <a:cubicBezTo>
                  <a:pt x="202268" y="183622"/>
                  <a:pt x="204389" y="185648"/>
                  <a:pt x="206970" y="185648"/>
                </a:cubicBezTo>
                <a:lnTo>
                  <a:pt x="441598" y="185648"/>
                </a:lnTo>
                <a:cubicBezTo>
                  <a:pt x="406657" y="204704"/>
                  <a:pt x="382319" y="246683"/>
                  <a:pt x="382319" y="295475"/>
                </a:cubicBezTo>
                <a:cubicBezTo>
                  <a:pt x="382319" y="326223"/>
                  <a:pt x="392091" y="354301"/>
                  <a:pt x="408132" y="375659"/>
                </a:cubicBezTo>
                <a:lnTo>
                  <a:pt x="407948" y="375935"/>
                </a:lnTo>
                <a:cubicBezTo>
                  <a:pt x="405827" y="379525"/>
                  <a:pt x="403338" y="382471"/>
                  <a:pt x="400572" y="384680"/>
                </a:cubicBezTo>
                <a:cubicBezTo>
                  <a:pt x="374851" y="404933"/>
                  <a:pt x="357519" y="433656"/>
                  <a:pt x="351711" y="465693"/>
                </a:cubicBezTo>
                <a:lnTo>
                  <a:pt x="346825" y="492758"/>
                </a:lnTo>
                <a:lnTo>
                  <a:pt x="32543" y="492758"/>
                </a:lnTo>
                <a:cubicBezTo>
                  <a:pt x="14566" y="492758"/>
                  <a:pt x="0" y="478305"/>
                  <a:pt x="0" y="460353"/>
                </a:cubicBezTo>
                <a:lnTo>
                  <a:pt x="0" y="140815"/>
                </a:lnTo>
                <a:cubicBezTo>
                  <a:pt x="0" y="122863"/>
                  <a:pt x="14566" y="108318"/>
                  <a:pt x="32543" y="108318"/>
                </a:cubicBezTo>
                <a:close/>
                <a:moveTo>
                  <a:pt x="110021" y="0"/>
                </a:moveTo>
                <a:lnTo>
                  <a:pt x="538669" y="0"/>
                </a:lnTo>
                <a:cubicBezTo>
                  <a:pt x="553418" y="0"/>
                  <a:pt x="567245" y="6535"/>
                  <a:pt x="576555" y="17856"/>
                </a:cubicBezTo>
                <a:cubicBezTo>
                  <a:pt x="585958" y="29177"/>
                  <a:pt x="589645" y="43995"/>
                  <a:pt x="586880" y="58354"/>
                </a:cubicBezTo>
                <a:lnTo>
                  <a:pt x="556736" y="212614"/>
                </a:lnTo>
                <a:cubicBezTo>
                  <a:pt x="548716" y="202581"/>
                  <a:pt x="539314" y="194114"/>
                  <a:pt x="528897" y="187763"/>
                </a:cubicBezTo>
                <a:cubicBezTo>
                  <a:pt x="527146" y="183897"/>
                  <a:pt x="525118" y="180216"/>
                  <a:pt x="522629" y="176718"/>
                </a:cubicBezTo>
                <a:lnTo>
                  <a:pt x="547334" y="50622"/>
                </a:lnTo>
                <a:cubicBezTo>
                  <a:pt x="547795" y="48045"/>
                  <a:pt x="547149" y="45468"/>
                  <a:pt x="545490" y="43443"/>
                </a:cubicBezTo>
                <a:cubicBezTo>
                  <a:pt x="543831" y="41418"/>
                  <a:pt x="541342" y="40222"/>
                  <a:pt x="538669" y="40222"/>
                </a:cubicBezTo>
                <a:lnTo>
                  <a:pt x="110021" y="40222"/>
                </a:lnTo>
                <a:cubicBezTo>
                  <a:pt x="105689" y="40222"/>
                  <a:pt x="102094" y="43259"/>
                  <a:pt x="101356" y="47493"/>
                </a:cubicBezTo>
                <a:lnTo>
                  <a:pt x="97946" y="68110"/>
                </a:lnTo>
                <a:lnTo>
                  <a:pt x="57017" y="68110"/>
                </a:lnTo>
                <a:lnTo>
                  <a:pt x="61626" y="40866"/>
                </a:lnTo>
                <a:cubicBezTo>
                  <a:pt x="65590" y="17211"/>
                  <a:pt x="85962" y="0"/>
                  <a:pt x="1100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 dirty="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2" name="椭圆 30">
            <a:extLst>
              <a:ext uri="{FF2B5EF4-FFF2-40B4-BE49-F238E27FC236}">
                <a16:creationId xmlns:a16="http://schemas.microsoft.com/office/drawing/2014/main" id="{4D5CDAF6-CC53-4B71-8DE0-91489273C27C}"/>
              </a:ext>
            </a:extLst>
          </p:cNvPr>
          <p:cNvSpPr/>
          <p:nvPr/>
        </p:nvSpPr>
        <p:spPr>
          <a:xfrm>
            <a:off x="9084715" y="4265839"/>
            <a:ext cx="1174878" cy="1199291"/>
          </a:xfrm>
          <a:custGeom>
            <a:avLst/>
            <a:gdLst>
              <a:gd name="connsiteX0" fmla="*/ 178388 w 594372"/>
              <a:gd name="connsiteY0" fmla="*/ 79098 h 606722"/>
              <a:gd name="connsiteX1" fmla="*/ 158538 w 594372"/>
              <a:gd name="connsiteY1" fmla="*/ 98917 h 606722"/>
              <a:gd name="connsiteX2" fmla="*/ 158538 w 594372"/>
              <a:gd name="connsiteY2" fmla="*/ 138465 h 606722"/>
              <a:gd name="connsiteX3" fmla="*/ 178388 w 594372"/>
              <a:gd name="connsiteY3" fmla="*/ 158284 h 606722"/>
              <a:gd name="connsiteX4" fmla="*/ 198239 w 594372"/>
              <a:gd name="connsiteY4" fmla="*/ 138465 h 606722"/>
              <a:gd name="connsiteX5" fmla="*/ 198239 w 594372"/>
              <a:gd name="connsiteY5" fmla="*/ 98917 h 606722"/>
              <a:gd name="connsiteX6" fmla="*/ 178388 w 594372"/>
              <a:gd name="connsiteY6" fmla="*/ 79098 h 606722"/>
              <a:gd name="connsiteX7" fmla="*/ 99075 w 594372"/>
              <a:gd name="connsiteY7" fmla="*/ 79098 h 606722"/>
              <a:gd name="connsiteX8" fmla="*/ 79313 w 594372"/>
              <a:gd name="connsiteY8" fmla="*/ 98917 h 606722"/>
              <a:gd name="connsiteX9" fmla="*/ 79313 w 594372"/>
              <a:gd name="connsiteY9" fmla="*/ 138465 h 606722"/>
              <a:gd name="connsiteX10" fmla="*/ 99075 w 594372"/>
              <a:gd name="connsiteY10" fmla="*/ 158284 h 606722"/>
              <a:gd name="connsiteX11" fmla="*/ 118925 w 594372"/>
              <a:gd name="connsiteY11" fmla="*/ 138465 h 606722"/>
              <a:gd name="connsiteX12" fmla="*/ 118925 w 594372"/>
              <a:gd name="connsiteY12" fmla="*/ 98917 h 606722"/>
              <a:gd name="connsiteX13" fmla="*/ 99075 w 594372"/>
              <a:gd name="connsiteY13" fmla="*/ 79098 h 606722"/>
              <a:gd name="connsiteX14" fmla="*/ 475551 w 594372"/>
              <a:gd name="connsiteY14" fmla="*/ 0 h 606722"/>
              <a:gd name="connsiteX15" fmla="*/ 594372 w 594372"/>
              <a:gd name="connsiteY15" fmla="*/ 118732 h 606722"/>
              <a:gd name="connsiteX16" fmla="*/ 594372 w 594372"/>
              <a:gd name="connsiteY16" fmla="*/ 352818 h 606722"/>
              <a:gd name="connsiteX17" fmla="*/ 574613 w 594372"/>
              <a:gd name="connsiteY17" fmla="*/ 372547 h 606722"/>
              <a:gd name="connsiteX18" fmla="*/ 554765 w 594372"/>
              <a:gd name="connsiteY18" fmla="*/ 352818 h 606722"/>
              <a:gd name="connsiteX19" fmla="*/ 554765 w 594372"/>
              <a:gd name="connsiteY19" fmla="*/ 118732 h 606722"/>
              <a:gd name="connsiteX20" fmla="*/ 475551 w 594372"/>
              <a:gd name="connsiteY20" fmla="*/ 39548 h 606722"/>
              <a:gd name="connsiteX21" fmla="*/ 396248 w 594372"/>
              <a:gd name="connsiteY21" fmla="*/ 118732 h 606722"/>
              <a:gd name="connsiteX22" fmla="*/ 396248 w 594372"/>
              <a:gd name="connsiteY22" fmla="*/ 468172 h 606722"/>
              <a:gd name="connsiteX23" fmla="*/ 257579 w 594372"/>
              <a:gd name="connsiteY23" fmla="*/ 606722 h 606722"/>
              <a:gd name="connsiteX24" fmla="*/ 120245 w 594372"/>
              <a:gd name="connsiteY24" fmla="*/ 486568 h 606722"/>
              <a:gd name="connsiteX25" fmla="*/ 0 w 594372"/>
              <a:gd name="connsiteY25" fmla="*/ 345441 h 606722"/>
              <a:gd name="connsiteX26" fmla="*/ 0 w 594372"/>
              <a:gd name="connsiteY26" fmla="*/ 277011 h 606722"/>
              <a:gd name="connsiteX27" fmla="*/ 277427 w 594372"/>
              <a:gd name="connsiteY27" fmla="*/ 277011 h 606722"/>
              <a:gd name="connsiteX28" fmla="*/ 277427 w 594372"/>
              <a:gd name="connsiteY28" fmla="*/ 349529 h 606722"/>
              <a:gd name="connsiteX29" fmla="*/ 160208 w 594372"/>
              <a:gd name="connsiteY29" fmla="*/ 486124 h 606722"/>
              <a:gd name="connsiteX30" fmla="*/ 257579 w 594372"/>
              <a:gd name="connsiteY30" fmla="*/ 567086 h 606722"/>
              <a:gd name="connsiteX31" fmla="*/ 356641 w 594372"/>
              <a:gd name="connsiteY31" fmla="*/ 468172 h 606722"/>
              <a:gd name="connsiteX32" fmla="*/ 356641 w 594372"/>
              <a:gd name="connsiteY32" fmla="*/ 118732 h 606722"/>
              <a:gd name="connsiteX33" fmla="*/ 475551 w 594372"/>
              <a:gd name="connsiteY33" fmla="*/ 0 h 606722"/>
              <a:gd name="connsiteX34" fmla="*/ 59463 w 594372"/>
              <a:gd name="connsiteY34" fmla="*/ 0 h 606722"/>
              <a:gd name="connsiteX35" fmla="*/ 218000 w 594372"/>
              <a:gd name="connsiteY35" fmla="*/ 0 h 606722"/>
              <a:gd name="connsiteX36" fmla="*/ 277463 w 594372"/>
              <a:gd name="connsiteY36" fmla="*/ 59368 h 606722"/>
              <a:gd name="connsiteX37" fmla="*/ 277463 w 594372"/>
              <a:gd name="connsiteY37" fmla="*/ 197833 h 606722"/>
              <a:gd name="connsiteX38" fmla="*/ 277463 w 594372"/>
              <a:gd name="connsiteY38" fmla="*/ 237382 h 606722"/>
              <a:gd name="connsiteX39" fmla="*/ 0 w 594372"/>
              <a:gd name="connsiteY39" fmla="*/ 237382 h 606722"/>
              <a:gd name="connsiteX40" fmla="*/ 0 w 594372"/>
              <a:gd name="connsiteY40" fmla="*/ 197833 h 606722"/>
              <a:gd name="connsiteX41" fmla="*/ 0 w 594372"/>
              <a:gd name="connsiteY41" fmla="*/ 59368 h 606722"/>
              <a:gd name="connsiteX42" fmla="*/ 59463 w 594372"/>
              <a:gd name="connsiteY42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4372" h="606722">
                <a:moveTo>
                  <a:pt x="178388" y="79098"/>
                </a:moveTo>
                <a:cubicBezTo>
                  <a:pt x="167439" y="79098"/>
                  <a:pt x="158538" y="87985"/>
                  <a:pt x="158538" y="98917"/>
                </a:cubicBezTo>
                <a:lnTo>
                  <a:pt x="158538" y="138465"/>
                </a:lnTo>
                <a:cubicBezTo>
                  <a:pt x="158538" y="149397"/>
                  <a:pt x="167439" y="158284"/>
                  <a:pt x="178388" y="158284"/>
                </a:cubicBezTo>
                <a:cubicBezTo>
                  <a:pt x="189337" y="158284"/>
                  <a:pt x="198239" y="149397"/>
                  <a:pt x="198239" y="138465"/>
                </a:cubicBezTo>
                <a:lnTo>
                  <a:pt x="198239" y="98917"/>
                </a:lnTo>
                <a:cubicBezTo>
                  <a:pt x="198239" y="87985"/>
                  <a:pt x="189337" y="79098"/>
                  <a:pt x="178388" y="79098"/>
                </a:cubicBezTo>
                <a:close/>
                <a:moveTo>
                  <a:pt x="99075" y="79098"/>
                </a:moveTo>
                <a:cubicBezTo>
                  <a:pt x="88126" y="79098"/>
                  <a:pt x="79313" y="87985"/>
                  <a:pt x="79313" y="98917"/>
                </a:cubicBezTo>
                <a:lnTo>
                  <a:pt x="79313" y="138465"/>
                </a:lnTo>
                <a:cubicBezTo>
                  <a:pt x="79313" y="149397"/>
                  <a:pt x="88126" y="158284"/>
                  <a:pt x="99075" y="158284"/>
                </a:cubicBezTo>
                <a:cubicBezTo>
                  <a:pt x="110024" y="158284"/>
                  <a:pt x="118925" y="149397"/>
                  <a:pt x="118925" y="138465"/>
                </a:cubicBezTo>
                <a:lnTo>
                  <a:pt x="118925" y="98917"/>
                </a:lnTo>
                <a:cubicBezTo>
                  <a:pt x="118925" y="87985"/>
                  <a:pt x="110024" y="79098"/>
                  <a:pt x="99075" y="79098"/>
                </a:cubicBezTo>
                <a:close/>
                <a:moveTo>
                  <a:pt x="475551" y="0"/>
                </a:moveTo>
                <a:cubicBezTo>
                  <a:pt x="541058" y="0"/>
                  <a:pt x="594372" y="53234"/>
                  <a:pt x="594372" y="118732"/>
                </a:cubicBezTo>
                <a:lnTo>
                  <a:pt x="594372" y="352818"/>
                </a:lnTo>
                <a:cubicBezTo>
                  <a:pt x="594372" y="363749"/>
                  <a:pt x="585561" y="372547"/>
                  <a:pt x="574613" y="372547"/>
                </a:cubicBezTo>
                <a:cubicBezTo>
                  <a:pt x="563665" y="372547"/>
                  <a:pt x="554765" y="363749"/>
                  <a:pt x="554765" y="352818"/>
                </a:cubicBezTo>
                <a:lnTo>
                  <a:pt x="554765" y="118732"/>
                </a:lnTo>
                <a:cubicBezTo>
                  <a:pt x="554765" y="75096"/>
                  <a:pt x="519252" y="39548"/>
                  <a:pt x="475551" y="39548"/>
                </a:cubicBezTo>
                <a:cubicBezTo>
                  <a:pt x="431850" y="39548"/>
                  <a:pt x="396248" y="75096"/>
                  <a:pt x="396248" y="118732"/>
                </a:cubicBezTo>
                <a:lnTo>
                  <a:pt x="396248" y="468172"/>
                </a:lnTo>
                <a:cubicBezTo>
                  <a:pt x="396248" y="544601"/>
                  <a:pt x="334034" y="606722"/>
                  <a:pt x="257579" y="606722"/>
                </a:cubicBezTo>
                <a:cubicBezTo>
                  <a:pt x="187354" y="606722"/>
                  <a:pt x="129324" y="554288"/>
                  <a:pt x="120245" y="486568"/>
                </a:cubicBezTo>
                <a:cubicBezTo>
                  <a:pt x="51000" y="477415"/>
                  <a:pt x="0" y="415827"/>
                  <a:pt x="0" y="345441"/>
                </a:cubicBezTo>
                <a:lnTo>
                  <a:pt x="0" y="277011"/>
                </a:lnTo>
                <a:lnTo>
                  <a:pt x="277427" y="277011"/>
                </a:lnTo>
                <a:lnTo>
                  <a:pt x="277427" y="349529"/>
                </a:lnTo>
                <a:cubicBezTo>
                  <a:pt x="277427" y="418493"/>
                  <a:pt x="226516" y="475726"/>
                  <a:pt x="160208" y="486124"/>
                </a:cubicBezTo>
                <a:cubicBezTo>
                  <a:pt x="168753" y="532159"/>
                  <a:pt x="209072" y="567086"/>
                  <a:pt x="257579" y="567086"/>
                </a:cubicBezTo>
                <a:cubicBezTo>
                  <a:pt x="312228" y="567086"/>
                  <a:pt x="356641" y="522739"/>
                  <a:pt x="356641" y="468172"/>
                </a:cubicBezTo>
                <a:lnTo>
                  <a:pt x="356641" y="118732"/>
                </a:lnTo>
                <a:cubicBezTo>
                  <a:pt x="356641" y="53234"/>
                  <a:pt x="409955" y="0"/>
                  <a:pt x="475551" y="0"/>
                </a:cubicBezTo>
                <a:close/>
                <a:moveTo>
                  <a:pt x="59463" y="0"/>
                </a:moveTo>
                <a:lnTo>
                  <a:pt x="218000" y="0"/>
                </a:lnTo>
                <a:cubicBezTo>
                  <a:pt x="250758" y="0"/>
                  <a:pt x="277463" y="26662"/>
                  <a:pt x="277463" y="59368"/>
                </a:cubicBezTo>
                <a:lnTo>
                  <a:pt x="277463" y="197833"/>
                </a:lnTo>
                <a:lnTo>
                  <a:pt x="277463" y="237382"/>
                </a:lnTo>
                <a:lnTo>
                  <a:pt x="0" y="237382"/>
                </a:lnTo>
                <a:lnTo>
                  <a:pt x="0" y="197833"/>
                </a:lnTo>
                <a:lnTo>
                  <a:pt x="0" y="59368"/>
                </a:lnTo>
                <a:cubicBezTo>
                  <a:pt x="0" y="26662"/>
                  <a:pt x="26705" y="0"/>
                  <a:pt x="594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457154"/>
            <a:endParaRPr lang="zh-CN" altLang="en-US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047851EE-559E-4A17-9EAF-5A1704A3522E}"/>
              </a:ext>
            </a:extLst>
          </p:cNvPr>
          <p:cNvGrpSpPr/>
          <p:nvPr/>
        </p:nvGrpSpPr>
        <p:grpSpPr>
          <a:xfrm>
            <a:off x="1312873" y="2694054"/>
            <a:ext cx="2410767" cy="868859"/>
            <a:chOff x="6818242" y="1725490"/>
            <a:chExt cx="2411081" cy="868972"/>
          </a:xfrm>
        </p:grpSpPr>
        <p:sp>
          <p:nvSpPr>
            <p:cNvPr id="10" name="文本框 6">
              <a:extLst>
                <a:ext uri="{FF2B5EF4-FFF2-40B4-BE49-F238E27FC236}">
                  <a16:creationId xmlns:a16="http://schemas.microsoft.com/office/drawing/2014/main" id="{2BB35F14-1168-46B5-BBD6-B64E70611390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文本框 7">
              <a:extLst>
                <a:ext uri="{FF2B5EF4-FFF2-40B4-BE49-F238E27FC236}">
                  <a16:creationId xmlns:a16="http://schemas.microsoft.com/office/drawing/2014/main" id="{9D393C4F-139A-4A1E-9640-FECE4322544E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DF5D5032-5EF4-431B-B724-974061E3AB11}"/>
              </a:ext>
            </a:extLst>
          </p:cNvPr>
          <p:cNvGrpSpPr/>
          <p:nvPr/>
        </p:nvGrpSpPr>
        <p:grpSpPr>
          <a:xfrm>
            <a:off x="4889822" y="2694054"/>
            <a:ext cx="2410767" cy="868859"/>
            <a:chOff x="6818242" y="1725490"/>
            <a:chExt cx="2411081" cy="868972"/>
          </a:xfrm>
        </p:grpSpPr>
        <p:sp>
          <p:nvSpPr>
            <p:cNvPr id="13" name="文本框 6">
              <a:extLst>
                <a:ext uri="{FF2B5EF4-FFF2-40B4-BE49-F238E27FC236}">
                  <a16:creationId xmlns:a16="http://schemas.microsoft.com/office/drawing/2014/main" id="{C53224C4-30D2-4245-9DA8-ABEC086B68A4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4" name="文本框 7">
              <a:extLst>
                <a:ext uri="{FF2B5EF4-FFF2-40B4-BE49-F238E27FC236}">
                  <a16:creationId xmlns:a16="http://schemas.microsoft.com/office/drawing/2014/main" id="{DC53FBFD-1BB4-44C1-ABDE-481EC05AB3B7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CD01749-FCE8-4F5F-9E51-A7861D013C2F}"/>
              </a:ext>
            </a:extLst>
          </p:cNvPr>
          <p:cNvGrpSpPr/>
          <p:nvPr/>
        </p:nvGrpSpPr>
        <p:grpSpPr>
          <a:xfrm>
            <a:off x="8466771" y="2694054"/>
            <a:ext cx="2410767" cy="868859"/>
            <a:chOff x="6818242" y="1725490"/>
            <a:chExt cx="2411081" cy="868972"/>
          </a:xfrm>
        </p:grpSpPr>
        <p:sp>
          <p:nvSpPr>
            <p:cNvPr id="16" name="文本框 6">
              <a:extLst>
                <a:ext uri="{FF2B5EF4-FFF2-40B4-BE49-F238E27FC236}">
                  <a16:creationId xmlns:a16="http://schemas.microsoft.com/office/drawing/2014/main" id="{ABF90033-CA28-4E22-AB96-680D682CDC1C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547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lnSpc>
                  <a:spcPct val="130000"/>
                </a:lnSpc>
                <a:defRPr/>
              </a:pPr>
              <a:r>
                <a:rPr lang="en-US" altLang="zh-CN" sz="12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7" name="文本框 7">
              <a:extLst>
                <a:ext uri="{FF2B5EF4-FFF2-40B4-BE49-F238E27FC236}">
                  <a16:creationId xmlns:a16="http://schemas.microsoft.com/office/drawing/2014/main" id="{68BAB760-917F-440F-B839-8784F8D59F3F}"/>
                </a:ext>
              </a:extLst>
            </p:cNvPr>
            <p:cNvSpPr txBox="1"/>
            <p:nvPr/>
          </p:nvSpPr>
          <p:spPr>
            <a:xfrm>
              <a:off x="7117093" y="1725490"/>
              <a:ext cx="18133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09">
                <a:defRPr/>
              </a:pPr>
              <a:r>
                <a:rPr lang="en-US" altLang="zh-CN" sz="1600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1600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915CFF84-3018-494A-886A-26DCE7A769B2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6F64CF8B-86DA-4CFE-A06C-FA8AF53ACA0E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55" name="文本框 7">
              <a:extLst>
                <a:ext uri="{FF2B5EF4-FFF2-40B4-BE49-F238E27FC236}">
                  <a16:creationId xmlns:a16="http://schemas.microsoft.com/office/drawing/2014/main" id="{9C46AAE6-1B65-473D-AFC8-B17BE62EEDE5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06460D66-4F91-47C0-A446-1E4614A32DD7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0218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1BF0DAE9-5F4C-4463-BEDD-FA84752D01B5}"/>
              </a:ext>
            </a:extLst>
          </p:cNvPr>
          <p:cNvGrpSpPr/>
          <p:nvPr/>
        </p:nvGrpSpPr>
        <p:grpSpPr>
          <a:xfrm>
            <a:off x="8121910" y="2257227"/>
            <a:ext cx="2293775" cy="944649"/>
            <a:chOff x="6818242" y="1725490"/>
            <a:chExt cx="2294074" cy="944772"/>
          </a:xfrm>
        </p:grpSpPr>
        <p:sp>
          <p:nvSpPr>
            <p:cNvPr id="11" name="文本框 6">
              <a:extLst>
                <a:ext uri="{FF2B5EF4-FFF2-40B4-BE49-F238E27FC236}">
                  <a16:creationId xmlns:a16="http://schemas.microsoft.com/office/drawing/2014/main" id="{FE4BC071-CEC3-472A-B698-C6C45FCB6FC2}"/>
                </a:ext>
              </a:extLst>
            </p:cNvPr>
            <p:cNvSpPr txBox="1"/>
            <p:nvPr/>
          </p:nvSpPr>
          <p:spPr>
            <a:xfrm>
              <a:off x="6818242" y="2046869"/>
              <a:ext cx="2294074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文本框 7">
              <a:extLst>
                <a:ext uri="{FF2B5EF4-FFF2-40B4-BE49-F238E27FC236}">
                  <a16:creationId xmlns:a16="http://schemas.microsoft.com/office/drawing/2014/main" id="{7BF4898E-1DD9-4329-8280-06CEFA30704A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369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3577B3DF-B87C-47DE-99FD-DDA7B09291D4}"/>
              </a:ext>
            </a:extLst>
          </p:cNvPr>
          <p:cNvGrpSpPr/>
          <p:nvPr/>
        </p:nvGrpSpPr>
        <p:grpSpPr>
          <a:xfrm>
            <a:off x="8121911" y="4871744"/>
            <a:ext cx="2410767" cy="944649"/>
            <a:chOff x="6818242" y="1725490"/>
            <a:chExt cx="2411081" cy="944772"/>
          </a:xfrm>
        </p:grpSpPr>
        <p:sp>
          <p:nvSpPr>
            <p:cNvPr id="14" name="文本框 6">
              <a:extLst>
                <a:ext uri="{FF2B5EF4-FFF2-40B4-BE49-F238E27FC236}">
                  <a16:creationId xmlns:a16="http://schemas.microsoft.com/office/drawing/2014/main" id="{F7661715-529F-440C-A152-A63B8D813413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文本框 7">
              <a:extLst>
                <a:ext uri="{FF2B5EF4-FFF2-40B4-BE49-F238E27FC236}">
                  <a16:creationId xmlns:a16="http://schemas.microsoft.com/office/drawing/2014/main" id="{DA035BFC-EA6E-4D1B-A734-151E9D2A314D}"/>
                </a:ext>
              </a:extLst>
            </p:cNvPr>
            <p:cNvSpPr txBox="1"/>
            <p:nvPr/>
          </p:nvSpPr>
          <p:spPr>
            <a:xfrm>
              <a:off x="6818243" y="1725490"/>
              <a:ext cx="1813379" cy="369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40DFD66C-5405-4A6E-B3EA-8E6140398536}"/>
              </a:ext>
            </a:extLst>
          </p:cNvPr>
          <p:cNvGrpSpPr/>
          <p:nvPr/>
        </p:nvGrpSpPr>
        <p:grpSpPr>
          <a:xfrm>
            <a:off x="1658735" y="2257227"/>
            <a:ext cx="2410767" cy="944649"/>
            <a:chOff x="6818242" y="1725490"/>
            <a:chExt cx="2411081" cy="944772"/>
          </a:xfrm>
        </p:grpSpPr>
        <p:sp>
          <p:nvSpPr>
            <p:cNvPr id="17" name="文本框 6">
              <a:extLst>
                <a:ext uri="{FF2B5EF4-FFF2-40B4-BE49-F238E27FC236}">
                  <a16:creationId xmlns:a16="http://schemas.microsoft.com/office/drawing/2014/main" id="{37463E07-277C-4EAC-804B-A034AF43EA3C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8" name="文本框 7">
              <a:extLst>
                <a:ext uri="{FF2B5EF4-FFF2-40B4-BE49-F238E27FC236}">
                  <a16:creationId xmlns:a16="http://schemas.microsoft.com/office/drawing/2014/main" id="{636CA9ED-E1E7-4A91-A975-8FA2391731CD}"/>
                </a:ext>
              </a:extLst>
            </p:cNvPr>
            <p:cNvSpPr txBox="1"/>
            <p:nvPr/>
          </p:nvSpPr>
          <p:spPr>
            <a:xfrm>
              <a:off x="7415944" y="1725490"/>
              <a:ext cx="1813379" cy="369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37CFB55-CCE3-4560-94E6-10BAFEB999E6}"/>
              </a:ext>
            </a:extLst>
          </p:cNvPr>
          <p:cNvGrpSpPr/>
          <p:nvPr/>
        </p:nvGrpSpPr>
        <p:grpSpPr>
          <a:xfrm>
            <a:off x="1658735" y="4871744"/>
            <a:ext cx="2410767" cy="944649"/>
            <a:chOff x="6818242" y="1725490"/>
            <a:chExt cx="2411081" cy="944772"/>
          </a:xfrm>
        </p:grpSpPr>
        <p:sp>
          <p:nvSpPr>
            <p:cNvPr id="20" name="文本框 6">
              <a:extLst>
                <a:ext uri="{FF2B5EF4-FFF2-40B4-BE49-F238E27FC236}">
                  <a16:creationId xmlns:a16="http://schemas.microsoft.com/office/drawing/2014/main" id="{B4FDB863-4E0F-40A9-8BF3-9752D366B678}"/>
                </a:ext>
              </a:extLst>
            </p:cNvPr>
            <p:cNvSpPr txBox="1"/>
            <p:nvPr/>
          </p:nvSpPr>
          <p:spPr>
            <a:xfrm>
              <a:off x="6818242" y="2046869"/>
              <a:ext cx="2411081" cy="62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lnSpc>
                  <a:spcPct val="130000"/>
                </a:lnSpc>
                <a:defRPr/>
              </a:pPr>
              <a:r>
                <a:rPr lang="en-US" altLang="zh-CN" sz="1400" kern="0" dirty="0">
                  <a:gradFill flip="none" rotWithShape="1">
                    <a:gsLst>
                      <a:gs pos="0">
                        <a:prstClr val="black">
                          <a:lumMod val="50000"/>
                          <a:lumOff val="50000"/>
                        </a:prstClr>
                      </a:gs>
                      <a:gs pos="100000">
                        <a:prstClr val="white">
                          <a:lumMod val="75000"/>
                        </a:prstClr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kern="0" dirty="0">
                <a:gradFill flip="none" rotWithShape="1">
                  <a:gsLst>
                    <a:gs pos="0">
                      <a:prstClr val="black">
                        <a:lumMod val="50000"/>
                        <a:lumOff val="50000"/>
                      </a:prstClr>
                    </a:gs>
                    <a:gs pos="100000">
                      <a:prstClr val="white">
                        <a:lumMod val="75000"/>
                      </a:prstClr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21" name="文本框 7">
              <a:extLst>
                <a:ext uri="{FF2B5EF4-FFF2-40B4-BE49-F238E27FC236}">
                  <a16:creationId xmlns:a16="http://schemas.microsoft.com/office/drawing/2014/main" id="{E277C240-4662-492F-A48D-3F67452BC9FF}"/>
                </a:ext>
              </a:extLst>
            </p:cNvPr>
            <p:cNvSpPr txBox="1"/>
            <p:nvPr/>
          </p:nvSpPr>
          <p:spPr>
            <a:xfrm>
              <a:off x="7415944" y="1725490"/>
              <a:ext cx="1813379" cy="369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914309">
                <a:defRPr/>
              </a:pPr>
              <a:r>
                <a:rPr lang="en-US" altLang="zh-CN" b="1" kern="0" dirty="0">
                  <a:gradFill flip="none" rotWithShape="1">
                    <a:gsLst>
                      <a:gs pos="0">
                        <a:prstClr val="black"/>
                      </a:gs>
                      <a:gs pos="100000">
                        <a:srgbClr val="595959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b="1" kern="0" dirty="0">
                <a:gradFill flip="none" rotWithShape="1">
                  <a:gsLst>
                    <a:gs pos="0">
                      <a:prstClr val="black"/>
                    </a:gs>
                    <a:gs pos="100000">
                      <a:srgbClr val="595959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pic>
        <p:nvPicPr>
          <p:cNvPr id="27" name="图片占位符 26">
            <a:extLst>
              <a:ext uri="{FF2B5EF4-FFF2-40B4-BE49-F238E27FC236}">
                <a16:creationId xmlns:a16="http://schemas.microsoft.com/office/drawing/2014/main" id="{5D76D6D6-5A4B-44B3-94B6-2EA4843A5B5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3" b="33"/>
          <a:stretch>
            <a:fillRect/>
          </a:stretch>
        </p:blipFill>
        <p:spPr/>
      </p:pic>
      <p:pic>
        <p:nvPicPr>
          <p:cNvPr id="29" name="图片占位符 28">
            <a:extLst>
              <a:ext uri="{FF2B5EF4-FFF2-40B4-BE49-F238E27FC236}">
                <a16:creationId xmlns:a16="http://schemas.microsoft.com/office/drawing/2014/main" id="{978B8466-AE7A-44C0-AFDC-AA61056AE40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3" b="33"/>
          <a:stretch>
            <a:fillRect/>
          </a:stretch>
        </p:blipFill>
        <p:spPr/>
      </p:pic>
      <p:pic>
        <p:nvPicPr>
          <p:cNvPr id="31" name="图片占位符 30">
            <a:extLst>
              <a:ext uri="{FF2B5EF4-FFF2-40B4-BE49-F238E27FC236}">
                <a16:creationId xmlns:a16="http://schemas.microsoft.com/office/drawing/2014/main" id="{93178B94-A20D-48A7-836D-D9448FC5B4C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5" r="145"/>
          <a:stretch>
            <a:fillRect/>
          </a:stretch>
        </p:blipFill>
        <p:spPr/>
      </p:pic>
      <p:pic>
        <p:nvPicPr>
          <p:cNvPr id="33" name="图片占位符 32">
            <a:extLst>
              <a:ext uri="{FF2B5EF4-FFF2-40B4-BE49-F238E27FC236}">
                <a16:creationId xmlns:a16="http://schemas.microsoft.com/office/drawing/2014/main" id="{BC1DED0A-406B-499B-A3F7-B5F4E2D7DA4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5" r="145"/>
          <a:stretch>
            <a:fillRect/>
          </a:stretch>
        </p:blipFill>
        <p:spPr/>
      </p:pic>
      <p:grpSp>
        <p:nvGrpSpPr>
          <p:cNvPr id="34" name="组合 33">
            <a:extLst>
              <a:ext uri="{FF2B5EF4-FFF2-40B4-BE49-F238E27FC236}">
                <a16:creationId xmlns:a16="http://schemas.microsoft.com/office/drawing/2014/main" id="{7716AF04-F4E2-4CCA-A6C6-8B2B232EA715}"/>
              </a:ext>
            </a:extLst>
          </p:cNvPr>
          <p:cNvGrpSpPr/>
          <p:nvPr/>
        </p:nvGrpSpPr>
        <p:grpSpPr>
          <a:xfrm>
            <a:off x="701940" y="459146"/>
            <a:ext cx="5378755" cy="897644"/>
            <a:chOff x="1611895" y="2693164"/>
            <a:chExt cx="5379455" cy="897761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89CD61A6-2450-484F-A367-1F34AA9434C6}"/>
                </a:ext>
              </a:extLst>
            </p:cNvPr>
            <p:cNvSpPr txBox="1"/>
            <p:nvPr/>
          </p:nvSpPr>
          <p:spPr>
            <a:xfrm>
              <a:off x="1611895" y="3143591"/>
              <a:ext cx="5379455" cy="277035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/>
            </a:bodyPr>
            <a:lstStyle/>
            <a:p>
              <a:pPr defTabSz="457154">
                <a:defRPr/>
              </a:pPr>
              <a:r>
                <a:rPr lang="en-US" altLang="zh-CN" sz="1200" dirty="0">
                  <a:gradFill flip="none" rotWithShape="1">
                    <a:gsLst>
                      <a:gs pos="0">
                        <a:srgbClr val="FFFFFF">
                          <a:lumMod val="65000"/>
                        </a:srgbClr>
                      </a:gs>
                      <a:gs pos="100000">
                        <a:srgbClr val="000000">
                          <a:lumMod val="75000"/>
                          <a:lumOff val="25000"/>
                        </a:srgbClr>
                      </a:gs>
                    </a:gsLst>
                    <a:lin ang="162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6" name="文本框 7">
              <a:extLst>
                <a:ext uri="{FF2B5EF4-FFF2-40B4-BE49-F238E27FC236}">
                  <a16:creationId xmlns:a16="http://schemas.microsoft.com/office/drawing/2014/main" id="{7BD2081D-B70C-4F37-8B58-9CB0DE8C53CD}"/>
                </a:ext>
              </a:extLst>
            </p:cNvPr>
            <p:cNvSpPr txBox="1"/>
            <p:nvPr/>
          </p:nvSpPr>
          <p:spPr>
            <a:xfrm>
              <a:off x="1611895" y="2693164"/>
              <a:ext cx="309345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09">
                <a:defRPr/>
              </a:pPr>
              <a:r>
                <a:rPr lang="en-US" altLang="zh-CN" sz="3200" b="1" kern="0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Add title text</a:t>
              </a:r>
              <a:endParaRPr lang="zh-CN" altLang="en-US" sz="3200" b="1" kern="0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81A7E80A-7760-448E-9656-ACE62D9EC5E0}"/>
                </a:ext>
              </a:extLst>
            </p:cNvPr>
            <p:cNvSpPr/>
            <p:nvPr/>
          </p:nvSpPr>
          <p:spPr>
            <a:xfrm>
              <a:off x="1724025" y="3484812"/>
              <a:ext cx="792956" cy="10611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123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菱形 2">
            <a:extLst>
              <a:ext uri="{FF2B5EF4-FFF2-40B4-BE49-F238E27FC236}">
                <a16:creationId xmlns:a16="http://schemas.microsoft.com/office/drawing/2014/main" id="{2DFAB882-FB40-49B4-9A2D-9B8262534335}"/>
              </a:ext>
            </a:extLst>
          </p:cNvPr>
          <p:cNvSpPr/>
          <p:nvPr/>
        </p:nvSpPr>
        <p:spPr>
          <a:xfrm>
            <a:off x="3771409" y="1105997"/>
            <a:ext cx="4647595" cy="4647595"/>
          </a:xfrm>
          <a:prstGeom prst="diamond">
            <a:avLst/>
          </a:pr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8100000" scaled="1"/>
            <a:tileRect/>
          </a:gradFill>
          <a:ln w="762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3810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154"/>
            <a:endParaRPr lang="zh-CN" altLang="en-US" sz="1800">
              <a:solidFill>
                <a:prstClr val="white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8449C1F-574C-4394-847E-4A78205951FE}"/>
              </a:ext>
            </a:extLst>
          </p:cNvPr>
          <p:cNvSpPr txBox="1"/>
          <p:nvPr/>
        </p:nvSpPr>
        <p:spPr>
          <a:xfrm>
            <a:off x="4166472" y="3356246"/>
            <a:ext cx="3857468" cy="64624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914309">
              <a:defRPr/>
            </a:pPr>
            <a:r>
              <a:rPr lang="en-US" altLang="zh-CN" sz="3600" b="1" kern="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18900000" scaled="1"/>
                </a:gradFill>
                <a:latin typeface="Arial"/>
                <a:ea typeface="微软雅黑"/>
                <a:cs typeface="+mn-ea"/>
                <a:sym typeface="+mn-lt"/>
              </a:rPr>
              <a:t>Add title text</a:t>
            </a:r>
            <a:endParaRPr lang="zh-CN" altLang="en-US" sz="3600" b="1" kern="0" dirty="0">
              <a:gradFill>
                <a:gsLst>
                  <a:gs pos="0">
                    <a:prstClr val="white"/>
                  </a:gs>
                  <a:gs pos="100000">
                    <a:prstClr val="white">
                      <a:lumMod val="95000"/>
                    </a:prstClr>
                  </a:gs>
                </a:gsLst>
                <a:lin ang="18900000" scaled="1"/>
              </a:gra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47F318D-5CCB-4B3C-AC7D-016A116D4771}"/>
              </a:ext>
            </a:extLst>
          </p:cNvPr>
          <p:cNvSpPr txBox="1"/>
          <p:nvPr/>
        </p:nvSpPr>
        <p:spPr>
          <a:xfrm>
            <a:off x="5036166" y="4066371"/>
            <a:ext cx="2118082" cy="461665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/>
          </a:bodyPr>
          <a:lstStyle/>
          <a:p>
            <a:pPr algn="ctr" defTabSz="457154">
              <a:defRPr/>
            </a:pPr>
            <a:r>
              <a:rPr lang="en-US" altLang="zh-CN" sz="1200" dirty="0">
                <a:gradFill>
                  <a:gsLst>
                    <a:gs pos="0">
                      <a:prstClr val="white"/>
                    </a:gs>
                    <a:gs pos="100000">
                      <a:prstClr val="white">
                        <a:lumMod val="95000"/>
                      </a:prstClr>
                    </a:gs>
                  </a:gsLst>
                  <a:lin ang="5400000" scaled="1"/>
                </a:gradFill>
                <a:latin typeface="Arial"/>
                <a:ea typeface="微软雅黑"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2D74225-096A-46FA-94CA-2BEFE52E07DB}"/>
              </a:ext>
            </a:extLst>
          </p:cNvPr>
          <p:cNvGrpSpPr/>
          <p:nvPr/>
        </p:nvGrpSpPr>
        <p:grpSpPr>
          <a:xfrm>
            <a:off x="5417115" y="1679674"/>
            <a:ext cx="1356183" cy="1356183"/>
            <a:chOff x="5417820" y="1678652"/>
            <a:chExt cx="1356360" cy="1356360"/>
          </a:xfrm>
        </p:grpSpPr>
        <p:sp>
          <p:nvSpPr>
            <p:cNvPr id="7" name="菱形 6">
              <a:extLst>
                <a:ext uri="{FF2B5EF4-FFF2-40B4-BE49-F238E27FC236}">
                  <a16:creationId xmlns:a16="http://schemas.microsoft.com/office/drawing/2014/main" id="{ACDD6B32-9C00-461A-8C07-05B4D6879455}"/>
                </a:ext>
              </a:extLst>
            </p:cNvPr>
            <p:cNvSpPr/>
            <p:nvPr/>
          </p:nvSpPr>
          <p:spPr>
            <a:xfrm>
              <a:off x="5417820" y="1678652"/>
              <a:ext cx="1356360" cy="135636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E990BFB-58B5-4CA3-9CA1-159C06C27CB1}"/>
                </a:ext>
              </a:extLst>
            </p:cNvPr>
            <p:cNvSpPr txBox="1"/>
            <p:nvPr/>
          </p:nvSpPr>
          <p:spPr>
            <a:xfrm>
              <a:off x="5554980" y="1972112"/>
              <a:ext cx="108204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R="0" lvl="0" indent="0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600" i="0" u="none" strike="noStrike" kern="0" cap="none" spc="0" normalizeH="0" baseline="0">
                  <a:ln>
                    <a:noFill/>
                  </a:ln>
                  <a:gradFill flip="none" rotWithShape="1">
                    <a:gsLst>
                      <a:gs pos="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5400000" scaled="1"/>
                    <a:tileRect/>
                  </a:gradFill>
                  <a:effectLst/>
                  <a:uLnTx/>
                  <a:uFillTx/>
                </a:defRPr>
              </a:lvl1pPr>
            </a:lstStyle>
            <a:p>
              <a:pPr algn="ctr" defTabSz="914309"/>
              <a:r>
                <a:rPr lang="en-US" altLang="zh-CN" sz="4400" b="1" dirty="0">
                  <a:gradFill flip="none" rotWithShape="1">
                    <a:gsLst>
                      <a:gs pos="0">
                        <a:srgbClr val="298CC5">
                          <a:lumMod val="75000"/>
                        </a:srgbClr>
                      </a:gs>
                      <a:gs pos="100000">
                        <a:srgbClr val="298CC5"/>
                      </a:gs>
                    </a:gsLst>
                    <a:lin ang="5400000" scaled="1"/>
                    <a:tileRect/>
                  </a:gradFill>
                  <a:latin typeface="Arial"/>
                  <a:ea typeface="微软雅黑"/>
                  <a:cs typeface="+mn-ea"/>
                  <a:sym typeface="+mn-lt"/>
                </a:rPr>
                <a:t>02</a:t>
              </a:r>
              <a:endParaRPr lang="zh-CN" altLang="en-US" sz="4400" b="1" dirty="0">
                <a:gradFill flip="none" rotWithShape="1">
                  <a:gsLst>
                    <a:gs pos="0">
                      <a:srgbClr val="298CC5">
                        <a:lumMod val="75000"/>
                      </a:srgbClr>
                    </a:gs>
                    <a:gs pos="100000">
                      <a:srgbClr val="298CC5"/>
                    </a:gs>
                  </a:gsLst>
                  <a:lin ang="5400000" scaled="1"/>
                  <a:tileRect/>
                </a:gra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13171D2-E471-40AA-9275-070E63D3A5F8}"/>
              </a:ext>
            </a:extLst>
          </p:cNvPr>
          <p:cNvGrpSpPr/>
          <p:nvPr/>
        </p:nvGrpSpPr>
        <p:grpSpPr>
          <a:xfrm>
            <a:off x="2944256" y="1975346"/>
            <a:ext cx="1184410" cy="1184410"/>
            <a:chOff x="2944640" y="1974363"/>
            <a:chExt cx="1184564" cy="1184564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42D9014B-DFB3-4887-B31C-660673821145}"/>
                </a:ext>
              </a:extLst>
            </p:cNvPr>
            <p:cNvSpPr/>
            <p:nvPr/>
          </p:nvSpPr>
          <p:spPr>
            <a:xfrm>
              <a:off x="2944640" y="1974363"/>
              <a:ext cx="1184564" cy="1184564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571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1" name="椭圆 33">
              <a:extLst>
                <a:ext uri="{FF2B5EF4-FFF2-40B4-BE49-F238E27FC236}">
                  <a16:creationId xmlns:a16="http://schemas.microsoft.com/office/drawing/2014/main" id="{9AAAA654-12EA-42FA-BBF2-C2E1E0AB7E5A}"/>
                </a:ext>
              </a:extLst>
            </p:cNvPr>
            <p:cNvSpPr/>
            <p:nvPr/>
          </p:nvSpPr>
          <p:spPr>
            <a:xfrm>
              <a:off x="3336897" y="2381086"/>
              <a:ext cx="400050" cy="371119"/>
            </a:xfrm>
            <a:custGeom>
              <a:avLst/>
              <a:gdLst>
                <a:gd name="connsiteX0" fmla="*/ 31765 w 608226"/>
                <a:gd name="connsiteY0" fmla="*/ 449854 h 564241"/>
                <a:gd name="connsiteX1" fmla="*/ 247309 w 608226"/>
                <a:gd name="connsiteY1" fmla="*/ 449854 h 564241"/>
                <a:gd name="connsiteX2" fmla="*/ 252786 w 608226"/>
                <a:gd name="connsiteY2" fmla="*/ 464263 h 564241"/>
                <a:gd name="connsiteX3" fmla="*/ 294551 w 608226"/>
                <a:gd name="connsiteY3" fmla="*/ 526133 h 564241"/>
                <a:gd name="connsiteX4" fmla="*/ 299409 w 608226"/>
                <a:gd name="connsiteY4" fmla="*/ 530793 h 564241"/>
                <a:gd name="connsiteX5" fmla="*/ 31765 w 608226"/>
                <a:gd name="connsiteY5" fmla="*/ 530793 h 564241"/>
                <a:gd name="connsiteX6" fmla="*/ 0 w 608226"/>
                <a:gd name="connsiteY6" fmla="*/ 499074 h 564241"/>
                <a:gd name="connsiteX7" fmla="*/ 0 w 608226"/>
                <a:gd name="connsiteY7" fmla="*/ 481573 h 564241"/>
                <a:gd name="connsiteX8" fmla="*/ 31765 w 608226"/>
                <a:gd name="connsiteY8" fmla="*/ 449854 h 564241"/>
                <a:gd name="connsiteX9" fmla="*/ 82493 w 608226"/>
                <a:gd name="connsiteY9" fmla="*/ 336385 h 564241"/>
                <a:gd name="connsiteX10" fmla="*/ 244510 w 608226"/>
                <a:gd name="connsiteY10" fmla="*/ 336385 h 564241"/>
                <a:gd name="connsiteX11" fmla="*/ 237464 w 608226"/>
                <a:gd name="connsiteY11" fmla="*/ 388490 h 564241"/>
                <a:gd name="connsiteX12" fmla="*/ 239558 w 608226"/>
                <a:gd name="connsiteY12" fmla="*/ 417253 h 564241"/>
                <a:gd name="connsiteX13" fmla="*/ 82493 w 608226"/>
                <a:gd name="connsiteY13" fmla="*/ 417253 h 564241"/>
                <a:gd name="connsiteX14" fmla="*/ 50737 w 608226"/>
                <a:gd name="connsiteY14" fmla="*/ 385543 h 564241"/>
                <a:gd name="connsiteX15" fmla="*/ 50737 w 608226"/>
                <a:gd name="connsiteY15" fmla="*/ 368048 h 564241"/>
                <a:gd name="connsiteX16" fmla="*/ 82493 w 608226"/>
                <a:gd name="connsiteY16" fmla="*/ 336385 h 564241"/>
                <a:gd name="connsiteX17" fmla="*/ 490359 w 608226"/>
                <a:gd name="connsiteY17" fmla="*/ 289450 h 564241"/>
                <a:gd name="connsiteX18" fmla="*/ 480406 w 608226"/>
                <a:gd name="connsiteY18" fmla="*/ 296423 h 564241"/>
                <a:gd name="connsiteX19" fmla="*/ 442689 w 608226"/>
                <a:gd name="connsiteY19" fmla="*/ 355436 h 564241"/>
                <a:gd name="connsiteX20" fmla="*/ 432402 w 608226"/>
                <a:gd name="connsiteY20" fmla="*/ 371557 h 564241"/>
                <a:gd name="connsiteX21" fmla="*/ 409924 w 608226"/>
                <a:gd name="connsiteY21" fmla="*/ 336367 h 564241"/>
                <a:gd name="connsiteX22" fmla="*/ 384779 w 608226"/>
                <a:gd name="connsiteY22" fmla="*/ 296994 h 564241"/>
                <a:gd name="connsiteX23" fmla="*/ 384398 w 608226"/>
                <a:gd name="connsiteY23" fmla="*/ 296423 h 564241"/>
                <a:gd name="connsiteX24" fmla="*/ 362492 w 608226"/>
                <a:gd name="connsiteY24" fmla="*/ 291573 h 564241"/>
                <a:gd name="connsiteX25" fmla="*/ 355205 w 608226"/>
                <a:gd name="connsiteY25" fmla="*/ 305791 h 564241"/>
                <a:gd name="connsiteX26" fmla="*/ 357682 w 608226"/>
                <a:gd name="connsiteY26" fmla="*/ 313447 h 564241"/>
                <a:gd name="connsiteX27" fmla="*/ 372254 w 608226"/>
                <a:gd name="connsiteY27" fmla="*/ 336367 h 564241"/>
                <a:gd name="connsiteX28" fmla="*/ 405162 w 608226"/>
                <a:gd name="connsiteY28" fmla="*/ 387725 h 564241"/>
                <a:gd name="connsiteX29" fmla="*/ 389208 w 608226"/>
                <a:gd name="connsiteY29" fmla="*/ 387725 h 564241"/>
                <a:gd name="connsiteX30" fmla="*/ 373350 w 608226"/>
                <a:gd name="connsiteY30" fmla="*/ 403560 h 564241"/>
                <a:gd name="connsiteX31" fmla="*/ 381303 w 608226"/>
                <a:gd name="connsiteY31" fmla="*/ 417255 h 564241"/>
                <a:gd name="connsiteX32" fmla="*/ 389208 w 608226"/>
                <a:gd name="connsiteY32" fmla="*/ 419395 h 564241"/>
                <a:gd name="connsiteX33" fmla="*/ 416591 w 608226"/>
                <a:gd name="connsiteY33" fmla="*/ 419395 h 564241"/>
                <a:gd name="connsiteX34" fmla="*/ 416591 w 608226"/>
                <a:gd name="connsiteY34" fmla="*/ 430522 h 564241"/>
                <a:gd name="connsiteX35" fmla="*/ 389208 w 608226"/>
                <a:gd name="connsiteY35" fmla="*/ 430522 h 564241"/>
                <a:gd name="connsiteX36" fmla="*/ 373350 w 608226"/>
                <a:gd name="connsiteY36" fmla="*/ 446357 h 564241"/>
                <a:gd name="connsiteX37" fmla="*/ 374350 w 608226"/>
                <a:gd name="connsiteY37" fmla="*/ 451921 h 564241"/>
                <a:gd name="connsiteX38" fmla="*/ 388065 w 608226"/>
                <a:gd name="connsiteY38" fmla="*/ 462145 h 564241"/>
                <a:gd name="connsiteX39" fmla="*/ 389208 w 608226"/>
                <a:gd name="connsiteY39" fmla="*/ 462192 h 564241"/>
                <a:gd name="connsiteX40" fmla="*/ 416591 w 608226"/>
                <a:gd name="connsiteY40" fmla="*/ 462192 h 564241"/>
                <a:gd name="connsiteX41" fmla="*/ 416591 w 608226"/>
                <a:gd name="connsiteY41" fmla="*/ 484352 h 564241"/>
                <a:gd name="connsiteX42" fmla="*/ 432450 w 608226"/>
                <a:gd name="connsiteY42" fmla="*/ 500187 h 564241"/>
                <a:gd name="connsiteX43" fmla="*/ 448356 w 608226"/>
                <a:gd name="connsiteY43" fmla="*/ 484352 h 564241"/>
                <a:gd name="connsiteX44" fmla="*/ 448356 w 608226"/>
                <a:gd name="connsiteY44" fmla="*/ 462192 h 564241"/>
                <a:gd name="connsiteX45" fmla="*/ 475692 w 608226"/>
                <a:gd name="connsiteY45" fmla="*/ 462192 h 564241"/>
                <a:gd name="connsiteX46" fmla="*/ 491598 w 608226"/>
                <a:gd name="connsiteY46" fmla="*/ 446357 h 564241"/>
                <a:gd name="connsiteX47" fmla="*/ 475692 w 608226"/>
                <a:gd name="connsiteY47" fmla="*/ 430522 h 564241"/>
                <a:gd name="connsiteX48" fmla="*/ 448356 w 608226"/>
                <a:gd name="connsiteY48" fmla="*/ 430522 h 564241"/>
                <a:gd name="connsiteX49" fmla="*/ 448356 w 608226"/>
                <a:gd name="connsiteY49" fmla="*/ 419347 h 564241"/>
                <a:gd name="connsiteX50" fmla="*/ 475692 w 608226"/>
                <a:gd name="connsiteY50" fmla="*/ 419347 h 564241"/>
                <a:gd name="connsiteX51" fmla="*/ 491598 w 608226"/>
                <a:gd name="connsiteY51" fmla="*/ 403512 h 564241"/>
                <a:gd name="connsiteX52" fmla="*/ 475692 w 608226"/>
                <a:gd name="connsiteY52" fmla="*/ 387629 h 564241"/>
                <a:gd name="connsiteX53" fmla="*/ 459785 w 608226"/>
                <a:gd name="connsiteY53" fmla="*/ 387629 h 564241"/>
                <a:gd name="connsiteX54" fmla="*/ 507123 w 608226"/>
                <a:gd name="connsiteY54" fmla="*/ 313447 h 564241"/>
                <a:gd name="connsiteX55" fmla="*/ 502313 w 608226"/>
                <a:gd name="connsiteY55" fmla="*/ 291573 h 564241"/>
                <a:gd name="connsiteX56" fmla="*/ 490359 w 608226"/>
                <a:gd name="connsiteY56" fmla="*/ 289450 h 564241"/>
                <a:gd name="connsiteX57" fmla="*/ 31765 w 608226"/>
                <a:gd name="connsiteY57" fmla="*/ 224963 h 564241"/>
                <a:gd name="connsiteX58" fmla="*/ 326647 w 608226"/>
                <a:gd name="connsiteY58" fmla="*/ 224963 h 564241"/>
                <a:gd name="connsiteX59" fmla="*/ 294549 w 608226"/>
                <a:gd name="connsiteY59" fmla="*/ 250826 h 564241"/>
                <a:gd name="connsiteX60" fmla="*/ 255879 w 608226"/>
                <a:gd name="connsiteY60" fmla="*/ 305831 h 564241"/>
                <a:gd name="connsiteX61" fmla="*/ 31765 w 608226"/>
                <a:gd name="connsiteY61" fmla="*/ 305831 h 564241"/>
                <a:gd name="connsiteX62" fmla="*/ 0 w 608226"/>
                <a:gd name="connsiteY62" fmla="*/ 274168 h 564241"/>
                <a:gd name="connsiteX63" fmla="*/ 0 w 608226"/>
                <a:gd name="connsiteY63" fmla="*/ 256673 h 564241"/>
                <a:gd name="connsiteX64" fmla="*/ 31765 w 608226"/>
                <a:gd name="connsiteY64" fmla="*/ 224963 h 564241"/>
                <a:gd name="connsiteX65" fmla="*/ 432402 w 608226"/>
                <a:gd name="connsiteY65" fmla="*/ 212825 h 564241"/>
                <a:gd name="connsiteX66" fmla="*/ 608226 w 608226"/>
                <a:gd name="connsiteY66" fmla="*/ 388581 h 564241"/>
                <a:gd name="connsiteX67" fmla="*/ 432355 w 608226"/>
                <a:gd name="connsiteY67" fmla="*/ 564241 h 564241"/>
                <a:gd name="connsiteX68" fmla="*/ 329155 w 608226"/>
                <a:gd name="connsiteY68" fmla="*/ 530811 h 564241"/>
                <a:gd name="connsiteX69" fmla="*/ 267484 w 608226"/>
                <a:gd name="connsiteY69" fmla="*/ 449924 h 564241"/>
                <a:gd name="connsiteX70" fmla="*/ 258816 w 608226"/>
                <a:gd name="connsiteY70" fmla="*/ 417303 h 564241"/>
                <a:gd name="connsiteX71" fmla="*/ 256435 w 608226"/>
                <a:gd name="connsiteY71" fmla="*/ 388533 h 564241"/>
                <a:gd name="connsiteX72" fmla="*/ 264340 w 608226"/>
                <a:gd name="connsiteY72" fmla="*/ 336415 h 564241"/>
                <a:gd name="connsiteX73" fmla="*/ 277151 w 608226"/>
                <a:gd name="connsiteY73" fmla="*/ 305838 h 564241"/>
                <a:gd name="connsiteX74" fmla="*/ 367301 w 608226"/>
                <a:gd name="connsiteY74" fmla="*/ 225284 h 564241"/>
                <a:gd name="connsiteX75" fmla="*/ 432402 w 608226"/>
                <a:gd name="connsiteY75" fmla="*/ 212825 h 564241"/>
                <a:gd name="connsiteX76" fmla="*/ 31760 w 608226"/>
                <a:gd name="connsiteY76" fmla="*/ 113540 h 564241"/>
                <a:gd name="connsiteX77" fmla="*/ 362842 w 608226"/>
                <a:gd name="connsiteY77" fmla="*/ 113540 h 564241"/>
                <a:gd name="connsiteX78" fmla="*/ 394602 w 608226"/>
                <a:gd name="connsiteY78" fmla="*/ 145250 h 564241"/>
                <a:gd name="connsiteX79" fmla="*/ 394602 w 608226"/>
                <a:gd name="connsiteY79" fmla="*/ 162745 h 564241"/>
                <a:gd name="connsiteX80" fmla="*/ 362794 w 608226"/>
                <a:gd name="connsiteY80" fmla="*/ 194408 h 564241"/>
                <a:gd name="connsiteX81" fmla="*/ 31760 w 608226"/>
                <a:gd name="connsiteY81" fmla="*/ 194408 h 564241"/>
                <a:gd name="connsiteX82" fmla="*/ 0 w 608226"/>
                <a:gd name="connsiteY82" fmla="*/ 162745 h 564241"/>
                <a:gd name="connsiteX83" fmla="*/ 0 w 608226"/>
                <a:gd name="connsiteY83" fmla="*/ 145250 h 564241"/>
                <a:gd name="connsiteX84" fmla="*/ 31760 w 608226"/>
                <a:gd name="connsiteY84" fmla="*/ 113540 h 564241"/>
                <a:gd name="connsiteX85" fmla="*/ 82496 w 608226"/>
                <a:gd name="connsiteY85" fmla="*/ 0 h 564241"/>
                <a:gd name="connsiteX86" fmla="*/ 413509 w 608226"/>
                <a:gd name="connsiteY86" fmla="*/ 0 h 564241"/>
                <a:gd name="connsiteX87" fmla="*/ 445268 w 608226"/>
                <a:gd name="connsiteY87" fmla="*/ 31719 h 564241"/>
                <a:gd name="connsiteX88" fmla="*/ 445268 w 608226"/>
                <a:gd name="connsiteY88" fmla="*/ 49220 h 564241"/>
                <a:gd name="connsiteX89" fmla="*/ 413509 w 608226"/>
                <a:gd name="connsiteY89" fmla="*/ 80939 h 564241"/>
                <a:gd name="connsiteX90" fmla="*/ 82496 w 608226"/>
                <a:gd name="connsiteY90" fmla="*/ 80939 h 564241"/>
                <a:gd name="connsiteX91" fmla="*/ 50737 w 608226"/>
                <a:gd name="connsiteY91" fmla="*/ 49220 h 564241"/>
                <a:gd name="connsiteX92" fmla="*/ 50737 w 608226"/>
                <a:gd name="connsiteY92" fmla="*/ 31719 h 564241"/>
                <a:gd name="connsiteX93" fmla="*/ 82496 w 608226"/>
                <a:gd name="connsiteY93" fmla="*/ 0 h 56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608226" h="564241">
                  <a:moveTo>
                    <a:pt x="31765" y="449854"/>
                  </a:moveTo>
                  <a:lnTo>
                    <a:pt x="247309" y="449854"/>
                  </a:lnTo>
                  <a:cubicBezTo>
                    <a:pt x="248976" y="454705"/>
                    <a:pt x="250738" y="459508"/>
                    <a:pt x="252786" y="464263"/>
                  </a:cubicBezTo>
                  <a:cubicBezTo>
                    <a:pt x="262644" y="487470"/>
                    <a:pt x="276645" y="508252"/>
                    <a:pt x="294551" y="526133"/>
                  </a:cubicBezTo>
                  <a:cubicBezTo>
                    <a:pt x="296171" y="527749"/>
                    <a:pt x="297790" y="529271"/>
                    <a:pt x="299409" y="530793"/>
                  </a:cubicBezTo>
                  <a:lnTo>
                    <a:pt x="31765" y="530793"/>
                  </a:lnTo>
                  <a:cubicBezTo>
                    <a:pt x="14239" y="530793"/>
                    <a:pt x="0" y="516574"/>
                    <a:pt x="0" y="499074"/>
                  </a:cubicBezTo>
                  <a:lnTo>
                    <a:pt x="0" y="481573"/>
                  </a:lnTo>
                  <a:cubicBezTo>
                    <a:pt x="0" y="464073"/>
                    <a:pt x="14239" y="449854"/>
                    <a:pt x="31765" y="449854"/>
                  </a:cubicBezTo>
                  <a:close/>
                  <a:moveTo>
                    <a:pt x="82493" y="336385"/>
                  </a:moveTo>
                  <a:lnTo>
                    <a:pt x="244510" y="336385"/>
                  </a:lnTo>
                  <a:cubicBezTo>
                    <a:pt x="239797" y="353215"/>
                    <a:pt x="237464" y="370662"/>
                    <a:pt x="237464" y="388490"/>
                  </a:cubicBezTo>
                  <a:cubicBezTo>
                    <a:pt x="237464" y="398189"/>
                    <a:pt x="238130" y="407792"/>
                    <a:pt x="239558" y="417253"/>
                  </a:cubicBezTo>
                  <a:lnTo>
                    <a:pt x="82493" y="417253"/>
                  </a:lnTo>
                  <a:cubicBezTo>
                    <a:pt x="64972" y="417253"/>
                    <a:pt x="50737" y="403038"/>
                    <a:pt x="50737" y="385543"/>
                  </a:cubicBezTo>
                  <a:lnTo>
                    <a:pt x="50737" y="368048"/>
                  </a:lnTo>
                  <a:cubicBezTo>
                    <a:pt x="50737" y="350552"/>
                    <a:pt x="64972" y="336385"/>
                    <a:pt x="82493" y="336385"/>
                  </a:cubicBezTo>
                  <a:close/>
                  <a:moveTo>
                    <a:pt x="490359" y="289450"/>
                  </a:moveTo>
                  <a:cubicBezTo>
                    <a:pt x="486395" y="290336"/>
                    <a:pt x="482764" y="292738"/>
                    <a:pt x="480406" y="296423"/>
                  </a:cubicBezTo>
                  <a:lnTo>
                    <a:pt x="442689" y="355436"/>
                  </a:lnTo>
                  <a:lnTo>
                    <a:pt x="432402" y="371557"/>
                  </a:lnTo>
                  <a:lnTo>
                    <a:pt x="409924" y="336367"/>
                  </a:lnTo>
                  <a:lnTo>
                    <a:pt x="384779" y="296994"/>
                  </a:lnTo>
                  <a:lnTo>
                    <a:pt x="384398" y="296423"/>
                  </a:lnTo>
                  <a:cubicBezTo>
                    <a:pt x="379683" y="289052"/>
                    <a:pt x="369873" y="286912"/>
                    <a:pt x="362492" y="291573"/>
                  </a:cubicBezTo>
                  <a:cubicBezTo>
                    <a:pt x="357491" y="294759"/>
                    <a:pt x="354872" y="300275"/>
                    <a:pt x="355205" y="305791"/>
                  </a:cubicBezTo>
                  <a:cubicBezTo>
                    <a:pt x="355300" y="308454"/>
                    <a:pt x="356158" y="311069"/>
                    <a:pt x="357682" y="313447"/>
                  </a:cubicBezTo>
                  <a:lnTo>
                    <a:pt x="372254" y="336367"/>
                  </a:lnTo>
                  <a:lnTo>
                    <a:pt x="405162" y="387725"/>
                  </a:lnTo>
                  <a:lnTo>
                    <a:pt x="389208" y="387725"/>
                  </a:lnTo>
                  <a:cubicBezTo>
                    <a:pt x="380445" y="387725"/>
                    <a:pt x="373350" y="394810"/>
                    <a:pt x="373350" y="403560"/>
                  </a:cubicBezTo>
                  <a:cubicBezTo>
                    <a:pt x="373350" y="409409"/>
                    <a:pt x="376588" y="414544"/>
                    <a:pt x="381303" y="417255"/>
                  </a:cubicBezTo>
                  <a:cubicBezTo>
                    <a:pt x="383589" y="418634"/>
                    <a:pt x="386303" y="419395"/>
                    <a:pt x="389208" y="419395"/>
                  </a:cubicBezTo>
                  <a:lnTo>
                    <a:pt x="416591" y="419395"/>
                  </a:lnTo>
                  <a:lnTo>
                    <a:pt x="416591" y="430522"/>
                  </a:lnTo>
                  <a:lnTo>
                    <a:pt x="389208" y="430522"/>
                  </a:lnTo>
                  <a:cubicBezTo>
                    <a:pt x="380445" y="430522"/>
                    <a:pt x="373350" y="437608"/>
                    <a:pt x="373350" y="446357"/>
                  </a:cubicBezTo>
                  <a:cubicBezTo>
                    <a:pt x="373350" y="448307"/>
                    <a:pt x="373731" y="450209"/>
                    <a:pt x="374350" y="451921"/>
                  </a:cubicBezTo>
                  <a:cubicBezTo>
                    <a:pt x="376540" y="457580"/>
                    <a:pt x="381779" y="461717"/>
                    <a:pt x="388065" y="462145"/>
                  </a:cubicBezTo>
                  <a:cubicBezTo>
                    <a:pt x="388446" y="462192"/>
                    <a:pt x="388827" y="462192"/>
                    <a:pt x="389208" y="462192"/>
                  </a:cubicBezTo>
                  <a:lnTo>
                    <a:pt x="416591" y="462192"/>
                  </a:lnTo>
                  <a:lnTo>
                    <a:pt x="416591" y="484352"/>
                  </a:lnTo>
                  <a:cubicBezTo>
                    <a:pt x="416591" y="493102"/>
                    <a:pt x="423687" y="500187"/>
                    <a:pt x="432450" y="500187"/>
                  </a:cubicBezTo>
                  <a:cubicBezTo>
                    <a:pt x="441212" y="500187"/>
                    <a:pt x="448356" y="493102"/>
                    <a:pt x="448356" y="484352"/>
                  </a:cubicBezTo>
                  <a:lnTo>
                    <a:pt x="448356" y="462192"/>
                  </a:lnTo>
                  <a:lnTo>
                    <a:pt x="475692" y="462192"/>
                  </a:lnTo>
                  <a:cubicBezTo>
                    <a:pt x="484454" y="462192"/>
                    <a:pt x="491598" y="455107"/>
                    <a:pt x="491598" y="446357"/>
                  </a:cubicBezTo>
                  <a:cubicBezTo>
                    <a:pt x="491598" y="437608"/>
                    <a:pt x="484454" y="430522"/>
                    <a:pt x="475692" y="430522"/>
                  </a:cubicBezTo>
                  <a:lnTo>
                    <a:pt x="448356" y="430522"/>
                  </a:lnTo>
                  <a:lnTo>
                    <a:pt x="448356" y="419347"/>
                  </a:lnTo>
                  <a:lnTo>
                    <a:pt x="475692" y="419347"/>
                  </a:lnTo>
                  <a:cubicBezTo>
                    <a:pt x="484454" y="419347"/>
                    <a:pt x="491598" y="412262"/>
                    <a:pt x="491598" y="403512"/>
                  </a:cubicBezTo>
                  <a:cubicBezTo>
                    <a:pt x="491598" y="394762"/>
                    <a:pt x="484454" y="387629"/>
                    <a:pt x="475692" y="387629"/>
                  </a:cubicBezTo>
                  <a:lnTo>
                    <a:pt x="459785" y="387629"/>
                  </a:lnTo>
                  <a:lnTo>
                    <a:pt x="507123" y="313447"/>
                  </a:lnTo>
                  <a:cubicBezTo>
                    <a:pt x="511837" y="306124"/>
                    <a:pt x="509694" y="296280"/>
                    <a:pt x="502313" y="291573"/>
                  </a:cubicBezTo>
                  <a:cubicBezTo>
                    <a:pt x="498622" y="289195"/>
                    <a:pt x="494324" y="288565"/>
                    <a:pt x="490359" y="289450"/>
                  </a:cubicBezTo>
                  <a:close/>
                  <a:moveTo>
                    <a:pt x="31765" y="224963"/>
                  </a:moveTo>
                  <a:lnTo>
                    <a:pt x="326647" y="224963"/>
                  </a:lnTo>
                  <a:cubicBezTo>
                    <a:pt x="315122" y="232379"/>
                    <a:pt x="304407" y="240984"/>
                    <a:pt x="294549" y="250826"/>
                  </a:cubicBezTo>
                  <a:cubicBezTo>
                    <a:pt x="278500" y="266942"/>
                    <a:pt x="265499" y="285388"/>
                    <a:pt x="255879" y="305831"/>
                  </a:cubicBezTo>
                  <a:lnTo>
                    <a:pt x="31765" y="305831"/>
                  </a:lnTo>
                  <a:cubicBezTo>
                    <a:pt x="14239" y="305831"/>
                    <a:pt x="0" y="291664"/>
                    <a:pt x="0" y="274168"/>
                  </a:cubicBezTo>
                  <a:lnTo>
                    <a:pt x="0" y="256673"/>
                  </a:lnTo>
                  <a:cubicBezTo>
                    <a:pt x="0" y="239178"/>
                    <a:pt x="14239" y="224963"/>
                    <a:pt x="31765" y="224963"/>
                  </a:cubicBezTo>
                  <a:close/>
                  <a:moveTo>
                    <a:pt x="432402" y="212825"/>
                  </a:moveTo>
                  <a:cubicBezTo>
                    <a:pt x="529553" y="212825"/>
                    <a:pt x="608274" y="291478"/>
                    <a:pt x="608226" y="388581"/>
                  </a:cubicBezTo>
                  <a:cubicBezTo>
                    <a:pt x="608226" y="485589"/>
                    <a:pt x="529506" y="564241"/>
                    <a:pt x="432355" y="564241"/>
                  </a:cubicBezTo>
                  <a:cubicBezTo>
                    <a:pt x="393780" y="564241"/>
                    <a:pt x="358110" y="551782"/>
                    <a:pt x="329155" y="530811"/>
                  </a:cubicBezTo>
                  <a:cubicBezTo>
                    <a:pt x="301391" y="510649"/>
                    <a:pt x="279675" y="482545"/>
                    <a:pt x="267484" y="449924"/>
                  </a:cubicBezTo>
                  <a:cubicBezTo>
                    <a:pt x="263579" y="439510"/>
                    <a:pt x="260626" y="428620"/>
                    <a:pt x="258816" y="417303"/>
                  </a:cubicBezTo>
                  <a:cubicBezTo>
                    <a:pt x="257292" y="407935"/>
                    <a:pt x="256435" y="398376"/>
                    <a:pt x="256435" y="388533"/>
                  </a:cubicBezTo>
                  <a:cubicBezTo>
                    <a:pt x="256435" y="370415"/>
                    <a:pt x="259197" y="352916"/>
                    <a:pt x="264340" y="336415"/>
                  </a:cubicBezTo>
                  <a:cubicBezTo>
                    <a:pt x="267674" y="325763"/>
                    <a:pt x="271960" y="315539"/>
                    <a:pt x="277151" y="305838"/>
                  </a:cubicBezTo>
                  <a:cubicBezTo>
                    <a:pt x="296629" y="269413"/>
                    <a:pt x="328584" y="240691"/>
                    <a:pt x="367301" y="225284"/>
                  </a:cubicBezTo>
                  <a:cubicBezTo>
                    <a:pt x="387446" y="217295"/>
                    <a:pt x="409400" y="212825"/>
                    <a:pt x="432402" y="212825"/>
                  </a:cubicBezTo>
                  <a:close/>
                  <a:moveTo>
                    <a:pt x="31760" y="113540"/>
                  </a:moveTo>
                  <a:lnTo>
                    <a:pt x="362842" y="113540"/>
                  </a:lnTo>
                  <a:cubicBezTo>
                    <a:pt x="380365" y="113540"/>
                    <a:pt x="394602" y="127755"/>
                    <a:pt x="394602" y="145250"/>
                  </a:cubicBezTo>
                  <a:lnTo>
                    <a:pt x="394602" y="162745"/>
                  </a:lnTo>
                  <a:cubicBezTo>
                    <a:pt x="394602" y="180241"/>
                    <a:pt x="380365" y="194408"/>
                    <a:pt x="362794" y="194408"/>
                  </a:cubicBezTo>
                  <a:lnTo>
                    <a:pt x="31760" y="194408"/>
                  </a:lnTo>
                  <a:cubicBezTo>
                    <a:pt x="14237" y="194408"/>
                    <a:pt x="0" y="180241"/>
                    <a:pt x="0" y="162745"/>
                  </a:cubicBezTo>
                  <a:lnTo>
                    <a:pt x="0" y="145250"/>
                  </a:lnTo>
                  <a:cubicBezTo>
                    <a:pt x="0" y="127755"/>
                    <a:pt x="14237" y="113540"/>
                    <a:pt x="31760" y="113540"/>
                  </a:cubicBezTo>
                  <a:close/>
                  <a:moveTo>
                    <a:pt x="82496" y="0"/>
                  </a:moveTo>
                  <a:lnTo>
                    <a:pt x="413509" y="0"/>
                  </a:lnTo>
                  <a:cubicBezTo>
                    <a:pt x="431031" y="0"/>
                    <a:pt x="445268" y="14219"/>
                    <a:pt x="445268" y="31719"/>
                  </a:cubicBezTo>
                  <a:lnTo>
                    <a:pt x="445268" y="49220"/>
                  </a:lnTo>
                  <a:cubicBezTo>
                    <a:pt x="445268" y="66720"/>
                    <a:pt x="431031" y="80939"/>
                    <a:pt x="413509" y="80939"/>
                  </a:cubicBezTo>
                  <a:lnTo>
                    <a:pt x="82496" y="80939"/>
                  </a:lnTo>
                  <a:cubicBezTo>
                    <a:pt x="64974" y="80939"/>
                    <a:pt x="50737" y="66720"/>
                    <a:pt x="50737" y="49220"/>
                  </a:cubicBezTo>
                  <a:lnTo>
                    <a:pt x="50737" y="31719"/>
                  </a:lnTo>
                  <a:cubicBezTo>
                    <a:pt x="50737" y="14219"/>
                    <a:pt x="64974" y="0"/>
                    <a:pt x="824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8DB9105-C303-4ABB-AE2D-C14528EA7A11}"/>
              </a:ext>
            </a:extLst>
          </p:cNvPr>
          <p:cNvGrpSpPr/>
          <p:nvPr/>
        </p:nvGrpSpPr>
        <p:grpSpPr>
          <a:xfrm>
            <a:off x="8023941" y="3976110"/>
            <a:ext cx="779216" cy="779216"/>
            <a:chOff x="8024986" y="3975387"/>
            <a:chExt cx="779317" cy="779317"/>
          </a:xfrm>
        </p:grpSpPr>
        <p:sp>
          <p:nvSpPr>
            <p:cNvPr id="10" name="菱形 9">
              <a:extLst>
                <a:ext uri="{FF2B5EF4-FFF2-40B4-BE49-F238E27FC236}">
                  <a16:creationId xmlns:a16="http://schemas.microsoft.com/office/drawing/2014/main" id="{2F40A3CA-0F07-4A65-9A1F-29F7195AAF01}"/>
                </a:ext>
              </a:extLst>
            </p:cNvPr>
            <p:cNvSpPr/>
            <p:nvPr/>
          </p:nvSpPr>
          <p:spPr>
            <a:xfrm>
              <a:off x="8024986" y="3975387"/>
              <a:ext cx="779317" cy="779317"/>
            </a:xfrm>
            <a:prstGeom prst="diamond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2" name="椭圆 34">
              <a:extLst>
                <a:ext uri="{FF2B5EF4-FFF2-40B4-BE49-F238E27FC236}">
                  <a16:creationId xmlns:a16="http://schemas.microsoft.com/office/drawing/2014/main" id="{2784D0DA-658E-454A-9226-EA4F0DF89A88}"/>
                </a:ext>
              </a:extLst>
            </p:cNvPr>
            <p:cNvSpPr/>
            <p:nvPr/>
          </p:nvSpPr>
          <p:spPr>
            <a:xfrm>
              <a:off x="8280379" y="4254712"/>
              <a:ext cx="268530" cy="220666"/>
            </a:xfrm>
            <a:custGeom>
              <a:avLst/>
              <a:gdLst>
                <a:gd name="connsiteX0" fmla="*/ 149810 w 601358"/>
                <a:gd name="connsiteY0" fmla="*/ 368705 h 494170"/>
                <a:gd name="connsiteX1" fmla="*/ 601358 w 601358"/>
                <a:gd name="connsiteY1" fmla="*/ 368705 h 494170"/>
                <a:gd name="connsiteX2" fmla="*/ 601358 w 601358"/>
                <a:gd name="connsiteY2" fmla="*/ 450843 h 494170"/>
                <a:gd name="connsiteX3" fmla="*/ 149810 w 601358"/>
                <a:gd name="connsiteY3" fmla="*/ 450843 h 494170"/>
                <a:gd name="connsiteX4" fmla="*/ 60226 w 601358"/>
                <a:gd name="connsiteY4" fmla="*/ 368705 h 494170"/>
                <a:gd name="connsiteX5" fmla="*/ 95752 w 601358"/>
                <a:gd name="connsiteY5" fmla="*/ 380094 h 494170"/>
                <a:gd name="connsiteX6" fmla="*/ 109588 w 601358"/>
                <a:gd name="connsiteY6" fmla="*/ 413141 h 494170"/>
                <a:gd name="connsiteX7" fmla="*/ 109401 w 601358"/>
                <a:gd name="connsiteY7" fmla="*/ 413514 h 494170"/>
                <a:gd name="connsiteX8" fmla="*/ 81728 w 601358"/>
                <a:gd name="connsiteY8" fmla="*/ 413514 h 494170"/>
                <a:gd name="connsiteX9" fmla="*/ 76119 w 601358"/>
                <a:gd name="connsiteY9" fmla="*/ 395964 h 494170"/>
                <a:gd name="connsiteX10" fmla="*/ 59852 w 601358"/>
                <a:gd name="connsiteY10" fmla="*/ 390363 h 494170"/>
                <a:gd name="connsiteX11" fmla="*/ 44146 w 601358"/>
                <a:gd name="connsiteY11" fmla="*/ 398204 h 494170"/>
                <a:gd name="connsiteX12" fmla="*/ 37602 w 601358"/>
                <a:gd name="connsiteY12" fmla="*/ 418555 h 494170"/>
                <a:gd name="connsiteX13" fmla="*/ 37602 w 601358"/>
                <a:gd name="connsiteY13" fmla="*/ 444133 h 494170"/>
                <a:gd name="connsiteX14" fmla="*/ 44707 w 601358"/>
                <a:gd name="connsiteY14" fmla="*/ 464857 h 494170"/>
                <a:gd name="connsiteX15" fmla="*/ 62096 w 601358"/>
                <a:gd name="connsiteY15" fmla="*/ 472699 h 494170"/>
                <a:gd name="connsiteX16" fmla="*/ 76680 w 601358"/>
                <a:gd name="connsiteY16" fmla="*/ 467471 h 494170"/>
                <a:gd name="connsiteX17" fmla="*/ 81541 w 601358"/>
                <a:gd name="connsiteY17" fmla="*/ 450855 h 494170"/>
                <a:gd name="connsiteX18" fmla="*/ 109214 w 601358"/>
                <a:gd name="connsiteY18" fmla="*/ 450855 h 494170"/>
                <a:gd name="connsiteX19" fmla="*/ 109401 w 601358"/>
                <a:gd name="connsiteY19" fmla="*/ 450668 h 494170"/>
                <a:gd name="connsiteX20" fmla="*/ 96500 w 601358"/>
                <a:gd name="connsiteY20" fmla="*/ 482968 h 494170"/>
                <a:gd name="connsiteX21" fmla="*/ 61909 w 601358"/>
                <a:gd name="connsiteY21" fmla="*/ 494170 h 494170"/>
                <a:gd name="connsiteX22" fmla="*/ 24887 w 601358"/>
                <a:gd name="connsiteY22" fmla="*/ 480354 h 494170"/>
                <a:gd name="connsiteX23" fmla="*/ 10303 w 601358"/>
                <a:gd name="connsiteY23" fmla="*/ 444133 h 494170"/>
                <a:gd name="connsiteX24" fmla="*/ 10303 w 601358"/>
                <a:gd name="connsiteY24" fmla="*/ 418742 h 494170"/>
                <a:gd name="connsiteX25" fmla="*/ 24326 w 601358"/>
                <a:gd name="connsiteY25" fmla="*/ 382521 h 494170"/>
                <a:gd name="connsiteX26" fmla="*/ 60226 w 601358"/>
                <a:gd name="connsiteY26" fmla="*/ 368705 h 494170"/>
                <a:gd name="connsiteX27" fmla="*/ 42655 w 601358"/>
                <a:gd name="connsiteY27" fmla="*/ 256640 h 494170"/>
                <a:gd name="connsiteX28" fmla="*/ 42655 w 601358"/>
                <a:gd name="connsiteY28" fmla="*/ 286523 h 494170"/>
                <a:gd name="connsiteX29" fmla="*/ 63034 w 601358"/>
                <a:gd name="connsiteY29" fmla="*/ 286523 h 494170"/>
                <a:gd name="connsiteX30" fmla="*/ 76683 w 601358"/>
                <a:gd name="connsiteY30" fmla="*/ 283161 h 494170"/>
                <a:gd name="connsiteX31" fmla="*/ 81170 w 601358"/>
                <a:gd name="connsiteY31" fmla="*/ 272515 h 494170"/>
                <a:gd name="connsiteX32" fmla="*/ 77430 w 601358"/>
                <a:gd name="connsiteY32" fmla="*/ 260562 h 494170"/>
                <a:gd name="connsiteX33" fmla="*/ 64717 w 601358"/>
                <a:gd name="connsiteY33" fmla="*/ 256640 h 494170"/>
                <a:gd name="connsiteX34" fmla="*/ 42655 w 601358"/>
                <a:gd name="connsiteY34" fmla="*/ 209200 h 494170"/>
                <a:gd name="connsiteX35" fmla="*/ 42655 w 601358"/>
                <a:gd name="connsiteY35" fmla="*/ 236655 h 494170"/>
                <a:gd name="connsiteX36" fmla="*/ 57612 w 601358"/>
                <a:gd name="connsiteY36" fmla="*/ 236655 h 494170"/>
                <a:gd name="connsiteX37" fmla="*/ 72008 w 601358"/>
                <a:gd name="connsiteY37" fmla="*/ 233480 h 494170"/>
                <a:gd name="connsiteX38" fmla="*/ 76870 w 601358"/>
                <a:gd name="connsiteY38" fmla="*/ 223768 h 494170"/>
                <a:gd name="connsiteX39" fmla="*/ 72008 w 601358"/>
                <a:gd name="connsiteY39" fmla="*/ 212562 h 494170"/>
                <a:gd name="connsiteX40" fmla="*/ 57052 w 601358"/>
                <a:gd name="connsiteY40" fmla="*/ 209200 h 494170"/>
                <a:gd name="connsiteX41" fmla="*/ 149810 w 601358"/>
                <a:gd name="connsiteY41" fmla="*/ 206757 h 494170"/>
                <a:gd name="connsiteX42" fmla="*/ 601358 w 601358"/>
                <a:gd name="connsiteY42" fmla="*/ 206757 h 494170"/>
                <a:gd name="connsiteX43" fmla="*/ 601358 w 601358"/>
                <a:gd name="connsiteY43" fmla="*/ 288895 h 494170"/>
                <a:gd name="connsiteX44" fmla="*/ 149810 w 601358"/>
                <a:gd name="connsiteY44" fmla="*/ 288895 h 494170"/>
                <a:gd name="connsiteX45" fmla="*/ 15172 w 601358"/>
                <a:gd name="connsiteY45" fmla="*/ 186787 h 494170"/>
                <a:gd name="connsiteX46" fmla="*/ 57052 w 601358"/>
                <a:gd name="connsiteY46" fmla="*/ 186787 h 494170"/>
                <a:gd name="connsiteX47" fmla="*/ 92574 w 601358"/>
                <a:gd name="connsiteY47" fmla="*/ 195192 h 494170"/>
                <a:gd name="connsiteX48" fmla="*/ 105288 w 601358"/>
                <a:gd name="connsiteY48" fmla="*/ 220406 h 494170"/>
                <a:gd name="connsiteX49" fmla="*/ 101175 w 601358"/>
                <a:gd name="connsiteY49" fmla="*/ 235908 h 494170"/>
                <a:gd name="connsiteX50" fmla="*/ 88461 w 601358"/>
                <a:gd name="connsiteY50" fmla="*/ 245994 h 494170"/>
                <a:gd name="connsiteX51" fmla="*/ 104353 w 601358"/>
                <a:gd name="connsiteY51" fmla="*/ 255893 h 494170"/>
                <a:gd name="connsiteX52" fmla="*/ 109588 w 601358"/>
                <a:gd name="connsiteY52" fmla="*/ 272702 h 494170"/>
                <a:gd name="connsiteX53" fmla="*/ 97622 w 601358"/>
                <a:gd name="connsiteY53" fmla="*/ 299784 h 494170"/>
                <a:gd name="connsiteX54" fmla="*/ 63034 w 601358"/>
                <a:gd name="connsiteY54" fmla="*/ 308936 h 494170"/>
                <a:gd name="connsiteX55" fmla="*/ 15172 w 601358"/>
                <a:gd name="connsiteY55" fmla="*/ 308936 h 494170"/>
                <a:gd name="connsiteX56" fmla="*/ 149810 w 601358"/>
                <a:gd name="connsiteY56" fmla="*/ 39940 h 494170"/>
                <a:gd name="connsiteX57" fmla="*/ 601358 w 601358"/>
                <a:gd name="connsiteY57" fmla="*/ 39940 h 494170"/>
                <a:gd name="connsiteX58" fmla="*/ 601358 w 601358"/>
                <a:gd name="connsiteY58" fmla="*/ 122149 h 494170"/>
                <a:gd name="connsiteX59" fmla="*/ 149810 w 601358"/>
                <a:gd name="connsiteY59" fmla="*/ 122149 h 494170"/>
                <a:gd name="connsiteX60" fmla="*/ 54420 w 601358"/>
                <a:gd name="connsiteY60" fmla="*/ 32498 h 494170"/>
                <a:gd name="connsiteX61" fmla="*/ 41703 w 601358"/>
                <a:gd name="connsiteY61" fmla="*/ 77324 h 494170"/>
                <a:gd name="connsiteX62" fmla="*/ 67698 w 601358"/>
                <a:gd name="connsiteY62" fmla="*/ 77324 h 494170"/>
                <a:gd name="connsiteX63" fmla="*/ 54981 w 601358"/>
                <a:gd name="connsiteY63" fmla="*/ 32498 h 494170"/>
                <a:gd name="connsiteX64" fmla="*/ 39459 w 601358"/>
                <a:gd name="connsiteY64" fmla="*/ 0 h 494170"/>
                <a:gd name="connsiteX65" fmla="*/ 69942 w 601358"/>
                <a:gd name="connsiteY65" fmla="*/ 0 h 494170"/>
                <a:gd name="connsiteX66" fmla="*/ 109588 w 601358"/>
                <a:gd name="connsiteY66" fmla="*/ 122149 h 494170"/>
                <a:gd name="connsiteX67" fmla="*/ 80975 w 601358"/>
                <a:gd name="connsiteY67" fmla="*/ 122149 h 494170"/>
                <a:gd name="connsiteX68" fmla="*/ 74056 w 601358"/>
                <a:gd name="connsiteY68" fmla="*/ 97122 h 494170"/>
                <a:gd name="connsiteX69" fmla="*/ 35532 w 601358"/>
                <a:gd name="connsiteY69" fmla="*/ 97122 h 494170"/>
                <a:gd name="connsiteX70" fmla="*/ 28613 w 601358"/>
                <a:gd name="connsiteY70" fmla="*/ 122149 h 494170"/>
                <a:gd name="connsiteX71" fmla="*/ 0 w 601358"/>
                <a:gd name="connsiteY71" fmla="*/ 122149 h 49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1358" h="494170">
                  <a:moveTo>
                    <a:pt x="149810" y="368705"/>
                  </a:moveTo>
                  <a:lnTo>
                    <a:pt x="601358" y="368705"/>
                  </a:lnTo>
                  <a:lnTo>
                    <a:pt x="601358" y="450843"/>
                  </a:lnTo>
                  <a:lnTo>
                    <a:pt x="149810" y="450843"/>
                  </a:lnTo>
                  <a:close/>
                  <a:moveTo>
                    <a:pt x="60226" y="368705"/>
                  </a:moveTo>
                  <a:cubicBezTo>
                    <a:pt x="75745" y="368705"/>
                    <a:pt x="87525" y="372439"/>
                    <a:pt x="95752" y="380094"/>
                  </a:cubicBezTo>
                  <a:cubicBezTo>
                    <a:pt x="103792" y="387935"/>
                    <a:pt x="108466" y="398764"/>
                    <a:pt x="109588" y="413141"/>
                  </a:cubicBezTo>
                  <a:lnTo>
                    <a:pt x="109401" y="413514"/>
                  </a:lnTo>
                  <a:lnTo>
                    <a:pt x="81728" y="413514"/>
                  </a:lnTo>
                  <a:cubicBezTo>
                    <a:pt x="81354" y="406046"/>
                    <a:pt x="79298" y="399885"/>
                    <a:pt x="76119" y="395964"/>
                  </a:cubicBezTo>
                  <a:cubicBezTo>
                    <a:pt x="72940" y="392043"/>
                    <a:pt x="67331" y="390363"/>
                    <a:pt x="59852" y="390363"/>
                  </a:cubicBezTo>
                  <a:cubicBezTo>
                    <a:pt x="53308" y="390363"/>
                    <a:pt x="47885" y="392977"/>
                    <a:pt x="44146" y="398204"/>
                  </a:cubicBezTo>
                  <a:cubicBezTo>
                    <a:pt x="40406" y="403432"/>
                    <a:pt x="37602" y="410153"/>
                    <a:pt x="37602" y="418555"/>
                  </a:cubicBezTo>
                  <a:lnTo>
                    <a:pt x="37602" y="444133"/>
                  </a:lnTo>
                  <a:cubicBezTo>
                    <a:pt x="37602" y="452535"/>
                    <a:pt x="40593" y="459630"/>
                    <a:pt x="44707" y="464857"/>
                  </a:cubicBezTo>
                  <a:cubicBezTo>
                    <a:pt x="48633" y="469899"/>
                    <a:pt x="55178" y="472699"/>
                    <a:pt x="62096" y="472699"/>
                  </a:cubicBezTo>
                  <a:cubicBezTo>
                    <a:pt x="69014" y="472699"/>
                    <a:pt x="73875" y="471205"/>
                    <a:pt x="76680" y="467471"/>
                  </a:cubicBezTo>
                  <a:cubicBezTo>
                    <a:pt x="79485" y="463924"/>
                    <a:pt x="81167" y="458323"/>
                    <a:pt x="81541" y="450855"/>
                  </a:cubicBezTo>
                  <a:lnTo>
                    <a:pt x="109214" y="450855"/>
                  </a:lnTo>
                  <a:lnTo>
                    <a:pt x="109401" y="450668"/>
                  </a:lnTo>
                  <a:cubicBezTo>
                    <a:pt x="108840" y="465044"/>
                    <a:pt x="104540" y="475313"/>
                    <a:pt x="96500" y="482968"/>
                  </a:cubicBezTo>
                  <a:cubicBezTo>
                    <a:pt x="88646" y="490436"/>
                    <a:pt x="77054" y="494170"/>
                    <a:pt x="61909" y="494170"/>
                  </a:cubicBezTo>
                  <a:cubicBezTo>
                    <a:pt x="46764" y="494170"/>
                    <a:pt x="34236" y="489689"/>
                    <a:pt x="24887" y="480354"/>
                  </a:cubicBezTo>
                  <a:cubicBezTo>
                    <a:pt x="15351" y="471019"/>
                    <a:pt x="10303" y="459070"/>
                    <a:pt x="10303" y="444133"/>
                  </a:cubicBezTo>
                  <a:lnTo>
                    <a:pt x="10303" y="418742"/>
                  </a:lnTo>
                  <a:cubicBezTo>
                    <a:pt x="10303" y="403992"/>
                    <a:pt x="15164" y="391856"/>
                    <a:pt x="24326" y="382521"/>
                  </a:cubicBezTo>
                  <a:cubicBezTo>
                    <a:pt x="33488" y="373186"/>
                    <a:pt x="45642" y="368705"/>
                    <a:pt x="60226" y="368705"/>
                  </a:cubicBezTo>
                  <a:close/>
                  <a:moveTo>
                    <a:pt x="42655" y="256640"/>
                  </a:moveTo>
                  <a:lnTo>
                    <a:pt x="42655" y="286523"/>
                  </a:lnTo>
                  <a:lnTo>
                    <a:pt x="63034" y="286523"/>
                  </a:lnTo>
                  <a:cubicBezTo>
                    <a:pt x="69204" y="286523"/>
                    <a:pt x="73691" y="285589"/>
                    <a:pt x="76683" y="283161"/>
                  </a:cubicBezTo>
                  <a:cubicBezTo>
                    <a:pt x="79674" y="280920"/>
                    <a:pt x="81170" y="277371"/>
                    <a:pt x="81170" y="272515"/>
                  </a:cubicBezTo>
                  <a:cubicBezTo>
                    <a:pt x="81170" y="267099"/>
                    <a:pt x="79861" y="263364"/>
                    <a:pt x="77430" y="260562"/>
                  </a:cubicBezTo>
                  <a:cubicBezTo>
                    <a:pt x="74813" y="257947"/>
                    <a:pt x="70513" y="256640"/>
                    <a:pt x="64717" y="256640"/>
                  </a:cubicBezTo>
                  <a:close/>
                  <a:moveTo>
                    <a:pt x="42655" y="209200"/>
                  </a:moveTo>
                  <a:lnTo>
                    <a:pt x="42655" y="236655"/>
                  </a:lnTo>
                  <a:lnTo>
                    <a:pt x="57612" y="236655"/>
                  </a:lnTo>
                  <a:cubicBezTo>
                    <a:pt x="64156" y="236655"/>
                    <a:pt x="68830" y="235908"/>
                    <a:pt x="72008" y="233480"/>
                  </a:cubicBezTo>
                  <a:cubicBezTo>
                    <a:pt x="75187" y="231052"/>
                    <a:pt x="76870" y="228250"/>
                    <a:pt x="76870" y="223768"/>
                  </a:cubicBezTo>
                  <a:cubicBezTo>
                    <a:pt x="76870" y="218538"/>
                    <a:pt x="75187" y="214803"/>
                    <a:pt x="72008" y="212562"/>
                  </a:cubicBezTo>
                  <a:cubicBezTo>
                    <a:pt x="68830" y="210134"/>
                    <a:pt x="63782" y="209200"/>
                    <a:pt x="57052" y="209200"/>
                  </a:cubicBezTo>
                  <a:close/>
                  <a:moveTo>
                    <a:pt x="149810" y="206757"/>
                  </a:moveTo>
                  <a:lnTo>
                    <a:pt x="601358" y="206757"/>
                  </a:lnTo>
                  <a:lnTo>
                    <a:pt x="601358" y="288895"/>
                  </a:lnTo>
                  <a:lnTo>
                    <a:pt x="149810" y="288895"/>
                  </a:lnTo>
                  <a:close/>
                  <a:moveTo>
                    <a:pt x="15172" y="186787"/>
                  </a:moveTo>
                  <a:lnTo>
                    <a:pt x="57052" y="186787"/>
                  </a:lnTo>
                  <a:cubicBezTo>
                    <a:pt x="72195" y="186787"/>
                    <a:pt x="84161" y="189589"/>
                    <a:pt x="92574" y="195192"/>
                  </a:cubicBezTo>
                  <a:cubicBezTo>
                    <a:pt x="101175" y="200795"/>
                    <a:pt x="105288" y="209200"/>
                    <a:pt x="105288" y="220406"/>
                  </a:cubicBezTo>
                  <a:cubicBezTo>
                    <a:pt x="105288" y="226196"/>
                    <a:pt x="103979" y="231239"/>
                    <a:pt x="101175" y="235908"/>
                  </a:cubicBezTo>
                  <a:cubicBezTo>
                    <a:pt x="98557" y="240391"/>
                    <a:pt x="94257" y="243753"/>
                    <a:pt x="88461" y="245994"/>
                  </a:cubicBezTo>
                  <a:cubicBezTo>
                    <a:pt x="95753" y="247675"/>
                    <a:pt x="100988" y="251037"/>
                    <a:pt x="104353" y="255893"/>
                  </a:cubicBezTo>
                  <a:cubicBezTo>
                    <a:pt x="107905" y="260749"/>
                    <a:pt x="109588" y="266352"/>
                    <a:pt x="109588" y="272702"/>
                  </a:cubicBezTo>
                  <a:cubicBezTo>
                    <a:pt x="109588" y="284656"/>
                    <a:pt x="105475" y="293621"/>
                    <a:pt x="97622" y="299784"/>
                  </a:cubicBezTo>
                  <a:cubicBezTo>
                    <a:pt x="89583" y="305761"/>
                    <a:pt x="77991" y="308936"/>
                    <a:pt x="63034" y="308936"/>
                  </a:cubicBezTo>
                  <a:lnTo>
                    <a:pt x="15172" y="308936"/>
                  </a:lnTo>
                  <a:close/>
                  <a:moveTo>
                    <a:pt x="149810" y="39940"/>
                  </a:moveTo>
                  <a:lnTo>
                    <a:pt x="601358" y="39940"/>
                  </a:lnTo>
                  <a:lnTo>
                    <a:pt x="601358" y="122149"/>
                  </a:lnTo>
                  <a:lnTo>
                    <a:pt x="149810" y="122149"/>
                  </a:lnTo>
                  <a:close/>
                  <a:moveTo>
                    <a:pt x="54420" y="32498"/>
                  </a:moveTo>
                  <a:lnTo>
                    <a:pt x="41703" y="77324"/>
                  </a:lnTo>
                  <a:lnTo>
                    <a:pt x="67698" y="77324"/>
                  </a:lnTo>
                  <a:lnTo>
                    <a:pt x="54981" y="32498"/>
                  </a:lnTo>
                  <a:close/>
                  <a:moveTo>
                    <a:pt x="39459" y="0"/>
                  </a:moveTo>
                  <a:lnTo>
                    <a:pt x="69942" y="0"/>
                  </a:lnTo>
                  <a:lnTo>
                    <a:pt x="109588" y="122149"/>
                  </a:lnTo>
                  <a:lnTo>
                    <a:pt x="80975" y="122149"/>
                  </a:lnTo>
                  <a:lnTo>
                    <a:pt x="74056" y="97122"/>
                  </a:lnTo>
                  <a:lnTo>
                    <a:pt x="35532" y="97122"/>
                  </a:lnTo>
                  <a:lnTo>
                    <a:pt x="28613" y="122149"/>
                  </a:lnTo>
                  <a:lnTo>
                    <a:pt x="0" y="1221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457154"/>
              <a:endParaRPr lang="zh-CN" altLang="en-US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E7A546F-C40C-4D44-83C6-44855220C070}"/>
              </a:ext>
            </a:extLst>
          </p:cNvPr>
          <p:cNvGrpSpPr/>
          <p:nvPr/>
        </p:nvGrpSpPr>
        <p:grpSpPr>
          <a:xfrm>
            <a:off x="5685685" y="5156882"/>
            <a:ext cx="819043" cy="819043"/>
            <a:chOff x="5686425" y="5156313"/>
            <a:chExt cx="819150" cy="819150"/>
          </a:xfrm>
        </p:grpSpPr>
        <p:sp>
          <p:nvSpPr>
            <p:cNvPr id="8" name="菱形 7">
              <a:extLst>
                <a:ext uri="{FF2B5EF4-FFF2-40B4-BE49-F238E27FC236}">
                  <a16:creationId xmlns:a16="http://schemas.microsoft.com/office/drawing/2014/main" id="{20D22513-6D89-44A9-B295-65009279FBF5}"/>
                </a:ext>
              </a:extLst>
            </p:cNvPr>
            <p:cNvSpPr/>
            <p:nvPr/>
          </p:nvSpPr>
          <p:spPr>
            <a:xfrm>
              <a:off x="5686425" y="5156313"/>
              <a:ext cx="819150" cy="819150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28575"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8100000" scaled="1"/>
                <a:tileRect/>
              </a:gradFill>
            </a:ln>
            <a:effectLst>
              <a:outerShdw blurRad="381000" dist="38100" dir="8100000" algn="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154"/>
              <a:endParaRPr lang="zh-CN" altLang="en-US" sz="1800">
                <a:solidFill>
                  <a:prstClr val="white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A97CEFB-E541-4216-BFBC-785D3318581D}"/>
                </a:ext>
              </a:extLst>
            </p:cNvPr>
            <p:cNvSpPr/>
            <p:nvPr/>
          </p:nvSpPr>
          <p:spPr>
            <a:xfrm rot="13439311">
              <a:off x="5910580" y="5344127"/>
              <a:ext cx="370840" cy="370840"/>
            </a:xfrm>
            <a:custGeom>
              <a:avLst/>
              <a:gdLst>
                <a:gd name="connsiteX0" fmla="*/ 0 w 370840"/>
                <a:gd name="connsiteY0" fmla="*/ 370840 h 370840"/>
                <a:gd name="connsiteX1" fmla="*/ 0 w 370840"/>
                <a:gd name="connsiteY1" fmla="*/ 0 h 370840"/>
                <a:gd name="connsiteX2" fmla="*/ 370840 w 370840"/>
                <a:gd name="connsiteY2" fmla="*/ 0 h 370840"/>
                <a:gd name="connsiteX3" fmla="*/ 297046 w 370840"/>
                <a:gd name="connsiteY3" fmla="*/ 73794 h 370840"/>
                <a:gd name="connsiteX4" fmla="*/ 71234 w 370840"/>
                <a:gd name="connsiteY4" fmla="*/ 73794 h 370840"/>
                <a:gd name="connsiteX5" fmla="*/ 71234 w 370840"/>
                <a:gd name="connsiteY5" fmla="*/ 299606 h 37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40" h="370840">
                  <a:moveTo>
                    <a:pt x="0" y="370840"/>
                  </a:moveTo>
                  <a:lnTo>
                    <a:pt x="0" y="0"/>
                  </a:lnTo>
                  <a:lnTo>
                    <a:pt x="370840" y="0"/>
                  </a:lnTo>
                  <a:lnTo>
                    <a:pt x="297046" y="73794"/>
                  </a:lnTo>
                  <a:lnTo>
                    <a:pt x="71234" y="73794"/>
                  </a:lnTo>
                  <a:lnTo>
                    <a:pt x="71234" y="2996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54"/>
              <a:endParaRPr lang="zh-CN" altLang="en-US" sz="1800">
                <a:solidFill>
                  <a:prstClr val="black"/>
                </a:solidFill>
                <a:latin typeface="Arial"/>
                <a:ea typeface="微软雅黑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2022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d42a093-1a41-4478-8d5c-ef98025967dd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65</TotalTime>
  <Words>1510</Words>
  <Application>Microsoft Office PowerPoint</Application>
  <PresentationFormat>自定义</PresentationFormat>
  <Paragraphs>232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4" baseType="lpstr">
      <vt:lpstr>等线</vt:lpstr>
      <vt:lpstr>方正正黑简体</vt:lpstr>
      <vt:lpstr>微软雅黑</vt:lpstr>
      <vt:lpstr>Arial</vt:lpstr>
      <vt:lpstr>Calibri</vt:lpstr>
      <vt:lpstr>Calibri Light</vt:lpstr>
      <vt:lpstr>Lao UI</vt:lpstr>
      <vt:lpstr>自定义设计方案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PPT背景图片</dc:title>
  <dc:creator>第一PPT</dc:creator>
  <cp:keywords>www.1ppt.com</cp:keywords>
  <dc:description>www.1ppt.com</dc:description>
  <cp:lastModifiedBy>之灵</cp:lastModifiedBy>
  <cp:revision>14</cp:revision>
  <dcterms:created xsi:type="dcterms:W3CDTF">2019-12-24T09:15:27Z</dcterms:created>
  <dcterms:modified xsi:type="dcterms:W3CDTF">2022-10-28T13:17:49Z</dcterms:modified>
</cp:coreProperties>
</file>