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1.xml" ContentType="application/vnd.openxmlformats-officedocument.presentationml.notesSlide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323" r:id="rId3"/>
    <p:sldId id="311" r:id="rId4"/>
    <p:sldId id="349" r:id="rId5"/>
    <p:sldId id="810" r:id="rId6"/>
    <p:sldId id="883" r:id="rId7"/>
    <p:sldId id="1746" r:id="rId8"/>
    <p:sldId id="1958" r:id="rId9"/>
    <p:sldId id="2226" r:id="rId10"/>
    <p:sldId id="2288" r:id="rId11"/>
    <p:sldId id="277" r:id="rId12"/>
    <p:sldId id="1276" r:id="rId13"/>
    <p:sldId id="1207" r:id="rId14"/>
    <p:sldId id="2289" r:id="rId15"/>
    <p:sldId id="2287" r:id="rId16"/>
    <p:sldId id="784" r:id="rId17"/>
    <p:sldId id="1562" r:id="rId18"/>
    <p:sldId id="1599" r:id="rId19"/>
    <p:sldId id="832" r:id="rId20"/>
    <p:sldId id="2290" r:id="rId21"/>
    <p:sldId id="1881" r:id="rId22"/>
    <p:sldId id="1010" r:id="rId23"/>
    <p:sldId id="510" r:id="rId24"/>
    <p:sldId id="502" r:id="rId25"/>
    <p:sldId id="2291" r:id="rId26"/>
    <p:sldId id="315" r:id="rId27"/>
    <p:sldId id="1775" r:id="rId28"/>
    <p:sldId id="1776" r:id="rId29"/>
    <p:sldId id="177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74"/>
  </p:normalViewPr>
  <p:slideViewPr>
    <p:cSldViewPr snapToGrid="0" showGuides="1">
      <p:cViewPr varScale="1">
        <p:scale>
          <a:sx n="69" d="100"/>
          <a:sy n="69" d="100"/>
        </p:scale>
        <p:origin x="6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effectLst/>
          </c:spPr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8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E6-466F-BD52-F8098CE4DD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E6-466F-BD52-F8098CE4DD2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E6-466F-BD52-F8098CE4DD27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E6-466F-BD52-F8098CE4DD27}"/>
              </c:ext>
            </c:extLst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E6-466F-BD52-F8098CE4D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19-44E4-97F9-C818A2B96A6A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8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19-44E4-97F9-C818A2B96A6A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19-44E4-97F9-C818A2B96A6A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19-44E4-97F9-C818A2B96A6A}"/>
              </c:ext>
            </c:extLst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19-44E4-97F9-C818A2B96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CE-4931-9078-DEA4204AF93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8400000" scaled="0"/>
              </a:gra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CE-4931-9078-DEA4204AF93C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CE-4931-9078-DEA4204AF93C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2CE-4931-9078-DEA4204AF93C}"/>
              </c:ext>
            </c:extLst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CE-4931-9078-DEA4204A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>
      <a:glow rad="63500">
        <a:srgbClr val="DD6572">
          <a:alpha val="40000"/>
        </a:srgbClr>
      </a:glow>
    </a:effectLst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1</c:v>
                </c:pt>
                <c:pt idx="2">
                  <c:v>Category 1</c:v>
                </c:pt>
                <c:pt idx="3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</c:v>
                </c:pt>
                <c:pt idx="1">
                  <c:v>2.5</c:v>
                </c:pt>
                <c:pt idx="2">
                  <c:v>3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6-4BD5-AB7A-F0C54AF4B1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1</c:v>
                </c:pt>
                <c:pt idx="2">
                  <c:v>Category 1</c:v>
                </c:pt>
                <c:pt idx="3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2.7</c:v>
                </c:pt>
                <c:pt idx="2">
                  <c:v>3.7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6-4BD5-AB7A-F0C54AF4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772576"/>
        <c:axId val="2030773120"/>
      </c:barChart>
      <c:catAx>
        <c:axId val="20307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030773120"/>
        <c:crosses val="autoZero"/>
        <c:auto val="1"/>
        <c:lblAlgn val="ctr"/>
        <c:lblOffset val="100"/>
        <c:noMultiLvlLbl val="0"/>
      </c:catAx>
      <c:valAx>
        <c:axId val="203077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03077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1</c:v>
                </c:pt>
                <c:pt idx="2">
                  <c:v>Category 1</c:v>
                </c:pt>
                <c:pt idx="3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</c:v>
                </c:pt>
                <c:pt idx="1">
                  <c:v>2.5</c:v>
                </c:pt>
                <c:pt idx="2">
                  <c:v>3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2-495D-A33E-9314CF9B9B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1</c:v>
                </c:pt>
                <c:pt idx="2">
                  <c:v>Category 1</c:v>
                </c:pt>
                <c:pt idx="3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2.7</c:v>
                </c:pt>
                <c:pt idx="2">
                  <c:v>3.7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62-495D-A33E-9314CF9B9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0783456"/>
        <c:axId val="2030768224"/>
      </c:barChart>
      <c:catAx>
        <c:axId val="20307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030768224"/>
        <c:crosses val="autoZero"/>
        <c:auto val="1"/>
        <c:lblAlgn val="ctr"/>
        <c:lblOffset val="100"/>
        <c:noMultiLvlLbl val="0"/>
      </c:catAx>
      <c:valAx>
        <c:axId val="20307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20307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06316-7314-4F5E-97E1-D7B80629072F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E6B9-1C5E-4402-8ABB-D005FE3D8E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7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611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9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74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009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2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7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454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6E1D-C4B4-4115-B5D8-714A5DAA733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914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18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947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2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66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19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215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973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71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71e807b215_2_16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71e807b215_2_16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68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05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33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448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9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9E6B9-1C5E-4402-8ABB-D005FE3D8E7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39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E43F1-1B86-4AB9-ACB0-216DD80E1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999D53-2AA9-4CA6-BA95-A549312F4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4CC14-FE66-49DA-97BF-518132E9A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0FCEA4-7D91-460F-B2AA-8DBE9FF0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2F4196-0495-4A07-A867-C5263BAE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3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DC1D9-6FEB-4844-8FEF-9EF722B6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357AA06-52AF-4E32-ADAB-1C37E3A73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529FD-798A-4CFF-A0A0-2F8854EAC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F1CFD1-DF5D-4036-ACCB-FD902668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D80232-DF0E-4170-809F-CBF8FACF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545381-6082-48B2-9139-2C08A005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6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87A38-CC31-404C-8A87-483E7CE8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F6E49-615B-4E07-8900-4B800D7CD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08A34-9A97-4465-AC41-4EC6E259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FE56F-1141-40D1-B4E5-00CD5C61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8DC2B9-7E26-4AB8-B1C8-FD5426CA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79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84C237-A1A4-4E2E-8623-6E7773FE9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9BD270-0B83-4B00-A9F7-95CF59C9D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DEC03A-C492-4512-90ED-B997A7CC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6C4BE-98CF-42B1-96D4-336579196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A832D7-D6FE-4E07-B359-34A3845F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4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38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44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5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3EA05-C9A9-41F0-BBEA-D14F2724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A08C89-E9FA-421F-B634-2C5ED6D7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F346FF-24C6-455D-B335-D6974AED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D7158B-1585-4DB7-B7E0-39E8F038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960D34-2705-4F3D-B7F6-ABEA1E4A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5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5054D2-E0A1-4A0D-9EDA-BD93464D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6A3E3D-10D7-4B2C-BBB6-B741E1AF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75AAAE-BA6D-49A5-8C3B-D95EE431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66368-17F7-4A01-AB89-1553E2A6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C75888-ABF4-413A-B356-94A16A12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0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C6B204-84FD-4273-8D9E-3FE5A353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F991F9-C942-48B8-92DC-F67C2DAEC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D3ABE8-38A4-4424-A4A6-6D9C4D3A7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4C9F25-A5CF-4FDB-BAB9-2BFC3F02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6636E6-1AD1-46BF-A926-74345586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CF4D0C-0AA1-4B9C-A355-ACB66302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6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DFD91-7755-4BDC-99B6-D64A78B9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6FC59B-4874-4966-A9A3-0B13E639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149F92-41E6-4E4B-BF7E-83DB53CFD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7DD698-C525-4E8A-82E2-8E74F876C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E4007-B6B6-4103-AC11-ACCF7F8F6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C227EA-2707-4FCD-B6A9-664DC6B1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71308C-DC95-4958-82E2-D7F9ABFE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5D1B07-1165-45D4-874D-16893747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13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2DFD91-7755-4BDC-99B6-D64A78B9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6FC59B-4874-4966-A9A3-0B13E639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149F92-41E6-4E4B-BF7E-83DB53CFD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7DD698-C525-4E8A-82E2-8E74F876C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E4007-B6B6-4103-AC11-ACCF7F8F6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C227EA-2707-4FCD-B6A9-664DC6B1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71308C-DC95-4958-82E2-D7F9ABFE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5D1B07-1165-45D4-874D-16893747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81CF79E-D9AF-7A06-1475-166487184F6B}"/>
              </a:ext>
            </a:extLst>
          </p:cNvPr>
          <p:cNvSpPr txBox="1"/>
          <p:nvPr userDrawn="1"/>
        </p:nvSpPr>
        <p:spPr>
          <a:xfrm>
            <a:off x="2369841" y="6618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495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DC9F2-CB6C-4A19-A38A-818452F9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D9FE80-953D-41B9-B4CC-8199ACB9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46C855-A5C4-4ABE-A34E-3D57062B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5E111C-C2A8-459F-9250-5BB63286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28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35B2662-69A4-4C8A-A7FF-868ED471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47A05-5301-48B9-9498-90175A78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C3A85B-4153-4F6D-964C-3CB5A170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9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F96BC-99D5-4719-8BA4-2A78060A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055181-E055-494F-9D43-4EBC98015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3C42C8-7746-4E80-B8CE-3005FE73F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75AF1D-D13A-4A54-B6FB-261737B8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B26FF9-73C4-4591-9F4F-FED65CBA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B9D94D-67B7-4930-81DC-83E0F70A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5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3A6248-C4D8-4913-8AB0-290999A3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BF7449-74AC-4B6F-AC96-B9215B22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35FF77-24FF-4257-87EF-2D4042CE1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4FDC9-D9CF-47C6-9ED9-0A5B724746E4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23B166-EEE8-41BC-972F-F19344136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2C420E-A656-46E0-925A-5C87C76B2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EA6BA-EDBD-449E-8B23-F00C390D2A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2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3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chart" Target="../charts/chart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4.png"/><Relationship Id="rId2" Type="http://schemas.openxmlformats.org/officeDocument/2006/relationships/tags" Target="../tags/tag47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8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Krona+O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onts.google.com/specimen/Ubunt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D7AFF03-69EC-4613-BAE7-79308BC9663E}"/>
              </a:ext>
            </a:extLst>
          </p:cNvPr>
          <p:cNvSpPr/>
          <p:nvPr/>
        </p:nvSpPr>
        <p:spPr>
          <a:xfrm rot="3052331">
            <a:off x="8570483" y="-1289380"/>
            <a:ext cx="6359192" cy="4960072"/>
          </a:xfrm>
          <a:prstGeom prst="roundRect">
            <a:avLst>
              <a:gd name="adj" fmla="val 17647"/>
            </a:avLst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82B4A3-FCE5-4422-B4EB-795CA5E76AA3}"/>
              </a:ext>
            </a:extLst>
          </p:cNvPr>
          <p:cNvSpPr txBox="1"/>
          <p:nvPr/>
        </p:nvSpPr>
        <p:spPr>
          <a:xfrm>
            <a:off x="1741748" y="2705755"/>
            <a:ext cx="67952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uLnTx/>
                <a:uFillTx/>
                <a:cs typeface="+mn-ea"/>
                <a:sym typeface="+mn-lt"/>
              </a:rPr>
              <a:t>PPT templates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3B145A-4DB6-48B0-BD37-75F086990428}"/>
              </a:ext>
            </a:extLst>
          </p:cNvPr>
          <p:cNvSpPr txBox="1"/>
          <p:nvPr/>
        </p:nvSpPr>
        <p:spPr>
          <a:xfrm>
            <a:off x="1800844" y="3842734"/>
            <a:ext cx="660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3B8560D-20A8-4FEE-A8CB-BEBE32C37297}"/>
              </a:ext>
            </a:extLst>
          </p:cNvPr>
          <p:cNvSpPr/>
          <p:nvPr/>
        </p:nvSpPr>
        <p:spPr>
          <a:xfrm>
            <a:off x="1911804" y="4541649"/>
            <a:ext cx="1603272" cy="44318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135B628-FE25-4C0C-8499-AEEB3F339787}"/>
              </a:ext>
            </a:extLst>
          </p:cNvPr>
          <p:cNvSpPr/>
          <p:nvPr/>
        </p:nvSpPr>
        <p:spPr>
          <a:xfrm rot="19317246">
            <a:off x="-1698536" y="5267197"/>
            <a:ext cx="3363129" cy="2365968"/>
          </a:xfrm>
          <a:prstGeom prst="roundRect">
            <a:avLst>
              <a:gd name="adj" fmla="val 1764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DE14733-879C-407E-8C24-62C6381CC6C2}"/>
              </a:ext>
            </a:extLst>
          </p:cNvPr>
          <p:cNvSpPr/>
          <p:nvPr/>
        </p:nvSpPr>
        <p:spPr>
          <a:xfrm rot="3052331">
            <a:off x="8905206" y="-663213"/>
            <a:ext cx="5689746" cy="3990683"/>
          </a:xfrm>
          <a:prstGeom prst="roundRect">
            <a:avLst>
              <a:gd name="adj" fmla="val 17647"/>
            </a:avLst>
          </a:prstGeom>
          <a:blipFill dpi="0" rotWithShape="0">
            <a:blip r:embed="rId3"/>
            <a:srcRect/>
            <a:stretch>
              <a:fillRect l="-30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0D25971-48C5-4D3D-A0EB-EA3070E6EAC3}"/>
              </a:ext>
            </a:extLst>
          </p:cNvPr>
          <p:cNvSpPr/>
          <p:nvPr/>
        </p:nvSpPr>
        <p:spPr>
          <a:xfrm rot="19317246">
            <a:off x="-1881612" y="4903722"/>
            <a:ext cx="3839440" cy="2953804"/>
          </a:xfrm>
          <a:prstGeom prst="roundRect">
            <a:avLst>
              <a:gd name="adj" fmla="val 17647"/>
            </a:avLst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087A32A-9859-40E3-81A0-B4033F20D93C}"/>
              </a:ext>
            </a:extLst>
          </p:cNvPr>
          <p:cNvSpPr/>
          <p:nvPr/>
        </p:nvSpPr>
        <p:spPr>
          <a:xfrm>
            <a:off x="1741748" y="1886968"/>
            <a:ext cx="3889287" cy="443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cs typeface="+mn-ea"/>
                <a:sym typeface="+mn-lt"/>
              </a:rPr>
              <a:t>Free</a:t>
            </a:r>
            <a:r>
              <a:rPr lang="en-US" altLang="zh-CN" sz="9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: 圆角 7">
            <a:extLst>
              <a:ext uri="{FF2B5EF4-FFF2-40B4-BE49-F238E27FC236}">
                <a16:creationId xmlns:a16="http://schemas.microsoft.com/office/drawing/2014/main" id="{3A8503E3-105C-3947-B4DA-8869F6084ED3}"/>
              </a:ext>
            </a:extLst>
          </p:cNvPr>
          <p:cNvSpPr/>
          <p:nvPr/>
        </p:nvSpPr>
        <p:spPr>
          <a:xfrm rot="19317246">
            <a:off x="6723897" y="4974063"/>
            <a:ext cx="4525890" cy="3183973"/>
          </a:xfrm>
          <a:prstGeom prst="roundRect">
            <a:avLst>
              <a:gd name="adj" fmla="val 17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857FDEC0-957E-CC1B-BDA8-10130D288658}"/>
              </a:ext>
            </a:extLst>
          </p:cNvPr>
          <p:cNvSpPr/>
          <p:nvPr/>
        </p:nvSpPr>
        <p:spPr>
          <a:xfrm>
            <a:off x="577584" y="3861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5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9440703F-50CB-4668-B472-4B5894BADE6D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D9EBAB66-2178-43C7-825B-4DF12802656A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67CF618-5E61-4E32-8BA2-D91A122E648B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PA-文本框 6">
              <a:extLst>
                <a:ext uri="{FF2B5EF4-FFF2-40B4-BE49-F238E27FC236}">
                  <a16:creationId xmlns:a16="http://schemas.microsoft.com/office/drawing/2014/main" id="{7FF5CD42-94A1-47DD-8EFF-D849007DD084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30D2F759-0C9C-4888-AD72-4FE4D2C8CAFF}"/>
              </a:ext>
            </a:extLst>
          </p:cNvPr>
          <p:cNvSpPr>
            <a:spLocks noChangeAspect="1"/>
          </p:cNvSpPr>
          <p:nvPr/>
        </p:nvSpPr>
        <p:spPr bwMode="auto">
          <a:xfrm rot="16200000" flipH="1">
            <a:off x="-2714094" y="2694554"/>
            <a:ext cx="6828378" cy="1439269"/>
          </a:xfrm>
          <a:custGeom>
            <a:avLst/>
            <a:gdLst>
              <a:gd name="connsiteX0" fmla="*/ 6611692 w 7888469"/>
              <a:gd name="connsiteY0" fmla="*/ 3610912 h 3610938"/>
              <a:gd name="connsiteX1" fmla="*/ 7869680 w 7888469"/>
              <a:gd name="connsiteY1" fmla="*/ 600376 h 3610938"/>
              <a:gd name="connsiteX2" fmla="*/ 7888469 w 7888469"/>
              <a:gd name="connsiteY2" fmla="*/ 594729 h 3610938"/>
              <a:gd name="connsiteX3" fmla="*/ 7888469 w 7888469"/>
              <a:gd name="connsiteY3" fmla="*/ 0 h 3610938"/>
              <a:gd name="connsiteX4" fmla="*/ 0 w 7888469"/>
              <a:gd name="connsiteY4" fmla="*/ 0 h 3610938"/>
              <a:gd name="connsiteX5" fmla="*/ 1724325 w 7888469"/>
              <a:gd name="connsiteY5" fmla="*/ 3551878 h 3610938"/>
              <a:gd name="connsiteX6" fmla="*/ 3009805 w 7888469"/>
              <a:gd name="connsiteY6" fmla="*/ 1961306 h 3610938"/>
              <a:gd name="connsiteX7" fmla="*/ 3998478 w 7888469"/>
              <a:gd name="connsiteY7" fmla="*/ 2048381 h 3610938"/>
              <a:gd name="connsiteX8" fmla="*/ 5285993 w 7888469"/>
              <a:gd name="connsiteY8" fmla="*/ 854320 h 3610938"/>
              <a:gd name="connsiteX9" fmla="*/ 6611692 w 7888469"/>
              <a:gd name="connsiteY9" fmla="*/ 3610912 h 36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469" h="3610938">
                <a:moveTo>
                  <a:pt x="6611692" y="3610912"/>
                </a:moveTo>
                <a:cubicBezTo>
                  <a:pt x="7028645" y="3620948"/>
                  <a:pt x="7506182" y="777773"/>
                  <a:pt x="7869680" y="600376"/>
                </a:cubicBezTo>
                <a:lnTo>
                  <a:pt x="7888469" y="594729"/>
                </a:lnTo>
                <a:lnTo>
                  <a:pt x="7888469" y="0"/>
                </a:lnTo>
                <a:lnTo>
                  <a:pt x="0" y="0"/>
                </a:lnTo>
                <a:cubicBezTo>
                  <a:pt x="795216" y="802272"/>
                  <a:pt x="1222860" y="3225026"/>
                  <a:pt x="1724325" y="3551878"/>
                </a:cubicBezTo>
                <a:cubicBezTo>
                  <a:pt x="2225789" y="3878729"/>
                  <a:pt x="2478303" y="1965242"/>
                  <a:pt x="3009805" y="1961306"/>
                </a:cubicBezTo>
                <a:cubicBezTo>
                  <a:pt x="3399266" y="1977343"/>
                  <a:pt x="3619198" y="2232862"/>
                  <a:pt x="3998478" y="2048381"/>
                </a:cubicBezTo>
                <a:cubicBezTo>
                  <a:pt x="4377757" y="1863900"/>
                  <a:pt x="4850713" y="593882"/>
                  <a:pt x="5285993" y="854320"/>
                </a:cubicBezTo>
                <a:cubicBezTo>
                  <a:pt x="5721783" y="1114759"/>
                  <a:pt x="6208993" y="3614060"/>
                  <a:pt x="6611692" y="3610912"/>
                </a:cubicBezTo>
                <a:close/>
              </a:path>
            </a:pathLst>
          </a:custGeom>
          <a:solidFill>
            <a:schemeClr val="accent2">
              <a:alpha val="8000"/>
            </a:schemeClr>
          </a:solidFill>
          <a:ln w="28575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s-SV" sz="1000" dirty="0">
              <a:cs typeface="+mn-ea"/>
              <a:sym typeface="+mn-lt"/>
            </a:endParaRPr>
          </a:p>
        </p:txBody>
      </p:sp>
      <p:sp>
        <p:nvSpPr>
          <p:cNvPr id="24" name="椭圆 11">
            <a:extLst>
              <a:ext uri="{FF2B5EF4-FFF2-40B4-BE49-F238E27FC236}">
                <a16:creationId xmlns:a16="http://schemas.microsoft.com/office/drawing/2014/main" id="{73C9B12E-1907-0442-93D6-8459A7815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28" y="1852126"/>
            <a:ext cx="1342539" cy="13430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5400" cmpd="sng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584083">
              <a:defRPr/>
            </a:pPr>
            <a:endParaRPr lang="zh-CN" altLang="en-US" sz="3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Freeform 188">
            <a:extLst>
              <a:ext uri="{FF2B5EF4-FFF2-40B4-BE49-F238E27FC236}">
                <a16:creationId xmlns:a16="http://schemas.microsoft.com/office/drawing/2014/main" id="{A8C35E48-E524-3D44-AB34-5F92CCC3B1E0}"/>
              </a:ext>
            </a:extLst>
          </p:cNvPr>
          <p:cNvSpPr>
            <a:spLocks/>
          </p:cNvSpPr>
          <p:nvPr/>
        </p:nvSpPr>
        <p:spPr bwMode="auto">
          <a:xfrm>
            <a:off x="1429195" y="2256938"/>
            <a:ext cx="609380" cy="534988"/>
          </a:xfrm>
          <a:custGeom>
            <a:avLst/>
            <a:gdLst>
              <a:gd name="T0" fmla="*/ 2147483647 w 288"/>
              <a:gd name="T1" fmla="*/ 0 h 252"/>
              <a:gd name="T2" fmla="*/ 2147483647 w 288"/>
              <a:gd name="T3" fmla="*/ 2147483647 h 252"/>
              <a:gd name="T4" fmla="*/ 2147483647 w 288"/>
              <a:gd name="T5" fmla="*/ 0 h 252"/>
              <a:gd name="T6" fmla="*/ 0 w 288"/>
              <a:gd name="T7" fmla="*/ 2147483647 h 252"/>
              <a:gd name="T8" fmla="*/ 2147483647 w 288"/>
              <a:gd name="T9" fmla="*/ 2147483647 h 252"/>
              <a:gd name="T10" fmla="*/ 2147483647 w 288"/>
              <a:gd name="T11" fmla="*/ 2147483647 h 252"/>
              <a:gd name="T12" fmla="*/ 2147483647 w 288"/>
              <a:gd name="T13" fmla="*/ 2147483647 h 252"/>
              <a:gd name="T14" fmla="*/ 2147483647 w 288"/>
              <a:gd name="T15" fmla="*/ 2147483647 h 252"/>
              <a:gd name="T16" fmla="*/ 2147483647 w 288"/>
              <a:gd name="T17" fmla="*/ 0 h 2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CE8061D-B9C1-6544-91B0-9E3F2944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18" y="1855301"/>
            <a:ext cx="1340952" cy="13430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5400" cmpd="sng">
            <a:solidFill>
              <a:srgbClr val="0170C1">
                <a:alpha val="0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584083">
              <a:defRPr/>
            </a:pPr>
            <a:endParaRPr lang="zh-CN" altLang="en-US" sz="3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7" name="组合 15">
            <a:extLst>
              <a:ext uri="{FF2B5EF4-FFF2-40B4-BE49-F238E27FC236}">
                <a16:creationId xmlns:a16="http://schemas.microsoft.com/office/drawing/2014/main" id="{00FA4CFF-4CE9-764B-A4C6-169B17426D2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67" y="2231538"/>
            <a:ext cx="596684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椭圆 25">
            <a:extLst>
              <a:ext uri="{FF2B5EF4-FFF2-40B4-BE49-F238E27FC236}">
                <a16:creationId xmlns:a16="http://schemas.microsoft.com/office/drawing/2014/main" id="{64A1C31D-0C69-4046-BCFA-97604FCA8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422" y="1852126"/>
            <a:ext cx="1342539" cy="13430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5400" cmpd="sng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584083">
              <a:defRPr/>
            </a:pPr>
            <a:endParaRPr lang="zh-CN" altLang="en-US" sz="3999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9" name="组合 22">
            <a:extLst>
              <a:ext uri="{FF2B5EF4-FFF2-40B4-BE49-F238E27FC236}">
                <a16:creationId xmlns:a16="http://schemas.microsoft.com/office/drawing/2014/main" id="{DFFBCD7D-16C3-944F-B683-2DD24FB0963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4" y="2291864"/>
            <a:ext cx="43957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PA-文本框 9">
            <a:extLst>
              <a:ext uri="{FF2B5EF4-FFF2-40B4-BE49-F238E27FC236}">
                <a16:creationId xmlns:a16="http://schemas.microsoft.com/office/drawing/2014/main" id="{B6835579-DB57-D546-8DAA-97049A304DB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61028" y="4590583"/>
            <a:ext cx="4869274" cy="13393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PA-文本框 7">
            <a:extLst>
              <a:ext uri="{FF2B5EF4-FFF2-40B4-BE49-F238E27FC236}">
                <a16:creationId xmlns:a16="http://schemas.microsoft.com/office/drawing/2014/main" id="{FD2BDE61-D4C7-F342-9E54-BBE3EBD3577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1028" y="3571388"/>
            <a:ext cx="2426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GREAT CREATIVE</a:t>
            </a:r>
            <a:endParaRPr lang="zh-CN" altLang="en-US" sz="28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2">
            <a:extLst>
              <a:ext uri="{FF2B5EF4-FFF2-40B4-BE49-F238E27FC236}">
                <a16:creationId xmlns:a16="http://schemas.microsoft.com/office/drawing/2014/main" id="{0F387200-F55D-DA4B-9EF3-AA133994D288}"/>
              </a:ext>
            </a:extLst>
          </p:cNvPr>
          <p:cNvSpPr/>
          <p:nvPr/>
        </p:nvSpPr>
        <p:spPr>
          <a:xfrm>
            <a:off x="6486380" y="2041798"/>
            <a:ext cx="4428530" cy="3717246"/>
          </a:xfrm>
          <a:custGeom>
            <a:avLst/>
            <a:gdLst>
              <a:gd name="connsiteX0" fmla="*/ 0 w 2790826"/>
              <a:gd name="connsiteY0" fmla="*/ 0 h 2800097"/>
              <a:gd name="connsiteX1" fmla="*/ 2790826 w 2790826"/>
              <a:gd name="connsiteY1" fmla="*/ 0 h 2800097"/>
              <a:gd name="connsiteX2" fmla="*/ 2790826 w 2790826"/>
              <a:gd name="connsiteY2" fmla="*/ 2800097 h 2800097"/>
              <a:gd name="connsiteX3" fmla="*/ 0 w 2790826"/>
              <a:gd name="connsiteY3" fmla="*/ 2800097 h 2800097"/>
              <a:gd name="connsiteX4" fmla="*/ 0 w 2790826"/>
              <a:gd name="connsiteY4" fmla="*/ 0 h 2800097"/>
              <a:gd name="connsiteX0" fmla="*/ 0 w 2790826"/>
              <a:gd name="connsiteY0" fmla="*/ 19050 h 2819147"/>
              <a:gd name="connsiteX1" fmla="*/ 2209800 w 2790826"/>
              <a:gd name="connsiteY1" fmla="*/ 0 h 2819147"/>
              <a:gd name="connsiteX2" fmla="*/ 2790826 w 2790826"/>
              <a:gd name="connsiteY2" fmla="*/ 19050 h 2819147"/>
              <a:gd name="connsiteX3" fmla="*/ 2790826 w 2790826"/>
              <a:gd name="connsiteY3" fmla="*/ 2819147 h 2819147"/>
              <a:gd name="connsiteX4" fmla="*/ 0 w 2790826"/>
              <a:gd name="connsiteY4" fmla="*/ 2819147 h 2819147"/>
              <a:gd name="connsiteX5" fmla="*/ 0 w 2790826"/>
              <a:gd name="connsiteY5" fmla="*/ 19050 h 281914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0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097"/>
              <a:gd name="connsiteX1" fmla="*/ 2228850 w 2790826"/>
              <a:gd name="connsiteY1" fmla="*/ 0 h 2800097"/>
              <a:gd name="connsiteX2" fmla="*/ 2790826 w 2790826"/>
              <a:gd name="connsiteY2" fmla="*/ 581025 h 2800097"/>
              <a:gd name="connsiteX3" fmla="*/ 2790826 w 2790826"/>
              <a:gd name="connsiteY3" fmla="*/ 2800097 h 2800097"/>
              <a:gd name="connsiteX4" fmla="*/ 0 w 2790826"/>
              <a:gd name="connsiteY4" fmla="*/ 2800097 h 2800097"/>
              <a:gd name="connsiteX5" fmla="*/ 0 w 2790826"/>
              <a:gd name="connsiteY5" fmla="*/ 0 h 2800097"/>
              <a:gd name="connsiteX0" fmla="*/ 0 w 2790826"/>
              <a:gd name="connsiteY0" fmla="*/ 0 h 2800350"/>
              <a:gd name="connsiteX1" fmla="*/ 2228850 w 2790826"/>
              <a:gd name="connsiteY1" fmla="*/ 0 h 2800350"/>
              <a:gd name="connsiteX2" fmla="*/ 2790826 w 2790826"/>
              <a:gd name="connsiteY2" fmla="*/ 581025 h 2800350"/>
              <a:gd name="connsiteX3" fmla="*/ 2790826 w 2790826"/>
              <a:gd name="connsiteY3" fmla="*/ 2800097 h 2800350"/>
              <a:gd name="connsiteX4" fmla="*/ 600075 w 2790826"/>
              <a:gd name="connsiteY4" fmla="*/ 2800350 h 2800350"/>
              <a:gd name="connsiteX5" fmla="*/ 0 w 2790826"/>
              <a:gd name="connsiteY5" fmla="*/ 2800097 h 2800350"/>
              <a:gd name="connsiteX6" fmla="*/ 0 w 2790826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390522 h 2800350"/>
              <a:gd name="connsiteX6" fmla="*/ 9525 w 2800351"/>
              <a:gd name="connsiteY6" fmla="*/ 0 h 2800350"/>
              <a:gd name="connsiteX0" fmla="*/ 9525 w 2800351"/>
              <a:gd name="connsiteY0" fmla="*/ 0 h 2800350"/>
              <a:gd name="connsiteX1" fmla="*/ 2238375 w 2800351"/>
              <a:gd name="connsiteY1" fmla="*/ 0 h 2800350"/>
              <a:gd name="connsiteX2" fmla="*/ 2800351 w 2800351"/>
              <a:gd name="connsiteY2" fmla="*/ 581025 h 2800350"/>
              <a:gd name="connsiteX3" fmla="*/ 2800351 w 2800351"/>
              <a:gd name="connsiteY3" fmla="*/ 2800097 h 2800350"/>
              <a:gd name="connsiteX4" fmla="*/ 609600 w 2800351"/>
              <a:gd name="connsiteY4" fmla="*/ 2800350 h 2800350"/>
              <a:gd name="connsiteX5" fmla="*/ 0 w 2800351"/>
              <a:gd name="connsiteY5" fmla="*/ 2266697 h 2800350"/>
              <a:gd name="connsiteX6" fmla="*/ 9525 w 2800351"/>
              <a:gd name="connsiteY6" fmla="*/ 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51" h="2800350">
                <a:moveTo>
                  <a:pt x="9525" y="0"/>
                </a:moveTo>
                <a:lnTo>
                  <a:pt x="2238375" y="0"/>
                </a:lnTo>
                <a:lnTo>
                  <a:pt x="2800351" y="581025"/>
                </a:lnTo>
                <a:lnTo>
                  <a:pt x="2800351" y="2800097"/>
                </a:lnTo>
                <a:lnTo>
                  <a:pt x="609600" y="2800350"/>
                </a:lnTo>
                <a:lnTo>
                  <a:pt x="0" y="2266697"/>
                </a:lnTo>
                <a:lnTo>
                  <a:pt x="9525" y="0"/>
                </a:lnTo>
                <a:close/>
              </a:path>
            </a:pathLst>
          </a:custGeom>
          <a:blipFill>
            <a:blip r:embed="rId8"/>
            <a:srcRect/>
            <a:stretch>
              <a:fillRect l="-11690" r="-11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8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28" grpId="0" animBg="1"/>
      <p:bldP spid="30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128DFF15-07CB-4A3C-AFBF-22CBF574DA68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79F08116-1E42-48E2-90B8-2AEA15716234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0101B3D-740C-4DB9-AE9F-E011AC961517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PA-文本框 6">
              <a:extLst>
                <a:ext uri="{FF2B5EF4-FFF2-40B4-BE49-F238E27FC236}">
                  <a16:creationId xmlns:a16="http://schemas.microsoft.com/office/drawing/2014/main" id="{444FF00E-CE4B-4AB0-8C7E-8B2CEB6E125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PA-任意多边形: 形状 39">
            <a:extLst>
              <a:ext uri="{FF2B5EF4-FFF2-40B4-BE49-F238E27FC236}">
                <a16:creationId xmlns:a16="http://schemas.microsoft.com/office/drawing/2014/main" id="{8DE1125A-156B-4ED8-8182-50B8CB13673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46008" y="1285089"/>
            <a:ext cx="3979330" cy="4590106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blipFill>
            <a:blip r:embed="rId7"/>
            <a:srcRect/>
            <a:stretch>
              <a:fillRect l="-35917" r="-434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任意多边形: 形状 39">
            <a:extLst>
              <a:ext uri="{FF2B5EF4-FFF2-40B4-BE49-F238E27FC236}">
                <a16:creationId xmlns:a16="http://schemas.microsoft.com/office/drawing/2014/main" id="{2598669B-8517-4BDF-9BB7-875E6D979C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7343" y="1852660"/>
            <a:ext cx="3659888" cy="3318548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8705850 w 12192000"/>
              <a:gd name="connsiteY3" fmla="*/ 3429000 h 3429000"/>
              <a:gd name="connsiteX4" fmla="*/ 8640080 w 12192000"/>
              <a:gd name="connsiteY4" fmla="*/ 3429000 h 3429000"/>
              <a:gd name="connsiteX5" fmla="*/ 3551920 w 12192000"/>
              <a:gd name="connsiteY5" fmla="*/ 3429000 h 3429000"/>
              <a:gd name="connsiteX6" fmla="*/ 3486150 w 12192000"/>
              <a:gd name="connsiteY6" fmla="*/ 3429000 h 3429000"/>
              <a:gd name="connsiteX7" fmla="*/ 0 w 12192000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8705850" y="3429000"/>
                </a:lnTo>
                <a:lnTo>
                  <a:pt x="8640080" y="3429000"/>
                </a:lnTo>
                <a:lnTo>
                  <a:pt x="3551920" y="3429000"/>
                </a:lnTo>
                <a:lnTo>
                  <a:pt x="3486150" y="3429000"/>
                </a:lnTo>
                <a:lnTo>
                  <a:pt x="0" y="3429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PA-文本框 9">
            <a:extLst>
              <a:ext uri="{FF2B5EF4-FFF2-40B4-BE49-F238E27FC236}">
                <a16:creationId xmlns:a16="http://schemas.microsoft.com/office/drawing/2014/main" id="{E11098AE-AF84-4337-B5D9-A93A98AFBEE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433645" y="3175864"/>
            <a:ext cx="2734187" cy="10192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E44C52EF-04C4-4C71-B76D-A61E264C1260}"/>
              </a:ext>
            </a:extLst>
          </p:cNvPr>
          <p:cNvSpPr>
            <a:spLocks/>
          </p:cNvSpPr>
          <p:nvPr/>
        </p:nvSpPr>
        <p:spPr bwMode="auto">
          <a:xfrm>
            <a:off x="7048043" y="1529395"/>
            <a:ext cx="912290" cy="1054100"/>
          </a:xfrm>
          <a:custGeom>
            <a:avLst/>
            <a:gdLst>
              <a:gd name="T0" fmla="*/ 602 w 1203"/>
              <a:gd name="T1" fmla="*/ 0 h 1390"/>
              <a:gd name="T2" fmla="*/ 1203 w 1203"/>
              <a:gd name="T3" fmla="*/ 348 h 1390"/>
              <a:gd name="T4" fmla="*/ 1203 w 1203"/>
              <a:gd name="T5" fmla="*/ 1041 h 1390"/>
              <a:gd name="T6" fmla="*/ 602 w 1203"/>
              <a:gd name="T7" fmla="*/ 1390 h 1390"/>
              <a:gd name="T8" fmla="*/ 0 w 1203"/>
              <a:gd name="T9" fmla="*/ 1041 h 1390"/>
              <a:gd name="T10" fmla="*/ 0 w 1203"/>
              <a:gd name="T11" fmla="*/ 348 h 1390"/>
              <a:gd name="T12" fmla="*/ 602 w 1203"/>
              <a:gd name="T13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3" h="1390">
                <a:moveTo>
                  <a:pt x="602" y="0"/>
                </a:moveTo>
                <a:lnTo>
                  <a:pt x="1203" y="348"/>
                </a:lnTo>
                <a:lnTo>
                  <a:pt x="1203" y="1041"/>
                </a:lnTo>
                <a:lnTo>
                  <a:pt x="602" y="1390"/>
                </a:lnTo>
                <a:lnTo>
                  <a:pt x="0" y="1041"/>
                </a:lnTo>
                <a:lnTo>
                  <a:pt x="0" y="348"/>
                </a:lnTo>
                <a:lnTo>
                  <a:pt x="60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45719" tIns="22859" rIns="45719" bIns="2285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6D76FA8-41DA-4DF6-8316-C00E2CAE17DE}"/>
              </a:ext>
            </a:extLst>
          </p:cNvPr>
          <p:cNvSpPr>
            <a:spLocks/>
          </p:cNvSpPr>
          <p:nvPr/>
        </p:nvSpPr>
        <p:spPr bwMode="auto">
          <a:xfrm>
            <a:off x="7069193" y="3122618"/>
            <a:ext cx="912290" cy="1054100"/>
          </a:xfrm>
          <a:custGeom>
            <a:avLst/>
            <a:gdLst>
              <a:gd name="T0" fmla="*/ 602 w 1203"/>
              <a:gd name="T1" fmla="*/ 0 h 1390"/>
              <a:gd name="T2" fmla="*/ 1203 w 1203"/>
              <a:gd name="T3" fmla="*/ 348 h 1390"/>
              <a:gd name="T4" fmla="*/ 1203 w 1203"/>
              <a:gd name="T5" fmla="*/ 1041 h 1390"/>
              <a:gd name="T6" fmla="*/ 602 w 1203"/>
              <a:gd name="T7" fmla="*/ 1390 h 1390"/>
              <a:gd name="T8" fmla="*/ 0 w 1203"/>
              <a:gd name="T9" fmla="*/ 1041 h 1390"/>
              <a:gd name="T10" fmla="*/ 0 w 1203"/>
              <a:gd name="T11" fmla="*/ 348 h 1390"/>
              <a:gd name="T12" fmla="*/ 602 w 1203"/>
              <a:gd name="T13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3" h="1390">
                <a:moveTo>
                  <a:pt x="602" y="0"/>
                </a:moveTo>
                <a:lnTo>
                  <a:pt x="1203" y="348"/>
                </a:lnTo>
                <a:lnTo>
                  <a:pt x="1203" y="1041"/>
                </a:lnTo>
                <a:lnTo>
                  <a:pt x="602" y="1390"/>
                </a:lnTo>
                <a:lnTo>
                  <a:pt x="0" y="1041"/>
                </a:lnTo>
                <a:lnTo>
                  <a:pt x="0" y="348"/>
                </a:lnTo>
                <a:lnTo>
                  <a:pt x="60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45719" tIns="22859" rIns="45719" bIns="2285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8A31C529-046E-4C2E-B508-02D7FE6BC762}"/>
              </a:ext>
            </a:extLst>
          </p:cNvPr>
          <p:cNvSpPr>
            <a:spLocks/>
          </p:cNvSpPr>
          <p:nvPr/>
        </p:nvSpPr>
        <p:spPr bwMode="auto">
          <a:xfrm>
            <a:off x="7069193" y="4715841"/>
            <a:ext cx="912290" cy="1054100"/>
          </a:xfrm>
          <a:custGeom>
            <a:avLst/>
            <a:gdLst>
              <a:gd name="T0" fmla="*/ 602 w 1203"/>
              <a:gd name="T1" fmla="*/ 0 h 1390"/>
              <a:gd name="T2" fmla="*/ 1203 w 1203"/>
              <a:gd name="T3" fmla="*/ 348 h 1390"/>
              <a:gd name="T4" fmla="*/ 1203 w 1203"/>
              <a:gd name="T5" fmla="*/ 1041 h 1390"/>
              <a:gd name="T6" fmla="*/ 602 w 1203"/>
              <a:gd name="T7" fmla="*/ 1390 h 1390"/>
              <a:gd name="T8" fmla="*/ 0 w 1203"/>
              <a:gd name="T9" fmla="*/ 1041 h 1390"/>
              <a:gd name="T10" fmla="*/ 0 w 1203"/>
              <a:gd name="T11" fmla="*/ 348 h 1390"/>
              <a:gd name="T12" fmla="*/ 602 w 1203"/>
              <a:gd name="T13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3" h="1390">
                <a:moveTo>
                  <a:pt x="602" y="0"/>
                </a:moveTo>
                <a:lnTo>
                  <a:pt x="1203" y="348"/>
                </a:lnTo>
                <a:lnTo>
                  <a:pt x="1203" y="1041"/>
                </a:lnTo>
                <a:lnTo>
                  <a:pt x="602" y="1390"/>
                </a:lnTo>
                <a:lnTo>
                  <a:pt x="0" y="1041"/>
                </a:lnTo>
                <a:lnTo>
                  <a:pt x="0" y="348"/>
                </a:lnTo>
                <a:lnTo>
                  <a:pt x="60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45719" tIns="22859" rIns="45719" bIns="22859" numCol="1" anchor="t" anchorCtr="0" compatLnSpc="1">
            <a:prstTxWarp prst="textNoShape">
              <a:avLst/>
            </a:prstTxWarp>
          </a:bodyPr>
          <a:lstStyle/>
          <a:p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12" name="Freeform 74">
            <a:extLst>
              <a:ext uri="{FF2B5EF4-FFF2-40B4-BE49-F238E27FC236}">
                <a16:creationId xmlns:a16="http://schemas.microsoft.com/office/drawing/2014/main" id="{E2FD3C17-FCB6-490A-8694-C87B70FF3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458" y="1824670"/>
            <a:ext cx="451460" cy="399764"/>
          </a:xfrm>
          <a:custGeom>
            <a:avLst/>
            <a:gdLst>
              <a:gd name="T0" fmla="*/ 203452 w 461"/>
              <a:gd name="T1" fmla="*/ 95902 h 409"/>
              <a:gd name="T2" fmla="*/ 203452 w 461"/>
              <a:gd name="T3" fmla="*/ 95902 h 409"/>
              <a:gd name="T4" fmla="*/ 111425 w 461"/>
              <a:gd name="T5" fmla="*/ 7654 h 409"/>
              <a:gd name="T6" fmla="*/ 95636 w 461"/>
              <a:gd name="T7" fmla="*/ 7654 h 409"/>
              <a:gd name="T8" fmla="*/ 4060 w 461"/>
              <a:gd name="T9" fmla="*/ 95902 h 409"/>
              <a:gd name="T10" fmla="*/ 8120 w 461"/>
              <a:gd name="T11" fmla="*/ 103556 h 409"/>
              <a:gd name="T12" fmla="*/ 27969 w 461"/>
              <a:gd name="T13" fmla="*/ 103556 h 409"/>
              <a:gd name="T14" fmla="*/ 27969 w 461"/>
              <a:gd name="T15" fmla="*/ 175595 h 409"/>
              <a:gd name="T16" fmla="*/ 35638 w 461"/>
              <a:gd name="T17" fmla="*/ 183700 h 409"/>
              <a:gd name="T18" fmla="*/ 79847 w 461"/>
              <a:gd name="T19" fmla="*/ 183700 h 409"/>
              <a:gd name="T20" fmla="*/ 79847 w 461"/>
              <a:gd name="T21" fmla="*/ 111661 h 409"/>
              <a:gd name="T22" fmla="*/ 127665 w 461"/>
              <a:gd name="T23" fmla="*/ 111661 h 409"/>
              <a:gd name="T24" fmla="*/ 127665 w 461"/>
              <a:gd name="T25" fmla="*/ 183700 h 409"/>
              <a:gd name="T26" fmla="*/ 171874 w 461"/>
              <a:gd name="T27" fmla="*/ 183700 h 409"/>
              <a:gd name="T28" fmla="*/ 179543 w 461"/>
              <a:gd name="T29" fmla="*/ 175595 h 409"/>
              <a:gd name="T30" fmla="*/ 179543 w 461"/>
              <a:gd name="T31" fmla="*/ 103556 h 409"/>
              <a:gd name="T32" fmla="*/ 199843 w 461"/>
              <a:gd name="T33" fmla="*/ 103556 h 409"/>
              <a:gd name="T34" fmla="*/ 203452 w 461"/>
              <a:gd name="T35" fmla="*/ 95902 h 4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119">
            <a:extLst>
              <a:ext uri="{FF2B5EF4-FFF2-40B4-BE49-F238E27FC236}">
                <a16:creationId xmlns:a16="http://schemas.microsoft.com/office/drawing/2014/main" id="{23482AF6-5F13-4940-A162-8BA4A9D20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910" y="3441073"/>
            <a:ext cx="466856" cy="417190"/>
          </a:xfrm>
          <a:custGeom>
            <a:avLst/>
            <a:gdLst>
              <a:gd name="T0" fmla="*/ 199518 w 497"/>
              <a:gd name="T1" fmla="*/ 31535 h 444"/>
              <a:gd name="T2" fmla="*/ 199518 w 497"/>
              <a:gd name="T3" fmla="*/ 31535 h 444"/>
              <a:gd name="T4" fmla="*/ 191861 w 497"/>
              <a:gd name="T5" fmla="*/ 31535 h 444"/>
              <a:gd name="T6" fmla="*/ 191861 w 497"/>
              <a:gd name="T7" fmla="*/ 199574 h 444"/>
              <a:gd name="T8" fmla="*/ 199518 w 497"/>
              <a:gd name="T9" fmla="*/ 199574 h 444"/>
              <a:gd name="T10" fmla="*/ 223388 w 497"/>
              <a:gd name="T11" fmla="*/ 179302 h 444"/>
              <a:gd name="T12" fmla="*/ 223388 w 497"/>
              <a:gd name="T13" fmla="*/ 55863 h 444"/>
              <a:gd name="T14" fmla="*/ 199518 w 497"/>
              <a:gd name="T15" fmla="*/ 31535 h 444"/>
              <a:gd name="T16" fmla="*/ 0 w 497"/>
              <a:gd name="T17" fmla="*/ 55863 h 444"/>
              <a:gd name="T18" fmla="*/ 0 w 497"/>
              <a:gd name="T19" fmla="*/ 55863 h 444"/>
              <a:gd name="T20" fmla="*/ 0 w 497"/>
              <a:gd name="T21" fmla="*/ 179302 h 444"/>
              <a:gd name="T22" fmla="*/ 23870 w 497"/>
              <a:gd name="T23" fmla="*/ 199574 h 444"/>
              <a:gd name="T24" fmla="*/ 31977 w 497"/>
              <a:gd name="T25" fmla="*/ 199574 h 444"/>
              <a:gd name="T26" fmla="*/ 31977 w 497"/>
              <a:gd name="T27" fmla="*/ 31535 h 444"/>
              <a:gd name="T28" fmla="*/ 23870 w 497"/>
              <a:gd name="T29" fmla="*/ 31535 h 444"/>
              <a:gd name="T30" fmla="*/ 0 w 497"/>
              <a:gd name="T31" fmla="*/ 55863 h 444"/>
              <a:gd name="T32" fmla="*/ 151777 w 497"/>
              <a:gd name="T33" fmla="*/ 11713 h 444"/>
              <a:gd name="T34" fmla="*/ 151777 w 497"/>
              <a:gd name="T35" fmla="*/ 11713 h 444"/>
              <a:gd name="T36" fmla="*/ 111694 w 497"/>
              <a:gd name="T37" fmla="*/ 0 h 444"/>
              <a:gd name="T38" fmla="*/ 72061 w 497"/>
              <a:gd name="T39" fmla="*/ 11713 h 444"/>
              <a:gd name="T40" fmla="*/ 72061 w 497"/>
              <a:gd name="T41" fmla="*/ 31535 h 444"/>
              <a:gd name="T42" fmla="*/ 48190 w 497"/>
              <a:gd name="T43" fmla="*/ 31535 h 444"/>
              <a:gd name="T44" fmla="*/ 48190 w 497"/>
              <a:gd name="T45" fmla="*/ 199574 h 444"/>
              <a:gd name="T46" fmla="*/ 175648 w 497"/>
              <a:gd name="T47" fmla="*/ 199574 h 444"/>
              <a:gd name="T48" fmla="*/ 175648 w 497"/>
              <a:gd name="T49" fmla="*/ 31535 h 444"/>
              <a:gd name="T50" fmla="*/ 151777 w 497"/>
              <a:gd name="T51" fmla="*/ 31535 h 444"/>
              <a:gd name="T52" fmla="*/ 151777 w 497"/>
              <a:gd name="T53" fmla="*/ 11713 h 444"/>
              <a:gd name="T54" fmla="*/ 135564 w 497"/>
              <a:gd name="T55" fmla="*/ 31535 h 444"/>
              <a:gd name="T56" fmla="*/ 135564 w 497"/>
              <a:gd name="T57" fmla="*/ 31535 h 444"/>
              <a:gd name="T58" fmla="*/ 87824 w 497"/>
              <a:gd name="T59" fmla="*/ 31535 h 444"/>
              <a:gd name="T60" fmla="*/ 87824 w 497"/>
              <a:gd name="T61" fmla="*/ 19822 h 444"/>
              <a:gd name="T62" fmla="*/ 111694 w 497"/>
              <a:gd name="T63" fmla="*/ 11713 h 444"/>
              <a:gd name="T64" fmla="*/ 135564 w 497"/>
              <a:gd name="T65" fmla="*/ 19822 h 444"/>
              <a:gd name="T66" fmla="*/ 135564 w 497"/>
              <a:gd name="T67" fmla="*/ 31535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" name="Freeform 145">
            <a:extLst>
              <a:ext uri="{FF2B5EF4-FFF2-40B4-BE49-F238E27FC236}">
                <a16:creationId xmlns:a16="http://schemas.microsoft.com/office/drawing/2014/main" id="{B3B47F7D-ABF7-4FA1-822B-E50A75277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471" y="5053128"/>
            <a:ext cx="421538" cy="421538"/>
          </a:xfrm>
          <a:custGeom>
            <a:avLst/>
            <a:gdLst>
              <a:gd name="T0" fmla="*/ 31535 w 444"/>
              <a:gd name="T1" fmla="*/ 179798 h 445"/>
              <a:gd name="T2" fmla="*/ 31535 w 444"/>
              <a:gd name="T3" fmla="*/ 179798 h 445"/>
              <a:gd name="T4" fmla="*/ 55863 w 444"/>
              <a:gd name="T5" fmla="*/ 199576 h 445"/>
              <a:gd name="T6" fmla="*/ 75685 w 444"/>
              <a:gd name="T7" fmla="*/ 179798 h 445"/>
              <a:gd name="T8" fmla="*/ 55863 w 444"/>
              <a:gd name="T9" fmla="*/ 155525 h 445"/>
              <a:gd name="T10" fmla="*/ 31535 w 444"/>
              <a:gd name="T11" fmla="*/ 179798 h 445"/>
              <a:gd name="T12" fmla="*/ 143712 w 444"/>
              <a:gd name="T13" fmla="*/ 179798 h 445"/>
              <a:gd name="T14" fmla="*/ 143712 w 444"/>
              <a:gd name="T15" fmla="*/ 179798 h 445"/>
              <a:gd name="T16" fmla="*/ 167589 w 444"/>
              <a:gd name="T17" fmla="*/ 199576 h 445"/>
              <a:gd name="T18" fmla="*/ 187861 w 444"/>
              <a:gd name="T19" fmla="*/ 179798 h 445"/>
              <a:gd name="T20" fmla="*/ 167589 w 444"/>
              <a:gd name="T21" fmla="*/ 155525 h 445"/>
              <a:gd name="T22" fmla="*/ 143712 w 444"/>
              <a:gd name="T23" fmla="*/ 179798 h 445"/>
              <a:gd name="T24" fmla="*/ 71631 w 444"/>
              <a:gd name="T25" fmla="*/ 127656 h 445"/>
              <a:gd name="T26" fmla="*/ 71631 w 444"/>
              <a:gd name="T27" fmla="*/ 127656 h 445"/>
              <a:gd name="T28" fmla="*/ 195520 w 444"/>
              <a:gd name="T29" fmla="*/ 91697 h 445"/>
              <a:gd name="T30" fmla="*/ 199574 w 444"/>
              <a:gd name="T31" fmla="*/ 84055 h 445"/>
              <a:gd name="T32" fmla="*/ 199574 w 444"/>
              <a:gd name="T33" fmla="*/ 24273 h 445"/>
              <a:gd name="T34" fmla="*/ 44150 w 444"/>
              <a:gd name="T35" fmla="*/ 24273 h 445"/>
              <a:gd name="T36" fmla="*/ 44150 w 444"/>
              <a:gd name="T37" fmla="*/ 4495 h 445"/>
              <a:gd name="T38" fmla="*/ 40095 w 444"/>
              <a:gd name="T39" fmla="*/ 0 h 445"/>
              <a:gd name="T40" fmla="*/ 4055 w 444"/>
              <a:gd name="T41" fmla="*/ 0 h 445"/>
              <a:gd name="T42" fmla="*/ 0 w 444"/>
              <a:gd name="T43" fmla="*/ 4495 h 445"/>
              <a:gd name="T44" fmla="*/ 0 w 444"/>
              <a:gd name="T45" fmla="*/ 24273 h 445"/>
              <a:gd name="T46" fmla="*/ 20273 w 444"/>
              <a:gd name="T47" fmla="*/ 24273 h 445"/>
              <a:gd name="T48" fmla="*/ 44150 w 444"/>
              <a:gd name="T49" fmla="*/ 123611 h 445"/>
              <a:gd name="T50" fmla="*/ 44150 w 444"/>
              <a:gd name="T51" fmla="*/ 135747 h 445"/>
              <a:gd name="T52" fmla="*/ 44150 w 444"/>
              <a:gd name="T53" fmla="*/ 151929 h 445"/>
              <a:gd name="T54" fmla="*/ 47754 w 444"/>
              <a:gd name="T55" fmla="*/ 155525 h 445"/>
              <a:gd name="T56" fmla="*/ 55863 w 444"/>
              <a:gd name="T57" fmla="*/ 155525 h 445"/>
              <a:gd name="T58" fmla="*/ 167589 w 444"/>
              <a:gd name="T59" fmla="*/ 155525 h 445"/>
              <a:gd name="T60" fmla="*/ 195520 w 444"/>
              <a:gd name="T61" fmla="*/ 155525 h 445"/>
              <a:gd name="T62" fmla="*/ 199574 w 444"/>
              <a:gd name="T63" fmla="*/ 151929 h 445"/>
              <a:gd name="T64" fmla="*/ 199574 w 444"/>
              <a:gd name="T65" fmla="*/ 135747 h 445"/>
              <a:gd name="T66" fmla="*/ 75685 w 444"/>
              <a:gd name="T67" fmla="*/ 135747 h 445"/>
              <a:gd name="T68" fmla="*/ 71631 w 444"/>
              <a:gd name="T69" fmla="*/ 127656 h 44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07F502FF-DECC-47D9-BF76-5724B3B594A2}"/>
              </a:ext>
            </a:extLst>
          </p:cNvPr>
          <p:cNvSpPr txBox="1"/>
          <p:nvPr/>
        </p:nvSpPr>
        <p:spPr>
          <a:xfrm>
            <a:off x="8317891" y="1769470"/>
            <a:ext cx="2761608" cy="699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186755B-8EBA-4896-A1EF-907889C6A5EC}"/>
              </a:ext>
            </a:extLst>
          </p:cNvPr>
          <p:cNvSpPr txBox="1"/>
          <p:nvPr/>
        </p:nvSpPr>
        <p:spPr>
          <a:xfrm>
            <a:off x="1410033" y="2294032"/>
            <a:ext cx="274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B69B5E05-717F-7649-A1AD-789A4ECD7C52}"/>
              </a:ext>
            </a:extLst>
          </p:cNvPr>
          <p:cNvSpPr txBox="1"/>
          <p:nvPr/>
        </p:nvSpPr>
        <p:spPr>
          <a:xfrm>
            <a:off x="8317891" y="3373470"/>
            <a:ext cx="2761608" cy="699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308EA21F-1903-BE44-B1FC-67C604B819FE}"/>
              </a:ext>
            </a:extLst>
          </p:cNvPr>
          <p:cNvSpPr txBox="1"/>
          <p:nvPr/>
        </p:nvSpPr>
        <p:spPr>
          <a:xfrm>
            <a:off x="8317891" y="4987699"/>
            <a:ext cx="2761608" cy="699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63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08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16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 animBg="1"/>
      <p:bldP spid="10" grpId="0" animBg="1"/>
      <p:bldP spid="11" grpId="0" animBg="1"/>
      <p:bldP spid="15" grpId="0"/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D105CF-883F-40A7-BDC6-A2592AE8D014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1705D716-B4A1-41C2-B25B-90CA7A410CD8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3B6BB6C-56A2-4984-AB53-1789EADA056A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6">
              <a:extLst>
                <a:ext uri="{FF2B5EF4-FFF2-40B4-BE49-F238E27FC236}">
                  <a16:creationId xmlns:a16="http://schemas.microsoft.com/office/drawing/2014/main" id="{3F4A7430-DCEE-4313-9A97-03758401B13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14A3BE8-5642-4558-A0DB-279330651DD0}"/>
              </a:ext>
            </a:extLst>
          </p:cNvPr>
          <p:cNvSpPr/>
          <p:nvPr/>
        </p:nvSpPr>
        <p:spPr>
          <a:xfrm>
            <a:off x="736650" y="1944335"/>
            <a:ext cx="5786217" cy="3504092"/>
          </a:xfrm>
          <a:prstGeom prst="rect">
            <a:avLst/>
          </a:prstGeom>
          <a:blipFill>
            <a:blip r:embed="rId5"/>
            <a:srcRect/>
            <a:stretch>
              <a:fillRect t="-7999" b="-79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25993E-CB6F-4C56-AA50-4C40FA6A72EF}"/>
              </a:ext>
            </a:extLst>
          </p:cNvPr>
          <p:cNvSpPr/>
          <p:nvPr/>
        </p:nvSpPr>
        <p:spPr>
          <a:xfrm>
            <a:off x="736650" y="4405639"/>
            <a:ext cx="1160417" cy="1035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" name="十字形 3">
            <a:extLst>
              <a:ext uri="{FF2B5EF4-FFF2-40B4-BE49-F238E27FC236}">
                <a16:creationId xmlns:a16="http://schemas.microsoft.com/office/drawing/2014/main" id="{AE92C31C-0BD0-4BAB-8EB5-A69D4D3843A2}"/>
              </a:ext>
            </a:extLst>
          </p:cNvPr>
          <p:cNvSpPr/>
          <p:nvPr/>
        </p:nvSpPr>
        <p:spPr>
          <a:xfrm>
            <a:off x="1154659" y="4761046"/>
            <a:ext cx="324398" cy="324398"/>
          </a:xfrm>
          <a:prstGeom prst="plus">
            <a:avLst>
              <a:gd name="adj" fmla="val 44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洋红色块">
            <a:extLst>
              <a:ext uri="{FF2B5EF4-FFF2-40B4-BE49-F238E27FC236}">
                <a16:creationId xmlns:a16="http://schemas.microsoft.com/office/drawing/2014/main" id="{E907703A-8D9A-4AF9-9BD8-B751598EF9DB}"/>
              </a:ext>
            </a:extLst>
          </p:cNvPr>
          <p:cNvSpPr/>
          <p:nvPr/>
        </p:nvSpPr>
        <p:spPr>
          <a:xfrm>
            <a:off x="6522866" y="1944335"/>
            <a:ext cx="4769973" cy="349651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Freeform 66">
            <a:extLst>
              <a:ext uri="{FF2B5EF4-FFF2-40B4-BE49-F238E27FC236}">
                <a16:creationId xmlns:a16="http://schemas.microsoft.com/office/drawing/2014/main" id="{753311E6-1095-4715-B234-505C282341AE}"/>
              </a:ext>
            </a:extLst>
          </p:cNvPr>
          <p:cNvSpPr/>
          <p:nvPr/>
        </p:nvSpPr>
        <p:spPr bwMode="auto">
          <a:xfrm>
            <a:off x="8090523" y="3837411"/>
            <a:ext cx="1634360" cy="378188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marL="0" marR="0" lvl="0" indent="0" algn="ctr" defTabSz="7110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Marketing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8846D206-EE5D-47FE-A040-27C0F547B58D}"/>
              </a:ext>
            </a:extLst>
          </p:cNvPr>
          <p:cNvSpPr>
            <a:spLocks/>
          </p:cNvSpPr>
          <p:nvPr/>
        </p:nvSpPr>
        <p:spPr bwMode="auto">
          <a:xfrm>
            <a:off x="8514560" y="2617206"/>
            <a:ext cx="793940" cy="873563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-文本框 9">
            <a:extLst>
              <a:ext uri="{FF2B5EF4-FFF2-40B4-BE49-F238E27FC236}">
                <a16:creationId xmlns:a16="http://schemas.microsoft.com/office/drawing/2014/main" id="{A5C4F752-58E6-4F7C-BCC5-2B76A97A52A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34190" y="4282591"/>
            <a:ext cx="2947325" cy="699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7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AEB8101-004A-467C-9DAC-EF3A274E374B}"/>
              </a:ext>
            </a:extLst>
          </p:cNvPr>
          <p:cNvSpPr/>
          <p:nvPr/>
        </p:nvSpPr>
        <p:spPr>
          <a:xfrm>
            <a:off x="1413164" y="849745"/>
            <a:ext cx="9365672" cy="5180966"/>
          </a:xfrm>
          <a:prstGeom prst="roundRect">
            <a:avLst>
              <a:gd name="adj" fmla="val 17647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335B6A-2753-4863-964A-4993C8656D53}"/>
              </a:ext>
            </a:extLst>
          </p:cNvPr>
          <p:cNvSpPr/>
          <p:nvPr/>
        </p:nvSpPr>
        <p:spPr>
          <a:xfrm>
            <a:off x="1653309" y="1117600"/>
            <a:ext cx="8885382" cy="4645256"/>
          </a:xfrm>
          <a:prstGeom prst="roundRect">
            <a:avLst>
              <a:gd name="adj" fmla="val 1764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30D8BD-E66A-4E82-BEE4-1C8E8B4CAD3A}"/>
              </a:ext>
            </a:extLst>
          </p:cNvPr>
          <p:cNvSpPr/>
          <p:nvPr/>
        </p:nvSpPr>
        <p:spPr>
          <a:xfrm>
            <a:off x="1838032" y="1311564"/>
            <a:ext cx="8515932" cy="4233710"/>
          </a:xfrm>
          <a:prstGeom prst="roundRect">
            <a:avLst>
              <a:gd name="adj" fmla="val 1764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1E5A572-84D4-4734-877A-14A25393BF84}"/>
              </a:ext>
            </a:extLst>
          </p:cNvPr>
          <p:cNvSpPr/>
          <p:nvPr/>
        </p:nvSpPr>
        <p:spPr>
          <a:xfrm>
            <a:off x="2031996" y="1448084"/>
            <a:ext cx="8128004" cy="3961832"/>
          </a:xfrm>
          <a:prstGeom prst="roundRect">
            <a:avLst>
              <a:gd name="adj" fmla="val 17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2C5E8E-E088-48D4-A047-DDD1C96EE428}"/>
              </a:ext>
            </a:extLst>
          </p:cNvPr>
          <p:cNvSpPr/>
          <p:nvPr/>
        </p:nvSpPr>
        <p:spPr>
          <a:xfrm>
            <a:off x="5437342" y="2945819"/>
            <a:ext cx="5664724" cy="574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79B285-AAE4-49E0-96A7-37ED25BB4D3A}"/>
              </a:ext>
            </a:extLst>
          </p:cNvPr>
          <p:cNvSpPr txBox="1"/>
          <p:nvPr/>
        </p:nvSpPr>
        <p:spPr>
          <a:xfrm>
            <a:off x="5437342" y="3596480"/>
            <a:ext cx="3772392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D559D33-1367-4A1A-A06C-2DC7836E75C0}"/>
              </a:ext>
            </a:extLst>
          </p:cNvPr>
          <p:cNvSpPr/>
          <p:nvPr/>
        </p:nvSpPr>
        <p:spPr>
          <a:xfrm>
            <a:off x="2947145" y="2847932"/>
            <a:ext cx="1316172" cy="1344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9">
            <a:extLst>
              <a:ext uri="{FF2B5EF4-FFF2-40B4-BE49-F238E27FC236}">
                <a16:creationId xmlns:a16="http://schemas.microsoft.com/office/drawing/2014/main" id="{726C263E-0A6F-4747-9331-F2E69386E422}"/>
              </a:ext>
            </a:extLst>
          </p:cNvPr>
          <p:cNvCxnSpPr>
            <a:cxnSpLocks/>
          </p:cNvCxnSpPr>
          <p:nvPr/>
        </p:nvCxnSpPr>
        <p:spPr>
          <a:xfrm>
            <a:off x="4776716" y="2610471"/>
            <a:ext cx="0" cy="181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1F717EF4-952A-43BD-B690-E17B558C7D6F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920CFEA3-8772-435B-91F8-9529C565A023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79D195B-D282-4A9E-8CBB-A8F08BDF370B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PA-文本框 6">
              <a:extLst>
                <a:ext uri="{FF2B5EF4-FFF2-40B4-BE49-F238E27FC236}">
                  <a16:creationId xmlns:a16="http://schemas.microsoft.com/office/drawing/2014/main" id="{174C5AE8-6D72-4870-B54D-69765E94BF7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A666B5FE-8943-7548-9B76-5E156F915C37}"/>
              </a:ext>
            </a:extLst>
          </p:cNvPr>
          <p:cNvSpPr/>
          <p:nvPr/>
        </p:nvSpPr>
        <p:spPr>
          <a:xfrm>
            <a:off x="5819775" y="1077686"/>
            <a:ext cx="4876800" cy="47602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E01D502-3AE6-834F-86B4-4B32B4792B7C}"/>
              </a:ext>
            </a:extLst>
          </p:cNvPr>
          <p:cNvSpPr/>
          <p:nvPr/>
        </p:nvSpPr>
        <p:spPr>
          <a:xfrm>
            <a:off x="766763" y="2439513"/>
            <a:ext cx="45719" cy="20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66A5AA0-D52B-374B-9F5F-7979583BA1FD}"/>
              </a:ext>
            </a:extLst>
          </p:cNvPr>
          <p:cNvSpPr/>
          <p:nvPr/>
        </p:nvSpPr>
        <p:spPr>
          <a:xfrm>
            <a:off x="5238750" y="1780850"/>
            <a:ext cx="2970530" cy="3553917"/>
          </a:xfrm>
          <a:prstGeom prst="rect">
            <a:avLst/>
          </a:prstGeom>
          <a:blipFill rotWithShape="1">
            <a:blip r:embed="rId6"/>
            <a:srcRect/>
            <a:stretch>
              <a:fillRect l="-42095" r="-282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FEC6550-6F1E-974B-94F9-5861DE68C366}"/>
              </a:ext>
            </a:extLst>
          </p:cNvPr>
          <p:cNvSpPr/>
          <p:nvPr/>
        </p:nvSpPr>
        <p:spPr>
          <a:xfrm>
            <a:off x="8315960" y="1780850"/>
            <a:ext cx="2970530" cy="3553917"/>
          </a:xfrm>
          <a:prstGeom prst="rect">
            <a:avLst/>
          </a:prstGeom>
          <a:blipFill rotWithShape="1">
            <a:blip r:embed="rId7"/>
            <a:srcRect/>
            <a:stretch>
              <a:fillRect l="-41501" r="-343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PA-文本框 9">
            <a:extLst>
              <a:ext uri="{FF2B5EF4-FFF2-40B4-BE49-F238E27FC236}">
                <a16:creationId xmlns:a16="http://schemas.microsoft.com/office/drawing/2014/main" id="{3D00F351-F549-4548-8739-427EBF7631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3507" y="3164620"/>
            <a:ext cx="3125003" cy="22154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PA-文本框 7">
            <a:extLst>
              <a:ext uri="{FF2B5EF4-FFF2-40B4-BE49-F238E27FC236}">
                <a16:creationId xmlns:a16="http://schemas.microsoft.com/office/drawing/2014/main" id="{BD772D43-BF8F-8444-B9D2-6FE846BF678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93507" y="2044243"/>
            <a:ext cx="2426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GREAT CREATIVE</a:t>
            </a:r>
            <a:endParaRPr lang="zh-CN" altLang="en-US" sz="2800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1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animBg="1"/>
      <p:bldP spid="45" grpId="1" bldLvl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E04EAE0B-4A30-4626-8776-73C5A44A2188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D7CD8CFD-70AB-4096-AF48-5FF9F72883C2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1A79C5E-74CC-4250-A5B3-FA8FEA0BB7BA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文本框 6">
              <a:extLst>
                <a:ext uri="{FF2B5EF4-FFF2-40B4-BE49-F238E27FC236}">
                  <a16:creationId xmlns:a16="http://schemas.microsoft.com/office/drawing/2014/main" id="{0DA5200B-F9AA-455C-AFFF-214E521AF9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080AB48C-437B-014D-B326-81CAC300BB84}"/>
              </a:ext>
            </a:extLst>
          </p:cNvPr>
          <p:cNvSpPr/>
          <p:nvPr/>
        </p:nvSpPr>
        <p:spPr bwMode="auto">
          <a:xfrm>
            <a:off x="886691" y="2010257"/>
            <a:ext cx="3835536" cy="3786484"/>
          </a:xfrm>
          <a:prstGeom prst="rect">
            <a:avLst/>
          </a:prstGeom>
          <a:blipFill>
            <a:blip r:embed="rId4"/>
            <a:srcRect/>
            <a:stretch>
              <a:fillRect l="-18380" r="-18380"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箭头3">
            <a:extLst>
              <a:ext uri="{FF2B5EF4-FFF2-40B4-BE49-F238E27FC236}">
                <a16:creationId xmlns:a16="http://schemas.microsoft.com/office/drawing/2014/main" id="{F54B6B58-A8B3-0C44-A597-C2351D8ECC9B}"/>
              </a:ext>
            </a:extLst>
          </p:cNvPr>
          <p:cNvSpPr>
            <a:spLocks/>
          </p:cNvSpPr>
          <p:nvPr/>
        </p:nvSpPr>
        <p:spPr bwMode="gray">
          <a:xfrm flipV="1">
            <a:off x="4974051" y="3612283"/>
            <a:ext cx="1088304" cy="151414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04" tIns="31051" rIns="62104" bIns="3105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7" name="箭头2">
            <a:extLst>
              <a:ext uri="{FF2B5EF4-FFF2-40B4-BE49-F238E27FC236}">
                <a16:creationId xmlns:a16="http://schemas.microsoft.com/office/drawing/2014/main" id="{D009517F-9342-B84D-84DC-2AECCEC86591}"/>
              </a:ext>
            </a:extLst>
          </p:cNvPr>
          <p:cNvSpPr>
            <a:spLocks/>
          </p:cNvSpPr>
          <p:nvPr/>
        </p:nvSpPr>
        <p:spPr bwMode="gray">
          <a:xfrm rot="16200000">
            <a:off x="5284442" y="3164964"/>
            <a:ext cx="323461" cy="1293607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04" tIns="31051" rIns="62104" bIns="3105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8" name="箭头1">
            <a:extLst>
              <a:ext uri="{FF2B5EF4-FFF2-40B4-BE49-F238E27FC236}">
                <a16:creationId xmlns:a16="http://schemas.microsoft.com/office/drawing/2014/main" id="{C758A9E3-5160-9C46-9F8F-8C4FBFCD8180}"/>
              </a:ext>
            </a:extLst>
          </p:cNvPr>
          <p:cNvSpPr>
            <a:spLocks/>
          </p:cNvSpPr>
          <p:nvPr/>
        </p:nvSpPr>
        <p:spPr bwMode="gray">
          <a:xfrm>
            <a:off x="4968781" y="2337052"/>
            <a:ext cx="1088304" cy="1753992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04" tIns="31051" rIns="62104" bIns="3105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841D269B-C617-F946-BAF7-2C2A324A5CD3}"/>
              </a:ext>
            </a:extLst>
          </p:cNvPr>
          <p:cNvSpPr/>
          <p:nvPr/>
        </p:nvSpPr>
        <p:spPr>
          <a:xfrm>
            <a:off x="3977871" y="3047333"/>
            <a:ext cx="1530870" cy="153087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E253FA9-ED38-DF4F-A899-B1E5950218CC}"/>
              </a:ext>
            </a:extLst>
          </p:cNvPr>
          <p:cNvGrpSpPr/>
          <p:nvPr/>
        </p:nvGrpSpPr>
        <p:grpSpPr>
          <a:xfrm>
            <a:off x="4088692" y="3346467"/>
            <a:ext cx="1268802" cy="838088"/>
            <a:chOff x="8922207" y="2437732"/>
            <a:chExt cx="1019784" cy="841717"/>
          </a:xfrm>
        </p:grpSpPr>
        <p:sp>
          <p:nvSpPr>
            <p:cNvPr id="41" name="文本框 37">
              <a:extLst>
                <a:ext uri="{FF2B5EF4-FFF2-40B4-BE49-F238E27FC236}">
                  <a16:creationId xmlns:a16="http://schemas.microsoft.com/office/drawing/2014/main" id="{A40C33E9-E266-C940-88AF-E6168628997E}"/>
                </a:ext>
              </a:extLst>
            </p:cNvPr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799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38">
              <a:extLst>
                <a:ext uri="{FF2B5EF4-FFF2-40B4-BE49-F238E27FC236}">
                  <a16:creationId xmlns:a16="http://schemas.microsoft.com/office/drawing/2014/main" id="{0698AA48-F11D-3543-B61E-B7FE5E11F440}"/>
                </a:ext>
              </a:extLst>
            </p:cNvPr>
            <p:cNvSpPr txBox="1"/>
            <p:nvPr/>
          </p:nvSpPr>
          <p:spPr>
            <a:xfrm>
              <a:off x="8922207" y="2445047"/>
              <a:ext cx="1010653" cy="83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圆角矩形 21">
            <a:extLst>
              <a:ext uri="{FF2B5EF4-FFF2-40B4-BE49-F238E27FC236}">
                <a16:creationId xmlns:a16="http://schemas.microsoft.com/office/drawing/2014/main" id="{FF89E1C1-3DE8-B743-AEFC-AB94161EA840}"/>
              </a:ext>
            </a:extLst>
          </p:cNvPr>
          <p:cNvSpPr/>
          <p:nvPr/>
        </p:nvSpPr>
        <p:spPr>
          <a:xfrm>
            <a:off x="6311122" y="1830228"/>
            <a:ext cx="1262200" cy="1247329"/>
          </a:xfrm>
          <a:prstGeom prst="roundRect">
            <a:avLst>
              <a:gd name="adj" fmla="val 903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77EF097E-B580-0C45-972C-0A5F3A7A43BF}"/>
              </a:ext>
            </a:extLst>
          </p:cNvPr>
          <p:cNvSpPr txBox="1">
            <a:spLocks/>
          </p:cNvSpPr>
          <p:nvPr/>
        </p:nvSpPr>
        <p:spPr>
          <a:xfrm>
            <a:off x="6443426" y="2334805"/>
            <a:ext cx="1020224" cy="2256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en-GB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圆角矩形 25">
            <a:extLst>
              <a:ext uri="{FF2B5EF4-FFF2-40B4-BE49-F238E27FC236}">
                <a16:creationId xmlns:a16="http://schemas.microsoft.com/office/drawing/2014/main" id="{BD0D4C0A-B3C5-9F49-87A8-42798954C2D5}"/>
              </a:ext>
            </a:extLst>
          </p:cNvPr>
          <p:cNvSpPr/>
          <p:nvPr/>
        </p:nvSpPr>
        <p:spPr>
          <a:xfrm>
            <a:off x="6311648" y="3173302"/>
            <a:ext cx="1262200" cy="1247329"/>
          </a:xfrm>
          <a:prstGeom prst="roundRect">
            <a:avLst>
              <a:gd name="adj" fmla="val 903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AC8EED0E-0384-034B-88F4-4452BE3D5AC1}"/>
              </a:ext>
            </a:extLst>
          </p:cNvPr>
          <p:cNvSpPr txBox="1">
            <a:spLocks/>
          </p:cNvSpPr>
          <p:nvPr/>
        </p:nvSpPr>
        <p:spPr>
          <a:xfrm>
            <a:off x="6443952" y="3677879"/>
            <a:ext cx="1020224" cy="2256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en-GB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圆角矩形 29">
            <a:extLst>
              <a:ext uri="{FF2B5EF4-FFF2-40B4-BE49-F238E27FC236}">
                <a16:creationId xmlns:a16="http://schemas.microsoft.com/office/drawing/2014/main" id="{D473DA21-1F26-214C-81A0-AD0F4C1A3EC8}"/>
              </a:ext>
            </a:extLst>
          </p:cNvPr>
          <p:cNvSpPr/>
          <p:nvPr/>
        </p:nvSpPr>
        <p:spPr>
          <a:xfrm>
            <a:off x="6314179" y="4466365"/>
            <a:ext cx="1262200" cy="1247329"/>
          </a:xfrm>
          <a:prstGeom prst="roundRect">
            <a:avLst>
              <a:gd name="adj" fmla="val 903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EBBA4952-39A0-5241-BD12-E5DA943B004F}"/>
              </a:ext>
            </a:extLst>
          </p:cNvPr>
          <p:cNvSpPr txBox="1">
            <a:spLocks/>
          </p:cNvSpPr>
          <p:nvPr/>
        </p:nvSpPr>
        <p:spPr>
          <a:xfrm>
            <a:off x="6446482" y="4970942"/>
            <a:ext cx="1020224" cy="2256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en-GB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89AB5DB5-3712-5447-9DE7-25E6A09E8DFD}"/>
              </a:ext>
            </a:extLst>
          </p:cNvPr>
          <p:cNvSpPr txBox="1"/>
          <p:nvPr/>
        </p:nvSpPr>
        <p:spPr>
          <a:xfrm>
            <a:off x="8003205" y="1942332"/>
            <a:ext cx="3593049" cy="914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4BCC639C-3EA5-B04C-B4A7-8958305DAA16}"/>
              </a:ext>
            </a:extLst>
          </p:cNvPr>
          <p:cNvSpPr txBox="1"/>
          <p:nvPr/>
        </p:nvSpPr>
        <p:spPr>
          <a:xfrm>
            <a:off x="8003205" y="3306485"/>
            <a:ext cx="3593049" cy="914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33A91DB6-5ABC-0141-A68B-237AAECDE249}"/>
              </a:ext>
            </a:extLst>
          </p:cNvPr>
          <p:cNvSpPr txBox="1"/>
          <p:nvPr/>
        </p:nvSpPr>
        <p:spPr>
          <a:xfrm>
            <a:off x="8003205" y="4691279"/>
            <a:ext cx="3593049" cy="9146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 </a:t>
            </a:r>
            <a:endParaRPr lang="en-US" sz="2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33732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3" grpId="0" animBg="1"/>
      <p:bldP spid="44" grpId="0" build="p"/>
      <p:bldP spid="45" grpId="0" animBg="1"/>
      <p:bldP spid="46" grpId="0" build="p"/>
      <p:bldP spid="47" grpId="0" animBg="1"/>
      <p:bldP spid="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BE649FEE-6106-48AE-87EB-87CA2975545B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FC1503D3-0CD0-4C7E-AAE9-B291C5C8894A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10D0ECA-0BAD-4684-A8AD-455C5753D3A1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PA-文本框 6">
              <a:extLst>
                <a:ext uri="{FF2B5EF4-FFF2-40B4-BE49-F238E27FC236}">
                  <a16:creationId xmlns:a16="http://schemas.microsoft.com/office/drawing/2014/main" id="{03C28E4C-C8A1-483B-B437-D9796053249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31AE2A11-BD3E-460E-A088-233487916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009439"/>
              </p:ext>
            </p:extLst>
          </p:nvPr>
        </p:nvGraphicFramePr>
        <p:xfrm>
          <a:off x="8068154" y="2300751"/>
          <a:ext cx="1590993" cy="126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1AA6146D-5946-47FB-A574-06792378E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998000"/>
              </p:ext>
            </p:extLst>
          </p:nvPr>
        </p:nvGraphicFramePr>
        <p:xfrm>
          <a:off x="5224577" y="2168016"/>
          <a:ext cx="2092297" cy="152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10390D12-95DE-4592-A27A-4C7E82A7F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136828"/>
              </p:ext>
            </p:extLst>
          </p:nvPr>
        </p:nvGraphicFramePr>
        <p:xfrm>
          <a:off x="2060697" y="1957125"/>
          <a:ext cx="2412599" cy="194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4FBEE41-4B35-4BEC-AFC0-417AAF5A5F98}"/>
              </a:ext>
            </a:extLst>
          </p:cNvPr>
          <p:cNvSpPr txBox="1"/>
          <p:nvPr/>
        </p:nvSpPr>
        <p:spPr>
          <a:xfrm>
            <a:off x="2805892" y="3785152"/>
            <a:ext cx="1109599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70%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7EB36B-5C93-41E3-8FE5-97FD136B5469}"/>
              </a:ext>
            </a:extLst>
          </p:cNvPr>
          <p:cNvSpPr txBox="1"/>
          <p:nvPr/>
        </p:nvSpPr>
        <p:spPr>
          <a:xfrm>
            <a:off x="5811963" y="3784608"/>
            <a:ext cx="1109599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3600" dirty="0">
                <a:solidFill>
                  <a:schemeClr val="accent2"/>
                </a:solidFill>
                <a:cs typeface="+mn-ea"/>
                <a:sym typeface="+mn-lt"/>
              </a:rPr>
              <a:t>50%</a:t>
            </a:r>
            <a:endParaRPr lang="zh-CN" altLang="en-US" sz="36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BA44E3-79CC-4C97-B98C-E08352245FB3}"/>
              </a:ext>
            </a:extLst>
          </p:cNvPr>
          <p:cNvSpPr txBox="1"/>
          <p:nvPr/>
        </p:nvSpPr>
        <p:spPr>
          <a:xfrm>
            <a:off x="8420297" y="3785152"/>
            <a:ext cx="1109599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cs typeface="+mn-ea"/>
                <a:sym typeface="+mn-lt"/>
              </a:rPr>
              <a:t>30%</a:t>
            </a:r>
            <a:endParaRPr lang="zh-CN" altLang="en-US" sz="3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712640-687E-4D80-BC20-25D7E76B9420}"/>
              </a:ext>
            </a:extLst>
          </p:cNvPr>
          <p:cNvSpPr txBox="1"/>
          <p:nvPr/>
        </p:nvSpPr>
        <p:spPr>
          <a:xfrm>
            <a:off x="2850053" y="1557016"/>
            <a:ext cx="705834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A48C94F-EC38-4F3D-B6D0-6CDA9AA3668F}"/>
              </a:ext>
            </a:extLst>
          </p:cNvPr>
          <p:cNvSpPr txBox="1"/>
          <p:nvPr/>
        </p:nvSpPr>
        <p:spPr>
          <a:xfrm>
            <a:off x="5853781" y="1557016"/>
            <a:ext cx="705834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DC4E1C-5446-4B60-B516-D070E14D7E8F}"/>
              </a:ext>
            </a:extLst>
          </p:cNvPr>
          <p:cNvSpPr txBox="1"/>
          <p:nvPr/>
        </p:nvSpPr>
        <p:spPr>
          <a:xfrm>
            <a:off x="8440567" y="1557016"/>
            <a:ext cx="705834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PA-文本框 9">
            <a:extLst>
              <a:ext uri="{FF2B5EF4-FFF2-40B4-BE49-F238E27FC236}">
                <a16:creationId xmlns:a16="http://schemas.microsoft.com/office/drawing/2014/main" id="{1AC5185E-FED5-4BAE-84C2-633396BD58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30582" y="4846678"/>
            <a:ext cx="7658843" cy="699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2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1A7C441E-DF73-4538-8168-5796DB47553E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4768A27E-3F01-4C12-AE71-3A4EDF365A57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E513144-F898-4112-BBD5-755D472ECB3B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PA-文本框 6">
              <a:extLst>
                <a:ext uri="{FF2B5EF4-FFF2-40B4-BE49-F238E27FC236}">
                  <a16:creationId xmlns:a16="http://schemas.microsoft.com/office/drawing/2014/main" id="{A527BE72-99CF-45E7-AFD4-EE6D58314F44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Rectangle 3">
            <a:extLst>
              <a:ext uri="{FF2B5EF4-FFF2-40B4-BE49-F238E27FC236}">
                <a16:creationId xmlns:a16="http://schemas.microsoft.com/office/drawing/2014/main" id="{0F471B17-AA11-A94E-9DF1-1E3AD6B90F90}"/>
              </a:ext>
            </a:extLst>
          </p:cNvPr>
          <p:cNvSpPr/>
          <p:nvPr/>
        </p:nvSpPr>
        <p:spPr>
          <a:xfrm>
            <a:off x="1953516" y="1589303"/>
            <a:ext cx="3328385" cy="2100803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style>
          <a:lnRef idx="2">
            <a:srgbClr val="FFBF53">
              <a:shade val="50000"/>
            </a:srgbClr>
          </a:lnRef>
          <a:fillRef idx="1">
            <a:srgbClr val="FFBF53"/>
          </a:fillRef>
          <a:effectRef idx="0">
            <a:srgbClr val="FFBF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9B3C5972-9844-E54A-96E7-2A7CC13F7EFF}"/>
              </a:ext>
            </a:extLst>
          </p:cNvPr>
          <p:cNvSpPr/>
          <p:nvPr/>
        </p:nvSpPr>
        <p:spPr>
          <a:xfrm>
            <a:off x="5281958" y="1589303"/>
            <a:ext cx="4658303" cy="210080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 w="28575" cap="flat" cmpd="sng" algn="ctr">
            <a:noFill/>
            <a:prstDash val="solid"/>
          </a:ln>
          <a:effectLst/>
        </p:spPr>
        <p:style>
          <a:lnRef idx="2">
            <a:srgbClr val="FFBF53">
              <a:shade val="50000"/>
            </a:srgbClr>
          </a:lnRef>
          <a:fillRef idx="1">
            <a:srgbClr val="FFBF53"/>
          </a:fillRef>
          <a:effectRef idx="0">
            <a:srgbClr val="FFBF53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9CD9900-8962-9448-8CFD-3DAF4C9F17F4}"/>
              </a:ext>
            </a:extLst>
          </p:cNvPr>
          <p:cNvGrpSpPr/>
          <p:nvPr/>
        </p:nvGrpSpPr>
        <p:grpSpPr>
          <a:xfrm>
            <a:off x="2006600" y="4145280"/>
            <a:ext cx="848360" cy="763822"/>
            <a:chOff x="9573" y="5275"/>
            <a:chExt cx="1336" cy="820"/>
          </a:xfrm>
        </p:grpSpPr>
        <p:sp>
          <p:nvSpPr>
            <p:cNvPr id="43" name="圆角矩形 19">
              <a:extLst>
                <a:ext uri="{FF2B5EF4-FFF2-40B4-BE49-F238E27FC236}">
                  <a16:creationId xmlns:a16="http://schemas.microsoft.com/office/drawing/2014/main" id="{82C4ACF2-3450-EC4B-BF15-18D0CED6F9C7}"/>
                </a:ext>
              </a:extLst>
            </p:cNvPr>
            <p:cNvSpPr/>
            <p:nvPr/>
          </p:nvSpPr>
          <p:spPr>
            <a:xfrm>
              <a:off x="9573" y="5275"/>
              <a:ext cx="1336" cy="82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rgbClr val="FFBF53">
                <a:shade val="50000"/>
              </a:srgbClr>
            </a:lnRef>
            <a:fillRef idx="1">
              <a:srgbClr val="FFBF53"/>
            </a:fillRef>
            <a:effectRef idx="0">
              <a:srgbClr val="FFBF53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  <a:cs typeface="+mn-ea"/>
                <a:sym typeface="+mn-lt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924DE35-2260-0B4D-8B27-1F86E831EFD2}"/>
                </a:ext>
              </a:extLst>
            </p:cNvPr>
            <p:cNvGrpSpPr/>
            <p:nvPr/>
          </p:nvGrpSpPr>
          <p:grpSpPr>
            <a:xfrm>
              <a:off x="9965" y="5470"/>
              <a:ext cx="496" cy="475"/>
              <a:chOff x="1004888" y="993775"/>
              <a:chExt cx="2438400" cy="2332038"/>
            </a:xfrm>
            <a:solidFill>
              <a:srgbClr val="FEFEFE"/>
            </a:solidFill>
          </p:grpSpPr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15871CC8-64C5-B641-99E7-A0257CE5CB4D}"/>
                  </a:ext>
                </a:extLst>
              </p:cNvPr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任意多边形 29">
                <a:extLst>
                  <a:ext uri="{FF2B5EF4-FFF2-40B4-BE49-F238E27FC236}">
                    <a16:creationId xmlns:a16="http://schemas.microsoft.com/office/drawing/2014/main" id="{E4B68EC2-7C41-D748-B885-62CA51522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82272AF-66ED-7C47-A490-C73EC5F6EB25}"/>
              </a:ext>
            </a:extLst>
          </p:cNvPr>
          <p:cNvGrpSpPr/>
          <p:nvPr/>
        </p:nvGrpSpPr>
        <p:grpSpPr>
          <a:xfrm>
            <a:off x="4384675" y="4161155"/>
            <a:ext cx="848360" cy="763822"/>
            <a:chOff x="11719" y="5280"/>
            <a:chExt cx="1336" cy="820"/>
          </a:xfrm>
        </p:grpSpPr>
        <p:sp>
          <p:nvSpPr>
            <p:cNvPr id="48" name="圆角矩形 24">
              <a:extLst>
                <a:ext uri="{FF2B5EF4-FFF2-40B4-BE49-F238E27FC236}">
                  <a16:creationId xmlns:a16="http://schemas.microsoft.com/office/drawing/2014/main" id="{A954021B-B859-2344-81F0-62FE1C2F24C8}"/>
                </a:ext>
              </a:extLst>
            </p:cNvPr>
            <p:cNvSpPr/>
            <p:nvPr/>
          </p:nvSpPr>
          <p:spPr>
            <a:xfrm>
              <a:off x="11719" y="5280"/>
              <a:ext cx="1336" cy="82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rgbClr val="FFBF53">
                <a:shade val="50000"/>
              </a:srgbClr>
            </a:lnRef>
            <a:fillRef idx="1">
              <a:srgbClr val="FFBF53"/>
            </a:fillRef>
            <a:effectRef idx="0">
              <a:srgbClr val="FFBF53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FDE2A729-5B4E-D34C-8F83-5E0140E2B2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036" y="5450"/>
              <a:ext cx="661" cy="502"/>
              <a:chOff x="4268086" y="4221191"/>
              <a:chExt cx="509646" cy="387231"/>
            </a:xfrm>
            <a:solidFill>
              <a:srgbClr val="FFFFFF"/>
            </a:solidFill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66C05093-7790-0840-A10F-9947B74F9C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77317F77-F2C4-D344-B079-CC937D9B6E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33D9AF5-E132-FE43-8A84-B8079C287807}"/>
              </a:ext>
            </a:extLst>
          </p:cNvPr>
          <p:cNvGrpSpPr/>
          <p:nvPr/>
        </p:nvGrpSpPr>
        <p:grpSpPr>
          <a:xfrm>
            <a:off x="9140825" y="4161155"/>
            <a:ext cx="848360" cy="763822"/>
            <a:chOff x="16009" y="5275"/>
            <a:chExt cx="1336" cy="820"/>
          </a:xfrm>
        </p:grpSpPr>
        <p:sp>
          <p:nvSpPr>
            <p:cNvPr id="53" name="圆角矩形 26">
              <a:extLst>
                <a:ext uri="{FF2B5EF4-FFF2-40B4-BE49-F238E27FC236}">
                  <a16:creationId xmlns:a16="http://schemas.microsoft.com/office/drawing/2014/main" id="{F245CABE-8D82-7F48-9CC2-379D23879049}"/>
                </a:ext>
              </a:extLst>
            </p:cNvPr>
            <p:cNvSpPr/>
            <p:nvPr/>
          </p:nvSpPr>
          <p:spPr>
            <a:xfrm>
              <a:off x="16009" y="5275"/>
              <a:ext cx="1336" cy="82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rgbClr val="FFBF53">
                <a:shade val="50000"/>
              </a:srgbClr>
            </a:lnRef>
            <a:fillRef idx="1">
              <a:srgbClr val="FFBF53"/>
            </a:fillRef>
            <a:effectRef idx="0">
              <a:srgbClr val="FFBF53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248D9CAF-B4D4-E646-81BC-E31F1C67C0FA}"/>
                </a:ext>
              </a:extLst>
            </p:cNvPr>
            <p:cNvGrpSpPr/>
            <p:nvPr/>
          </p:nvGrpSpPr>
          <p:grpSpPr>
            <a:xfrm>
              <a:off x="16452" y="5361"/>
              <a:ext cx="445" cy="569"/>
              <a:chOff x="1605186" y="572440"/>
              <a:chExt cx="563562" cy="720725"/>
            </a:xfrm>
            <a:solidFill>
              <a:srgbClr val="FFFFFF"/>
            </a:solidFill>
          </p:grpSpPr>
          <p:sp>
            <p:nvSpPr>
              <p:cNvPr id="55" name="Freeform 32">
                <a:extLst>
                  <a:ext uri="{FF2B5EF4-FFF2-40B4-BE49-F238E27FC236}">
                    <a16:creationId xmlns:a16="http://schemas.microsoft.com/office/drawing/2014/main" id="{93D097A6-AD49-E042-86B4-4C47CDB61300}"/>
                  </a:ext>
                </a:extLst>
              </p:cNvPr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33">
                <a:extLst>
                  <a:ext uri="{FF2B5EF4-FFF2-40B4-BE49-F238E27FC236}">
                    <a16:creationId xmlns:a16="http://schemas.microsoft.com/office/drawing/2014/main" id="{24B76687-93B8-5646-8961-2BA664143A8D}"/>
                  </a:ext>
                </a:extLst>
              </p:cNvPr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34">
                <a:extLst>
                  <a:ext uri="{FF2B5EF4-FFF2-40B4-BE49-F238E27FC236}">
                    <a16:creationId xmlns:a16="http://schemas.microsoft.com/office/drawing/2014/main" id="{2327C311-6EB3-5F45-A11C-90C8573B2966}"/>
                  </a:ext>
                </a:extLst>
              </p:cNvPr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716A41D-42C5-C248-8387-729F664262B9}"/>
              </a:ext>
            </a:extLst>
          </p:cNvPr>
          <p:cNvGrpSpPr/>
          <p:nvPr/>
        </p:nvGrpSpPr>
        <p:grpSpPr>
          <a:xfrm>
            <a:off x="6762750" y="4146550"/>
            <a:ext cx="848360" cy="763822"/>
            <a:chOff x="13864" y="5275"/>
            <a:chExt cx="1336" cy="820"/>
          </a:xfrm>
        </p:grpSpPr>
        <p:sp>
          <p:nvSpPr>
            <p:cNvPr id="59" name="圆角矩形 25">
              <a:extLst>
                <a:ext uri="{FF2B5EF4-FFF2-40B4-BE49-F238E27FC236}">
                  <a16:creationId xmlns:a16="http://schemas.microsoft.com/office/drawing/2014/main" id="{FC92AAE5-CA94-3D49-96EC-71BF22C1489C}"/>
                </a:ext>
              </a:extLst>
            </p:cNvPr>
            <p:cNvSpPr/>
            <p:nvPr/>
          </p:nvSpPr>
          <p:spPr>
            <a:xfrm>
              <a:off x="13864" y="5275"/>
              <a:ext cx="1336" cy="82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rgbClr val="FFBF53">
                <a:shade val="50000"/>
              </a:srgbClr>
            </a:lnRef>
            <a:fillRef idx="1">
              <a:srgbClr val="FFBF53"/>
            </a:fillRef>
            <a:effectRef idx="0">
              <a:srgbClr val="FFBF53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D599FC08-8840-794A-832C-72DA0308B0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284" y="5386"/>
              <a:ext cx="540" cy="604"/>
              <a:chOff x="5999255" y="3275006"/>
              <a:chExt cx="402656" cy="450303"/>
            </a:xfrm>
            <a:solidFill>
              <a:srgbClr val="FEFEFE"/>
            </a:solidFill>
            <a:effectLst/>
          </p:grpSpPr>
          <p:sp>
            <p:nvSpPr>
              <p:cNvPr id="61" name="Freeform 108">
                <a:extLst>
                  <a:ext uri="{FF2B5EF4-FFF2-40B4-BE49-F238E27FC236}">
                    <a16:creationId xmlns:a16="http://schemas.microsoft.com/office/drawing/2014/main" id="{0DCC02BD-0F2F-FB42-9A7B-1D91732140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109">
                <a:extLst>
                  <a:ext uri="{FF2B5EF4-FFF2-40B4-BE49-F238E27FC236}">
                    <a16:creationId xmlns:a16="http://schemas.microsoft.com/office/drawing/2014/main" id="{F940CAE8-1280-0D4D-A3A7-03C60353E7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10">
                <a:extLst>
                  <a:ext uri="{FF2B5EF4-FFF2-40B4-BE49-F238E27FC236}">
                    <a16:creationId xmlns:a16="http://schemas.microsoft.com/office/drawing/2014/main" id="{F7FF5ABD-687C-F741-BCEA-D9153ABE37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111">
                <a:extLst>
                  <a:ext uri="{FF2B5EF4-FFF2-40B4-BE49-F238E27FC236}">
                    <a16:creationId xmlns:a16="http://schemas.microsoft.com/office/drawing/2014/main" id="{DBF31F41-BCD5-D541-BE69-1F53EF5CE5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112">
                <a:extLst>
                  <a:ext uri="{FF2B5EF4-FFF2-40B4-BE49-F238E27FC236}">
                    <a16:creationId xmlns:a16="http://schemas.microsoft.com/office/drawing/2014/main" id="{5C7DC10A-3E4F-EF45-96E3-514CC20B33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MH_SubTitle_4">
            <a:extLst>
              <a:ext uri="{FF2B5EF4-FFF2-40B4-BE49-F238E27FC236}">
                <a16:creationId xmlns:a16="http://schemas.microsoft.com/office/drawing/2014/main" id="{D0D081F7-C89D-0443-83D5-3DBEC202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365" y="2335472"/>
            <a:ext cx="4102100" cy="92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l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7" name="PA-组合 2">
            <a:extLst>
              <a:ext uri="{FF2B5EF4-FFF2-40B4-BE49-F238E27FC236}">
                <a16:creationId xmlns:a16="http://schemas.microsoft.com/office/drawing/2014/main" id="{0FCDC1DA-21DE-BA4A-9E38-BDFDFB57DE5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81948" y="5184191"/>
            <a:ext cx="1764604" cy="1211166"/>
            <a:chOff x="6619916" y="5035914"/>
            <a:chExt cx="2163559" cy="1211166"/>
          </a:xfrm>
        </p:grpSpPr>
        <p:sp>
          <p:nvSpPr>
            <p:cNvPr id="68" name="PA-文本框 6">
              <a:extLst>
                <a:ext uri="{FF2B5EF4-FFF2-40B4-BE49-F238E27FC236}">
                  <a16:creationId xmlns:a16="http://schemas.microsoft.com/office/drawing/2014/main" id="{BA404B7E-3951-0445-A97F-1270BDC60B4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19916" y="5035914"/>
              <a:ext cx="19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PA-文本框 42">
              <a:extLst>
                <a:ext uri="{FF2B5EF4-FFF2-40B4-BE49-F238E27FC236}">
                  <a16:creationId xmlns:a16="http://schemas.microsoft.com/office/drawing/2014/main" id="{2925580A-F46E-7A4B-92B8-04478064C40E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619916" y="5343691"/>
              <a:ext cx="2163559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PA-组合 2">
            <a:extLst>
              <a:ext uri="{FF2B5EF4-FFF2-40B4-BE49-F238E27FC236}">
                <a16:creationId xmlns:a16="http://schemas.microsoft.com/office/drawing/2014/main" id="{413CB5C2-55F1-5041-9A87-F5E138390BD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235620" y="5184191"/>
            <a:ext cx="1764604" cy="1211166"/>
            <a:chOff x="6619916" y="5035914"/>
            <a:chExt cx="2163559" cy="1211166"/>
          </a:xfrm>
        </p:grpSpPr>
        <p:sp>
          <p:nvSpPr>
            <p:cNvPr id="71" name="PA-文本框 6">
              <a:extLst>
                <a:ext uri="{FF2B5EF4-FFF2-40B4-BE49-F238E27FC236}">
                  <a16:creationId xmlns:a16="http://schemas.microsoft.com/office/drawing/2014/main" id="{F9C4AE67-A246-E543-A1B2-765F730DA3F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619916" y="5035914"/>
              <a:ext cx="19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PA-文本框 42">
              <a:extLst>
                <a:ext uri="{FF2B5EF4-FFF2-40B4-BE49-F238E27FC236}">
                  <a16:creationId xmlns:a16="http://schemas.microsoft.com/office/drawing/2014/main" id="{AD0F8401-AC5C-B44E-9CE5-5D72638246A7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619916" y="5343691"/>
              <a:ext cx="2163559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PA-组合 2">
            <a:extLst>
              <a:ext uri="{FF2B5EF4-FFF2-40B4-BE49-F238E27FC236}">
                <a16:creationId xmlns:a16="http://schemas.microsoft.com/office/drawing/2014/main" id="{D9E4D19E-31BE-814A-B00C-972F954B3BA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790031" y="5184191"/>
            <a:ext cx="1764604" cy="1211166"/>
            <a:chOff x="6619916" y="5035914"/>
            <a:chExt cx="2163559" cy="1211166"/>
          </a:xfrm>
        </p:grpSpPr>
        <p:sp>
          <p:nvSpPr>
            <p:cNvPr id="74" name="PA-文本框 6">
              <a:extLst>
                <a:ext uri="{FF2B5EF4-FFF2-40B4-BE49-F238E27FC236}">
                  <a16:creationId xmlns:a16="http://schemas.microsoft.com/office/drawing/2014/main" id="{BD47EC2E-0A54-9649-98D2-7551C146854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619916" y="5035914"/>
              <a:ext cx="19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PA-文本框 42">
              <a:extLst>
                <a:ext uri="{FF2B5EF4-FFF2-40B4-BE49-F238E27FC236}">
                  <a16:creationId xmlns:a16="http://schemas.microsoft.com/office/drawing/2014/main" id="{6D05DC2D-45F1-544E-85D8-EF26B35D9A99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19916" y="5343691"/>
              <a:ext cx="2163559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PA-组合 2">
            <a:extLst>
              <a:ext uri="{FF2B5EF4-FFF2-40B4-BE49-F238E27FC236}">
                <a16:creationId xmlns:a16="http://schemas.microsoft.com/office/drawing/2014/main" id="{B61390CC-AD60-CA4E-B23F-12E6FAA4F0C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609309" y="5183386"/>
            <a:ext cx="1764604" cy="1211166"/>
            <a:chOff x="6619916" y="5035914"/>
            <a:chExt cx="2163559" cy="1211166"/>
          </a:xfrm>
        </p:grpSpPr>
        <p:sp>
          <p:nvSpPr>
            <p:cNvPr id="77" name="PA-文本框 6">
              <a:extLst>
                <a:ext uri="{FF2B5EF4-FFF2-40B4-BE49-F238E27FC236}">
                  <a16:creationId xmlns:a16="http://schemas.microsoft.com/office/drawing/2014/main" id="{00BE6896-6F09-7F4A-874D-ABAF8986D549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619916" y="5035914"/>
              <a:ext cx="1926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PA-文本框 42">
              <a:extLst>
                <a:ext uri="{FF2B5EF4-FFF2-40B4-BE49-F238E27FC236}">
                  <a16:creationId xmlns:a16="http://schemas.microsoft.com/office/drawing/2014/main" id="{53E0CA5F-4181-BD42-B471-9F5F4C680DA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619916" y="5343691"/>
              <a:ext cx="2163559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9" name="PA-文本框 6">
            <a:extLst>
              <a:ext uri="{FF2B5EF4-FFF2-40B4-BE49-F238E27FC236}">
                <a16:creationId xmlns:a16="http://schemas.microsoft.com/office/drawing/2014/main" id="{876703E7-57E1-354F-A968-EC6B62C7CDA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60365" y="1823810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26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66" grpId="0"/>
      <p:bldP spid="6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1336ED-B15C-487C-B0B4-E4BBD6A3B04D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A05DDBA-76E3-49DA-80C0-786A43851575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84A32F5-C46C-4B49-9AC6-C34FBCCA252D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6">
              <a:extLst>
                <a:ext uri="{FF2B5EF4-FFF2-40B4-BE49-F238E27FC236}">
                  <a16:creationId xmlns:a16="http://schemas.microsoft.com/office/drawing/2014/main" id="{2C99BBC9-BC0D-4937-83C4-EE832C18B71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83656" y="581881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AEC7A2EF-596B-46A5-9A55-75106A44F9E5}"/>
              </a:ext>
            </a:extLst>
          </p:cNvPr>
          <p:cNvSpPr/>
          <p:nvPr/>
        </p:nvSpPr>
        <p:spPr>
          <a:xfrm>
            <a:off x="847726" y="809626"/>
            <a:ext cx="10572751" cy="5238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288F0C44-6798-4C21-84DB-CD97E997FDAF}"/>
              </a:ext>
            </a:extLst>
          </p:cNvPr>
          <p:cNvGraphicFramePr/>
          <p:nvPr/>
        </p:nvGraphicFramePr>
        <p:xfrm>
          <a:off x="6115051" y="1238251"/>
          <a:ext cx="4678516" cy="205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B7F04CC6-4F59-4C85-A1FC-E8E8F33AE2A2}"/>
              </a:ext>
            </a:extLst>
          </p:cNvPr>
          <p:cNvGraphicFramePr/>
          <p:nvPr/>
        </p:nvGraphicFramePr>
        <p:xfrm>
          <a:off x="6115051" y="3771902"/>
          <a:ext cx="4678516" cy="2055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50F14205-A696-4F4A-B34D-FB3E5E83BB38}"/>
              </a:ext>
            </a:extLst>
          </p:cNvPr>
          <p:cNvSpPr/>
          <p:nvPr/>
        </p:nvSpPr>
        <p:spPr>
          <a:xfrm>
            <a:off x="706167" y="574669"/>
            <a:ext cx="2305353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PA-文本框 9">
            <a:extLst>
              <a:ext uri="{FF2B5EF4-FFF2-40B4-BE49-F238E27FC236}">
                <a16:creationId xmlns:a16="http://schemas.microsoft.com/office/drawing/2014/main" id="{301C252F-7A7D-478E-BAB7-863D3638D2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97855" y="3337541"/>
            <a:ext cx="3445200" cy="16594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F849F92-21B1-4CD5-BDF4-6B2C353F7BF1}"/>
              </a:ext>
            </a:extLst>
          </p:cNvPr>
          <p:cNvSpPr txBox="1"/>
          <p:nvPr/>
        </p:nvSpPr>
        <p:spPr>
          <a:xfrm>
            <a:off x="1597855" y="1916437"/>
            <a:ext cx="226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cs typeface="+mn-ea"/>
                <a:sym typeface="+mn-lt"/>
              </a:rPr>
              <a:t>Add title text 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D4103-5207-4D34-A1E7-0F6C4BBD808D}"/>
              </a:ext>
            </a:extLst>
          </p:cNvPr>
          <p:cNvSpPr txBox="1"/>
          <p:nvPr/>
        </p:nvSpPr>
        <p:spPr>
          <a:xfrm>
            <a:off x="1608016" y="2403680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16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Graphic spid="4" grpId="0">
        <p:bldAsOne/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AEB8101-004A-467C-9DAC-EF3A274E374B}"/>
              </a:ext>
            </a:extLst>
          </p:cNvPr>
          <p:cNvSpPr/>
          <p:nvPr/>
        </p:nvSpPr>
        <p:spPr>
          <a:xfrm>
            <a:off x="1413164" y="849745"/>
            <a:ext cx="9365672" cy="5180966"/>
          </a:xfrm>
          <a:prstGeom prst="roundRect">
            <a:avLst>
              <a:gd name="adj" fmla="val 17647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335B6A-2753-4863-964A-4993C8656D53}"/>
              </a:ext>
            </a:extLst>
          </p:cNvPr>
          <p:cNvSpPr/>
          <p:nvPr/>
        </p:nvSpPr>
        <p:spPr>
          <a:xfrm>
            <a:off x="1653309" y="1117600"/>
            <a:ext cx="8885382" cy="4645256"/>
          </a:xfrm>
          <a:prstGeom prst="roundRect">
            <a:avLst>
              <a:gd name="adj" fmla="val 1764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30D8BD-E66A-4E82-BEE4-1C8E8B4CAD3A}"/>
              </a:ext>
            </a:extLst>
          </p:cNvPr>
          <p:cNvSpPr/>
          <p:nvPr/>
        </p:nvSpPr>
        <p:spPr>
          <a:xfrm>
            <a:off x="1838032" y="1311564"/>
            <a:ext cx="8515932" cy="4233710"/>
          </a:xfrm>
          <a:prstGeom prst="roundRect">
            <a:avLst>
              <a:gd name="adj" fmla="val 1764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1E5A572-84D4-4734-877A-14A25393BF84}"/>
              </a:ext>
            </a:extLst>
          </p:cNvPr>
          <p:cNvSpPr/>
          <p:nvPr/>
        </p:nvSpPr>
        <p:spPr>
          <a:xfrm>
            <a:off x="2031996" y="1448084"/>
            <a:ext cx="8128004" cy="3961832"/>
          </a:xfrm>
          <a:prstGeom prst="roundRect">
            <a:avLst>
              <a:gd name="adj" fmla="val 17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2C5E8E-E088-48D4-A047-DDD1C96EE428}"/>
              </a:ext>
            </a:extLst>
          </p:cNvPr>
          <p:cNvSpPr/>
          <p:nvPr/>
        </p:nvSpPr>
        <p:spPr>
          <a:xfrm>
            <a:off x="5437342" y="2945819"/>
            <a:ext cx="5664724" cy="574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79B285-AAE4-49E0-96A7-37ED25BB4D3A}"/>
              </a:ext>
            </a:extLst>
          </p:cNvPr>
          <p:cNvSpPr txBox="1"/>
          <p:nvPr/>
        </p:nvSpPr>
        <p:spPr>
          <a:xfrm>
            <a:off x="5437342" y="3596480"/>
            <a:ext cx="3772392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D559D33-1367-4A1A-A06C-2DC7836E75C0}"/>
              </a:ext>
            </a:extLst>
          </p:cNvPr>
          <p:cNvSpPr/>
          <p:nvPr/>
        </p:nvSpPr>
        <p:spPr>
          <a:xfrm>
            <a:off x="2947145" y="2847932"/>
            <a:ext cx="1316172" cy="1344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9">
            <a:extLst>
              <a:ext uri="{FF2B5EF4-FFF2-40B4-BE49-F238E27FC236}">
                <a16:creationId xmlns:a16="http://schemas.microsoft.com/office/drawing/2014/main" id="{726C263E-0A6F-4747-9331-F2E69386E422}"/>
              </a:ext>
            </a:extLst>
          </p:cNvPr>
          <p:cNvCxnSpPr>
            <a:cxnSpLocks/>
          </p:cNvCxnSpPr>
          <p:nvPr/>
        </p:nvCxnSpPr>
        <p:spPr>
          <a:xfrm>
            <a:off x="4776716" y="2610471"/>
            <a:ext cx="0" cy="181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: 圆角 7">
            <a:extLst>
              <a:ext uri="{FF2B5EF4-FFF2-40B4-BE49-F238E27FC236}">
                <a16:creationId xmlns:a16="http://schemas.microsoft.com/office/drawing/2014/main" id="{F029B3B1-44D2-F649-86BF-1EEEC14C39E8}"/>
              </a:ext>
            </a:extLst>
          </p:cNvPr>
          <p:cNvSpPr/>
          <p:nvPr/>
        </p:nvSpPr>
        <p:spPr>
          <a:xfrm rot="19317246">
            <a:off x="7632736" y="1878331"/>
            <a:ext cx="8079700" cy="5684086"/>
          </a:xfrm>
          <a:prstGeom prst="roundRect">
            <a:avLst>
              <a:gd name="adj" fmla="val 17647"/>
            </a:avLst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E07D1A81-F956-4A19-8C73-4916A0677235}"/>
              </a:ext>
            </a:extLst>
          </p:cNvPr>
          <p:cNvSpPr/>
          <p:nvPr/>
        </p:nvSpPr>
        <p:spPr>
          <a:xfrm rot="3193549">
            <a:off x="-634309" y="-112494"/>
            <a:ext cx="4988164" cy="3312406"/>
          </a:xfrm>
          <a:prstGeom prst="roundRect">
            <a:avLst>
              <a:gd name="adj" fmla="val 1764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7EE1532F-D51E-4274-9D90-6B2D19F6368A}"/>
              </a:ext>
            </a:extLst>
          </p:cNvPr>
          <p:cNvSpPr/>
          <p:nvPr/>
        </p:nvSpPr>
        <p:spPr>
          <a:xfrm rot="3193549">
            <a:off x="-853909" y="-520670"/>
            <a:ext cx="5694627" cy="4135391"/>
          </a:xfrm>
          <a:prstGeom prst="roundRect">
            <a:avLst>
              <a:gd name="adj" fmla="val 17647"/>
            </a:avLst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680E57E-16D8-4435-8E6A-FF8579CE077A}"/>
              </a:ext>
            </a:extLst>
          </p:cNvPr>
          <p:cNvSpPr/>
          <p:nvPr/>
        </p:nvSpPr>
        <p:spPr>
          <a:xfrm>
            <a:off x="6449034" y="1556483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872B16E-5EBD-4BC4-B1F9-88D588C2AE30}"/>
              </a:ext>
            </a:extLst>
          </p:cNvPr>
          <p:cNvGrpSpPr/>
          <p:nvPr/>
        </p:nvGrpSpPr>
        <p:grpSpPr>
          <a:xfrm>
            <a:off x="7296646" y="1522391"/>
            <a:ext cx="3978632" cy="933539"/>
            <a:chOff x="7299212" y="1619349"/>
            <a:chExt cx="3978632" cy="933539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906D54D-E719-4E7C-8F33-D69EE084344A}"/>
                </a:ext>
              </a:extLst>
            </p:cNvPr>
            <p:cNvSpPr txBox="1"/>
            <p:nvPr/>
          </p:nvSpPr>
          <p:spPr>
            <a:xfrm>
              <a:off x="7299213" y="1619349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04F9A3F-6D45-483E-996B-334DBEBC46F4}"/>
                </a:ext>
              </a:extLst>
            </p:cNvPr>
            <p:cNvSpPr txBox="1"/>
            <p:nvPr/>
          </p:nvSpPr>
          <p:spPr>
            <a:xfrm>
              <a:off x="7299212" y="2029668"/>
              <a:ext cx="3978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4DF7E2AA-F687-4171-81B4-2D6FAFAA0E03}"/>
              </a:ext>
            </a:extLst>
          </p:cNvPr>
          <p:cNvSpPr/>
          <p:nvPr/>
        </p:nvSpPr>
        <p:spPr>
          <a:xfrm>
            <a:off x="6449034" y="2611583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4B3F05A-2F63-4140-8E07-BDBC4284547C}"/>
              </a:ext>
            </a:extLst>
          </p:cNvPr>
          <p:cNvGrpSpPr/>
          <p:nvPr/>
        </p:nvGrpSpPr>
        <p:grpSpPr>
          <a:xfrm>
            <a:off x="7296646" y="2585885"/>
            <a:ext cx="3978632" cy="933539"/>
            <a:chOff x="7299212" y="2710174"/>
            <a:chExt cx="3978632" cy="93353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EC14EA9-0DE6-4E20-99E6-30E4E46CAA8E}"/>
                </a:ext>
              </a:extLst>
            </p:cNvPr>
            <p:cNvSpPr txBox="1"/>
            <p:nvPr/>
          </p:nvSpPr>
          <p:spPr>
            <a:xfrm>
              <a:off x="7299213" y="2710174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6AF0672-8694-466C-BBB6-104BB12B88FA}"/>
                </a:ext>
              </a:extLst>
            </p:cNvPr>
            <p:cNvSpPr txBox="1"/>
            <p:nvPr/>
          </p:nvSpPr>
          <p:spPr>
            <a:xfrm>
              <a:off x="7299212" y="3120493"/>
              <a:ext cx="3978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:a16="http://schemas.microsoft.com/office/drawing/2014/main" id="{D204A3B2-0E6B-4132-9BC6-FDD887F93EEF}"/>
              </a:ext>
            </a:extLst>
          </p:cNvPr>
          <p:cNvSpPr/>
          <p:nvPr/>
        </p:nvSpPr>
        <p:spPr>
          <a:xfrm>
            <a:off x="6449034" y="3676309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D3BE1BC-ED8C-4026-8F51-BAAFC5DCDFF5}"/>
              </a:ext>
            </a:extLst>
          </p:cNvPr>
          <p:cNvGrpSpPr/>
          <p:nvPr/>
        </p:nvGrpSpPr>
        <p:grpSpPr>
          <a:xfrm>
            <a:off x="7296646" y="3642715"/>
            <a:ext cx="3978632" cy="933539"/>
            <a:chOff x="7299212" y="3800999"/>
            <a:chExt cx="3978632" cy="933539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E643AA8-14C1-46F9-AEE1-5F6E3E6EB3DE}"/>
                </a:ext>
              </a:extLst>
            </p:cNvPr>
            <p:cNvSpPr txBox="1"/>
            <p:nvPr/>
          </p:nvSpPr>
          <p:spPr>
            <a:xfrm>
              <a:off x="7299213" y="3800999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BE44D2C-60C1-4195-A3C3-9373DDD4C154}"/>
                </a:ext>
              </a:extLst>
            </p:cNvPr>
            <p:cNvSpPr txBox="1"/>
            <p:nvPr/>
          </p:nvSpPr>
          <p:spPr>
            <a:xfrm>
              <a:off x="7299212" y="4211318"/>
              <a:ext cx="3978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08ED1A96-397A-484A-9933-28D0B514DD78}"/>
              </a:ext>
            </a:extLst>
          </p:cNvPr>
          <p:cNvSpPr/>
          <p:nvPr/>
        </p:nvSpPr>
        <p:spPr>
          <a:xfrm>
            <a:off x="6449034" y="4733668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CA453DF-83E1-41BC-B1EE-74DAA88F34D1}"/>
              </a:ext>
            </a:extLst>
          </p:cNvPr>
          <p:cNvGrpSpPr/>
          <p:nvPr/>
        </p:nvGrpSpPr>
        <p:grpSpPr>
          <a:xfrm>
            <a:off x="7296646" y="4703663"/>
            <a:ext cx="3978632" cy="933539"/>
            <a:chOff x="7299212" y="4891823"/>
            <a:chExt cx="3978632" cy="933539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AC54ED60-409F-4D5C-9A5A-564286FB7B36}"/>
                </a:ext>
              </a:extLst>
            </p:cNvPr>
            <p:cNvSpPr txBox="1"/>
            <p:nvPr/>
          </p:nvSpPr>
          <p:spPr>
            <a:xfrm>
              <a:off x="7299213" y="4891823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088F4AE-6801-4EF3-9D07-7664F264B193}"/>
                </a:ext>
              </a:extLst>
            </p:cNvPr>
            <p:cNvSpPr txBox="1"/>
            <p:nvPr/>
          </p:nvSpPr>
          <p:spPr>
            <a:xfrm>
              <a:off x="7299212" y="5302142"/>
              <a:ext cx="3978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CE8E859B-23D0-4119-AFF6-6C09E7A78C69}"/>
              </a:ext>
            </a:extLst>
          </p:cNvPr>
          <p:cNvSpPr txBox="1"/>
          <p:nvPr/>
        </p:nvSpPr>
        <p:spPr>
          <a:xfrm>
            <a:off x="6408693" y="1586477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i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15E643B-FF8F-4962-B35F-C827A3DB94AA}"/>
              </a:ext>
            </a:extLst>
          </p:cNvPr>
          <p:cNvSpPr txBox="1"/>
          <p:nvPr/>
        </p:nvSpPr>
        <p:spPr>
          <a:xfrm>
            <a:off x="6408693" y="2641849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i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97544CC-5161-4384-BB70-37221BD6507E}"/>
              </a:ext>
            </a:extLst>
          </p:cNvPr>
          <p:cNvSpPr txBox="1"/>
          <p:nvPr/>
        </p:nvSpPr>
        <p:spPr>
          <a:xfrm>
            <a:off x="6408693" y="3708834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 i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9EC7CB0-AF2A-4D63-85BF-F0E6EA71C09F}"/>
              </a:ext>
            </a:extLst>
          </p:cNvPr>
          <p:cNvSpPr txBox="1"/>
          <p:nvPr/>
        </p:nvSpPr>
        <p:spPr>
          <a:xfrm>
            <a:off x="6408693" y="4775819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400" i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31111D5-082B-4C42-9ABD-A3285495ED81}"/>
              </a:ext>
            </a:extLst>
          </p:cNvPr>
          <p:cNvSpPr txBox="1"/>
          <p:nvPr/>
        </p:nvSpPr>
        <p:spPr>
          <a:xfrm rot="16200000">
            <a:off x="1989860" y="-215478"/>
            <a:ext cx="923330" cy="4988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800" spc="3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4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7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7" grpId="0" animBg="1"/>
      <p:bldP spid="41" grpId="0" animBg="1"/>
      <p:bldP spid="45" grpId="0"/>
      <p:bldP spid="46" grpId="0"/>
      <p:bldP spid="47" grpId="0"/>
      <p:bldP spid="48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DDF414E1-83EE-409F-901C-F8645FC704BF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580FB5C3-AEAD-4C51-AA4A-008ACD3EBFAA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10815485-3EB8-405C-8F4F-D483D5C1AA5B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PA-文本框 6">
              <a:extLst>
                <a:ext uri="{FF2B5EF4-FFF2-40B4-BE49-F238E27FC236}">
                  <a16:creationId xmlns:a16="http://schemas.microsoft.com/office/drawing/2014/main" id="{395F3288-B94E-45D9-A591-E9F08B92804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5EC1115-6AF3-DF4C-ACAC-A3F74378882A}"/>
              </a:ext>
            </a:extLst>
          </p:cNvPr>
          <p:cNvGrpSpPr/>
          <p:nvPr/>
        </p:nvGrpSpPr>
        <p:grpSpPr>
          <a:xfrm>
            <a:off x="6391493" y="1719647"/>
            <a:ext cx="4301615" cy="4066932"/>
            <a:chOff x="1730162" y="2266640"/>
            <a:chExt cx="3228596" cy="3913344"/>
          </a:xfrm>
        </p:grpSpPr>
        <p:sp>
          <p:nvSpPr>
            <p:cNvPr id="39" name="圆角矩形 8">
              <a:extLst>
                <a:ext uri="{FF2B5EF4-FFF2-40B4-BE49-F238E27FC236}">
                  <a16:creationId xmlns:a16="http://schemas.microsoft.com/office/drawing/2014/main" id="{A3A9CA59-16E2-8047-B9FF-880459B6F583}"/>
                </a:ext>
              </a:extLst>
            </p:cNvPr>
            <p:cNvSpPr/>
            <p:nvPr/>
          </p:nvSpPr>
          <p:spPr>
            <a:xfrm>
              <a:off x="1730162" y="2266640"/>
              <a:ext cx="3228596" cy="3913344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圆角矩形 10">
              <a:extLst>
                <a:ext uri="{FF2B5EF4-FFF2-40B4-BE49-F238E27FC236}">
                  <a16:creationId xmlns:a16="http://schemas.microsoft.com/office/drawing/2014/main" id="{8188F3ED-C25F-2C42-91AB-42C1FE529D22}"/>
                </a:ext>
              </a:extLst>
            </p:cNvPr>
            <p:cNvSpPr/>
            <p:nvPr/>
          </p:nvSpPr>
          <p:spPr>
            <a:xfrm>
              <a:off x="2476937" y="2667737"/>
              <a:ext cx="1582921" cy="474876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41" name="矩形 40">
            <a:extLst>
              <a:ext uri="{FF2B5EF4-FFF2-40B4-BE49-F238E27FC236}">
                <a16:creationId xmlns:a16="http://schemas.microsoft.com/office/drawing/2014/main" id="{103ECDA5-D969-D342-BEA2-41F30332011E}"/>
              </a:ext>
            </a:extLst>
          </p:cNvPr>
          <p:cNvSpPr/>
          <p:nvPr/>
        </p:nvSpPr>
        <p:spPr>
          <a:xfrm>
            <a:off x="1417551" y="5138353"/>
            <a:ext cx="4633513" cy="64807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F65CDDC-FEE9-BF4F-BC02-3A7117C1662F}"/>
              </a:ext>
            </a:extLst>
          </p:cNvPr>
          <p:cNvSpPr/>
          <p:nvPr/>
        </p:nvSpPr>
        <p:spPr>
          <a:xfrm>
            <a:off x="1417551" y="1719647"/>
            <a:ext cx="4633513" cy="3418706"/>
          </a:xfrm>
          <a:prstGeom prst="rect">
            <a:avLst/>
          </a:prstGeom>
          <a:blipFill>
            <a:blip r:embed="rId6"/>
            <a:stretch>
              <a:fillRect l="-7727" r="-772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PA-文本框 9">
            <a:extLst>
              <a:ext uri="{FF2B5EF4-FFF2-40B4-BE49-F238E27FC236}">
                <a16:creationId xmlns:a16="http://schemas.microsoft.com/office/drawing/2014/main" id="{F2931364-877E-0546-A75B-8CA0E720F8F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94392" y="3046839"/>
            <a:ext cx="2893134" cy="19795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PA-文本框 6">
            <a:extLst>
              <a:ext uri="{FF2B5EF4-FFF2-40B4-BE49-F238E27FC236}">
                <a16:creationId xmlns:a16="http://schemas.microsoft.com/office/drawing/2014/main" id="{14809880-D890-D54E-86A2-49C24A0DFE4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77626" y="2229355"/>
            <a:ext cx="192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1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2C739F12-FFE5-49CC-B5B1-17D38A8B8BF2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6FD401B0-E718-442D-8DDC-A054C5C5A61C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5DA6095-D293-49EE-BEEB-427240F42E88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PA-文本框 6">
              <a:extLst>
                <a:ext uri="{FF2B5EF4-FFF2-40B4-BE49-F238E27FC236}">
                  <a16:creationId xmlns:a16="http://schemas.microsoft.com/office/drawing/2014/main" id="{00CBE943-491D-4511-94A9-8EABEBB5C0A0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91847F-3B4E-46FB-8297-E528DD758621}"/>
              </a:ext>
            </a:extLst>
          </p:cNvPr>
          <p:cNvGrpSpPr/>
          <p:nvPr/>
        </p:nvGrpSpPr>
        <p:grpSpPr>
          <a:xfrm>
            <a:off x="7150706" y="1798924"/>
            <a:ext cx="3756924" cy="3384393"/>
            <a:chOff x="3211191" y="2064296"/>
            <a:chExt cx="2641600" cy="2379662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38F1318A-1888-419E-BEE8-46EE37DDC667}"/>
                </a:ext>
              </a:extLst>
            </p:cNvPr>
            <p:cNvSpPr/>
            <p:nvPr/>
          </p:nvSpPr>
          <p:spPr bwMode="auto">
            <a:xfrm>
              <a:off x="3211191" y="2064296"/>
              <a:ext cx="1158875" cy="1128712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6" y="0"/>
                    <a:pt x="637" y="0"/>
                    <a:pt x="637" y="0"/>
                  </a:cubicBezTo>
                  <a:cubicBezTo>
                    <a:pt x="637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6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  <a:effectLst/>
          </p:spPr>
          <p:txBody>
            <a:bodyPr lIns="68564" tIns="34282" rIns="68564" bIns="34282" anchor="ctr"/>
            <a:lstStyle/>
            <a:p>
              <a:pPr algn="ctr" defTabSz="913765">
                <a:defRPr/>
              </a:pPr>
              <a:r>
                <a:rPr lang="en-AU" sz="2200" kern="0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</a:p>
            <a:p>
              <a:pPr algn="ctr" defTabSz="913765">
                <a:defRPr/>
              </a:pPr>
              <a:endParaRPr lang="en-AU" sz="22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18CD676-D4AC-47CB-A85A-E43E58EC2FCC}"/>
                </a:ext>
              </a:extLst>
            </p:cNvPr>
            <p:cNvSpPr/>
            <p:nvPr/>
          </p:nvSpPr>
          <p:spPr bwMode="auto">
            <a:xfrm>
              <a:off x="3211191" y="3021558"/>
              <a:ext cx="1158875" cy="1128713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6" y="0"/>
                    <a:pt x="637" y="0"/>
                    <a:pt x="637" y="0"/>
                  </a:cubicBezTo>
                  <a:cubicBezTo>
                    <a:pt x="637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6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txBody>
            <a:bodyPr lIns="68564" tIns="34282" rIns="68564" bIns="34282" anchor="ctr"/>
            <a:lstStyle/>
            <a:p>
              <a:pPr algn="ctr" defTabSz="913765">
                <a:defRPr/>
              </a:pPr>
              <a:r>
                <a:rPr lang="en-AU" sz="2600" kern="0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</a:p>
            <a:p>
              <a:pPr algn="ctr" defTabSz="913765">
                <a:defRPr/>
              </a:pPr>
              <a:endParaRPr lang="en-AU" sz="26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81C3A60A-CFA9-4A67-8F24-EC0ADAD7470D}"/>
                </a:ext>
              </a:extLst>
            </p:cNvPr>
            <p:cNvSpPr/>
            <p:nvPr/>
          </p:nvSpPr>
          <p:spPr bwMode="auto">
            <a:xfrm>
              <a:off x="4392291" y="3023146"/>
              <a:ext cx="1460500" cy="1420812"/>
            </a:xfrm>
            <a:custGeom>
              <a:avLst/>
              <a:gdLst>
                <a:gd name="T0" fmla="*/ 1020384 w 1151"/>
                <a:gd name="T1" fmla="*/ 0 h 926"/>
                <a:gd name="T2" fmla="*/ 442928 w 1151"/>
                <a:gd name="T3" fmla="*/ 0 h 926"/>
                <a:gd name="T4" fmla="*/ 441659 w 1151"/>
                <a:gd name="T5" fmla="*/ 0 h 926"/>
                <a:gd name="T6" fmla="*/ 440390 w 1151"/>
                <a:gd name="T7" fmla="*/ 0 h 926"/>
                <a:gd name="T8" fmla="*/ 3807 w 1151"/>
                <a:gd name="T9" fmla="*/ 529890 h 926"/>
                <a:gd name="T10" fmla="*/ 0 w 1151"/>
                <a:gd name="T11" fmla="*/ 1422256 h 926"/>
                <a:gd name="T12" fmla="*/ 378202 w 1151"/>
                <a:gd name="T13" fmla="*/ 1079747 h 926"/>
                <a:gd name="T14" fmla="*/ 1020384 w 1151"/>
                <a:gd name="T15" fmla="*/ 1064388 h 926"/>
                <a:gd name="T16" fmla="*/ 1460774 w 1151"/>
                <a:gd name="T17" fmla="*/ 532962 h 926"/>
                <a:gd name="T18" fmla="*/ 1020384 w 1151"/>
                <a:gd name="T19" fmla="*/ 0 h 9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1"/>
                <a:gd name="T31" fmla="*/ 0 h 926"/>
                <a:gd name="T32" fmla="*/ 1151 w 1151"/>
                <a:gd name="T33" fmla="*/ 926 h 9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8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8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  <a:effectLst/>
          </p:spPr>
          <p:txBody>
            <a:bodyPr lIns="68564" tIns="34282" rIns="68564" bIns="34282" anchor="ctr"/>
            <a:lstStyle/>
            <a:p>
              <a:pPr algn="ctr" defTabSz="913765">
                <a:defRPr/>
              </a:pPr>
              <a:r>
                <a:rPr lang="en-AU" sz="3000" kern="0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</a:p>
            <a:p>
              <a:pPr algn="ctr" defTabSz="913765">
                <a:defRPr/>
              </a:pPr>
              <a:endParaRPr lang="en-AU" sz="30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A263FD5-2B62-4FF5-BDDD-5C1D45766FE4}"/>
                </a:ext>
              </a:extLst>
            </p:cNvPr>
            <p:cNvSpPr/>
            <p:nvPr/>
          </p:nvSpPr>
          <p:spPr bwMode="auto">
            <a:xfrm>
              <a:off x="4392291" y="2064296"/>
              <a:ext cx="1160462" cy="1128712"/>
            </a:xfrm>
            <a:custGeom>
              <a:avLst/>
              <a:gdLst>
                <a:gd name="T0" fmla="*/ 639 w 914"/>
                <a:gd name="T1" fmla="*/ 0 h 735"/>
                <a:gd name="T2" fmla="*/ 277 w 914"/>
                <a:gd name="T3" fmla="*/ 0 h 735"/>
                <a:gd name="T4" fmla="*/ 276 w 914"/>
                <a:gd name="T5" fmla="*/ 0 h 735"/>
                <a:gd name="T6" fmla="*/ 275 w 914"/>
                <a:gd name="T7" fmla="*/ 0 h 735"/>
                <a:gd name="T8" fmla="*/ 2 w 914"/>
                <a:gd name="T9" fmla="*/ 273 h 735"/>
                <a:gd name="T10" fmla="*/ 0 w 914"/>
                <a:gd name="T11" fmla="*/ 735 h 735"/>
                <a:gd name="T12" fmla="*/ 237 w 914"/>
                <a:gd name="T13" fmla="*/ 557 h 735"/>
                <a:gd name="T14" fmla="*/ 639 w 914"/>
                <a:gd name="T15" fmla="*/ 550 h 735"/>
                <a:gd name="T16" fmla="*/ 914 w 914"/>
                <a:gd name="T17" fmla="*/ 275 h 735"/>
                <a:gd name="T18" fmla="*/ 639 w 914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4" h="735">
                  <a:moveTo>
                    <a:pt x="639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7" y="0"/>
                    <a:pt x="277" y="0"/>
                    <a:pt x="276" y="0"/>
                  </a:cubicBezTo>
                  <a:cubicBezTo>
                    <a:pt x="276" y="0"/>
                    <a:pt x="276" y="0"/>
                    <a:pt x="275" y="0"/>
                  </a:cubicBezTo>
                  <a:cubicBezTo>
                    <a:pt x="125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70" y="582"/>
                    <a:pt x="237" y="557"/>
                  </a:cubicBezTo>
                  <a:cubicBezTo>
                    <a:pt x="258" y="554"/>
                    <a:pt x="639" y="550"/>
                    <a:pt x="639" y="550"/>
                  </a:cubicBezTo>
                  <a:cubicBezTo>
                    <a:pt x="790" y="550"/>
                    <a:pt x="914" y="427"/>
                    <a:pt x="914" y="275"/>
                  </a:cubicBezTo>
                  <a:cubicBezTo>
                    <a:pt x="914" y="123"/>
                    <a:pt x="790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68564" tIns="34282" rIns="68564" bIns="34282" anchor="ctr"/>
            <a:lstStyle/>
            <a:p>
              <a:pPr algn="ctr" defTabSz="913765">
                <a:defRPr/>
              </a:pPr>
              <a:r>
                <a:rPr lang="en-AU" sz="2200" kern="0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</a:p>
            <a:p>
              <a:pPr algn="ctr" defTabSz="913765">
                <a:defRPr/>
              </a:pPr>
              <a:endParaRPr lang="en-AU" sz="22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F209AFCA-EB59-4A27-9318-4005994EDDC6}"/>
              </a:ext>
            </a:extLst>
          </p:cNvPr>
          <p:cNvSpPr/>
          <p:nvPr/>
        </p:nvSpPr>
        <p:spPr>
          <a:xfrm>
            <a:off x="1243859" y="1860918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1</a:t>
            </a:r>
          </a:p>
        </p:txBody>
      </p:sp>
      <p:cxnSp>
        <p:nvCxnSpPr>
          <p:cNvPr id="8" name="直接连接符 13">
            <a:extLst>
              <a:ext uri="{FF2B5EF4-FFF2-40B4-BE49-F238E27FC236}">
                <a16:creationId xmlns:a16="http://schemas.microsoft.com/office/drawing/2014/main" id="{E953B6AA-B879-495E-9433-110957D8884C}"/>
              </a:ext>
            </a:extLst>
          </p:cNvPr>
          <p:cNvCxnSpPr/>
          <p:nvPr/>
        </p:nvCxnSpPr>
        <p:spPr>
          <a:xfrm>
            <a:off x="1808167" y="2127588"/>
            <a:ext cx="100680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>
            <a:extLst>
              <a:ext uri="{FF2B5EF4-FFF2-40B4-BE49-F238E27FC236}">
                <a16:creationId xmlns:a16="http://schemas.microsoft.com/office/drawing/2014/main" id="{7AEA5AD3-F748-46EF-AB6B-635087FE97B1}"/>
              </a:ext>
            </a:extLst>
          </p:cNvPr>
          <p:cNvSpPr/>
          <p:nvPr/>
        </p:nvSpPr>
        <p:spPr>
          <a:xfrm>
            <a:off x="1243860" y="2792654"/>
            <a:ext cx="576489" cy="5766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2</a:t>
            </a:r>
          </a:p>
        </p:txBody>
      </p:sp>
      <p:cxnSp>
        <p:nvCxnSpPr>
          <p:cNvPr id="10" name="直接连接符 16">
            <a:extLst>
              <a:ext uri="{FF2B5EF4-FFF2-40B4-BE49-F238E27FC236}">
                <a16:creationId xmlns:a16="http://schemas.microsoft.com/office/drawing/2014/main" id="{95336205-6CA3-4AE7-9957-DAC6D484974C}"/>
              </a:ext>
            </a:extLst>
          </p:cNvPr>
          <p:cNvCxnSpPr/>
          <p:nvPr/>
        </p:nvCxnSpPr>
        <p:spPr>
          <a:xfrm>
            <a:off x="1808168" y="3059324"/>
            <a:ext cx="100680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1CB5825-B008-4E69-A5B2-14C2FE41A852}"/>
              </a:ext>
            </a:extLst>
          </p:cNvPr>
          <p:cNvSpPr/>
          <p:nvPr/>
        </p:nvSpPr>
        <p:spPr>
          <a:xfrm>
            <a:off x="1243860" y="3707740"/>
            <a:ext cx="576489" cy="576652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3</a:t>
            </a:r>
          </a:p>
        </p:txBody>
      </p:sp>
      <p:cxnSp>
        <p:nvCxnSpPr>
          <p:cNvPr id="12" name="直接连接符 19">
            <a:extLst>
              <a:ext uri="{FF2B5EF4-FFF2-40B4-BE49-F238E27FC236}">
                <a16:creationId xmlns:a16="http://schemas.microsoft.com/office/drawing/2014/main" id="{096FDFEB-288D-4C47-ACF6-965E969F8825}"/>
              </a:ext>
            </a:extLst>
          </p:cNvPr>
          <p:cNvCxnSpPr/>
          <p:nvPr/>
        </p:nvCxnSpPr>
        <p:spPr>
          <a:xfrm>
            <a:off x="1808168" y="3974410"/>
            <a:ext cx="100680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545BFE53-6FA2-41C8-BDED-1E266048406E}"/>
              </a:ext>
            </a:extLst>
          </p:cNvPr>
          <p:cNvSpPr/>
          <p:nvPr/>
        </p:nvSpPr>
        <p:spPr>
          <a:xfrm>
            <a:off x="1243861" y="4606030"/>
            <a:ext cx="576489" cy="5766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cs typeface="+mn-ea"/>
                <a:sym typeface="+mn-lt"/>
              </a:rPr>
              <a:t>4</a:t>
            </a:r>
          </a:p>
        </p:txBody>
      </p:sp>
      <p:cxnSp>
        <p:nvCxnSpPr>
          <p:cNvPr id="14" name="直接连接符 22">
            <a:extLst>
              <a:ext uri="{FF2B5EF4-FFF2-40B4-BE49-F238E27FC236}">
                <a16:creationId xmlns:a16="http://schemas.microsoft.com/office/drawing/2014/main" id="{C1F9CC4F-EA69-4AEA-B1A8-38CBCE874DE2}"/>
              </a:ext>
            </a:extLst>
          </p:cNvPr>
          <p:cNvCxnSpPr/>
          <p:nvPr/>
        </p:nvCxnSpPr>
        <p:spPr>
          <a:xfrm>
            <a:off x="1808169" y="4872700"/>
            <a:ext cx="1006806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PA-组合 2">
            <a:extLst>
              <a:ext uri="{FF2B5EF4-FFF2-40B4-BE49-F238E27FC236}">
                <a16:creationId xmlns:a16="http://schemas.microsoft.com/office/drawing/2014/main" id="{F55124B6-69E6-4BD7-8D29-8901FACAFD58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271400" y="1654776"/>
            <a:ext cx="3113405" cy="908341"/>
            <a:chOff x="5926136" y="5087195"/>
            <a:chExt cx="2715044" cy="908580"/>
          </a:xfrm>
        </p:grpSpPr>
        <p:sp>
          <p:nvSpPr>
            <p:cNvPr id="16" name="PA-文本框 6">
              <a:extLst>
                <a:ext uri="{FF2B5EF4-FFF2-40B4-BE49-F238E27FC236}">
                  <a16:creationId xmlns:a16="http://schemas.microsoft.com/office/drawing/2014/main" id="{DE24869C-8FEF-4AE2-BBFE-9C70685081B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926136" y="5087195"/>
              <a:ext cx="1926667" cy="36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PA-文本框 42">
              <a:extLst>
                <a:ext uri="{FF2B5EF4-FFF2-40B4-BE49-F238E27FC236}">
                  <a16:creationId xmlns:a16="http://schemas.microsoft.com/office/drawing/2014/main" id="{234F14FB-750A-405C-9BB8-02F83942A808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26137" y="5372299"/>
              <a:ext cx="2715043" cy="6234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PA-组合 2">
            <a:extLst>
              <a:ext uri="{FF2B5EF4-FFF2-40B4-BE49-F238E27FC236}">
                <a16:creationId xmlns:a16="http://schemas.microsoft.com/office/drawing/2014/main" id="{5A5EEBDB-08F8-4C7A-A8F1-AE762FEC2EA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271400" y="2607911"/>
            <a:ext cx="3113405" cy="908341"/>
            <a:chOff x="5926136" y="5087195"/>
            <a:chExt cx="2715044" cy="908580"/>
          </a:xfrm>
        </p:grpSpPr>
        <p:sp>
          <p:nvSpPr>
            <p:cNvPr id="19" name="PA-文本框 6">
              <a:extLst>
                <a:ext uri="{FF2B5EF4-FFF2-40B4-BE49-F238E27FC236}">
                  <a16:creationId xmlns:a16="http://schemas.microsoft.com/office/drawing/2014/main" id="{9045D39C-75AE-404A-9409-8B266E04F7A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6136" y="5087195"/>
              <a:ext cx="1926667" cy="36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文本框 42">
              <a:extLst>
                <a:ext uri="{FF2B5EF4-FFF2-40B4-BE49-F238E27FC236}">
                  <a16:creationId xmlns:a16="http://schemas.microsoft.com/office/drawing/2014/main" id="{C8C1E039-5180-42E7-A783-5AD97AF3D0C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7" y="5372299"/>
              <a:ext cx="2715043" cy="6234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PA-组合 2">
            <a:extLst>
              <a:ext uri="{FF2B5EF4-FFF2-40B4-BE49-F238E27FC236}">
                <a16:creationId xmlns:a16="http://schemas.microsoft.com/office/drawing/2014/main" id="{88C0F6B9-264A-4601-823E-53EBF5FDB15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271400" y="3627721"/>
            <a:ext cx="3113405" cy="908341"/>
            <a:chOff x="5926136" y="5087195"/>
            <a:chExt cx="2715044" cy="908580"/>
          </a:xfrm>
        </p:grpSpPr>
        <p:sp>
          <p:nvSpPr>
            <p:cNvPr id="22" name="PA-文本框 6">
              <a:extLst>
                <a:ext uri="{FF2B5EF4-FFF2-40B4-BE49-F238E27FC236}">
                  <a16:creationId xmlns:a16="http://schemas.microsoft.com/office/drawing/2014/main" id="{7C374C33-BF1E-46B9-9284-FE37081EDEB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6136" y="5087195"/>
              <a:ext cx="1926667" cy="36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文本框 42">
              <a:extLst>
                <a:ext uri="{FF2B5EF4-FFF2-40B4-BE49-F238E27FC236}">
                  <a16:creationId xmlns:a16="http://schemas.microsoft.com/office/drawing/2014/main" id="{E18C8B4A-AB87-4F8F-8B33-A13BE3E8C4A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7" y="5372299"/>
              <a:ext cx="2715043" cy="6234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PA-组合 2">
            <a:extLst>
              <a:ext uri="{FF2B5EF4-FFF2-40B4-BE49-F238E27FC236}">
                <a16:creationId xmlns:a16="http://schemas.microsoft.com/office/drawing/2014/main" id="{A72464B4-A34A-4C97-AFD2-279ADA8F0F41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271400" y="4700236"/>
            <a:ext cx="3113405" cy="908341"/>
            <a:chOff x="5926136" y="5087195"/>
            <a:chExt cx="2715044" cy="908580"/>
          </a:xfrm>
        </p:grpSpPr>
        <p:sp>
          <p:nvSpPr>
            <p:cNvPr id="25" name="PA-文本框 6">
              <a:extLst>
                <a:ext uri="{FF2B5EF4-FFF2-40B4-BE49-F238E27FC236}">
                  <a16:creationId xmlns:a16="http://schemas.microsoft.com/office/drawing/2014/main" id="{82FD5DBA-B6C1-469D-8C59-F434DE1263E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6136" y="5087195"/>
              <a:ext cx="1926667" cy="36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:a16="http://schemas.microsoft.com/office/drawing/2014/main" id="{CA6875B7-0130-4742-A99C-C7255A2C3905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7" y="5372299"/>
              <a:ext cx="2715043" cy="62347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6565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思源黑体 CN Normal" panose="020B0400000000000000" pitchFamily="34" charset="-128"/>
                  <a:ea typeface="思源黑体 CN Normal" panose="020B0400000000000000" pitchFamily="34" charset="-128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5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1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88B16057-3F38-4910-8837-14495D3748D4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FC7A89B-C928-44C6-8E2A-DDABACF1D772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43D0108-E4FA-4C9B-863E-8C931C07C216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文本框 6">
              <a:extLst>
                <a:ext uri="{FF2B5EF4-FFF2-40B4-BE49-F238E27FC236}">
                  <a16:creationId xmlns:a16="http://schemas.microsoft.com/office/drawing/2014/main" id="{B88FA26F-4F06-41ED-8584-CC8AEA0F691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D5E82529-4F6A-1C40-A1F0-5EBBD1121EB5}"/>
              </a:ext>
            </a:extLst>
          </p:cNvPr>
          <p:cNvSpPr/>
          <p:nvPr/>
        </p:nvSpPr>
        <p:spPr>
          <a:xfrm>
            <a:off x="1361720" y="1934493"/>
            <a:ext cx="2831280" cy="1930225"/>
          </a:xfrm>
          <a:prstGeom prst="rect">
            <a:avLst/>
          </a:prstGeom>
          <a:blipFill>
            <a:blip r:embed="rId4"/>
            <a:stretch>
              <a:fillRect t="-3334" b="-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1293492-CE0E-A54F-8092-E1DE877CE63C}"/>
              </a:ext>
            </a:extLst>
          </p:cNvPr>
          <p:cNvSpPr/>
          <p:nvPr/>
        </p:nvSpPr>
        <p:spPr>
          <a:xfrm>
            <a:off x="4578529" y="1995117"/>
            <a:ext cx="2831280" cy="1930225"/>
          </a:xfrm>
          <a:prstGeom prst="rect">
            <a:avLst/>
          </a:prstGeom>
          <a:blipFill>
            <a:blip r:embed="rId5"/>
            <a:stretch>
              <a:fillRect t="-3334" b="-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BE4020C-5F39-F847-82CD-83915F646386}"/>
              </a:ext>
            </a:extLst>
          </p:cNvPr>
          <p:cNvSpPr/>
          <p:nvPr/>
        </p:nvSpPr>
        <p:spPr>
          <a:xfrm>
            <a:off x="7817303" y="1975605"/>
            <a:ext cx="2831280" cy="1930225"/>
          </a:xfrm>
          <a:prstGeom prst="rect">
            <a:avLst/>
          </a:prstGeom>
          <a:blipFill>
            <a:blip r:embed="rId6"/>
            <a:stretch>
              <a:fillRect t="-3334" b="-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: Folded Corner 1">
            <a:extLst>
              <a:ext uri="{FF2B5EF4-FFF2-40B4-BE49-F238E27FC236}">
                <a16:creationId xmlns:a16="http://schemas.microsoft.com/office/drawing/2014/main" id="{55F237FB-79C1-D245-8A31-EABEFBD11B76}"/>
              </a:ext>
            </a:extLst>
          </p:cNvPr>
          <p:cNvSpPr/>
          <p:nvPr/>
        </p:nvSpPr>
        <p:spPr>
          <a:xfrm>
            <a:off x="3196014" y="3561747"/>
            <a:ext cx="678587" cy="73593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7" name="Rectangle: Folded Corner 2">
            <a:extLst>
              <a:ext uri="{FF2B5EF4-FFF2-40B4-BE49-F238E27FC236}">
                <a16:creationId xmlns:a16="http://schemas.microsoft.com/office/drawing/2014/main" id="{92CE219B-7B9E-904E-A182-01312A6FC0AA}"/>
              </a:ext>
            </a:extLst>
          </p:cNvPr>
          <p:cNvSpPr/>
          <p:nvPr/>
        </p:nvSpPr>
        <p:spPr>
          <a:xfrm>
            <a:off x="6456053" y="3561747"/>
            <a:ext cx="678587" cy="73593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8" name="Rectangle: Folded Corner 3">
            <a:extLst>
              <a:ext uri="{FF2B5EF4-FFF2-40B4-BE49-F238E27FC236}">
                <a16:creationId xmlns:a16="http://schemas.microsoft.com/office/drawing/2014/main" id="{1AA6E958-24A0-7148-8181-4A1C7C28CD09}"/>
              </a:ext>
            </a:extLst>
          </p:cNvPr>
          <p:cNvSpPr/>
          <p:nvPr/>
        </p:nvSpPr>
        <p:spPr>
          <a:xfrm>
            <a:off x="9722281" y="3552186"/>
            <a:ext cx="678587" cy="73593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29" name="Freeform: Shape 11">
            <a:extLst>
              <a:ext uri="{FF2B5EF4-FFF2-40B4-BE49-F238E27FC236}">
                <a16:creationId xmlns:a16="http://schemas.microsoft.com/office/drawing/2014/main" id="{93F1ECAC-9075-5C4D-BCCF-1A7CE24B8E7B}"/>
              </a:ext>
            </a:extLst>
          </p:cNvPr>
          <p:cNvSpPr>
            <a:spLocks/>
          </p:cNvSpPr>
          <p:nvPr/>
        </p:nvSpPr>
        <p:spPr bwMode="auto">
          <a:xfrm>
            <a:off x="9852601" y="3716091"/>
            <a:ext cx="408116" cy="408116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0" name="Freeform: Shape 12">
            <a:extLst>
              <a:ext uri="{FF2B5EF4-FFF2-40B4-BE49-F238E27FC236}">
                <a16:creationId xmlns:a16="http://schemas.microsoft.com/office/drawing/2014/main" id="{2BCC35AE-B3CF-1947-93CD-866D9ABFE175}"/>
              </a:ext>
            </a:extLst>
          </p:cNvPr>
          <p:cNvSpPr>
            <a:spLocks/>
          </p:cNvSpPr>
          <p:nvPr/>
        </p:nvSpPr>
        <p:spPr bwMode="auto">
          <a:xfrm>
            <a:off x="6591282" y="3716094"/>
            <a:ext cx="408116" cy="408116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1" name="Freeform: Shape 13">
            <a:extLst>
              <a:ext uri="{FF2B5EF4-FFF2-40B4-BE49-F238E27FC236}">
                <a16:creationId xmlns:a16="http://schemas.microsoft.com/office/drawing/2014/main" id="{233CDAD0-3681-0C4F-83BA-16D2FED68207}"/>
              </a:ext>
            </a:extLst>
          </p:cNvPr>
          <p:cNvSpPr>
            <a:spLocks/>
          </p:cNvSpPr>
          <p:nvPr/>
        </p:nvSpPr>
        <p:spPr bwMode="auto">
          <a:xfrm>
            <a:off x="3331246" y="3716094"/>
            <a:ext cx="408116" cy="408116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600">
              <a:cs typeface="+mn-ea"/>
              <a:sym typeface="+mn-lt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9A192C90-3F35-814F-93CA-C2AF48D5C197}"/>
              </a:ext>
            </a:extLst>
          </p:cNvPr>
          <p:cNvSpPr/>
          <p:nvPr/>
        </p:nvSpPr>
        <p:spPr>
          <a:xfrm>
            <a:off x="1584009" y="4838288"/>
            <a:ext cx="2608991" cy="110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30">
            <a:extLst>
              <a:ext uri="{FF2B5EF4-FFF2-40B4-BE49-F238E27FC236}">
                <a16:creationId xmlns:a16="http://schemas.microsoft.com/office/drawing/2014/main" id="{61B649F2-EBEC-2A4C-9BDA-A21BDD68D639}"/>
              </a:ext>
            </a:extLst>
          </p:cNvPr>
          <p:cNvSpPr/>
          <p:nvPr/>
        </p:nvSpPr>
        <p:spPr>
          <a:xfrm>
            <a:off x="1577423" y="4438178"/>
            <a:ext cx="2382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DC156554-534A-A745-9A85-2275CCCCCB06}"/>
              </a:ext>
            </a:extLst>
          </p:cNvPr>
          <p:cNvSpPr/>
          <p:nvPr/>
        </p:nvSpPr>
        <p:spPr>
          <a:xfrm>
            <a:off x="4758669" y="4838288"/>
            <a:ext cx="2608991" cy="110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AA4B8DE5-5DCA-6748-8C93-7E591DD74F37}"/>
              </a:ext>
            </a:extLst>
          </p:cNvPr>
          <p:cNvSpPr/>
          <p:nvPr/>
        </p:nvSpPr>
        <p:spPr>
          <a:xfrm>
            <a:off x="4752083" y="4438178"/>
            <a:ext cx="2382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D6BB2555-67EC-DD44-9956-E5BCA143AE36}"/>
              </a:ext>
            </a:extLst>
          </p:cNvPr>
          <p:cNvSpPr/>
          <p:nvPr/>
        </p:nvSpPr>
        <p:spPr>
          <a:xfrm>
            <a:off x="8005586" y="4838288"/>
            <a:ext cx="2608991" cy="110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E93A6624-FD51-714D-99D8-5A3327F3DD9A}"/>
              </a:ext>
            </a:extLst>
          </p:cNvPr>
          <p:cNvSpPr/>
          <p:nvPr/>
        </p:nvSpPr>
        <p:spPr>
          <a:xfrm>
            <a:off x="7999000" y="4438178"/>
            <a:ext cx="2382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07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74CB0CAA-A7F4-4220-9799-C6C59DD28905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45878043-2371-463E-AF44-1BC02071558F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B66ACC5-B8F8-45A3-B0EB-820D97289B3D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6">
              <a:extLst>
                <a:ext uri="{FF2B5EF4-FFF2-40B4-BE49-F238E27FC236}">
                  <a16:creationId xmlns:a16="http://schemas.microsoft.com/office/drawing/2014/main" id="{E7240B8B-A21D-4C80-B710-259E21E50C4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f03d89bc-c8dd-4963-b17e-aa3005480c3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9D0124B-7C3C-41F6-A8EE-B97482891AE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24966" y="1725005"/>
            <a:ext cx="3623753" cy="3607582"/>
            <a:chOff x="3981854" y="1530738"/>
            <a:chExt cx="4147296" cy="4128789"/>
          </a:xfrm>
        </p:grpSpPr>
        <p:sp>
          <p:nvSpPr>
            <p:cNvPr id="3" name="iṩḻiḍê">
              <a:extLst>
                <a:ext uri="{FF2B5EF4-FFF2-40B4-BE49-F238E27FC236}">
                  <a16:creationId xmlns:a16="http://schemas.microsoft.com/office/drawing/2014/main" id="{721A4E7D-C9CE-4EBF-91F6-8930139A4923}"/>
                </a:ext>
              </a:extLst>
            </p:cNvPr>
            <p:cNvSpPr/>
            <p:nvPr/>
          </p:nvSpPr>
          <p:spPr>
            <a:xfrm rot="18900000">
              <a:off x="5492611" y="1530738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defTabSz="456565"/>
              <a:endParaRPr sz="11600">
                <a:solidFill>
                  <a:srgbClr val="77716C"/>
                </a:solidFill>
                <a:cs typeface="+mn-ea"/>
                <a:sym typeface="+mn-lt"/>
              </a:endParaRPr>
            </a:p>
          </p:txBody>
        </p:sp>
        <p:sp>
          <p:nvSpPr>
            <p:cNvPr id="4" name="ïsľîdé">
              <a:extLst>
                <a:ext uri="{FF2B5EF4-FFF2-40B4-BE49-F238E27FC236}">
                  <a16:creationId xmlns:a16="http://schemas.microsoft.com/office/drawing/2014/main" id="{53453EA9-CA6F-4BED-854E-448759E17FAF}"/>
                </a:ext>
              </a:extLst>
            </p:cNvPr>
            <p:cNvSpPr/>
            <p:nvPr/>
          </p:nvSpPr>
          <p:spPr>
            <a:xfrm rot="18900000">
              <a:off x="6820029" y="2855971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defTabSz="456565"/>
              <a:endParaRPr sz="11600" dirty="0">
                <a:solidFill>
                  <a:srgbClr val="77716C"/>
                </a:solidFill>
                <a:cs typeface="+mn-ea"/>
                <a:sym typeface="+mn-lt"/>
              </a:endParaRPr>
            </a:p>
          </p:txBody>
        </p:sp>
        <p:sp>
          <p:nvSpPr>
            <p:cNvPr id="5" name="îs1ïḋe">
              <a:extLst>
                <a:ext uri="{FF2B5EF4-FFF2-40B4-BE49-F238E27FC236}">
                  <a16:creationId xmlns:a16="http://schemas.microsoft.com/office/drawing/2014/main" id="{9C646912-F95F-4B1F-8ADB-6CA3E1E62630}"/>
                </a:ext>
              </a:extLst>
            </p:cNvPr>
            <p:cNvSpPr/>
            <p:nvPr/>
          </p:nvSpPr>
          <p:spPr>
            <a:xfrm rot="18900000">
              <a:off x="6346320" y="2375014"/>
              <a:ext cx="923985" cy="94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defTabSz="456565"/>
              <a:endParaRPr sz="11600">
                <a:solidFill>
                  <a:srgbClr val="77716C"/>
                </a:solidFill>
                <a:cs typeface="+mn-ea"/>
                <a:sym typeface="+mn-lt"/>
              </a:endParaRPr>
            </a:p>
          </p:txBody>
        </p:sp>
        <p:sp>
          <p:nvSpPr>
            <p:cNvPr id="6" name="iŝ1îḓé">
              <a:extLst>
                <a:ext uri="{FF2B5EF4-FFF2-40B4-BE49-F238E27FC236}">
                  <a16:creationId xmlns:a16="http://schemas.microsoft.com/office/drawing/2014/main" id="{2D78AC71-3B5C-4ED2-94B4-6F51F973AA37}"/>
                </a:ext>
              </a:extLst>
            </p:cNvPr>
            <p:cNvSpPr/>
            <p:nvPr/>
          </p:nvSpPr>
          <p:spPr>
            <a:xfrm rot="18900000">
              <a:off x="5398431" y="2943435"/>
              <a:ext cx="1309121" cy="130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6565">
                <a:defRPr sz="11600">
                  <a:solidFill>
                    <a:srgbClr val="77716C"/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îṥḻîde">
              <a:extLst>
                <a:ext uri="{FF2B5EF4-FFF2-40B4-BE49-F238E27FC236}">
                  <a16:creationId xmlns:a16="http://schemas.microsoft.com/office/drawing/2014/main" id="{9237D2D3-0AC4-4E27-85EE-3F89FE454BD6}"/>
                </a:ext>
              </a:extLst>
            </p:cNvPr>
            <p:cNvSpPr/>
            <p:nvPr/>
          </p:nvSpPr>
          <p:spPr>
            <a:xfrm rot="18900000">
              <a:off x="6725848" y="4268668"/>
              <a:ext cx="1309121" cy="1309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6565">
                <a:defRPr sz="11600">
                  <a:solidFill>
                    <a:srgbClr val="77716C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îŝ1îďê">
              <a:extLst>
                <a:ext uri="{FF2B5EF4-FFF2-40B4-BE49-F238E27FC236}">
                  <a16:creationId xmlns:a16="http://schemas.microsoft.com/office/drawing/2014/main" id="{2DD1B925-2027-4C5F-8D6E-2624A382829A}"/>
                </a:ext>
              </a:extLst>
            </p:cNvPr>
            <p:cNvSpPr/>
            <p:nvPr/>
          </p:nvSpPr>
          <p:spPr>
            <a:xfrm rot="18900000">
              <a:off x="6252139" y="3787711"/>
              <a:ext cx="923984" cy="94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6565">
                <a:defRPr sz="8400">
                  <a:solidFill>
                    <a:srgbClr val="070707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iśḷíḍé">
              <a:extLst>
                <a:ext uri="{FF2B5EF4-FFF2-40B4-BE49-F238E27FC236}">
                  <a16:creationId xmlns:a16="http://schemas.microsoft.com/office/drawing/2014/main" id="{0640CC8F-33C9-40AA-A57A-FF5269421E57}"/>
                </a:ext>
              </a:extLst>
            </p:cNvPr>
            <p:cNvSpPr/>
            <p:nvPr/>
          </p:nvSpPr>
          <p:spPr>
            <a:xfrm rot="18900000">
              <a:off x="3981854" y="3025173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6565">
                <a:defRPr sz="11600">
                  <a:solidFill>
                    <a:srgbClr val="77716C"/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îṧľïďe">
              <a:extLst>
                <a:ext uri="{FF2B5EF4-FFF2-40B4-BE49-F238E27FC236}">
                  <a16:creationId xmlns:a16="http://schemas.microsoft.com/office/drawing/2014/main" id="{EAF7F25D-4998-440E-97D4-7FDC0931AE35}"/>
                </a:ext>
              </a:extLst>
            </p:cNvPr>
            <p:cNvSpPr/>
            <p:nvPr/>
          </p:nvSpPr>
          <p:spPr>
            <a:xfrm rot="18900000">
              <a:off x="5309272" y="4350407"/>
              <a:ext cx="1309121" cy="130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6565">
                <a:defRPr sz="11600">
                  <a:solidFill>
                    <a:srgbClr val="77716C"/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iśļîďê">
              <a:extLst>
                <a:ext uri="{FF2B5EF4-FFF2-40B4-BE49-F238E27FC236}">
                  <a16:creationId xmlns:a16="http://schemas.microsoft.com/office/drawing/2014/main" id="{B8063B13-FA7C-416C-A6B1-1060CC0DD620}"/>
                </a:ext>
              </a:extLst>
            </p:cNvPr>
            <p:cNvSpPr/>
            <p:nvPr/>
          </p:nvSpPr>
          <p:spPr>
            <a:xfrm rot="18900000">
              <a:off x="4835563" y="3869450"/>
              <a:ext cx="923984" cy="949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60" y="2851"/>
                    <a:pt x="4637" y="6730"/>
                    <a:pt x="4660" y="10784"/>
                  </a:cubicBezTo>
                  <a:cubicBezTo>
                    <a:pt x="4684" y="14829"/>
                    <a:pt x="3060" y="18718"/>
                    <a:pt x="144" y="21600"/>
                  </a:cubicBezTo>
                  <a:lnTo>
                    <a:pt x="21358" y="21288"/>
                  </a:lnTo>
                  <a:cubicBezTo>
                    <a:pt x="18644" y="18590"/>
                    <a:pt x="17078" y="14994"/>
                    <a:pt x="16974" y="11219"/>
                  </a:cubicBezTo>
                  <a:cubicBezTo>
                    <a:pt x="16858" y="7040"/>
                    <a:pt x="18534" y="3002"/>
                    <a:pt x="21600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121919" tIns="121919" rIns="121919" bIns="121919" anchor="ctr"/>
            <a:lstStyle/>
            <a:p>
              <a:pPr lvl="0" algn="l" defTabSz="456565">
                <a:defRPr sz="8400">
                  <a:solidFill>
                    <a:srgbClr val="070707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ïṥḷiḑê">
              <a:extLst>
                <a:ext uri="{FF2B5EF4-FFF2-40B4-BE49-F238E27FC236}">
                  <a16:creationId xmlns:a16="http://schemas.microsoft.com/office/drawing/2014/main" id="{54FA4A38-BB7D-45F1-B3DC-4BB66F669530}"/>
                </a:ext>
              </a:extLst>
            </p:cNvPr>
            <p:cNvSpPr/>
            <p:nvPr/>
          </p:nvSpPr>
          <p:spPr bwMode="auto">
            <a:xfrm>
              <a:off x="7222816" y="3261823"/>
              <a:ext cx="522451" cy="503142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ïṡ1íďè">
              <a:extLst>
                <a:ext uri="{FF2B5EF4-FFF2-40B4-BE49-F238E27FC236}">
                  <a16:creationId xmlns:a16="http://schemas.microsoft.com/office/drawing/2014/main" id="{04D0E07D-7A2B-47D8-B493-ED3DB4DF531C}"/>
                </a:ext>
              </a:extLst>
            </p:cNvPr>
            <p:cNvSpPr/>
            <p:nvPr/>
          </p:nvSpPr>
          <p:spPr bwMode="auto">
            <a:xfrm>
              <a:off x="5910949" y="1961292"/>
              <a:ext cx="460986" cy="443948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ísliḓê">
              <a:extLst>
                <a:ext uri="{FF2B5EF4-FFF2-40B4-BE49-F238E27FC236}">
                  <a16:creationId xmlns:a16="http://schemas.microsoft.com/office/drawing/2014/main" id="{A1C0C460-6FC4-4EF1-B678-206AC8A2E5B2}"/>
                </a:ext>
              </a:extLst>
            </p:cNvPr>
            <p:cNvSpPr/>
            <p:nvPr/>
          </p:nvSpPr>
          <p:spPr bwMode="auto">
            <a:xfrm>
              <a:off x="5801914" y="4810580"/>
              <a:ext cx="371729" cy="35799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íšlíḋe">
              <a:extLst>
                <a:ext uri="{FF2B5EF4-FFF2-40B4-BE49-F238E27FC236}">
                  <a16:creationId xmlns:a16="http://schemas.microsoft.com/office/drawing/2014/main" id="{E027015A-E1B6-48DC-960E-E7AA7866A471}"/>
                </a:ext>
              </a:extLst>
            </p:cNvPr>
            <p:cNvSpPr/>
            <p:nvPr/>
          </p:nvSpPr>
          <p:spPr bwMode="auto">
            <a:xfrm>
              <a:off x="4460041" y="3517822"/>
              <a:ext cx="394553" cy="37997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íŝļïḍê">
              <a:extLst>
                <a:ext uri="{FF2B5EF4-FFF2-40B4-BE49-F238E27FC236}">
                  <a16:creationId xmlns:a16="http://schemas.microsoft.com/office/drawing/2014/main" id="{93B5133D-499A-4C32-BDFE-F46FFEF5DEAA}"/>
                </a:ext>
              </a:extLst>
            </p:cNvPr>
            <p:cNvSpPr txBox="1"/>
            <p:nvPr/>
          </p:nvSpPr>
          <p:spPr bwMode="auto">
            <a:xfrm>
              <a:off x="5422991" y="3382074"/>
              <a:ext cx="1260000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17" name="îSḷíḓè">
              <a:extLst>
                <a:ext uri="{FF2B5EF4-FFF2-40B4-BE49-F238E27FC236}">
                  <a16:creationId xmlns:a16="http://schemas.microsoft.com/office/drawing/2014/main" id="{BAED6C11-5780-4FCE-87C5-B0486E824331}"/>
                </a:ext>
              </a:extLst>
            </p:cNvPr>
            <p:cNvSpPr txBox="1"/>
            <p:nvPr/>
          </p:nvSpPr>
          <p:spPr bwMode="auto">
            <a:xfrm>
              <a:off x="6750408" y="4723001"/>
              <a:ext cx="1260000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9FDA57E3-2B8F-4C8C-AF0D-781C22657DD9}"/>
              </a:ext>
            </a:extLst>
          </p:cNvPr>
          <p:cNvSpPr txBox="1"/>
          <p:nvPr/>
        </p:nvSpPr>
        <p:spPr>
          <a:xfrm>
            <a:off x="5994992" y="2599972"/>
            <a:ext cx="5213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ADD YOUR TITTLE HERE</a:t>
            </a:r>
          </a:p>
        </p:txBody>
      </p:sp>
      <p:sp>
        <p:nvSpPr>
          <p:cNvPr id="20" name="PA-矩形 33">
            <a:extLst>
              <a:ext uri="{FF2B5EF4-FFF2-40B4-BE49-F238E27FC236}">
                <a16:creationId xmlns:a16="http://schemas.microsoft.com/office/drawing/2014/main" id="{8F625FAC-62F3-4157-B024-322ECE9728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9692" y="6300510"/>
            <a:ext cx="9114496" cy="55748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PA-文本框 9">
            <a:extLst>
              <a:ext uri="{FF2B5EF4-FFF2-40B4-BE49-F238E27FC236}">
                <a16:creationId xmlns:a16="http://schemas.microsoft.com/office/drawing/2014/main" id="{740D5C82-2228-4D43-9827-35898314899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65556" y="3854301"/>
            <a:ext cx="4496629" cy="13393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7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5D7AFF03-69EC-4613-BAE7-79308BC9663E}"/>
              </a:ext>
            </a:extLst>
          </p:cNvPr>
          <p:cNvSpPr/>
          <p:nvPr/>
        </p:nvSpPr>
        <p:spPr>
          <a:xfrm rot="3052331">
            <a:off x="8570483" y="-1289380"/>
            <a:ext cx="6359192" cy="4960072"/>
          </a:xfrm>
          <a:prstGeom prst="roundRect">
            <a:avLst>
              <a:gd name="adj" fmla="val 17647"/>
            </a:avLst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82B4A3-FCE5-4422-B4EB-795CA5E76AA3}"/>
              </a:ext>
            </a:extLst>
          </p:cNvPr>
          <p:cNvSpPr txBox="1"/>
          <p:nvPr/>
        </p:nvSpPr>
        <p:spPr>
          <a:xfrm>
            <a:off x="1427074" y="2564544"/>
            <a:ext cx="668626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lvl="0" algn="ctr"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cs typeface="+mn-ea"/>
                <a:sym typeface="+mn-lt"/>
              </a:rPr>
              <a:t>THANK YOU 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135B628-FE25-4C0C-8499-AEEB3F339787}"/>
              </a:ext>
            </a:extLst>
          </p:cNvPr>
          <p:cNvSpPr/>
          <p:nvPr/>
        </p:nvSpPr>
        <p:spPr>
          <a:xfrm rot="19317246">
            <a:off x="-1698536" y="5267197"/>
            <a:ext cx="3363129" cy="2365968"/>
          </a:xfrm>
          <a:prstGeom prst="roundRect">
            <a:avLst>
              <a:gd name="adj" fmla="val 1764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DE14733-879C-407E-8C24-62C6381CC6C2}"/>
              </a:ext>
            </a:extLst>
          </p:cNvPr>
          <p:cNvSpPr/>
          <p:nvPr/>
        </p:nvSpPr>
        <p:spPr>
          <a:xfrm rot="3052331">
            <a:off x="8905206" y="-663213"/>
            <a:ext cx="5689746" cy="3990683"/>
          </a:xfrm>
          <a:prstGeom prst="roundRect">
            <a:avLst>
              <a:gd name="adj" fmla="val 17647"/>
            </a:avLst>
          </a:prstGeom>
          <a:blipFill dpi="0" rotWithShape="0">
            <a:blip r:embed="rId3"/>
            <a:srcRect/>
            <a:stretch>
              <a:fillRect l="-24040" r="-240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0D25971-48C5-4D3D-A0EB-EA3070E6EAC3}"/>
              </a:ext>
            </a:extLst>
          </p:cNvPr>
          <p:cNvSpPr/>
          <p:nvPr/>
        </p:nvSpPr>
        <p:spPr>
          <a:xfrm rot="19317246">
            <a:off x="-1881612" y="4903722"/>
            <a:ext cx="3839440" cy="2953804"/>
          </a:xfrm>
          <a:prstGeom prst="roundRect">
            <a:avLst>
              <a:gd name="adj" fmla="val 17647"/>
            </a:avLst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7">
            <a:extLst>
              <a:ext uri="{FF2B5EF4-FFF2-40B4-BE49-F238E27FC236}">
                <a16:creationId xmlns:a16="http://schemas.microsoft.com/office/drawing/2014/main" id="{3A8503E3-105C-3947-B4DA-8869F6084ED3}"/>
              </a:ext>
            </a:extLst>
          </p:cNvPr>
          <p:cNvSpPr/>
          <p:nvPr/>
        </p:nvSpPr>
        <p:spPr>
          <a:xfrm rot="19317246">
            <a:off x="6723897" y="4974063"/>
            <a:ext cx="4525890" cy="3183973"/>
          </a:xfrm>
          <a:prstGeom prst="roundRect">
            <a:avLst>
              <a:gd name="adj" fmla="val 176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6">
            <a:extLst>
              <a:ext uri="{FF2B5EF4-FFF2-40B4-BE49-F238E27FC236}">
                <a16:creationId xmlns:a16="http://schemas.microsoft.com/office/drawing/2014/main" id="{B8CCB57E-58EF-8046-978B-2FCA6A5C8827}"/>
              </a:ext>
            </a:extLst>
          </p:cNvPr>
          <p:cNvSpPr/>
          <p:nvPr/>
        </p:nvSpPr>
        <p:spPr>
          <a:xfrm>
            <a:off x="1911804" y="4541649"/>
            <a:ext cx="1603272" cy="44318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C44CD0D-145D-1F4B-8CF3-DD7442000E0C}"/>
              </a:ext>
            </a:extLst>
          </p:cNvPr>
          <p:cNvSpPr/>
          <p:nvPr/>
        </p:nvSpPr>
        <p:spPr>
          <a:xfrm>
            <a:off x="577584" y="3861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61"/>
          <p:cNvSpPr txBox="1">
            <a:spLocks noGrp="1"/>
          </p:cNvSpPr>
          <p:nvPr>
            <p:ph type="title" idx="4294967295"/>
          </p:nvPr>
        </p:nvSpPr>
        <p:spPr>
          <a:xfrm>
            <a:off x="1054030" y="711137"/>
            <a:ext cx="9394825" cy="642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Fonts &amp;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colors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used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1" name="Google Shape;2261;p61"/>
          <p:cNvSpPr txBox="1">
            <a:spLocks noGrp="1"/>
          </p:cNvSpPr>
          <p:nvPr>
            <p:ph type="body" idx="4294967295"/>
          </p:nvPr>
        </p:nvSpPr>
        <p:spPr>
          <a:xfrm>
            <a:off x="1270857" y="1563475"/>
            <a:ext cx="9676705" cy="5873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This presentation has been made using the following fonts: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>
              <a:buNone/>
            </a:pP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2" name="Google Shape;2262;p61"/>
          <p:cNvSpPr txBox="1">
            <a:spLocks noGrp="1"/>
          </p:cNvSpPr>
          <p:nvPr>
            <p:ph type="body" idx="4294967295"/>
          </p:nvPr>
        </p:nvSpPr>
        <p:spPr>
          <a:xfrm>
            <a:off x="1270857" y="2542213"/>
            <a:ext cx="9243529" cy="16732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Krona One</a:t>
            </a:r>
            <a:endParaRPr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(https://fonts.google.com/specimen/Krona+One)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endParaRPr sz="106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Ubuntu</a:t>
            </a:r>
            <a:endParaRPr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indent="0" algn="ctr">
              <a:buClr>
                <a:schemeClr val="dk1"/>
              </a:buClr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noFill/>
                </a:u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(https://fonts.google.com/specimen/Ubuntu)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3" name="Google Shape;2263;p61"/>
          <p:cNvSpPr/>
          <p:nvPr/>
        </p:nvSpPr>
        <p:spPr>
          <a:xfrm>
            <a:off x="8379440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336574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4" name="Google Shape;2264;p61"/>
          <p:cNvSpPr/>
          <p:nvPr/>
        </p:nvSpPr>
        <p:spPr>
          <a:xfrm>
            <a:off x="9795199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1F424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61"/>
          <p:cNvSpPr/>
          <p:nvPr/>
        </p:nvSpPr>
        <p:spPr>
          <a:xfrm>
            <a:off x="6963673" y="4594436"/>
            <a:ext cx="1055200" cy="1005600"/>
          </a:xfrm>
          <a:prstGeom prst="roundRect">
            <a:avLst>
              <a:gd name="adj" fmla="val 16667"/>
            </a:avLst>
          </a:prstGeom>
          <a:solidFill>
            <a:srgbClr val="00ABB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6" name="Google Shape;2266;p61"/>
          <p:cNvSpPr txBox="1"/>
          <p:nvPr/>
        </p:nvSpPr>
        <p:spPr>
          <a:xfrm>
            <a:off x="8379440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#336574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7" name="Google Shape;2267;p61"/>
          <p:cNvSpPr txBox="1"/>
          <p:nvPr/>
        </p:nvSpPr>
        <p:spPr>
          <a:xfrm>
            <a:off x="9795207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#1f424c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8" name="Google Shape;2268;p61"/>
          <p:cNvSpPr txBox="1"/>
          <p:nvPr/>
        </p:nvSpPr>
        <p:spPr>
          <a:xfrm>
            <a:off x="6963673" y="4803836"/>
            <a:ext cx="1055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#00abbf</a:t>
            </a:r>
            <a:endParaRPr kumimoji="0" sz="13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69" name="Google Shape;2269;p61"/>
          <p:cNvGrpSpPr/>
          <p:nvPr/>
        </p:nvGrpSpPr>
        <p:grpSpPr>
          <a:xfrm>
            <a:off x="1334323" y="4594436"/>
            <a:ext cx="5302500" cy="1005600"/>
            <a:chOff x="2052655" y="3498875"/>
            <a:chExt cx="3976875" cy="754200"/>
          </a:xfrm>
        </p:grpSpPr>
        <p:sp>
          <p:nvSpPr>
            <p:cNvPr id="2270" name="Google Shape;2270;p61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CEB2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83D3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B2322E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4D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4" name="Google Shape;2274;p61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#ceb200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5" name="Google Shape;2275;p61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#e83d3d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6" name="Google Shape;2276;p61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#b2322e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7" name="Google Shape;2277;p61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33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rPr>
                <a:t>#f4d000</a:t>
              </a:r>
              <a:endParaRPr kumimoji="0" sz="13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280988"/>
            <a:ext cx="11572875" cy="725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466725"/>
            <a:ext cx="11574463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50958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AEB8101-004A-467C-9DAC-EF3A274E374B}"/>
              </a:ext>
            </a:extLst>
          </p:cNvPr>
          <p:cNvSpPr/>
          <p:nvPr/>
        </p:nvSpPr>
        <p:spPr>
          <a:xfrm>
            <a:off x="1413164" y="849745"/>
            <a:ext cx="9365672" cy="5180966"/>
          </a:xfrm>
          <a:prstGeom prst="roundRect">
            <a:avLst>
              <a:gd name="adj" fmla="val 17647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335B6A-2753-4863-964A-4993C8656D53}"/>
              </a:ext>
            </a:extLst>
          </p:cNvPr>
          <p:cNvSpPr/>
          <p:nvPr/>
        </p:nvSpPr>
        <p:spPr>
          <a:xfrm>
            <a:off x="1653309" y="1117600"/>
            <a:ext cx="8885382" cy="4645256"/>
          </a:xfrm>
          <a:prstGeom prst="roundRect">
            <a:avLst>
              <a:gd name="adj" fmla="val 1764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30D8BD-E66A-4E82-BEE4-1C8E8B4CAD3A}"/>
              </a:ext>
            </a:extLst>
          </p:cNvPr>
          <p:cNvSpPr/>
          <p:nvPr/>
        </p:nvSpPr>
        <p:spPr>
          <a:xfrm>
            <a:off x="1838032" y="1311564"/>
            <a:ext cx="8515932" cy="4233710"/>
          </a:xfrm>
          <a:prstGeom prst="roundRect">
            <a:avLst>
              <a:gd name="adj" fmla="val 1764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1E5A572-84D4-4734-877A-14A25393BF84}"/>
              </a:ext>
            </a:extLst>
          </p:cNvPr>
          <p:cNvSpPr/>
          <p:nvPr/>
        </p:nvSpPr>
        <p:spPr>
          <a:xfrm>
            <a:off x="2031996" y="1448084"/>
            <a:ext cx="8128004" cy="3961832"/>
          </a:xfrm>
          <a:prstGeom prst="roundRect">
            <a:avLst>
              <a:gd name="adj" fmla="val 17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2C5E8E-E088-48D4-A047-DDD1C96EE428}"/>
              </a:ext>
            </a:extLst>
          </p:cNvPr>
          <p:cNvSpPr/>
          <p:nvPr/>
        </p:nvSpPr>
        <p:spPr>
          <a:xfrm>
            <a:off x="5437342" y="2945819"/>
            <a:ext cx="5664724" cy="574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79B285-AAE4-49E0-96A7-37ED25BB4D3A}"/>
              </a:ext>
            </a:extLst>
          </p:cNvPr>
          <p:cNvSpPr txBox="1"/>
          <p:nvPr/>
        </p:nvSpPr>
        <p:spPr>
          <a:xfrm>
            <a:off x="5437342" y="3596480"/>
            <a:ext cx="3772392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D559D33-1367-4A1A-A06C-2DC7836E75C0}"/>
              </a:ext>
            </a:extLst>
          </p:cNvPr>
          <p:cNvSpPr/>
          <p:nvPr/>
        </p:nvSpPr>
        <p:spPr>
          <a:xfrm>
            <a:off x="2947145" y="2847932"/>
            <a:ext cx="1316172" cy="13446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9">
            <a:extLst>
              <a:ext uri="{FF2B5EF4-FFF2-40B4-BE49-F238E27FC236}">
                <a16:creationId xmlns:a16="http://schemas.microsoft.com/office/drawing/2014/main" id="{726C263E-0A6F-4747-9331-F2E69386E422}"/>
              </a:ext>
            </a:extLst>
          </p:cNvPr>
          <p:cNvCxnSpPr>
            <a:cxnSpLocks/>
          </p:cNvCxnSpPr>
          <p:nvPr/>
        </p:nvCxnSpPr>
        <p:spPr>
          <a:xfrm>
            <a:off x="4776716" y="2610471"/>
            <a:ext cx="0" cy="181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3D9253-6471-41A7-9BFD-4B1689AC5260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698604F-5E77-497E-BA67-ED5D6196C38E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2034025-8832-4AE2-914D-C19F09081DD3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57EDD2B-07D4-4B2B-ADF6-8D2C72370AF1}"/>
              </a:ext>
            </a:extLst>
          </p:cNvPr>
          <p:cNvSpPr/>
          <p:nvPr/>
        </p:nvSpPr>
        <p:spPr>
          <a:xfrm>
            <a:off x="4552014" y="974512"/>
            <a:ext cx="5113068" cy="4908976"/>
          </a:xfrm>
          <a:prstGeom prst="rect">
            <a:avLst/>
          </a:prstGeom>
          <a:blipFill>
            <a:blip r:embed="rId6"/>
            <a:srcRect/>
            <a:stretch>
              <a:fillRect l="-17325" r="-173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文本框 9">
            <a:extLst>
              <a:ext uri="{FF2B5EF4-FFF2-40B4-BE49-F238E27FC236}">
                <a16:creationId xmlns:a16="http://schemas.microsoft.com/office/drawing/2014/main" id="{0AF68F77-FD86-4B99-A29C-4A3F9B59C3D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62348" y="2694376"/>
            <a:ext cx="2254878" cy="13393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PA-文本框 9">
            <a:extLst>
              <a:ext uri="{FF2B5EF4-FFF2-40B4-BE49-F238E27FC236}">
                <a16:creationId xmlns:a16="http://schemas.microsoft.com/office/drawing/2014/main" id="{E44911A1-7169-479A-89AC-2C42D04BE48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62348" y="4414240"/>
            <a:ext cx="2254878" cy="13393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A3460E-883A-4988-B953-8342BB22B537}"/>
              </a:ext>
            </a:extLst>
          </p:cNvPr>
          <p:cNvSpPr/>
          <p:nvPr/>
        </p:nvSpPr>
        <p:spPr>
          <a:xfrm>
            <a:off x="1349815" y="1472682"/>
            <a:ext cx="3034805" cy="34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spc="300" dirty="0">
                <a:solidFill>
                  <a:schemeClr val="accent1"/>
                </a:solidFill>
                <a:cs typeface="+mn-ea"/>
                <a:sym typeface="+mn-lt"/>
              </a:rPr>
              <a:t>ADD YOUR TITLE HERE</a:t>
            </a:r>
            <a:endParaRPr lang="zh-CN" altLang="en-US" sz="1200" spc="3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83C825-2318-4212-AC35-5805A45B05C8}"/>
              </a:ext>
            </a:extLst>
          </p:cNvPr>
          <p:cNvSpPr/>
          <p:nvPr/>
        </p:nvSpPr>
        <p:spPr>
          <a:xfrm>
            <a:off x="1886020" y="1004022"/>
            <a:ext cx="1962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Add title text 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" name="PA-矩形 1">
            <a:extLst>
              <a:ext uri="{FF2B5EF4-FFF2-40B4-BE49-F238E27FC236}">
                <a16:creationId xmlns:a16="http://schemas.microsoft.com/office/drawing/2014/main" id="{D104F686-02FD-41FB-AF1B-01CD64E139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026439" y="1004022"/>
            <a:ext cx="686797" cy="487946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7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E5087207-5860-4DAB-BD56-91E0A4719FA0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56D276C9-7BEE-49FB-A05A-331ABF83BEF0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6C7C1C04-0248-4A10-B1FD-FBB5BAE213E0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PA-文本框 6">
              <a:extLst>
                <a:ext uri="{FF2B5EF4-FFF2-40B4-BE49-F238E27FC236}">
                  <a16:creationId xmlns:a16="http://schemas.microsoft.com/office/drawing/2014/main" id="{9D0A66A7-2EA3-405B-ABFD-9AAD8448D4A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Rectangle: Rounded Corners 2">
            <a:extLst>
              <a:ext uri="{FF2B5EF4-FFF2-40B4-BE49-F238E27FC236}">
                <a16:creationId xmlns:a16="http://schemas.microsoft.com/office/drawing/2014/main" id="{9E04A18B-37BB-3545-B9B9-59501F36DF11}"/>
              </a:ext>
            </a:extLst>
          </p:cNvPr>
          <p:cNvSpPr/>
          <p:nvPr/>
        </p:nvSpPr>
        <p:spPr>
          <a:xfrm>
            <a:off x="1096126" y="1331443"/>
            <a:ext cx="4934858" cy="4195114"/>
          </a:xfrm>
          <a:prstGeom prst="roundRect">
            <a:avLst>
              <a:gd name="adj" fmla="val 538"/>
            </a:avLst>
          </a:prstGeom>
          <a:blipFill>
            <a:blip r:embed="rId13"/>
            <a:srcRect/>
            <a:stretch>
              <a:fillRect l="-16088" r="-160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5" name="Rectangle: Rounded Corners 2">
            <a:extLst>
              <a:ext uri="{FF2B5EF4-FFF2-40B4-BE49-F238E27FC236}">
                <a16:creationId xmlns:a16="http://schemas.microsoft.com/office/drawing/2014/main" id="{CAD9D35A-CC43-214D-A867-B09049115BF2}"/>
              </a:ext>
            </a:extLst>
          </p:cNvPr>
          <p:cNvSpPr/>
          <p:nvPr/>
        </p:nvSpPr>
        <p:spPr>
          <a:xfrm>
            <a:off x="1061028" y="2300107"/>
            <a:ext cx="4988263" cy="2257786"/>
          </a:xfrm>
          <a:prstGeom prst="roundRect">
            <a:avLst>
              <a:gd name="adj" fmla="val 538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76" name="Rectangle: Rounded Corners 33">
            <a:extLst>
              <a:ext uri="{FF2B5EF4-FFF2-40B4-BE49-F238E27FC236}">
                <a16:creationId xmlns:a16="http://schemas.microsoft.com/office/drawing/2014/main" id="{E4B82F01-B206-4C45-8FF8-69AE9C4669AC}"/>
              </a:ext>
            </a:extLst>
          </p:cNvPr>
          <p:cNvSpPr/>
          <p:nvPr/>
        </p:nvSpPr>
        <p:spPr>
          <a:xfrm>
            <a:off x="6610350" y="1830778"/>
            <a:ext cx="4368800" cy="1143464"/>
          </a:xfrm>
          <a:prstGeom prst="roundRect">
            <a:avLst>
              <a:gd name="adj" fmla="val 1623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78" name="Group 16">
            <a:extLst>
              <a:ext uri="{FF2B5EF4-FFF2-40B4-BE49-F238E27FC236}">
                <a16:creationId xmlns:a16="http://schemas.microsoft.com/office/drawing/2014/main" id="{63BCA772-8545-0549-948E-DDD71E3D503E}"/>
              </a:ext>
            </a:extLst>
          </p:cNvPr>
          <p:cNvGrpSpPr/>
          <p:nvPr/>
        </p:nvGrpSpPr>
        <p:grpSpPr>
          <a:xfrm>
            <a:off x="6937264" y="4353695"/>
            <a:ext cx="319881" cy="465138"/>
            <a:chOff x="10146507" y="3505994"/>
            <a:chExt cx="319881" cy="465138"/>
          </a:xfrm>
          <a:solidFill>
            <a:schemeClr val="bg1">
              <a:lumMod val="65000"/>
            </a:schemeClr>
          </a:solidFill>
        </p:grpSpPr>
        <p:sp>
          <p:nvSpPr>
            <p:cNvPr id="79" name="AutoShape 30">
              <a:extLst>
                <a:ext uri="{FF2B5EF4-FFF2-40B4-BE49-F238E27FC236}">
                  <a16:creationId xmlns:a16="http://schemas.microsoft.com/office/drawing/2014/main" id="{593CC64D-75EA-A045-928D-1CD0D05F1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0" name="AutoShape 31">
              <a:extLst>
                <a:ext uri="{FF2B5EF4-FFF2-40B4-BE49-F238E27FC236}">
                  <a16:creationId xmlns:a16="http://schemas.microsoft.com/office/drawing/2014/main" id="{AD8B81D8-86C7-564C-99E0-EB730360E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1" name="Group 19">
            <a:extLst>
              <a:ext uri="{FF2B5EF4-FFF2-40B4-BE49-F238E27FC236}">
                <a16:creationId xmlns:a16="http://schemas.microsoft.com/office/drawing/2014/main" id="{2E22A95A-32AC-CF4C-BFF2-DB0B3C6F12EB}"/>
              </a:ext>
            </a:extLst>
          </p:cNvPr>
          <p:cNvGrpSpPr/>
          <p:nvPr/>
        </p:nvGrpSpPr>
        <p:grpSpPr>
          <a:xfrm>
            <a:off x="6894004" y="3269655"/>
            <a:ext cx="406400" cy="464344"/>
            <a:chOff x="9162373" y="3045147"/>
            <a:chExt cx="406400" cy="464344"/>
          </a:xfrm>
          <a:solidFill>
            <a:schemeClr val="bg1">
              <a:lumMod val="65000"/>
            </a:schemeClr>
          </a:solidFill>
        </p:grpSpPr>
        <p:sp>
          <p:nvSpPr>
            <p:cNvPr id="82" name="AutoShape 48">
              <a:extLst>
                <a:ext uri="{FF2B5EF4-FFF2-40B4-BE49-F238E27FC236}">
                  <a16:creationId xmlns:a16="http://schemas.microsoft.com/office/drawing/2014/main" id="{2E024FE1-BBAC-D743-B193-A5E5B48D8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3" name="AutoShape 49">
              <a:extLst>
                <a:ext uri="{FF2B5EF4-FFF2-40B4-BE49-F238E27FC236}">
                  <a16:creationId xmlns:a16="http://schemas.microsoft.com/office/drawing/2014/main" id="{F87873D8-7CAD-B540-9B81-7CA572794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4" name="AutoShape 50">
              <a:extLst>
                <a:ext uri="{FF2B5EF4-FFF2-40B4-BE49-F238E27FC236}">
                  <a16:creationId xmlns:a16="http://schemas.microsoft.com/office/drawing/2014/main" id="{AD3F862F-9B68-8444-BDAD-5AA214BC0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5" name="AutoShape 51">
              <a:extLst>
                <a:ext uri="{FF2B5EF4-FFF2-40B4-BE49-F238E27FC236}">
                  <a16:creationId xmlns:a16="http://schemas.microsoft.com/office/drawing/2014/main" id="{3DEA3271-8559-F946-B61C-F14A531E0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6" name="Group 24">
            <a:extLst>
              <a:ext uri="{FF2B5EF4-FFF2-40B4-BE49-F238E27FC236}">
                <a16:creationId xmlns:a16="http://schemas.microsoft.com/office/drawing/2014/main" id="{96E694E6-DD9B-1E44-A727-76212A1F5C58}"/>
              </a:ext>
            </a:extLst>
          </p:cNvPr>
          <p:cNvGrpSpPr/>
          <p:nvPr/>
        </p:nvGrpSpPr>
        <p:grpSpPr>
          <a:xfrm>
            <a:off x="6865032" y="2096191"/>
            <a:ext cx="464344" cy="464344"/>
            <a:chOff x="8216107" y="2577307"/>
            <a:chExt cx="464344" cy="464344"/>
          </a:xfrm>
          <a:solidFill>
            <a:schemeClr val="bg1"/>
          </a:solidFill>
        </p:grpSpPr>
        <p:sp>
          <p:nvSpPr>
            <p:cNvPr id="87" name="AutoShape 52">
              <a:extLst>
                <a:ext uri="{FF2B5EF4-FFF2-40B4-BE49-F238E27FC236}">
                  <a16:creationId xmlns:a16="http://schemas.microsoft.com/office/drawing/2014/main" id="{2386B5CE-15B7-2F48-8707-FB697C11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8" name="AutoShape 53">
              <a:extLst>
                <a:ext uri="{FF2B5EF4-FFF2-40B4-BE49-F238E27FC236}">
                  <a16:creationId xmlns:a16="http://schemas.microsoft.com/office/drawing/2014/main" id="{885B08AE-F89B-A94E-AB2E-5DAC8BB9C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9" name="AutoShape 54">
              <a:extLst>
                <a:ext uri="{FF2B5EF4-FFF2-40B4-BE49-F238E27FC236}">
                  <a16:creationId xmlns:a16="http://schemas.microsoft.com/office/drawing/2014/main" id="{C686D602-A169-9A4E-B134-6EE610819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0" name="AutoShape 55">
              <a:extLst>
                <a:ext uri="{FF2B5EF4-FFF2-40B4-BE49-F238E27FC236}">
                  <a16:creationId xmlns:a16="http://schemas.microsoft.com/office/drawing/2014/main" id="{E0EAAA70-469B-E64F-8C5A-EB5DBBD2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7931A3C3-A29B-EE4C-928C-3C443924B812}"/>
              </a:ext>
            </a:extLst>
          </p:cNvPr>
          <p:cNvSpPr txBox="1">
            <a:spLocks/>
          </p:cNvSpPr>
          <p:nvPr/>
        </p:nvSpPr>
        <p:spPr>
          <a:xfrm>
            <a:off x="1664815" y="2508758"/>
            <a:ext cx="4044617" cy="2331796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dirty="0">
                <a:solidFill>
                  <a:schemeClr val="bg1"/>
                </a:solidFill>
                <a:cs typeface="+mn-ea"/>
                <a:sym typeface="+mn-lt"/>
              </a:rPr>
              <a:t>Your</a:t>
            </a: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id-ID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4" name="PA-组合 2">
            <a:extLst>
              <a:ext uri="{FF2B5EF4-FFF2-40B4-BE49-F238E27FC236}">
                <a16:creationId xmlns:a16="http://schemas.microsoft.com/office/drawing/2014/main" id="{5A18BC3B-4CD9-7143-93AE-5D01D166D5B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584058" y="1994474"/>
            <a:ext cx="3075053" cy="908416"/>
            <a:chOff x="5926136" y="5087195"/>
            <a:chExt cx="3770284" cy="908416"/>
          </a:xfrm>
        </p:grpSpPr>
        <p:sp>
          <p:nvSpPr>
            <p:cNvPr id="95" name="PA-文本框 6">
              <a:extLst>
                <a:ext uri="{FF2B5EF4-FFF2-40B4-BE49-F238E27FC236}">
                  <a16:creationId xmlns:a16="http://schemas.microsoft.com/office/drawing/2014/main" id="{66F001DD-FF25-614B-AEBA-C9604BD49E05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6" name="PA-文本框 42">
              <a:extLst>
                <a:ext uri="{FF2B5EF4-FFF2-40B4-BE49-F238E27FC236}">
                  <a16:creationId xmlns:a16="http://schemas.microsoft.com/office/drawing/2014/main" id="{E7885132-46FE-AA40-AB79-3B9358ECE723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926137" y="5372299"/>
              <a:ext cx="3770283" cy="6233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7" name="PA-组合 2">
            <a:extLst>
              <a:ext uri="{FF2B5EF4-FFF2-40B4-BE49-F238E27FC236}">
                <a16:creationId xmlns:a16="http://schemas.microsoft.com/office/drawing/2014/main" id="{D01C1666-FC9D-214F-AE55-1E4EC77E6A3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584058" y="3137938"/>
            <a:ext cx="3075053" cy="908416"/>
            <a:chOff x="5926136" y="5087195"/>
            <a:chExt cx="3770284" cy="908416"/>
          </a:xfrm>
        </p:grpSpPr>
        <p:sp>
          <p:nvSpPr>
            <p:cNvPr id="98" name="PA-文本框 6">
              <a:extLst>
                <a:ext uri="{FF2B5EF4-FFF2-40B4-BE49-F238E27FC236}">
                  <a16:creationId xmlns:a16="http://schemas.microsoft.com/office/drawing/2014/main" id="{DD8DE4D2-5414-BA4E-9DCF-CB35A5176D9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PA-文本框 42">
              <a:extLst>
                <a:ext uri="{FF2B5EF4-FFF2-40B4-BE49-F238E27FC236}">
                  <a16:creationId xmlns:a16="http://schemas.microsoft.com/office/drawing/2014/main" id="{E085E676-EDF7-E248-8E5D-8082E782AC37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26137" y="5372299"/>
              <a:ext cx="3770283" cy="6233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0" name="PA-组合 2">
            <a:extLst>
              <a:ext uri="{FF2B5EF4-FFF2-40B4-BE49-F238E27FC236}">
                <a16:creationId xmlns:a16="http://schemas.microsoft.com/office/drawing/2014/main" id="{0E9FEB9A-3C43-1A41-81D3-3CBAB4211B4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584058" y="4194829"/>
            <a:ext cx="3075053" cy="908416"/>
            <a:chOff x="5926136" y="5087195"/>
            <a:chExt cx="3770284" cy="908416"/>
          </a:xfrm>
        </p:grpSpPr>
        <p:sp>
          <p:nvSpPr>
            <p:cNvPr id="101" name="PA-文本框 6">
              <a:extLst>
                <a:ext uri="{FF2B5EF4-FFF2-40B4-BE49-F238E27FC236}">
                  <a16:creationId xmlns:a16="http://schemas.microsoft.com/office/drawing/2014/main" id="{598BFEB8-65BC-C340-AC66-2946FAC35E0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PA-文本框 42">
              <a:extLst>
                <a:ext uri="{FF2B5EF4-FFF2-40B4-BE49-F238E27FC236}">
                  <a16:creationId xmlns:a16="http://schemas.microsoft.com/office/drawing/2014/main" id="{019177D6-9AE5-7E45-BDF0-2136C0D921B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6137" y="5372299"/>
              <a:ext cx="3770283" cy="62331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0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6943AAAD-C894-44AF-BEF7-B0C45CAD96BB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5A078E99-A142-44E6-BF5A-1A40BE5316DD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34281B48-6145-46B0-AC09-522BDDE3BD0F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PA-文本框 6">
              <a:extLst>
                <a:ext uri="{FF2B5EF4-FFF2-40B4-BE49-F238E27FC236}">
                  <a16:creationId xmlns:a16="http://schemas.microsoft.com/office/drawing/2014/main" id="{0D5D565D-7CEC-455E-A179-1F55E6E3F7D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CB5F0C2E-0C93-465C-90A9-F353524A73AD}"/>
              </a:ext>
            </a:extLst>
          </p:cNvPr>
          <p:cNvSpPr/>
          <p:nvPr/>
        </p:nvSpPr>
        <p:spPr>
          <a:xfrm>
            <a:off x="1692380" y="3827324"/>
            <a:ext cx="1869014" cy="2070874"/>
          </a:xfrm>
          <a:prstGeom prst="rect">
            <a:avLst/>
          </a:prstGeom>
          <a:blipFill>
            <a:blip r:embed="rId4"/>
            <a:srcRect/>
            <a:stretch>
              <a:fillRect l="-60151" t="-16207" r="-33187" b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D62E1F-A599-41B2-B49C-85313D3EF516}"/>
              </a:ext>
            </a:extLst>
          </p:cNvPr>
          <p:cNvSpPr/>
          <p:nvPr/>
        </p:nvSpPr>
        <p:spPr>
          <a:xfrm>
            <a:off x="8591800" y="3871186"/>
            <a:ext cx="1869014" cy="2070874"/>
          </a:xfrm>
          <a:prstGeom prst="rect">
            <a:avLst/>
          </a:prstGeom>
          <a:blipFill>
            <a:blip r:embed="rId5"/>
            <a:srcRect/>
            <a:stretch>
              <a:fillRect l="-7840" r="-78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1A8857-83F8-46C9-913F-C0ED26644928}"/>
              </a:ext>
            </a:extLst>
          </p:cNvPr>
          <p:cNvSpPr/>
          <p:nvPr/>
        </p:nvSpPr>
        <p:spPr>
          <a:xfrm>
            <a:off x="6320670" y="3855281"/>
            <a:ext cx="1869014" cy="2070874"/>
          </a:xfrm>
          <a:prstGeom prst="rect">
            <a:avLst/>
          </a:prstGeom>
          <a:blipFill>
            <a:blip r:embed="rId6"/>
            <a:srcRect/>
            <a:stretch>
              <a:fillRect l="-36138" r="-361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16D7F3C-3395-453E-A1CA-36B61CA8D094}"/>
              </a:ext>
            </a:extLst>
          </p:cNvPr>
          <p:cNvSpPr/>
          <p:nvPr/>
        </p:nvSpPr>
        <p:spPr>
          <a:xfrm>
            <a:off x="4010738" y="3827324"/>
            <a:ext cx="1869014" cy="2070874"/>
          </a:xfrm>
          <a:prstGeom prst="rect">
            <a:avLst/>
          </a:prstGeom>
          <a:blipFill>
            <a:blip r:embed="rId5"/>
            <a:srcRect/>
            <a:stretch>
              <a:fillRect l="-26747" r="-267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0B9845B-5081-4D98-B1FF-8D44CDAB69E4}"/>
              </a:ext>
            </a:extLst>
          </p:cNvPr>
          <p:cNvGrpSpPr/>
          <p:nvPr/>
        </p:nvGrpSpPr>
        <p:grpSpPr>
          <a:xfrm>
            <a:off x="1645263" y="1768089"/>
            <a:ext cx="1971676" cy="2276603"/>
            <a:chOff x="1645263" y="1768089"/>
            <a:chExt cx="1971676" cy="2276603"/>
          </a:xfrm>
        </p:grpSpPr>
        <p:sp>
          <p:nvSpPr>
            <p:cNvPr id="7" name="îş1ïḓê">
              <a:extLst>
                <a:ext uri="{FF2B5EF4-FFF2-40B4-BE49-F238E27FC236}">
                  <a16:creationId xmlns:a16="http://schemas.microsoft.com/office/drawing/2014/main" id="{62A544F5-4311-444D-ABD7-FA9DC87E2B21}"/>
                </a:ext>
              </a:extLst>
            </p:cNvPr>
            <p:cNvSpPr/>
            <p:nvPr/>
          </p:nvSpPr>
          <p:spPr>
            <a:xfrm>
              <a:off x="1645263" y="1768089"/>
              <a:ext cx="1971675" cy="1863646"/>
            </a:xfrm>
            <a:prstGeom prst="roundRect">
              <a:avLst>
                <a:gd name="adj" fmla="val 357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îSḻíḋè">
              <a:extLst>
                <a:ext uri="{FF2B5EF4-FFF2-40B4-BE49-F238E27FC236}">
                  <a16:creationId xmlns:a16="http://schemas.microsoft.com/office/drawing/2014/main" id="{EB2C3FE5-E242-48A7-9572-210492DB8541}"/>
                </a:ext>
              </a:extLst>
            </p:cNvPr>
            <p:cNvSpPr/>
            <p:nvPr/>
          </p:nvSpPr>
          <p:spPr>
            <a:xfrm>
              <a:off x="1645264" y="2725784"/>
              <a:ext cx="1971675" cy="393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îśľíḓe">
              <a:extLst>
                <a:ext uri="{FF2B5EF4-FFF2-40B4-BE49-F238E27FC236}">
                  <a16:creationId xmlns:a16="http://schemas.microsoft.com/office/drawing/2014/main" id="{74B1ED23-32FD-495F-9DFB-1FC4406F941E}"/>
                </a:ext>
              </a:extLst>
            </p:cNvPr>
            <p:cNvSpPr txBox="1"/>
            <p:nvPr/>
          </p:nvSpPr>
          <p:spPr>
            <a:xfrm>
              <a:off x="1932270" y="1814165"/>
              <a:ext cx="1553682" cy="79189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grpSp>
          <p:nvGrpSpPr>
            <p:cNvPr id="10" name="išlïďe">
              <a:extLst>
                <a:ext uri="{FF2B5EF4-FFF2-40B4-BE49-F238E27FC236}">
                  <a16:creationId xmlns:a16="http://schemas.microsoft.com/office/drawing/2014/main" id="{33320DE9-84FA-4F23-9174-D1BF9396C569}"/>
                </a:ext>
              </a:extLst>
            </p:cNvPr>
            <p:cNvGrpSpPr/>
            <p:nvPr/>
          </p:nvGrpSpPr>
          <p:grpSpPr>
            <a:xfrm>
              <a:off x="2288020" y="3358551"/>
              <a:ext cx="686162" cy="686141"/>
              <a:chOff x="5309776" y="2581275"/>
              <a:chExt cx="1445408" cy="1445368"/>
            </a:xfrm>
          </p:grpSpPr>
          <p:sp>
            <p:nvSpPr>
              <p:cNvPr id="11" name="íṣľíḍê">
                <a:extLst>
                  <a:ext uri="{FF2B5EF4-FFF2-40B4-BE49-F238E27FC236}">
                    <a16:creationId xmlns:a16="http://schemas.microsoft.com/office/drawing/2014/main" id="{941BDB61-827D-496D-9445-E454F0B69D22}"/>
                  </a:ext>
                </a:extLst>
              </p:cNvPr>
              <p:cNvSpPr/>
              <p:nvPr/>
            </p:nvSpPr>
            <p:spPr>
              <a:xfrm>
                <a:off x="5309776" y="2581275"/>
                <a:ext cx="1445408" cy="144536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íšľidè">
                <a:extLst>
                  <a:ext uri="{FF2B5EF4-FFF2-40B4-BE49-F238E27FC236}">
                    <a16:creationId xmlns:a16="http://schemas.microsoft.com/office/drawing/2014/main" id="{B1591E78-E063-419A-BF4F-A8920B779FA2}"/>
                  </a:ext>
                </a:extLst>
              </p:cNvPr>
              <p:cNvSpPr/>
              <p:nvPr/>
            </p:nvSpPr>
            <p:spPr bwMode="auto">
              <a:xfrm>
                <a:off x="5672508" y="2972766"/>
                <a:ext cx="718398" cy="654880"/>
              </a:xfrm>
              <a:custGeom>
                <a:avLst/>
                <a:gdLst>
                  <a:gd name="T0" fmla="*/ 3495 w 7671"/>
                  <a:gd name="T1" fmla="*/ 13 h 7004"/>
                  <a:gd name="T2" fmla="*/ 1231 w 7671"/>
                  <a:gd name="T3" fmla="*/ 2655 h 7004"/>
                  <a:gd name="T4" fmla="*/ 72 w 7671"/>
                  <a:gd name="T5" fmla="*/ 2932 h 7004"/>
                  <a:gd name="T6" fmla="*/ 847 w 7671"/>
                  <a:gd name="T7" fmla="*/ 5568 h 7004"/>
                  <a:gd name="T8" fmla="*/ 3486 w 7671"/>
                  <a:gd name="T9" fmla="*/ 6995 h 7004"/>
                  <a:gd name="T10" fmla="*/ 7670 w 7671"/>
                  <a:gd name="T11" fmla="*/ 2832 h 7004"/>
                  <a:gd name="T12" fmla="*/ 151 w 7671"/>
                  <a:gd name="T13" fmla="*/ 4560 h 7004"/>
                  <a:gd name="T14" fmla="*/ 336 w 7671"/>
                  <a:gd name="T15" fmla="*/ 4160 h 7004"/>
                  <a:gd name="T16" fmla="*/ 162 w 7671"/>
                  <a:gd name="T17" fmla="*/ 3813 h 7004"/>
                  <a:gd name="T18" fmla="*/ 321 w 7671"/>
                  <a:gd name="T19" fmla="*/ 3331 h 7004"/>
                  <a:gd name="T20" fmla="*/ 689 w 7671"/>
                  <a:gd name="T21" fmla="*/ 4708 h 7004"/>
                  <a:gd name="T22" fmla="*/ 509 w 7671"/>
                  <a:gd name="T23" fmla="*/ 4140 h 7004"/>
                  <a:gd name="T24" fmla="*/ 692 w 7671"/>
                  <a:gd name="T25" fmla="*/ 3769 h 7004"/>
                  <a:gd name="T26" fmla="*/ 495 w 7671"/>
                  <a:gd name="T27" fmla="*/ 3269 h 7004"/>
                  <a:gd name="T28" fmla="*/ 1721 w 7671"/>
                  <a:gd name="T29" fmla="*/ 4980 h 7004"/>
                  <a:gd name="T30" fmla="*/ 1432 w 7671"/>
                  <a:gd name="T31" fmla="*/ 4244 h 7004"/>
                  <a:gd name="T32" fmla="*/ 1700 w 7671"/>
                  <a:gd name="T33" fmla="*/ 3686 h 7004"/>
                  <a:gd name="T34" fmla="*/ 1449 w 7671"/>
                  <a:gd name="T35" fmla="*/ 3018 h 7004"/>
                  <a:gd name="T36" fmla="*/ 1713 w 7671"/>
                  <a:gd name="T37" fmla="*/ 2381 h 7004"/>
                  <a:gd name="T38" fmla="*/ 1438 w 7671"/>
                  <a:gd name="T39" fmla="*/ 1807 h 7004"/>
                  <a:gd name="T40" fmla="*/ 2329 w 7671"/>
                  <a:gd name="T41" fmla="*/ 5112 h 7004"/>
                  <a:gd name="T42" fmla="*/ 1930 w 7671"/>
                  <a:gd name="T43" fmla="*/ 4323 h 7004"/>
                  <a:gd name="T44" fmla="*/ 2329 w 7671"/>
                  <a:gd name="T45" fmla="*/ 3597 h 7004"/>
                  <a:gd name="T46" fmla="*/ 1930 w 7671"/>
                  <a:gd name="T47" fmla="*/ 2923 h 7004"/>
                  <a:gd name="T48" fmla="*/ 2329 w 7671"/>
                  <a:gd name="T49" fmla="*/ 3597 h 7004"/>
                  <a:gd name="T50" fmla="*/ 1930 w 7671"/>
                  <a:gd name="T51" fmla="*/ 2223 h 7004"/>
                  <a:gd name="T52" fmla="*/ 2329 w 7671"/>
                  <a:gd name="T53" fmla="*/ 2082 h 7004"/>
                  <a:gd name="T54" fmla="*/ 2650 w 7671"/>
                  <a:gd name="T55" fmla="*/ 5254 h 7004"/>
                  <a:gd name="T56" fmla="*/ 3152 w 7671"/>
                  <a:gd name="T57" fmla="*/ 4435 h 7004"/>
                  <a:gd name="T58" fmla="*/ 2636 w 7671"/>
                  <a:gd name="T59" fmla="*/ 3595 h 7004"/>
                  <a:gd name="T60" fmla="*/ 3152 w 7671"/>
                  <a:gd name="T61" fmla="*/ 2623 h 7004"/>
                  <a:gd name="T62" fmla="*/ 2663 w 7671"/>
                  <a:gd name="T63" fmla="*/ 1956 h 7004"/>
                  <a:gd name="T64" fmla="*/ 3131 w 7671"/>
                  <a:gd name="T65" fmla="*/ 776 h 7004"/>
                  <a:gd name="T66" fmla="*/ 4990 w 7671"/>
                  <a:gd name="T67" fmla="*/ 1229 h 7004"/>
                  <a:gd name="T68" fmla="*/ 5441 w 7671"/>
                  <a:gd name="T69" fmla="*/ 2226 h 7004"/>
                  <a:gd name="T70" fmla="*/ 4948 w 7671"/>
                  <a:gd name="T71" fmla="*/ 2784 h 7004"/>
                  <a:gd name="T72" fmla="*/ 5453 w 7671"/>
                  <a:gd name="T73" fmla="*/ 3664 h 7004"/>
                  <a:gd name="T74" fmla="*/ 3706 w 7671"/>
                  <a:gd name="T75" fmla="*/ 694 h 7004"/>
                  <a:gd name="T76" fmla="*/ 4408 w 7671"/>
                  <a:gd name="T77" fmla="*/ 1907 h 7004"/>
                  <a:gd name="T78" fmla="*/ 3688 w 7671"/>
                  <a:gd name="T79" fmla="*/ 3518 h 7004"/>
                  <a:gd name="T80" fmla="*/ 4448 w 7671"/>
                  <a:gd name="T81" fmla="*/ 3557 h 7004"/>
                  <a:gd name="T82" fmla="*/ 5014 w 7671"/>
                  <a:gd name="T83" fmla="*/ 6300 h 7004"/>
                  <a:gd name="T84" fmla="*/ 4045 w 7671"/>
                  <a:gd name="T85" fmla="*/ 4424 h 7004"/>
                  <a:gd name="T86" fmla="*/ 5014 w 7671"/>
                  <a:gd name="T87" fmla="*/ 6300 h 7004"/>
                  <a:gd name="T88" fmla="*/ 5413 w 7671"/>
                  <a:gd name="T89" fmla="*/ 6118 h 7004"/>
                  <a:gd name="T90" fmla="*/ 6087 w 7671"/>
                  <a:gd name="T91" fmla="*/ 5892 h 7004"/>
                  <a:gd name="T92" fmla="*/ 5822 w 7671"/>
                  <a:gd name="T93" fmla="*/ 3640 h 7004"/>
                  <a:gd name="T94" fmla="*/ 6258 w 7671"/>
                  <a:gd name="T95" fmla="*/ 3660 h 7004"/>
                  <a:gd name="T96" fmla="*/ 5851 w 7671"/>
                  <a:gd name="T97" fmla="*/ 2352 h 7004"/>
                  <a:gd name="T98" fmla="*/ 6258 w 7671"/>
                  <a:gd name="T99" fmla="*/ 1803 h 7004"/>
                  <a:gd name="T100" fmla="*/ 6669 w 7671"/>
                  <a:gd name="T101" fmla="*/ 4852 h 7004"/>
                  <a:gd name="T102" fmla="*/ 6955 w 7671"/>
                  <a:gd name="T103" fmla="*/ 4202 h 7004"/>
                  <a:gd name="T104" fmla="*/ 6927 w 7671"/>
                  <a:gd name="T105" fmla="*/ 3741 h 7004"/>
                  <a:gd name="T106" fmla="*/ 6677 w 7671"/>
                  <a:gd name="T107" fmla="*/ 3084 h 7004"/>
                  <a:gd name="T108" fmla="*/ 7371 w 7671"/>
                  <a:gd name="T109" fmla="*/ 4717 h 7004"/>
                  <a:gd name="T110" fmla="*/ 7155 w 7671"/>
                  <a:gd name="T111" fmla="*/ 4176 h 7004"/>
                  <a:gd name="T112" fmla="*/ 7404 w 7671"/>
                  <a:gd name="T113" fmla="*/ 3726 h 7004"/>
                  <a:gd name="T114" fmla="*/ 7117 w 7671"/>
                  <a:gd name="T115" fmla="*/ 3219 h 7004"/>
                  <a:gd name="T116" fmla="*/ 7404 w 7671"/>
                  <a:gd name="T117" fmla="*/ 3726 h 7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71" h="7004">
                    <a:moveTo>
                      <a:pt x="7585" y="2716"/>
                    </a:moveTo>
                    <a:lnTo>
                      <a:pt x="6499" y="2383"/>
                    </a:lnTo>
                    <a:lnTo>
                      <a:pt x="6499" y="1573"/>
                    </a:lnTo>
                    <a:cubicBezTo>
                      <a:pt x="6499" y="1527"/>
                      <a:pt x="6473" y="1485"/>
                      <a:pt x="6432" y="1465"/>
                    </a:cubicBezTo>
                    <a:lnTo>
                      <a:pt x="3498" y="13"/>
                    </a:lnTo>
                    <a:cubicBezTo>
                      <a:pt x="3497" y="13"/>
                      <a:pt x="3497" y="13"/>
                      <a:pt x="3495" y="13"/>
                    </a:cubicBezTo>
                    <a:cubicBezTo>
                      <a:pt x="3490" y="10"/>
                      <a:pt x="3468" y="0"/>
                      <a:pt x="3436" y="2"/>
                    </a:cubicBezTo>
                    <a:cubicBezTo>
                      <a:pt x="3403" y="4"/>
                      <a:pt x="3379" y="20"/>
                      <a:pt x="3374" y="23"/>
                    </a:cubicBezTo>
                    <a:lnTo>
                      <a:pt x="3374" y="23"/>
                    </a:lnTo>
                    <a:lnTo>
                      <a:pt x="1282" y="1515"/>
                    </a:lnTo>
                    <a:cubicBezTo>
                      <a:pt x="1250" y="1538"/>
                      <a:pt x="1231" y="1574"/>
                      <a:pt x="1231" y="1613"/>
                    </a:cubicBezTo>
                    <a:lnTo>
                      <a:pt x="1231" y="2655"/>
                    </a:lnTo>
                    <a:lnTo>
                      <a:pt x="842" y="2609"/>
                    </a:lnTo>
                    <a:cubicBezTo>
                      <a:pt x="842" y="2609"/>
                      <a:pt x="841" y="2609"/>
                      <a:pt x="839" y="2609"/>
                    </a:cubicBezTo>
                    <a:cubicBezTo>
                      <a:pt x="834" y="2609"/>
                      <a:pt x="822" y="2608"/>
                      <a:pt x="811" y="2610"/>
                    </a:cubicBezTo>
                    <a:cubicBezTo>
                      <a:pt x="797" y="2612"/>
                      <a:pt x="785" y="2616"/>
                      <a:pt x="780" y="2618"/>
                    </a:cubicBezTo>
                    <a:cubicBezTo>
                      <a:pt x="780" y="2618"/>
                      <a:pt x="779" y="2618"/>
                      <a:pt x="779" y="2618"/>
                    </a:cubicBezTo>
                    <a:lnTo>
                      <a:pt x="72" y="2932"/>
                    </a:lnTo>
                    <a:cubicBezTo>
                      <a:pt x="28" y="2951"/>
                      <a:pt x="0" y="2994"/>
                      <a:pt x="0" y="3042"/>
                    </a:cubicBezTo>
                    <a:lnTo>
                      <a:pt x="0" y="5060"/>
                    </a:lnTo>
                    <a:cubicBezTo>
                      <a:pt x="0" y="5105"/>
                      <a:pt x="24" y="5145"/>
                      <a:pt x="63" y="5166"/>
                    </a:cubicBezTo>
                    <a:lnTo>
                      <a:pt x="772" y="5555"/>
                    </a:lnTo>
                    <a:cubicBezTo>
                      <a:pt x="772" y="5555"/>
                      <a:pt x="790" y="5566"/>
                      <a:pt x="813" y="5568"/>
                    </a:cubicBezTo>
                    <a:cubicBezTo>
                      <a:pt x="833" y="5571"/>
                      <a:pt x="847" y="5568"/>
                      <a:pt x="847" y="5568"/>
                    </a:cubicBezTo>
                    <a:lnTo>
                      <a:pt x="1231" y="5513"/>
                    </a:lnTo>
                    <a:lnTo>
                      <a:pt x="1231" y="5735"/>
                    </a:lnTo>
                    <a:cubicBezTo>
                      <a:pt x="1231" y="5779"/>
                      <a:pt x="1255" y="5820"/>
                      <a:pt x="1294" y="5841"/>
                    </a:cubicBezTo>
                    <a:lnTo>
                      <a:pt x="3386" y="6987"/>
                    </a:lnTo>
                    <a:cubicBezTo>
                      <a:pt x="3386" y="6987"/>
                      <a:pt x="3409" y="7001"/>
                      <a:pt x="3440" y="7002"/>
                    </a:cubicBezTo>
                    <a:cubicBezTo>
                      <a:pt x="3463" y="7004"/>
                      <a:pt x="3486" y="6995"/>
                      <a:pt x="3486" y="6995"/>
                    </a:cubicBezTo>
                    <a:lnTo>
                      <a:pt x="3486" y="6994"/>
                    </a:lnTo>
                    <a:lnTo>
                      <a:pt x="3486" y="6994"/>
                    </a:lnTo>
                    <a:lnTo>
                      <a:pt x="6420" y="5879"/>
                    </a:lnTo>
                    <a:lnTo>
                      <a:pt x="7592" y="5433"/>
                    </a:lnTo>
                    <a:cubicBezTo>
                      <a:pt x="7639" y="5416"/>
                      <a:pt x="7670" y="5371"/>
                      <a:pt x="7670" y="5321"/>
                    </a:cubicBezTo>
                    <a:lnTo>
                      <a:pt x="7670" y="2832"/>
                    </a:lnTo>
                    <a:cubicBezTo>
                      <a:pt x="7671" y="2779"/>
                      <a:pt x="7636" y="2732"/>
                      <a:pt x="7585" y="2716"/>
                    </a:cubicBezTo>
                    <a:close/>
                    <a:moveTo>
                      <a:pt x="337" y="4559"/>
                    </a:moveTo>
                    <a:cubicBezTo>
                      <a:pt x="337" y="4571"/>
                      <a:pt x="331" y="4583"/>
                      <a:pt x="321" y="4591"/>
                    </a:cubicBezTo>
                    <a:cubicBezTo>
                      <a:pt x="313" y="4596"/>
                      <a:pt x="305" y="4599"/>
                      <a:pt x="296" y="4599"/>
                    </a:cubicBezTo>
                    <a:cubicBezTo>
                      <a:pt x="293" y="4599"/>
                      <a:pt x="289" y="4598"/>
                      <a:pt x="286" y="4597"/>
                    </a:cubicBezTo>
                    <a:lnTo>
                      <a:pt x="151" y="4560"/>
                    </a:lnTo>
                    <a:cubicBezTo>
                      <a:pt x="134" y="4555"/>
                      <a:pt x="122" y="4539"/>
                      <a:pt x="122" y="4521"/>
                    </a:cubicBezTo>
                    <a:lnTo>
                      <a:pt x="122" y="4147"/>
                    </a:lnTo>
                    <a:cubicBezTo>
                      <a:pt x="122" y="4136"/>
                      <a:pt x="126" y="4125"/>
                      <a:pt x="135" y="4117"/>
                    </a:cubicBezTo>
                    <a:cubicBezTo>
                      <a:pt x="143" y="4109"/>
                      <a:pt x="155" y="4106"/>
                      <a:pt x="166" y="4107"/>
                    </a:cubicBezTo>
                    <a:lnTo>
                      <a:pt x="300" y="4120"/>
                    </a:lnTo>
                    <a:cubicBezTo>
                      <a:pt x="321" y="4122"/>
                      <a:pt x="336" y="4139"/>
                      <a:pt x="336" y="4160"/>
                    </a:cubicBezTo>
                    <a:lnTo>
                      <a:pt x="336" y="4559"/>
                    </a:lnTo>
                    <a:lnTo>
                      <a:pt x="337" y="4559"/>
                    </a:lnTo>
                    <a:close/>
                    <a:moveTo>
                      <a:pt x="337" y="3761"/>
                    </a:moveTo>
                    <a:cubicBezTo>
                      <a:pt x="337" y="3782"/>
                      <a:pt x="321" y="3800"/>
                      <a:pt x="300" y="3802"/>
                    </a:cubicBezTo>
                    <a:lnTo>
                      <a:pt x="165" y="3813"/>
                    </a:lnTo>
                    <a:lnTo>
                      <a:pt x="162" y="3813"/>
                    </a:lnTo>
                    <a:cubicBezTo>
                      <a:pt x="152" y="3813"/>
                      <a:pt x="142" y="3809"/>
                      <a:pt x="135" y="3802"/>
                    </a:cubicBezTo>
                    <a:cubicBezTo>
                      <a:pt x="126" y="3795"/>
                      <a:pt x="122" y="3784"/>
                      <a:pt x="122" y="3773"/>
                    </a:cubicBezTo>
                    <a:lnTo>
                      <a:pt x="122" y="3398"/>
                    </a:lnTo>
                    <a:cubicBezTo>
                      <a:pt x="122" y="3380"/>
                      <a:pt x="134" y="3364"/>
                      <a:pt x="152" y="3359"/>
                    </a:cubicBezTo>
                    <a:lnTo>
                      <a:pt x="286" y="3324"/>
                    </a:lnTo>
                    <a:cubicBezTo>
                      <a:pt x="298" y="3321"/>
                      <a:pt x="311" y="3323"/>
                      <a:pt x="321" y="3331"/>
                    </a:cubicBezTo>
                    <a:cubicBezTo>
                      <a:pt x="331" y="3339"/>
                      <a:pt x="337" y="3350"/>
                      <a:pt x="337" y="3363"/>
                    </a:cubicBezTo>
                    <a:lnTo>
                      <a:pt x="337" y="3761"/>
                    </a:lnTo>
                    <a:lnTo>
                      <a:pt x="337" y="3761"/>
                    </a:lnTo>
                    <a:close/>
                    <a:moveTo>
                      <a:pt x="729" y="4668"/>
                    </a:moveTo>
                    <a:cubicBezTo>
                      <a:pt x="729" y="4680"/>
                      <a:pt x="723" y="4692"/>
                      <a:pt x="714" y="4700"/>
                    </a:cubicBezTo>
                    <a:cubicBezTo>
                      <a:pt x="706" y="4705"/>
                      <a:pt x="698" y="4708"/>
                      <a:pt x="689" y="4708"/>
                    </a:cubicBezTo>
                    <a:cubicBezTo>
                      <a:pt x="686" y="4708"/>
                      <a:pt x="682" y="4707"/>
                      <a:pt x="678" y="4706"/>
                    </a:cubicBezTo>
                    <a:lnTo>
                      <a:pt x="494" y="4655"/>
                    </a:lnTo>
                    <a:cubicBezTo>
                      <a:pt x="477" y="4651"/>
                      <a:pt x="465" y="4635"/>
                      <a:pt x="465" y="4617"/>
                    </a:cubicBezTo>
                    <a:lnTo>
                      <a:pt x="465" y="4180"/>
                    </a:lnTo>
                    <a:cubicBezTo>
                      <a:pt x="465" y="4169"/>
                      <a:pt x="470" y="4158"/>
                      <a:pt x="478" y="4150"/>
                    </a:cubicBezTo>
                    <a:cubicBezTo>
                      <a:pt x="486" y="4143"/>
                      <a:pt x="498" y="4139"/>
                      <a:pt x="509" y="4140"/>
                    </a:cubicBezTo>
                    <a:lnTo>
                      <a:pt x="693" y="4158"/>
                    </a:lnTo>
                    <a:cubicBezTo>
                      <a:pt x="714" y="4160"/>
                      <a:pt x="729" y="4178"/>
                      <a:pt x="729" y="4198"/>
                    </a:cubicBezTo>
                    <a:lnTo>
                      <a:pt x="729" y="4668"/>
                    </a:lnTo>
                    <a:lnTo>
                      <a:pt x="729" y="4668"/>
                    </a:lnTo>
                    <a:close/>
                    <a:moveTo>
                      <a:pt x="729" y="3729"/>
                    </a:moveTo>
                    <a:cubicBezTo>
                      <a:pt x="729" y="3750"/>
                      <a:pt x="713" y="3767"/>
                      <a:pt x="692" y="3769"/>
                    </a:cubicBezTo>
                    <a:lnTo>
                      <a:pt x="508" y="3784"/>
                    </a:lnTo>
                    <a:lnTo>
                      <a:pt x="505" y="3784"/>
                    </a:lnTo>
                    <a:cubicBezTo>
                      <a:pt x="495" y="3784"/>
                      <a:pt x="485" y="3781"/>
                      <a:pt x="478" y="3774"/>
                    </a:cubicBezTo>
                    <a:cubicBezTo>
                      <a:pt x="469" y="3766"/>
                      <a:pt x="465" y="3756"/>
                      <a:pt x="465" y="3744"/>
                    </a:cubicBezTo>
                    <a:lnTo>
                      <a:pt x="465" y="3308"/>
                    </a:lnTo>
                    <a:cubicBezTo>
                      <a:pt x="465" y="3290"/>
                      <a:pt x="477" y="3274"/>
                      <a:pt x="495" y="3269"/>
                    </a:cubicBezTo>
                    <a:lnTo>
                      <a:pt x="679" y="3221"/>
                    </a:lnTo>
                    <a:cubicBezTo>
                      <a:pt x="691" y="3217"/>
                      <a:pt x="704" y="3220"/>
                      <a:pt x="714" y="3228"/>
                    </a:cubicBezTo>
                    <a:cubicBezTo>
                      <a:pt x="723" y="3235"/>
                      <a:pt x="729" y="3247"/>
                      <a:pt x="729" y="3260"/>
                    </a:cubicBezTo>
                    <a:lnTo>
                      <a:pt x="729" y="3729"/>
                    </a:lnTo>
                    <a:close/>
                    <a:moveTo>
                      <a:pt x="1737" y="4948"/>
                    </a:moveTo>
                    <a:cubicBezTo>
                      <a:pt x="1737" y="4960"/>
                      <a:pt x="1731" y="4972"/>
                      <a:pt x="1721" y="4980"/>
                    </a:cubicBezTo>
                    <a:cubicBezTo>
                      <a:pt x="1714" y="4985"/>
                      <a:pt x="1706" y="4988"/>
                      <a:pt x="1697" y="4988"/>
                    </a:cubicBezTo>
                    <a:cubicBezTo>
                      <a:pt x="1693" y="4988"/>
                      <a:pt x="1690" y="4987"/>
                      <a:pt x="1686" y="4986"/>
                    </a:cubicBezTo>
                    <a:lnTo>
                      <a:pt x="1449" y="4920"/>
                    </a:lnTo>
                    <a:cubicBezTo>
                      <a:pt x="1431" y="4916"/>
                      <a:pt x="1419" y="4900"/>
                      <a:pt x="1419" y="4882"/>
                    </a:cubicBezTo>
                    <a:lnTo>
                      <a:pt x="1419" y="4274"/>
                    </a:lnTo>
                    <a:cubicBezTo>
                      <a:pt x="1419" y="4262"/>
                      <a:pt x="1424" y="4251"/>
                      <a:pt x="1432" y="4244"/>
                    </a:cubicBezTo>
                    <a:cubicBezTo>
                      <a:pt x="1441" y="4236"/>
                      <a:pt x="1452" y="4232"/>
                      <a:pt x="1463" y="4233"/>
                    </a:cubicBezTo>
                    <a:lnTo>
                      <a:pt x="1701" y="4257"/>
                    </a:lnTo>
                    <a:cubicBezTo>
                      <a:pt x="1721" y="4259"/>
                      <a:pt x="1737" y="4276"/>
                      <a:pt x="1737" y="4297"/>
                    </a:cubicBezTo>
                    <a:lnTo>
                      <a:pt x="1737" y="4948"/>
                    </a:lnTo>
                    <a:close/>
                    <a:moveTo>
                      <a:pt x="1737" y="3646"/>
                    </a:moveTo>
                    <a:cubicBezTo>
                      <a:pt x="1737" y="3667"/>
                      <a:pt x="1721" y="3684"/>
                      <a:pt x="1700" y="3686"/>
                    </a:cubicBezTo>
                    <a:lnTo>
                      <a:pt x="1463" y="3705"/>
                    </a:lnTo>
                    <a:cubicBezTo>
                      <a:pt x="1462" y="3706"/>
                      <a:pt x="1461" y="3706"/>
                      <a:pt x="1459" y="3706"/>
                    </a:cubicBezTo>
                    <a:cubicBezTo>
                      <a:pt x="1449" y="3706"/>
                      <a:pt x="1440" y="3702"/>
                      <a:pt x="1432" y="3695"/>
                    </a:cubicBezTo>
                    <a:cubicBezTo>
                      <a:pt x="1424" y="3687"/>
                      <a:pt x="1419" y="3677"/>
                      <a:pt x="1419" y="3665"/>
                    </a:cubicBezTo>
                    <a:lnTo>
                      <a:pt x="1419" y="3057"/>
                    </a:lnTo>
                    <a:cubicBezTo>
                      <a:pt x="1419" y="3039"/>
                      <a:pt x="1432" y="3023"/>
                      <a:pt x="1449" y="3018"/>
                    </a:cubicBezTo>
                    <a:lnTo>
                      <a:pt x="1687" y="2956"/>
                    </a:lnTo>
                    <a:cubicBezTo>
                      <a:pt x="1699" y="2953"/>
                      <a:pt x="1712" y="2955"/>
                      <a:pt x="1721" y="2963"/>
                    </a:cubicBezTo>
                    <a:cubicBezTo>
                      <a:pt x="1731" y="2970"/>
                      <a:pt x="1737" y="2982"/>
                      <a:pt x="1737" y="2995"/>
                    </a:cubicBezTo>
                    <a:lnTo>
                      <a:pt x="1737" y="3646"/>
                    </a:lnTo>
                    <a:close/>
                    <a:moveTo>
                      <a:pt x="1737" y="2344"/>
                    </a:moveTo>
                    <a:cubicBezTo>
                      <a:pt x="1737" y="2360"/>
                      <a:pt x="1728" y="2374"/>
                      <a:pt x="1713" y="2381"/>
                    </a:cubicBezTo>
                    <a:lnTo>
                      <a:pt x="1476" y="2486"/>
                    </a:lnTo>
                    <a:cubicBezTo>
                      <a:pt x="1471" y="2488"/>
                      <a:pt x="1465" y="2489"/>
                      <a:pt x="1460" y="2489"/>
                    </a:cubicBezTo>
                    <a:cubicBezTo>
                      <a:pt x="1452" y="2489"/>
                      <a:pt x="1444" y="2487"/>
                      <a:pt x="1437" y="2483"/>
                    </a:cubicBezTo>
                    <a:cubicBezTo>
                      <a:pt x="1426" y="2475"/>
                      <a:pt x="1419" y="2463"/>
                      <a:pt x="1419" y="2449"/>
                    </a:cubicBezTo>
                    <a:lnTo>
                      <a:pt x="1419" y="1841"/>
                    </a:lnTo>
                    <a:cubicBezTo>
                      <a:pt x="1419" y="1827"/>
                      <a:pt x="1426" y="1814"/>
                      <a:pt x="1438" y="1807"/>
                    </a:cubicBezTo>
                    <a:lnTo>
                      <a:pt x="1676" y="1659"/>
                    </a:lnTo>
                    <a:cubicBezTo>
                      <a:pt x="1688" y="1651"/>
                      <a:pt x="1704" y="1651"/>
                      <a:pt x="1716" y="1658"/>
                    </a:cubicBezTo>
                    <a:cubicBezTo>
                      <a:pt x="1729" y="1665"/>
                      <a:pt x="1737" y="1678"/>
                      <a:pt x="1737" y="1693"/>
                    </a:cubicBezTo>
                    <a:lnTo>
                      <a:pt x="1737" y="2344"/>
                    </a:lnTo>
                    <a:lnTo>
                      <a:pt x="1737" y="2344"/>
                    </a:lnTo>
                    <a:close/>
                    <a:moveTo>
                      <a:pt x="2329" y="5112"/>
                    </a:moveTo>
                    <a:cubicBezTo>
                      <a:pt x="2329" y="5124"/>
                      <a:pt x="2323" y="5136"/>
                      <a:pt x="2313" y="5144"/>
                    </a:cubicBezTo>
                    <a:cubicBezTo>
                      <a:pt x="2306" y="5149"/>
                      <a:pt x="2297" y="5152"/>
                      <a:pt x="2289" y="5152"/>
                    </a:cubicBezTo>
                    <a:cubicBezTo>
                      <a:pt x="2285" y="5152"/>
                      <a:pt x="2281" y="5152"/>
                      <a:pt x="2278" y="5151"/>
                    </a:cubicBezTo>
                    <a:lnTo>
                      <a:pt x="1960" y="5062"/>
                    </a:lnTo>
                    <a:cubicBezTo>
                      <a:pt x="1942" y="5058"/>
                      <a:pt x="1930" y="5042"/>
                      <a:pt x="1930" y="5024"/>
                    </a:cubicBezTo>
                    <a:lnTo>
                      <a:pt x="1930" y="4323"/>
                    </a:lnTo>
                    <a:cubicBezTo>
                      <a:pt x="1930" y="4312"/>
                      <a:pt x="1935" y="4301"/>
                      <a:pt x="1943" y="4293"/>
                    </a:cubicBezTo>
                    <a:cubicBezTo>
                      <a:pt x="1952" y="4286"/>
                      <a:pt x="1963" y="4282"/>
                      <a:pt x="1974" y="4283"/>
                    </a:cubicBezTo>
                    <a:lnTo>
                      <a:pt x="2292" y="4314"/>
                    </a:lnTo>
                    <a:cubicBezTo>
                      <a:pt x="2313" y="4316"/>
                      <a:pt x="2329" y="4334"/>
                      <a:pt x="2329" y="4354"/>
                    </a:cubicBezTo>
                    <a:lnTo>
                      <a:pt x="2329" y="5112"/>
                    </a:lnTo>
                    <a:close/>
                    <a:moveTo>
                      <a:pt x="2329" y="3597"/>
                    </a:moveTo>
                    <a:cubicBezTo>
                      <a:pt x="2329" y="3618"/>
                      <a:pt x="2313" y="3635"/>
                      <a:pt x="2292" y="3637"/>
                    </a:cubicBezTo>
                    <a:lnTo>
                      <a:pt x="1974" y="3663"/>
                    </a:lnTo>
                    <a:cubicBezTo>
                      <a:pt x="1973" y="3663"/>
                      <a:pt x="1971" y="3664"/>
                      <a:pt x="1970" y="3664"/>
                    </a:cubicBezTo>
                    <a:cubicBezTo>
                      <a:pt x="1960" y="3664"/>
                      <a:pt x="1951" y="3660"/>
                      <a:pt x="1943" y="3653"/>
                    </a:cubicBezTo>
                    <a:cubicBezTo>
                      <a:pt x="1935" y="3645"/>
                      <a:pt x="1930" y="3634"/>
                      <a:pt x="1930" y="3623"/>
                    </a:cubicBezTo>
                    <a:lnTo>
                      <a:pt x="1930" y="2923"/>
                    </a:lnTo>
                    <a:cubicBezTo>
                      <a:pt x="1930" y="2905"/>
                      <a:pt x="1942" y="2889"/>
                      <a:pt x="1960" y="2884"/>
                    </a:cubicBezTo>
                    <a:lnTo>
                      <a:pt x="2278" y="2800"/>
                    </a:lnTo>
                    <a:cubicBezTo>
                      <a:pt x="2290" y="2797"/>
                      <a:pt x="2303" y="2800"/>
                      <a:pt x="2313" y="2807"/>
                    </a:cubicBezTo>
                    <a:cubicBezTo>
                      <a:pt x="2323" y="2815"/>
                      <a:pt x="2329" y="2827"/>
                      <a:pt x="2329" y="2839"/>
                    </a:cubicBezTo>
                    <a:lnTo>
                      <a:pt x="2329" y="3597"/>
                    </a:lnTo>
                    <a:lnTo>
                      <a:pt x="2329" y="3597"/>
                    </a:lnTo>
                    <a:close/>
                    <a:moveTo>
                      <a:pt x="2329" y="2082"/>
                    </a:moveTo>
                    <a:cubicBezTo>
                      <a:pt x="2329" y="2098"/>
                      <a:pt x="2319" y="2112"/>
                      <a:pt x="2305" y="2119"/>
                    </a:cubicBezTo>
                    <a:lnTo>
                      <a:pt x="1987" y="2260"/>
                    </a:lnTo>
                    <a:cubicBezTo>
                      <a:pt x="1982" y="2262"/>
                      <a:pt x="1976" y="2263"/>
                      <a:pt x="1970" y="2263"/>
                    </a:cubicBezTo>
                    <a:cubicBezTo>
                      <a:pt x="1963" y="2263"/>
                      <a:pt x="1955" y="2261"/>
                      <a:pt x="1949" y="2257"/>
                    </a:cubicBezTo>
                    <a:cubicBezTo>
                      <a:pt x="1937" y="2249"/>
                      <a:pt x="1930" y="2236"/>
                      <a:pt x="1930" y="2223"/>
                    </a:cubicBezTo>
                    <a:lnTo>
                      <a:pt x="1930" y="1523"/>
                    </a:lnTo>
                    <a:cubicBezTo>
                      <a:pt x="1930" y="1509"/>
                      <a:pt x="1938" y="1496"/>
                      <a:pt x="1949" y="1489"/>
                    </a:cubicBezTo>
                    <a:lnTo>
                      <a:pt x="2267" y="1290"/>
                    </a:lnTo>
                    <a:cubicBezTo>
                      <a:pt x="2280" y="1282"/>
                      <a:pt x="2295" y="1282"/>
                      <a:pt x="2308" y="1289"/>
                    </a:cubicBezTo>
                    <a:cubicBezTo>
                      <a:pt x="2321" y="1296"/>
                      <a:pt x="2329" y="1310"/>
                      <a:pt x="2329" y="1324"/>
                    </a:cubicBezTo>
                    <a:lnTo>
                      <a:pt x="2329" y="2082"/>
                    </a:lnTo>
                    <a:lnTo>
                      <a:pt x="2329" y="2082"/>
                    </a:lnTo>
                    <a:close/>
                    <a:moveTo>
                      <a:pt x="3152" y="5341"/>
                    </a:moveTo>
                    <a:cubicBezTo>
                      <a:pt x="3152" y="5352"/>
                      <a:pt x="3147" y="5364"/>
                      <a:pt x="3139" y="5372"/>
                    </a:cubicBezTo>
                    <a:cubicBezTo>
                      <a:pt x="3124" y="5387"/>
                      <a:pt x="3104" y="5387"/>
                      <a:pt x="3098" y="5387"/>
                    </a:cubicBezTo>
                    <a:lnTo>
                      <a:pt x="3097" y="5387"/>
                    </a:lnTo>
                    <a:cubicBezTo>
                      <a:pt x="3018" y="5387"/>
                      <a:pt x="2710" y="5276"/>
                      <a:pt x="2650" y="5254"/>
                    </a:cubicBezTo>
                    <a:cubicBezTo>
                      <a:pt x="2634" y="5248"/>
                      <a:pt x="2623" y="5233"/>
                      <a:pt x="2623" y="5216"/>
                    </a:cubicBezTo>
                    <a:lnTo>
                      <a:pt x="2623" y="4391"/>
                    </a:lnTo>
                    <a:cubicBezTo>
                      <a:pt x="2623" y="4380"/>
                      <a:pt x="2628" y="4369"/>
                      <a:pt x="2636" y="4361"/>
                    </a:cubicBezTo>
                    <a:cubicBezTo>
                      <a:pt x="2645" y="4354"/>
                      <a:pt x="2656" y="4350"/>
                      <a:pt x="2667" y="4351"/>
                    </a:cubicBezTo>
                    <a:lnTo>
                      <a:pt x="3115" y="4395"/>
                    </a:lnTo>
                    <a:cubicBezTo>
                      <a:pt x="3136" y="4397"/>
                      <a:pt x="3152" y="4414"/>
                      <a:pt x="3152" y="4435"/>
                    </a:cubicBezTo>
                    <a:cubicBezTo>
                      <a:pt x="3152" y="4444"/>
                      <a:pt x="3152" y="5302"/>
                      <a:pt x="3152" y="5341"/>
                    </a:cubicBezTo>
                    <a:close/>
                    <a:moveTo>
                      <a:pt x="3152" y="3529"/>
                    </a:moveTo>
                    <a:cubicBezTo>
                      <a:pt x="3152" y="3550"/>
                      <a:pt x="3136" y="3567"/>
                      <a:pt x="3115" y="3569"/>
                    </a:cubicBezTo>
                    <a:lnTo>
                      <a:pt x="2667" y="3606"/>
                    </a:lnTo>
                    <a:cubicBezTo>
                      <a:pt x="2665" y="3606"/>
                      <a:pt x="2664" y="3606"/>
                      <a:pt x="2663" y="3606"/>
                    </a:cubicBezTo>
                    <a:cubicBezTo>
                      <a:pt x="2653" y="3606"/>
                      <a:pt x="2643" y="3602"/>
                      <a:pt x="2636" y="3595"/>
                    </a:cubicBezTo>
                    <a:cubicBezTo>
                      <a:pt x="2628" y="3588"/>
                      <a:pt x="2623" y="3577"/>
                      <a:pt x="2623" y="3566"/>
                    </a:cubicBezTo>
                    <a:lnTo>
                      <a:pt x="2623" y="2741"/>
                    </a:lnTo>
                    <a:cubicBezTo>
                      <a:pt x="2623" y="2722"/>
                      <a:pt x="2635" y="2706"/>
                      <a:pt x="2653" y="2702"/>
                    </a:cubicBezTo>
                    <a:lnTo>
                      <a:pt x="3101" y="2584"/>
                    </a:lnTo>
                    <a:cubicBezTo>
                      <a:pt x="3113" y="2581"/>
                      <a:pt x="3126" y="2583"/>
                      <a:pt x="3136" y="2591"/>
                    </a:cubicBezTo>
                    <a:cubicBezTo>
                      <a:pt x="3146" y="2599"/>
                      <a:pt x="3152" y="2610"/>
                      <a:pt x="3152" y="2623"/>
                    </a:cubicBezTo>
                    <a:lnTo>
                      <a:pt x="3152" y="3529"/>
                    </a:lnTo>
                    <a:lnTo>
                      <a:pt x="3152" y="3529"/>
                    </a:lnTo>
                    <a:close/>
                    <a:moveTo>
                      <a:pt x="3152" y="1717"/>
                    </a:moveTo>
                    <a:cubicBezTo>
                      <a:pt x="3152" y="1733"/>
                      <a:pt x="3142" y="1748"/>
                      <a:pt x="3128" y="1754"/>
                    </a:cubicBezTo>
                    <a:lnTo>
                      <a:pt x="2680" y="1953"/>
                    </a:lnTo>
                    <a:cubicBezTo>
                      <a:pt x="2674" y="1955"/>
                      <a:pt x="2669" y="1956"/>
                      <a:pt x="2663" y="1956"/>
                    </a:cubicBezTo>
                    <a:cubicBezTo>
                      <a:pt x="2656" y="1956"/>
                      <a:pt x="2648" y="1954"/>
                      <a:pt x="2641" y="1950"/>
                    </a:cubicBezTo>
                    <a:cubicBezTo>
                      <a:pt x="2630" y="1942"/>
                      <a:pt x="2623" y="1930"/>
                      <a:pt x="2623" y="1916"/>
                    </a:cubicBezTo>
                    <a:lnTo>
                      <a:pt x="2623" y="1091"/>
                    </a:lnTo>
                    <a:cubicBezTo>
                      <a:pt x="2623" y="1077"/>
                      <a:pt x="2630" y="1064"/>
                      <a:pt x="2642" y="1057"/>
                    </a:cubicBezTo>
                    <a:lnTo>
                      <a:pt x="3090" y="777"/>
                    </a:lnTo>
                    <a:cubicBezTo>
                      <a:pt x="3103" y="769"/>
                      <a:pt x="3118" y="769"/>
                      <a:pt x="3131" y="776"/>
                    </a:cubicBezTo>
                    <a:cubicBezTo>
                      <a:pt x="3144" y="783"/>
                      <a:pt x="3152" y="797"/>
                      <a:pt x="3152" y="811"/>
                    </a:cubicBezTo>
                    <a:lnTo>
                      <a:pt x="3152" y="1717"/>
                    </a:lnTo>
                    <a:lnTo>
                      <a:pt x="3152" y="1717"/>
                    </a:lnTo>
                    <a:close/>
                    <a:moveTo>
                      <a:pt x="4934" y="1266"/>
                    </a:moveTo>
                    <a:cubicBezTo>
                      <a:pt x="4934" y="1252"/>
                      <a:pt x="4941" y="1240"/>
                      <a:pt x="4952" y="1232"/>
                    </a:cubicBezTo>
                    <a:cubicBezTo>
                      <a:pt x="4963" y="1225"/>
                      <a:pt x="4978" y="1224"/>
                      <a:pt x="4990" y="1229"/>
                    </a:cubicBezTo>
                    <a:lnTo>
                      <a:pt x="5469" y="1436"/>
                    </a:lnTo>
                    <a:cubicBezTo>
                      <a:pt x="5483" y="1442"/>
                      <a:pt x="5493" y="1457"/>
                      <a:pt x="5493" y="1473"/>
                    </a:cubicBezTo>
                    <a:lnTo>
                      <a:pt x="5493" y="2187"/>
                    </a:lnTo>
                    <a:cubicBezTo>
                      <a:pt x="5493" y="2200"/>
                      <a:pt x="5487" y="2212"/>
                      <a:pt x="5477" y="2220"/>
                    </a:cubicBezTo>
                    <a:cubicBezTo>
                      <a:pt x="5470" y="2225"/>
                      <a:pt x="5461" y="2228"/>
                      <a:pt x="5453" y="2228"/>
                    </a:cubicBezTo>
                    <a:cubicBezTo>
                      <a:pt x="5449" y="2228"/>
                      <a:pt x="5445" y="2227"/>
                      <a:pt x="5441" y="2226"/>
                    </a:cubicBezTo>
                    <a:lnTo>
                      <a:pt x="4963" y="2079"/>
                    </a:lnTo>
                    <a:cubicBezTo>
                      <a:pt x="4946" y="2074"/>
                      <a:pt x="4934" y="2058"/>
                      <a:pt x="4934" y="2040"/>
                    </a:cubicBezTo>
                    <a:lnTo>
                      <a:pt x="4934" y="1266"/>
                    </a:lnTo>
                    <a:lnTo>
                      <a:pt x="4934" y="1266"/>
                    </a:lnTo>
                    <a:close/>
                    <a:moveTo>
                      <a:pt x="4934" y="2815"/>
                    </a:moveTo>
                    <a:cubicBezTo>
                      <a:pt x="4934" y="2803"/>
                      <a:pt x="4939" y="2791"/>
                      <a:pt x="4948" y="2784"/>
                    </a:cubicBezTo>
                    <a:cubicBezTo>
                      <a:pt x="4958" y="2776"/>
                      <a:pt x="4970" y="2773"/>
                      <a:pt x="4981" y="2775"/>
                    </a:cubicBezTo>
                    <a:lnTo>
                      <a:pt x="5460" y="2862"/>
                    </a:lnTo>
                    <a:cubicBezTo>
                      <a:pt x="5479" y="2866"/>
                      <a:pt x="5493" y="2882"/>
                      <a:pt x="5493" y="2902"/>
                    </a:cubicBezTo>
                    <a:lnTo>
                      <a:pt x="5493" y="3623"/>
                    </a:lnTo>
                    <a:cubicBezTo>
                      <a:pt x="5493" y="3634"/>
                      <a:pt x="5488" y="3645"/>
                      <a:pt x="5480" y="3653"/>
                    </a:cubicBezTo>
                    <a:cubicBezTo>
                      <a:pt x="5473" y="3660"/>
                      <a:pt x="5463" y="3664"/>
                      <a:pt x="5453" y="3664"/>
                    </a:cubicBezTo>
                    <a:cubicBezTo>
                      <a:pt x="5452" y="3664"/>
                      <a:pt x="5451" y="3663"/>
                      <a:pt x="5450" y="3663"/>
                    </a:cubicBezTo>
                    <a:lnTo>
                      <a:pt x="4971" y="3629"/>
                    </a:lnTo>
                    <a:cubicBezTo>
                      <a:pt x="4950" y="3628"/>
                      <a:pt x="4934" y="3610"/>
                      <a:pt x="4934" y="3589"/>
                    </a:cubicBezTo>
                    <a:lnTo>
                      <a:pt x="4934" y="2815"/>
                    </a:lnTo>
                    <a:close/>
                    <a:moveTo>
                      <a:pt x="3688" y="727"/>
                    </a:moveTo>
                    <a:cubicBezTo>
                      <a:pt x="3688" y="714"/>
                      <a:pt x="3695" y="701"/>
                      <a:pt x="3706" y="694"/>
                    </a:cubicBezTo>
                    <a:cubicBezTo>
                      <a:pt x="3718" y="686"/>
                      <a:pt x="3732" y="685"/>
                      <a:pt x="3744" y="690"/>
                    </a:cubicBezTo>
                    <a:lnTo>
                      <a:pt x="4424" y="984"/>
                    </a:lnTo>
                    <a:cubicBezTo>
                      <a:pt x="4439" y="991"/>
                      <a:pt x="4449" y="1005"/>
                      <a:pt x="4449" y="1021"/>
                    </a:cubicBezTo>
                    <a:lnTo>
                      <a:pt x="4449" y="1867"/>
                    </a:lnTo>
                    <a:cubicBezTo>
                      <a:pt x="4449" y="1879"/>
                      <a:pt x="4442" y="1891"/>
                      <a:pt x="4432" y="1899"/>
                    </a:cubicBezTo>
                    <a:cubicBezTo>
                      <a:pt x="4425" y="1904"/>
                      <a:pt x="4417" y="1907"/>
                      <a:pt x="4408" y="1907"/>
                    </a:cubicBezTo>
                    <a:cubicBezTo>
                      <a:pt x="4404" y="1907"/>
                      <a:pt x="4400" y="1906"/>
                      <a:pt x="4396" y="1905"/>
                    </a:cubicBezTo>
                    <a:lnTo>
                      <a:pt x="3717" y="1696"/>
                    </a:lnTo>
                    <a:cubicBezTo>
                      <a:pt x="3700" y="1691"/>
                      <a:pt x="3688" y="1675"/>
                      <a:pt x="3688" y="1658"/>
                    </a:cubicBezTo>
                    <a:lnTo>
                      <a:pt x="3688" y="727"/>
                    </a:lnTo>
                    <a:lnTo>
                      <a:pt x="3688" y="727"/>
                    </a:lnTo>
                    <a:close/>
                    <a:moveTo>
                      <a:pt x="3688" y="3518"/>
                    </a:moveTo>
                    <a:lnTo>
                      <a:pt x="3688" y="2588"/>
                    </a:lnTo>
                    <a:cubicBezTo>
                      <a:pt x="3688" y="2576"/>
                      <a:pt x="3694" y="2564"/>
                      <a:pt x="3703" y="2557"/>
                    </a:cubicBezTo>
                    <a:cubicBezTo>
                      <a:pt x="3712" y="2549"/>
                      <a:pt x="3724" y="2546"/>
                      <a:pt x="3736" y="2548"/>
                    </a:cubicBezTo>
                    <a:lnTo>
                      <a:pt x="4415" y="2672"/>
                    </a:lnTo>
                    <a:cubicBezTo>
                      <a:pt x="4434" y="2676"/>
                      <a:pt x="4448" y="2692"/>
                      <a:pt x="4448" y="2712"/>
                    </a:cubicBezTo>
                    <a:lnTo>
                      <a:pt x="4448" y="3557"/>
                    </a:lnTo>
                    <a:cubicBezTo>
                      <a:pt x="4448" y="3568"/>
                      <a:pt x="4444" y="3579"/>
                      <a:pt x="4436" y="3586"/>
                    </a:cubicBezTo>
                    <a:cubicBezTo>
                      <a:pt x="4428" y="3593"/>
                      <a:pt x="4418" y="3597"/>
                      <a:pt x="4408" y="3597"/>
                    </a:cubicBezTo>
                    <a:cubicBezTo>
                      <a:pt x="4407" y="3597"/>
                      <a:pt x="4407" y="3597"/>
                      <a:pt x="4406" y="3597"/>
                    </a:cubicBezTo>
                    <a:lnTo>
                      <a:pt x="3726" y="3558"/>
                    </a:lnTo>
                    <a:cubicBezTo>
                      <a:pt x="3705" y="3557"/>
                      <a:pt x="3688" y="3539"/>
                      <a:pt x="3688" y="3518"/>
                    </a:cubicBezTo>
                    <a:close/>
                    <a:moveTo>
                      <a:pt x="5014" y="6300"/>
                    </a:moveTo>
                    <a:cubicBezTo>
                      <a:pt x="5014" y="6317"/>
                      <a:pt x="5004" y="6331"/>
                      <a:pt x="4989" y="6338"/>
                    </a:cubicBezTo>
                    <a:lnTo>
                      <a:pt x="4099" y="6676"/>
                    </a:lnTo>
                    <a:cubicBezTo>
                      <a:pt x="4094" y="6677"/>
                      <a:pt x="4089" y="6678"/>
                      <a:pt x="4085" y="6678"/>
                    </a:cubicBezTo>
                    <a:cubicBezTo>
                      <a:pt x="4077" y="6678"/>
                      <a:pt x="4069" y="6676"/>
                      <a:pt x="4062" y="6671"/>
                    </a:cubicBezTo>
                    <a:cubicBezTo>
                      <a:pt x="4051" y="6664"/>
                      <a:pt x="4045" y="6651"/>
                      <a:pt x="4045" y="6638"/>
                    </a:cubicBezTo>
                    <a:lnTo>
                      <a:pt x="4045" y="4424"/>
                    </a:lnTo>
                    <a:cubicBezTo>
                      <a:pt x="4045" y="4403"/>
                      <a:pt x="4061" y="4385"/>
                      <a:pt x="4082" y="4384"/>
                    </a:cubicBezTo>
                    <a:lnTo>
                      <a:pt x="4972" y="4323"/>
                    </a:lnTo>
                    <a:cubicBezTo>
                      <a:pt x="4983" y="4323"/>
                      <a:pt x="4994" y="4327"/>
                      <a:pt x="5002" y="4334"/>
                    </a:cubicBezTo>
                    <a:cubicBezTo>
                      <a:pt x="5010" y="4342"/>
                      <a:pt x="5015" y="4352"/>
                      <a:pt x="5015" y="4364"/>
                    </a:cubicBezTo>
                    <a:lnTo>
                      <a:pt x="5015" y="6300"/>
                    </a:lnTo>
                    <a:lnTo>
                      <a:pt x="5014" y="6300"/>
                    </a:lnTo>
                    <a:close/>
                    <a:moveTo>
                      <a:pt x="6087" y="5892"/>
                    </a:moveTo>
                    <a:cubicBezTo>
                      <a:pt x="6087" y="5909"/>
                      <a:pt x="6076" y="5924"/>
                      <a:pt x="6061" y="5930"/>
                    </a:cubicBezTo>
                    <a:lnTo>
                      <a:pt x="5467" y="6156"/>
                    </a:lnTo>
                    <a:cubicBezTo>
                      <a:pt x="5462" y="6157"/>
                      <a:pt x="5458" y="6158"/>
                      <a:pt x="5453" y="6158"/>
                    </a:cubicBezTo>
                    <a:cubicBezTo>
                      <a:pt x="5445" y="6158"/>
                      <a:pt x="5437" y="6156"/>
                      <a:pt x="5430" y="6151"/>
                    </a:cubicBezTo>
                    <a:cubicBezTo>
                      <a:pt x="5419" y="6144"/>
                      <a:pt x="5413" y="6131"/>
                      <a:pt x="5413" y="6118"/>
                    </a:cubicBezTo>
                    <a:lnTo>
                      <a:pt x="5413" y="4331"/>
                    </a:lnTo>
                    <a:cubicBezTo>
                      <a:pt x="5413" y="4310"/>
                      <a:pt x="5429" y="4293"/>
                      <a:pt x="5450" y="4291"/>
                    </a:cubicBezTo>
                    <a:lnTo>
                      <a:pt x="6044" y="4251"/>
                    </a:lnTo>
                    <a:cubicBezTo>
                      <a:pt x="6055" y="4250"/>
                      <a:pt x="6066" y="4254"/>
                      <a:pt x="6074" y="4262"/>
                    </a:cubicBezTo>
                    <a:cubicBezTo>
                      <a:pt x="6082" y="4269"/>
                      <a:pt x="6087" y="4280"/>
                      <a:pt x="6087" y="4291"/>
                    </a:cubicBezTo>
                    <a:lnTo>
                      <a:pt x="6087" y="5892"/>
                    </a:lnTo>
                    <a:close/>
                    <a:moveTo>
                      <a:pt x="6258" y="3660"/>
                    </a:moveTo>
                    <a:cubicBezTo>
                      <a:pt x="6258" y="3671"/>
                      <a:pt x="6253" y="3682"/>
                      <a:pt x="6245" y="3690"/>
                    </a:cubicBezTo>
                    <a:cubicBezTo>
                      <a:pt x="6238" y="3697"/>
                      <a:pt x="6228" y="3701"/>
                      <a:pt x="6218" y="3701"/>
                    </a:cubicBezTo>
                    <a:lnTo>
                      <a:pt x="6215" y="3701"/>
                    </a:lnTo>
                    <a:lnTo>
                      <a:pt x="5860" y="3680"/>
                    </a:lnTo>
                    <a:cubicBezTo>
                      <a:pt x="5839" y="3679"/>
                      <a:pt x="5822" y="3662"/>
                      <a:pt x="5822" y="3640"/>
                    </a:cubicBezTo>
                    <a:lnTo>
                      <a:pt x="5822" y="2977"/>
                    </a:lnTo>
                    <a:cubicBezTo>
                      <a:pt x="5822" y="2965"/>
                      <a:pt x="5828" y="2953"/>
                      <a:pt x="5837" y="2946"/>
                    </a:cubicBezTo>
                    <a:cubicBezTo>
                      <a:pt x="5846" y="2938"/>
                      <a:pt x="5858" y="2935"/>
                      <a:pt x="5870" y="2937"/>
                    </a:cubicBezTo>
                    <a:lnTo>
                      <a:pt x="6225" y="3002"/>
                    </a:lnTo>
                    <a:cubicBezTo>
                      <a:pt x="6244" y="3005"/>
                      <a:pt x="6258" y="3022"/>
                      <a:pt x="6258" y="3041"/>
                    </a:cubicBezTo>
                    <a:lnTo>
                      <a:pt x="6258" y="3660"/>
                    </a:lnTo>
                    <a:lnTo>
                      <a:pt x="6258" y="3660"/>
                    </a:lnTo>
                    <a:close/>
                    <a:moveTo>
                      <a:pt x="6258" y="2422"/>
                    </a:moveTo>
                    <a:cubicBezTo>
                      <a:pt x="6258" y="2435"/>
                      <a:pt x="6252" y="2447"/>
                      <a:pt x="6242" y="2455"/>
                    </a:cubicBezTo>
                    <a:cubicBezTo>
                      <a:pt x="6235" y="2460"/>
                      <a:pt x="6226" y="2463"/>
                      <a:pt x="6218" y="2463"/>
                    </a:cubicBezTo>
                    <a:cubicBezTo>
                      <a:pt x="6214" y="2463"/>
                      <a:pt x="6210" y="2462"/>
                      <a:pt x="6206" y="2461"/>
                    </a:cubicBezTo>
                    <a:lnTo>
                      <a:pt x="5851" y="2352"/>
                    </a:lnTo>
                    <a:cubicBezTo>
                      <a:pt x="5834" y="2346"/>
                      <a:pt x="5823" y="2331"/>
                      <a:pt x="5823" y="2313"/>
                    </a:cubicBezTo>
                    <a:lnTo>
                      <a:pt x="5823" y="1650"/>
                    </a:lnTo>
                    <a:cubicBezTo>
                      <a:pt x="5823" y="1636"/>
                      <a:pt x="5829" y="1624"/>
                      <a:pt x="5841" y="1616"/>
                    </a:cubicBezTo>
                    <a:cubicBezTo>
                      <a:pt x="5852" y="1609"/>
                      <a:pt x="5866" y="1608"/>
                      <a:pt x="5879" y="1613"/>
                    </a:cubicBezTo>
                    <a:lnTo>
                      <a:pt x="6234" y="1766"/>
                    </a:lnTo>
                    <a:cubicBezTo>
                      <a:pt x="6249" y="1773"/>
                      <a:pt x="6258" y="1787"/>
                      <a:pt x="6258" y="1803"/>
                    </a:cubicBezTo>
                    <a:lnTo>
                      <a:pt x="6258" y="2422"/>
                    </a:lnTo>
                    <a:lnTo>
                      <a:pt x="6258" y="2422"/>
                    </a:lnTo>
                    <a:close/>
                    <a:moveTo>
                      <a:pt x="6968" y="4762"/>
                    </a:moveTo>
                    <a:cubicBezTo>
                      <a:pt x="6968" y="4781"/>
                      <a:pt x="6954" y="4798"/>
                      <a:pt x="6935" y="4801"/>
                    </a:cubicBezTo>
                    <a:lnTo>
                      <a:pt x="6677" y="4851"/>
                    </a:lnTo>
                    <a:cubicBezTo>
                      <a:pt x="6674" y="4852"/>
                      <a:pt x="6672" y="4852"/>
                      <a:pt x="6669" y="4852"/>
                    </a:cubicBezTo>
                    <a:cubicBezTo>
                      <a:pt x="6660" y="4852"/>
                      <a:pt x="6651" y="4848"/>
                      <a:pt x="6644" y="4842"/>
                    </a:cubicBezTo>
                    <a:cubicBezTo>
                      <a:pt x="6635" y="4835"/>
                      <a:pt x="6629" y="4824"/>
                      <a:pt x="6629" y="4812"/>
                    </a:cubicBezTo>
                    <a:lnTo>
                      <a:pt x="6629" y="4249"/>
                    </a:lnTo>
                    <a:cubicBezTo>
                      <a:pt x="6629" y="4228"/>
                      <a:pt x="6646" y="4210"/>
                      <a:pt x="6667" y="4209"/>
                    </a:cubicBezTo>
                    <a:lnTo>
                      <a:pt x="6925" y="4191"/>
                    </a:lnTo>
                    <a:cubicBezTo>
                      <a:pt x="6936" y="4191"/>
                      <a:pt x="6947" y="4195"/>
                      <a:pt x="6955" y="4202"/>
                    </a:cubicBezTo>
                    <a:cubicBezTo>
                      <a:pt x="6963" y="4210"/>
                      <a:pt x="6968" y="4220"/>
                      <a:pt x="6968" y="4232"/>
                    </a:cubicBezTo>
                    <a:lnTo>
                      <a:pt x="6968" y="4762"/>
                    </a:lnTo>
                    <a:lnTo>
                      <a:pt x="6968" y="4762"/>
                    </a:lnTo>
                    <a:close/>
                    <a:moveTo>
                      <a:pt x="6968" y="3701"/>
                    </a:moveTo>
                    <a:cubicBezTo>
                      <a:pt x="6968" y="3712"/>
                      <a:pt x="6963" y="3723"/>
                      <a:pt x="6955" y="3730"/>
                    </a:cubicBezTo>
                    <a:cubicBezTo>
                      <a:pt x="6947" y="3737"/>
                      <a:pt x="6938" y="3741"/>
                      <a:pt x="6927" y="3741"/>
                    </a:cubicBezTo>
                    <a:lnTo>
                      <a:pt x="6925" y="3741"/>
                    </a:lnTo>
                    <a:lnTo>
                      <a:pt x="6667" y="3726"/>
                    </a:lnTo>
                    <a:cubicBezTo>
                      <a:pt x="6646" y="3725"/>
                      <a:pt x="6629" y="3708"/>
                      <a:pt x="6629" y="3686"/>
                    </a:cubicBezTo>
                    <a:lnTo>
                      <a:pt x="6629" y="3124"/>
                    </a:lnTo>
                    <a:cubicBezTo>
                      <a:pt x="6629" y="3112"/>
                      <a:pt x="6634" y="3101"/>
                      <a:pt x="6644" y="3093"/>
                    </a:cubicBezTo>
                    <a:cubicBezTo>
                      <a:pt x="6653" y="3085"/>
                      <a:pt x="6665" y="3082"/>
                      <a:pt x="6677" y="3084"/>
                    </a:cubicBezTo>
                    <a:lnTo>
                      <a:pt x="6934" y="3131"/>
                    </a:lnTo>
                    <a:cubicBezTo>
                      <a:pt x="6953" y="3135"/>
                      <a:pt x="6967" y="3151"/>
                      <a:pt x="6967" y="3171"/>
                    </a:cubicBezTo>
                    <a:lnTo>
                      <a:pt x="6967" y="3701"/>
                    </a:lnTo>
                    <a:lnTo>
                      <a:pt x="6968" y="3701"/>
                    </a:lnTo>
                    <a:close/>
                    <a:moveTo>
                      <a:pt x="7404" y="4678"/>
                    </a:moveTo>
                    <a:cubicBezTo>
                      <a:pt x="7404" y="4697"/>
                      <a:pt x="7390" y="4714"/>
                      <a:pt x="7371" y="4717"/>
                    </a:cubicBezTo>
                    <a:lnTo>
                      <a:pt x="7165" y="4757"/>
                    </a:lnTo>
                    <a:cubicBezTo>
                      <a:pt x="7162" y="4757"/>
                      <a:pt x="7160" y="4758"/>
                      <a:pt x="7157" y="4758"/>
                    </a:cubicBezTo>
                    <a:cubicBezTo>
                      <a:pt x="7148" y="4758"/>
                      <a:pt x="7139" y="4754"/>
                      <a:pt x="7132" y="4748"/>
                    </a:cubicBezTo>
                    <a:cubicBezTo>
                      <a:pt x="7122" y="4741"/>
                      <a:pt x="7117" y="4729"/>
                      <a:pt x="7117" y="4717"/>
                    </a:cubicBezTo>
                    <a:lnTo>
                      <a:pt x="7117" y="4216"/>
                    </a:lnTo>
                    <a:cubicBezTo>
                      <a:pt x="7117" y="4195"/>
                      <a:pt x="7134" y="4177"/>
                      <a:pt x="7155" y="4176"/>
                    </a:cubicBezTo>
                    <a:lnTo>
                      <a:pt x="7361" y="4162"/>
                    </a:lnTo>
                    <a:cubicBezTo>
                      <a:pt x="7372" y="4161"/>
                      <a:pt x="7383" y="4165"/>
                      <a:pt x="7391" y="4172"/>
                    </a:cubicBezTo>
                    <a:cubicBezTo>
                      <a:pt x="7399" y="4180"/>
                      <a:pt x="7404" y="4191"/>
                      <a:pt x="7404" y="4202"/>
                    </a:cubicBezTo>
                    <a:lnTo>
                      <a:pt x="7404" y="4678"/>
                    </a:lnTo>
                    <a:lnTo>
                      <a:pt x="7404" y="4678"/>
                    </a:lnTo>
                    <a:close/>
                    <a:moveTo>
                      <a:pt x="7404" y="3726"/>
                    </a:moveTo>
                    <a:cubicBezTo>
                      <a:pt x="7404" y="3737"/>
                      <a:pt x="7399" y="3748"/>
                      <a:pt x="7391" y="3755"/>
                    </a:cubicBezTo>
                    <a:cubicBezTo>
                      <a:pt x="7384" y="3762"/>
                      <a:pt x="7374" y="3766"/>
                      <a:pt x="7364" y="3766"/>
                    </a:cubicBezTo>
                    <a:cubicBezTo>
                      <a:pt x="7363" y="3766"/>
                      <a:pt x="7362" y="3766"/>
                      <a:pt x="7361" y="3766"/>
                    </a:cubicBezTo>
                    <a:lnTo>
                      <a:pt x="7155" y="3754"/>
                    </a:lnTo>
                    <a:cubicBezTo>
                      <a:pt x="7134" y="3753"/>
                      <a:pt x="7117" y="3736"/>
                      <a:pt x="7117" y="3714"/>
                    </a:cubicBezTo>
                    <a:lnTo>
                      <a:pt x="7117" y="3219"/>
                    </a:lnTo>
                    <a:cubicBezTo>
                      <a:pt x="7117" y="3207"/>
                      <a:pt x="7122" y="3196"/>
                      <a:pt x="7131" y="3188"/>
                    </a:cubicBezTo>
                    <a:cubicBezTo>
                      <a:pt x="7140" y="3181"/>
                      <a:pt x="7152" y="3177"/>
                      <a:pt x="7164" y="3179"/>
                    </a:cubicBezTo>
                    <a:lnTo>
                      <a:pt x="7370" y="3210"/>
                    </a:lnTo>
                    <a:cubicBezTo>
                      <a:pt x="7390" y="3213"/>
                      <a:pt x="7404" y="3230"/>
                      <a:pt x="7404" y="3250"/>
                    </a:cubicBezTo>
                    <a:lnTo>
                      <a:pt x="7404" y="3726"/>
                    </a:lnTo>
                    <a:lnTo>
                      <a:pt x="7404" y="37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9A2B072-9395-4C94-B733-83B80894B15B}"/>
              </a:ext>
            </a:extLst>
          </p:cNvPr>
          <p:cNvGrpSpPr/>
          <p:nvPr/>
        </p:nvGrpSpPr>
        <p:grpSpPr>
          <a:xfrm>
            <a:off x="3955196" y="1768089"/>
            <a:ext cx="1971676" cy="2276603"/>
            <a:chOff x="3955196" y="1768089"/>
            <a:chExt cx="1971676" cy="2276603"/>
          </a:xfrm>
        </p:grpSpPr>
        <p:sp>
          <p:nvSpPr>
            <p:cNvPr id="14" name="işľiḋé">
              <a:extLst>
                <a:ext uri="{FF2B5EF4-FFF2-40B4-BE49-F238E27FC236}">
                  <a16:creationId xmlns:a16="http://schemas.microsoft.com/office/drawing/2014/main" id="{FC575078-7C1A-49FC-83BA-5F55A0898947}"/>
                </a:ext>
              </a:extLst>
            </p:cNvPr>
            <p:cNvSpPr/>
            <p:nvPr/>
          </p:nvSpPr>
          <p:spPr>
            <a:xfrm>
              <a:off x="3955196" y="1768089"/>
              <a:ext cx="1971675" cy="1863646"/>
            </a:xfrm>
            <a:prstGeom prst="roundRect">
              <a:avLst>
                <a:gd name="adj" fmla="val 357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ïsļiḓè">
              <a:extLst>
                <a:ext uri="{FF2B5EF4-FFF2-40B4-BE49-F238E27FC236}">
                  <a16:creationId xmlns:a16="http://schemas.microsoft.com/office/drawing/2014/main" id="{20D99BE6-7B7B-451F-B3D2-171854C1BC0F}"/>
                </a:ext>
              </a:extLst>
            </p:cNvPr>
            <p:cNvSpPr/>
            <p:nvPr/>
          </p:nvSpPr>
          <p:spPr>
            <a:xfrm>
              <a:off x="3955197" y="2725784"/>
              <a:ext cx="1971675" cy="393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íṣļiḓe">
              <a:extLst>
                <a:ext uri="{FF2B5EF4-FFF2-40B4-BE49-F238E27FC236}">
                  <a16:creationId xmlns:a16="http://schemas.microsoft.com/office/drawing/2014/main" id="{96939358-6D85-4C59-8491-3F99E2C85AA3}"/>
                </a:ext>
              </a:extLst>
            </p:cNvPr>
            <p:cNvGrpSpPr/>
            <p:nvPr/>
          </p:nvGrpSpPr>
          <p:grpSpPr>
            <a:xfrm>
              <a:off x="4597951" y="3358551"/>
              <a:ext cx="686162" cy="686141"/>
              <a:chOff x="5309776" y="2581275"/>
              <a:chExt cx="1445408" cy="1445368"/>
            </a:xfrm>
          </p:grpSpPr>
          <p:sp>
            <p:nvSpPr>
              <p:cNvPr id="18" name="ísľíḓé">
                <a:extLst>
                  <a:ext uri="{FF2B5EF4-FFF2-40B4-BE49-F238E27FC236}">
                    <a16:creationId xmlns:a16="http://schemas.microsoft.com/office/drawing/2014/main" id="{17BBD5CD-0B70-4783-8119-48D69C56F7FD}"/>
                  </a:ext>
                </a:extLst>
              </p:cNvPr>
              <p:cNvSpPr/>
              <p:nvPr/>
            </p:nvSpPr>
            <p:spPr>
              <a:xfrm>
                <a:off x="5309776" y="2581275"/>
                <a:ext cx="1445408" cy="144536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îṧḻïďè">
                <a:extLst>
                  <a:ext uri="{FF2B5EF4-FFF2-40B4-BE49-F238E27FC236}">
                    <a16:creationId xmlns:a16="http://schemas.microsoft.com/office/drawing/2014/main" id="{91B87B8E-DB5F-4ED5-A547-54C22EAA938C}"/>
                  </a:ext>
                </a:extLst>
              </p:cNvPr>
              <p:cNvSpPr/>
              <p:nvPr/>
            </p:nvSpPr>
            <p:spPr bwMode="auto">
              <a:xfrm>
                <a:off x="5672508" y="2993284"/>
                <a:ext cx="718398" cy="613843"/>
              </a:xfrm>
              <a:custGeom>
                <a:avLst/>
                <a:gdLst>
                  <a:gd name="connsiteX0" fmla="*/ 560224 w 607107"/>
                  <a:gd name="connsiteY0" fmla="*/ 279860 h 518750"/>
                  <a:gd name="connsiteX1" fmla="*/ 582459 w 607107"/>
                  <a:gd name="connsiteY1" fmla="*/ 280220 h 518750"/>
                  <a:gd name="connsiteX2" fmla="*/ 606440 w 607107"/>
                  <a:gd name="connsiteY2" fmla="*/ 300513 h 518750"/>
                  <a:gd name="connsiteX3" fmla="*/ 596135 w 607107"/>
                  <a:gd name="connsiteY3" fmla="*/ 329751 h 518750"/>
                  <a:gd name="connsiteX4" fmla="*/ 571865 w 607107"/>
                  <a:gd name="connsiteY4" fmla="*/ 348793 h 518750"/>
                  <a:gd name="connsiteX5" fmla="*/ 371834 w 607107"/>
                  <a:gd name="connsiteY5" fmla="*/ 500269 h 518750"/>
                  <a:gd name="connsiteX6" fmla="*/ 134050 w 607107"/>
                  <a:gd name="connsiteY6" fmla="*/ 494210 h 518750"/>
                  <a:gd name="connsiteX7" fmla="*/ 67213 w 607107"/>
                  <a:gd name="connsiteY7" fmla="*/ 511040 h 518750"/>
                  <a:gd name="connsiteX8" fmla="*/ 61145 w 607107"/>
                  <a:gd name="connsiteY8" fmla="*/ 511040 h 518750"/>
                  <a:gd name="connsiteX9" fmla="*/ 59701 w 607107"/>
                  <a:gd name="connsiteY9" fmla="*/ 510560 h 518750"/>
                  <a:gd name="connsiteX10" fmla="*/ 55656 w 607107"/>
                  <a:gd name="connsiteY10" fmla="*/ 507674 h 518750"/>
                  <a:gd name="connsiteX11" fmla="*/ 7502 w 607107"/>
                  <a:gd name="connsiteY11" fmla="*/ 432081 h 518750"/>
                  <a:gd name="connsiteX12" fmla="*/ 1435 w 607107"/>
                  <a:gd name="connsiteY12" fmla="*/ 423521 h 518750"/>
                  <a:gd name="connsiteX13" fmla="*/ 183 w 607107"/>
                  <a:gd name="connsiteY13" fmla="*/ 417077 h 518750"/>
                  <a:gd name="connsiteX14" fmla="*/ 4131 w 607107"/>
                  <a:gd name="connsiteY14" fmla="*/ 411788 h 518750"/>
                  <a:gd name="connsiteX15" fmla="*/ 95527 w 607107"/>
                  <a:gd name="connsiteY15" fmla="*/ 376588 h 518750"/>
                  <a:gd name="connsiteX16" fmla="*/ 266570 w 607107"/>
                  <a:gd name="connsiteY16" fmla="*/ 330231 h 518750"/>
                  <a:gd name="connsiteX17" fmla="*/ 327147 w 607107"/>
                  <a:gd name="connsiteY17" fmla="*/ 372741 h 518750"/>
                  <a:gd name="connsiteX18" fmla="*/ 233536 w 607107"/>
                  <a:gd name="connsiteY18" fmla="*/ 417943 h 518750"/>
                  <a:gd name="connsiteX19" fmla="*/ 360084 w 607107"/>
                  <a:gd name="connsiteY19" fmla="*/ 366393 h 518750"/>
                  <a:gd name="connsiteX20" fmla="*/ 365285 w 607107"/>
                  <a:gd name="connsiteY20" fmla="*/ 359372 h 518750"/>
                  <a:gd name="connsiteX21" fmla="*/ 524482 w 607107"/>
                  <a:gd name="connsiteY21" fmla="*/ 291473 h 518750"/>
                  <a:gd name="connsiteX22" fmla="*/ 560224 w 607107"/>
                  <a:gd name="connsiteY22" fmla="*/ 279860 h 518750"/>
                  <a:gd name="connsiteX23" fmla="*/ 231201 w 607107"/>
                  <a:gd name="connsiteY23" fmla="*/ 114447 h 518750"/>
                  <a:gd name="connsiteX24" fmla="*/ 227733 w 607107"/>
                  <a:gd name="connsiteY24" fmla="*/ 115409 h 518750"/>
                  <a:gd name="connsiteX25" fmla="*/ 204232 w 607107"/>
                  <a:gd name="connsiteY25" fmla="*/ 127912 h 518750"/>
                  <a:gd name="connsiteX26" fmla="*/ 200572 w 607107"/>
                  <a:gd name="connsiteY26" fmla="*/ 136280 h 518750"/>
                  <a:gd name="connsiteX27" fmla="*/ 203269 w 607107"/>
                  <a:gd name="connsiteY27" fmla="*/ 146860 h 518750"/>
                  <a:gd name="connsiteX28" fmla="*/ 207410 w 607107"/>
                  <a:gd name="connsiteY28" fmla="*/ 151862 h 518750"/>
                  <a:gd name="connsiteX29" fmla="*/ 213960 w 607107"/>
                  <a:gd name="connsiteY29" fmla="*/ 151573 h 518750"/>
                  <a:gd name="connsiteX30" fmla="*/ 222340 w 607107"/>
                  <a:gd name="connsiteY30" fmla="*/ 147053 h 518750"/>
                  <a:gd name="connsiteX31" fmla="*/ 222340 w 607107"/>
                  <a:gd name="connsiteY31" fmla="*/ 230058 h 518750"/>
                  <a:gd name="connsiteX32" fmla="*/ 229756 w 607107"/>
                  <a:gd name="connsiteY32" fmla="*/ 237464 h 518750"/>
                  <a:gd name="connsiteX33" fmla="*/ 243433 w 607107"/>
                  <a:gd name="connsiteY33" fmla="*/ 237464 h 518750"/>
                  <a:gd name="connsiteX34" fmla="*/ 250850 w 607107"/>
                  <a:gd name="connsiteY34" fmla="*/ 230058 h 518750"/>
                  <a:gd name="connsiteX35" fmla="*/ 250850 w 607107"/>
                  <a:gd name="connsiteY35" fmla="*/ 121853 h 518750"/>
                  <a:gd name="connsiteX36" fmla="*/ 243433 w 607107"/>
                  <a:gd name="connsiteY36" fmla="*/ 114447 h 518750"/>
                  <a:gd name="connsiteX37" fmla="*/ 230719 w 607107"/>
                  <a:gd name="connsiteY37" fmla="*/ 76070 h 518750"/>
                  <a:gd name="connsiteX38" fmla="*/ 330794 w 607107"/>
                  <a:gd name="connsiteY38" fmla="*/ 176004 h 518750"/>
                  <a:gd name="connsiteX39" fmla="*/ 230719 w 607107"/>
                  <a:gd name="connsiteY39" fmla="*/ 275841 h 518750"/>
                  <a:gd name="connsiteX40" fmla="*/ 130741 w 607107"/>
                  <a:gd name="connsiteY40" fmla="*/ 176004 h 518750"/>
                  <a:gd name="connsiteX41" fmla="*/ 230719 w 607107"/>
                  <a:gd name="connsiteY41" fmla="*/ 76070 h 518750"/>
                  <a:gd name="connsiteX42" fmla="*/ 371906 w 607107"/>
                  <a:gd name="connsiteY42" fmla="*/ 39432 h 518750"/>
                  <a:gd name="connsiteX43" fmla="*/ 368246 w 607107"/>
                  <a:gd name="connsiteY43" fmla="*/ 40297 h 518750"/>
                  <a:gd name="connsiteX44" fmla="*/ 344168 w 607107"/>
                  <a:gd name="connsiteY44" fmla="*/ 53185 h 518750"/>
                  <a:gd name="connsiteX45" fmla="*/ 340412 w 607107"/>
                  <a:gd name="connsiteY45" fmla="*/ 61744 h 518750"/>
                  <a:gd name="connsiteX46" fmla="*/ 343109 w 607107"/>
                  <a:gd name="connsiteY46" fmla="*/ 72612 h 518750"/>
                  <a:gd name="connsiteX47" fmla="*/ 347443 w 607107"/>
                  <a:gd name="connsiteY47" fmla="*/ 77709 h 518750"/>
                  <a:gd name="connsiteX48" fmla="*/ 354089 w 607107"/>
                  <a:gd name="connsiteY48" fmla="*/ 77421 h 518750"/>
                  <a:gd name="connsiteX49" fmla="*/ 362757 w 607107"/>
                  <a:gd name="connsiteY49" fmla="*/ 72804 h 518750"/>
                  <a:gd name="connsiteX50" fmla="*/ 362757 w 607107"/>
                  <a:gd name="connsiteY50" fmla="*/ 157919 h 518750"/>
                  <a:gd name="connsiteX51" fmla="*/ 370365 w 607107"/>
                  <a:gd name="connsiteY51" fmla="*/ 165517 h 518750"/>
                  <a:gd name="connsiteX52" fmla="*/ 384331 w 607107"/>
                  <a:gd name="connsiteY52" fmla="*/ 165517 h 518750"/>
                  <a:gd name="connsiteX53" fmla="*/ 391939 w 607107"/>
                  <a:gd name="connsiteY53" fmla="*/ 157919 h 518750"/>
                  <a:gd name="connsiteX54" fmla="*/ 391939 w 607107"/>
                  <a:gd name="connsiteY54" fmla="*/ 47029 h 518750"/>
                  <a:gd name="connsiteX55" fmla="*/ 384331 w 607107"/>
                  <a:gd name="connsiteY55" fmla="*/ 39432 h 518750"/>
                  <a:gd name="connsiteX56" fmla="*/ 371328 w 607107"/>
                  <a:gd name="connsiteY56" fmla="*/ 0 h 518750"/>
                  <a:gd name="connsiteX57" fmla="*/ 473901 w 607107"/>
                  <a:gd name="connsiteY57" fmla="*/ 102426 h 518750"/>
                  <a:gd name="connsiteX58" fmla="*/ 371328 w 607107"/>
                  <a:gd name="connsiteY58" fmla="*/ 204852 h 518750"/>
                  <a:gd name="connsiteX59" fmla="*/ 342531 w 607107"/>
                  <a:gd name="connsiteY59" fmla="*/ 200717 h 518750"/>
                  <a:gd name="connsiteX60" fmla="*/ 348117 w 607107"/>
                  <a:gd name="connsiteY60" fmla="*/ 167440 h 518750"/>
                  <a:gd name="connsiteX61" fmla="*/ 274342 w 607107"/>
                  <a:gd name="connsiteY61" fmla="*/ 69150 h 518750"/>
                  <a:gd name="connsiteX62" fmla="*/ 371328 w 607107"/>
                  <a:gd name="connsiteY62" fmla="*/ 0 h 51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7107" h="518750">
                    <a:moveTo>
                      <a:pt x="560224" y="279860"/>
                    </a:moveTo>
                    <a:cubicBezTo>
                      <a:pt x="569819" y="278441"/>
                      <a:pt x="577162" y="279018"/>
                      <a:pt x="582459" y="280220"/>
                    </a:cubicBezTo>
                    <a:cubicBezTo>
                      <a:pt x="595268" y="283010"/>
                      <a:pt x="604032" y="289742"/>
                      <a:pt x="606440" y="300513"/>
                    </a:cubicBezTo>
                    <a:cubicBezTo>
                      <a:pt x="608751" y="310804"/>
                      <a:pt x="604995" y="322826"/>
                      <a:pt x="596135" y="329751"/>
                    </a:cubicBezTo>
                    <a:cubicBezTo>
                      <a:pt x="587949" y="336098"/>
                      <a:pt x="579762" y="342542"/>
                      <a:pt x="571865" y="348793"/>
                    </a:cubicBezTo>
                    <a:lnTo>
                      <a:pt x="371834" y="500269"/>
                    </a:lnTo>
                    <a:cubicBezTo>
                      <a:pt x="306826" y="545471"/>
                      <a:pt x="137614" y="493440"/>
                      <a:pt x="134050" y="494210"/>
                    </a:cubicBezTo>
                    <a:lnTo>
                      <a:pt x="67213" y="511040"/>
                    </a:lnTo>
                    <a:cubicBezTo>
                      <a:pt x="65479" y="511521"/>
                      <a:pt x="63264" y="511425"/>
                      <a:pt x="61145" y="511040"/>
                    </a:cubicBezTo>
                    <a:cubicBezTo>
                      <a:pt x="60567" y="510848"/>
                      <a:pt x="60086" y="510752"/>
                      <a:pt x="59701" y="510560"/>
                    </a:cubicBezTo>
                    <a:cubicBezTo>
                      <a:pt x="58063" y="510079"/>
                      <a:pt x="56715" y="509021"/>
                      <a:pt x="55656" y="507674"/>
                    </a:cubicBezTo>
                    <a:cubicBezTo>
                      <a:pt x="40150" y="486131"/>
                      <a:pt x="22430" y="453335"/>
                      <a:pt x="7502" y="432081"/>
                    </a:cubicBezTo>
                    <a:lnTo>
                      <a:pt x="1435" y="423521"/>
                    </a:lnTo>
                    <a:cubicBezTo>
                      <a:pt x="183" y="421694"/>
                      <a:pt x="-299" y="419289"/>
                      <a:pt x="183" y="417077"/>
                    </a:cubicBezTo>
                    <a:cubicBezTo>
                      <a:pt x="664" y="414865"/>
                      <a:pt x="1723" y="412750"/>
                      <a:pt x="4131" y="411788"/>
                    </a:cubicBezTo>
                    <a:lnTo>
                      <a:pt x="95527" y="376588"/>
                    </a:lnTo>
                    <a:cubicBezTo>
                      <a:pt x="155816" y="356487"/>
                      <a:pt x="154179" y="328885"/>
                      <a:pt x="266570" y="330231"/>
                    </a:cubicBezTo>
                    <a:cubicBezTo>
                      <a:pt x="296618" y="330520"/>
                      <a:pt x="351706" y="324172"/>
                      <a:pt x="327147" y="372741"/>
                    </a:cubicBezTo>
                    <a:cubicBezTo>
                      <a:pt x="316650" y="393515"/>
                      <a:pt x="281979" y="420059"/>
                      <a:pt x="233536" y="417943"/>
                    </a:cubicBezTo>
                    <a:cubicBezTo>
                      <a:pt x="233344" y="419193"/>
                      <a:pt x="327244" y="456605"/>
                      <a:pt x="360084" y="366393"/>
                    </a:cubicBezTo>
                    <a:cubicBezTo>
                      <a:pt x="360084" y="366393"/>
                      <a:pt x="361433" y="361007"/>
                      <a:pt x="365285" y="359372"/>
                    </a:cubicBezTo>
                    <a:cubicBezTo>
                      <a:pt x="389940" y="348793"/>
                      <a:pt x="522459" y="292338"/>
                      <a:pt x="524482" y="291473"/>
                    </a:cubicBezTo>
                    <a:cubicBezTo>
                      <a:pt x="538784" y="284693"/>
                      <a:pt x="550629" y="281278"/>
                      <a:pt x="560224" y="279860"/>
                    </a:cubicBezTo>
                    <a:close/>
                    <a:moveTo>
                      <a:pt x="231201" y="114447"/>
                    </a:moveTo>
                    <a:cubicBezTo>
                      <a:pt x="230045" y="114447"/>
                      <a:pt x="228793" y="114832"/>
                      <a:pt x="227733" y="115409"/>
                    </a:cubicBezTo>
                    <a:lnTo>
                      <a:pt x="204232" y="127912"/>
                    </a:lnTo>
                    <a:cubicBezTo>
                      <a:pt x="201246" y="129548"/>
                      <a:pt x="199705" y="133010"/>
                      <a:pt x="200572" y="136280"/>
                    </a:cubicBezTo>
                    <a:lnTo>
                      <a:pt x="203269" y="146860"/>
                    </a:lnTo>
                    <a:cubicBezTo>
                      <a:pt x="203847" y="149073"/>
                      <a:pt x="205388" y="150900"/>
                      <a:pt x="207410" y="151862"/>
                    </a:cubicBezTo>
                    <a:cubicBezTo>
                      <a:pt x="209529" y="152727"/>
                      <a:pt x="211937" y="152631"/>
                      <a:pt x="213960" y="151573"/>
                    </a:cubicBezTo>
                    <a:lnTo>
                      <a:pt x="222340" y="147053"/>
                    </a:lnTo>
                    <a:lnTo>
                      <a:pt x="222340" y="230058"/>
                    </a:lnTo>
                    <a:cubicBezTo>
                      <a:pt x="222340" y="234098"/>
                      <a:pt x="225711" y="237464"/>
                      <a:pt x="229756" y="237464"/>
                    </a:cubicBezTo>
                    <a:lnTo>
                      <a:pt x="243433" y="237464"/>
                    </a:lnTo>
                    <a:cubicBezTo>
                      <a:pt x="247479" y="237464"/>
                      <a:pt x="250850" y="234098"/>
                      <a:pt x="250850" y="230058"/>
                    </a:cubicBezTo>
                    <a:lnTo>
                      <a:pt x="250850" y="121853"/>
                    </a:lnTo>
                    <a:cubicBezTo>
                      <a:pt x="250850" y="117813"/>
                      <a:pt x="247479" y="114447"/>
                      <a:pt x="243433" y="114447"/>
                    </a:cubicBezTo>
                    <a:close/>
                    <a:moveTo>
                      <a:pt x="230719" y="76070"/>
                    </a:moveTo>
                    <a:cubicBezTo>
                      <a:pt x="286006" y="76070"/>
                      <a:pt x="330794" y="120795"/>
                      <a:pt x="330794" y="176004"/>
                    </a:cubicBezTo>
                    <a:cubicBezTo>
                      <a:pt x="330794" y="231116"/>
                      <a:pt x="286006" y="275841"/>
                      <a:pt x="230719" y="275841"/>
                    </a:cubicBezTo>
                    <a:cubicBezTo>
                      <a:pt x="175529" y="275841"/>
                      <a:pt x="130741" y="231116"/>
                      <a:pt x="130741" y="176004"/>
                    </a:cubicBezTo>
                    <a:cubicBezTo>
                      <a:pt x="130741" y="120795"/>
                      <a:pt x="175529" y="76070"/>
                      <a:pt x="230719" y="76070"/>
                    </a:cubicBezTo>
                    <a:close/>
                    <a:moveTo>
                      <a:pt x="371906" y="39432"/>
                    </a:moveTo>
                    <a:cubicBezTo>
                      <a:pt x="370654" y="39432"/>
                      <a:pt x="369402" y="39720"/>
                      <a:pt x="368246" y="40297"/>
                    </a:cubicBezTo>
                    <a:lnTo>
                      <a:pt x="344168" y="53185"/>
                    </a:lnTo>
                    <a:cubicBezTo>
                      <a:pt x="341086" y="54819"/>
                      <a:pt x="339545" y="58378"/>
                      <a:pt x="340412" y="61744"/>
                    </a:cubicBezTo>
                    <a:lnTo>
                      <a:pt x="343109" y="72612"/>
                    </a:lnTo>
                    <a:cubicBezTo>
                      <a:pt x="343687" y="74920"/>
                      <a:pt x="345324" y="76747"/>
                      <a:pt x="347443" y="77709"/>
                    </a:cubicBezTo>
                    <a:cubicBezTo>
                      <a:pt x="349562" y="78671"/>
                      <a:pt x="352066" y="78575"/>
                      <a:pt x="354089" y="77421"/>
                    </a:cubicBezTo>
                    <a:lnTo>
                      <a:pt x="362757" y="72804"/>
                    </a:lnTo>
                    <a:lnTo>
                      <a:pt x="362757" y="157919"/>
                    </a:lnTo>
                    <a:cubicBezTo>
                      <a:pt x="362757" y="162054"/>
                      <a:pt x="366224" y="165517"/>
                      <a:pt x="370365" y="165517"/>
                    </a:cubicBezTo>
                    <a:lnTo>
                      <a:pt x="384331" y="165517"/>
                    </a:lnTo>
                    <a:cubicBezTo>
                      <a:pt x="388568" y="165517"/>
                      <a:pt x="391939" y="162054"/>
                      <a:pt x="391939" y="157919"/>
                    </a:cubicBezTo>
                    <a:lnTo>
                      <a:pt x="391939" y="47029"/>
                    </a:lnTo>
                    <a:cubicBezTo>
                      <a:pt x="391939" y="42798"/>
                      <a:pt x="388568" y="39432"/>
                      <a:pt x="384331" y="39432"/>
                    </a:cubicBezTo>
                    <a:close/>
                    <a:moveTo>
                      <a:pt x="371328" y="0"/>
                    </a:moveTo>
                    <a:cubicBezTo>
                      <a:pt x="428056" y="0"/>
                      <a:pt x="473901" y="45875"/>
                      <a:pt x="473901" y="102426"/>
                    </a:cubicBezTo>
                    <a:cubicBezTo>
                      <a:pt x="473901" y="158977"/>
                      <a:pt x="428056" y="204852"/>
                      <a:pt x="371328" y="204852"/>
                    </a:cubicBezTo>
                    <a:cubicBezTo>
                      <a:pt x="361312" y="204852"/>
                      <a:pt x="351681" y="203409"/>
                      <a:pt x="342531" y="200717"/>
                    </a:cubicBezTo>
                    <a:cubicBezTo>
                      <a:pt x="346095" y="190234"/>
                      <a:pt x="348117" y="179077"/>
                      <a:pt x="348117" y="167440"/>
                    </a:cubicBezTo>
                    <a:cubicBezTo>
                      <a:pt x="348117" y="120892"/>
                      <a:pt x="317008" y="81556"/>
                      <a:pt x="274342" y="69150"/>
                    </a:cubicBezTo>
                    <a:cubicBezTo>
                      <a:pt x="288211" y="28949"/>
                      <a:pt x="326447" y="0"/>
                      <a:pt x="3713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7" name="îśľíḓe">
              <a:extLst>
                <a:ext uri="{FF2B5EF4-FFF2-40B4-BE49-F238E27FC236}">
                  <a16:creationId xmlns:a16="http://schemas.microsoft.com/office/drawing/2014/main" id="{87BEC5A7-1BA8-4FA0-936C-C021B949666B}"/>
                </a:ext>
              </a:extLst>
            </p:cNvPr>
            <p:cNvSpPr txBox="1"/>
            <p:nvPr/>
          </p:nvSpPr>
          <p:spPr>
            <a:xfrm>
              <a:off x="4163824" y="1814165"/>
              <a:ext cx="1553682" cy="79189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3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</a:t>
              </a:r>
              <a:r>
                <a:rPr lang="en-US" altLang="zh-CN" sz="1200" spc="30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A50C128-9D77-4B7E-B929-A5A2939F51B9}"/>
              </a:ext>
            </a:extLst>
          </p:cNvPr>
          <p:cNvGrpSpPr/>
          <p:nvPr/>
        </p:nvGrpSpPr>
        <p:grpSpPr>
          <a:xfrm>
            <a:off x="6265128" y="1768089"/>
            <a:ext cx="1971676" cy="2276603"/>
            <a:chOff x="6265128" y="1768089"/>
            <a:chExt cx="1971676" cy="2276603"/>
          </a:xfrm>
        </p:grpSpPr>
        <p:sp>
          <p:nvSpPr>
            <p:cNvPr id="21" name="i$ḻîḑê">
              <a:extLst>
                <a:ext uri="{FF2B5EF4-FFF2-40B4-BE49-F238E27FC236}">
                  <a16:creationId xmlns:a16="http://schemas.microsoft.com/office/drawing/2014/main" id="{51E7F0E5-3397-4AE2-9882-959C67B0B51D}"/>
                </a:ext>
              </a:extLst>
            </p:cNvPr>
            <p:cNvSpPr/>
            <p:nvPr/>
          </p:nvSpPr>
          <p:spPr>
            <a:xfrm>
              <a:off x="6265128" y="1768089"/>
              <a:ext cx="1971675" cy="1863646"/>
            </a:xfrm>
            <a:prstGeom prst="roundRect">
              <a:avLst>
                <a:gd name="adj" fmla="val 357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$ḷiďè">
              <a:extLst>
                <a:ext uri="{FF2B5EF4-FFF2-40B4-BE49-F238E27FC236}">
                  <a16:creationId xmlns:a16="http://schemas.microsoft.com/office/drawing/2014/main" id="{BDA48BC8-FC7B-4323-BE3A-9FD543B8F8E5}"/>
                </a:ext>
              </a:extLst>
            </p:cNvPr>
            <p:cNvSpPr/>
            <p:nvPr/>
          </p:nvSpPr>
          <p:spPr>
            <a:xfrm>
              <a:off x="6265129" y="2725784"/>
              <a:ext cx="1971675" cy="393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ïšḻiḋê">
              <a:extLst>
                <a:ext uri="{FF2B5EF4-FFF2-40B4-BE49-F238E27FC236}">
                  <a16:creationId xmlns:a16="http://schemas.microsoft.com/office/drawing/2014/main" id="{BE8D2E44-2E75-40E2-B3EF-04002E2BFC73}"/>
                </a:ext>
              </a:extLst>
            </p:cNvPr>
            <p:cNvGrpSpPr/>
            <p:nvPr/>
          </p:nvGrpSpPr>
          <p:grpSpPr>
            <a:xfrm>
              <a:off x="6907883" y="3358551"/>
              <a:ext cx="686162" cy="686141"/>
              <a:chOff x="5309776" y="2581275"/>
              <a:chExt cx="1445408" cy="1445368"/>
            </a:xfrm>
          </p:grpSpPr>
          <p:sp>
            <p:nvSpPr>
              <p:cNvPr id="25" name="î$ḷîdè">
                <a:extLst>
                  <a:ext uri="{FF2B5EF4-FFF2-40B4-BE49-F238E27FC236}">
                    <a16:creationId xmlns:a16="http://schemas.microsoft.com/office/drawing/2014/main" id="{72C24459-06D8-4049-B551-A782F81720F2}"/>
                  </a:ext>
                </a:extLst>
              </p:cNvPr>
              <p:cNvSpPr/>
              <p:nvPr/>
            </p:nvSpPr>
            <p:spPr>
              <a:xfrm>
                <a:off x="5309776" y="2581275"/>
                <a:ext cx="1445408" cy="144536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îsļíḋé">
                <a:extLst>
                  <a:ext uri="{FF2B5EF4-FFF2-40B4-BE49-F238E27FC236}">
                    <a16:creationId xmlns:a16="http://schemas.microsoft.com/office/drawing/2014/main" id="{E2A68F5D-F987-4A28-B041-F271025E994E}"/>
                  </a:ext>
                </a:extLst>
              </p:cNvPr>
              <p:cNvSpPr/>
              <p:nvPr/>
            </p:nvSpPr>
            <p:spPr bwMode="auto">
              <a:xfrm>
                <a:off x="5672508" y="2970157"/>
                <a:ext cx="718398" cy="6600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îśľíḓe">
              <a:extLst>
                <a:ext uri="{FF2B5EF4-FFF2-40B4-BE49-F238E27FC236}">
                  <a16:creationId xmlns:a16="http://schemas.microsoft.com/office/drawing/2014/main" id="{5072D52E-578E-4B80-9301-BBEE371AAB99}"/>
                </a:ext>
              </a:extLst>
            </p:cNvPr>
            <p:cNvSpPr txBox="1"/>
            <p:nvPr/>
          </p:nvSpPr>
          <p:spPr>
            <a:xfrm>
              <a:off x="6473756" y="1814165"/>
              <a:ext cx="1553682" cy="79189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0D7E398-76D1-438D-97F2-7929C576B867}"/>
              </a:ext>
            </a:extLst>
          </p:cNvPr>
          <p:cNvGrpSpPr/>
          <p:nvPr/>
        </p:nvGrpSpPr>
        <p:grpSpPr>
          <a:xfrm>
            <a:off x="8575061" y="1768089"/>
            <a:ext cx="1971676" cy="2276603"/>
            <a:chOff x="8575061" y="1768089"/>
            <a:chExt cx="1971676" cy="2276603"/>
          </a:xfrm>
        </p:grpSpPr>
        <p:sp>
          <p:nvSpPr>
            <p:cNvPr id="28" name="ïṥḷîdé">
              <a:extLst>
                <a:ext uri="{FF2B5EF4-FFF2-40B4-BE49-F238E27FC236}">
                  <a16:creationId xmlns:a16="http://schemas.microsoft.com/office/drawing/2014/main" id="{62527E31-9FF6-4710-A6E5-FA86DC26799E}"/>
                </a:ext>
              </a:extLst>
            </p:cNvPr>
            <p:cNvSpPr/>
            <p:nvPr/>
          </p:nvSpPr>
          <p:spPr>
            <a:xfrm>
              <a:off x="8575061" y="1768089"/>
              <a:ext cx="1971675" cy="1863646"/>
            </a:xfrm>
            <a:prstGeom prst="roundRect">
              <a:avLst>
                <a:gd name="adj" fmla="val 357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ślîḑe">
              <a:extLst>
                <a:ext uri="{FF2B5EF4-FFF2-40B4-BE49-F238E27FC236}">
                  <a16:creationId xmlns:a16="http://schemas.microsoft.com/office/drawing/2014/main" id="{F4710722-BAC5-42B0-BBA7-9E42EA1E03B5}"/>
                </a:ext>
              </a:extLst>
            </p:cNvPr>
            <p:cNvSpPr/>
            <p:nvPr/>
          </p:nvSpPr>
          <p:spPr>
            <a:xfrm>
              <a:off x="8575062" y="2725784"/>
              <a:ext cx="1971675" cy="393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ïšḻîďè">
              <a:extLst>
                <a:ext uri="{FF2B5EF4-FFF2-40B4-BE49-F238E27FC236}">
                  <a16:creationId xmlns:a16="http://schemas.microsoft.com/office/drawing/2014/main" id="{5F112EE3-3712-445D-9EC6-A885F394206F}"/>
                </a:ext>
              </a:extLst>
            </p:cNvPr>
            <p:cNvGrpSpPr/>
            <p:nvPr/>
          </p:nvGrpSpPr>
          <p:grpSpPr>
            <a:xfrm>
              <a:off x="9217815" y="3358551"/>
              <a:ext cx="686162" cy="686141"/>
              <a:chOff x="5309776" y="2581275"/>
              <a:chExt cx="1445408" cy="1445368"/>
            </a:xfrm>
          </p:grpSpPr>
          <p:sp>
            <p:nvSpPr>
              <p:cNvPr id="32" name="íṡļîḑè">
                <a:extLst>
                  <a:ext uri="{FF2B5EF4-FFF2-40B4-BE49-F238E27FC236}">
                    <a16:creationId xmlns:a16="http://schemas.microsoft.com/office/drawing/2014/main" id="{117B0379-557A-4B1C-9485-AC064F5F8023}"/>
                  </a:ext>
                </a:extLst>
              </p:cNvPr>
              <p:cNvSpPr/>
              <p:nvPr/>
            </p:nvSpPr>
            <p:spPr>
              <a:xfrm>
                <a:off x="5309776" y="2581275"/>
                <a:ext cx="1445408" cy="1445368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îsliḑé">
                <a:extLst>
                  <a:ext uri="{FF2B5EF4-FFF2-40B4-BE49-F238E27FC236}">
                    <a16:creationId xmlns:a16="http://schemas.microsoft.com/office/drawing/2014/main" id="{1D14DE8D-9AA5-45CC-BD58-D77CD84D5672}"/>
                  </a:ext>
                </a:extLst>
              </p:cNvPr>
              <p:cNvSpPr/>
              <p:nvPr/>
            </p:nvSpPr>
            <p:spPr bwMode="auto">
              <a:xfrm>
                <a:off x="5672508" y="2972766"/>
                <a:ext cx="718398" cy="654880"/>
              </a:xfrm>
              <a:custGeom>
                <a:avLst/>
                <a:gdLst>
                  <a:gd name="T0" fmla="*/ 3495 w 7671"/>
                  <a:gd name="T1" fmla="*/ 13 h 7004"/>
                  <a:gd name="T2" fmla="*/ 1231 w 7671"/>
                  <a:gd name="T3" fmla="*/ 2655 h 7004"/>
                  <a:gd name="T4" fmla="*/ 72 w 7671"/>
                  <a:gd name="T5" fmla="*/ 2932 h 7004"/>
                  <a:gd name="T6" fmla="*/ 847 w 7671"/>
                  <a:gd name="T7" fmla="*/ 5568 h 7004"/>
                  <a:gd name="T8" fmla="*/ 3486 w 7671"/>
                  <a:gd name="T9" fmla="*/ 6995 h 7004"/>
                  <a:gd name="T10" fmla="*/ 7670 w 7671"/>
                  <a:gd name="T11" fmla="*/ 2832 h 7004"/>
                  <a:gd name="T12" fmla="*/ 151 w 7671"/>
                  <a:gd name="T13" fmla="*/ 4560 h 7004"/>
                  <a:gd name="T14" fmla="*/ 336 w 7671"/>
                  <a:gd name="T15" fmla="*/ 4160 h 7004"/>
                  <a:gd name="T16" fmla="*/ 162 w 7671"/>
                  <a:gd name="T17" fmla="*/ 3813 h 7004"/>
                  <a:gd name="T18" fmla="*/ 321 w 7671"/>
                  <a:gd name="T19" fmla="*/ 3331 h 7004"/>
                  <a:gd name="T20" fmla="*/ 689 w 7671"/>
                  <a:gd name="T21" fmla="*/ 4708 h 7004"/>
                  <a:gd name="T22" fmla="*/ 509 w 7671"/>
                  <a:gd name="T23" fmla="*/ 4140 h 7004"/>
                  <a:gd name="T24" fmla="*/ 692 w 7671"/>
                  <a:gd name="T25" fmla="*/ 3769 h 7004"/>
                  <a:gd name="T26" fmla="*/ 495 w 7671"/>
                  <a:gd name="T27" fmla="*/ 3269 h 7004"/>
                  <a:gd name="T28" fmla="*/ 1721 w 7671"/>
                  <a:gd name="T29" fmla="*/ 4980 h 7004"/>
                  <a:gd name="T30" fmla="*/ 1432 w 7671"/>
                  <a:gd name="T31" fmla="*/ 4244 h 7004"/>
                  <a:gd name="T32" fmla="*/ 1700 w 7671"/>
                  <a:gd name="T33" fmla="*/ 3686 h 7004"/>
                  <a:gd name="T34" fmla="*/ 1449 w 7671"/>
                  <a:gd name="T35" fmla="*/ 3018 h 7004"/>
                  <a:gd name="T36" fmla="*/ 1713 w 7671"/>
                  <a:gd name="T37" fmla="*/ 2381 h 7004"/>
                  <a:gd name="T38" fmla="*/ 1438 w 7671"/>
                  <a:gd name="T39" fmla="*/ 1807 h 7004"/>
                  <a:gd name="T40" fmla="*/ 2329 w 7671"/>
                  <a:gd name="T41" fmla="*/ 5112 h 7004"/>
                  <a:gd name="T42" fmla="*/ 1930 w 7671"/>
                  <a:gd name="T43" fmla="*/ 4323 h 7004"/>
                  <a:gd name="T44" fmla="*/ 2329 w 7671"/>
                  <a:gd name="T45" fmla="*/ 3597 h 7004"/>
                  <a:gd name="T46" fmla="*/ 1930 w 7671"/>
                  <a:gd name="T47" fmla="*/ 2923 h 7004"/>
                  <a:gd name="T48" fmla="*/ 2329 w 7671"/>
                  <a:gd name="T49" fmla="*/ 3597 h 7004"/>
                  <a:gd name="T50" fmla="*/ 1930 w 7671"/>
                  <a:gd name="T51" fmla="*/ 2223 h 7004"/>
                  <a:gd name="T52" fmla="*/ 2329 w 7671"/>
                  <a:gd name="T53" fmla="*/ 2082 h 7004"/>
                  <a:gd name="T54" fmla="*/ 2650 w 7671"/>
                  <a:gd name="T55" fmla="*/ 5254 h 7004"/>
                  <a:gd name="T56" fmla="*/ 3152 w 7671"/>
                  <a:gd name="T57" fmla="*/ 4435 h 7004"/>
                  <a:gd name="T58" fmla="*/ 2636 w 7671"/>
                  <a:gd name="T59" fmla="*/ 3595 h 7004"/>
                  <a:gd name="T60" fmla="*/ 3152 w 7671"/>
                  <a:gd name="T61" fmla="*/ 2623 h 7004"/>
                  <a:gd name="T62" fmla="*/ 2663 w 7671"/>
                  <a:gd name="T63" fmla="*/ 1956 h 7004"/>
                  <a:gd name="T64" fmla="*/ 3131 w 7671"/>
                  <a:gd name="T65" fmla="*/ 776 h 7004"/>
                  <a:gd name="T66" fmla="*/ 4990 w 7671"/>
                  <a:gd name="T67" fmla="*/ 1229 h 7004"/>
                  <a:gd name="T68" fmla="*/ 5441 w 7671"/>
                  <a:gd name="T69" fmla="*/ 2226 h 7004"/>
                  <a:gd name="T70" fmla="*/ 4948 w 7671"/>
                  <a:gd name="T71" fmla="*/ 2784 h 7004"/>
                  <a:gd name="T72" fmla="*/ 5453 w 7671"/>
                  <a:gd name="T73" fmla="*/ 3664 h 7004"/>
                  <a:gd name="T74" fmla="*/ 3706 w 7671"/>
                  <a:gd name="T75" fmla="*/ 694 h 7004"/>
                  <a:gd name="T76" fmla="*/ 4408 w 7671"/>
                  <a:gd name="T77" fmla="*/ 1907 h 7004"/>
                  <a:gd name="T78" fmla="*/ 3688 w 7671"/>
                  <a:gd name="T79" fmla="*/ 3518 h 7004"/>
                  <a:gd name="T80" fmla="*/ 4448 w 7671"/>
                  <a:gd name="T81" fmla="*/ 3557 h 7004"/>
                  <a:gd name="T82" fmla="*/ 5014 w 7671"/>
                  <a:gd name="T83" fmla="*/ 6300 h 7004"/>
                  <a:gd name="T84" fmla="*/ 4045 w 7671"/>
                  <a:gd name="T85" fmla="*/ 4424 h 7004"/>
                  <a:gd name="T86" fmla="*/ 5014 w 7671"/>
                  <a:gd name="T87" fmla="*/ 6300 h 7004"/>
                  <a:gd name="T88" fmla="*/ 5413 w 7671"/>
                  <a:gd name="T89" fmla="*/ 6118 h 7004"/>
                  <a:gd name="T90" fmla="*/ 6087 w 7671"/>
                  <a:gd name="T91" fmla="*/ 5892 h 7004"/>
                  <a:gd name="T92" fmla="*/ 5822 w 7671"/>
                  <a:gd name="T93" fmla="*/ 3640 h 7004"/>
                  <a:gd name="T94" fmla="*/ 6258 w 7671"/>
                  <a:gd name="T95" fmla="*/ 3660 h 7004"/>
                  <a:gd name="T96" fmla="*/ 5851 w 7671"/>
                  <a:gd name="T97" fmla="*/ 2352 h 7004"/>
                  <a:gd name="T98" fmla="*/ 6258 w 7671"/>
                  <a:gd name="T99" fmla="*/ 1803 h 7004"/>
                  <a:gd name="T100" fmla="*/ 6669 w 7671"/>
                  <a:gd name="T101" fmla="*/ 4852 h 7004"/>
                  <a:gd name="T102" fmla="*/ 6955 w 7671"/>
                  <a:gd name="T103" fmla="*/ 4202 h 7004"/>
                  <a:gd name="T104" fmla="*/ 6927 w 7671"/>
                  <a:gd name="T105" fmla="*/ 3741 h 7004"/>
                  <a:gd name="T106" fmla="*/ 6677 w 7671"/>
                  <a:gd name="T107" fmla="*/ 3084 h 7004"/>
                  <a:gd name="T108" fmla="*/ 7371 w 7671"/>
                  <a:gd name="T109" fmla="*/ 4717 h 7004"/>
                  <a:gd name="T110" fmla="*/ 7155 w 7671"/>
                  <a:gd name="T111" fmla="*/ 4176 h 7004"/>
                  <a:gd name="T112" fmla="*/ 7404 w 7671"/>
                  <a:gd name="T113" fmla="*/ 3726 h 7004"/>
                  <a:gd name="T114" fmla="*/ 7117 w 7671"/>
                  <a:gd name="T115" fmla="*/ 3219 h 7004"/>
                  <a:gd name="T116" fmla="*/ 7404 w 7671"/>
                  <a:gd name="T117" fmla="*/ 3726 h 70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71" h="7004">
                    <a:moveTo>
                      <a:pt x="7585" y="2716"/>
                    </a:moveTo>
                    <a:lnTo>
                      <a:pt x="6499" y="2383"/>
                    </a:lnTo>
                    <a:lnTo>
                      <a:pt x="6499" y="1573"/>
                    </a:lnTo>
                    <a:cubicBezTo>
                      <a:pt x="6499" y="1527"/>
                      <a:pt x="6473" y="1485"/>
                      <a:pt x="6432" y="1465"/>
                    </a:cubicBezTo>
                    <a:lnTo>
                      <a:pt x="3498" y="13"/>
                    </a:lnTo>
                    <a:cubicBezTo>
                      <a:pt x="3497" y="13"/>
                      <a:pt x="3497" y="13"/>
                      <a:pt x="3495" y="13"/>
                    </a:cubicBezTo>
                    <a:cubicBezTo>
                      <a:pt x="3490" y="10"/>
                      <a:pt x="3468" y="0"/>
                      <a:pt x="3436" y="2"/>
                    </a:cubicBezTo>
                    <a:cubicBezTo>
                      <a:pt x="3403" y="4"/>
                      <a:pt x="3379" y="20"/>
                      <a:pt x="3374" y="23"/>
                    </a:cubicBezTo>
                    <a:lnTo>
                      <a:pt x="3374" y="23"/>
                    </a:lnTo>
                    <a:lnTo>
                      <a:pt x="1282" y="1515"/>
                    </a:lnTo>
                    <a:cubicBezTo>
                      <a:pt x="1250" y="1538"/>
                      <a:pt x="1231" y="1574"/>
                      <a:pt x="1231" y="1613"/>
                    </a:cubicBezTo>
                    <a:lnTo>
                      <a:pt x="1231" y="2655"/>
                    </a:lnTo>
                    <a:lnTo>
                      <a:pt x="842" y="2609"/>
                    </a:lnTo>
                    <a:cubicBezTo>
                      <a:pt x="842" y="2609"/>
                      <a:pt x="841" y="2609"/>
                      <a:pt x="839" y="2609"/>
                    </a:cubicBezTo>
                    <a:cubicBezTo>
                      <a:pt x="834" y="2609"/>
                      <a:pt x="822" y="2608"/>
                      <a:pt x="811" y="2610"/>
                    </a:cubicBezTo>
                    <a:cubicBezTo>
                      <a:pt x="797" y="2612"/>
                      <a:pt x="785" y="2616"/>
                      <a:pt x="780" y="2618"/>
                    </a:cubicBezTo>
                    <a:cubicBezTo>
                      <a:pt x="780" y="2618"/>
                      <a:pt x="779" y="2618"/>
                      <a:pt x="779" y="2618"/>
                    </a:cubicBezTo>
                    <a:lnTo>
                      <a:pt x="72" y="2932"/>
                    </a:lnTo>
                    <a:cubicBezTo>
                      <a:pt x="28" y="2951"/>
                      <a:pt x="0" y="2994"/>
                      <a:pt x="0" y="3042"/>
                    </a:cubicBezTo>
                    <a:lnTo>
                      <a:pt x="0" y="5060"/>
                    </a:lnTo>
                    <a:cubicBezTo>
                      <a:pt x="0" y="5105"/>
                      <a:pt x="24" y="5145"/>
                      <a:pt x="63" y="5166"/>
                    </a:cubicBezTo>
                    <a:lnTo>
                      <a:pt x="772" y="5555"/>
                    </a:lnTo>
                    <a:cubicBezTo>
                      <a:pt x="772" y="5555"/>
                      <a:pt x="790" y="5566"/>
                      <a:pt x="813" y="5568"/>
                    </a:cubicBezTo>
                    <a:cubicBezTo>
                      <a:pt x="833" y="5571"/>
                      <a:pt x="847" y="5568"/>
                      <a:pt x="847" y="5568"/>
                    </a:cubicBezTo>
                    <a:lnTo>
                      <a:pt x="1231" y="5513"/>
                    </a:lnTo>
                    <a:lnTo>
                      <a:pt x="1231" y="5735"/>
                    </a:lnTo>
                    <a:cubicBezTo>
                      <a:pt x="1231" y="5779"/>
                      <a:pt x="1255" y="5820"/>
                      <a:pt x="1294" y="5841"/>
                    </a:cubicBezTo>
                    <a:lnTo>
                      <a:pt x="3386" y="6987"/>
                    </a:lnTo>
                    <a:cubicBezTo>
                      <a:pt x="3386" y="6987"/>
                      <a:pt x="3409" y="7001"/>
                      <a:pt x="3440" y="7002"/>
                    </a:cubicBezTo>
                    <a:cubicBezTo>
                      <a:pt x="3463" y="7004"/>
                      <a:pt x="3486" y="6995"/>
                      <a:pt x="3486" y="6995"/>
                    </a:cubicBezTo>
                    <a:lnTo>
                      <a:pt x="3486" y="6994"/>
                    </a:lnTo>
                    <a:lnTo>
                      <a:pt x="3486" y="6994"/>
                    </a:lnTo>
                    <a:lnTo>
                      <a:pt x="6420" y="5879"/>
                    </a:lnTo>
                    <a:lnTo>
                      <a:pt x="7592" y="5433"/>
                    </a:lnTo>
                    <a:cubicBezTo>
                      <a:pt x="7639" y="5416"/>
                      <a:pt x="7670" y="5371"/>
                      <a:pt x="7670" y="5321"/>
                    </a:cubicBezTo>
                    <a:lnTo>
                      <a:pt x="7670" y="2832"/>
                    </a:lnTo>
                    <a:cubicBezTo>
                      <a:pt x="7671" y="2779"/>
                      <a:pt x="7636" y="2732"/>
                      <a:pt x="7585" y="2716"/>
                    </a:cubicBezTo>
                    <a:close/>
                    <a:moveTo>
                      <a:pt x="337" y="4559"/>
                    </a:moveTo>
                    <a:cubicBezTo>
                      <a:pt x="337" y="4571"/>
                      <a:pt x="331" y="4583"/>
                      <a:pt x="321" y="4591"/>
                    </a:cubicBezTo>
                    <a:cubicBezTo>
                      <a:pt x="313" y="4596"/>
                      <a:pt x="305" y="4599"/>
                      <a:pt x="296" y="4599"/>
                    </a:cubicBezTo>
                    <a:cubicBezTo>
                      <a:pt x="293" y="4599"/>
                      <a:pt x="289" y="4598"/>
                      <a:pt x="286" y="4597"/>
                    </a:cubicBezTo>
                    <a:lnTo>
                      <a:pt x="151" y="4560"/>
                    </a:lnTo>
                    <a:cubicBezTo>
                      <a:pt x="134" y="4555"/>
                      <a:pt x="122" y="4539"/>
                      <a:pt x="122" y="4521"/>
                    </a:cubicBezTo>
                    <a:lnTo>
                      <a:pt x="122" y="4147"/>
                    </a:lnTo>
                    <a:cubicBezTo>
                      <a:pt x="122" y="4136"/>
                      <a:pt x="126" y="4125"/>
                      <a:pt x="135" y="4117"/>
                    </a:cubicBezTo>
                    <a:cubicBezTo>
                      <a:pt x="143" y="4109"/>
                      <a:pt x="155" y="4106"/>
                      <a:pt x="166" y="4107"/>
                    </a:cubicBezTo>
                    <a:lnTo>
                      <a:pt x="300" y="4120"/>
                    </a:lnTo>
                    <a:cubicBezTo>
                      <a:pt x="321" y="4122"/>
                      <a:pt x="336" y="4139"/>
                      <a:pt x="336" y="4160"/>
                    </a:cubicBezTo>
                    <a:lnTo>
                      <a:pt x="336" y="4559"/>
                    </a:lnTo>
                    <a:lnTo>
                      <a:pt x="337" y="4559"/>
                    </a:lnTo>
                    <a:close/>
                    <a:moveTo>
                      <a:pt x="337" y="3761"/>
                    </a:moveTo>
                    <a:cubicBezTo>
                      <a:pt x="337" y="3782"/>
                      <a:pt x="321" y="3800"/>
                      <a:pt x="300" y="3802"/>
                    </a:cubicBezTo>
                    <a:lnTo>
                      <a:pt x="165" y="3813"/>
                    </a:lnTo>
                    <a:lnTo>
                      <a:pt x="162" y="3813"/>
                    </a:lnTo>
                    <a:cubicBezTo>
                      <a:pt x="152" y="3813"/>
                      <a:pt x="142" y="3809"/>
                      <a:pt x="135" y="3802"/>
                    </a:cubicBezTo>
                    <a:cubicBezTo>
                      <a:pt x="126" y="3795"/>
                      <a:pt x="122" y="3784"/>
                      <a:pt x="122" y="3773"/>
                    </a:cubicBezTo>
                    <a:lnTo>
                      <a:pt x="122" y="3398"/>
                    </a:lnTo>
                    <a:cubicBezTo>
                      <a:pt x="122" y="3380"/>
                      <a:pt x="134" y="3364"/>
                      <a:pt x="152" y="3359"/>
                    </a:cubicBezTo>
                    <a:lnTo>
                      <a:pt x="286" y="3324"/>
                    </a:lnTo>
                    <a:cubicBezTo>
                      <a:pt x="298" y="3321"/>
                      <a:pt x="311" y="3323"/>
                      <a:pt x="321" y="3331"/>
                    </a:cubicBezTo>
                    <a:cubicBezTo>
                      <a:pt x="331" y="3339"/>
                      <a:pt x="337" y="3350"/>
                      <a:pt x="337" y="3363"/>
                    </a:cubicBezTo>
                    <a:lnTo>
                      <a:pt x="337" y="3761"/>
                    </a:lnTo>
                    <a:lnTo>
                      <a:pt x="337" y="3761"/>
                    </a:lnTo>
                    <a:close/>
                    <a:moveTo>
                      <a:pt x="729" y="4668"/>
                    </a:moveTo>
                    <a:cubicBezTo>
                      <a:pt x="729" y="4680"/>
                      <a:pt x="723" y="4692"/>
                      <a:pt x="714" y="4700"/>
                    </a:cubicBezTo>
                    <a:cubicBezTo>
                      <a:pt x="706" y="4705"/>
                      <a:pt x="698" y="4708"/>
                      <a:pt x="689" y="4708"/>
                    </a:cubicBezTo>
                    <a:cubicBezTo>
                      <a:pt x="686" y="4708"/>
                      <a:pt x="682" y="4707"/>
                      <a:pt x="678" y="4706"/>
                    </a:cubicBezTo>
                    <a:lnTo>
                      <a:pt x="494" y="4655"/>
                    </a:lnTo>
                    <a:cubicBezTo>
                      <a:pt x="477" y="4651"/>
                      <a:pt x="465" y="4635"/>
                      <a:pt x="465" y="4617"/>
                    </a:cubicBezTo>
                    <a:lnTo>
                      <a:pt x="465" y="4180"/>
                    </a:lnTo>
                    <a:cubicBezTo>
                      <a:pt x="465" y="4169"/>
                      <a:pt x="470" y="4158"/>
                      <a:pt x="478" y="4150"/>
                    </a:cubicBezTo>
                    <a:cubicBezTo>
                      <a:pt x="486" y="4143"/>
                      <a:pt x="498" y="4139"/>
                      <a:pt x="509" y="4140"/>
                    </a:cubicBezTo>
                    <a:lnTo>
                      <a:pt x="693" y="4158"/>
                    </a:lnTo>
                    <a:cubicBezTo>
                      <a:pt x="714" y="4160"/>
                      <a:pt x="729" y="4178"/>
                      <a:pt x="729" y="4198"/>
                    </a:cubicBezTo>
                    <a:lnTo>
                      <a:pt x="729" y="4668"/>
                    </a:lnTo>
                    <a:lnTo>
                      <a:pt x="729" y="4668"/>
                    </a:lnTo>
                    <a:close/>
                    <a:moveTo>
                      <a:pt x="729" y="3729"/>
                    </a:moveTo>
                    <a:cubicBezTo>
                      <a:pt x="729" y="3750"/>
                      <a:pt x="713" y="3767"/>
                      <a:pt x="692" y="3769"/>
                    </a:cubicBezTo>
                    <a:lnTo>
                      <a:pt x="508" y="3784"/>
                    </a:lnTo>
                    <a:lnTo>
                      <a:pt x="505" y="3784"/>
                    </a:lnTo>
                    <a:cubicBezTo>
                      <a:pt x="495" y="3784"/>
                      <a:pt x="485" y="3781"/>
                      <a:pt x="478" y="3774"/>
                    </a:cubicBezTo>
                    <a:cubicBezTo>
                      <a:pt x="469" y="3766"/>
                      <a:pt x="465" y="3756"/>
                      <a:pt x="465" y="3744"/>
                    </a:cubicBezTo>
                    <a:lnTo>
                      <a:pt x="465" y="3308"/>
                    </a:lnTo>
                    <a:cubicBezTo>
                      <a:pt x="465" y="3290"/>
                      <a:pt x="477" y="3274"/>
                      <a:pt x="495" y="3269"/>
                    </a:cubicBezTo>
                    <a:lnTo>
                      <a:pt x="679" y="3221"/>
                    </a:lnTo>
                    <a:cubicBezTo>
                      <a:pt x="691" y="3217"/>
                      <a:pt x="704" y="3220"/>
                      <a:pt x="714" y="3228"/>
                    </a:cubicBezTo>
                    <a:cubicBezTo>
                      <a:pt x="723" y="3235"/>
                      <a:pt x="729" y="3247"/>
                      <a:pt x="729" y="3260"/>
                    </a:cubicBezTo>
                    <a:lnTo>
                      <a:pt x="729" y="3729"/>
                    </a:lnTo>
                    <a:close/>
                    <a:moveTo>
                      <a:pt x="1737" y="4948"/>
                    </a:moveTo>
                    <a:cubicBezTo>
                      <a:pt x="1737" y="4960"/>
                      <a:pt x="1731" y="4972"/>
                      <a:pt x="1721" y="4980"/>
                    </a:cubicBezTo>
                    <a:cubicBezTo>
                      <a:pt x="1714" y="4985"/>
                      <a:pt x="1706" y="4988"/>
                      <a:pt x="1697" y="4988"/>
                    </a:cubicBezTo>
                    <a:cubicBezTo>
                      <a:pt x="1693" y="4988"/>
                      <a:pt x="1690" y="4987"/>
                      <a:pt x="1686" y="4986"/>
                    </a:cubicBezTo>
                    <a:lnTo>
                      <a:pt x="1449" y="4920"/>
                    </a:lnTo>
                    <a:cubicBezTo>
                      <a:pt x="1431" y="4916"/>
                      <a:pt x="1419" y="4900"/>
                      <a:pt x="1419" y="4882"/>
                    </a:cubicBezTo>
                    <a:lnTo>
                      <a:pt x="1419" y="4274"/>
                    </a:lnTo>
                    <a:cubicBezTo>
                      <a:pt x="1419" y="4262"/>
                      <a:pt x="1424" y="4251"/>
                      <a:pt x="1432" y="4244"/>
                    </a:cubicBezTo>
                    <a:cubicBezTo>
                      <a:pt x="1441" y="4236"/>
                      <a:pt x="1452" y="4232"/>
                      <a:pt x="1463" y="4233"/>
                    </a:cubicBezTo>
                    <a:lnTo>
                      <a:pt x="1701" y="4257"/>
                    </a:lnTo>
                    <a:cubicBezTo>
                      <a:pt x="1721" y="4259"/>
                      <a:pt x="1737" y="4276"/>
                      <a:pt x="1737" y="4297"/>
                    </a:cubicBezTo>
                    <a:lnTo>
                      <a:pt x="1737" y="4948"/>
                    </a:lnTo>
                    <a:close/>
                    <a:moveTo>
                      <a:pt x="1737" y="3646"/>
                    </a:moveTo>
                    <a:cubicBezTo>
                      <a:pt x="1737" y="3667"/>
                      <a:pt x="1721" y="3684"/>
                      <a:pt x="1700" y="3686"/>
                    </a:cubicBezTo>
                    <a:lnTo>
                      <a:pt x="1463" y="3705"/>
                    </a:lnTo>
                    <a:cubicBezTo>
                      <a:pt x="1462" y="3706"/>
                      <a:pt x="1461" y="3706"/>
                      <a:pt x="1459" y="3706"/>
                    </a:cubicBezTo>
                    <a:cubicBezTo>
                      <a:pt x="1449" y="3706"/>
                      <a:pt x="1440" y="3702"/>
                      <a:pt x="1432" y="3695"/>
                    </a:cubicBezTo>
                    <a:cubicBezTo>
                      <a:pt x="1424" y="3687"/>
                      <a:pt x="1419" y="3677"/>
                      <a:pt x="1419" y="3665"/>
                    </a:cubicBezTo>
                    <a:lnTo>
                      <a:pt x="1419" y="3057"/>
                    </a:lnTo>
                    <a:cubicBezTo>
                      <a:pt x="1419" y="3039"/>
                      <a:pt x="1432" y="3023"/>
                      <a:pt x="1449" y="3018"/>
                    </a:cubicBezTo>
                    <a:lnTo>
                      <a:pt x="1687" y="2956"/>
                    </a:lnTo>
                    <a:cubicBezTo>
                      <a:pt x="1699" y="2953"/>
                      <a:pt x="1712" y="2955"/>
                      <a:pt x="1721" y="2963"/>
                    </a:cubicBezTo>
                    <a:cubicBezTo>
                      <a:pt x="1731" y="2970"/>
                      <a:pt x="1737" y="2982"/>
                      <a:pt x="1737" y="2995"/>
                    </a:cubicBezTo>
                    <a:lnTo>
                      <a:pt x="1737" y="3646"/>
                    </a:lnTo>
                    <a:close/>
                    <a:moveTo>
                      <a:pt x="1737" y="2344"/>
                    </a:moveTo>
                    <a:cubicBezTo>
                      <a:pt x="1737" y="2360"/>
                      <a:pt x="1728" y="2374"/>
                      <a:pt x="1713" y="2381"/>
                    </a:cubicBezTo>
                    <a:lnTo>
                      <a:pt x="1476" y="2486"/>
                    </a:lnTo>
                    <a:cubicBezTo>
                      <a:pt x="1471" y="2488"/>
                      <a:pt x="1465" y="2489"/>
                      <a:pt x="1460" y="2489"/>
                    </a:cubicBezTo>
                    <a:cubicBezTo>
                      <a:pt x="1452" y="2489"/>
                      <a:pt x="1444" y="2487"/>
                      <a:pt x="1437" y="2483"/>
                    </a:cubicBezTo>
                    <a:cubicBezTo>
                      <a:pt x="1426" y="2475"/>
                      <a:pt x="1419" y="2463"/>
                      <a:pt x="1419" y="2449"/>
                    </a:cubicBezTo>
                    <a:lnTo>
                      <a:pt x="1419" y="1841"/>
                    </a:lnTo>
                    <a:cubicBezTo>
                      <a:pt x="1419" y="1827"/>
                      <a:pt x="1426" y="1814"/>
                      <a:pt x="1438" y="1807"/>
                    </a:cubicBezTo>
                    <a:lnTo>
                      <a:pt x="1676" y="1659"/>
                    </a:lnTo>
                    <a:cubicBezTo>
                      <a:pt x="1688" y="1651"/>
                      <a:pt x="1704" y="1651"/>
                      <a:pt x="1716" y="1658"/>
                    </a:cubicBezTo>
                    <a:cubicBezTo>
                      <a:pt x="1729" y="1665"/>
                      <a:pt x="1737" y="1678"/>
                      <a:pt x="1737" y="1693"/>
                    </a:cubicBezTo>
                    <a:lnTo>
                      <a:pt x="1737" y="2344"/>
                    </a:lnTo>
                    <a:lnTo>
                      <a:pt x="1737" y="2344"/>
                    </a:lnTo>
                    <a:close/>
                    <a:moveTo>
                      <a:pt x="2329" y="5112"/>
                    </a:moveTo>
                    <a:cubicBezTo>
                      <a:pt x="2329" y="5124"/>
                      <a:pt x="2323" y="5136"/>
                      <a:pt x="2313" y="5144"/>
                    </a:cubicBezTo>
                    <a:cubicBezTo>
                      <a:pt x="2306" y="5149"/>
                      <a:pt x="2297" y="5152"/>
                      <a:pt x="2289" y="5152"/>
                    </a:cubicBezTo>
                    <a:cubicBezTo>
                      <a:pt x="2285" y="5152"/>
                      <a:pt x="2281" y="5152"/>
                      <a:pt x="2278" y="5151"/>
                    </a:cubicBezTo>
                    <a:lnTo>
                      <a:pt x="1960" y="5062"/>
                    </a:lnTo>
                    <a:cubicBezTo>
                      <a:pt x="1942" y="5058"/>
                      <a:pt x="1930" y="5042"/>
                      <a:pt x="1930" y="5024"/>
                    </a:cubicBezTo>
                    <a:lnTo>
                      <a:pt x="1930" y="4323"/>
                    </a:lnTo>
                    <a:cubicBezTo>
                      <a:pt x="1930" y="4312"/>
                      <a:pt x="1935" y="4301"/>
                      <a:pt x="1943" y="4293"/>
                    </a:cubicBezTo>
                    <a:cubicBezTo>
                      <a:pt x="1952" y="4286"/>
                      <a:pt x="1963" y="4282"/>
                      <a:pt x="1974" y="4283"/>
                    </a:cubicBezTo>
                    <a:lnTo>
                      <a:pt x="2292" y="4314"/>
                    </a:lnTo>
                    <a:cubicBezTo>
                      <a:pt x="2313" y="4316"/>
                      <a:pt x="2329" y="4334"/>
                      <a:pt x="2329" y="4354"/>
                    </a:cubicBezTo>
                    <a:lnTo>
                      <a:pt x="2329" y="5112"/>
                    </a:lnTo>
                    <a:close/>
                    <a:moveTo>
                      <a:pt x="2329" y="3597"/>
                    </a:moveTo>
                    <a:cubicBezTo>
                      <a:pt x="2329" y="3618"/>
                      <a:pt x="2313" y="3635"/>
                      <a:pt x="2292" y="3637"/>
                    </a:cubicBezTo>
                    <a:lnTo>
                      <a:pt x="1974" y="3663"/>
                    </a:lnTo>
                    <a:cubicBezTo>
                      <a:pt x="1973" y="3663"/>
                      <a:pt x="1971" y="3664"/>
                      <a:pt x="1970" y="3664"/>
                    </a:cubicBezTo>
                    <a:cubicBezTo>
                      <a:pt x="1960" y="3664"/>
                      <a:pt x="1951" y="3660"/>
                      <a:pt x="1943" y="3653"/>
                    </a:cubicBezTo>
                    <a:cubicBezTo>
                      <a:pt x="1935" y="3645"/>
                      <a:pt x="1930" y="3634"/>
                      <a:pt x="1930" y="3623"/>
                    </a:cubicBezTo>
                    <a:lnTo>
                      <a:pt x="1930" y="2923"/>
                    </a:lnTo>
                    <a:cubicBezTo>
                      <a:pt x="1930" y="2905"/>
                      <a:pt x="1942" y="2889"/>
                      <a:pt x="1960" y="2884"/>
                    </a:cubicBezTo>
                    <a:lnTo>
                      <a:pt x="2278" y="2800"/>
                    </a:lnTo>
                    <a:cubicBezTo>
                      <a:pt x="2290" y="2797"/>
                      <a:pt x="2303" y="2800"/>
                      <a:pt x="2313" y="2807"/>
                    </a:cubicBezTo>
                    <a:cubicBezTo>
                      <a:pt x="2323" y="2815"/>
                      <a:pt x="2329" y="2827"/>
                      <a:pt x="2329" y="2839"/>
                    </a:cubicBezTo>
                    <a:lnTo>
                      <a:pt x="2329" y="3597"/>
                    </a:lnTo>
                    <a:lnTo>
                      <a:pt x="2329" y="3597"/>
                    </a:lnTo>
                    <a:close/>
                    <a:moveTo>
                      <a:pt x="2329" y="2082"/>
                    </a:moveTo>
                    <a:cubicBezTo>
                      <a:pt x="2329" y="2098"/>
                      <a:pt x="2319" y="2112"/>
                      <a:pt x="2305" y="2119"/>
                    </a:cubicBezTo>
                    <a:lnTo>
                      <a:pt x="1987" y="2260"/>
                    </a:lnTo>
                    <a:cubicBezTo>
                      <a:pt x="1982" y="2262"/>
                      <a:pt x="1976" y="2263"/>
                      <a:pt x="1970" y="2263"/>
                    </a:cubicBezTo>
                    <a:cubicBezTo>
                      <a:pt x="1963" y="2263"/>
                      <a:pt x="1955" y="2261"/>
                      <a:pt x="1949" y="2257"/>
                    </a:cubicBezTo>
                    <a:cubicBezTo>
                      <a:pt x="1937" y="2249"/>
                      <a:pt x="1930" y="2236"/>
                      <a:pt x="1930" y="2223"/>
                    </a:cubicBezTo>
                    <a:lnTo>
                      <a:pt x="1930" y="1523"/>
                    </a:lnTo>
                    <a:cubicBezTo>
                      <a:pt x="1930" y="1509"/>
                      <a:pt x="1938" y="1496"/>
                      <a:pt x="1949" y="1489"/>
                    </a:cubicBezTo>
                    <a:lnTo>
                      <a:pt x="2267" y="1290"/>
                    </a:lnTo>
                    <a:cubicBezTo>
                      <a:pt x="2280" y="1282"/>
                      <a:pt x="2295" y="1282"/>
                      <a:pt x="2308" y="1289"/>
                    </a:cubicBezTo>
                    <a:cubicBezTo>
                      <a:pt x="2321" y="1296"/>
                      <a:pt x="2329" y="1310"/>
                      <a:pt x="2329" y="1324"/>
                    </a:cubicBezTo>
                    <a:lnTo>
                      <a:pt x="2329" y="2082"/>
                    </a:lnTo>
                    <a:lnTo>
                      <a:pt x="2329" y="2082"/>
                    </a:lnTo>
                    <a:close/>
                    <a:moveTo>
                      <a:pt x="3152" y="5341"/>
                    </a:moveTo>
                    <a:cubicBezTo>
                      <a:pt x="3152" y="5352"/>
                      <a:pt x="3147" y="5364"/>
                      <a:pt x="3139" y="5372"/>
                    </a:cubicBezTo>
                    <a:cubicBezTo>
                      <a:pt x="3124" y="5387"/>
                      <a:pt x="3104" y="5387"/>
                      <a:pt x="3098" y="5387"/>
                    </a:cubicBezTo>
                    <a:lnTo>
                      <a:pt x="3097" y="5387"/>
                    </a:lnTo>
                    <a:cubicBezTo>
                      <a:pt x="3018" y="5387"/>
                      <a:pt x="2710" y="5276"/>
                      <a:pt x="2650" y="5254"/>
                    </a:cubicBezTo>
                    <a:cubicBezTo>
                      <a:pt x="2634" y="5248"/>
                      <a:pt x="2623" y="5233"/>
                      <a:pt x="2623" y="5216"/>
                    </a:cubicBezTo>
                    <a:lnTo>
                      <a:pt x="2623" y="4391"/>
                    </a:lnTo>
                    <a:cubicBezTo>
                      <a:pt x="2623" y="4380"/>
                      <a:pt x="2628" y="4369"/>
                      <a:pt x="2636" y="4361"/>
                    </a:cubicBezTo>
                    <a:cubicBezTo>
                      <a:pt x="2645" y="4354"/>
                      <a:pt x="2656" y="4350"/>
                      <a:pt x="2667" y="4351"/>
                    </a:cubicBezTo>
                    <a:lnTo>
                      <a:pt x="3115" y="4395"/>
                    </a:lnTo>
                    <a:cubicBezTo>
                      <a:pt x="3136" y="4397"/>
                      <a:pt x="3152" y="4414"/>
                      <a:pt x="3152" y="4435"/>
                    </a:cubicBezTo>
                    <a:cubicBezTo>
                      <a:pt x="3152" y="4444"/>
                      <a:pt x="3152" y="5302"/>
                      <a:pt x="3152" y="5341"/>
                    </a:cubicBezTo>
                    <a:close/>
                    <a:moveTo>
                      <a:pt x="3152" y="3529"/>
                    </a:moveTo>
                    <a:cubicBezTo>
                      <a:pt x="3152" y="3550"/>
                      <a:pt x="3136" y="3567"/>
                      <a:pt x="3115" y="3569"/>
                    </a:cubicBezTo>
                    <a:lnTo>
                      <a:pt x="2667" y="3606"/>
                    </a:lnTo>
                    <a:cubicBezTo>
                      <a:pt x="2665" y="3606"/>
                      <a:pt x="2664" y="3606"/>
                      <a:pt x="2663" y="3606"/>
                    </a:cubicBezTo>
                    <a:cubicBezTo>
                      <a:pt x="2653" y="3606"/>
                      <a:pt x="2643" y="3602"/>
                      <a:pt x="2636" y="3595"/>
                    </a:cubicBezTo>
                    <a:cubicBezTo>
                      <a:pt x="2628" y="3588"/>
                      <a:pt x="2623" y="3577"/>
                      <a:pt x="2623" y="3566"/>
                    </a:cubicBezTo>
                    <a:lnTo>
                      <a:pt x="2623" y="2741"/>
                    </a:lnTo>
                    <a:cubicBezTo>
                      <a:pt x="2623" y="2722"/>
                      <a:pt x="2635" y="2706"/>
                      <a:pt x="2653" y="2702"/>
                    </a:cubicBezTo>
                    <a:lnTo>
                      <a:pt x="3101" y="2584"/>
                    </a:lnTo>
                    <a:cubicBezTo>
                      <a:pt x="3113" y="2581"/>
                      <a:pt x="3126" y="2583"/>
                      <a:pt x="3136" y="2591"/>
                    </a:cubicBezTo>
                    <a:cubicBezTo>
                      <a:pt x="3146" y="2599"/>
                      <a:pt x="3152" y="2610"/>
                      <a:pt x="3152" y="2623"/>
                    </a:cubicBezTo>
                    <a:lnTo>
                      <a:pt x="3152" y="3529"/>
                    </a:lnTo>
                    <a:lnTo>
                      <a:pt x="3152" y="3529"/>
                    </a:lnTo>
                    <a:close/>
                    <a:moveTo>
                      <a:pt x="3152" y="1717"/>
                    </a:moveTo>
                    <a:cubicBezTo>
                      <a:pt x="3152" y="1733"/>
                      <a:pt x="3142" y="1748"/>
                      <a:pt x="3128" y="1754"/>
                    </a:cubicBezTo>
                    <a:lnTo>
                      <a:pt x="2680" y="1953"/>
                    </a:lnTo>
                    <a:cubicBezTo>
                      <a:pt x="2674" y="1955"/>
                      <a:pt x="2669" y="1956"/>
                      <a:pt x="2663" y="1956"/>
                    </a:cubicBezTo>
                    <a:cubicBezTo>
                      <a:pt x="2656" y="1956"/>
                      <a:pt x="2648" y="1954"/>
                      <a:pt x="2641" y="1950"/>
                    </a:cubicBezTo>
                    <a:cubicBezTo>
                      <a:pt x="2630" y="1942"/>
                      <a:pt x="2623" y="1930"/>
                      <a:pt x="2623" y="1916"/>
                    </a:cubicBezTo>
                    <a:lnTo>
                      <a:pt x="2623" y="1091"/>
                    </a:lnTo>
                    <a:cubicBezTo>
                      <a:pt x="2623" y="1077"/>
                      <a:pt x="2630" y="1064"/>
                      <a:pt x="2642" y="1057"/>
                    </a:cubicBezTo>
                    <a:lnTo>
                      <a:pt x="3090" y="777"/>
                    </a:lnTo>
                    <a:cubicBezTo>
                      <a:pt x="3103" y="769"/>
                      <a:pt x="3118" y="769"/>
                      <a:pt x="3131" y="776"/>
                    </a:cubicBezTo>
                    <a:cubicBezTo>
                      <a:pt x="3144" y="783"/>
                      <a:pt x="3152" y="797"/>
                      <a:pt x="3152" y="811"/>
                    </a:cubicBezTo>
                    <a:lnTo>
                      <a:pt x="3152" y="1717"/>
                    </a:lnTo>
                    <a:lnTo>
                      <a:pt x="3152" y="1717"/>
                    </a:lnTo>
                    <a:close/>
                    <a:moveTo>
                      <a:pt x="4934" y="1266"/>
                    </a:moveTo>
                    <a:cubicBezTo>
                      <a:pt x="4934" y="1252"/>
                      <a:pt x="4941" y="1240"/>
                      <a:pt x="4952" y="1232"/>
                    </a:cubicBezTo>
                    <a:cubicBezTo>
                      <a:pt x="4963" y="1225"/>
                      <a:pt x="4978" y="1224"/>
                      <a:pt x="4990" y="1229"/>
                    </a:cubicBezTo>
                    <a:lnTo>
                      <a:pt x="5469" y="1436"/>
                    </a:lnTo>
                    <a:cubicBezTo>
                      <a:pt x="5483" y="1442"/>
                      <a:pt x="5493" y="1457"/>
                      <a:pt x="5493" y="1473"/>
                    </a:cubicBezTo>
                    <a:lnTo>
                      <a:pt x="5493" y="2187"/>
                    </a:lnTo>
                    <a:cubicBezTo>
                      <a:pt x="5493" y="2200"/>
                      <a:pt x="5487" y="2212"/>
                      <a:pt x="5477" y="2220"/>
                    </a:cubicBezTo>
                    <a:cubicBezTo>
                      <a:pt x="5470" y="2225"/>
                      <a:pt x="5461" y="2228"/>
                      <a:pt x="5453" y="2228"/>
                    </a:cubicBezTo>
                    <a:cubicBezTo>
                      <a:pt x="5449" y="2228"/>
                      <a:pt x="5445" y="2227"/>
                      <a:pt x="5441" y="2226"/>
                    </a:cubicBezTo>
                    <a:lnTo>
                      <a:pt x="4963" y="2079"/>
                    </a:lnTo>
                    <a:cubicBezTo>
                      <a:pt x="4946" y="2074"/>
                      <a:pt x="4934" y="2058"/>
                      <a:pt x="4934" y="2040"/>
                    </a:cubicBezTo>
                    <a:lnTo>
                      <a:pt x="4934" y="1266"/>
                    </a:lnTo>
                    <a:lnTo>
                      <a:pt x="4934" y="1266"/>
                    </a:lnTo>
                    <a:close/>
                    <a:moveTo>
                      <a:pt x="4934" y="2815"/>
                    </a:moveTo>
                    <a:cubicBezTo>
                      <a:pt x="4934" y="2803"/>
                      <a:pt x="4939" y="2791"/>
                      <a:pt x="4948" y="2784"/>
                    </a:cubicBezTo>
                    <a:cubicBezTo>
                      <a:pt x="4958" y="2776"/>
                      <a:pt x="4970" y="2773"/>
                      <a:pt x="4981" y="2775"/>
                    </a:cubicBezTo>
                    <a:lnTo>
                      <a:pt x="5460" y="2862"/>
                    </a:lnTo>
                    <a:cubicBezTo>
                      <a:pt x="5479" y="2866"/>
                      <a:pt x="5493" y="2882"/>
                      <a:pt x="5493" y="2902"/>
                    </a:cubicBezTo>
                    <a:lnTo>
                      <a:pt x="5493" y="3623"/>
                    </a:lnTo>
                    <a:cubicBezTo>
                      <a:pt x="5493" y="3634"/>
                      <a:pt x="5488" y="3645"/>
                      <a:pt x="5480" y="3653"/>
                    </a:cubicBezTo>
                    <a:cubicBezTo>
                      <a:pt x="5473" y="3660"/>
                      <a:pt x="5463" y="3664"/>
                      <a:pt x="5453" y="3664"/>
                    </a:cubicBezTo>
                    <a:cubicBezTo>
                      <a:pt x="5452" y="3664"/>
                      <a:pt x="5451" y="3663"/>
                      <a:pt x="5450" y="3663"/>
                    </a:cubicBezTo>
                    <a:lnTo>
                      <a:pt x="4971" y="3629"/>
                    </a:lnTo>
                    <a:cubicBezTo>
                      <a:pt x="4950" y="3628"/>
                      <a:pt x="4934" y="3610"/>
                      <a:pt x="4934" y="3589"/>
                    </a:cubicBezTo>
                    <a:lnTo>
                      <a:pt x="4934" y="2815"/>
                    </a:lnTo>
                    <a:close/>
                    <a:moveTo>
                      <a:pt x="3688" y="727"/>
                    </a:moveTo>
                    <a:cubicBezTo>
                      <a:pt x="3688" y="714"/>
                      <a:pt x="3695" y="701"/>
                      <a:pt x="3706" y="694"/>
                    </a:cubicBezTo>
                    <a:cubicBezTo>
                      <a:pt x="3718" y="686"/>
                      <a:pt x="3732" y="685"/>
                      <a:pt x="3744" y="690"/>
                    </a:cubicBezTo>
                    <a:lnTo>
                      <a:pt x="4424" y="984"/>
                    </a:lnTo>
                    <a:cubicBezTo>
                      <a:pt x="4439" y="991"/>
                      <a:pt x="4449" y="1005"/>
                      <a:pt x="4449" y="1021"/>
                    </a:cubicBezTo>
                    <a:lnTo>
                      <a:pt x="4449" y="1867"/>
                    </a:lnTo>
                    <a:cubicBezTo>
                      <a:pt x="4449" y="1879"/>
                      <a:pt x="4442" y="1891"/>
                      <a:pt x="4432" y="1899"/>
                    </a:cubicBezTo>
                    <a:cubicBezTo>
                      <a:pt x="4425" y="1904"/>
                      <a:pt x="4417" y="1907"/>
                      <a:pt x="4408" y="1907"/>
                    </a:cubicBezTo>
                    <a:cubicBezTo>
                      <a:pt x="4404" y="1907"/>
                      <a:pt x="4400" y="1906"/>
                      <a:pt x="4396" y="1905"/>
                    </a:cubicBezTo>
                    <a:lnTo>
                      <a:pt x="3717" y="1696"/>
                    </a:lnTo>
                    <a:cubicBezTo>
                      <a:pt x="3700" y="1691"/>
                      <a:pt x="3688" y="1675"/>
                      <a:pt x="3688" y="1658"/>
                    </a:cubicBezTo>
                    <a:lnTo>
                      <a:pt x="3688" y="727"/>
                    </a:lnTo>
                    <a:lnTo>
                      <a:pt x="3688" y="727"/>
                    </a:lnTo>
                    <a:close/>
                    <a:moveTo>
                      <a:pt x="3688" y="3518"/>
                    </a:moveTo>
                    <a:lnTo>
                      <a:pt x="3688" y="2588"/>
                    </a:lnTo>
                    <a:cubicBezTo>
                      <a:pt x="3688" y="2576"/>
                      <a:pt x="3694" y="2564"/>
                      <a:pt x="3703" y="2557"/>
                    </a:cubicBezTo>
                    <a:cubicBezTo>
                      <a:pt x="3712" y="2549"/>
                      <a:pt x="3724" y="2546"/>
                      <a:pt x="3736" y="2548"/>
                    </a:cubicBezTo>
                    <a:lnTo>
                      <a:pt x="4415" y="2672"/>
                    </a:lnTo>
                    <a:cubicBezTo>
                      <a:pt x="4434" y="2676"/>
                      <a:pt x="4448" y="2692"/>
                      <a:pt x="4448" y="2712"/>
                    </a:cubicBezTo>
                    <a:lnTo>
                      <a:pt x="4448" y="3557"/>
                    </a:lnTo>
                    <a:cubicBezTo>
                      <a:pt x="4448" y="3568"/>
                      <a:pt x="4444" y="3579"/>
                      <a:pt x="4436" y="3586"/>
                    </a:cubicBezTo>
                    <a:cubicBezTo>
                      <a:pt x="4428" y="3593"/>
                      <a:pt x="4418" y="3597"/>
                      <a:pt x="4408" y="3597"/>
                    </a:cubicBezTo>
                    <a:cubicBezTo>
                      <a:pt x="4407" y="3597"/>
                      <a:pt x="4407" y="3597"/>
                      <a:pt x="4406" y="3597"/>
                    </a:cubicBezTo>
                    <a:lnTo>
                      <a:pt x="3726" y="3558"/>
                    </a:lnTo>
                    <a:cubicBezTo>
                      <a:pt x="3705" y="3557"/>
                      <a:pt x="3688" y="3539"/>
                      <a:pt x="3688" y="3518"/>
                    </a:cubicBezTo>
                    <a:close/>
                    <a:moveTo>
                      <a:pt x="5014" y="6300"/>
                    </a:moveTo>
                    <a:cubicBezTo>
                      <a:pt x="5014" y="6317"/>
                      <a:pt x="5004" y="6331"/>
                      <a:pt x="4989" y="6338"/>
                    </a:cubicBezTo>
                    <a:lnTo>
                      <a:pt x="4099" y="6676"/>
                    </a:lnTo>
                    <a:cubicBezTo>
                      <a:pt x="4094" y="6677"/>
                      <a:pt x="4089" y="6678"/>
                      <a:pt x="4085" y="6678"/>
                    </a:cubicBezTo>
                    <a:cubicBezTo>
                      <a:pt x="4077" y="6678"/>
                      <a:pt x="4069" y="6676"/>
                      <a:pt x="4062" y="6671"/>
                    </a:cubicBezTo>
                    <a:cubicBezTo>
                      <a:pt x="4051" y="6664"/>
                      <a:pt x="4045" y="6651"/>
                      <a:pt x="4045" y="6638"/>
                    </a:cubicBezTo>
                    <a:lnTo>
                      <a:pt x="4045" y="4424"/>
                    </a:lnTo>
                    <a:cubicBezTo>
                      <a:pt x="4045" y="4403"/>
                      <a:pt x="4061" y="4385"/>
                      <a:pt x="4082" y="4384"/>
                    </a:cubicBezTo>
                    <a:lnTo>
                      <a:pt x="4972" y="4323"/>
                    </a:lnTo>
                    <a:cubicBezTo>
                      <a:pt x="4983" y="4323"/>
                      <a:pt x="4994" y="4327"/>
                      <a:pt x="5002" y="4334"/>
                    </a:cubicBezTo>
                    <a:cubicBezTo>
                      <a:pt x="5010" y="4342"/>
                      <a:pt x="5015" y="4352"/>
                      <a:pt x="5015" y="4364"/>
                    </a:cubicBezTo>
                    <a:lnTo>
                      <a:pt x="5015" y="6300"/>
                    </a:lnTo>
                    <a:lnTo>
                      <a:pt x="5014" y="6300"/>
                    </a:lnTo>
                    <a:close/>
                    <a:moveTo>
                      <a:pt x="6087" y="5892"/>
                    </a:moveTo>
                    <a:cubicBezTo>
                      <a:pt x="6087" y="5909"/>
                      <a:pt x="6076" y="5924"/>
                      <a:pt x="6061" y="5930"/>
                    </a:cubicBezTo>
                    <a:lnTo>
                      <a:pt x="5467" y="6156"/>
                    </a:lnTo>
                    <a:cubicBezTo>
                      <a:pt x="5462" y="6157"/>
                      <a:pt x="5458" y="6158"/>
                      <a:pt x="5453" y="6158"/>
                    </a:cubicBezTo>
                    <a:cubicBezTo>
                      <a:pt x="5445" y="6158"/>
                      <a:pt x="5437" y="6156"/>
                      <a:pt x="5430" y="6151"/>
                    </a:cubicBezTo>
                    <a:cubicBezTo>
                      <a:pt x="5419" y="6144"/>
                      <a:pt x="5413" y="6131"/>
                      <a:pt x="5413" y="6118"/>
                    </a:cubicBezTo>
                    <a:lnTo>
                      <a:pt x="5413" y="4331"/>
                    </a:lnTo>
                    <a:cubicBezTo>
                      <a:pt x="5413" y="4310"/>
                      <a:pt x="5429" y="4293"/>
                      <a:pt x="5450" y="4291"/>
                    </a:cubicBezTo>
                    <a:lnTo>
                      <a:pt x="6044" y="4251"/>
                    </a:lnTo>
                    <a:cubicBezTo>
                      <a:pt x="6055" y="4250"/>
                      <a:pt x="6066" y="4254"/>
                      <a:pt x="6074" y="4262"/>
                    </a:cubicBezTo>
                    <a:cubicBezTo>
                      <a:pt x="6082" y="4269"/>
                      <a:pt x="6087" y="4280"/>
                      <a:pt x="6087" y="4291"/>
                    </a:cubicBezTo>
                    <a:lnTo>
                      <a:pt x="6087" y="5892"/>
                    </a:lnTo>
                    <a:close/>
                    <a:moveTo>
                      <a:pt x="6258" y="3660"/>
                    </a:moveTo>
                    <a:cubicBezTo>
                      <a:pt x="6258" y="3671"/>
                      <a:pt x="6253" y="3682"/>
                      <a:pt x="6245" y="3690"/>
                    </a:cubicBezTo>
                    <a:cubicBezTo>
                      <a:pt x="6238" y="3697"/>
                      <a:pt x="6228" y="3701"/>
                      <a:pt x="6218" y="3701"/>
                    </a:cubicBezTo>
                    <a:lnTo>
                      <a:pt x="6215" y="3701"/>
                    </a:lnTo>
                    <a:lnTo>
                      <a:pt x="5860" y="3680"/>
                    </a:lnTo>
                    <a:cubicBezTo>
                      <a:pt x="5839" y="3679"/>
                      <a:pt x="5822" y="3662"/>
                      <a:pt x="5822" y="3640"/>
                    </a:cubicBezTo>
                    <a:lnTo>
                      <a:pt x="5822" y="2977"/>
                    </a:lnTo>
                    <a:cubicBezTo>
                      <a:pt x="5822" y="2965"/>
                      <a:pt x="5828" y="2953"/>
                      <a:pt x="5837" y="2946"/>
                    </a:cubicBezTo>
                    <a:cubicBezTo>
                      <a:pt x="5846" y="2938"/>
                      <a:pt x="5858" y="2935"/>
                      <a:pt x="5870" y="2937"/>
                    </a:cubicBezTo>
                    <a:lnTo>
                      <a:pt x="6225" y="3002"/>
                    </a:lnTo>
                    <a:cubicBezTo>
                      <a:pt x="6244" y="3005"/>
                      <a:pt x="6258" y="3022"/>
                      <a:pt x="6258" y="3041"/>
                    </a:cubicBezTo>
                    <a:lnTo>
                      <a:pt x="6258" y="3660"/>
                    </a:lnTo>
                    <a:lnTo>
                      <a:pt x="6258" y="3660"/>
                    </a:lnTo>
                    <a:close/>
                    <a:moveTo>
                      <a:pt x="6258" y="2422"/>
                    </a:moveTo>
                    <a:cubicBezTo>
                      <a:pt x="6258" y="2435"/>
                      <a:pt x="6252" y="2447"/>
                      <a:pt x="6242" y="2455"/>
                    </a:cubicBezTo>
                    <a:cubicBezTo>
                      <a:pt x="6235" y="2460"/>
                      <a:pt x="6226" y="2463"/>
                      <a:pt x="6218" y="2463"/>
                    </a:cubicBezTo>
                    <a:cubicBezTo>
                      <a:pt x="6214" y="2463"/>
                      <a:pt x="6210" y="2462"/>
                      <a:pt x="6206" y="2461"/>
                    </a:cubicBezTo>
                    <a:lnTo>
                      <a:pt x="5851" y="2352"/>
                    </a:lnTo>
                    <a:cubicBezTo>
                      <a:pt x="5834" y="2346"/>
                      <a:pt x="5823" y="2331"/>
                      <a:pt x="5823" y="2313"/>
                    </a:cubicBezTo>
                    <a:lnTo>
                      <a:pt x="5823" y="1650"/>
                    </a:lnTo>
                    <a:cubicBezTo>
                      <a:pt x="5823" y="1636"/>
                      <a:pt x="5829" y="1624"/>
                      <a:pt x="5841" y="1616"/>
                    </a:cubicBezTo>
                    <a:cubicBezTo>
                      <a:pt x="5852" y="1609"/>
                      <a:pt x="5866" y="1608"/>
                      <a:pt x="5879" y="1613"/>
                    </a:cubicBezTo>
                    <a:lnTo>
                      <a:pt x="6234" y="1766"/>
                    </a:lnTo>
                    <a:cubicBezTo>
                      <a:pt x="6249" y="1773"/>
                      <a:pt x="6258" y="1787"/>
                      <a:pt x="6258" y="1803"/>
                    </a:cubicBezTo>
                    <a:lnTo>
                      <a:pt x="6258" y="2422"/>
                    </a:lnTo>
                    <a:lnTo>
                      <a:pt x="6258" y="2422"/>
                    </a:lnTo>
                    <a:close/>
                    <a:moveTo>
                      <a:pt x="6968" y="4762"/>
                    </a:moveTo>
                    <a:cubicBezTo>
                      <a:pt x="6968" y="4781"/>
                      <a:pt x="6954" y="4798"/>
                      <a:pt x="6935" y="4801"/>
                    </a:cubicBezTo>
                    <a:lnTo>
                      <a:pt x="6677" y="4851"/>
                    </a:lnTo>
                    <a:cubicBezTo>
                      <a:pt x="6674" y="4852"/>
                      <a:pt x="6672" y="4852"/>
                      <a:pt x="6669" y="4852"/>
                    </a:cubicBezTo>
                    <a:cubicBezTo>
                      <a:pt x="6660" y="4852"/>
                      <a:pt x="6651" y="4848"/>
                      <a:pt x="6644" y="4842"/>
                    </a:cubicBezTo>
                    <a:cubicBezTo>
                      <a:pt x="6635" y="4835"/>
                      <a:pt x="6629" y="4824"/>
                      <a:pt x="6629" y="4812"/>
                    </a:cubicBezTo>
                    <a:lnTo>
                      <a:pt x="6629" y="4249"/>
                    </a:lnTo>
                    <a:cubicBezTo>
                      <a:pt x="6629" y="4228"/>
                      <a:pt x="6646" y="4210"/>
                      <a:pt x="6667" y="4209"/>
                    </a:cubicBezTo>
                    <a:lnTo>
                      <a:pt x="6925" y="4191"/>
                    </a:lnTo>
                    <a:cubicBezTo>
                      <a:pt x="6936" y="4191"/>
                      <a:pt x="6947" y="4195"/>
                      <a:pt x="6955" y="4202"/>
                    </a:cubicBezTo>
                    <a:cubicBezTo>
                      <a:pt x="6963" y="4210"/>
                      <a:pt x="6968" y="4220"/>
                      <a:pt x="6968" y="4232"/>
                    </a:cubicBezTo>
                    <a:lnTo>
                      <a:pt x="6968" y="4762"/>
                    </a:lnTo>
                    <a:lnTo>
                      <a:pt x="6968" y="4762"/>
                    </a:lnTo>
                    <a:close/>
                    <a:moveTo>
                      <a:pt x="6968" y="3701"/>
                    </a:moveTo>
                    <a:cubicBezTo>
                      <a:pt x="6968" y="3712"/>
                      <a:pt x="6963" y="3723"/>
                      <a:pt x="6955" y="3730"/>
                    </a:cubicBezTo>
                    <a:cubicBezTo>
                      <a:pt x="6947" y="3737"/>
                      <a:pt x="6938" y="3741"/>
                      <a:pt x="6927" y="3741"/>
                    </a:cubicBezTo>
                    <a:lnTo>
                      <a:pt x="6925" y="3741"/>
                    </a:lnTo>
                    <a:lnTo>
                      <a:pt x="6667" y="3726"/>
                    </a:lnTo>
                    <a:cubicBezTo>
                      <a:pt x="6646" y="3725"/>
                      <a:pt x="6629" y="3708"/>
                      <a:pt x="6629" y="3686"/>
                    </a:cubicBezTo>
                    <a:lnTo>
                      <a:pt x="6629" y="3124"/>
                    </a:lnTo>
                    <a:cubicBezTo>
                      <a:pt x="6629" y="3112"/>
                      <a:pt x="6634" y="3101"/>
                      <a:pt x="6644" y="3093"/>
                    </a:cubicBezTo>
                    <a:cubicBezTo>
                      <a:pt x="6653" y="3085"/>
                      <a:pt x="6665" y="3082"/>
                      <a:pt x="6677" y="3084"/>
                    </a:cubicBezTo>
                    <a:lnTo>
                      <a:pt x="6934" y="3131"/>
                    </a:lnTo>
                    <a:cubicBezTo>
                      <a:pt x="6953" y="3135"/>
                      <a:pt x="6967" y="3151"/>
                      <a:pt x="6967" y="3171"/>
                    </a:cubicBezTo>
                    <a:lnTo>
                      <a:pt x="6967" y="3701"/>
                    </a:lnTo>
                    <a:lnTo>
                      <a:pt x="6968" y="3701"/>
                    </a:lnTo>
                    <a:close/>
                    <a:moveTo>
                      <a:pt x="7404" y="4678"/>
                    </a:moveTo>
                    <a:cubicBezTo>
                      <a:pt x="7404" y="4697"/>
                      <a:pt x="7390" y="4714"/>
                      <a:pt x="7371" y="4717"/>
                    </a:cubicBezTo>
                    <a:lnTo>
                      <a:pt x="7165" y="4757"/>
                    </a:lnTo>
                    <a:cubicBezTo>
                      <a:pt x="7162" y="4757"/>
                      <a:pt x="7160" y="4758"/>
                      <a:pt x="7157" y="4758"/>
                    </a:cubicBezTo>
                    <a:cubicBezTo>
                      <a:pt x="7148" y="4758"/>
                      <a:pt x="7139" y="4754"/>
                      <a:pt x="7132" y="4748"/>
                    </a:cubicBezTo>
                    <a:cubicBezTo>
                      <a:pt x="7122" y="4741"/>
                      <a:pt x="7117" y="4729"/>
                      <a:pt x="7117" y="4717"/>
                    </a:cubicBezTo>
                    <a:lnTo>
                      <a:pt x="7117" y="4216"/>
                    </a:lnTo>
                    <a:cubicBezTo>
                      <a:pt x="7117" y="4195"/>
                      <a:pt x="7134" y="4177"/>
                      <a:pt x="7155" y="4176"/>
                    </a:cubicBezTo>
                    <a:lnTo>
                      <a:pt x="7361" y="4162"/>
                    </a:lnTo>
                    <a:cubicBezTo>
                      <a:pt x="7372" y="4161"/>
                      <a:pt x="7383" y="4165"/>
                      <a:pt x="7391" y="4172"/>
                    </a:cubicBezTo>
                    <a:cubicBezTo>
                      <a:pt x="7399" y="4180"/>
                      <a:pt x="7404" y="4191"/>
                      <a:pt x="7404" y="4202"/>
                    </a:cubicBezTo>
                    <a:lnTo>
                      <a:pt x="7404" y="4678"/>
                    </a:lnTo>
                    <a:lnTo>
                      <a:pt x="7404" y="4678"/>
                    </a:lnTo>
                    <a:close/>
                    <a:moveTo>
                      <a:pt x="7404" y="3726"/>
                    </a:moveTo>
                    <a:cubicBezTo>
                      <a:pt x="7404" y="3737"/>
                      <a:pt x="7399" y="3748"/>
                      <a:pt x="7391" y="3755"/>
                    </a:cubicBezTo>
                    <a:cubicBezTo>
                      <a:pt x="7384" y="3762"/>
                      <a:pt x="7374" y="3766"/>
                      <a:pt x="7364" y="3766"/>
                    </a:cubicBezTo>
                    <a:cubicBezTo>
                      <a:pt x="7363" y="3766"/>
                      <a:pt x="7362" y="3766"/>
                      <a:pt x="7361" y="3766"/>
                    </a:cubicBezTo>
                    <a:lnTo>
                      <a:pt x="7155" y="3754"/>
                    </a:lnTo>
                    <a:cubicBezTo>
                      <a:pt x="7134" y="3753"/>
                      <a:pt x="7117" y="3736"/>
                      <a:pt x="7117" y="3714"/>
                    </a:cubicBezTo>
                    <a:lnTo>
                      <a:pt x="7117" y="3219"/>
                    </a:lnTo>
                    <a:cubicBezTo>
                      <a:pt x="7117" y="3207"/>
                      <a:pt x="7122" y="3196"/>
                      <a:pt x="7131" y="3188"/>
                    </a:cubicBezTo>
                    <a:cubicBezTo>
                      <a:pt x="7140" y="3181"/>
                      <a:pt x="7152" y="3177"/>
                      <a:pt x="7164" y="3179"/>
                    </a:cubicBezTo>
                    <a:lnTo>
                      <a:pt x="7370" y="3210"/>
                    </a:lnTo>
                    <a:cubicBezTo>
                      <a:pt x="7390" y="3213"/>
                      <a:pt x="7404" y="3230"/>
                      <a:pt x="7404" y="3250"/>
                    </a:cubicBezTo>
                    <a:lnTo>
                      <a:pt x="7404" y="3726"/>
                    </a:lnTo>
                    <a:lnTo>
                      <a:pt x="7404" y="37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1" name="îśľíḓe">
              <a:extLst>
                <a:ext uri="{FF2B5EF4-FFF2-40B4-BE49-F238E27FC236}">
                  <a16:creationId xmlns:a16="http://schemas.microsoft.com/office/drawing/2014/main" id="{1AF329FE-D32F-4153-B9F1-7DD0396B46B0}"/>
                </a:ext>
              </a:extLst>
            </p:cNvPr>
            <p:cNvSpPr txBox="1"/>
            <p:nvPr/>
          </p:nvSpPr>
          <p:spPr>
            <a:xfrm>
              <a:off x="8783688" y="1794118"/>
              <a:ext cx="1553682" cy="791894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41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C7C82D4C-09BC-419C-A98E-A5657D08FBE2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2B397E0C-7F60-4DCA-A9B3-ED6D074D32F2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47254E25-7F0B-4620-A826-D4492BCB68E8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PA-文本框 6">
              <a:extLst>
                <a:ext uri="{FF2B5EF4-FFF2-40B4-BE49-F238E27FC236}">
                  <a16:creationId xmlns:a16="http://schemas.microsoft.com/office/drawing/2014/main" id="{056D4B59-D89B-4705-86D5-BE3547D6FE79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429C8942-C351-4902-813E-DAE6FEA050A6}"/>
              </a:ext>
            </a:extLst>
          </p:cNvPr>
          <p:cNvGrpSpPr/>
          <p:nvPr/>
        </p:nvGrpSpPr>
        <p:grpSpPr>
          <a:xfrm>
            <a:off x="1070231" y="1329521"/>
            <a:ext cx="10051537" cy="4398861"/>
            <a:chOff x="1100786" y="1551735"/>
            <a:chExt cx="10052640" cy="4399344"/>
          </a:xfrm>
        </p:grpSpPr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4EBD1809-FD9E-40C6-8768-0994432D1822}"/>
                </a:ext>
              </a:extLst>
            </p:cNvPr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33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BB4009AC-260B-4803-B36B-36D62800EB85}"/>
                </a:ext>
              </a:extLst>
            </p:cNvPr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33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E50772FB-1C81-408D-8550-5827CEDEE41A}"/>
                </a:ext>
              </a:extLst>
            </p:cNvPr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33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Rounded Rectangle 18">
              <a:extLst>
                <a:ext uri="{FF2B5EF4-FFF2-40B4-BE49-F238E27FC236}">
                  <a16:creationId xmlns:a16="http://schemas.microsoft.com/office/drawing/2014/main" id="{CF04DB11-0C95-4848-B2F0-F1DE762BF69C}"/>
                </a:ext>
              </a:extLst>
            </p:cNvPr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33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39AE2FBE-D6E5-4A10-B5B8-986B9D5C03F5}"/>
                </a:ext>
              </a:extLst>
            </p:cNvPr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33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ounded Rectangle 20">
              <a:extLst>
                <a:ext uri="{FF2B5EF4-FFF2-40B4-BE49-F238E27FC236}">
                  <a16:creationId xmlns:a16="http://schemas.microsoft.com/office/drawing/2014/main" id="{FA9F928E-72E0-4DCC-A0D9-4DD9CD6760CC}"/>
                </a:ext>
              </a:extLst>
            </p:cNvPr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33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Rounded Rectangle 22">
              <a:extLst>
                <a:ext uri="{FF2B5EF4-FFF2-40B4-BE49-F238E27FC236}">
                  <a16:creationId xmlns:a16="http://schemas.microsoft.com/office/drawing/2014/main" id="{9D4B006C-4D30-4AED-BB6A-526CCC5DCF04}"/>
                </a:ext>
              </a:extLst>
            </p:cNvPr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933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DF34C14-D430-4D8F-AAC5-E6D63EEDB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07" tIns="60955" rIns="121907" bIns="6095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33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D9136EF8-38AE-49EF-93DB-321C33F002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07" tIns="60955" rIns="121907" bIns="6095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33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F727C5EB-7ADA-4D96-A5D5-ED77AAD981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07" tIns="60955" rIns="121907" bIns="6095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33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9F3DDB6-3B45-42EE-9D6A-BC0665A18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07" tIns="60955" rIns="121907" bIns="6095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86692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933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Straight Arrow Connector 37">
            <a:extLst>
              <a:ext uri="{FF2B5EF4-FFF2-40B4-BE49-F238E27FC236}">
                <a16:creationId xmlns:a16="http://schemas.microsoft.com/office/drawing/2014/main" id="{D34439BA-46C9-4D62-9778-60779D653A41}"/>
              </a:ext>
            </a:extLst>
          </p:cNvPr>
          <p:cNvCxnSpPr/>
          <p:nvPr/>
        </p:nvCxnSpPr>
        <p:spPr>
          <a:xfrm>
            <a:off x="3323893" y="352895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0">
            <a:extLst>
              <a:ext uri="{FF2B5EF4-FFF2-40B4-BE49-F238E27FC236}">
                <a16:creationId xmlns:a16="http://schemas.microsoft.com/office/drawing/2014/main" id="{E58DF062-73E5-400D-8DE3-763BA03A3D95}"/>
              </a:ext>
            </a:extLst>
          </p:cNvPr>
          <p:cNvCxnSpPr/>
          <p:nvPr/>
        </p:nvCxnSpPr>
        <p:spPr>
          <a:xfrm>
            <a:off x="7097196" y="352895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1">
            <a:extLst>
              <a:ext uri="{FF2B5EF4-FFF2-40B4-BE49-F238E27FC236}">
                <a16:creationId xmlns:a16="http://schemas.microsoft.com/office/drawing/2014/main" id="{6C17FDF9-E0C9-491C-9334-D31CCF7F352C}"/>
              </a:ext>
            </a:extLst>
          </p:cNvPr>
          <p:cNvCxnSpPr/>
          <p:nvPr/>
        </p:nvCxnSpPr>
        <p:spPr>
          <a:xfrm flipV="1">
            <a:off x="8980716" y="256863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2">
            <a:extLst>
              <a:ext uri="{FF2B5EF4-FFF2-40B4-BE49-F238E27FC236}">
                <a16:creationId xmlns:a16="http://schemas.microsoft.com/office/drawing/2014/main" id="{CDB023DE-E3B1-4D85-BF1B-00FBC560ECD9}"/>
              </a:ext>
            </a:extLst>
          </p:cNvPr>
          <p:cNvCxnSpPr/>
          <p:nvPr/>
        </p:nvCxnSpPr>
        <p:spPr>
          <a:xfrm flipV="1">
            <a:off x="5222077" y="2568632"/>
            <a:ext cx="0" cy="960851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PA-组合 27">
            <a:extLst>
              <a:ext uri="{FF2B5EF4-FFF2-40B4-BE49-F238E27FC236}">
                <a16:creationId xmlns:a16="http://schemas.microsoft.com/office/drawing/2014/main" id="{31BA9ACD-EB02-4708-A208-D9787381AD16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22766" y="4774855"/>
            <a:ext cx="1926667" cy="1241943"/>
            <a:chOff x="6169650" y="4486172"/>
            <a:chExt cx="1926667" cy="1241943"/>
          </a:xfrm>
        </p:grpSpPr>
        <p:sp>
          <p:nvSpPr>
            <p:cNvPr id="19" name="PA-文本框 6">
              <a:extLst>
                <a:ext uri="{FF2B5EF4-FFF2-40B4-BE49-F238E27FC236}">
                  <a16:creationId xmlns:a16="http://schemas.microsoft.com/office/drawing/2014/main" id="{154A2BAD-D1C9-4AA4-B617-8F6A80286FC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169650" y="4486172"/>
              <a:ext cx="1926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文本框 42">
              <a:extLst>
                <a:ext uri="{FF2B5EF4-FFF2-40B4-BE49-F238E27FC236}">
                  <a16:creationId xmlns:a16="http://schemas.microsoft.com/office/drawing/2014/main" id="{CC71D41A-FAAC-4DA5-B267-41C52B9B1A60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169651" y="4824726"/>
              <a:ext cx="1926666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PA-组合 27">
            <a:extLst>
              <a:ext uri="{FF2B5EF4-FFF2-40B4-BE49-F238E27FC236}">
                <a16:creationId xmlns:a16="http://schemas.microsoft.com/office/drawing/2014/main" id="{2668E1BD-0614-4C00-811C-979FF2EA8BF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707975" y="4923373"/>
            <a:ext cx="1926667" cy="1241943"/>
            <a:chOff x="6169650" y="4486172"/>
            <a:chExt cx="1926667" cy="1241943"/>
          </a:xfrm>
        </p:grpSpPr>
        <p:sp>
          <p:nvSpPr>
            <p:cNvPr id="22" name="PA-文本框 6">
              <a:extLst>
                <a:ext uri="{FF2B5EF4-FFF2-40B4-BE49-F238E27FC236}">
                  <a16:creationId xmlns:a16="http://schemas.microsoft.com/office/drawing/2014/main" id="{32A7999A-3E1C-4425-8731-7DAA49307EB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169650" y="4486172"/>
              <a:ext cx="1926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PA-文本框 42">
              <a:extLst>
                <a:ext uri="{FF2B5EF4-FFF2-40B4-BE49-F238E27FC236}">
                  <a16:creationId xmlns:a16="http://schemas.microsoft.com/office/drawing/2014/main" id="{C8961E1A-1A32-46D0-9BE4-FDECF8C44C6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169651" y="4824726"/>
              <a:ext cx="1926666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PA-组合 27">
            <a:extLst>
              <a:ext uri="{FF2B5EF4-FFF2-40B4-BE49-F238E27FC236}">
                <a16:creationId xmlns:a16="http://schemas.microsoft.com/office/drawing/2014/main" id="{BAB5143A-594D-4B40-A574-D8B5077CFEB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249432" y="1215313"/>
            <a:ext cx="1926667" cy="1241943"/>
            <a:chOff x="6169650" y="4486172"/>
            <a:chExt cx="1926667" cy="1241943"/>
          </a:xfrm>
        </p:grpSpPr>
        <p:sp>
          <p:nvSpPr>
            <p:cNvPr id="25" name="PA-文本框 6">
              <a:extLst>
                <a:ext uri="{FF2B5EF4-FFF2-40B4-BE49-F238E27FC236}">
                  <a16:creationId xmlns:a16="http://schemas.microsoft.com/office/drawing/2014/main" id="{13207CD4-DE55-4458-B872-E580535F90DD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169650" y="4486172"/>
              <a:ext cx="1926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:a16="http://schemas.microsoft.com/office/drawing/2014/main" id="{AF76FCB0-32F2-4D05-BAFA-B2E5BA6D6CA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169651" y="4824726"/>
              <a:ext cx="1926666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PA-组合 27">
            <a:extLst>
              <a:ext uri="{FF2B5EF4-FFF2-40B4-BE49-F238E27FC236}">
                <a16:creationId xmlns:a16="http://schemas.microsoft.com/office/drawing/2014/main" id="{AD6EF0F9-F281-48F6-9028-D3B27F5A6D0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103902" y="1123053"/>
            <a:ext cx="1926667" cy="1241943"/>
            <a:chOff x="6169650" y="4486172"/>
            <a:chExt cx="1926667" cy="1241943"/>
          </a:xfrm>
        </p:grpSpPr>
        <p:sp>
          <p:nvSpPr>
            <p:cNvPr id="28" name="PA-文本框 6">
              <a:extLst>
                <a:ext uri="{FF2B5EF4-FFF2-40B4-BE49-F238E27FC236}">
                  <a16:creationId xmlns:a16="http://schemas.microsoft.com/office/drawing/2014/main" id="{07F89C6F-AB1E-4B29-9D2D-887FEEC7F212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169650" y="4486172"/>
              <a:ext cx="1926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42">
              <a:extLst>
                <a:ext uri="{FF2B5EF4-FFF2-40B4-BE49-F238E27FC236}">
                  <a16:creationId xmlns:a16="http://schemas.microsoft.com/office/drawing/2014/main" id="{393C7EB8-521B-49EC-9A78-172C3109D7B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169651" y="4824726"/>
              <a:ext cx="1926666" cy="9033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id-ID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TextBox 4">
            <a:extLst>
              <a:ext uri="{FF2B5EF4-FFF2-40B4-BE49-F238E27FC236}">
                <a16:creationId xmlns:a16="http://schemas.microsoft.com/office/drawing/2014/main" id="{955006A4-156A-CDC2-BDC8-192E0EC40CFC}"/>
              </a:ext>
            </a:extLst>
          </p:cNvPr>
          <p:cNvSpPr txBox="1"/>
          <p:nvPr/>
        </p:nvSpPr>
        <p:spPr>
          <a:xfrm>
            <a:off x="667570" y="67373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059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4080F980-0D9A-4FAA-90EA-052D6A9F39E4}"/>
              </a:ext>
            </a:extLst>
          </p:cNvPr>
          <p:cNvGrpSpPr/>
          <p:nvPr/>
        </p:nvGrpSpPr>
        <p:grpSpPr>
          <a:xfrm>
            <a:off x="175487" y="170873"/>
            <a:ext cx="11841022" cy="6516254"/>
            <a:chOff x="175487" y="170873"/>
            <a:chExt cx="11841022" cy="6516254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76F55A7F-0E1C-4C95-AC06-A67D314CB662}"/>
                </a:ext>
              </a:extLst>
            </p:cNvPr>
            <p:cNvSpPr/>
            <p:nvPr/>
          </p:nvSpPr>
          <p:spPr>
            <a:xfrm>
              <a:off x="175487" y="170873"/>
              <a:ext cx="11841022" cy="6516254"/>
            </a:xfrm>
            <a:prstGeom prst="roundRect">
              <a:avLst>
                <a:gd name="adj" fmla="val 17647"/>
              </a:avLst>
            </a:prstGeom>
            <a:noFill/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138806D-2CB1-4703-8D81-E0086A93F9EC}"/>
                </a:ext>
              </a:extLst>
            </p:cNvPr>
            <p:cNvSpPr/>
            <p:nvPr/>
          </p:nvSpPr>
          <p:spPr>
            <a:xfrm>
              <a:off x="706167" y="581881"/>
              <a:ext cx="354861" cy="3549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0" tIns="60936" rIns="121870" bIns="60936" rtlCol="0" anchor="ctr"/>
            <a:lstStyle/>
            <a:p>
              <a:pPr algn="ctr"/>
              <a:endParaRPr lang="zh-CN" altLang="en-US" sz="1899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PA-文本框 6">
              <a:extLst>
                <a:ext uri="{FF2B5EF4-FFF2-40B4-BE49-F238E27FC236}">
                  <a16:creationId xmlns:a16="http://schemas.microsoft.com/office/drawing/2014/main" id="{39FE9FC1-8614-4701-A897-DC0BA7A94A2A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83656" y="581881"/>
              <a:ext cx="1926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 text 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Rectangle: Rounded Corners 2">
            <a:extLst>
              <a:ext uri="{FF2B5EF4-FFF2-40B4-BE49-F238E27FC236}">
                <a16:creationId xmlns:a16="http://schemas.microsoft.com/office/drawing/2014/main" id="{16557481-70F5-F64A-A8A8-0F0DE0613D1D}"/>
              </a:ext>
            </a:extLst>
          </p:cNvPr>
          <p:cNvSpPr/>
          <p:nvPr/>
        </p:nvSpPr>
        <p:spPr>
          <a:xfrm>
            <a:off x="6096000" y="1394302"/>
            <a:ext cx="4874342" cy="2399280"/>
          </a:xfrm>
          <a:prstGeom prst="roundRect">
            <a:avLst>
              <a:gd name="adj" fmla="val 538"/>
            </a:avLst>
          </a:prstGeom>
          <a:blipFill>
            <a:blip r:embed="rId5"/>
            <a:srcRect/>
            <a:stretch>
              <a:fillRect b="-44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3" name="Rectangle: Rounded Corners 2">
            <a:extLst>
              <a:ext uri="{FF2B5EF4-FFF2-40B4-BE49-F238E27FC236}">
                <a16:creationId xmlns:a16="http://schemas.microsoft.com/office/drawing/2014/main" id="{4B4D0086-A933-E04B-A7D3-63C994A744FE}"/>
              </a:ext>
            </a:extLst>
          </p:cNvPr>
          <p:cNvSpPr/>
          <p:nvPr/>
        </p:nvSpPr>
        <p:spPr>
          <a:xfrm>
            <a:off x="1221658" y="1394302"/>
            <a:ext cx="4874342" cy="2399280"/>
          </a:xfrm>
          <a:prstGeom prst="roundRect">
            <a:avLst>
              <a:gd name="adj" fmla="val 538"/>
            </a:avLst>
          </a:prstGeom>
          <a:blipFill>
            <a:blip r:embed="rId6"/>
            <a:srcRect/>
            <a:stretch>
              <a:fillRect t="-2316" b="-283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4" name="Rectangle: Rounded Corners 35">
            <a:extLst>
              <a:ext uri="{FF2B5EF4-FFF2-40B4-BE49-F238E27FC236}">
                <a16:creationId xmlns:a16="http://schemas.microsoft.com/office/drawing/2014/main" id="{1328A56C-65BA-9845-BB0E-11703AA9F2D3}"/>
              </a:ext>
            </a:extLst>
          </p:cNvPr>
          <p:cNvSpPr/>
          <p:nvPr/>
        </p:nvSpPr>
        <p:spPr>
          <a:xfrm>
            <a:off x="5465143" y="5844440"/>
            <a:ext cx="1261714" cy="38237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+mn-ea"/>
                <a:sym typeface="+mn-lt"/>
              </a:rPr>
              <a:t>Find Us</a:t>
            </a:r>
            <a:endParaRPr lang="id-ID" sz="1400" dirty="0">
              <a:cs typeface="+mn-ea"/>
              <a:sym typeface="+mn-lt"/>
            </a:endParaRPr>
          </a:p>
        </p:txBody>
      </p:sp>
      <p:grpSp>
        <p:nvGrpSpPr>
          <p:cNvPr id="35" name="Group 11">
            <a:extLst>
              <a:ext uri="{FF2B5EF4-FFF2-40B4-BE49-F238E27FC236}">
                <a16:creationId xmlns:a16="http://schemas.microsoft.com/office/drawing/2014/main" id="{512D4834-A9E3-9742-96DA-50C5984DEBF7}"/>
              </a:ext>
            </a:extLst>
          </p:cNvPr>
          <p:cNvGrpSpPr/>
          <p:nvPr/>
        </p:nvGrpSpPr>
        <p:grpSpPr>
          <a:xfrm>
            <a:off x="2714720" y="2695503"/>
            <a:ext cx="1888218" cy="1688227"/>
            <a:chOff x="2451554" y="3005750"/>
            <a:chExt cx="1888218" cy="1688227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id="{2CBEBDEF-7FCD-294E-B82F-D457799B54BE}"/>
                </a:ext>
              </a:extLst>
            </p:cNvPr>
            <p:cNvSpPr/>
            <p:nvPr/>
          </p:nvSpPr>
          <p:spPr>
            <a:xfrm>
              <a:off x="2451554" y="3005750"/>
              <a:ext cx="1888218" cy="1483440"/>
            </a:xfrm>
            <a:prstGeom prst="roundRect">
              <a:avLst>
                <a:gd name="adj" fmla="val 2608"/>
              </a:avLst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37" name="Group 6">
              <a:extLst>
                <a:ext uri="{FF2B5EF4-FFF2-40B4-BE49-F238E27FC236}">
                  <a16:creationId xmlns:a16="http://schemas.microsoft.com/office/drawing/2014/main" id="{D15B462F-DCCF-D648-B9AF-848FDE5F71A8}"/>
                </a:ext>
              </a:extLst>
            </p:cNvPr>
            <p:cNvGrpSpPr/>
            <p:nvPr/>
          </p:nvGrpSpPr>
          <p:grpSpPr>
            <a:xfrm>
              <a:off x="3190875" y="4284403"/>
              <a:ext cx="409576" cy="409574"/>
              <a:chOff x="3864305" y="7386725"/>
              <a:chExt cx="936296" cy="936294"/>
            </a:xfrm>
          </p:grpSpPr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11BEF6B6-3545-F544-BFD2-D8D3771F0669}"/>
                  </a:ext>
                </a:extLst>
              </p:cNvPr>
              <p:cNvSpPr/>
              <p:nvPr/>
            </p:nvSpPr>
            <p:spPr>
              <a:xfrm>
                <a:off x="3864305" y="7386725"/>
                <a:ext cx="936296" cy="9362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139700" dir="5400000" sx="90000" sy="9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cs typeface="+mn-ea"/>
                  <a:sym typeface="+mn-lt"/>
                </a:endParaRPr>
              </a:p>
            </p:txBody>
          </p:sp>
          <p:grpSp>
            <p:nvGrpSpPr>
              <p:cNvPr id="39" name="Group 8">
                <a:extLst>
                  <a:ext uri="{FF2B5EF4-FFF2-40B4-BE49-F238E27FC236}">
                    <a16:creationId xmlns:a16="http://schemas.microsoft.com/office/drawing/2014/main" id="{194150B3-2D7C-1A4D-9582-C1072A9AEBF3}"/>
                  </a:ext>
                </a:extLst>
              </p:cNvPr>
              <p:cNvGrpSpPr/>
              <p:nvPr/>
            </p:nvGrpSpPr>
            <p:grpSpPr>
              <a:xfrm>
                <a:off x="4100281" y="7622700"/>
                <a:ext cx="464344" cy="464344"/>
                <a:chOff x="8204317" y="2115665"/>
                <a:chExt cx="464344" cy="464344"/>
              </a:xfrm>
              <a:solidFill>
                <a:schemeClr val="accent1"/>
              </a:solidFill>
            </p:grpSpPr>
            <p:sp>
              <p:nvSpPr>
                <p:cNvPr id="40" name="AutoShape 81">
                  <a:extLst>
                    <a:ext uri="{FF2B5EF4-FFF2-40B4-BE49-F238E27FC236}">
                      <a16:creationId xmlns:a16="http://schemas.microsoft.com/office/drawing/2014/main" id="{F1B8D8C9-DE56-1A4C-9AC9-C9C1EDE95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4317" y="2115665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35" y="9811"/>
                      </a:moveTo>
                      <a:cubicBezTo>
                        <a:pt x="20220" y="10144"/>
                        <a:pt x="20081" y="10800"/>
                        <a:pt x="18899" y="10800"/>
                      </a:cubicBezTo>
                      <a:lnTo>
                        <a:pt x="17549" y="10800"/>
                      </a:lnTo>
                      <a:cubicBezTo>
                        <a:pt x="17363" y="10800"/>
                        <a:pt x="17212" y="10950"/>
                        <a:pt x="17212" y="11137"/>
                      </a:cubicBezTo>
                      <a:cubicBezTo>
                        <a:pt x="17212" y="11324"/>
                        <a:pt x="17363" y="11475"/>
                        <a:pt x="17549" y="11475"/>
                      </a:cubicBezTo>
                      <a:lnTo>
                        <a:pt x="18858" y="11475"/>
                      </a:lnTo>
                      <a:cubicBezTo>
                        <a:pt x="19870" y="11475"/>
                        <a:pt x="20003" y="12314"/>
                        <a:pt x="19938" y="12719"/>
                      </a:cubicBezTo>
                      <a:cubicBezTo>
                        <a:pt x="19855" y="13223"/>
                        <a:pt x="19618" y="14175"/>
                        <a:pt x="18478" y="14175"/>
                      </a:cubicBezTo>
                      <a:lnTo>
                        <a:pt x="16874" y="14175"/>
                      </a:lnTo>
                      <a:cubicBezTo>
                        <a:pt x="16688" y="14175"/>
                        <a:pt x="16537" y="14325"/>
                        <a:pt x="16537" y="14512"/>
                      </a:cubicBezTo>
                      <a:cubicBezTo>
                        <a:pt x="16537" y="14699"/>
                        <a:pt x="16688" y="14850"/>
                        <a:pt x="16874" y="14850"/>
                      </a:cubicBezTo>
                      <a:lnTo>
                        <a:pt x="18203" y="14850"/>
                      </a:lnTo>
                      <a:cubicBezTo>
                        <a:pt x="19343" y="14850"/>
                        <a:pt x="19243" y="15718"/>
                        <a:pt x="19079" y="16237"/>
                      </a:cubicBezTo>
                      <a:cubicBezTo>
                        <a:pt x="18864" y="16918"/>
                        <a:pt x="18732" y="17549"/>
                        <a:pt x="17297" y="17549"/>
                      </a:cubicBezTo>
                      <a:lnTo>
                        <a:pt x="16196" y="17549"/>
                      </a:lnTo>
                      <a:cubicBezTo>
                        <a:pt x="16009" y="17549"/>
                        <a:pt x="15859" y="17700"/>
                        <a:pt x="15859" y="17887"/>
                      </a:cubicBezTo>
                      <a:cubicBezTo>
                        <a:pt x="15859" y="18073"/>
                        <a:pt x="16009" y="18225"/>
                        <a:pt x="16196" y="18225"/>
                      </a:cubicBezTo>
                      <a:lnTo>
                        <a:pt x="17255" y="18225"/>
                      </a:lnTo>
                      <a:cubicBezTo>
                        <a:pt x="17993" y="18225"/>
                        <a:pt x="18027" y="18923"/>
                        <a:pt x="17950" y="19174"/>
                      </a:cubicBezTo>
                      <a:cubicBezTo>
                        <a:pt x="17866" y="19448"/>
                        <a:pt x="17767" y="19651"/>
                        <a:pt x="17762" y="19660"/>
                      </a:cubicBezTo>
                      <a:cubicBezTo>
                        <a:pt x="17558" y="20028"/>
                        <a:pt x="17229" y="20249"/>
                        <a:pt x="16534" y="20249"/>
                      </a:cubicBezTo>
                      <a:lnTo>
                        <a:pt x="12844" y="20249"/>
                      </a:lnTo>
                      <a:cubicBezTo>
                        <a:pt x="10990" y="20249"/>
                        <a:pt x="9151" y="19829"/>
                        <a:pt x="9104" y="19818"/>
                      </a:cubicBezTo>
                      <a:cubicBezTo>
                        <a:pt x="6299" y="19172"/>
                        <a:pt x="6152" y="19122"/>
                        <a:pt x="5976" y="19072"/>
                      </a:cubicBezTo>
                      <a:cubicBezTo>
                        <a:pt x="5976" y="19072"/>
                        <a:pt x="5405" y="18976"/>
                        <a:pt x="5405" y="18478"/>
                      </a:cubicBezTo>
                      <a:lnTo>
                        <a:pt x="5399" y="9155"/>
                      </a:lnTo>
                      <a:cubicBezTo>
                        <a:pt x="5399" y="8839"/>
                        <a:pt x="5601" y="8552"/>
                        <a:pt x="5935" y="8452"/>
                      </a:cubicBezTo>
                      <a:cubicBezTo>
                        <a:pt x="5977" y="8435"/>
                        <a:pt x="6034" y="8419"/>
                        <a:pt x="6074" y="8401"/>
                      </a:cubicBezTo>
                      <a:cubicBezTo>
                        <a:pt x="9158" y="7125"/>
                        <a:pt x="10097" y="4324"/>
                        <a:pt x="10124" y="2025"/>
                      </a:cubicBezTo>
                      <a:cubicBezTo>
                        <a:pt x="10128" y="1702"/>
                        <a:pt x="10378" y="1350"/>
                        <a:pt x="10800" y="1350"/>
                      </a:cubicBezTo>
                      <a:cubicBezTo>
                        <a:pt x="11514" y="1350"/>
                        <a:pt x="12774" y="2782"/>
                        <a:pt x="12774" y="4554"/>
                      </a:cubicBezTo>
                      <a:cubicBezTo>
                        <a:pt x="12774" y="6155"/>
                        <a:pt x="12711" y="6432"/>
                        <a:pt x="12149" y="8100"/>
                      </a:cubicBezTo>
                      <a:cubicBezTo>
                        <a:pt x="18899" y="8100"/>
                        <a:pt x="18852" y="8196"/>
                        <a:pt x="19448" y="8353"/>
                      </a:cubicBezTo>
                      <a:cubicBezTo>
                        <a:pt x="20187" y="8564"/>
                        <a:pt x="20249" y="9175"/>
                        <a:pt x="20249" y="9386"/>
                      </a:cubicBezTo>
                      <a:cubicBezTo>
                        <a:pt x="20249" y="9618"/>
                        <a:pt x="20243" y="9584"/>
                        <a:pt x="20235" y="9811"/>
                      </a:cubicBezTo>
                      <a:moveTo>
                        <a:pt x="4724" y="19575"/>
                      </a:moveTo>
                      <a:cubicBezTo>
                        <a:pt x="4724" y="19948"/>
                        <a:pt x="4423" y="20249"/>
                        <a:pt x="4049" y="20249"/>
                      </a:cubicBezTo>
                      <a:lnTo>
                        <a:pt x="2024" y="20249"/>
                      </a:lnTo>
                      <a:cubicBezTo>
                        <a:pt x="1652" y="20249"/>
                        <a:pt x="1349" y="19948"/>
                        <a:pt x="1349" y="19575"/>
                      </a:cubicBezTo>
                      <a:lnTo>
                        <a:pt x="1349" y="8774"/>
                      </a:lnTo>
                      <a:cubicBezTo>
                        <a:pt x="1349" y="8401"/>
                        <a:pt x="1652" y="8100"/>
                        <a:pt x="2024" y="8100"/>
                      </a:cubicBezTo>
                      <a:lnTo>
                        <a:pt x="4049" y="8100"/>
                      </a:lnTo>
                      <a:cubicBezTo>
                        <a:pt x="4423" y="8100"/>
                        <a:pt x="4724" y="8401"/>
                        <a:pt x="4724" y="8774"/>
                      </a:cubicBezTo>
                      <a:cubicBezTo>
                        <a:pt x="4724" y="8774"/>
                        <a:pt x="4724" y="19575"/>
                        <a:pt x="4724" y="19575"/>
                      </a:cubicBezTo>
                      <a:close/>
                      <a:moveTo>
                        <a:pt x="19686" y="7069"/>
                      </a:moveTo>
                      <a:cubicBezTo>
                        <a:pt x="18842" y="6846"/>
                        <a:pt x="16858" y="6849"/>
                        <a:pt x="13956" y="6773"/>
                      </a:cubicBezTo>
                      <a:cubicBezTo>
                        <a:pt x="14093" y="6139"/>
                        <a:pt x="14124" y="5568"/>
                        <a:pt x="14124" y="4554"/>
                      </a:cubicBezTo>
                      <a:cubicBezTo>
                        <a:pt x="14124" y="2133"/>
                        <a:pt x="12361" y="0"/>
                        <a:pt x="10800" y="0"/>
                      </a:cubicBezTo>
                      <a:cubicBezTo>
                        <a:pt x="9698" y="0"/>
                        <a:pt x="8789" y="901"/>
                        <a:pt x="8774" y="2009"/>
                      </a:cubicBezTo>
                      <a:cubicBezTo>
                        <a:pt x="8760" y="3368"/>
                        <a:pt x="8340" y="5716"/>
                        <a:pt x="6074" y="6906"/>
                      </a:cubicBezTo>
                      <a:cubicBezTo>
                        <a:pt x="5908" y="6994"/>
                        <a:pt x="5433" y="7228"/>
                        <a:pt x="5364" y="7259"/>
                      </a:cubicBezTo>
                      <a:lnTo>
                        <a:pt x="5399" y="7289"/>
                      </a:lnTo>
                      <a:cubicBezTo>
                        <a:pt x="5045" y="6984"/>
                        <a:pt x="4554" y="6750"/>
                        <a:pt x="4049" y="6750"/>
                      </a:cubicBezTo>
                      <a:lnTo>
                        <a:pt x="2024" y="6750"/>
                      </a:lnTo>
                      <a:cubicBezTo>
                        <a:pt x="908" y="6750"/>
                        <a:pt x="0" y="7658"/>
                        <a:pt x="0" y="8774"/>
                      </a:cubicBezTo>
                      <a:lnTo>
                        <a:pt x="0" y="19575"/>
                      </a:lnTo>
                      <a:cubicBezTo>
                        <a:pt x="0" y="20691"/>
                        <a:pt x="908" y="21599"/>
                        <a:pt x="2024" y="21599"/>
                      </a:cubicBezTo>
                      <a:lnTo>
                        <a:pt x="4049" y="21599"/>
                      </a:lnTo>
                      <a:cubicBezTo>
                        <a:pt x="4853" y="21599"/>
                        <a:pt x="5525" y="21114"/>
                        <a:pt x="5850" y="20434"/>
                      </a:cubicBezTo>
                      <a:cubicBezTo>
                        <a:pt x="5859" y="20437"/>
                        <a:pt x="5873" y="20441"/>
                        <a:pt x="5882" y="20442"/>
                      </a:cubicBezTo>
                      <a:cubicBezTo>
                        <a:pt x="5927" y="20454"/>
                        <a:pt x="5979" y="20467"/>
                        <a:pt x="6044" y="20485"/>
                      </a:cubicBezTo>
                      <a:cubicBezTo>
                        <a:pt x="6056" y="20487"/>
                        <a:pt x="6062" y="20488"/>
                        <a:pt x="6074" y="20492"/>
                      </a:cubicBezTo>
                      <a:cubicBezTo>
                        <a:pt x="6464" y="20588"/>
                        <a:pt x="7212" y="20768"/>
                        <a:pt x="8812" y="21135"/>
                      </a:cubicBezTo>
                      <a:cubicBezTo>
                        <a:pt x="9155" y="21213"/>
                        <a:pt x="10966" y="21599"/>
                        <a:pt x="12844" y="21599"/>
                      </a:cubicBezTo>
                      <a:lnTo>
                        <a:pt x="16534" y="21599"/>
                      </a:lnTo>
                      <a:cubicBezTo>
                        <a:pt x="17659" y="21599"/>
                        <a:pt x="18469" y="21167"/>
                        <a:pt x="18952" y="20298"/>
                      </a:cubicBezTo>
                      <a:cubicBezTo>
                        <a:pt x="18958" y="20285"/>
                        <a:pt x="19114" y="19982"/>
                        <a:pt x="19240" y="19572"/>
                      </a:cubicBezTo>
                      <a:cubicBezTo>
                        <a:pt x="19336" y="19263"/>
                        <a:pt x="19371" y="18827"/>
                        <a:pt x="19256" y="18384"/>
                      </a:cubicBezTo>
                      <a:cubicBezTo>
                        <a:pt x="19981" y="17886"/>
                        <a:pt x="20214" y="17133"/>
                        <a:pt x="20366" y="16643"/>
                      </a:cubicBezTo>
                      <a:cubicBezTo>
                        <a:pt x="20620" y="15838"/>
                        <a:pt x="20544" y="15235"/>
                        <a:pt x="20367" y="14803"/>
                      </a:cubicBezTo>
                      <a:cubicBezTo>
                        <a:pt x="20775" y="14418"/>
                        <a:pt x="21122" y="13831"/>
                        <a:pt x="21269" y="12935"/>
                      </a:cubicBezTo>
                      <a:cubicBezTo>
                        <a:pt x="21361" y="12380"/>
                        <a:pt x="21263" y="11809"/>
                        <a:pt x="21007" y="11334"/>
                      </a:cubicBezTo>
                      <a:cubicBezTo>
                        <a:pt x="21389" y="10905"/>
                        <a:pt x="21564" y="10365"/>
                        <a:pt x="21583" y="9865"/>
                      </a:cubicBezTo>
                      <a:lnTo>
                        <a:pt x="21591" y="9724"/>
                      </a:lnTo>
                      <a:cubicBezTo>
                        <a:pt x="21596" y="9635"/>
                        <a:pt x="21600" y="9581"/>
                        <a:pt x="21600" y="9386"/>
                      </a:cubicBezTo>
                      <a:cubicBezTo>
                        <a:pt x="21600" y="8533"/>
                        <a:pt x="21010" y="7446"/>
                        <a:pt x="19686" y="706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AutoShape 82">
                  <a:extLst>
                    <a:ext uri="{FF2B5EF4-FFF2-40B4-BE49-F238E27FC236}">
                      <a16:creationId xmlns:a16="http://schemas.microsoft.com/office/drawing/2014/main" id="{1333ACAB-680E-6948-99FA-C53C0BE21C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7973" y="2492697"/>
                  <a:ext cx="43657" cy="436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4400"/>
                      </a:moveTo>
                      <a:cubicBezTo>
                        <a:pt x="8820" y="14400"/>
                        <a:pt x="7200" y="12782"/>
                        <a:pt x="7200" y="10800"/>
                      </a:cubicBezTo>
                      <a:cubicBezTo>
                        <a:pt x="7200" y="8817"/>
                        <a:pt x="8820" y="7200"/>
                        <a:pt x="10800" y="7200"/>
                      </a:cubicBezTo>
                      <a:cubicBezTo>
                        <a:pt x="12779" y="7200"/>
                        <a:pt x="14400" y="8817"/>
                        <a:pt x="14400" y="10800"/>
                      </a:cubicBezTo>
                      <a:cubicBezTo>
                        <a:pt x="14400" y="12782"/>
                        <a:pt x="12779" y="14400"/>
                        <a:pt x="10800" y="14400"/>
                      </a:cubicBezTo>
                      <a:moveTo>
                        <a:pt x="10800" y="0"/>
                      </a:move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2" name="Rectangle 13">
            <a:extLst>
              <a:ext uri="{FF2B5EF4-FFF2-40B4-BE49-F238E27FC236}">
                <a16:creationId xmlns:a16="http://schemas.microsoft.com/office/drawing/2014/main" id="{F370679D-376F-B94D-ACA5-BBF605B364FD}"/>
              </a:ext>
            </a:extLst>
          </p:cNvPr>
          <p:cNvSpPr/>
          <p:nvPr/>
        </p:nvSpPr>
        <p:spPr>
          <a:xfrm flipH="1">
            <a:off x="2788204" y="3485322"/>
            <a:ext cx="17412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d-ID" sz="1100" dirty="0">
                <a:solidFill>
                  <a:schemeClr val="bg1"/>
                </a:solidFill>
                <a:cs typeface="+mn-ea"/>
                <a:sym typeface="+mn-lt"/>
              </a:rPr>
              <a:t>081333</a:t>
            </a:r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556876</a:t>
            </a:r>
          </a:p>
        </p:txBody>
      </p:sp>
      <p:grpSp>
        <p:nvGrpSpPr>
          <p:cNvPr id="43" name="Group 32">
            <a:extLst>
              <a:ext uri="{FF2B5EF4-FFF2-40B4-BE49-F238E27FC236}">
                <a16:creationId xmlns:a16="http://schemas.microsoft.com/office/drawing/2014/main" id="{6F3C89B5-F467-DE4D-98B9-4C243F07D538}"/>
              </a:ext>
            </a:extLst>
          </p:cNvPr>
          <p:cNvGrpSpPr/>
          <p:nvPr/>
        </p:nvGrpSpPr>
        <p:grpSpPr>
          <a:xfrm>
            <a:off x="3080131" y="3041848"/>
            <a:ext cx="1113058" cy="358832"/>
            <a:chOff x="3192118" y="3041848"/>
            <a:chExt cx="1113058" cy="358832"/>
          </a:xfrm>
        </p:grpSpPr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CDF958D2-EA36-1547-AD42-19150A433B83}"/>
                </a:ext>
              </a:extLst>
            </p:cNvPr>
            <p:cNvSpPr txBox="1"/>
            <p:nvPr/>
          </p:nvSpPr>
          <p:spPr>
            <a:xfrm>
              <a:off x="3512971" y="3075996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bg1"/>
                  </a:solidFill>
                  <a:cs typeface="+mn-ea"/>
                  <a:sym typeface="+mn-lt"/>
                </a:rPr>
                <a:t>Call Us</a:t>
              </a:r>
              <a:endParaRPr lang="id-ID" sz="1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8261B4A1-03C6-F24A-84CF-CB7F200CF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118" y="3041848"/>
              <a:ext cx="208021" cy="358832"/>
            </a:xfrm>
            <a:custGeom>
              <a:avLst/>
              <a:gdLst>
                <a:gd name="T0" fmla="*/ 106806 w 283"/>
                <a:gd name="T1" fmla="*/ 0 h 489"/>
                <a:gd name="T2" fmla="*/ 106806 w 283"/>
                <a:gd name="T3" fmla="*/ 0 h 489"/>
                <a:gd name="T4" fmla="*/ 19746 w 283"/>
                <a:gd name="T5" fmla="*/ 0 h 489"/>
                <a:gd name="T6" fmla="*/ 0 w 283"/>
                <a:gd name="T7" fmla="*/ 19712 h 489"/>
                <a:gd name="T8" fmla="*/ 0 w 283"/>
                <a:gd name="T9" fmla="*/ 194435 h 489"/>
                <a:gd name="T10" fmla="*/ 19746 w 283"/>
                <a:gd name="T11" fmla="*/ 218627 h 489"/>
                <a:gd name="T12" fmla="*/ 106806 w 283"/>
                <a:gd name="T13" fmla="*/ 218627 h 489"/>
                <a:gd name="T14" fmla="*/ 126551 w 283"/>
                <a:gd name="T15" fmla="*/ 194435 h 489"/>
                <a:gd name="T16" fmla="*/ 126551 w 283"/>
                <a:gd name="T17" fmla="*/ 19712 h 489"/>
                <a:gd name="T18" fmla="*/ 106806 w 283"/>
                <a:gd name="T19" fmla="*/ 0 h 489"/>
                <a:gd name="T20" fmla="*/ 63276 w 283"/>
                <a:gd name="T21" fmla="*/ 206083 h 489"/>
                <a:gd name="T22" fmla="*/ 63276 w 283"/>
                <a:gd name="T23" fmla="*/ 206083 h 489"/>
                <a:gd name="T24" fmla="*/ 47569 w 283"/>
                <a:gd name="T25" fmla="*/ 198467 h 489"/>
                <a:gd name="T26" fmla="*/ 63276 w 283"/>
                <a:gd name="T27" fmla="*/ 186371 h 489"/>
                <a:gd name="T28" fmla="*/ 78982 w 283"/>
                <a:gd name="T29" fmla="*/ 198467 h 489"/>
                <a:gd name="T30" fmla="*/ 63276 w 283"/>
                <a:gd name="T31" fmla="*/ 206083 h 489"/>
                <a:gd name="T32" fmla="*/ 110845 w 283"/>
                <a:gd name="T33" fmla="*/ 174722 h 489"/>
                <a:gd name="T34" fmla="*/ 110845 w 283"/>
                <a:gd name="T35" fmla="*/ 174722 h 489"/>
                <a:gd name="T36" fmla="*/ 15707 w 283"/>
                <a:gd name="T37" fmla="*/ 174722 h 489"/>
                <a:gd name="T38" fmla="*/ 15707 w 283"/>
                <a:gd name="T39" fmla="*/ 27776 h 489"/>
                <a:gd name="T40" fmla="*/ 110845 w 283"/>
                <a:gd name="T41" fmla="*/ 27776 h 489"/>
                <a:gd name="T42" fmla="*/ 110845 w 283"/>
                <a:gd name="T43" fmla="*/ 174722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20">
            <a:extLst>
              <a:ext uri="{FF2B5EF4-FFF2-40B4-BE49-F238E27FC236}">
                <a16:creationId xmlns:a16="http://schemas.microsoft.com/office/drawing/2014/main" id="{CCCE071F-3FA2-9A49-A9DD-7ECF513E283B}"/>
              </a:ext>
            </a:extLst>
          </p:cNvPr>
          <p:cNvGrpSpPr/>
          <p:nvPr/>
        </p:nvGrpSpPr>
        <p:grpSpPr>
          <a:xfrm>
            <a:off x="7589062" y="2695503"/>
            <a:ext cx="1888218" cy="1688227"/>
            <a:chOff x="2451554" y="3005750"/>
            <a:chExt cx="1888218" cy="1688227"/>
          </a:xfrm>
        </p:grpSpPr>
        <p:sp>
          <p:nvSpPr>
            <p:cNvPr id="47" name="Rectangle: Rounded Corners 21">
              <a:extLst>
                <a:ext uri="{FF2B5EF4-FFF2-40B4-BE49-F238E27FC236}">
                  <a16:creationId xmlns:a16="http://schemas.microsoft.com/office/drawing/2014/main" id="{86923C97-F1C2-284B-B4D1-233DB2A8F423}"/>
                </a:ext>
              </a:extLst>
            </p:cNvPr>
            <p:cNvSpPr/>
            <p:nvPr/>
          </p:nvSpPr>
          <p:spPr>
            <a:xfrm>
              <a:off x="2451554" y="3005750"/>
              <a:ext cx="1888218" cy="1483440"/>
            </a:xfrm>
            <a:prstGeom prst="roundRect">
              <a:avLst>
                <a:gd name="adj" fmla="val 2608"/>
              </a:avLst>
            </a:prstGeom>
            <a:gradFill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2700000" scaled="1"/>
            </a:gradFill>
            <a:ln>
              <a:noFill/>
            </a:ln>
            <a:effectLst>
              <a:outerShdw blurRad="762000" dist="723900" dir="5400000" sx="85000" sy="85000" algn="t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25">
                <a:cs typeface="+mn-ea"/>
                <a:sym typeface="+mn-lt"/>
              </a:endParaRPr>
            </a:p>
          </p:txBody>
        </p:sp>
        <p:grpSp>
          <p:nvGrpSpPr>
            <p:cNvPr id="48" name="Group 22">
              <a:extLst>
                <a:ext uri="{FF2B5EF4-FFF2-40B4-BE49-F238E27FC236}">
                  <a16:creationId xmlns:a16="http://schemas.microsoft.com/office/drawing/2014/main" id="{B40FBA98-DEB2-E84D-BB49-4FA2B94B6238}"/>
                </a:ext>
              </a:extLst>
            </p:cNvPr>
            <p:cNvGrpSpPr/>
            <p:nvPr/>
          </p:nvGrpSpPr>
          <p:grpSpPr>
            <a:xfrm>
              <a:off x="3190875" y="4284403"/>
              <a:ext cx="409576" cy="409574"/>
              <a:chOff x="3864305" y="7386725"/>
              <a:chExt cx="936296" cy="936294"/>
            </a:xfrm>
          </p:grpSpPr>
          <p:sp>
            <p:nvSpPr>
              <p:cNvPr id="49" name="Oval 23">
                <a:extLst>
                  <a:ext uri="{FF2B5EF4-FFF2-40B4-BE49-F238E27FC236}">
                    <a16:creationId xmlns:a16="http://schemas.microsoft.com/office/drawing/2014/main" id="{4E561E0B-46A6-E34D-A7F3-323EA0EDD82E}"/>
                  </a:ext>
                </a:extLst>
              </p:cNvPr>
              <p:cNvSpPr/>
              <p:nvPr/>
            </p:nvSpPr>
            <p:spPr>
              <a:xfrm>
                <a:off x="3864305" y="7386725"/>
                <a:ext cx="936296" cy="9362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dist="139700" dir="5400000" sx="90000" sy="9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125">
                  <a:cs typeface="+mn-ea"/>
                  <a:sym typeface="+mn-lt"/>
                </a:endParaRPr>
              </a:p>
            </p:txBody>
          </p:sp>
          <p:grpSp>
            <p:nvGrpSpPr>
              <p:cNvPr id="50" name="Group 24">
                <a:extLst>
                  <a:ext uri="{FF2B5EF4-FFF2-40B4-BE49-F238E27FC236}">
                    <a16:creationId xmlns:a16="http://schemas.microsoft.com/office/drawing/2014/main" id="{63C0E3C3-EDC6-D846-B22D-F4983CA1C56F}"/>
                  </a:ext>
                </a:extLst>
              </p:cNvPr>
              <p:cNvGrpSpPr/>
              <p:nvPr/>
            </p:nvGrpSpPr>
            <p:grpSpPr>
              <a:xfrm>
                <a:off x="4100281" y="7622700"/>
                <a:ext cx="464344" cy="464344"/>
                <a:chOff x="8204317" y="2115665"/>
                <a:chExt cx="464344" cy="464344"/>
              </a:xfrm>
              <a:solidFill>
                <a:schemeClr val="accent1"/>
              </a:solidFill>
            </p:grpSpPr>
            <p:sp>
              <p:nvSpPr>
                <p:cNvPr id="51" name="AutoShape 81">
                  <a:extLst>
                    <a:ext uri="{FF2B5EF4-FFF2-40B4-BE49-F238E27FC236}">
                      <a16:creationId xmlns:a16="http://schemas.microsoft.com/office/drawing/2014/main" id="{B1018FE8-0D10-524C-A5CC-C0A6E10FD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04317" y="2115665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35" y="9811"/>
                      </a:moveTo>
                      <a:cubicBezTo>
                        <a:pt x="20220" y="10144"/>
                        <a:pt x="20081" y="10800"/>
                        <a:pt x="18899" y="10800"/>
                      </a:cubicBezTo>
                      <a:lnTo>
                        <a:pt x="17549" y="10800"/>
                      </a:lnTo>
                      <a:cubicBezTo>
                        <a:pt x="17363" y="10800"/>
                        <a:pt x="17212" y="10950"/>
                        <a:pt x="17212" y="11137"/>
                      </a:cubicBezTo>
                      <a:cubicBezTo>
                        <a:pt x="17212" y="11324"/>
                        <a:pt x="17363" y="11475"/>
                        <a:pt x="17549" y="11475"/>
                      </a:cubicBezTo>
                      <a:lnTo>
                        <a:pt x="18858" y="11475"/>
                      </a:lnTo>
                      <a:cubicBezTo>
                        <a:pt x="19870" y="11475"/>
                        <a:pt x="20003" y="12314"/>
                        <a:pt x="19938" y="12719"/>
                      </a:cubicBezTo>
                      <a:cubicBezTo>
                        <a:pt x="19855" y="13223"/>
                        <a:pt x="19618" y="14175"/>
                        <a:pt x="18478" y="14175"/>
                      </a:cubicBezTo>
                      <a:lnTo>
                        <a:pt x="16874" y="14175"/>
                      </a:lnTo>
                      <a:cubicBezTo>
                        <a:pt x="16688" y="14175"/>
                        <a:pt x="16537" y="14325"/>
                        <a:pt x="16537" y="14512"/>
                      </a:cubicBezTo>
                      <a:cubicBezTo>
                        <a:pt x="16537" y="14699"/>
                        <a:pt x="16688" y="14850"/>
                        <a:pt x="16874" y="14850"/>
                      </a:cubicBezTo>
                      <a:lnTo>
                        <a:pt x="18203" y="14850"/>
                      </a:lnTo>
                      <a:cubicBezTo>
                        <a:pt x="19343" y="14850"/>
                        <a:pt x="19243" y="15718"/>
                        <a:pt x="19079" y="16237"/>
                      </a:cubicBezTo>
                      <a:cubicBezTo>
                        <a:pt x="18864" y="16918"/>
                        <a:pt x="18732" y="17549"/>
                        <a:pt x="17297" y="17549"/>
                      </a:cubicBezTo>
                      <a:lnTo>
                        <a:pt x="16196" y="17549"/>
                      </a:lnTo>
                      <a:cubicBezTo>
                        <a:pt x="16009" y="17549"/>
                        <a:pt x="15859" y="17700"/>
                        <a:pt x="15859" y="17887"/>
                      </a:cubicBezTo>
                      <a:cubicBezTo>
                        <a:pt x="15859" y="18073"/>
                        <a:pt x="16009" y="18225"/>
                        <a:pt x="16196" y="18225"/>
                      </a:cubicBezTo>
                      <a:lnTo>
                        <a:pt x="17255" y="18225"/>
                      </a:lnTo>
                      <a:cubicBezTo>
                        <a:pt x="17993" y="18225"/>
                        <a:pt x="18027" y="18923"/>
                        <a:pt x="17950" y="19174"/>
                      </a:cubicBezTo>
                      <a:cubicBezTo>
                        <a:pt x="17866" y="19448"/>
                        <a:pt x="17767" y="19651"/>
                        <a:pt x="17762" y="19660"/>
                      </a:cubicBezTo>
                      <a:cubicBezTo>
                        <a:pt x="17558" y="20028"/>
                        <a:pt x="17229" y="20249"/>
                        <a:pt x="16534" y="20249"/>
                      </a:cubicBezTo>
                      <a:lnTo>
                        <a:pt x="12844" y="20249"/>
                      </a:lnTo>
                      <a:cubicBezTo>
                        <a:pt x="10990" y="20249"/>
                        <a:pt x="9151" y="19829"/>
                        <a:pt x="9104" y="19818"/>
                      </a:cubicBezTo>
                      <a:cubicBezTo>
                        <a:pt x="6299" y="19172"/>
                        <a:pt x="6152" y="19122"/>
                        <a:pt x="5976" y="19072"/>
                      </a:cubicBezTo>
                      <a:cubicBezTo>
                        <a:pt x="5976" y="19072"/>
                        <a:pt x="5405" y="18976"/>
                        <a:pt x="5405" y="18478"/>
                      </a:cubicBezTo>
                      <a:lnTo>
                        <a:pt x="5399" y="9155"/>
                      </a:lnTo>
                      <a:cubicBezTo>
                        <a:pt x="5399" y="8839"/>
                        <a:pt x="5601" y="8552"/>
                        <a:pt x="5935" y="8452"/>
                      </a:cubicBezTo>
                      <a:cubicBezTo>
                        <a:pt x="5977" y="8435"/>
                        <a:pt x="6034" y="8419"/>
                        <a:pt x="6074" y="8401"/>
                      </a:cubicBezTo>
                      <a:cubicBezTo>
                        <a:pt x="9158" y="7125"/>
                        <a:pt x="10097" y="4324"/>
                        <a:pt x="10124" y="2025"/>
                      </a:cubicBezTo>
                      <a:cubicBezTo>
                        <a:pt x="10128" y="1702"/>
                        <a:pt x="10378" y="1350"/>
                        <a:pt x="10800" y="1350"/>
                      </a:cubicBezTo>
                      <a:cubicBezTo>
                        <a:pt x="11514" y="1350"/>
                        <a:pt x="12774" y="2782"/>
                        <a:pt x="12774" y="4554"/>
                      </a:cubicBezTo>
                      <a:cubicBezTo>
                        <a:pt x="12774" y="6155"/>
                        <a:pt x="12711" y="6432"/>
                        <a:pt x="12149" y="8100"/>
                      </a:cubicBezTo>
                      <a:cubicBezTo>
                        <a:pt x="18899" y="8100"/>
                        <a:pt x="18852" y="8196"/>
                        <a:pt x="19448" y="8353"/>
                      </a:cubicBezTo>
                      <a:cubicBezTo>
                        <a:pt x="20187" y="8564"/>
                        <a:pt x="20249" y="9175"/>
                        <a:pt x="20249" y="9386"/>
                      </a:cubicBezTo>
                      <a:cubicBezTo>
                        <a:pt x="20249" y="9618"/>
                        <a:pt x="20243" y="9584"/>
                        <a:pt x="20235" y="9811"/>
                      </a:cubicBezTo>
                      <a:moveTo>
                        <a:pt x="4724" y="19575"/>
                      </a:moveTo>
                      <a:cubicBezTo>
                        <a:pt x="4724" y="19948"/>
                        <a:pt x="4423" y="20249"/>
                        <a:pt x="4049" y="20249"/>
                      </a:cubicBezTo>
                      <a:lnTo>
                        <a:pt x="2024" y="20249"/>
                      </a:lnTo>
                      <a:cubicBezTo>
                        <a:pt x="1652" y="20249"/>
                        <a:pt x="1349" y="19948"/>
                        <a:pt x="1349" y="19575"/>
                      </a:cubicBezTo>
                      <a:lnTo>
                        <a:pt x="1349" y="8774"/>
                      </a:lnTo>
                      <a:cubicBezTo>
                        <a:pt x="1349" y="8401"/>
                        <a:pt x="1652" y="8100"/>
                        <a:pt x="2024" y="8100"/>
                      </a:cubicBezTo>
                      <a:lnTo>
                        <a:pt x="4049" y="8100"/>
                      </a:lnTo>
                      <a:cubicBezTo>
                        <a:pt x="4423" y="8100"/>
                        <a:pt x="4724" y="8401"/>
                        <a:pt x="4724" y="8774"/>
                      </a:cubicBezTo>
                      <a:cubicBezTo>
                        <a:pt x="4724" y="8774"/>
                        <a:pt x="4724" y="19575"/>
                        <a:pt x="4724" y="19575"/>
                      </a:cubicBezTo>
                      <a:close/>
                      <a:moveTo>
                        <a:pt x="19686" y="7069"/>
                      </a:moveTo>
                      <a:cubicBezTo>
                        <a:pt x="18842" y="6846"/>
                        <a:pt x="16858" y="6849"/>
                        <a:pt x="13956" y="6773"/>
                      </a:cubicBezTo>
                      <a:cubicBezTo>
                        <a:pt x="14093" y="6139"/>
                        <a:pt x="14124" y="5568"/>
                        <a:pt x="14124" y="4554"/>
                      </a:cubicBezTo>
                      <a:cubicBezTo>
                        <a:pt x="14124" y="2133"/>
                        <a:pt x="12361" y="0"/>
                        <a:pt x="10800" y="0"/>
                      </a:cubicBezTo>
                      <a:cubicBezTo>
                        <a:pt x="9698" y="0"/>
                        <a:pt x="8789" y="901"/>
                        <a:pt x="8774" y="2009"/>
                      </a:cubicBezTo>
                      <a:cubicBezTo>
                        <a:pt x="8760" y="3368"/>
                        <a:pt x="8340" y="5716"/>
                        <a:pt x="6074" y="6906"/>
                      </a:cubicBezTo>
                      <a:cubicBezTo>
                        <a:pt x="5908" y="6994"/>
                        <a:pt x="5433" y="7228"/>
                        <a:pt x="5364" y="7259"/>
                      </a:cubicBezTo>
                      <a:lnTo>
                        <a:pt x="5399" y="7289"/>
                      </a:lnTo>
                      <a:cubicBezTo>
                        <a:pt x="5045" y="6984"/>
                        <a:pt x="4554" y="6750"/>
                        <a:pt x="4049" y="6750"/>
                      </a:cubicBezTo>
                      <a:lnTo>
                        <a:pt x="2024" y="6750"/>
                      </a:lnTo>
                      <a:cubicBezTo>
                        <a:pt x="908" y="6750"/>
                        <a:pt x="0" y="7658"/>
                        <a:pt x="0" y="8774"/>
                      </a:cubicBezTo>
                      <a:lnTo>
                        <a:pt x="0" y="19575"/>
                      </a:lnTo>
                      <a:cubicBezTo>
                        <a:pt x="0" y="20691"/>
                        <a:pt x="908" y="21599"/>
                        <a:pt x="2024" y="21599"/>
                      </a:cubicBezTo>
                      <a:lnTo>
                        <a:pt x="4049" y="21599"/>
                      </a:lnTo>
                      <a:cubicBezTo>
                        <a:pt x="4853" y="21599"/>
                        <a:pt x="5525" y="21114"/>
                        <a:pt x="5850" y="20434"/>
                      </a:cubicBezTo>
                      <a:cubicBezTo>
                        <a:pt x="5859" y="20437"/>
                        <a:pt x="5873" y="20441"/>
                        <a:pt x="5882" y="20442"/>
                      </a:cubicBezTo>
                      <a:cubicBezTo>
                        <a:pt x="5927" y="20454"/>
                        <a:pt x="5979" y="20467"/>
                        <a:pt x="6044" y="20485"/>
                      </a:cubicBezTo>
                      <a:cubicBezTo>
                        <a:pt x="6056" y="20487"/>
                        <a:pt x="6062" y="20488"/>
                        <a:pt x="6074" y="20492"/>
                      </a:cubicBezTo>
                      <a:cubicBezTo>
                        <a:pt x="6464" y="20588"/>
                        <a:pt x="7212" y="20768"/>
                        <a:pt x="8812" y="21135"/>
                      </a:cubicBezTo>
                      <a:cubicBezTo>
                        <a:pt x="9155" y="21213"/>
                        <a:pt x="10966" y="21599"/>
                        <a:pt x="12844" y="21599"/>
                      </a:cubicBezTo>
                      <a:lnTo>
                        <a:pt x="16534" y="21599"/>
                      </a:lnTo>
                      <a:cubicBezTo>
                        <a:pt x="17659" y="21599"/>
                        <a:pt x="18469" y="21167"/>
                        <a:pt x="18952" y="20298"/>
                      </a:cubicBezTo>
                      <a:cubicBezTo>
                        <a:pt x="18958" y="20285"/>
                        <a:pt x="19114" y="19982"/>
                        <a:pt x="19240" y="19572"/>
                      </a:cubicBezTo>
                      <a:cubicBezTo>
                        <a:pt x="19336" y="19263"/>
                        <a:pt x="19371" y="18827"/>
                        <a:pt x="19256" y="18384"/>
                      </a:cubicBezTo>
                      <a:cubicBezTo>
                        <a:pt x="19981" y="17886"/>
                        <a:pt x="20214" y="17133"/>
                        <a:pt x="20366" y="16643"/>
                      </a:cubicBezTo>
                      <a:cubicBezTo>
                        <a:pt x="20620" y="15838"/>
                        <a:pt x="20544" y="15235"/>
                        <a:pt x="20367" y="14803"/>
                      </a:cubicBezTo>
                      <a:cubicBezTo>
                        <a:pt x="20775" y="14418"/>
                        <a:pt x="21122" y="13831"/>
                        <a:pt x="21269" y="12935"/>
                      </a:cubicBezTo>
                      <a:cubicBezTo>
                        <a:pt x="21361" y="12380"/>
                        <a:pt x="21263" y="11809"/>
                        <a:pt x="21007" y="11334"/>
                      </a:cubicBezTo>
                      <a:cubicBezTo>
                        <a:pt x="21389" y="10905"/>
                        <a:pt x="21564" y="10365"/>
                        <a:pt x="21583" y="9865"/>
                      </a:cubicBezTo>
                      <a:lnTo>
                        <a:pt x="21591" y="9724"/>
                      </a:lnTo>
                      <a:cubicBezTo>
                        <a:pt x="21596" y="9635"/>
                        <a:pt x="21600" y="9581"/>
                        <a:pt x="21600" y="9386"/>
                      </a:cubicBezTo>
                      <a:cubicBezTo>
                        <a:pt x="21600" y="8533"/>
                        <a:pt x="21010" y="7446"/>
                        <a:pt x="19686" y="706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AutoShape 82">
                  <a:extLst>
                    <a:ext uri="{FF2B5EF4-FFF2-40B4-BE49-F238E27FC236}">
                      <a16:creationId xmlns:a16="http://schemas.microsoft.com/office/drawing/2014/main" id="{5F300E66-04AE-6D4B-BE95-CB80088036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7973" y="2492697"/>
                  <a:ext cx="43657" cy="436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4400"/>
                      </a:moveTo>
                      <a:cubicBezTo>
                        <a:pt x="8820" y="14400"/>
                        <a:pt x="7200" y="12782"/>
                        <a:pt x="7200" y="10800"/>
                      </a:cubicBezTo>
                      <a:cubicBezTo>
                        <a:pt x="7200" y="8817"/>
                        <a:pt x="8820" y="7200"/>
                        <a:pt x="10800" y="7200"/>
                      </a:cubicBezTo>
                      <a:cubicBezTo>
                        <a:pt x="12779" y="7200"/>
                        <a:pt x="14400" y="8817"/>
                        <a:pt x="14400" y="10800"/>
                      </a:cubicBezTo>
                      <a:cubicBezTo>
                        <a:pt x="14400" y="12782"/>
                        <a:pt x="12779" y="14400"/>
                        <a:pt x="10800" y="14400"/>
                      </a:cubicBezTo>
                      <a:moveTo>
                        <a:pt x="10800" y="0"/>
                      </a:moveTo>
                      <a:cubicBezTo>
                        <a:pt x="4837" y="0"/>
                        <a:pt x="0" y="4837"/>
                        <a:pt x="0" y="10800"/>
                      </a:cubicBezTo>
                      <a:cubicBezTo>
                        <a:pt x="0" y="16762"/>
                        <a:pt x="4837" y="21599"/>
                        <a:pt x="10800" y="21599"/>
                      </a:cubicBezTo>
                      <a:cubicBezTo>
                        <a:pt x="16762" y="21599"/>
                        <a:pt x="21600" y="16762"/>
                        <a:pt x="21600" y="10800"/>
                      </a:cubicBezTo>
                      <a:cubicBezTo>
                        <a:pt x="21600" y="4837"/>
                        <a:pt x="1676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1906" tIns="11906" rIns="11906" bIns="11906" anchor="ctr"/>
                <a:lstStyle/>
                <a:p>
                  <a:pPr algn="ctr" defTabSz="14287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38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3" name="Rectangle 18">
            <a:extLst>
              <a:ext uri="{FF2B5EF4-FFF2-40B4-BE49-F238E27FC236}">
                <a16:creationId xmlns:a16="http://schemas.microsoft.com/office/drawing/2014/main" id="{1401437A-24B5-0842-B386-2B8800221801}"/>
              </a:ext>
            </a:extLst>
          </p:cNvPr>
          <p:cNvSpPr/>
          <p:nvPr/>
        </p:nvSpPr>
        <p:spPr>
          <a:xfrm flipH="1">
            <a:off x="7660778" y="3362212"/>
            <a:ext cx="17447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Example@gmail.com</a:t>
            </a:r>
          </a:p>
        </p:txBody>
      </p:sp>
      <p:grpSp>
        <p:nvGrpSpPr>
          <p:cNvPr id="54" name="Group 31">
            <a:extLst>
              <a:ext uri="{FF2B5EF4-FFF2-40B4-BE49-F238E27FC236}">
                <a16:creationId xmlns:a16="http://schemas.microsoft.com/office/drawing/2014/main" id="{98BD43CF-DFF3-814A-A3BF-E189DD14425E}"/>
              </a:ext>
            </a:extLst>
          </p:cNvPr>
          <p:cNvGrpSpPr/>
          <p:nvPr/>
        </p:nvGrpSpPr>
        <p:grpSpPr>
          <a:xfrm>
            <a:off x="7974126" y="2969178"/>
            <a:ext cx="1069857" cy="307777"/>
            <a:chOff x="7771176" y="2969178"/>
            <a:chExt cx="1069857" cy="307777"/>
          </a:xfrm>
        </p:grpSpPr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CD54139B-6323-5E43-84C8-9A8361205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176" y="3039265"/>
              <a:ext cx="321896" cy="199034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9">
              <a:extLst>
                <a:ext uri="{FF2B5EF4-FFF2-40B4-BE49-F238E27FC236}">
                  <a16:creationId xmlns:a16="http://schemas.microsoft.com/office/drawing/2014/main" id="{F01A96A6-9367-BF43-9FED-9E469A968BC9}"/>
                </a:ext>
              </a:extLst>
            </p:cNvPr>
            <p:cNvSpPr txBox="1"/>
            <p:nvPr/>
          </p:nvSpPr>
          <p:spPr>
            <a:xfrm>
              <a:off x="8177069" y="2969178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bg1"/>
                  </a:solidFill>
                  <a:cs typeface="+mn-ea"/>
                  <a:sym typeface="+mn-lt"/>
                </a:rPr>
                <a:t>Email</a:t>
              </a:r>
              <a:endParaRPr lang="id-ID" sz="1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PA-文本框 9">
            <a:extLst>
              <a:ext uri="{FF2B5EF4-FFF2-40B4-BE49-F238E27FC236}">
                <a16:creationId xmlns:a16="http://schemas.microsoft.com/office/drawing/2014/main" id="{D8762538-0D56-164F-A66B-4A7C032360E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27565" y="4768423"/>
            <a:ext cx="7966362" cy="6991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text content, such as keywords, some brief introductions, etc.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69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42" grpId="0"/>
          <p:bldP spid="53" grpId="0"/>
          <p:bldP spid="5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42" grpId="0"/>
          <p:bldP spid="53" grpId="0"/>
          <p:bldP spid="5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AEB8101-004A-467C-9DAC-EF3A274E374B}"/>
              </a:ext>
            </a:extLst>
          </p:cNvPr>
          <p:cNvSpPr/>
          <p:nvPr/>
        </p:nvSpPr>
        <p:spPr>
          <a:xfrm>
            <a:off x="1413164" y="849745"/>
            <a:ext cx="9365672" cy="5180966"/>
          </a:xfrm>
          <a:prstGeom prst="roundRect">
            <a:avLst>
              <a:gd name="adj" fmla="val 17647"/>
            </a:avLst>
          </a:prstGeom>
          <a:solidFill>
            <a:schemeClr val="accent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335B6A-2753-4863-964A-4993C8656D53}"/>
              </a:ext>
            </a:extLst>
          </p:cNvPr>
          <p:cNvSpPr/>
          <p:nvPr/>
        </p:nvSpPr>
        <p:spPr>
          <a:xfrm>
            <a:off x="1653309" y="1117600"/>
            <a:ext cx="8885382" cy="4645256"/>
          </a:xfrm>
          <a:prstGeom prst="roundRect">
            <a:avLst>
              <a:gd name="adj" fmla="val 1764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930D8BD-E66A-4E82-BEE4-1C8E8B4CAD3A}"/>
              </a:ext>
            </a:extLst>
          </p:cNvPr>
          <p:cNvSpPr/>
          <p:nvPr/>
        </p:nvSpPr>
        <p:spPr>
          <a:xfrm>
            <a:off x="1838032" y="1311564"/>
            <a:ext cx="8515932" cy="4233710"/>
          </a:xfrm>
          <a:prstGeom prst="roundRect">
            <a:avLst>
              <a:gd name="adj" fmla="val 1764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1E5A572-84D4-4734-877A-14A25393BF84}"/>
              </a:ext>
            </a:extLst>
          </p:cNvPr>
          <p:cNvSpPr/>
          <p:nvPr/>
        </p:nvSpPr>
        <p:spPr>
          <a:xfrm>
            <a:off x="2031996" y="1448084"/>
            <a:ext cx="8128004" cy="3961832"/>
          </a:xfrm>
          <a:prstGeom prst="roundRect">
            <a:avLst>
              <a:gd name="adj" fmla="val 17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92C5E8E-E088-48D4-A047-DDD1C96EE428}"/>
              </a:ext>
            </a:extLst>
          </p:cNvPr>
          <p:cNvSpPr/>
          <p:nvPr/>
        </p:nvSpPr>
        <p:spPr>
          <a:xfrm>
            <a:off x="5437342" y="2945819"/>
            <a:ext cx="5664724" cy="5744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altLang="zh-CN" sz="3733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79B285-AAE4-49E0-96A7-37ED25BB4D3A}"/>
              </a:ext>
            </a:extLst>
          </p:cNvPr>
          <p:cNvSpPr txBox="1"/>
          <p:nvPr/>
        </p:nvSpPr>
        <p:spPr>
          <a:xfrm>
            <a:off x="5437342" y="3596480"/>
            <a:ext cx="3772392" cy="693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7D559D33-1367-4A1A-A06C-2DC7836E75C0}"/>
              </a:ext>
            </a:extLst>
          </p:cNvPr>
          <p:cNvSpPr/>
          <p:nvPr/>
        </p:nvSpPr>
        <p:spPr>
          <a:xfrm>
            <a:off x="2947145" y="2847932"/>
            <a:ext cx="1316172" cy="134468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9">
            <a:extLst>
              <a:ext uri="{FF2B5EF4-FFF2-40B4-BE49-F238E27FC236}">
                <a16:creationId xmlns:a16="http://schemas.microsoft.com/office/drawing/2014/main" id="{726C263E-0A6F-4747-9331-F2E69386E422}"/>
              </a:ext>
            </a:extLst>
          </p:cNvPr>
          <p:cNvCxnSpPr>
            <a:cxnSpLocks/>
          </p:cNvCxnSpPr>
          <p:nvPr/>
        </p:nvCxnSpPr>
        <p:spPr>
          <a:xfrm>
            <a:off x="4776716" y="2610471"/>
            <a:ext cx="0" cy="181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F517452E-978C-43FB-99E2-ED2C78FE6F1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423包图\4"/>
  <p:tag name="ISPRING_PRESENTATION_TITLE" val="绿色简约风医疗行业岗前培训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03d89bc-c8dd-4963-b17e-aa3005480c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freeppt7.com">
  <a:themeElements>
    <a:clrScheme name="自定义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B46E"/>
      </a:accent1>
      <a:accent2>
        <a:srgbClr val="0387C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rqchasa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1134</Words>
  <Application>Microsoft Office PowerPoint</Application>
  <PresentationFormat>宽屏</PresentationFormat>
  <Paragraphs>196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Fonts &amp; colors used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医疗行业岗前培训PPT模板</dc:title>
  <dc:creator>第一PPT</dc:creator>
  <cp:keywords>www.1ppt.com</cp:keywords>
  <dc:description>www.1ppt.com</dc:description>
  <cp:lastModifiedBy>之灵</cp:lastModifiedBy>
  <cp:revision>33</cp:revision>
  <dcterms:created xsi:type="dcterms:W3CDTF">2019-04-11T14:20:42Z</dcterms:created>
  <dcterms:modified xsi:type="dcterms:W3CDTF">2022-11-15T15:20:22Z</dcterms:modified>
</cp:coreProperties>
</file>