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256" r:id="rId4"/>
    <p:sldId id="258" r:id="rId5"/>
    <p:sldId id="257" r:id="rId6"/>
    <p:sldId id="264" r:id="rId7"/>
    <p:sldId id="263" r:id="rId8"/>
    <p:sldId id="274" r:id="rId9"/>
    <p:sldId id="273" r:id="rId10"/>
    <p:sldId id="278" r:id="rId11"/>
    <p:sldId id="262" r:id="rId12"/>
    <p:sldId id="260" r:id="rId13"/>
    <p:sldId id="265" r:id="rId14"/>
    <p:sldId id="266" r:id="rId15"/>
    <p:sldId id="281" r:id="rId16"/>
    <p:sldId id="259" r:id="rId17"/>
    <p:sldId id="261" r:id="rId18"/>
    <p:sldId id="272" r:id="rId19"/>
    <p:sldId id="276" r:id="rId20"/>
    <p:sldId id="280" r:id="rId21"/>
    <p:sldId id="277" r:id="rId22"/>
    <p:sldId id="271" r:id="rId23"/>
    <p:sldId id="268" r:id="rId24"/>
    <p:sldId id="279" r:id="rId25"/>
    <p:sldId id="270" r:id="rId26"/>
    <p:sldId id="267" r:id="rId27"/>
    <p:sldId id="269" r:id="rId28"/>
    <p:sldId id="282" r:id="rId29"/>
  </p:sldIdLst>
  <p:sldSz cx="12190413" cy="6859588"/>
  <p:notesSz cx="6858000" cy="9144000"/>
  <p:defaultTextStyle>
    <a:defPPr>
      <a:defRPr lang="zh-CN"/>
    </a:defPPr>
    <a:lvl1pPr marL="0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4660"/>
  </p:normalViewPr>
  <p:slideViewPr>
    <p:cSldViewPr>
      <p:cViewPr varScale="1">
        <p:scale>
          <a:sx n="69" d="100"/>
          <a:sy n="69" d="100"/>
        </p:scale>
        <p:origin x="654" y="6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B825A-A423-467E-9F53-7B32E7A94007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07366-0C3E-4365-9AE1-EB233946F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53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01614-52D6-4D88-94F4-5AAF808FB2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61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13EF-56DF-477F-9799-2CC6E8A63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5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C9409-DB53-4385-842B-71105F4B94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007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C9409-DB53-4385-842B-71105F4B94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831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01614-52D6-4D88-94F4-5AAF808FB2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23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13EF-56DF-477F-9799-2CC6E8A63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256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13EF-56DF-477F-9799-2CC6E8A63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947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A7CC6-9C93-4061-B4FF-67BEBB1C9E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979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C5F9A-03A2-4CBD-831C-BE6E2EBDD6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772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01614-52D6-4D88-94F4-5AAF808FB2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36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C5F9A-03A2-4CBD-831C-BE6E2EBDD6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75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01614-52D6-4D88-94F4-5AAF808FB2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475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0826B-D42A-9844-8E6E-DB15A56B18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658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EE6A57-F93F-4043-ABFB-320706E9B7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261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01614-52D6-4D88-94F4-5AAF808FB2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782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EE6A57-F93F-4043-ABFB-320706E9B7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352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C9409-DB53-4385-842B-71105F4B94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095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EE6A57-F93F-4043-ABFB-320706E9B7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76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01614-52D6-4D88-94F4-5AAF808FB2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975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01614-52D6-4D88-94F4-5AAF808FB2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98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C04A2-FDB6-4135-B359-235BE27FE0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491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C04A2-FDB6-4135-B359-235BE27FE0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133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C5F9A-03A2-4CBD-831C-BE6E2EBDD6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67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A7CC6-9C93-4061-B4FF-67BEBB1C9E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351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01614-52D6-4D88-94F4-5AAF808FB2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56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C04A2-FDB6-4135-B359-235BE27FE0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93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1" cy="14703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9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5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9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6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6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17922" r="12281" b="12158"/>
          <a:stretch/>
        </p:blipFill>
        <p:spPr>
          <a:xfrm>
            <a:off x="0" y="1"/>
            <a:ext cx="12190413" cy="685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06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0" t="24148" r="16882" b="19282"/>
          <a:stretch/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3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678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38091" y="1867334"/>
            <a:ext cx="3142841" cy="3947439"/>
          </a:xfrm>
          <a:custGeom>
            <a:avLst/>
            <a:gdLst>
              <a:gd name="connsiteX0" fmla="*/ 0 w 3143250"/>
              <a:gd name="connsiteY0" fmla="*/ 0 h 3946525"/>
              <a:gd name="connsiteX1" fmla="*/ 3143250 w 3143250"/>
              <a:gd name="connsiteY1" fmla="*/ 0 h 3946525"/>
              <a:gd name="connsiteX2" fmla="*/ 3143250 w 3143250"/>
              <a:gd name="connsiteY2" fmla="*/ 3946525 h 3946525"/>
              <a:gd name="connsiteX3" fmla="*/ 0 w 3143250"/>
              <a:gd name="connsiteY3" fmla="*/ 3946525 h 394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0" h="3946525">
                <a:moveTo>
                  <a:pt x="0" y="0"/>
                </a:moveTo>
                <a:lnTo>
                  <a:pt x="3143250" y="0"/>
                </a:lnTo>
                <a:lnTo>
                  <a:pt x="3143250" y="3946525"/>
                </a:lnTo>
                <a:lnTo>
                  <a:pt x="0" y="3946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6904726" y="1867334"/>
            <a:ext cx="4247597" cy="1910561"/>
          </a:xfrm>
          <a:custGeom>
            <a:avLst/>
            <a:gdLst>
              <a:gd name="connsiteX0" fmla="*/ 0 w 4248150"/>
              <a:gd name="connsiteY0" fmla="*/ 0 h 1910119"/>
              <a:gd name="connsiteX1" fmla="*/ 4248150 w 4248150"/>
              <a:gd name="connsiteY1" fmla="*/ 0 h 1910119"/>
              <a:gd name="connsiteX2" fmla="*/ 4248150 w 4248150"/>
              <a:gd name="connsiteY2" fmla="*/ 1910119 h 1910119"/>
              <a:gd name="connsiteX3" fmla="*/ 0 w 4248150"/>
              <a:gd name="connsiteY3" fmla="*/ 1910119 h 191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150" h="1910119">
                <a:moveTo>
                  <a:pt x="0" y="0"/>
                </a:moveTo>
                <a:lnTo>
                  <a:pt x="4248150" y="0"/>
                </a:lnTo>
                <a:lnTo>
                  <a:pt x="4248150" y="1910119"/>
                </a:lnTo>
                <a:lnTo>
                  <a:pt x="0" y="19101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904726" y="3904211"/>
            <a:ext cx="4247597" cy="1910561"/>
          </a:xfrm>
          <a:custGeom>
            <a:avLst/>
            <a:gdLst>
              <a:gd name="connsiteX0" fmla="*/ 0 w 4248150"/>
              <a:gd name="connsiteY0" fmla="*/ 0 h 1910119"/>
              <a:gd name="connsiteX1" fmla="*/ 4248150 w 4248150"/>
              <a:gd name="connsiteY1" fmla="*/ 0 h 1910119"/>
              <a:gd name="connsiteX2" fmla="*/ 4248150 w 4248150"/>
              <a:gd name="connsiteY2" fmla="*/ 1910119 h 1910119"/>
              <a:gd name="connsiteX3" fmla="*/ 0 w 4248150"/>
              <a:gd name="connsiteY3" fmla="*/ 1910119 h 191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150" h="1910119">
                <a:moveTo>
                  <a:pt x="0" y="0"/>
                </a:moveTo>
                <a:lnTo>
                  <a:pt x="4248150" y="0"/>
                </a:lnTo>
                <a:lnTo>
                  <a:pt x="4248150" y="1910119"/>
                </a:lnTo>
                <a:lnTo>
                  <a:pt x="0" y="19101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977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38316" y="1928653"/>
            <a:ext cx="3974129" cy="3723174"/>
          </a:xfrm>
          <a:custGeom>
            <a:avLst/>
            <a:gdLst>
              <a:gd name="connsiteX0" fmla="*/ 176698 w 3974646"/>
              <a:gd name="connsiteY0" fmla="*/ 0 h 3722312"/>
              <a:gd name="connsiteX1" fmla="*/ 3797948 w 3974646"/>
              <a:gd name="connsiteY1" fmla="*/ 0 h 3722312"/>
              <a:gd name="connsiteX2" fmla="*/ 3974646 w 3974646"/>
              <a:gd name="connsiteY2" fmla="*/ 176698 h 3722312"/>
              <a:gd name="connsiteX3" fmla="*/ 3974646 w 3974646"/>
              <a:gd name="connsiteY3" fmla="*/ 3545614 h 3722312"/>
              <a:gd name="connsiteX4" fmla="*/ 3797948 w 3974646"/>
              <a:gd name="connsiteY4" fmla="*/ 3722312 h 3722312"/>
              <a:gd name="connsiteX5" fmla="*/ 176698 w 3974646"/>
              <a:gd name="connsiteY5" fmla="*/ 3722312 h 3722312"/>
              <a:gd name="connsiteX6" fmla="*/ 0 w 3974646"/>
              <a:gd name="connsiteY6" fmla="*/ 3545614 h 3722312"/>
              <a:gd name="connsiteX7" fmla="*/ 0 w 3974646"/>
              <a:gd name="connsiteY7" fmla="*/ 176698 h 3722312"/>
              <a:gd name="connsiteX8" fmla="*/ 176698 w 3974646"/>
              <a:gd name="connsiteY8" fmla="*/ 0 h 37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4646" h="3722312">
                <a:moveTo>
                  <a:pt x="176698" y="0"/>
                </a:moveTo>
                <a:lnTo>
                  <a:pt x="3797948" y="0"/>
                </a:lnTo>
                <a:cubicBezTo>
                  <a:pt x="3895536" y="0"/>
                  <a:pt x="3974646" y="79110"/>
                  <a:pt x="3974646" y="176698"/>
                </a:cubicBezTo>
                <a:lnTo>
                  <a:pt x="3974646" y="3545614"/>
                </a:lnTo>
                <a:cubicBezTo>
                  <a:pt x="3974646" y="3643202"/>
                  <a:pt x="3895536" y="3722312"/>
                  <a:pt x="3797948" y="3722312"/>
                </a:cubicBezTo>
                <a:lnTo>
                  <a:pt x="176698" y="3722312"/>
                </a:lnTo>
                <a:cubicBezTo>
                  <a:pt x="79110" y="3722312"/>
                  <a:pt x="0" y="3643202"/>
                  <a:pt x="0" y="3545614"/>
                </a:cubicBezTo>
                <a:lnTo>
                  <a:pt x="0" y="176698"/>
                </a:lnTo>
                <a:cubicBezTo>
                  <a:pt x="0" y="79110"/>
                  <a:pt x="79110" y="0"/>
                  <a:pt x="176698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87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203169" y="1841927"/>
            <a:ext cx="3944953" cy="3929973"/>
          </a:xfrm>
          <a:custGeom>
            <a:avLst/>
            <a:gdLst>
              <a:gd name="connsiteX0" fmla="*/ 2129367 w 3945467"/>
              <a:gd name="connsiteY0" fmla="*/ 2112963 h 3929063"/>
              <a:gd name="connsiteX1" fmla="*/ 3945467 w 3945467"/>
              <a:gd name="connsiteY1" fmla="*/ 2112963 h 3929063"/>
              <a:gd name="connsiteX2" fmla="*/ 3945467 w 3945467"/>
              <a:gd name="connsiteY2" fmla="*/ 3929063 h 3929063"/>
              <a:gd name="connsiteX3" fmla="*/ 2129367 w 3945467"/>
              <a:gd name="connsiteY3" fmla="*/ 3929063 h 3929063"/>
              <a:gd name="connsiteX4" fmla="*/ 2129367 w 3945467"/>
              <a:gd name="connsiteY4" fmla="*/ 0 h 3929063"/>
              <a:gd name="connsiteX5" fmla="*/ 3945467 w 3945467"/>
              <a:gd name="connsiteY5" fmla="*/ 0 h 3929063"/>
              <a:gd name="connsiteX6" fmla="*/ 3945467 w 3945467"/>
              <a:gd name="connsiteY6" fmla="*/ 1816100 h 3929063"/>
              <a:gd name="connsiteX7" fmla="*/ 2129367 w 3945467"/>
              <a:gd name="connsiteY7" fmla="*/ 1816100 h 3929063"/>
              <a:gd name="connsiteX8" fmla="*/ 0 w 3945467"/>
              <a:gd name="connsiteY8" fmla="*/ 0 h 3929063"/>
              <a:gd name="connsiteX9" fmla="*/ 1816100 w 3945467"/>
              <a:gd name="connsiteY9" fmla="*/ 0 h 3929063"/>
              <a:gd name="connsiteX10" fmla="*/ 1816100 w 3945467"/>
              <a:gd name="connsiteY10" fmla="*/ 1816100 h 3929063"/>
              <a:gd name="connsiteX11" fmla="*/ 0 w 3945467"/>
              <a:gd name="connsiteY11" fmla="*/ 1816100 h 392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5467" h="3929063">
                <a:moveTo>
                  <a:pt x="2129367" y="2112963"/>
                </a:moveTo>
                <a:lnTo>
                  <a:pt x="3945467" y="2112963"/>
                </a:lnTo>
                <a:lnTo>
                  <a:pt x="3945467" y="3929063"/>
                </a:lnTo>
                <a:lnTo>
                  <a:pt x="2129367" y="3929063"/>
                </a:lnTo>
                <a:close/>
                <a:moveTo>
                  <a:pt x="2129367" y="0"/>
                </a:moveTo>
                <a:lnTo>
                  <a:pt x="3945467" y="0"/>
                </a:lnTo>
                <a:lnTo>
                  <a:pt x="3945467" y="1816100"/>
                </a:lnTo>
                <a:lnTo>
                  <a:pt x="2129367" y="1816100"/>
                </a:lnTo>
                <a:close/>
                <a:moveTo>
                  <a:pt x="0" y="0"/>
                </a:moveTo>
                <a:lnTo>
                  <a:pt x="1816100" y="0"/>
                </a:lnTo>
                <a:lnTo>
                  <a:pt x="1816100" y="1816100"/>
                </a:lnTo>
                <a:lnTo>
                  <a:pt x="0" y="1816100"/>
                </a:lnTo>
                <a:close/>
              </a:path>
            </a:pathLst>
          </a:custGeom>
          <a:blipFill>
            <a:blip r:embed="rId2"/>
            <a:tile tx="0" ty="0" sx="100000" sy="100000" flip="none" algn="ctr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201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27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42638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50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9159732" y="2249304"/>
            <a:ext cx="1459278" cy="1693375"/>
          </a:xfrm>
          <a:custGeom>
            <a:avLst/>
            <a:gdLst>
              <a:gd name="connsiteX0" fmla="*/ 729734 w 1459468"/>
              <a:gd name="connsiteY0" fmla="*/ 0 h 1692983"/>
              <a:gd name="connsiteX1" fmla="*/ 1459468 w 1459468"/>
              <a:gd name="connsiteY1" fmla="*/ 364867 h 1692983"/>
              <a:gd name="connsiteX2" fmla="*/ 1459468 w 1459468"/>
              <a:gd name="connsiteY2" fmla="*/ 1328116 h 1692983"/>
              <a:gd name="connsiteX3" fmla="*/ 729734 w 1459468"/>
              <a:gd name="connsiteY3" fmla="*/ 1692983 h 1692983"/>
              <a:gd name="connsiteX4" fmla="*/ 0 w 1459468"/>
              <a:gd name="connsiteY4" fmla="*/ 1328116 h 1692983"/>
              <a:gd name="connsiteX5" fmla="*/ 0 w 1459468"/>
              <a:gd name="connsiteY5" fmla="*/ 364867 h 16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9468" h="1692983">
                <a:moveTo>
                  <a:pt x="729734" y="0"/>
                </a:moveTo>
                <a:lnTo>
                  <a:pt x="1459468" y="364867"/>
                </a:lnTo>
                <a:lnTo>
                  <a:pt x="1459468" y="1328116"/>
                </a:lnTo>
                <a:lnTo>
                  <a:pt x="729734" y="1692983"/>
                </a:lnTo>
                <a:lnTo>
                  <a:pt x="0" y="1328116"/>
                </a:lnTo>
                <a:lnTo>
                  <a:pt x="0" y="3648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5365568" y="1772942"/>
            <a:ext cx="1459278" cy="1693375"/>
          </a:xfrm>
          <a:custGeom>
            <a:avLst/>
            <a:gdLst>
              <a:gd name="connsiteX0" fmla="*/ 729734 w 1459468"/>
              <a:gd name="connsiteY0" fmla="*/ 0 h 1692983"/>
              <a:gd name="connsiteX1" fmla="*/ 1459468 w 1459468"/>
              <a:gd name="connsiteY1" fmla="*/ 364867 h 1692983"/>
              <a:gd name="connsiteX2" fmla="*/ 1459468 w 1459468"/>
              <a:gd name="connsiteY2" fmla="*/ 1328116 h 1692983"/>
              <a:gd name="connsiteX3" fmla="*/ 729734 w 1459468"/>
              <a:gd name="connsiteY3" fmla="*/ 1692983 h 1692983"/>
              <a:gd name="connsiteX4" fmla="*/ 0 w 1459468"/>
              <a:gd name="connsiteY4" fmla="*/ 1328116 h 1692983"/>
              <a:gd name="connsiteX5" fmla="*/ 0 w 1459468"/>
              <a:gd name="connsiteY5" fmla="*/ 364867 h 16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9468" h="1692983">
                <a:moveTo>
                  <a:pt x="729734" y="0"/>
                </a:moveTo>
                <a:lnTo>
                  <a:pt x="1459468" y="364867"/>
                </a:lnTo>
                <a:lnTo>
                  <a:pt x="1459468" y="1328116"/>
                </a:lnTo>
                <a:lnTo>
                  <a:pt x="729734" y="1692983"/>
                </a:lnTo>
                <a:lnTo>
                  <a:pt x="0" y="1328116"/>
                </a:lnTo>
                <a:lnTo>
                  <a:pt x="0" y="3648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7262651" y="2249302"/>
            <a:ext cx="1459278" cy="1693375"/>
          </a:xfrm>
          <a:custGeom>
            <a:avLst/>
            <a:gdLst>
              <a:gd name="connsiteX0" fmla="*/ 729734 w 1459468"/>
              <a:gd name="connsiteY0" fmla="*/ 0 h 1692983"/>
              <a:gd name="connsiteX1" fmla="*/ 1459468 w 1459468"/>
              <a:gd name="connsiteY1" fmla="*/ 364867 h 1692983"/>
              <a:gd name="connsiteX2" fmla="*/ 1459468 w 1459468"/>
              <a:gd name="connsiteY2" fmla="*/ 1328116 h 1692983"/>
              <a:gd name="connsiteX3" fmla="*/ 729734 w 1459468"/>
              <a:gd name="connsiteY3" fmla="*/ 1692983 h 1692983"/>
              <a:gd name="connsiteX4" fmla="*/ 0 w 1459468"/>
              <a:gd name="connsiteY4" fmla="*/ 1328116 h 1692983"/>
              <a:gd name="connsiteX5" fmla="*/ 0 w 1459468"/>
              <a:gd name="connsiteY5" fmla="*/ 364867 h 16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9468" h="1692983">
                <a:moveTo>
                  <a:pt x="729734" y="0"/>
                </a:moveTo>
                <a:lnTo>
                  <a:pt x="1459468" y="364867"/>
                </a:lnTo>
                <a:lnTo>
                  <a:pt x="1459468" y="1328116"/>
                </a:lnTo>
                <a:lnTo>
                  <a:pt x="729734" y="1692983"/>
                </a:lnTo>
                <a:lnTo>
                  <a:pt x="0" y="1328116"/>
                </a:lnTo>
                <a:lnTo>
                  <a:pt x="0" y="3648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0"/>
          </p:nvPr>
        </p:nvSpPr>
        <p:spPr>
          <a:xfrm>
            <a:off x="1571401" y="2249300"/>
            <a:ext cx="1459278" cy="1693375"/>
          </a:xfrm>
          <a:custGeom>
            <a:avLst/>
            <a:gdLst>
              <a:gd name="connsiteX0" fmla="*/ 729734 w 1459468"/>
              <a:gd name="connsiteY0" fmla="*/ 0 h 1692983"/>
              <a:gd name="connsiteX1" fmla="*/ 1459468 w 1459468"/>
              <a:gd name="connsiteY1" fmla="*/ 364867 h 1692983"/>
              <a:gd name="connsiteX2" fmla="*/ 1459468 w 1459468"/>
              <a:gd name="connsiteY2" fmla="*/ 1328116 h 1692983"/>
              <a:gd name="connsiteX3" fmla="*/ 729734 w 1459468"/>
              <a:gd name="connsiteY3" fmla="*/ 1692983 h 1692983"/>
              <a:gd name="connsiteX4" fmla="*/ 0 w 1459468"/>
              <a:gd name="connsiteY4" fmla="*/ 1328116 h 1692983"/>
              <a:gd name="connsiteX5" fmla="*/ 0 w 1459468"/>
              <a:gd name="connsiteY5" fmla="*/ 364867 h 16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9468" h="1692983">
                <a:moveTo>
                  <a:pt x="729734" y="0"/>
                </a:moveTo>
                <a:lnTo>
                  <a:pt x="1459468" y="364867"/>
                </a:lnTo>
                <a:lnTo>
                  <a:pt x="1459468" y="1328116"/>
                </a:lnTo>
                <a:lnTo>
                  <a:pt x="729734" y="1692983"/>
                </a:lnTo>
                <a:lnTo>
                  <a:pt x="0" y="1328116"/>
                </a:lnTo>
                <a:lnTo>
                  <a:pt x="0" y="3648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3468484" y="2249300"/>
            <a:ext cx="1459278" cy="1693375"/>
          </a:xfrm>
          <a:custGeom>
            <a:avLst/>
            <a:gdLst>
              <a:gd name="connsiteX0" fmla="*/ 729734 w 1459468"/>
              <a:gd name="connsiteY0" fmla="*/ 0 h 1692983"/>
              <a:gd name="connsiteX1" fmla="*/ 1459468 w 1459468"/>
              <a:gd name="connsiteY1" fmla="*/ 364867 h 1692983"/>
              <a:gd name="connsiteX2" fmla="*/ 1459468 w 1459468"/>
              <a:gd name="connsiteY2" fmla="*/ 1328116 h 1692983"/>
              <a:gd name="connsiteX3" fmla="*/ 729734 w 1459468"/>
              <a:gd name="connsiteY3" fmla="*/ 1692983 h 1692983"/>
              <a:gd name="connsiteX4" fmla="*/ 0 w 1459468"/>
              <a:gd name="connsiteY4" fmla="*/ 1328116 h 1692983"/>
              <a:gd name="connsiteX5" fmla="*/ 0 w 1459468"/>
              <a:gd name="connsiteY5" fmla="*/ 364867 h 16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9468" h="1692983">
                <a:moveTo>
                  <a:pt x="729734" y="0"/>
                </a:moveTo>
                <a:lnTo>
                  <a:pt x="1459468" y="364867"/>
                </a:lnTo>
                <a:lnTo>
                  <a:pt x="1459468" y="1328116"/>
                </a:lnTo>
                <a:lnTo>
                  <a:pt x="729734" y="1692983"/>
                </a:lnTo>
                <a:lnTo>
                  <a:pt x="0" y="1328116"/>
                </a:lnTo>
                <a:lnTo>
                  <a:pt x="0" y="3648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03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9159732" y="2249304"/>
            <a:ext cx="1459278" cy="1693375"/>
          </a:xfrm>
          <a:custGeom>
            <a:avLst/>
            <a:gdLst>
              <a:gd name="connsiteX0" fmla="*/ 729734 w 1459468"/>
              <a:gd name="connsiteY0" fmla="*/ 0 h 1692983"/>
              <a:gd name="connsiteX1" fmla="*/ 1459468 w 1459468"/>
              <a:gd name="connsiteY1" fmla="*/ 364867 h 1692983"/>
              <a:gd name="connsiteX2" fmla="*/ 1459468 w 1459468"/>
              <a:gd name="connsiteY2" fmla="*/ 1328116 h 1692983"/>
              <a:gd name="connsiteX3" fmla="*/ 729734 w 1459468"/>
              <a:gd name="connsiteY3" fmla="*/ 1692983 h 1692983"/>
              <a:gd name="connsiteX4" fmla="*/ 0 w 1459468"/>
              <a:gd name="connsiteY4" fmla="*/ 1328116 h 1692983"/>
              <a:gd name="connsiteX5" fmla="*/ 0 w 1459468"/>
              <a:gd name="connsiteY5" fmla="*/ 364867 h 16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9468" h="1692983">
                <a:moveTo>
                  <a:pt x="729734" y="0"/>
                </a:moveTo>
                <a:lnTo>
                  <a:pt x="1459468" y="364867"/>
                </a:lnTo>
                <a:lnTo>
                  <a:pt x="1459468" y="1328116"/>
                </a:lnTo>
                <a:lnTo>
                  <a:pt x="729734" y="1692983"/>
                </a:lnTo>
                <a:lnTo>
                  <a:pt x="0" y="1328116"/>
                </a:lnTo>
                <a:lnTo>
                  <a:pt x="0" y="3648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5365568" y="1772942"/>
            <a:ext cx="1459278" cy="1693375"/>
          </a:xfrm>
          <a:custGeom>
            <a:avLst/>
            <a:gdLst>
              <a:gd name="connsiteX0" fmla="*/ 729734 w 1459468"/>
              <a:gd name="connsiteY0" fmla="*/ 0 h 1692983"/>
              <a:gd name="connsiteX1" fmla="*/ 1459468 w 1459468"/>
              <a:gd name="connsiteY1" fmla="*/ 364867 h 1692983"/>
              <a:gd name="connsiteX2" fmla="*/ 1459468 w 1459468"/>
              <a:gd name="connsiteY2" fmla="*/ 1328116 h 1692983"/>
              <a:gd name="connsiteX3" fmla="*/ 729734 w 1459468"/>
              <a:gd name="connsiteY3" fmla="*/ 1692983 h 1692983"/>
              <a:gd name="connsiteX4" fmla="*/ 0 w 1459468"/>
              <a:gd name="connsiteY4" fmla="*/ 1328116 h 1692983"/>
              <a:gd name="connsiteX5" fmla="*/ 0 w 1459468"/>
              <a:gd name="connsiteY5" fmla="*/ 364867 h 16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9468" h="1692983">
                <a:moveTo>
                  <a:pt x="729734" y="0"/>
                </a:moveTo>
                <a:lnTo>
                  <a:pt x="1459468" y="364867"/>
                </a:lnTo>
                <a:lnTo>
                  <a:pt x="1459468" y="1328116"/>
                </a:lnTo>
                <a:lnTo>
                  <a:pt x="729734" y="1692983"/>
                </a:lnTo>
                <a:lnTo>
                  <a:pt x="0" y="1328116"/>
                </a:lnTo>
                <a:lnTo>
                  <a:pt x="0" y="3648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7262651" y="2249302"/>
            <a:ext cx="1459278" cy="1693375"/>
          </a:xfrm>
          <a:custGeom>
            <a:avLst/>
            <a:gdLst>
              <a:gd name="connsiteX0" fmla="*/ 729734 w 1459468"/>
              <a:gd name="connsiteY0" fmla="*/ 0 h 1692983"/>
              <a:gd name="connsiteX1" fmla="*/ 1459468 w 1459468"/>
              <a:gd name="connsiteY1" fmla="*/ 364867 h 1692983"/>
              <a:gd name="connsiteX2" fmla="*/ 1459468 w 1459468"/>
              <a:gd name="connsiteY2" fmla="*/ 1328116 h 1692983"/>
              <a:gd name="connsiteX3" fmla="*/ 729734 w 1459468"/>
              <a:gd name="connsiteY3" fmla="*/ 1692983 h 1692983"/>
              <a:gd name="connsiteX4" fmla="*/ 0 w 1459468"/>
              <a:gd name="connsiteY4" fmla="*/ 1328116 h 1692983"/>
              <a:gd name="connsiteX5" fmla="*/ 0 w 1459468"/>
              <a:gd name="connsiteY5" fmla="*/ 364867 h 16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9468" h="1692983">
                <a:moveTo>
                  <a:pt x="729734" y="0"/>
                </a:moveTo>
                <a:lnTo>
                  <a:pt x="1459468" y="364867"/>
                </a:lnTo>
                <a:lnTo>
                  <a:pt x="1459468" y="1328116"/>
                </a:lnTo>
                <a:lnTo>
                  <a:pt x="729734" y="1692983"/>
                </a:lnTo>
                <a:lnTo>
                  <a:pt x="0" y="1328116"/>
                </a:lnTo>
                <a:lnTo>
                  <a:pt x="0" y="3648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0"/>
          </p:nvPr>
        </p:nvSpPr>
        <p:spPr>
          <a:xfrm>
            <a:off x="1571401" y="2249300"/>
            <a:ext cx="1459278" cy="1693375"/>
          </a:xfrm>
          <a:custGeom>
            <a:avLst/>
            <a:gdLst>
              <a:gd name="connsiteX0" fmla="*/ 729734 w 1459468"/>
              <a:gd name="connsiteY0" fmla="*/ 0 h 1692983"/>
              <a:gd name="connsiteX1" fmla="*/ 1459468 w 1459468"/>
              <a:gd name="connsiteY1" fmla="*/ 364867 h 1692983"/>
              <a:gd name="connsiteX2" fmla="*/ 1459468 w 1459468"/>
              <a:gd name="connsiteY2" fmla="*/ 1328116 h 1692983"/>
              <a:gd name="connsiteX3" fmla="*/ 729734 w 1459468"/>
              <a:gd name="connsiteY3" fmla="*/ 1692983 h 1692983"/>
              <a:gd name="connsiteX4" fmla="*/ 0 w 1459468"/>
              <a:gd name="connsiteY4" fmla="*/ 1328116 h 1692983"/>
              <a:gd name="connsiteX5" fmla="*/ 0 w 1459468"/>
              <a:gd name="connsiteY5" fmla="*/ 364867 h 16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9468" h="1692983">
                <a:moveTo>
                  <a:pt x="729734" y="0"/>
                </a:moveTo>
                <a:lnTo>
                  <a:pt x="1459468" y="364867"/>
                </a:lnTo>
                <a:lnTo>
                  <a:pt x="1459468" y="1328116"/>
                </a:lnTo>
                <a:lnTo>
                  <a:pt x="729734" y="1692983"/>
                </a:lnTo>
                <a:lnTo>
                  <a:pt x="0" y="1328116"/>
                </a:lnTo>
                <a:lnTo>
                  <a:pt x="0" y="3648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3468484" y="2249300"/>
            <a:ext cx="1459278" cy="1693375"/>
          </a:xfrm>
          <a:custGeom>
            <a:avLst/>
            <a:gdLst>
              <a:gd name="connsiteX0" fmla="*/ 729734 w 1459468"/>
              <a:gd name="connsiteY0" fmla="*/ 0 h 1692983"/>
              <a:gd name="connsiteX1" fmla="*/ 1459468 w 1459468"/>
              <a:gd name="connsiteY1" fmla="*/ 364867 h 1692983"/>
              <a:gd name="connsiteX2" fmla="*/ 1459468 w 1459468"/>
              <a:gd name="connsiteY2" fmla="*/ 1328116 h 1692983"/>
              <a:gd name="connsiteX3" fmla="*/ 729734 w 1459468"/>
              <a:gd name="connsiteY3" fmla="*/ 1692983 h 1692983"/>
              <a:gd name="connsiteX4" fmla="*/ 0 w 1459468"/>
              <a:gd name="connsiteY4" fmla="*/ 1328116 h 1692983"/>
              <a:gd name="connsiteX5" fmla="*/ 0 w 1459468"/>
              <a:gd name="connsiteY5" fmla="*/ 364867 h 16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9468" h="1692983">
                <a:moveTo>
                  <a:pt x="729734" y="0"/>
                </a:moveTo>
                <a:lnTo>
                  <a:pt x="1459468" y="364867"/>
                </a:lnTo>
                <a:lnTo>
                  <a:pt x="1459468" y="1328116"/>
                </a:lnTo>
                <a:lnTo>
                  <a:pt x="729734" y="1692983"/>
                </a:lnTo>
                <a:lnTo>
                  <a:pt x="0" y="1328116"/>
                </a:lnTo>
                <a:lnTo>
                  <a:pt x="0" y="3648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FF82B2A-3164-CA5A-E58E-7174A88608FB}"/>
              </a:ext>
            </a:extLst>
          </p:cNvPr>
          <p:cNvSpPr txBox="1"/>
          <p:nvPr userDrawn="1"/>
        </p:nvSpPr>
        <p:spPr>
          <a:xfrm>
            <a:off x="1907456" y="6425127"/>
            <a:ext cx="1223977" cy="11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958586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207819" y="3024973"/>
            <a:ext cx="1774776" cy="1530534"/>
          </a:xfrm>
          <a:custGeom>
            <a:avLst/>
            <a:gdLst>
              <a:gd name="connsiteX0" fmla="*/ 382545 w 1775007"/>
              <a:gd name="connsiteY0" fmla="*/ 0 h 1530180"/>
              <a:gd name="connsiteX1" fmla="*/ 1392462 w 1775007"/>
              <a:gd name="connsiteY1" fmla="*/ 0 h 1530180"/>
              <a:gd name="connsiteX2" fmla="*/ 1775007 w 1775007"/>
              <a:gd name="connsiteY2" fmla="*/ 765090 h 1530180"/>
              <a:gd name="connsiteX3" fmla="*/ 1392462 w 1775007"/>
              <a:gd name="connsiteY3" fmla="*/ 1530180 h 1530180"/>
              <a:gd name="connsiteX4" fmla="*/ 382545 w 1775007"/>
              <a:gd name="connsiteY4" fmla="*/ 1530180 h 1530180"/>
              <a:gd name="connsiteX5" fmla="*/ 0 w 1775007"/>
              <a:gd name="connsiteY5" fmla="*/ 765090 h 153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5007" h="1530180">
                <a:moveTo>
                  <a:pt x="382545" y="0"/>
                </a:moveTo>
                <a:lnTo>
                  <a:pt x="1392462" y="0"/>
                </a:lnTo>
                <a:lnTo>
                  <a:pt x="1775007" y="765090"/>
                </a:lnTo>
                <a:lnTo>
                  <a:pt x="1392462" y="1530180"/>
                </a:lnTo>
                <a:lnTo>
                  <a:pt x="382545" y="1530180"/>
                </a:lnTo>
                <a:lnTo>
                  <a:pt x="0" y="765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846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450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522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99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8" y="4407921"/>
            <a:ext cx="10361851" cy="136239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8" y="2907386"/>
            <a:ext cx="10361851" cy="150053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8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76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14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52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90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028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66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704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4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6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6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2" y="273114"/>
            <a:ext cx="6814780" cy="585446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3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400"/>
            </a:lvl1pPr>
            <a:lvl2pPr marL="483809" indent="0">
              <a:buNone/>
              <a:defRPr sz="3000"/>
            </a:lvl2pPr>
            <a:lvl3pPr marL="967618" indent="0">
              <a:buNone/>
              <a:defRPr sz="2500"/>
            </a:lvl3pPr>
            <a:lvl4pPr marL="1451427" indent="0">
              <a:buNone/>
              <a:defRPr sz="2100"/>
            </a:lvl4pPr>
            <a:lvl5pPr marL="1935236" indent="0">
              <a:buNone/>
              <a:defRPr sz="2100"/>
            </a:lvl5pPr>
            <a:lvl6pPr marL="2419045" indent="0">
              <a:buNone/>
              <a:defRPr sz="2100"/>
            </a:lvl6pPr>
            <a:lvl7pPr marL="2902854" indent="0">
              <a:buNone/>
              <a:defRPr sz="2100"/>
            </a:lvl7pPr>
            <a:lvl8pPr marL="3386663" indent="0">
              <a:buNone/>
              <a:defRPr sz="2100"/>
            </a:lvl8pPr>
            <a:lvl9pPr marL="3870472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6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vert="horz" lIns="96762" tIns="48381" rIns="96762" bIns="4838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96762" tIns="48381" rIns="96762" bIns="4838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67618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857" indent="-362857" algn="l" defTabSz="96761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190" indent="-302381" algn="l" defTabSz="967618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523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332" indent="-241905" algn="l" defTabSz="96761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41" indent="-241905" algn="l" defTabSz="96761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50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4759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568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377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09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618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427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236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045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854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663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472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t="13678" r="15550" b="13678"/>
          <a:stretch/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" y="1268708"/>
            <a:ext cx="12190413" cy="5173766"/>
          </a:xfrm>
          <a:prstGeom prst="rect">
            <a:avLst/>
          </a:prstGeom>
          <a:solidFill>
            <a:srgbClr val="1B1B1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0" y="1246971"/>
            <a:ext cx="12190413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EAD074"/>
                </a:gs>
                <a:gs pos="40000">
                  <a:srgbClr val="9D611F"/>
                </a:gs>
                <a:gs pos="73000">
                  <a:srgbClr val="EAD074"/>
                </a:gs>
                <a:gs pos="100000">
                  <a:srgbClr val="B9863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0" y="6442473"/>
            <a:ext cx="12190413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EAD074"/>
                </a:gs>
                <a:gs pos="40000">
                  <a:srgbClr val="9D611F"/>
                </a:gs>
                <a:gs pos="73000">
                  <a:srgbClr val="EAD074"/>
                </a:gs>
                <a:gs pos="100000">
                  <a:srgbClr val="B9863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5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03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60293" y="1167039"/>
            <a:ext cx="2869826" cy="12796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7199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  <a:ea typeface="微软雅黑"/>
                <a:cs typeface="+mn-ea"/>
                <a:sym typeface="+mn-lt"/>
              </a:rPr>
              <a:t>LOGO</a:t>
            </a:r>
            <a:endParaRPr lang="zh-CN" altLang="en-US" sz="7199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gency FB" panose="020B0503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14686" y="2574858"/>
            <a:ext cx="9686885" cy="8972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4800" b="1" spc="300" dirty="0">
                <a:ln w="15875">
                  <a:gradFill>
                    <a:gsLst>
                      <a:gs pos="0">
                        <a:srgbClr val="EAD074"/>
                      </a:gs>
                      <a:gs pos="39000">
                        <a:srgbClr val="9D611F"/>
                      </a:gs>
                      <a:gs pos="68000">
                        <a:srgbClr val="EAD074"/>
                      </a:gs>
                      <a:gs pos="100000">
                        <a:srgbClr val="9D611F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BUSINESS PLAN TEMPLATE</a:t>
            </a:r>
            <a:endParaRPr lang="zh-CN" altLang="en-US" sz="4800" b="1" spc="300" dirty="0">
              <a:ln w="15875">
                <a:gradFill>
                  <a:gsLst>
                    <a:gs pos="0">
                      <a:srgbClr val="EAD074"/>
                    </a:gs>
                    <a:gs pos="39000">
                      <a:srgbClr val="9D611F"/>
                    </a:gs>
                    <a:gs pos="68000">
                      <a:srgbClr val="EAD074"/>
                    </a:gs>
                    <a:gs pos="100000">
                      <a:srgbClr val="9D611F"/>
                    </a:gs>
                  </a:gsLst>
                  <a:lin ang="5400000" scaled="1"/>
                </a:gradFill>
              </a:ln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05961" y="3753766"/>
            <a:ext cx="8309725" cy="561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6600" b="1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</a:defRPr>
            </a:lvl1pPr>
          </a:lstStyle>
          <a:p>
            <a:pPr algn="dist" defTabSz="914309"/>
            <a:r>
              <a:rPr lang="en-US" altLang="zh-CN" sz="2800" b="0" dirty="0"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003148" y="5505661"/>
            <a:ext cx="2184116" cy="505201"/>
            <a:chOff x="3189514" y="4666399"/>
            <a:chExt cx="2184400" cy="505267"/>
          </a:xfrm>
        </p:grpSpPr>
        <p:sp>
          <p:nvSpPr>
            <p:cNvPr id="7" name="圆角矩形 6"/>
            <p:cNvSpPr/>
            <p:nvPr/>
          </p:nvSpPr>
          <p:spPr>
            <a:xfrm>
              <a:off x="3189514" y="4666399"/>
              <a:ext cx="2184400" cy="50526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  <a:tileRect/>
            </a:gradFill>
            <a:ln w="19050">
              <a:gradFill>
                <a:gsLst>
                  <a:gs pos="0">
                    <a:srgbClr val="9D611F"/>
                  </a:gs>
                  <a:gs pos="38000">
                    <a:srgbClr val="EAD074"/>
                  </a:gs>
                  <a:gs pos="69000">
                    <a:srgbClr val="9D611F"/>
                  </a:gs>
                  <a:gs pos="100000">
                    <a:srgbClr val="EAD07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70410" y="4710146"/>
              <a:ext cx="2027304" cy="4278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2000" dirty="0">
                  <a:solidFill>
                    <a:srgbClr val="1B1B1B"/>
                  </a:solidFill>
                  <a:latin typeface="Arial"/>
                  <a:ea typeface="微软雅黑"/>
                  <a:cs typeface="+mn-ea"/>
                  <a:sym typeface="+mn-lt"/>
                </a:rPr>
                <a:t>freeppt7.com</a:t>
              </a:r>
              <a:endParaRPr lang="zh-CN" altLang="en-US" sz="2000" dirty="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3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2f6de72-cca0-432e-bc14-f974cb5caf9e"/>
          <p:cNvGrpSpPr>
            <a:grpSpLocks noChangeAspect="1"/>
          </p:cNvGrpSpPr>
          <p:nvPr/>
        </p:nvGrpSpPr>
        <p:grpSpPr>
          <a:xfrm>
            <a:off x="4390453" y="1867899"/>
            <a:ext cx="2304750" cy="3946011"/>
            <a:chOff x="4391025" y="1047751"/>
            <a:chExt cx="2305050" cy="4762499"/>
          </a:xfrm>
        </p:grpSpPr>
        <p:sp>
          <p:nvSpPr>
            <p:cNvPr id="5" name="ïṧḷïḓê-Rectangle 4"/>
            <p:cNvSpPr/>
            <p:nvPr/>
          </p:nvSpPr>
          <p:spPr>
            <a:xfrm>
              <a:off x="4391025" y="1047751"/>
              <a:ext cx="2305050" cy="2305050"/>
            </a:xfrm>
            <a:prstGeom prst="rect">
              <a:avLst/>
            </a:prstGeom>
            <a:gradFill>
              <a:gsLst>
                <a:gs pos="0">
                  <a:srgbClr val="EAD074"/>
                </a:gs>
                <a:gs pos="100000">
                  <a:srgbClr val="B9863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ïṧḷïḓê-文本框 10"/>
            <p:cNvSpPr txBox="1"/>
            <p:nvPr/>
          </p:nvSpPr>
          <p:spPr>
            <a:xfrm>
              <a:off x="4540493" y="1269713"/>
              <a:ext cx="1593607" cy="830997"/>
            </a:xfrm>
            <a:prstGeom prst="rect">
              <a:avLst/>
            </a:prstGeom>
            <a:noFill/>
          </p:spPr>
          <p:txBody>
            <a:bodyPr wrap="none" lIns="0" tIns="0" rIns="0" bIns="0">
              <a:normAutofit lnSpcReduction="10000"/>
            </a:bodyPr>
            <a:lstStyle/>
            <a:p>
              <a:pPr defTabSz="914309"/>
              <a:r>
                <a:rPr lang="en-US" altLang="zh-CN" sz="4800" dirty="0">
                  <a:solidFill>
                    <a:srgbClr val="1B1B1B"/>
                  </a:solidFill>
                  <a:latin typeface="Arial"/>
                  <a:ea typeface="微软雅黑"/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9" name="ïṧḷïḓê-Rectangle 8"/>
            <p:cNvSpPr/>
            <p:nvPr/>
          </p:nvSpPr>
          <p:spPr>
            <a:xfrm>
              <a:off x="4391025" y="3505200"/>
              <a:ext cx="2305050" cy="2305050"/>
            </a:xfrm>
            <a:prstGeom prst="rect">
              <a:avLst/>
            </a:prstGeom>
            <a:gradFill>
              <a:gsLst>
                <a:gs pos="0">
                  <a:srgbClr val="EAD074"/>
                </a:gs>
                <a:gs pos="100000">
                  <a:srgbClr val="B9863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ïṧḷïḓê-文本框 14"/>
            <p:cNvSpPr txBox="1"/>
            <p:nvPr/>
          </p:nvSpPr>
          <p:spPr>
            <a:xfrm>
              <a:off x="4540493" y="3727161"/>
              <a:ext cx="1593607" cy="830997"/>
            </a:xfrm>
            <a:prstGeom prst="rect">
              <a:avLst/>
            </a:prstGeom>
            <a:noFill/>
          </p:spPr>
          <p:txBody>
            <a:bodyPr wrap="none" lIns="0" tIns="0" rIns="0" bIns="0">
              <a:normAutofit lnSpcReduction="10000"/>
            </a:bodyPr>
            <a:lstStyle/>
            <a:p>
              <a:pPr defTabSz="914309"/>
              <a:r>
                <a:rPr lang="en-US" altLang="zh-CN" sz="4800" dirty="0">
                  <a:solidFill>
                    <a:srgbClr val="1B1B1B"/>
                  </a:solidFill>
                  <a:latin typeface="Arial"/>
                  <a:ea typeface="微软雅黑"/>
                  <a:cs typeface="+mn-ea"/>
                  <a:sym typeface="+mn-lt"/>
                </a:rPr>
                <a:t>80%</a:t>
              </a:r>
            </a:p>
          </p:txBody>
        </p:sp>
      </p:grpSp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3" r="23443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4" b="16294"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3" b="11983"/>
          <a:stretch>
            <a:fillRect/>
          </a:stretch>
        </p:blipFill>
        <p:spPr/>
      </p:pic>
      <p:sp>
        <p:nvSpPr>
          <p:cNvPr id="25" name="矩形 24"/>
          <p:cNvSpPr/>
          <p:nvPr/>
        </p:nvSpPr>
        <p:spPr>
          <a:xfrm>
            <a:off x="4473235" y="2755640"/>
            <a:ext cx="1942847" cy="8441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914309">
              <a:lnSpc>
                <a:spcPct val="120000"/>
              </a:lnSpc>
            </a:pPr>
            <a:r>
              <a:rPr lang="en-US" altLang="zh-CN" sz="1400" dirty="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73235" y="4803503"/>
            <a:ext cx="1942847" cy="8441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914309">
              <a:lnSpc>
                <a:spcPct val="120000"/>
              </a:lnSpc>
            </a:pPr>
            <a:r>
              <a:rPr lang="en-US" altLang="zh-CN" sz="1400" dirty="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42878" y="480596"/>
            <a:ext cx="5686540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PROJECT INTRODUCTION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0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4377572" y="2161424"/>
            <a:ext cx="3439942" cy="3283543"/>
            <a:chOff x="4378142" y="2160464"/>
            <a:chExt cx="3440390" cy="3283971"/>
          </a:xfrm>
        </p:grpSpPr>
        <p:sp>
          <p:nvSpPr>
            <p:cNvPr id="19" name="îŝḷîḓé-AutoShape 6"/>
            <p:cNvSpPr>
              <a:spLocks/>
            </p:cNvSpPr>
            <p:nvPr/>
          </p:nvSpPr>
          <p:spPr bwMode="auto">
            <a:xfrm rot="18900000">
              <a:off x="4477787" y="3247829"/>
              <a:ext cx="3244839" cy="1083067"/>
            </a:xfrm>
            <a:custGeom>
              <a:avLst/>
              <a:gdLst>
                <a:gd name="T0" fmla="*/ 4132846 w 19679"/>
                <a:gd name="T1" fmla="*/ 1514203 h 19679"/>
                <a:gd name="T2" fmla="*/ 4132846 w 19679"/>
                <a:gd name="T3" fmla="*/ 1514203 h 19679"/>
                <a:gd name="T4" fmla="*/ 4132846 w 19679"/>
                <a:gd name="T5" fmla="*/ 1514203 h 19679"/>
                <a:gd name="T6" fmla="*/ 4132846 w 19679"/>
                <a:gd name="T7" fmla="*/ 151420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793" tIns="50793" rIns="50793" bIns="50793" anchor="ctr"/>
            <a:lstStyle/>
            <a:p>
              <a:pPr defTabSz="914309"/>
              <a:endParaRPr lang="id-ID" sz="1800">
                <a:solidFill>
                  <a:srgbClr val="44546A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îŝḷîḓé-AutoShape 7"/>
            <p:cNvSpPr>
              <a:spLocks/>
            </p:cNvSpPr>
            <p:nvPr/>
          </p:nvSpPr>
          <p:spPr bwMode="auto">
            <a:xfrm rot="13500000">
              <a:off x="4478099" y="3248141"/>
              <a:ext cx="3244216" cy="1082444"/>
            </a:xfrm>
            <a:custGeom>
              <a:avLst/>
              <a:gdLst>
                <a:gd name="T0" fmla="*/ 4132053 w 19679"/>
                <a:gd name="T1" fmla="*/ 1513332 h 19679"/>
                <a:gd name="T2" fmla="*/ 4132053 w 19679"/>
                <a:gd name="T3" fmla="*/ 1513332 h 19679"/>
                <a:gd name="T4" fmla="*/ 4132053 w 19679"/>
                <a:gd name="T5" fmla="*/ 1513332 h 19679"/>
                <a:gd name="T6" fmla="*/ 4132053 w 19679"/>
                <a:gd name="T7" fmla="*/ 151333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793" tIns="50793" rIns="50793" bIns="50793" anchor="ctr"/>
            <a:lstStyle/>
            <a:p>
              <a:pPr defTabSz="914309"/>
              <a:endParaRPr lang="id-ID" sz="1800">
                <a:solidFill>
                  <a:srgbClr val="44546A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6" name="îŝḷîḓé-AutoShape 13"/>
            <p:cNvSpPr>
              <a:spLocks/>
            </p:cNvSpPr>
            <p:nvPr/>
          </p:nvSpPr>
          <p:spPr bwMode="auto">
            <a:xfrm>
              <a:off x="5206894" y="3607397"/>
              <a:ext cx="126503" cy="126503"/>
            </a:xfrm>
            <a:custGeom>
              <a:avLst/>
              <a:gdLst>
                <a:gd name="T0" fmla="*/ 161123 w 19679"/>
                <a:gd name="T1" fmla="*/ 176861 h 19679"/>
                <a:gd name="T2" fmla="*/ 161123 w 19679"/>
                <a:gd name="T3" fmla="*/ 176861 h 19679"/>
                <a:gd name="T4" fmla="*/ 161123 w 19679"/>
                <a:gd name="T5" fmla="*/ 176861 h 19679"/>
                <a:gd name="T6" fmla="*/ 161123 w 19679"/>
                <a:gd name="T7" fmla="*/ 17686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lIns="50793" tIns="50793" rIns="50793" bIns="50793" anchor="ctr"/>
            <a:lstStyle/>
            <a:p>
              <a:pPr defTabSz="914309"/>
              <a:endParaRPr lang="id-ID" sz="1800">
                <a:solidFill>
                  <a:srgbClr val="44546A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îŝḷîḓé-AutoShape 14"/>
            <p:cNvSpPr>
              <a:spLocks/>
            </p:cNvSpPr>
            <p:nvPr/>
          </p:nvSpPr>
          <p:spPr bwMode="auto">
            <a:xfrm>
              <a:off x="6867015" y="3868505"/>
              <a:ext cx="126503" cy="126503"/>
            </a:xfrm>
            <a:custGeom>
              <a:avLst/>
              <a:gdLst>
                <a:gd name="T0" fmla="*/ 161123 w 19679"/>
                <a:gd name="T1" fmla="*/ 176860 h 19679"/>
                <a:gd name="T2" fmla="*/ 161123 w 19679"/>
                <a:gd name="T3" fmla="*/ 176860 h 19679"/>
                <a:gd name="T4" fmla="*/ 161123 w 19679"/>
                <a:gd name="T5" fmla="*/ 176860 h 19679"/>
                <a:gd name="T6" fmla="*/ 161123 w 19679"/>
                <a:gd name="T7" fmla="*/ 17686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914309"/>
              <a:endParaRPr lang="id-ID" sz="1800">
                <a:solidFill>
                  <a:srgbClr val="44546A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8" name="îŝḷîḓé-AutoShape 15"/>
            <p:cNvSpPr>
              <a:spLocks/>
            </p:cNvSpPr>
            <p:nvPr/>
          </p:nvSpPr>
          <p:spPr bwMode="auto">
            <a:xfrm>
              <a:off x="5884901" y="4572686"/>
              <a:ext cx="126503" cy="126503"/>
            </a:xfrm>
            <a:custGeom>
              <a:avLst/>
              <a:gdLst>
                <a:gd name="T0" fmla="*/ 161123 w 19679"/>
                <a:gd name="T1" fmla="*/ 176860 h 19679"/>
                <a:gd name="T2" fmla="*/ 161123 w 19679"/>
                <a:gd name="T3" fmla="*/ 176860 h 19679"/>
                <a:gd name="T4" fmla="*/ 161123 w 19679"/>
                <a:gd name="T5" fmla="*/ 176860 h 19679"/>
                <a:gd name="T6" fmla="*/ 161123 w 19679"/>
                <a:gd name="T7" fmla="*/ 17686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lIns="50793" tIns="50793" rIns="50793" bIns="50793" anchor="ctr"/>
            <a:lstStyle/>
            <a:p>
              <a:pPr defTabSz="914309"/>
              <a:endParaRPr lang="id-ID" sz="1800">
                <a:solidFill>
                  <a:srgbClr val="44546A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9" name="îŝḷîḓé-AutoShape 16"/>
            <p:cNvSpPr>
              <a:spLocks/>
            </p:cNvSpPr>
            <p:nvPr/>
          </p:nvSpPr>
          <p:spPr bwMode="auto">
            <a:xfrm>
              <a:off x="6188385" y="2912565"/>
              <a:ext cx="126503" cy="125880"/>
            </a:xfrm>
            <a:custGeom>
              <a:avLst/>
              <a:gdLst>
                <a:gd name="T0" fmla="*/ 161123 w 19679"/>
                <a:gd name="T1" fmla="*/ 175989 h 19679"/>
                <a:gd name="T2" fmla="*/ 161123 w 19679"/>
                <a:gd name="T3" fmla="*/ 175989 h 19679"/>
                <a:gd name="T4" fmla="*/ 161123 w 19679"/>
                <a:gd name="T5" fmla="*/ 175989 h 19679"/>
                <a:gd name="T6" fmla="*/ 161123 w 19679"/>
                <a:gd name="T7" fmla="*/ 17598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lIns="50793" tIns="50793" rIns="50793" bIns="50793" anchor="ctr"/>
            <a:lstStyle/>
            <a:p>
              <a:pPr defTabSz="914309"/>
              <a:endParaRPr lang="id-ID" sz="1800">
                <a:solidFill>
                  <a:srgbClr val="44546A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îŝḷîḓé-AutoShape 8"/>
            <p:cNvSpPr>
              <a:spLocks/>
            </p:cNvSpPr>
            <p:nvPr/>
          </p:nvSpPr>
          <p:spPr bwMode="auto">
            <a:xfrm>
              <a:off x="4378142" y="2160464"/>
              <a:ext cx="999438" cy="999434"/>
            </a:xfrm>
            <a:custGeom>
              <a:avLst/>
              <a:gdLst>
                <a:gd name="T0" fmla="*/ 825458 w 19679"/>
                <a:gd name="T1" fmla="*/ 906083 h 19679"/>
                <a:gd name="T2" fmla="*/ 825458 w 19679"/>
                <a:gd name="T3" fmla="*/ 906083 h 19679"/>
                <a:gd name="T4" fmla="*/ 825458 w 19679"/>
                <a:gd name="T5" fmla="*/ 906083 h 19679"/>
                <a:gd name="T6" fmla="*/ 825458 w 19679"/>
                <a:gd name="T7" fmla="*/ 90608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914309"/>
              <a:endParaRPr lang="id-ID" sz="1800" dirty="0">
                <a:solidFill>
                  <a:srgbClr val="44546A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îŝḷîḓé-AutoShape 18"/>
            <p:cNvSpPr>
              <a:spLocks/>
            </p:cNvSpPr>
            <p:nvPr/>
          </p:nvSpPr>
          <p:spPr bwMode="auto">
            <a:xfrm>
              <a:off x="4681337" y="2481916"/>
              <a:ext cx="393048" cy="356530"/>
            </a:xfrm>
            <a:custGeom>
              <a:avLst/>
              <a:gdLst>
                <a:gd name="T0" fmla="*/ 324644 w 20518"/>
                <a:gd name="T1" fmla="*/ 294482 h 21600"/>
                <a:gd name="T2" fmla="*/ 324644 w 20518"/>
                <a:gd name="T3" fmla="*/ 294482 h 21600"/>
                <a:gd name="T4" fmla="*/ 324644 w 20518"/>
                <a:gd name="T5" fmla="*/ 294482 h 21600"/>
                <a:gd name="T6" fmla="*/ 324644 w 20518"/>
                <a:gd name="T7" fmla="*/ 2944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518" h="21600">
                  <a:moveTo>
                    <a:pt x="8387" y="7104"/>
                  </a:moveTo>
                  <a:lnTo>
                    <a:pt x="6117" y="8734"/>
                  </a:lnTo>
                  <a:cubicBezTo>
                    <a:pt x="5879" y="8892"/>
                    <a:pt x="5575" y="8894"/>
                    <a:pt x="5439" y="8618"/>
                  </a:cubicBezTo>
                  <a:cubicBezTo>
                    <a:pt x="5303" y="8344"/>
                    <a:pt x="5384" y="8089"/>
                    <a:pt x="5620" y="7929"/>
                  </a:cubicBezTo>
                  <a:lnTo>
                    <a:pt x="7891" y="6205"/>
                  </a:lnTo>
                  <a:cubicBezTo>
                    <a:pt x="8127" y="6046"/>
                    <a:pt x="8431" y="6140"/>
                    <a:pt x="8569" y="6415"/>
                  </a:cubicBezTo>
                  <a:cubicBezTo>
                    <a:pt x="8705" y="6690"/>
                    <a:pt x="8624" y="6946"/>
                    <a:pt x="8387" y="7104"/>
                  </a:cubicBezTo>
                  <a:cubicBezTo>
                    <a:pt x="8387" y="7104"/>
                    <a:pt x="8387" y="7104"/>
                    <a:pt x="8387" y="7104"/>
                  </a:cubicBezTo>
                  <a:close/>
                  <a:moveTo>
                    <a:pt x="8869" y="2876"/>
                  </a:moveTo>
                  <a:lnTo>
                    <a:pt x="4627" y="7716"/>
                  </a:lnTo>
                  <a:cubicBezTo>
                    <a:pt x="4627" y="7721"/>
                    <a:pt x="4628" y="7726"/>
                    <a:pt x="4628" y="7734"/>
                  </a:cubicBezTo>
                  <a:lnTo>
                    <a:pt x="4628" y="13865"/>
                  </a:lnTo>
                  <a:cubicBezTo>
                    <a:pt x="4628" y="13886"/>
                    <a:pt x="4622" y="13906"/>
                    <a:pt x="4622" y="13927"/>
                  </a:cubicBezTo>
                  <a:lnTo>
                    <a:pt x="8759" y="18723"/>
                  </a:lnTo>
                  <a:cubicBezTo>
                    <a:pt x="9999" y="16491"/>
                    <a:pt x="9913" y="13651"/>
                    <a:pt x="9913" y="10799"/>
                  </a:cubicBezTo>
                  <a:cubicBezTo>
                    <a:pt x="9913" y="7948"/>
                    <a:pt x="10109" y="5106"/>
                    <a:pt x="8869" y="2876"/>
                  </a:cubicBezTo>
                  <a:cubicBezTo>
                    <a:pt x="8869" y="2876"/>
                    <a:pt x="8869" y="2876"/>
                    <a:pt x="8869" y="2876"/>
                  </a:cubicBezTo>
                  <a:close/>
                  <a:moveTo>
                    <a:pt x="3966" y="8499"/>
                  </a:moveTo>
                  <a:cubicBezTo>
                    <a:pt x="3966" y="8076"/>
                    <a:pt x="3671" y="7734"/>
                    <a:pt x="3305" y="7734"/>
                  </a:cubicBezTo>
                  <a:lnTo>
                    <a:pt x="2726" y="7734"/>
                  </a:lnTo>
                  <a:lnTo>
                    <a:pt x="1983" y="7734"/>
                  </a:lnTo>
                  <a:cubicBezTo>
                    <a:pt x="1618" y="7734"/>
                    <a:pt x="1322" y="8076"/>
                    <a:pt x="1322" y="8499"/>
                  </a:cubicBezTo>
                  <a:lnTo>
                    <a:pt x="1322" y="13097"/>
                  </a:lnTo>
                  <a:cubicBezTo>
                    <a:pt x="1322" y="13523"/>
                    <a:pt x="1618" y="13865"/>
                    <a:pt x="1983" y="13865"/>
                  </a:cubicBezTo>
                  <a:lnTo>
                    <a:pt x="2726" y="13865"/>
                  </a:lnTo>
                  <a:lnTo>
                    <a:pt x="3305" y="13865"/>
                  </a:lnTo>
                  <a:cubicBezTo>
                    <a:pt x="3671" y="13865"/>
                    <a:pt x="3966" y="13523"/>
                    <a:pt x="3966" y="13097"/>
                  </a:cubicBezTo>
                  <a:lnTo>
                    <a:pt x="3966" y="8499"/>
                  </a:lnTo>
                  <a:cubicBezTo>
                    <a:pt x="3966" y="8499"/>
                    <a:pt x="3966" y="8499"/>
                    <a:pt x="3966" y="8499"/>
                  </a:cubicBezTo>
                  <a:close/>
                  <a:moveTo>
                    <a:pt x="4084" y="15397"/>
                  </a:moveTo>
                  <a:lnTo>
                    <a:pt x="3305" y="15397"/>
                  </a:lnTo>
                  <a:lnTo>
                    <a:pt x="2726" y="15397"/>
                  </a:lnTo>
                  <a:lnTo>
                    <a:pt x="1322" y="15397"/>
                  </a:lnTo>
                  <a:cubicBezTo>
                    <a:pt x="591" y="15397"/>
                    <a:pt x="0" y="14711"/>
                    <a:pt x="0" y="13865"/>
                  </a:cubicBezTo>
                  <a:lnTo>
                    <a:pt x="0" y="7734"/>
                  </a:lnTo>
                  <a:cubicBezTo>
                    <a:pt x="0" y="6886"/>
                    <a:pt x="591" y="6200"/>
                    <a:pt x="1322" y="6200"/>
                  </a:cubicBezTo>
                  <a:lnTo>
                    <a:pt x="2726" y="6200"/>
                  </a:lnTo>
                  <a:lnTo>
                    <a:pt x="3305" y="6200"/>
                  </a:lnTo>
                  <a:lnTo>
                    <a:pt x="4084" y="6200"/>
                  </a:lnTo>
                  <a:lnTo>
                    <a:pt x="9335" y="0"/>
                  </a:lnTo>
                  <a:cubicBezTo>
                    <a:pt x="10572" y="3311"/>
                    <a:pt x="11239" y="6960"/>
                    <a:pt x="11239" y="10799"/>
                  </a:cubicBezTo>
                  <a:cubicBezTo>
                    <a:pt x="11239" y="14636"/>
                    <a:pt x="10572" y="18287"/>
                    <a:pt x="9335" y="21600"/>
                  </a:cubicBezTo>
                  <a:lnTo>
                    <a:pt x="4084" y="15397"/>
                  </a:lnTo>
                  <a:cubicBezTo>
                    <a:pt x="4084" y="15397"/>
                    <a:pt x="4084" y="15397"/>
                    <a:pt x="4084" y="15397"/>
                  </a:cubicBezTo>
                  <a:close/>
                  <a:moveTo>
                    <a:pt x="13502" y="16488"/>
                  </a:moveTo>
                  <a:lnTo>
                    <a:pt x="12972" y="15875"/>
                  </a:lnTo>
                  <a:cubicBezTo>
                    <a:pt x="14956" y="12888"/>
                    <a:pt x="14954" y="8710"/>
                    <a:pt x="12971" y="5725"/>
                  </a:cubicBezTo>
                  <a:lnTo>
                    <a:pt x="13501" y="5111"/>
                  </a:lnTo>
                  <a:cubicBezTo>
                    <a:pt x="15768" y="8439"/>
                    <a:pt x="15769" y="13159"/>
                    <a:pt x="13502" y="16488"/>
                  </a:cubicBezTo>
                  <a:cubicBezTo>
                    <a:pt x="13502" y="16488"/>
                    <a:pt x="13502" y="16488"/>
                    <a:pt x="13502" y="16488"/>
                  </a:cubicBezTo>
                  <a:close/>
                  <a:moveTo>
                    <a:pt x="15404" y="18692"/>
                  </a:moveTo>
                  <a:lnTo>
                    <a:pt x="14825" y="18023"/>
                  </a:lnTo>
                  <a:cubicBezTo>
                    <a:pt x="17837" y="13847"/>
                    <a:pt x="17840" y="7746"/>
                    <a:pt x="14832" y="3568"/>
                  </a:cubicBezTo>
                  <a:lnTo>
                    <a:pt x="15411" y="2897"/>
                  </a:lnTo>
                  <a:cubicBezTo>
                    <a:pt x="18682" y="7419"/>
                    <a:pt x="18679" y="14171"/>
                    <a:pt x="15404" y="18692"/>
                  </a:cubicBezTo>
                  <a:cubicBezTo>
                    <a:pt x="15404" y="18692"/>
                    <a:pt x="15404" y="18692"/>
                    <a:pt x="15404" y="18692"/>
                  </a:cubicBezTo>
                  <a:close/>
                  <a:moveTo>
                    <a:pt x="17273" y="20861"/>
                  </a:moveTo>
                  <a:lnTo>
                    <a:pt x="16726" y="20225"/>
                  </a:lnTo>
                  <a:cubicBezTo>
                    <a:pt x="20777" y="14823"/>
                    <a:pt x="20778" y="6770"/>
                    <a:pt x="16731" y="1367"/>
                  </a:cubicBezTo>
                  <a:lnTo>
                    <a:pt x="17281" y="729"/>
                  </a:lnTo>
                  <a:cubicBezTo>
                    <a:pt x="21599" y="6497"/>
                    <a:pt x="21597" y="15093"/>
                    <a:pt x="17273" y="20861"/>
                  </a:cubicBezTo>
                  <a:cubicBezTo>
                    <a:pt x="17273" y="20861"/>
                    <a:pt x="17273" y="20861"/>
                    <a:pt x="17273" y="2086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914309"/>
              <a:endParaRPr lang="id-ID" sz="1800">
                <a:solidFill>
                  <a:srgbClr val="44546A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îŝḷîḓé-AutoShape 12"/>
            <p:cNvSpPr>
              <a:spLocks/>
            </p:cNvSpPr>
            <p:nvPr/>
          </p:nvSpPr>
          <p:spPr bwMode="auto">
            <a:xfrm>
              <a:off x="6819094" y="2160464"/>
              <a:ext cx="999438" cy="999434"/>
            </a:xfrm>
            <a:custGeom>
              <a:avLst/>
              <a:gdLst>
                <a:gd name="T0" fmla="*/ 825458 w 19679"/>
                <a:gd name="T1" fmla="*/ 906083 h 19679"/>
                <a:gd name="T2" fmla="*/ 825458 w 19679"/>
                <a:gd name="T3" fmla="*/ 906083 h 19679"/>
                <a:gd name="T4" fmla="*/ 825458 w 19679"/>
                <a:gd name="T5" fmla="*/ 906083 h 19679"/>
                <a:gd name="T6" fmla="*/ 825458 w 19679"/>
                <a:gd name="T7" fmla="*/ 90608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lIns="50793" tIns="50793" rIns="50793" bIns="50793" anchor="ctr"/>
            <a:lstStyle/>
            <a:p>
              <a:pPr defTabSz="914309"/>
              <a:endParaRPr lang="id-ID" sz="1800">
                <a:solidFill>
                  <a:srgbClr val="44546A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îŝḷîḓé-AutoShape 19"/>
            <p:cNvSpPr>
              <a:spLocks/>
            </p:cNvSpPr>
            <p:nvPr/>
          </p:nvSpPr>
          <p:spPr bwMode="auto">
            <a:xfrm>
              <a:off x="7166976" y="2439152"/>
              <a:ext cx="303675" cy="442058"/>
            </a:xfrm>
            <a:custGeom>
              <a:avLst/>
              <a:gdLst>
                <a:gd name="T0" fmla="*/ 250825 w 21600"/>
                <a:gd name="T1" fmla="*/ 365125 h 21600"/>
                <a:gd name="T2" fmla="*/ 250825 w 21600"/>
                <a:gd name="T3" fmla="*/ 365125 h 21600"/>
                <a:gd name="T4" fmla="*/ 250825 w 21600"/>
                <a:gd name="T5" fmla="*/ 365125 h 21600"/>
                <a:gd name="T6" fmla="*/ 250825 w 21600"/>
                <a:gd name="T7" fmla="*/ 3651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712" y="7438"/>
                  </a:moveTo>
                  <a:cubicBezTo>
                    <a:pt x="15705" y="5571"/>
                    <a:pt x="13513" y="4060"/>
                    <a:pt x="10803" y="4052"/>
                  </a:cubicBezTo>
                  <a:lnTo>
                    <a:pt x="10803" y="3317"/>
                  </a:lnTo>
                  <a:cubicBezTo>
                    <a:pt x="14101" y="3325"/>
                    <a:pt x="16772" y="5166"/>
                    <a:pt x="16777" y="7438"/>
                  </a:cubicBezTo>
                  <a:lnTo>
                    <a:pt x="15712" y="7438"/>
                  </a:lnTo>
                  <a:cubicBezTo>
                    <a:pt x="15712" y="7438"/>
                    <a:pt x="15712" y="7438"/>
                    <a:pt x="15712" y="7438"/>
                  </a:cubicBezTo>
                  <a:close/>
                  <a:moveTo>
                    <a:pt x="10799" y="1441"/>
                  </a:moveTo>
                  <a:cubicBezTo>
                    <a:pt x="5973" y="1441"/>
                    <a:pt x="2060" y="4136"/>
                    <a:pt x="2060" y="7460"/>
                  </a:cubicBezTo>
                  <a:cubicBezTo>
                    <a:pt x="2060" y="9178"/>
                    <a:pt x="3116" y="10719"/>
                    <a:pt x="4791" y="11813"/>
                  </a:cubicBezTo>
                  <a:cubicBezTo>
                    <a:pt x="4630" y="11707"/>
                    <a:pt x="4466" y="11599"/>
                    <a:pt x="4316" y="11485"/>
                  </a:cubicBezTo>
                  <a:lnTo>
                    <a:pt x="4224" y="11485"/>
                  </a:lnTo>
                  <a:cubicBezTo>
                    <a:pt x="5161" y="12281"/>
                    <a:pt x="5887" y="13197"/>
                    <a:pt x="6332" y="14205"/>
                  </a:cubicBezTo>
                  <a:cubicBezTo>
                    <a:pt x="6529" y="14268"/>
                    <a:pt x="6734" y="14319"/>
                    <a:pt x="6938" y="14372"/>
                  </a:cubicBezTo>
                  <a:cubicBezTo>
                    <a:pt x="6978" y="14459"/>
                    <a:pt x="7038" y="14540"/>
                    <a:pt x="7122" y="14609"/>
                  </a:cubicBezTo>
                  <a:cubicBezTo>
                    <a:pt x="6958" y="14685"/>
                    <a:pt x="6858" y="14770"/>
                    <a:pt x="6858" y="14857"/>
                  </a:cubicBezTo>
                  <a:cubicBezTo>
                    <a:pt x="6858" y="15248"/>
                    <a:pt x="8624" y="15565"/>
                    <a:pt x="10799" y="15565"/>
                  </a:cubicBezTo>
                  <a:cubicBezTo>
                    <a:pt x="12975" y="15565"/>
                    <a:pt x="14741" y="15248"/>
                    <a:pt x="14741" y="14857"/>
                  </a:cubicBezTo>
                  <a:cubicBezTo>
                    <a:pt x="14741" y="14770"/>
                    <a:pt x="14639" y="14685"/>
                    <a:pt x="14478" y="14609"/>
                  </a:cubicBezTo>
                  <a:cubicBezTo>
                    <a:pt x="14561" y="14540"/>
                    <a:pt x="14621" y="14459"/>
                    <a:pt x="14661" y="14372"/>
                  </a:cubicBezTo>
                  <a:cubicBezTo>
                    <a:pt x="14866" y="14319"/>
                    <a:pt x="15070" y="14268"/>
                    <a:pt x="15267" y="14205"/>
                  </a:cubicBezTo>
                  <a:cubicBezTo>
                    <a:pt x="15712" y="13197"/>
                    <a:pt x="16439" y="12281"/>
                    <a:pt x="17375" y="11485"/>
                  </a:cubicBezTo>
                  <a:lnTo>
                    <a:pt x="17283" y="11485"/>
                  </a:lnTo>
                  <a:cubicBezTo>
                    <a:pt x="17133" y="11599"/>
                    <a:pt x="16969" y="11707"/>
                    <a:pt x="16806" y="11813"/>
                  </a:cubicBezTo>
                  <a:cubicBezTo>
                    <a:pt x="18483" y="10719"/>
                    <a:pt x="19539" y="9178"/>
                    <a:pt x="19539" y="7460"/>
                  </a:cubicBezTo>
                  <a:cubicBezTo>
                    <a:pt x="19539" y="4136"/>
                    <a:pt x="15626" y="1441"/>
                    <a:pt x="10799" y="1441"/>
                  </a:cubicBezTo>
                  <a:cubicBezTo>
                    <a:pt x="10799" y="1441"/>
                    <a:pt x="10799" y="1441"/>
                    <a:pt x="10799" y="1441"/>
                  </a:cubicBezTo>
                  <a:close/>
                  <a:moveTo>
                    <a:pt x="7861" y="17073"/>
                  </a:moveTo>
                  <a:lnTo>
                    <a:pt x="12562" y="16205"/>
                  </a:lnTo>
                  <a:lnTo>
                    <a:pt x="8842" y="16205"/>
                  </a:lnTo>
                  <a:cubicBezTo>
                    <a:pt x="8299" y="16205"/>
                    <a:pt x="7861" y="16506"/>
                    <a:pt x="7861" y="16880"/>
                  </a:cubicBezTo>
                  <a:lnTo>
                    <a:pt x="7861" y="17073"/>
                  </a:lnTo>
                  <a:cubicBezTo>
                    <a:pt x="7861" y="17073"/>
                    <a:pt x="7861" y="17073"/>
                    <a:pt x="7861" y="17073"/>
                  </a:cubicBezTo>
                  <a:close/>
                  <a:moveTo>
                    <a:pt x="7861" y="18759"/>
                  </a:moveTo>
                  <a:lnTo>
                    <a:pt x="13738" y="17675"/>
                  </a:lnTo>
                  <a:lnTo>
                    <a:pt x="13738" y="16985"/>
                  </a:lnTo>
                  <a:lnTo>
                    <a:pt x="7861" y="18068"/>
                  </a:lnTo>
                  <a:lnTo>
                    <a:pt x="7861" y="18759"/>
                  </a:lnTo>
                  <a:cubicBezTo>
                    <a:pt x="7861" y="18759"/>
                    <a:pt x="7861" y="18759"/>
                    <a:pt x="7861" y="18759"/>
                  </a:cubicBezTo>
                  <a:close/>
                  <a:moveTo>
                    <a:pt x="8842" y="19577"/>
                  </a:moveTo>
                  <a:lnTo>
                    <a:pt x="12757" y="19577"/>
                  </a:lnTo>
                  <a:cubicBezTo>
                    <a:pt x="13297" y="19577"/>
                    <a:pt x="13738" y="19275"/>
                    <a:pt x="13738" y="18903"/>
                  </a:cubicBezTo>
                  <a:lnTo>
                    <a:pt x="13738" y="18670"/>
                  </a:lnTo>
                  <a:lnTo>
                    <a:pt x="8833" y="19575"/>
                  </a:lnTo>
                  <a:cubicBezTo>
                    <a:pt x="8835" y="19575"/>
                    <a:pt x="8838" y="19577"/>
                    <a:pt x="8842" y="19577"/>
                  </a:cubicBezTo>
                  <a:cubicBezTo>
                    <a:pt x="8842" y="19577"/>
                    <a:pt x="8842" y="19577"/>
                    <a:pt x="8842" y="19577"/>
                  </a:cubicBezTo>
                  <a:close/>
                  <a:moveTo>
                    <a:pt x="19625" y="11693"/>
                  </a:moveTo>
                  <a:cubicBezTo>
                    <a:pt x="18120" y="12700"/>
                    <a:pt x="17092" y="14035"/>
                    <a:pt x="16765" y="15531"/>
                  </a:cubicBezTo>
                  <a:lnTo>
                    <a:pt x="16674" y="15531"/>
                  </a:lnTo>
                  <a:cubicBezTo>
                    <a:pt x="16674" y="15806"/>
                    <a:pt x="16311" y="16061"/>
                    <a:pt x="15694" y="16275"/>
                  </a:cubicBezTo>
                  <a:lnTo>
                    <a:pt x="15694" y="19577"/>
                  </a:lnTo>
                  <a:cubicBezTo>
                    <a:pt x="15694" y="20323"/>
                    <a:pt x="14818" y="20926"/>
                    <a:pt x="13738" y="20926"/>
                  </a:cubicBezTo>
                  <a:lnTo>
                    <a:pt x="12757" y="20926"/>
                  </a:lnTo>
                  <a:cubicBezTo>
                    <a:pt x="12757" y="21298"/>
                    <a:pt x="12319" y="21599"/>
                    <a:pt x="11779" y="21599"/>
                  </a:cubicBezTo>
                  <a:lnTo>
                    <a:pt x="9820" y="21599"/>
                  </a:lnTo>
                  <a:cubicBezTo>
                    <a:pt x="9280" y="21599"/>
                    <a:pt x="8842" y="21298"/>
                    <a:pt x="8842" y="20926"/>
                  </a:cubicBezTo>
                  <a:lnTo>
                    <a:pt x="7861" y="20926"/>
                  </a:lnTo>
                  <a:cubicBezTo>
                    <a:pt x="6781" y="20926"/>
                    <a:pt x="5905" y="20323"/>
                    <a:pt x="5905" y="19577"/>
                  </a:cubicBezTo>
                  <a:lnTo>
                    <a:pt x="5905" y="16275"/>
                  </a:lnTo>
                  <a:cubicBezTo>
                    <a:pt x="5288" y="16061"/>
                    <a:pt x="4925" y="15806"/>
                    <a:pt x="4925" y="15531"/>
                  </a:cubicBezTo>
                  <a:lnTo>
                    <a:pt x="4834" y="15531"/>
                  </a:lnTo>
                  <a:cubicBezTo>
                    <a:pt x="4507" y="14035"/>
                    <a:pt x="3479" y="12700"/>
                    <a:pt x="1974" y="11693"/>
                  </a:cubicBezTo>
                  <a:cubicBezTo>
                    <a:pt x="740" y="10488"/>
                    <a:pt x="0" y="9026"/>
                    <a:pt x="0" y="7438"/>
                  </a:cubicBezTo>
                  <a:cubicBezTo>
                    <a:pt x="0" y="3329"/>
                    <a:pt x="4834" y="0"/>
                    <a:pt x="10799" y="0"/>
                  </a:cubicBezTo>
                  <a:cubicBezTo>
                    <a:pt x="16765" y="0"/>
                    <a:pt x="21600" y="3329"/>
                    <a:pt x="21600" y="7438"/>
                  </a:cubicBezTo>
                  <a:cubicBezTo>
                    <a:pt x="21600" y="9026"/>
                    <a:pt x="20859" y="10488"/>
                    <a:pt x="19625" y="11693"/>
                  </a:cubicBezTo>
                  <a:cubicBezTo>
                    <a:pt x="19625" y="11693"/>
                    <a:pt x="19625" y="11693"/>
                    <a:pt x="19625" y="11693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914309"/>
              <a:endParaRPr lang="id-ID" sz="1800">
                <a:solidFill>
                  <a:srgbClr val="44546A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2" name="îŝḷîḓé-AutoShape 9"/>
            <p:cNvSpPr>
              <a:spLocks/>
            </p:cNvSpPr>
            <p:nvPr/>
          </p:nvSpPr>
          <p:spPr bwMode="auto">
            <a:xfrm>
              <a:off x="6819094" y="4430044"/>
              <a:ext cx="999438" cy="999434"/>
            </a:xfrm>
            <a:custGeom>
              <a:avLst/>
              <a:gdLst>
                <a:gd name="T0" fmla="*/ 825458 w 19679"/>
                <a:gd name="T1" fmla="*/ 906083 h 19679"/>
                <a:gd name="T2" fmla="*/ 825458 w 19679"/>
                <a:gd name="T3" fmla="*/ 906083 h 19679"/>
                <a:gd name="T4" fmla="*/ 825458 w 19679"/>
                <a:gd name="T5" fmla="*/ 906083 h 19679"/>
                <a:gd name="T6" fmla="*/ 825458 w 19679"/>
                <a:gd name="T7" fmla="*/ 90608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lIns="50793" tIns="50793" rIns="50793" bIns="50793" anchor="ctr"/>
            <a:lstStyle/>
            <a:p>
              <a:pPr defTabSz="914309"/>
              <a:endParaRPr lang="id-ID" sz="1800">
                <a:solidFill>
                  <a:srgbClr val="44546A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îŝḷîḓé-AutoShape 20"/>
            <p:cNvSpPr>
              <a:spLocks/>
            </p:cNvSpPr>
            <p:nvPr/>
          </p:nvSpPr>
          <p:spPr bwMode="auto">
            <a:xfrm>
              <a:off x="7124692" y="4735160"/>
              <a:ext cx="388243" cy="389202"/>
            </a:xfrm>
            <a:custGeom>
              <a:avLst/>
              <a:gdLst>
                <a:gd name="T0" fmla="*/ 320675 w 21430"/>
                <a:gd name="T1" fmla="*/ 321469 h 21430"/>
                <a:gd name="T2" fmla="*/ 320675 w 21430"/>
                <a:gd name="T3" fmla="*/ 321469 h 21430"/>
                <a:gd name="T4" fmla="*/ 320675 w 21430"/>
                <a:gd name="T5" fmla="*/ 321469 h 21430"/>
                <a:gd name="T6" fmla="*/ 320675 w 21430"/>
                <a:gd name="T7" fmla="*/ 321469 h 214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0" h="21430">
                  <a:moveTo>
                    <a:pt x="16377" y="4093"/>
                  </a:moveTo>
                  <a:cubicBezTo>
                    <a:pt x="15846" y="4093"/>
                    <a:pt x="15415" y="4522"/>
                    <a:pt x="15415" y="5054"/>
                  </a:cubicBezTo>
                  <a:cubicBezTo>
                    <a:pt x="15415" y="5583"/>
                    <a:pt x="15846" y="6014"/>
                    <a:pt x="16377" y="6014"/>
                  </a:cubicBezTo>
                  <a:cubicBezTo>
                    <a:pt x="16907" y="6014"/>
                    <a:pt x="17337" y="5583"/>
                    <a:pt x="17337" y="5054"/>
                  </a:cubicBezTo>
                  <a:cubicBezTo>
                    <a:pt x="17337" y="4522"/>
                    <a:pt x="16907" y="4093"/>
                    <a:pt x="16377" y="4093"/>
                  </a:cubicBezTo>
                  <a:cubicBezTo>
                    <a:pt x="16377" y="4093"/>
                    <a:pt x="16377" y="4093"/>
                    <a:pt x="16377" y="4093"/>
                  </a:cubicBezTo>
                  <a:close/>
                  <a:moveTo>
                    <a:pt x="16377" y="6745"/>
                  </a:moveTo>
                  <a:cubicBezTo>
                    <a:pt x="15441" y="6745"/>
                    <a:pt x="14685" y="5988"/>
                    <a:pt x="14685" y="5054"/>
                  </a:cubicBezTo>
                  <a:cubicBezTo>
                    <a:pt x="14685" y="4120"/>
                    <a:pt x="15441" y="3362"/>
                    <a:pt x="16377" y="3362"/>
                  </a:cubicBezTo>
                  <a:cubicBezTo>
                    <a:pt x="17311" y="3362"/>
                    <a:pt x="18067" y="4120"/>
                    <a:pt x="18067" y="5054"/>
                  </a:cubicBezTo>
                  <a:cubicBezTo>
                    <a:pt x="18067" y="5988"/>
                    <a:pt x="17311" y="6745"/>
                    <a:pt x="16377" y="6745"/>
                  </a:cubicBezTo>
                  <a:cubicBezTo>
                    <a:pt x="16377" y="6745"/>
                    <a:pt x="16377" y="6745"/>
                    <a:pt x="16377" y="6745"/>
                  </a:cubicBezTo>
                  <a:close/>
                  <a:moveTo>
                    <a:pt x="15333" y="1442"/>
                  </a:moveTo>
                  <a:cubicBezTo>
                    <a:pt x="12760" y="1442"/>
                    <a:pt x="10675" y="3525"/>
                    <a:pt x="10675" y="6098"/>
                  </a:cubicBezTo>
                  <a:cubicBezTo>
                    <a:pt x="10675" y="6795"/>
                    <a:pt x="10841" y="7451"/>
                    <a:pt x="11115" y="8046"/>
                  </a:cubicBezTo>
                  <a:lnTo>
                    <a:pt x="1710" y="17452"/>
                  </a:lnTo>
                  <a:cubicBezTo>
                    <a:pt x="1571" y="17590"/>
                    <a:pt x="1515" y="17705"/>
                    <a:pt x="1431" y="17957"/>
                  </a:cubicBezTo>
                  <a:cubicBezTo>
                    <a:pt x="1431" y="17957"/>
                    <a:pt x="1338" y="18447"/>
                    <a:pt x="1346" y="18943"/>
                  </a:cubicBezTo>
                  <a:lnTo>
                    <a:pt x="11129" y="9160"/>
                  </a:lnTo>
                  <a:cubicBezTo>
                    <a:pt x="11259" y="9030"/>
                    <a:pt x="11470" y="9030"/>
                    <a:pt x="11601" y="9160"/>
                  </a:cubicBezTo>
                  <a:cubicBezTo>
                    <a:pt x="11732" y="9290"/>
                    <a:pt x="11732" y="9502"/>
                    <a:pt x="11601" y="9632"/>
                  </a:cubicBezTo>
                  <a:lnTo>
                    <a:pt x="1565" y="19669"/>
                  </a:lnTo>
                  <a:cubicBezTo>
                    <a:pt x="1546" y="19688"/>
                    <a:pt x="1519" y="19683"/>
                    <a:pt x="1498" y="19697"/>
                  </a:cubicBezTo>
                  <a:cubicBezTo>
                    <a:pt x="1526" y="19748"/>
                    <a:pt x="1552" y="19801"/>
                    <a:pt x="1589" y="19840"/>
                  </a:cubicBezTo>
                  <a:cubicBezTo>
                    <a:pt x="2031" y="20281"/>
                    <a:pt x="3474" y="19998"/>
                    <a:pt x="3474" y="19998"/>
                  </a:cubicBezTo>
                  <a:cubicBezTo>
                    <a:pt x="3614" y="19859"/>
                    <a:pt x="3838" y="19859"/>
                    <a:pt x="3977" y="19719"/>
                  </a:cubicBezTo>
                  <a:lnTo>
                    <a:pt x="4947" y="18751"/>
                  </a:lnTo>
                  <a:lnTo>
                    <a:pt x="6019" y="18751"/>
                  </a:lnTo>
                  <a:lnTo>
                    <a:pt x="6019" y="17677"/>
                  </a:lnTo>
                  <a:lnTo>
                    <a:pt x="6952" y="16747"/>
                  </a:lnTo>
                  <a:lnTo>
                    <a:pt x="8023" y="16747"/>
                  </a:lnTo>
                  <a:lnTo>
                    <a:pt x="8023" y="15673"/>
                  </a:lnTo>
                  <a:lnTo>
                    <a:pt x="8956" y="14742"/>
                  </a:lnTo>
                  <a:lnTo>
                    <a:pt x="10028" y="14742"/>
                  </a:lnTo>
                  <a:lnTo>
                    <a:pt x="10028" y="13669"/>
                  </a:lnTo>
                  <a:lnTo>
                    <a:pt x="13384" y="10314"/>
                  </a:lnTo>
                  <a:cubicBezTo>
                    <a:pt x="13978" y="10590"/>
                    <a:pt x="14634" y="10753"/>
                    <a:pt x="15333" y="10753"/>
                  </a:cubicBezTo>
                  <a:cubicBezTo>
                    <a:pt x="17904" y="10753"/>
                    <a:pt x="19989" y="8669"/>
                    <a:pt x="19989" y="6098"/>
                  </a:cubicBezTo>
                  <a:cubicBezTo>
                    <a:pt x="19989" y="3525"/>
                    <a:pt x="17904" y="1442"/>
                    <a:pt x="15333" y="1442"/>
                  </a:cubicBezTo>
                  <a:cubicBezTo>
                    <a:pt x="15333" y="1442"/>
                    <a:pt x="15333" y="1442"/>
                    <a:pt x="15333" y="1442"/>
                  </a:cubicBezTo>
                  <a:close/>
                  <a:moveTo>
                    <a:pt x="15373" y="12111"/>
                  </a:moveTo>
                  <a:cubicBezTo>
                    <a:pt x="14825" y="12111"/>
                    <a:pt x="14293" y="12032"/>
                    <a:pt x="13789" y="11893"/>
                  </a:cubicBezTo>
                  <a:lnTo>
                    <a:pt x="11357" y="14324"/>
                  </a:lnTo>
                  <a:lnTo>
                    <a:pt x="11365" y="14324"/>
                  </a:lnTo>
                  <a:lnTo>
                    <a:pt x="11365" y="16077"/>
                  </a:lnTo>
                  <a:lnTo>
                    <a:pt x="9611" y="16077"/>
                  </a:lnTo>
                  <a:lnTo>
                    <a:pt x="9611" y="16071"/>
                  </a:lnTo>
                  <a:lnTo>
                    <a:pt x="9353" y="16329"/>
                  </a:lnTo>
                  <a:lnTo>
                    <a:pt x="9360" y="16329"/>
                  </a:lnTo>
                  <a:lnTo>
                    <a:pt x="9360" y="18082"/>
                  </a:lnTo>
                  <a:lnTo>
                    <a:pt x="7607" y="18082"/>
                  </a:lnTo>
                  <a:lnTo>
                    <a:pt x="7607" y="18075"/>
                  </a:lnTo>
                  <a:lnTo>
                    <a:pt x="7348" y="18332"/>
                  </a:lnTo>
                  <a:lnTo>
                    <a:pt x="7356" y="18332"/>
                  </a:lnTo>
                  <a:lnTo>
                    <a:pt x="7356" y="20088"/>
                  </a:lnTo>
                  <a:lnTo>
                    <a:pt x="5603" y="20088"/>
                  </a:lnTo>
                  <a:lnTo>
                    <a:pt x="5603" y="20080"/>
                  </a:lnTo>
                  <a:lnTo>
                    <a:pt x="4507" y="21173"/>
                  </a:lnTo>
                  <a:cubicBezTo>
                    <a:pt x="4247" y="21435"/>
                    <a:pt x="3601" y="21397"/>
                    <a:pt x="3339" y="21397"/>
                  </a:cubicBezTo>
                  <a:cubicBezTo>
                    <a:pt x="3339" y="21397"/>
                    <a:pt x="1038" y="21600"/>
                    <a:pt x="434" y="20995"/>
                  </a:cubicBezTo>
                  <a:cubicBezTo>
                    <a:pt x="-170" y="20391"/>
                    <a:pt x="32" y="18090"/>
                    <a:pt x="32" y="18090"/>
                  </a:cubicBezTo>
                  <a:cubicBezTo>
                    <a:pt x="32" y="17718"/>
                    <a:pt x="-6" y="17183"/>
                    <a:pt x="256" y="16922"/>
                  </a:cubicBezTo>
                  <a:lnTo>
                    <a:pt x="9535" y="7642"/>
                  </a:lnTo>
                  <a:cubicBezTo>
                    <a:pt x="9399" y="7135"/>
                    <a:pt x="9318" y="6606"/>
                    <a:pt x="9318" y="6056"/>
                  </a:cubicBezTo>
                  <a:cubicBezTo>
                    <a:pt x="9318" y="2712"/>
                    <a:pt x="12029" y="0"/>
                    <a:pt x="15373" y="0"/>
                  </a:cubicBezTo>
                  <a:cubicBezTo>
                    <a:pt x="18719" y="0"/>
                    <a:pt x="21430" y="2712"/>
                    <a:pt x="21430" y="6056"/>
                  </a:cubicBezTo>
                  <a:cubicBezTo>
                    <a:pt x="21430" y="9400"/>
                    <a:pt x="18719" y="12111"/>
                    <a:pt x="15373" y="12111"/>
                  </a:cubicBezTo>
                  <a:cubicBezTo>
                    <a:pt x="15373" y="12111"/>
                    <a:pt x="15373" y="12111"/>
                    <a:pt x="15373" y="1211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ffectLst/>
          </p:spPr>
          <p:txBody>
            <a:bodyPr lIns="51947" tIns="51947" rIns="51947" bIns="51947" anchor="ctr"/>
            <a:lstStyle/>
            <a:p>
              <a:pPr defTabSz="914309"/>
              <a:endParaRPr lang="id-ID" sz="1800">
                <a:solidFill>
                  <a:srgbClr val="44546A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4" name="îŝḷîḓé-AutoShape 11"/>
            <p:cNvSpPr>
              <a:spLocks/>
            </p:cNvSpPr>
            <p:nvPr/>
          </p:nvSpPr>
          <p:spPr bwMode="auto">
            <a:xfrm>
              <a:off x="4378142" y="4445001"/>
              <a:ext cx="999438" cy="999434"/>
            </a:xfrm>
            <a:custGeom>
              <a:avLst/>
              <a:gdLst>
                <a:gd name="T0" fmla="*/ 825458 w 19679"/>
                <a:gd name="T1" fmla="*/ 906083 h 19679"/>
                <a:gd name="T2" fmla="*/ 825458 w 19679"/>
                <a:gd name="T3" fmla="*/ 906083 h 19679"/>
                <a:gd name="T4" fmla="*/ 825458 w 19679"/>
                <a:gd name="T5" fmla="*/ 906083 h 19679"/>
                <a:gd name="T6" fmla="*/ 825458 w 19679"/>
                <a:gd name="T7" fmla="*/ 90608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lIns="50793" tIns="50793" rIns="50793" bIns="50793" anchor="ctr"/>
            <a:lstStyle/>
            <a:p>
              <a:pPr defTabSz="914309"/>
              <a:endParaRPr lang="id-ID" sz="1800">
                <a:solidFill>
                  <a:srgbClr val="44546A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îŝḷîḓé-AutoShape 21"/>
            <p:cNvSpPr>
              <a:spLocks/>
            </p:cNvSpPr>
            <p:nvPr/>
          </p:nvSpPr>
          <p:spPr bwMode="auto">
            <a:xfrm>
              <a:off x="4660676" y="4770298"/>
              <a:ext cx="434371" cy="348841"/>
            </a:xfrm>
            <a:custGeom>
              <a:avLst/>
              <a:gdLst>
                <a:gd name="T0" fmla="*/ 358758 w 21335"/>
                <a:gd name="T1" fmla="*/ 292570 h 21422"/>
                <a:gd name="T2" fmla="*/ 358758 w 21335"/>
                <a:gd name="T3" fmla="*/ 292570 h 21422"/>
                <a:gd name="T4" fmla="*/ 358758 w 21335"/>
                <a:gd name="T5" fmla="*/ 292570 h 21422"/>
                <a:gd name="T6" fmla="*/ 358758 w 21335"/>
                <a:gd name="T7" fmla="*/ 292570 h 214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5" h="21422">
                  <a:moveTo>
                    <a:pt x="19499" y="4188"/>
                  </a:moveTo>
                  <a:lnTo>
                    <a:pt x="17977" y="2290"/>
                  </a:lnTo>
                  <a:cubicBezTo>
                    <a:pt x="17713" y="1961"/>
                    <a:pt x="17284" y="1961"/>
                    <a:pt x="17018" y="2290"/>
                  </a:cubicBezTo>
                  <a:lnTo>
                    <a:pt x="8914" y="12399"/>
                  </a:lnTo>
                  <a:cubicBezTo>
                    <a:pt x="8384" y="13060"/>
                    <a:pt x="7524" y="13060"/>
                    <a:pt x="6996" y="12399"/>
                  </a:cubicBezTo>
                  <a:lnTo>
                    <a:pt x="4317" y="9058"/>
                  </a:lnTo>
                  <a:cubicBezTo>
                    <a:pt x="4051" y="8728"/>
                    <a:pt x="3622" y="8728"/>
                    <a:pt x="3358" y="9058"/>
                  </a:cubicBezTo>
                  <a:lnTo>
                    <a:pt x="1836" y="10956"/>
                  </a:lnTo>
                  <a:cubicBezTo>
                    <a:pt x="1572" y="11286"/>
                    <a:pt x="1572" y="11821"/>
                    <a:pt x="1836" y="12152"/>
                  </a:cubicBezTo>
                  <a:lnTo>
                    <a:pt x="7523" y="19246"/>
                  </a:lnTo>
                  <a:cubicBezTo>
                    <a:pt x="7788" y="19575"/>
                    <a:pt x="8218" y="19575"/>
                    <a:pt x="8482" y="19246"/>
                  </a:cubicBezTo>
                  <a:lnTo>
                    <a:pt x="10004" y="17348"/>
                  </a:lnTo>
                  <a:cubicBezTo>
                    <a:pt x="10076" y="17257"/>
                    <a:pt x="10125" y="17149"/>
                    <a:pt x="10158" y="17036"/>
                  </a:cubicBezTo>
                  <a:lnTo>
                    <a:pt x="19499" y="5385"/>
                  </a:lnTo>
                  <a:cubicBezTo>
                    <a:pt x="19763" y="5053"/>
                    <a:pt x="19763" y="4518"/>
                    <a:pt x="19499" y="4188"/>
                  </a:cubicBezTo>
                  <a:cubicBezTo>
                    <a:pt x="19499" y="4188"/>
                    <a:pt x="19499" y="4188"/>
                    <a:pt x="19499" y="4188"/>
                  </a:cubicBezTo>
                  <a:close/>
                  <a:moveTo>
                    <a:pt x="20938" y="5983"/>
                  </a:moveTo>
                  <a:lnTo>
                    <a:pt x="8951" y="20934"/>
                  </a:lnTo>
                  <a:cubicBezTo>
                    <a:pt x="8675" y="21278"/>
                    <a:pt x="8314" y="21434"/>
                    <a:pt x="7955" y="21420"/>
                  </a:cubicBezTo>
                  <a:cubicBezTo>
                    <a:pt x="7597" y="21434"/>
                    <a:pt x="7233" y="21278"/>
                    <a:pt x="6958" y="20934"/>
                  </a:cubicBezTo>
                  <a:lnTo>
                    <a:pt x="397" y="12750"/>
                  </a:lnTo>
                  <a:cubicBezTo>
                    <a:pt x="-132" y="12090"/>
                    <a:pt x="-132" y="11019"/>
                    <a:pt x="397" y="10358"/>
                  </a:cubicBezTo>
                  <a:lnTo>
                    <a:pt x="2878" y="7263"/>
                  </a:lnTo>
                  <a:cubicBezTo>
                    <a:pt x="3408" y="6602"/>
                    <a:pt x="4267" y="6602"/>
                    <a:pt x="4797" y="7263"/>
                  </a:cubicBezTo>
                  <a:lnTo>
                    <a:pt x="7955" y="11203"/>
                  </a:lnTo>
                  <a:lnTo>
                    <a:pt x="16538" y="495"/>
                  </a:lnTo>
                  <a:cubicBezTo>
                    <a:pt x="17068" y="-165"/>
                    <a:pt x="17928" y="-165"/>
                    <a:pt x="18458" y="495"/>
                  </a:cubicBezTo>
                  <a:lnTo>
                    <a:pt x="20938" y="3590"/>
                  </a:lnTo>
                  <a:cubicBezTo>
                    <a:pt x="21467" y="4251"/>
                    <a:pt x="21467" y="5322"/>
                    <a:pt x="20938" y="5983"/>
                  </a:cubicBezTo>
                  <a:cubicBezTo>
                    <a:pt x="20938" y="5983"/>
                    <a:pt x="20938" y="5983"/>
                    <a:pt x="20938" y="5983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ffectLst/>
          </p:spPr>
          <p:txBody>
            <a:bodyPr lIns="51947" tIns="51947" rIns="51947" bIns="51947" anchor="ctr"/>
            <a:lstStyle/>
            <a:p>
              <a:pPr defTabSz="914309"/>
              <a:endParaRPr lang="id-ID" sz="1800">
                <a:solidFill>
                  <a:srgbClr val="44546A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394246" y="1913709"/>
            <a:ext cx="2338158" cy="1467675"/>
            <a:chOff x="6215620" y="1891581"/>
            <a:chExt cx="2338462" cy="1467866"/>
          </a:xfrm>
        </p:grpSpPr>
        <p:sp>
          <p:nvSpPr>
            <p:cNvPr id="49" name="矩形 48"/>
            <p:cNvSpPr/>
            <p:nvPr/>
          </p:nvSpPr>
          <p:spPr>
            <a:xfrm>
              <a:off x="6215620" y="2407780"/>
              <a:ext cx="2338462" cy="9516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342658" y="1891581"/>
              <a:ext cx="2084387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20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394246" y="4197948"/>
            <a:ext cx="2338158" cy="1467675"/>
            <a:chOff x="6215620" y="1891581"/>
            <a:chExt cx="2338462" cy="1467866"/>
          </a:xfrm>
        </p:grpSpPr>
        <p:sp>
          <p:nvSpPr>
            <p:cNvPr id="52" name="矩形 51"/>
            <p:cNvSpPr/>
            <p:nvPr/>
          </p:nvSpPr>
          <p:spPr>
            <a:xfrm>
              <a:off x="6215620" y="2407780"/>
              <a:ext cx="2338462" cy="9516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342658" y="1891581"/>
              <a:ext cx="2084387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20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436504" y="1913709"/>
            <a:ext cx="2338158" cy="1467675"/>
            <a:chOff x="6215620" y="1891581"/>
            <a:chExt cx="2338462" cy="1467866"/>
          </a:xfrm>
        </p:grpSpPr>
        <p:sp>
          <p:nvSpPr>
            <p:cNvPr id="55" name="矩形 54"/>
            <p:cNvSpPr/>
            <p:nvPr/>
          </p:nvSpPr>
          <p:spPr>
            <a:xfrm>
              <a:off x="6215620" y="2407780"/>
              <a:ext cx="2338462" cy="9516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342658" y="1891581"/>
              <a:ext cx="2084387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20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436504" y="4197948"/>
            <a:ext cx="2338158" cy="1467675"/>
            <a:chOff x="6215620" y="1891581"/>
            <a:chExt cx="2338462" cy="1467866"/>
          </a:xfrm>
        </p:grpSpPr>
        <p:sp>
          <p:nvSpPr>
            <p:cNvPr id="58" name="矩形 57"/>
            <p:cNvSpPr/>
            <p:nvPr/>
          </p:nvSpPr>
          <p:spPr>
            <a:xfrm>
              <a:off x="6215620" y="2407780"/>
              <a:ext cx="2338462" cy="9516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6342658" y="1891581"/>
              <a:ext cx="2084387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20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3247078" y="496970"/>
            <a:ext cx="5400600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PROJECT INTRODUCTION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19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333326" y="2134563"/>
            <a:ext cx="2653954" cy="3311095"/>
            <a:chOff x="1333500" y="2133600"/>
            <a:chExt cx="2654300" cy="3311526"/>
          </a:xfrm>
        </p:grpSpPr>
        <p:sp>
          <p:nvSpPr>
            <p:cNvPr id="36" name="任意多边形 35"/>
            <p:cNvSpPr/>
            <p:nvPr/>
          </p:nvSpPr>
          <p:spPr>
            <a:xfrm>
              <a:off x="1333500" y="2133600"/>
              <a:ext cx="2654300" cy="3311526"/>
            </a:xfrm>
            <a:custGeom>
              <a:avLst/>
              <a:gdLst>
                <a:gd name="connsiteX0" fmla="*/ 0 w 2654300"/>
                <a:gd name="connsiteY0" fmla="*/ 2493963 h 3311526"/>
                <a:gd name="connsiteX1" fmla="*/ 67207 w 2654300"/>
                <a:gd name="connsiteY1" fmla="*/ 2493963 h 3311526"/>
                <a:gd name="connsiteX2" fmla="*/ 67207 w 2654300"/>
                <a:gd name="connsiteY2" fmla="*/ 3244319 h 3311526"/>
                <a:gd name="connsiteX3" fmla="*/ 2587093 w 2654300"/>
                <a:gd name="connsiteY3" fmla="*/ 3244319 h 3311526"/>
                <a:gd name="connsiteX4" fmla="*/ 2587093 w 2654300"/>
                <a:gd name="connsiteY4" fmla="*/ 2493963 h 3311526"/>
                <a:gd name="connsiteX5" fmla="*/ 2654300 w 2654300"/>
                <a:gd name="connsiteY5" fmla="*/ 2493963 h 3311526"/>
                <a:gd name="connsiteX6" fmla="*/ 2654300 w 2654300"/>
                <a:gd name="connsiteY6" fmla="*/ 3311526 h 3311526"/>
                <a:gd name="connsiteX7" fmla="*/ 0 w 2654300"/>
                <a:gd name="connsiteY7" fmla="*/ 3311526 h 3311526"/>
                <a:gd name="connsiteX8" fmla="*/ 0 w 2654300"/>
                <a:gd name="connsiteY8" fmla="*/ 0 h 3311526"/>
                <a:gd name="connsiteX9" fmla="*/ 2654300 w 2654300"/>
                <a:gd name="connsiteY9" fmla="*/ 0 h 3311526"/>
                <a:gd name="connsiteX10" fmla="*/ 2654300 w 2654300"/>
                <a:gd name="connsiteY10" fmla="*/ 817563 h 3311526"/>
                <a:gd name="connsiteX11" fmla="*/ 2587093 w 2654300"/>
                <a:gd name="connsiteY11" fmla="*/ 817563 h 3311526"/>
                <a:gd name="connsiteX12" fmla="*/ 2587093 w 2654300"/>
                <a:gd name="connsiteY12" fmla="*/ 67207 h 3311526"/>
                <a:gd name="connsiteX13" fmla="*/ 67207 w 2654300"/>
                <a:gd name="connsiteY13" fmla="*/ 67207 h 3311526"/>
                <a:gd name="connsiteX14" fmla="*/ 67207 w 2654300"/>
                <a:gd name="connsiteY14" fmla="*/ 817563 h 3311526"/>
                <a:gd name="connsiteX15" fmla="*/ 0 w 2654300"/>
                <a:gd name="connsiteY15" fmla="*/ 817563 h 331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54300" h="3311526">
                  <a:moveTo>
                    <a:pt x="0" y="2493963"/>
                  </a:moveTo>
                  <a:lnTo>
                    <a:pt x="67207" y="2493963"/>
                  </a:lnTo>
                  <a:lnTo>
                    <a:pt x="67207" y="3244319"/>
                  </a:lnTo>
                  <a:lnTo>
                    <a:pt x="2587093" y="3244319"/>
                  </a:lnTo>
                  <a:lnTo>
                    <a:pt x="2587093" y="2493963"/>
                  </a:lnTo>
                  <a:lnTo>
                    <a:pt x="2654300" y="2493963"/>
                  </a:lnTo>
                  <a:lnTo>
                    <a:pt x="2654300" y="3311526"/>
                  </a:lnTo>
                  <a:lnTo>
                    <a:pt x="0" y="3311526"/>
                  </a:lnTo>
                  <a:close/>
                  <a:moveTo>
                    <a:pt x="0" y="0"/>
                  </a:moveTo>
                  <a:lnTo>
                    <a:pt x="2654300" y="0"/>
                  </a:lnTo>
                  <a:lnTo>
                    <a:pt x="2654300" y="817563"/>
                  </a:lnTo>
                  <a:lnTo>
                    <a:pt x="2587093" y="817563"/>
                  </a:lnTo>
                  <a:lnTo>
                    <a:pt x="2587093" y="67207"/>
                  </a:lnTo>
                  <a:lnTo>
                    <a:pt x="67207" y="67207"/>
                  </a:lnTo>
                  <a:lnTo>
                    <a:pt x="67207" y="817563"/>
                  </a:lnTo>
                  <a:lnTo>
                    <a:pt x="0" y="817563"/>
                  </a:ln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9" name="椭圆 38"/>
            <p:cNvSpPr/>
            <p:nvPr/>
          </p:nvSpPr>
          <p:spPr>
            <a:xfrm>
              <a:off x="2368550" y="2502332"/>
              <a:ext cx="584200" cy="583337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/>
              <a:endParaRPr lang="zh-CN" altLang="en-US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491419" y="3416549"/>
              <a:ext cx="2338462" cy="1467866"/>
              <a:chOff x="6215620" y="1891581"/>
              <a:chExt cx="2338462" cy="1467866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6215620" y="2407780"/>
                <a:ext cx="2338462" cy="95166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309">
                  <a:lnSpc>
                    <a:spcPct val="120000"/>
                  </a:lnSpc>
                </a:pPr>
                <a:r>
                  <a:rPr lang="en-US" altLang="zh-CN" sz="1600" dirty="0">
                    <a:gradFill>
                      <a:gsLst>
                        <a:gs pos="0">
                          <a:srgbClr val="EAD074"/>
                        </a:gs>
                        <a:gs pos="100000">
                          <a:srgbClr val="9D611F"/>
                        </a:gs>
                      </a:gsLst>
                      <a:lin ang="2700000" scaled="1"/>
                    </a:gra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6342658" y="1891581"/>
                <a:ext cx="2084387" cy="49731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309">
                  <a:lnSpc>
                    <a:spcPct val="120000"/>
                  </a:lnSpc>
                </a:pPr>
                <a:r>
                  <a:rPr lang="en-US" altLang="zh-CN" sz="2400" b="1" dirty="0">
                    <a:gradFill>
                      <a:gsLst>
                        <a:gs pos="0">
                          <a:srgbClr val="EAD074"/>
                        </a:gs>
                        <a:gs pos="100000">
                          <a:srgbClr val="9D611F"/>
                        </a:gs>
                      </a:gsLst>
                      <a:lin ang="2700000" scaled="1"/>
                    </a:gra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774578" y="2134563"/>
            <a:ext cx="2653954" cy="3311095"/>
            <a:chOff x="4775200" y="2133600"/>
            <a:chExt cx="2654300" cy="3311526"/>
          </a:xfrm>
        </p:grpSpPr>
        <p:sp>
          <p:nvSpPr>
            <p:cNvPr id="37" name="任意多边形 36"/>
            <p:cNvSpPr/>
            <p:nvPr/>
          </p:nvSpPr>
          <p:spPr>
            <a:xfrm>
              <a:off x="4775200" y="2133600"/>
              <a:ext cx="2654300" cy="3311526"/>
            </a:xfrm>
            <a:custGeom>
              <a:avLst/>
              <a:gdLst>
                <a:gd name="connsiteX0" fmla="*/ 0 w 2654300"/>
                <a:gd name="connsiteY0" fmla="*/ 2493963 h 3311526"/>
                <a:gd name="connsiteX1" fmla="*/ 67207 w 2654300"/>
                <a:gd name="connsiteY1" fmla="*/ 2493963 h 3311526"/>
                <a:gd name="connsiteX2" fmla="*/ 67207 w 2654300"/>
                <a:gd name="connsiteY2" fmla="*/ 3244319 h 3311526"/>
                <a:gd name="connsiteX3" fmla="*/ 2587093 w 2654300"/>
                <a:gd name="connsiteY3" fmla="*/ 3244319 h 3311526"/>
                <a:gd name="connsiteX4" fmla="*/ 2587093 w 2654300"/>
                <a:gd name="connsiteY4" fmla="*/ 2493963 h 3311526"/>
                <a:gd name="connsiteX5" fmla="*/ 2654300 w 2654300"/>
                <a:gd name="connsiteY5" fmla="*/ 2493963 h 3311526"/>
                <a:gd name="connsiteX6" fmla="*/ 2654300 w 2654300"/>
                <a:gd name="connsiteY6" fmla="*/ 3311526 h 3311526"/>
                <a:gd name="connsiteX7" fmla="*/ 0 w 2654300"/>
                <a:gd name="connsiteY7" fmla="*/ 3311526 h 3311526"/>
                <a:gd name="connsiteX8" fmla="*/ 0 w 2654300"/>
                <a:gd name="connsiteY8" fmla="*/ 0 h 3311526"/>
                <a:gd name="connsiteX9" fmla="*/ 2654300 w 2654300"/>
                <a:gd name="connsiteY9" fmla="*/ 0 h 3311526"/>
                <a:gd name="connsiteX10" fmla="*/ 2654300 w 2654300"/>
                <a:gd name="connsiteY10" fmla="*/ 817563 h 3311526"/>
                <a:gd name="connsiteX11" fmla="*/ 2587093 w 2654300"/>
                <a:gd name="connsiteY11" fmla="*/ 817563 h 3311526"/>
                <a:gd name="connsiteX12" fmla="*/ 2587093 w 2654300"/>
                <a:gd name="connsiteY12" fmla="*/ 67207 h 3311526"/>
                <a:gd name="connsiteX13" fmla="*/ 67207 w 2654300"/>
                <a:gd name="connsiteY13" fmla="*/ 67207 h 3311526"/>
                <a:gd name="connsiteX14" fmla="*/ 67207 w 2654300"/>
                <a:gd name="connsiteY14" fmla="*/ 817563 h 3311526"/>
                <a:gd name="connsiteX15" fmla="*/ 0 w 2654300"/>
                <a:gd name="connsiteY15" fmla="*/ 817563 h 331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54300" h="3311526">
                  <a:moveTo>
                    <a:pt x="0" y="2493963"/>
                  </a:moveTo>
                  <a:lnTo>
                    <a:pt x="67207" y="2493963"/>
                  </a:lnTo>
                  <a:lnTo>
                    <a:pt x="67207" y="3244319"/>
                  </a:lnTo>
                  <a:lnTo>
                    <a:pt x="2587093" y="3244319"/>
                  </a:lnTo>
                  <a:lnTo>
                    <a:pt x="2587093" y="2493963"/>
                  </a:lnTo>
                  <a:lnTo>
                    <a:pt x="2654300" y="2493963"/>
                  </a:lnTo>
                  <a:lnTo>
                    <a:pt x="2654300" y="3311526"/>
                  </a:lnTo>
                  <a:lnTo>
                    <a:pt x="0" y="3311526"/>
                  </a:lnTo>
                  <a:close/>
                  <a:moveTo>
                    <a:pt x="0" y="0"/>
                  </a:moveTo>
                  <a:lnTo>
                    <a:pt x="2654300" y="0"/>
                  </a:lnTo>
                  <a:lnTo>
                    <a:pt x="2654300" y="817563"/>
                  </a:lnTo>
                  <a:lnTo>
                    <a:pt x="2587093" y="817563"/>
                  </a:lnTo>
                  <a:lnTo>
                    <a:pt x="2587093" y="67207"/>
                  </a:lnTo>
                  <a:lnTo>
                    <a:pt x="67207" y="67207"/>
                  </a:lnTo>
                  <a:lnTo>
                    <a:pt x="67207" y="817563"/>
                  </a:lnTo>
                  <a:lnTo>
                    <a:pt x="0" y="817563"/>
                  </a:ln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0" name="椭圆 39"/>
            <p:cNvSpPr/>
            <p:nvPr/>
          </p:nvSpPr>
          <p:spPr>
            <a:xfrm>
              <a:off x="5810250" y="2502284"/>
              <a:ext cx="584200" cy="583432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/>
              <a:endParaRPr lang="zh-CN" altLang="en-US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933119" y="3416549"/>
              <a:ext cx="2338462" cy="1467866"/>
              <a:chOff x="6215620" y="1891581"/>
              <a:chExt cx="2338462" cy="1467866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6215620" y="2407780"/>
                <a:ext cx="2338462" cy="95166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309">
                  <a:lnSpc>
                    <a:spcPct val="120000"/>
                  </a:lnSpc>
                </a:pPr>
                <a:r>
                  <a:rPr lang="en-US" altLang="zh-CN" sz="1600" dirty="0">
                    <a:gradFill>
                      <a:gsLst>
                        <a:gs pos="0">
                          <a:srgbClr val="EAD074"/>
                        </a:gs>
                        <a:gs pos="100000">
                          <a:srgbClr val="9D611F"/>
                        </a:gs>
                      </a:gsLst>
                      <a:lin ang="2700000" scaled="1"/>
                    </a:gra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6342658" y="1891581"/>
                <a:ext cx="2084387" cy="49731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309">
                  <a:lnSpc>
                    <a:spcPct val="120000"/>
                  </a:lnSpc>
                </a:pPr>
                <a:r>
                  <a:rPr lang="en-US" altLang="zh-CN" sz="2400" b="1" dirty="0">
                    <a:gradFill>
                      <a:gsLst>
                        <a:gs pos="0">
                          <a:srgbClr val="EAD074"/>
                        </a:gs>
                        <a:gs pos="100000">
                          <a:srgbClr val="9D611F"/>
                        </a:gs>
                      </a:gsLst>
                      <a:lin ang="2700000" scaled="1"/>
                    </a:gra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8215830" y="2134563"/>
            <a:ext cx="2653954" cy="3311095"/>
            <a:chOff x="8216900" y="2133600"/>
            <a:chExt cx="2654300" cy="3311526"/>
          </a:xfrm>
        </p:grpSpPr>
        <p:sp>
          <p:nvSpPr>
            <p:cNvPr id="38" name="任意多边形 37"/>
            <p:cNvSpPr/>
            <p:nvPr/>
          </p:nvSpPr>
          <p:spPr>
            <a:xfrm>
              <a:off x="8216900" y="2133600"/>
              <a:ext cx="2654300" cy="3311526"/>
            </a:xfrm>
            <a:custGeom>
              <a:avLst/>
              <a:gdLst>
                <a:gd name="connsiteX0" fmla="*/ 0 w 2654300"/>
                <a:gd name="connsiteY0" fmla="*/ 2493963 h 3311526"/>
                <a:gd name="connsiteX1" fmla="*/ 67207 w 2654300"/>
                <a:gd name="connsiteY1" fmla="*/ 2493963 h 3311526"/>
                <a:gd name="connsiteX2" fmla="*/ 67207 w 2654300"/>
                <a:gd name="connsiteY2" fmla="*/ 3244319 h 3311526"/>
                <a:gd name="connsiteX3" fmla="*/ 2587093 w 2654300"/>
                <a:gd name="connsiteY3" fmla="*/ 3244319 h 3311526"/>
                <a:gd name="connsiteX4" fmla="*/ 2587093 w 2654300"/>
                <a:gd name="connsiteY4" fmla="*/ 2493963 h 3311526"/>
                <a:gd name="connsiteX5" fmla="*/ 2654300 w 2654300"/>
                <a:gd name="connsiteY5" fmla="*/ 2493963 h 3311526"/>
                <a:gd name="connsiteX6" fmla="*/ 2654300 w 2654300"/>
                <a:gd name="connsiteY6" fmla="*/ 3311526 h 3311526"/>
                <a:gd name="connsiteX7" fmla="*/ 0 w 2654300"/>
                <a:gd name="connsiteY7" fmla="*/ 3311526 h 3311526"/>
                <a:gd name="connsiteX8" fmla="*/ 0 w 2654300"/>
                <a:gd name="connsiteY8" fmla="*/ 0 h 3311526"/>
                <a:gd name="connsiteX9" fmla="*/ 2654300 w 2654300"/>
                <a:gd name="connsiteY9" fmla="*/ 0 h 3311526"/>
                <a:gd name="connsiteX10" fmla="*/ 2654300 w 2654300"/>
                <a:gd name="connsiteY10" fmla="*/ 817563 h 3311526"/>
                <a:gd name="connsiteX11" fmla="*/ 2587093 w 2654300"/>
                <a:gd name="connsiteY11" fmla="*/ 817563 h 3311526"/>
                <a:gd name="connsiteX12" fmla="*/ 2587093 w 2654300"/>
                <a:gd name="connsiteY12" fmla="*/ 67207 h 3311526"/>
                <a:gd name="connsiteX13" fmla="*/ 67207 w 2654300"/>
                <a:gd name="connsiteY13" fmla="*/ 67207 h 3311526"/>
                <a:gd name="connsiteX14" fmla="*/ 67207 w 2654300"/>
                <a:gd name="connsiteY14" fmla="*/ 817563 h 3311526"/>
                <a:gd name="connsiteX15" fmla="*/ 0 w 2654300"/>
                <a:gd name="connsiteY15" fmla="*/ 817563 h 331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54300" h="3311526">
                  <a:moveTo>
                    <a:pt x="0" y="2493963"/>
                  </a:moveTo>
                  <a:lnTo>
                    <a:pt x="67207" y="2493963"/>
                  </a:lnTo>
                  <a:lnTo>
                    <a:pt x="67207" y="3244319"/>
                  </a:lnTo>
                  <a:lnTo>
                    <a:pt x="2587093" y="3244319"/>
                  </a:lnTo>
                  <a:lnTo>
                    <a:pt x="2587093" y="2493963"/>
                  </a:lnTo>
                  <a:lnTo>
                    <a:pt x="2654300" y="2493963"/>
                  </a:lnTo>
                  <a:lnTo>
                    <a:pt x="2654300" y="3311526"/>
                  </a:lnTo>
                  <a:lnTo>
                    <a:pt x="0" y="3311526"/>
                  </a:lnTo>
                  <a:close/>
                  <a:moveTo>
                    <a:pt x="0" y="0"/>
                  </a:moveTo>
                  <a:lnTo>
                    <a:pt x="2654300" y="0"/>
                  </a:lnTo>
                  <a:lnTo>
                    <a:pt x="2654300" y="817563"/>
                  </a:lnTo>
                  <a:lnTo>
                    <a:pt x="2587093" y="817563"/>
                  </a:lnTo>
                  <a:lnTo>
                    <a:pt x="2587093" y="67207"/>
                  </a:lnTo>
                  <a:lnTo>
                    <a:pt x="67207" y="67207"/>
                  </a:lnTo>
                  <a:lnTo>
                    <a:pt x="67207" y="817563"/>
                  </a:lnTo>
                  <a:lnTo>
                    <a:pt x="0" y="817563"/>
                  </a:ln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1" name="椭圆 40"/>
            <p:cNvSpPr/>
            <p:nvPr/>
          </p:nvSpPr>
          <p:spPr>
            <a:xfrm>
              <a:off x="9251950" y="2502348"/>
              <a:ext cx="584200" cy="583304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  <a:gd name="connsiteX66" fmla="*/ 325000 h 606722"/>
                <a:gd name="connsiteY66" fmla="*/ 325000 h 606722"/>
                <a:gd name="connsiteX67" fmla="*/ 325000 h 606722"/>
                <a:gd name="connsiteY67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607535" h="606604">
                  <a:moveTo>
                    <a:pt x="394900" y="353768"/>
                  </a:moveTo>
                  <a:cubicBezTo>
                    <a:pt x="400507" y="353768"/>
                    <a:pt x="405045" y="358301"/>
                    <a:pt x="405045" y="363900"/>
                  </a:cubicBezTo>
                  <a:lnTo>
                    <a:pt x="405045" y="515616"/>
                  </a:lnTo>
                  <a:cubicBezTo>
                    <a:pt x="405045" y="543435"/>
                    <a:pt x="382353" y="566099"/>
                    <a:pt x="354410" y="566099"/>
                  </a:cubicBezTo>
                  <a:lnTo>
                    <a:pt x="212649" y="566099"/>
                  </a:lnTo>
                  <a:cubicBezTo>
                    <a:pt x="207131" y="566099"/>
                    <a:pt x="202593" y="561566"/>
                    <a:pt x="202593" y="556056"/>
                  </a:cubicBezTo>
                  <a:cubicBezTo>
                    <a:pt x="202593" y="550457"/>
                    <a:pt x="207131" y="545924"/>
                    <a:pt x="212649" y="545924"/>
                  </a:cubicBezTo>
                  <a:lnTo>
                    <a:pt x="354410" y="545924"/>
                  </a:lnTo>
                  <a:cubicBezTo>
                    <a:pt x="371140" y="545924"/>
                    <a:pt x="384845" y="532325"/>
                    <a:pt x="384845" y="515616"/>
                  </a:cubicBezTo>
                  <a:lnTo>
                    <a:pt x="384845" y="363900"/>
                  </a:lnTo>
                  <a:cubicBezTo>
                    <a:pt x="384845" y="358301"/>
                    <a:pt x="389294" y="353768"/>
                    <a:pt x="394900" y="353768"/>
                  </a:cubicBezTo>
                  <a:close/>
                  <a:moveTo>
                    <a:pt x="131640" y="262739"/>
                  </a:moveTo>
                  <a:cubicBezTo>
                    <a:pt x="137236" y="262739"/>
                    <a:pt x="141766" y="267271"/>
                    <a:pt x="141766" y="272870"/>
                  </a:cubicBezTo>
                  <a:lnTo>
                    <a:pt x="141766" y="333565"/>
                  </a:lnTo>
                  <a:cubicBezTo>
                    <a:pt x="141766" y="339075"/>
                    <a:pt x="137236" y="343607"/>
                    <a:pt x="131640" y="343607"/>
                  </a:cubicBezTo>
                  <a:cubicBezTo>
                    <a:pt x="126044" y="343607"/>
                    <a:pt x="121514" y="339075"/>
                    <a:pt x="121514" y="333565"/>
                  </a:cubicBezTo>
                  <a:lnTo>
                    <a:pt x="121514" y="272870"/>
                  </a:lnTo>
                  <a:cubicBezTo>
                    <a:pt x="121514" y="267271"/>
                    <a:pt x="126044" y="262739"/>
                    <a:pt x="131640" y="262739"/>
                  </a:cubicBezTo>
                  <a:close/>
                  <a:moveTo>
                    <a:pt x="489057" y="194973"/>
                  </a:moveTo>
                  <a:cubicBezTo>
                    <a:pt x="492973" y="190974"/>
                    <a:pt x="499381" y="190974"/>
                    <a:pt x="503386" y="194973"/>
                  </a:cubicBezTo>
                  <a:lnTo>
                    <a:pt x="604576" y="296095"/>
                  </a:lnTo>
                  <a:cubicBezTo>
                    <a:pt x="605555" y="296983"/>
                    <a:pt x="606267" y="298138"/>
                    <a:pt x="606801" y="299383"/>
                  </a:cubicBezTo>
                  <a:cubicBezTo>
                    <a:pt x="607780" y="301871"/>
                    <a:pt x="607780" y="304625"/>
                    <a:pt x="606801" y="307113"/>
                  </a:cubicBezTo>
                  <a:cubicBezTo>
                    <a:pt x="606267" y="308357"/>
                    <a:pt x="605555" y="309424"/>
                    <a:pt x="604576" y="310401"/>
                  </a:cubicBezTo>
                  <a:lnTo>
                    <a:pt x="503386" y="411434"/>
                  </a:lnTo>
                  <a:cubicBezTo>
                    <a:pt x="501339" y="413478"/>
                    <a:pt x="498758" y="414455"/>
                    <a:pt x="496177" y="414455"/>
                  </a:cubicBezTo>
                  <a:cubicBezTo>
                    <a:pt x="493596" y="414455"/>
                    <a:pt x="491015" y="413478"/>
                    <a:pt x="489057" y="411434"/>
                  </a:cubicBezTo>
                  <a:cubicBezTo>
                    <a:pt x="485052" y="407524"/>
                    <a:pt x="485052" y="401126"/>
                    <a:pt x="489057" y="397217"/>
                  </a:cubicBezTo>
                  <a:lnTo>
                    <a:pt x="572982" y="313333"/>
                  </a:lnTo>
                  <a:lnTo>
                    <a:pt x="232921" y="313333"/>
                  </a:lnTo>
                  <a:cubicBezTo>
                    <a:pt x="227314" y="313333"/>
                    <a:pt x="222775" y="308802"/>
                    <a:pt x="222775" y="303203"/>
                  </a:cubicBezTo>
                  <a:cubicBezTo>
                    <a:pt x="222775" y="297605"/>
                    <a:pt x="227314" y="293074"/>
                    <a:pt x="232921" y="293074"/>
                  </a:cubicBezTo>
                  <a:lnTo>
                    <a:pt x="572982" y="293074"/>
                  </a:lnTo>
                  <a:lnTo>
                    <a:pt x="489057" y="209279"/>
                  </a:lnTo>
                  <a:cubicBezTo>
                    <a:pt x="485052" y="205281"/>
                    <a:pt x="485052" y="198883"/>
                    <a:pt x="489057" y="194973"/>
                  </a:cubicBezTo>
                  <a:close/>
                  <a:moveTo>
                    <a:pt x="211398" y="40317"/>
                  </a:moveTo>
                  <a:lnTo>
                    <a:pt x="354409" y="40317"/>
                  </a:lnTo>
                  <a:cubicBezTo>
                    <a:pt x="382353" y="40317"/>
                    <a:pt x="405046" y="62981"/>
                    <a:pt x="405046" y="90889"/>
                  </a:cubicBezTo>
                  <a:lnTo>
                    <a:pt x="405046" y="242605"/>
                  </a:lnTo>
                  <a:cubicBezTo>
                    <a:pt x="405046" y="248115"/>
                    <a:pt x="400508" y="252648"/>
                    <a:pt x="394901" y="252648"/>
                  </a:cubicBezTo>
                  <a:cubicBezTo>
                    <a:pt x="389295" y="252648"/>
                    <a:pt x="384845" y="248115"/>
                    <a:pt x="384845" y="242605"/>
                  </a:cubicBezTo>
                  <a:lnTo>
                    <a:pt x="384845" y="90889"/>
                  </a:lnTo>
                  <a:cubicBezTo>
                    <a:pt x="384845" y="74180"/>
                    <a:pt x="371140" y="60581"/>
                    <a:pt x="354409" y="60581"/>
                  </a:cubicBezTo>
                  <a:lnTo>
                    <a:pt x="211398" y="60581"/>
                  </a:lnTo>
                  <a:cubicBezTo>
                    <a:pt x="205791" y="60581"/>
                    <a:pt x="201253" y="56048"/>
                    <a:pt x="201253" y="50449"/>
                  </a:cubicBezTo>
                  <a:cubicBezTo>
                    <a:pt x="201253" y="44850"/>
                    <a:pt x="205791" y="40317"/>
                    <a:pt x="211398" y="40317"/>
                  </a:cubicBezTo>
                  <a:close/>
                  <a:moveTo>
                    <a:pt x="147115" y="20146"/>
                  </a:moveTo>
                  <a:cubicBezTo>
                    <a:pt x="144890" y="20146"/>
                    <a:pt x="142576" y="20590"/>
                    <a:pt x="140084" y="21568"/>
                  </a:cubicBezTo>
                  <a:lnTo>
                    <a:pt x="44232" y="59782"/>
                  </a:lnTo>
                  <a:cubicBezTo>
                    <a:pt x="24919" y="66981"/>
                    <a:pt x="20292" y="73024"/>
                    <a:pt x="20292" y="90887"/>
                  </a:cubicBezTo>
                  <a:lnTo>
                    <a:pt x="20292" y="515689"/>
                  </a:lnTo>
                  <a:cubicBezTo>
                    <a:pt x="20292" y="533464"/>
                    <a:pt x="24919" y="539596"/>
                    <a:pt x="44054" y="546616"/>
                  </a:cubicBezTo>
                  <a:lnTo>
                    <a:pt x="140262" y="585098"/>
                  </a:lnTo>
                  <a:cubicBezTo>
                    <a:pt x="142576" y="585897"/>
                    <a:pt x="144890" y="586431"/>
                    <a:pt x="147115" y="586431"/>
                  </a:cubicBezTo>
                  <a:cubicBezTo>
                    <a:pt x="156015" y="586431"/>
                    <a:pt x="161978" y="578254"/>
                    <a:pt x="161978" y="566257"/>
                  </a:cubicBezTo>
                  <a:lnTo>
                    <a:pt x="161978" y="40319"/>
                  </a:lnTo>
                  <a:cubicBezTo>
                    <a:pt x="161978" y="28233"/>
                    <a:pt x="156015" y="20146"/>
                    <a:pt x="147115" y="20146"/>
                  </a:cubicBezTo>
                  <a:close/>
                  <a:moveTo>
                    <a:pt x="151669" y="315"/>
                  </a:moveTo>
                  <a:cubicBezTo>
                    <a:pt x="169354" y="2727"/>
                    <a:pt x="182270" y="18724"/>
                    <a:pt x="182270" y="40319"/>
                  </a:cubicBezTo>
                  <a:lnTo>
                    <a:pt x="182270" y="566257"/>
                  </a:lnTo>
                  <a:cubicBezTo>
                    <a:pt x="182270" y="589630"/>
                    <a:pt x="167496" y="606604"/>
                    <a:pt x="147115" y="606604"/>
                  </a:cubicBezTo>
                  <a:cubicBezTo>
                    <a:pt x="142487" y="606604"/>
                    <a:pt x="137681" y="605716"/>
                    <a:pt x="132964" y="603938"/>
                  </a:cubicBezTo>
                  <a:lnTo>
                    <a:pt x="36756" y="565457"/>
                  </a:lnTo>
                  <a:cubicBezTo>
                    <a:pt x="10057" y="555592"/>
                    <a:pt x="0" y="542084"/>
                    <a:pt x="0" y="515689"/>
                  </a:cubicBezTo>
                  <a:lnTo>
                    <a:pt x="0" y="90887"/>
                  </a:lnTo>
                  <a:cubicBezTo>
                    <a:pt x="0" y="64492"/>
                    <a:pt x="10057" y="50895"/>
                    <a:pt x="37023" y="40942"/>
                  </a:cubicBezTo>
                  <a:lnTo>
                    <a:pt x="132697" y="2727"/>
                  </a:lnTo>
                  <a:cubicBezTo>
                    <a:pt x="139350" y="217"/>
                    <a:pt x="145774" y="-489"/>
                    <a:pt x="151669" y="315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/>
              <a:endParaRPr lang="zh-CN" altLang="en-US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8374819" y="3416549"/>
              <a:ext cx="2338462" cy="1467866"/>
              <a:chOff x="6215620" y="1891581"/>
              <a:chExt cx="2338462" cy="1467866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6215620" y="2407780"/>
                <a:ext cx="2338462" cy="95166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309">
                  <a:lnSpc>
                    <a:spcPct val="120000"/>
                  </a:lnSpc>
                </a:pPr>
                <a:r>
                  <a:rPr lang="en-US" altLang="zh-CN" sz="1600" dirty="0">
                    <a:gradFill>
                      <a:gsLst>
                        <a:gs pos="0">
                          <a:srgbClr val="EAD074"/>
                        </a:gs>
                        <a:gs pos="100000">
                          <a:srgbClr val="9D611F"/>
                        </a:gs>
                      </a:gsLst>
                      <a:lin ang="2700000" scaled="1"/>
                    </a:gradFill>
                    <a:latin typeface="Arial"/>
                    <a:ea typeface="微软雅黑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6342658" y="1891581"/>
                <a:ext cx="2084387" cy="49731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309">
                  <a:lnSpc>
                    <a:spcPct val="120000"/>
                  </a:lnSpc>
                </a:pPr>
                <a:r>
                  <a:rPr lang="en-US" altLang="zh-CN" sz="2400" b="1" dirty="0">
                    <a:gradFill>
                      <a:gsLst>
                        <a:gs pos="0">
                          <a:srgbClr val="EAD074"/>
                        </a:gs>
                        <a:gs pos="100000">
                          <a:srgbClr val="9D611F"/>
                        </a:gs>
                      </a:gsLst>
                      <a:lin ang="2700000" scaled="1"/>
                    </a:gradFill>
                    <a:latin typeface="Arial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2952365" y="549740"/>
            <a:ext cx="5891843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PROJECT INTRODUCTION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5375" y="1862709"/>
            <a:ext cx="4139662" cy="2630657"/>
            <a:chOff x="1016000" y="2468563"/>
            <a:chExt cx="2870200" cy="2630999"/>
          </a:xfrm>
        </p:grpSpPr>
        <p:sp>
          <p:nvSpPr>
            <p:cNvPr id="3" name="矩形 2"/>
            <p:cNvSpPr/>
            <p:nvPr/>
          </p:nvSpPr>
          <p:spPr>
            <a:xfrm>
              <a:off x="1016000" y="3738563"/>
              <a:ext cx="2870200" cy="1360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3600" b="1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PRODUCTS AND OPERATIONS</a:t>
              </a:r>
              <a:endParaRPr lang="zh-CN" altLang="en-US" sz="36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16000" y="2468563"/>
              <a:ext cx="2870200" cy="14338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7999" b="1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03</a:t>
              </a:r>
              <a:endParaRPr lang="zh-CN" altLang="en-US" sz="7999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924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c2a00a56-1909-4be2-9496-2cab7d0080d2"/>
          <p:cNvGrpSpPr>
            <a:grpSpLocks noChangeAspect="1"/>
          </p:cNvGrpSpPr>
          <p:nvPr/>
        </p:nvGrpSpPr>
        <p:grpSpPr>
          <a:xfrm>
            <a:off x="2841222" y="3697125"/>
            <a:ext cx="6507969" cy="6297048"/>
            <a:chOff x="2955000" y="1676390"/>
            <a:chExt cx="6508817" cy="6297868"/>
          </a:xfrm>
        </p:grpSpPr>
        <p:sp>
          <p:nvSpPr>
            <p:cNvPr id="37" name="îṣļîḑé-Oval 3"/>
            <p:cNvSpPr/>
            <p:nvPr/>
          </p:nvSpPr>
          <p:spPr>
            <a:xfrm>
              <a:off x="4575000" y="3312258"/>
              <a:ext cx="3042000" cy="3042000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EAD074"/>
                  </a:gs>
                  <a:gs pos="37666">
                    <a:srgbClr val="9D611F"/>
                  </a:gs>
                  <a:gs pos="74000">
                    <a:srgbClr val="EAD074"/>
                  </a:gs>
                  <a:gs pos="100000">
                    <a:srgbClr val="9D611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/>
              <a:endParaRPr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îṣļîḑé-Oval 4"/>
            <p:cNvSpPr/>
            <p:nvPr/>
          </p:nvSpPr>
          <p:spPr>
            <a:xfrm>
              <a:off x="4038600" y="2777493"/>
              <a:ext cx="4122000" cy="4122000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EAD074"/>
                  </a:gs>
                  <a:gs pos="37666">
                    <a:srgbClr val="9D611F"/>
                  </a:gs>
                  <a:gs pos="74000">
                    <a:srgbClr val="EAD074"/>
                  </a:gs>
                  <a:gs pos="100000">
                    <a:srgbClr val="9D611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/>
              <a:endParaRPr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îṣļîḑé-Oval 5"/>
            <p:cNvSpPr/>
            <p:nvPr/>
          </p:nvSpPr>
          <p:spPr>
            <a:xfrm>
              <a:off x="3495000" y="2232258"/>
              <a:ext cx="5202000" cy="5202000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EAD074"/>
                  </a:gs>
                  <a:gs pos="37666">
                    <a:srgbClr val="9D611F"/>
                  </a:gs>
                  <a:gs pos="74000">
                    <a:srgbClr val="EAD074"/>
                  </a:gs>
                  <a:gs pos="100000">
                    <a:srgbClr val="9D611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/>
              <a:endParaRPr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0" name="îṣļîḑé-Oval 6"/>
            <p:cNvSpPr/>
            <p:nvPr/>
          </p:nvSpPr>
          <p:spPr>
            <a:xfrm>
              <a:off x="2955000" y="1692258"/>
              <a:ext cx="6282000" cy="6282000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EAD074"/>
                  </a:gs>
                  <a:gs pos="37666">
                    <a:srgbClr val="9D611F"/>
                  </a:gs>
                  <a:gs pos="74000">
                    <a:srgbClr val="EAD074"/>
                  </a:gs>
                  <a:gs pos="100000">
                    <a:srgbClr val="9D611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/>
              <a:endParaRPr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41" name="Group 9"/>
            <p:cNvGrpSpPr/>
            <p:nvPr/>
          </p:nvGrpSpPr>
          <p:grpSpPr>
            <a:xfrm>
              <a:off x="5314934" y="3721318"/>
              <a:ext cx="1562132" cy="1562132"/>
              <a:chOff x="5314934" y="3721318"/>
              <a:chExt cx="1562132" cy="1562132"/>
            </a:xfrm>
            <a:solidFill>
              <a:schemeClr val="tx2"/>
            </a:solidFill>
          </p:grpSpPr>
          <p:sp>
            <p:nvSpPr>
              <p:cNvPr id="50" name="îṣļîḑé-Oval 10"/>
              <p:cNvSpPr/>
              <p:nvPr/>
            </p:nvSpPr>
            <p:spPr>
              <a:xfrm>
                <a:off x="5314934" y="3721318"/>
                <a:ext cx="1562132" cy="1562132"/>
              </a:xfrm>
              <a:prstGeom prst="ellipse">
                <a:avLst/>
              </a:prstGeom>
              <a:gradFill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09"/>
                <a:endParaRPr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1" name="îṣļîḑé-Arrow: Right 11"/>
              <p:cNvSpPr/>
              <p:nvPr/>
            </p:nvSpPr>
            <p:spPr>
              <a:xfrm rot="16200000">
                <a:off x="5967883" y="4014133"/>
                <a:ext cx="336869" cy="456159"/>
              </a:xfrm>
              <a:prstGeom prst="rightArrow">
                <a:avLst>
                  <a:gd name="adj1" fmla="val 50000"/>
                  <a:gd name="adj2" fmla="val 72620"/>
                </a:avLst>
              </a:prstGeom>
              <a:solidFill>
                <a:srgbClr val="1B1B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09"/>
                <a:endParaRPr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42" name="îṣļîḑé-Oval 15"/>
            <p:cNvSpPr/>
            <p:nvPr/>
          </p:nvSpPr>
          <p:spPr>
            <a:xfrm>
              <a:off x="3999357" y="3317918"/>
              <a:ext cx="806800" cy="806800"/>
            </a:xfrm>
            <a:prstGeom prst="ellipse">
              <a:avLst/>
            </a:prstGeom>
            <a:gradFill>
              <a:gsLst>
                <a:gs pos="0">
                  <a:srgbClr val="EAD074"/>
                </a:gs>
                <a:gs pos="100000">
                  <a:srgbClr val="B9863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/>
              <a:endParaRPr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3" name="îṣļîḑé-Oval 16"/>
            <p:cNvSpPr/>
            <p:nvPr/>
          </p:nvSpPr>
          <p:spPr>
            <a:xfrm>
              <a:off x="4171600" y="1676390"/>
              <a:ext cx="806800" cy="806800"/>
            </a:xfrm>
            <a:prstGeom prst="ellipse">
              <a:avLst/>
            </a:prstGeom>
            <a:gradFill>
              <a:gsLst>
                <a:gs pos="0">
                  <a:srgbClr val="EAD074"/>
                </a:gs>
                <a:gs pos="100000">
                  <a:srgbClr val="B9863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/>
              <a:endParaRPr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4" name="îṣļîḑé-Oval 17"/>
            <p:cNvSpPr/>
            <p:nvPr/>
          </p:nvSpPr>
          <p:spPr>
            <a:xfrm>
              <a:off x="6448797" y="1988463"/>
              <a:ext cx="806800" cy="806800"/>
            </a:xfrm>
            <a:prstGeom prst="ellipse">
              <a:avLst/>
            </a:prstGeom>
            <a:gradFill>
              <a:gsLst>
                <a:gs pos="0">
                  <a:srgbClr val="EAD074"/>
                </a:gs>
                <a:gs pos="100000">
                  <a:srgbClr val="B9863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/>
              <a:endParaRPr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îṣļîḑé-Oval 18"/>
            <p:cNvSpPr/>
            <p:nvPr/>
          </p:nvSpPr>
          <p:spPr>
            <a:xfrm>
              <a:off x="8657017" y="3295303"/>
              <a:ext cx="806800" cy="806800"/>
            </a:xfrm>
            <a:prstGeom prst="ellipse">
              <a:avLst/>
            </a:prstGeom>
            <a:gradFill>
              <a:gsLst>
                <a:gs pos="0">
                  <a:srgbClr val="EAD074"/>
                </a:gs>
                <a:gs pos="100000">
                  <a:srgbClr val="B9863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/>
              <a:endParaRPr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6" name="îṣļîḑé-Freeform: Shape 19"/>
            <p:cNvSpPr>
              <a:spLocks/>
            </p:cNvSpPr>
            <p:nvPr/>
          </p:nvSpPr>
          <p:spPr bwMode="auto">
            <a:xfrm>
              <a:off x="4418382" y="1894543"/>
              <a:ext cx="310689" cy="316998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/>
              <a:endParaRPr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7" name="îṣļîḑé-Freeform: Shape 20"/>
            <p:cNvSpPr>
              <a:spLocks/>
            </p:cNvSpPr>
            <p:nvPr/>
          </p:nvSpPr>
          <p:spPr bwMode="auto">
            <a:xfrm>
              <a:off x="4203108" y="3574734"/>
              <a:ext cx="370619" cy="299650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/>
              <a:endParaRPr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8" name="îṣļîḑé-Freeform: Shape 21"/>
            <p:cNvSpPr>
              <a:spLocks/>
            </p:cNvSpPr>
            <p:nvPr/>
          </p:nvSpPr>
          <p:spPr bwMode="auto">
            <a:xfrm>
              <a:off x="8885175" y="3511650"/>
              <a:ext cx="354580" cy="362734"/>
            </a:xfrm>
            <a:custGeom>
              <a:avLst/>
              <a:gdLst>
                <a:gd name="connsiteX0" fmla="*/ 203033 w 591428"/>
                <a:gd name="connsiteY0" fmla="*/ 524380 h 605028"/>
                <a:gd name="connsiteX1" fmla="*/ 182886 w 591428"/>
                <a:gd name="connsiteY1" fmla="*/ 544496 h 605028"/>
                <a:gd name="connsiteX2" fmla="*/ 203033 w 591428"/>
                <a:gd name="connsiteY2" fmla="*/ 564704 h 605028"/>
                <a:gd name="connsiteX3" fmla="*/ 388258 w 591428"/>
                <a:gd name="connsiteY3" fmla="*/ 564704 h 605028"/>
                <a:gd name="connsiteX4" fmla="*/ 408405 w 591428"/>
                <a:gd name="connsiteY4" fmla="*/ 544496 h 605028"/>
                <a:gd name="connsiteX5" fmla="*/ 388258 w 591428"/>
                <a:gd name="connsiteY5" fmla="*/ 524380 h 605028"/>
                <a:gd name="connsiteX6" fmla="*/ 162646 w 591428"/>
                <a:gd name="connsiteY6" fmla="*/ 423524 h 605028"/>
                <a:gd name="connsiteX7" fmla="*/ 142499 w 591428"/>
                <a:gd name="connsiteY7" fmla="*/ 443639 h 605028"/>
                <a:gd name="connsiteX8" fmla="*/ 162646 w 591428"/>
                <a:gd name="connsiteY8" fmla="*/ 463848 h 605028"/>
                <a:gd name="connsiteX9" fmla="*/ 428645 w 591428"/>
                <a:gd name="connsiteY9" fmla="*/ 463848 h 605028"/>
                <a:gd name="connsiteX10" fmla="*/ 448793 w 591428"/>
                <a:gd name="connsiteY10" fmla="*/ 443639 h 605028"/>
                <a:gd name="connsiteX11" fmla="*/ 428645 w 591428"/>
                <a:gd name="connsiteY11" fmla="*/ 423524 h 605028"/>
                <a:gd name="connsiteX12" fmla="*/ 97631 w 591428"/>
                <a:gd name="connsiteY12" fmla="*/ 81001 h 605028"/>
                <a:gd name="connsiteX13" fmla="*/ 125322 w 591428"/>
                <a:gd name="connsiteY13" fmla="*/ 95833 h 605028"/>
                <a:gd name="connsiteX14" fmla="*/ 268488 w 591428"/>
                <a:gd name="connsiteY14" fmla="*/ 270570 h 605028"/>
                <a:gd name="connsiteX15" fmla="*/ 278330 w 591428"/>
                <a:gd name="connsiteY15" fmla="*/ 270570 h 605028"/>
                <a:gd name="connsiteX16" fmla="*/ 335151 w 591428"/>
                <a:gd name="connsiteY16" fmla="*/ 322667 h 605028"/>
                <a:gd name="connsiteX17" fmla="*/ 122258 w 591428"/>
                <a:gd name="connsiteY17" fmla="*/ 322667 h 605028"/>
                <a:gd name="connsiteX18" fmla="*/ 102018 w 591428"/>
                <a:gd name="connsiteY18" fmla="*/ 342876 h 605028"/>
                <a:gd name="connsiteX19" fmla="*/ 122258 w 591428"/>
                <a:gd name="connsiteY19" fmla="*/ 362991 h 605028"/>
                <a:gd name="connsiteX20" fmla="*/ 469033 w 591428"/>
                <a:gd name="connsiteY20" fmla="*/ 362991 h 605028"/>
                <a:gd name="connsiteX21" fmla="*/ 487880 w 591428"/>
                <a:gd name="connsiteY21" fmla="*/ 349457 h 605028"/>
                <a:gd name="connsiteX22" fmla="*/ 591216 w 591428"/>
                <a:gd name="connsiteY22" fmla="*/ 293282 h 605028"/>
                <a:gd name="connsiteX23" fmla="*/ 590380 w 591428"/>
                <a:gd name="connsiteY23" fmla="*/ 298009 h 605028"/>
                <a:gd name="connsiteX24" fmla="*/ 502178 w 591428"/>
                <a:gd name="connsiteY24" fmla="*/ 589918 h 605028"/>
                <a:gd name="connsiteX25" fmla="*/ 481752 w 591428"/>
                <a:gd name="connsiteY25" fmla="*/ 605028 h 605028"/>
                <a:gd name="connsiteX26" fmla="*/ 109446 w 591428"/>
                <a:gd name="connsiteY26" fmla="*/ 605028 h 605028"/>
                <a:gd name="connsiteX27" fmla="*/ 89020 w 591428"/>
                <a:gd name="connsiteY27" fmla="*/ 589918 h 605028"/>
                <a:gd name="connsiteX28" fmla="*/ 911 w 591428"/>
                <a:gd name="connsiteY28" fmla="*/ 298009 h 605028"/>
                <a:gd name="connsiteX29" fmla="*/ 4253 w 591428"/>
                <a:gd name="connsiteY29" fmla="*/ 279191 h 605028"/>
                <a:gd name="connsiteX30" fmla="*/ 21336 w 591428"/>
                <a:gd name="connsiteY30" fmla="*/ 270570 h 605028"/>
                <a:gd name="connsiteX31" fmla="*/ 162460 w 591428"/>
                <a:gd name="connsiteY31" fmla="*/ 270570 h 605028"/>
                <a:gd name="connsiteX32" fmla="*/ 61817 w 591428"/>
                <a:gd name="connsiteY32" fmla="*/ 147744 h 605028"/>
                <a:gd name="connsiteX33" fmla="*/ 52718 w 591428"/>
                <a:gd name="connsiteY33" fmla="*/ 117710 h 605028"/>
                <a:gd name="connsiteX34" fmla="*/ 67573 w 591428"/>
                <a:gd name="connsiteY34" fmla="*/ 90086 h 605028"/>
                <a:gd name="connsiteX35" fmla="*/ 97631 w 591428"/>
                <a:gd name="connsiteY35" fmla="*/ 81001 h 605028"/>
                <a:gd name="connsiteX36" fmla="*/ 444441 w 591428"/>
                <a:gd name="connsiteY36" fmla="*/ 62010 h 605028"/>
                <a:gd name="connsiteX37" fmla="*/ 414170 w 591428"/>
                <a:gd name="connsiteY37" fmla="*/ 92320 h 605028"/>
                <a:gd name="connsiteX38" fmla="*/ 414170 w 591428"/>
                <a:gd name="connsiteY38" fmla="*/ 116513 h 605028"/>
                <a:gd name="connsiteX39" fmla="*/ 389843 w 591428"/>
                <a:gd name="connsiteY39" fmla="*/ 116513 h 605028"/>
                <a:gd name="connsiteX40" fmla="*/ 359572 w 591428"/>
                <a:gd name="connsiteY40" fmla="*/ 146823 h 605028"/>
                <a:gd name="connsiteX41" fmla="*/ 389843 w 591428"/>
                <a:gd name="connsiteY41" fmla="*/ 177040 h 605028"/>
                <a:gd name="connsiteX42" fmla="*/ 414170 w 591428"/>
                <a:gd name="connsiteY42" fmla="*/ 177040 h 605028"/>
                <a:gd name="connsiteX43" fmla="*/ 414170 w 591428"/>
                <a:gd name="connsiteY43" fmla="*/ 201232 h 605028"/>
                <a:gd name="connsiteX44" fmla="*/ 444441 w 591428"/>
                <a:gd name="connsiteY44" fmla="*/ 231542 h 605028"/>
                <a:gd name="connsiteX45" fmla="*/ 474711 w 591428"/>
                <a:gd name="connsiteY45" fmla="*/ 201232 h 605028"/>
                <a:gd name="connsiteX46" fmla="*/ 474711 w 591428"/>
                <a:gd name="connsiteY46" fmla="*/ 177040 h 605028"/>
                <a:gd name="connsiteX47" fmla="*/ 499039 w 591428"/>
                <a:gd name="connsiteY47" fmla="*/ 177040 h 605028"/>
                <a:gd name="connsiteX48" fmla="*/ 529309 w 591428"/>
                <a:gd name="connsiteY48" fmla="*/ 146823 h 605028"/>
                <a:gd name="connsiteX49" fmla="*/ 499039 w 591428"/>
                <a:gd name="connsiteY49" fmla="*/ 116513 h 605028"/>
                <a:gd name="connsiteX50" fmla="*/ 474711 w 591428"/>
                <a:gd name="connsiteY50" fmla="*/ 116513 h 605028"/>
                <a:gd name="connsiteX51" fmla="*/ 474711 w 591428"/>
                <a:gd name="connsiteY51" fmla="*/ 92320 h 605028"/>
                <a:gd name="connsiteX52" fmla="*/ 444441 w 591428"/>
                <a:gd name="connsiteY52" fmla="*/ 62010 h 605028"/>
                <a:gd name="connsiteX53" fmla="*/ 444441 w 591428"/>
                <a:gd name="connsiteY53" fmla="*/ 0 h 605028"/>
                <a:gd name="connsiteX54" fmla="*/ 591428 w 591428"/>
                <a:gd name="connsiteY54" fmla="*/ 146823 h 605028"/>
                <a:gd name="connsiteX55" fmla="*/ 444441 w 591428"/>
                <a:gd name="connsiteY55" fmla="*/ 293552 h 605028"/>
                <a:gd name="connsiteX56" fmla="*/ 297453 w 591428"/>
                <a:gd name="connsiteY56" fmla="*/ 146823 h 605028"/>
                <a:gd name="connsiteX57" fmla="*/ 444441 w 591428"/>
                <a:gd name="connsiteY57" fmla="*/ 0 h 60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91428" h="605028">
                  <a:moveTo>
                    <a:pt x="203033" y="524380"/>
                  </a:moveTo>
                  <a:cubicBezTo>
                    <a:pt x="191892" y="524380"/>
                    <a:pt x="182886" y="533372"/>
                    <a:pt x="182886" y="544496"/>
                  </a:cubicBezTo>
                  <a:cubicBezTo>
                    <a:pt x="182886" y="555620"/>
                    <a:pt x="191892" y="564704"/>
                    <a:pt x="203033" y="564704"/>
                  </a:cubicBezTo>
                  <a:lnTo>
                    <a:pt x="388258" y="564704"/>
                  </a:lnTo>
                  <a:cubicBezTo>
                    <a:pt x="399399" y="564704"/>
                    <a:pt x="408405" y="555620"/>
                    <a:pt x="408405" y="544496"/>
                  </a:cubicBezTo>
                  <a:cubicBezTo>
                    <a:pt x="408405" y="533372"/>
                    <a:pt x="399399" y="524380"/>
                    <a:pt x="388258" y="524380"/>
                  </a:cubicBezTo>
                  <a:close/>
                  <a:moveTo>
                    <a:pt x="162646" y="423524"/>
                  </a:moveTo>
                  <a:cubicBezTo>
                    <a:pt x="151504" y="423524"/>
                    <a:pt x="142499" y="432515"/>
                    <a:pt x="142499" y="443639"/>
                  </a:cubicBezTo>
                  <a:cubicBezTo>
                    <a:pt x="142499" y="454856"/>
                    <a:pt x="151504" y="463848"/>
                    <a:pt x="162646" y="463848"/>
                  </a:cubicBezTo>
                  <a:lnTo>
                    <a:pt x="428645" y="463848"/>
                  </a:lnTo>
                  <a:cubicBezTo>
                    <a:pt x="439787" y="463848"/>
                    <a:pt x="448793" y="454856"/>
                    <a:pt x="448793" y="443639"/>
                  </a:cubicBezTo>
                  <a:cubicBezTo>
                    <a:pt x="448793" y="432515"/>
                    <a:pt x="439787" y="423524"/>
                    <a:pt x="428645" y="423524"/>
                  </a:cubicBezTo>
                  <a:close/>
                  <a:moveTo>
                    <a:pt x="97631" y="81001"/>
                  </a:moveTo>
                  <a:cubicBezTo>
                    <a:pt x="108076" y="82044"/>
                    <a:pt x="118127" y="87073"/>
                    <a:pt x="125322" y="95833"/>
                  </a:cubicBezTo>
                  <a:lnTo>
                    <a:pt x="268488" y="270570"/>
                  </a:lnTo>
                  <a:lnTo>
                    <a:pt x="278330" y="270570"/>
                  </a:lnTo>
                  <a:cubicBezTo>
                    <a:pt x="293835" y="291242"/>
                    <a:pt x="313054" y="308948"/>
                    <a:pt x="335151" y="322667"/>
                  </a:cubicBezTo>
                  <a:lnTo>
                    <a:pt x="122258" y="322667"/>
                  </a:lnTo>
                  <a:cubicBezTo>
                    <a:pt x="111117" y="322667"/>
                    <a:pt x="102018" y="331659"/>
                    <a:pt x="102018" y="342876"/>
                  </a:cubicBezTo>
                  <a:cubicBezTo>
                    <a:pt x="102018" y="353999"/>
                    <a:pt x="111117" y="362991"/>
                    <a:pt x="122258" y="362991"/>
                  </a:cubicBezTo>
                  <a:lnTo>
                    <a:pt x="469033" y="362991"/>
                  </a:lnTo>
                  <a:cubicBezTo>
                    <a:pt x="477853" y="362991"/>
                    <a:pt x="485188" y="357244"/>
                    <a:pt x="487880" y="349457"/>
                  </a:cubicBezTo>
                  <a:cubicBezTo>
                    <a:pt x="527710" y="340929"/>
                    <a:pt x="563363" y="320999"/>
                    <a:pt x="591216" y="293282"/>
                  </a:cubicBezTo>
                  <a:cubicBezTo>
                    <a:pt x="591123" y="294858"/>
                    <a:pt x="590845" y="296433"/>
                    <a:pt x="590380" y="298009"/>
                  </a:cubicBezTo>
                  <a:lnTo>
                    <a:pt x="502178" y="589918"/>
                  </a:lnTo>
                  <a:cubicBezTo>
                    <a:pt x="499486" y="598910"/>
                    <a:pt x="491223" y="605028"/>
                    <a:pt x="481752" y="605028"/>
                  </a:cubicBezTo>
                  <a:lnTo>
                    <a:pt x="109446" y="605028"/>
                  </a:lnTo>
                  <a:cubicBezTo>
                    <a:pt x="100069" y="605028"/>
                    <a:pt x="91805" y="598910"/>
                    <a:pt x="89020" y="589918"/>
                  </a:cubicBezTo>
                  <a:lnTo>
                    <a:pt x="911" y="298009"/>
                  </a:lnTo>
                  <a:cubicBezTo>
                    <a:pt x="-1039" y="291520"/>
                    <a:pt x="168" y="284568"/>
                    <a:pt x="4253" y="279191"/>
                  </a:cubicBezTo>
                  <a:cubicBezTo>
                    <a:pt x="8245" y="273722"/>
                    <a:pt x="14559" y="270570"/>
                    <a:pt x="21336" y="270570"/>
                  </a:cubicBezTo>
                  <a:lnTo>
                    <a:pt x="162460" y="270570"/>
                  </a:lnTo>
                  <a:lnTo>
                    <a:pt x="61817" y="147744"/>
                  </a:lnTo>
                  <a:cubicBezTo>
                    <a:pt x="54853" y="139309"/>
                    <a:pt x="51604" y="128556"/>
                    <a:pt x="52718" y="117710"/>
                  </a:cubicBezTo>
                  <a:cubicBezTo>
                    <a:pt x="53832" y="106864"/>
                    <a:pt x="59124" y="96945"/>
                    <a:pt x="67573" y="90086"/>
                  </a:cubicBezTo>
                  <a:cubicBezTo>
                    <a:pt x="76347" y="82902"/>
                    <a:pt x="87186" y="79958"/>
                    <a:pt x="97631" y="81001"/>
                  </a:cubicBezTo>
                  <a:close/>
                  <a:moveTo>
                    <a:pt x="444441" y="62010"/>
                  </a:moveTo>
                  <a:cubicBezTo>
                    <a:pt x="427727" y="62010"/>
                    <a:pt x="414170" y="75543"/>
                    <a:pt x="414170" y="92320"/>
                  </a:cubicBezTo>
                  <a:lnTo>
                    <a:pt x="414170" y="116513"/>
                  </a:lnTo>
                  <a:lnTo>
                    <a:pt x="389843" y="116513"/>
                  </a:lnTo>
                  <a:cubicBezTo>
                    <a:pt x="373129" y="116513"/>
                    <a:pt x="359572" y="130046"/>
                    <a:pt x="359572" y="146823"/>
                  </a:cubicBezTo>
                  <a:cubicBezTo>
                    <a:pt x="359572" y="163507"/>
                    <a:pt x="373129" y="177040"/>
                    <a:pt x="389843" y="177040"/>
                  </a:cubicBezTo>
                  <a:lnTo>
                    <a:pt x="414170" y="177040"/>
                  </a:lnTo>
                  <a:lnTo>
                    <a:pt x="414170" y="201232"/>
                  </a:lnTo>
                  <a:cubicBezTo>
                    <a:pt x="414170" y="218009"/>
                    <a:pt x="427727" y="231542"/>
                    <a:pt x="444441" y="231542"/>
                  </a:cubicBezTo>
                  <a:cubicBezTo>
                    <a:pt x="461154" y="231542"/>
                    <a:pt x="474711" y="218009"/>
                    <a:pt x="474711" y="201232"/>
                  </a:cubicBezTo>
                  <a:lnTo>
                    <a:pt x="474711" y="177040"/>
                  </a:lnTo>
                  <a:lnTo>
                    <a:pt x="499039" y="177040"/>
                  </a:lnTo>
                  <a:cubicBezTo>
                    <a:pt x="515752" y="177040"/>
                    <a:pt x="529309" y="163507"/>
                    <a:pt x="529309" y="146823"/>
                  </a:cubicBezTo>
                  <a:cubicBezTo>
                    <a:pt x="529309" y="130046"/>
                    <a:pt x="515752" y="116513"/>
                    <a:pt x="499039" y="116513"/>
                  </a:cubicBezTo>
                  <a:lnTo>
                    <a:pt x="474711" y="116513"/>
                  </a:lnTo>
                  <a:lnTo>
                    <a:pt x="474711" y="92320"/>
                  </a:lnTo>
                  <a:cubicBezTo>
                    <a:pt x="474711" y="75543"/>
                    <a:pt x="461154" y="62010"/>
                    <a:pt x="444441" y="62010"/>
                  </a:cubicBezTo>
                  <a:close/>
                  <a:moveTo>
                    <a:pt x="444441" y="0"/>
                  </a:moveTo>
                  <a:cubicBezTo>
                    <a:pt x="525688" y="0"/>
                    <a:pt x="591428" y="65718"/>
                    <a:pt x="591428" y="146823"/>
                  </a:cubicBezTo>
                  <a:cubicBezTo>
                    <a:pt x="591428" y="227834"/>
                    <a:pt x="525688" y="293552"/>
                    <a:pt x="444441" y="293552"/>
                  </a:cubicBezTo>
                  <a:cubicBezTo>
                    <a:pt x="363194" y="293552"/>
                    <a:pt x="297453" y="227834"/>
                    <a:pt x="297453" y="146823"/>
                  </a:cubicBezTo>
                  <a:cubicBezTo>
                    <a:pt x="297453" y="65718"/>
                    <a:pt x="363194" y="0"/>
                    <a:pt x="444441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/>
              <a:endParaRPr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9" name="îṣļîḑé-Freeform: Shape 22"/>
            <p:cNvSpPr>
              <a:spLocks/>
            </p:cNvSpPr>
            <p:nvPr/>
          </p:nvSpPr>
          <p:spPr bwMode="auto">
            <a:xfrm>
              <a:off x="6712623" y="2259800"/>
              <a:ext cx="279147" cy="272840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09"/>
              <a:endParaRPr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25794" y="1840468"/>
            <a:ext cx="10290021" cy="1077028"/>
            <a:chOff x="2677264" y="1996356"/>
            <a:chExt cx="10291361" cy="1077168"/>
          </a:xfrm>
        </p:grpSpPr>
        <p:sp>
          <p:nvSpPr>
            <p:cNvPr id="53" name="矩形 52"/>
            <p:cNvSpPr/>
            <p:nvPr/>
          </p:nvSpPr>
          <p:spPr>
            <a:xfrm>
              <a:off x="2677264" y="2346820"/>
              <a:ext cx="10291361" cy="7267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800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800" dirty="0" err="1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etc.Click</a:t>
              </a:r>
              <a:r>
                <a:rPr lang="en-US" altLang="zh-CN" sz="1800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 here to add content, content to match the title. </a:t>
              </a:r>
              <a:endParaRPr lang="zh-CN" altLang="en-US" sz="1800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677265" y="1996356"/>
              <a:ext cx="2084387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800" b="1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8989102" y="4757716"/>
            <a:ext cx="2084116" cy="3960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309">
              <a:lnSpc>
                <a:spcPct val="120000"/>
              </a:lnSpc>
            </a:pPr>
            <a:r>
              <a:rPr lang="en-US" altLang="zh-CN" sz="1800" b="1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1800" b="1" dirty="0">
              <a:gradFill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386002" y="3929772"/>
            <a:ext cx="2084116" cy="396082"/>
          </a:xfrm>
          <a:prstGeom prst="rect">
            <a:avLst/>
          </a:prstGeom>
          <a:solidFill>
            <a:srgbClr val="1B1B1B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309">
              <a:lnSpc>
                <a:spcPct val="120000"/>
              </a:lnSpc>
            </a:pPr>
            <a:r>
              <a:rPr lang="en-US" altLang="zh-CN" sz="1800" b="1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1800" b="1" dirty="0">
              <a:gradFill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233245" y="3298213"/>
            <a:ext cx="2084116" cy="3960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914309">
              <a:lnSpc>
                <a:spcPct val="120000"/>
              </a:lnSpc>
            </a:pPr>
            <a:r>
              <a:rPr lang="en-US" altLang="zh-CN" sz="1800" b="1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1800" b="1" dirty="0">
              <a:gradFill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660039" y="5628586"/>
            <a:ext cx="2084116" cy="396082"/>
          </a:xfrm>
          <a:prstGeom prst="rect">
            <a:avLst/>
          </a:prstGeom>
          <a:solidFill>
            <a:srgbClr val="1B1B1B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defTabSz="914309">
              <a:lnSpc>
                <a:spcPct val="120000"/>
              </a:lnSpc>
            </a:pPr>
            <a:r>
              <a:rPr lang="en-US" altLang="zh-CN" sz="1800" b="1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1800" b="1" dirty="0">
              <a:gradFill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t="80735" r="15550" b="13678"/>
          <a:stretch/>
        </p:blipFill>
        <p:spPr>
          <a:xfrm>
            <a:off x="0" y="6330966"/>
            <a:ext cx="11588149" cy="527382"/>
          </a:xfrm>
          <a:custGeom>
            <a:avLst/>
            <a:gdLst>
              <a:gd name="connsiteX0" fmla="*/ 0 w 11589658"/>
              <a:gd name="connsiteY0" fmla="*/ 0 h 527451"/>
              <a:gd name="connsiteX1" fmla="*/ 1 w 11589658"/>
              <a:gd name="connsiteY1" fmla="*/ 0 h 527451"/>
              <a:gd name="connsiteX2" fmla="*/ 1 w 11589658"/>
              <a:gd name="connsiteY2" fmla="*/ 110433 h 527451"/>
              <a:gd name="connsiteX3" fmla="*/ 11589658 w 11589658"/>
              <a:gd name="connsiteY3" fmla="*/ 110433 h 527451"/>
              <a:gd name="connsiteX4" fmla="*/ 11589658 w 11589658"/>
              <a:gd name="connsiteY4" fmla="*/ 527451 h 527451"/>
              <a:gd name="connsiteX5" fmla="*/ 0 w 11589658"/>
              <a:gd name="connsiteY5" fmla="*/ 527451 h 52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9658" h="527451">
                <a:moveTo>
                  <a:pt x="0" y="0"/>
                </a:moveTo>
                <a:lnTo>
                  <a:pt x="1" y="0"/>
                </a:lnTo>
                <a:lnTo>
                  <a:pt x="1" y="110433"/>
                </a:lnTo>
                <a:lnTo>
                  <a:pt x="11589658" y="110433"/>
                </a:lnTo>
                <a:lnTo>
                  <a:pt x="11589658" y="527451"/>
                </a:lnTo>
                <a:lnTo>
                  <a:pt x="0" y="527451"/>
                </a:lnTo>
                <a:close/>
              </a:path>
            </a:pathLst>
          </a:custGeom>
        </p:spPr>
      </p:pic>
      <p:cxnSp>
        <p:nvCxnSpPr>
          <p:cNvPr id="30" name="直接连接符 29"/>
          <p:cNvCxnSpPr/>
          <p:nvPr/>
        </p:nvCxnSpPr>
        <p:spPr>
          <a:xfrm>
            <a:off x="-1" y="6441384"/>
            <a:ext cx="12190413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EAD074"/>
                </a:gs>
                <a:gs pos="40000">
                  <a:srgbClr val="9D611F"/>
                </a:gs>
                <a:gs pos="73000">
                  <a:srgbClr val="EAD074"/>
                </a:gs>
                <a:gs pos="100000">
                  <a:srgbClr val="B9863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2702097" y="472274"/>
            <a:ext cx="6507969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PRODUCTS AND OPERATIONS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68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 animBg="1"/>
      <p:bldP spid="57" grpId="0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ṣļîḑé-Rectangle 4"/>
          <p:cNvSpPr/>
          <p:nvPr/>
        </p:nvSpPr>
        <p:spPr>
          <a:xfrm>
            <a:off x="1124248" y="2155894"/>
            <a:ext cx="821009" cy="821009"/>
          </a:xfrm>
          <a:prstGeom prst="rect">
            <a:avLst/>
          </a:prstGeom>
          <a:noFill/>
          <a:ln w="15875">
            <a:gradFill>
              <a:gsLst>
                <a:gs pos="0">
                  <a:srgbClr val="EAD074"/>
                </a:gs>
                <a:gs pos="44000">
                  <a:srgbClr val="9D611F"/>
                </a:gs>
                <a:gs pos="73000">
                  <a:srgbClr val="EAD074"/>
                </a:gs>
                <a:gs pos="100000">
                  <a:srgbClr val="9D611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id-ID" sz="180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îṣļîḑé-Rectangle 5"/>
          <p:cNvSpPr/>
          <p:nvPr/>
        </p:nvSpPr>
        <p:spPr>
          <a:xfrm>
            <a:off x="1124248" y="3379606"/>
            <a:ext cx="821009" cy="821009"/>
          </a:xfrm>
          <a:prstGeom prst="rect">
            <a:avLst/>
          </a:prstGeom>
          <a:noFill/>
          <a:ln w="15875">
            <a:gradFill>
              <a:gsLst>
                <a:gs pos="0">
                  <a:srgbClr val="EAD074"/>
                </a:gs>
                <a:gs pos="44000">
                  <a:srgbClr val="9D611F"/>
                </a:gs>
                <a:gs pos="73000">
                  <a:srgbClr val="EAD074"/>
                </a:gs>
                <a:gs pos="100000">
                  <a:srgbClr val="9D611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id-ID" sz="180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îṣļîḑé-Rectangle 6"/>
          <p:cNvSpPr/>
          <p:nvPr/>
        </p:nvSpPr>
        <p:spPr>
          <a:xfrm>
            <a:off x="1124248" y="4603317"/>
            <a:ext cx="821009" cy="821009"/>
          </a:xfrm>
          <a:prstGeom prst="rect">
            <a:avLst/>
          </a:prstGeom>
          <a:noFill/>
          <a:ln w="15875">
            <a:gradFill>
              <a:gsLst>
                <a:gs pos="0">
                  <a:srgbClr val="EAD074"/>
                </a:gs>
                <a:gs pos="44000">
                  <a:srgbClr val="9D611F"/>
                </a:gs>
                <a:gs pos="73000">
                  <a:srgbClr val="EAD074"/>
                </a:gs>
                <a:gs pos="100000">
                  <a:srgbClr val="9D611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id-ID" sz="180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" name="îṣļîḑé-Rectangle 7"/>
          <p:cNvSpPr/>
          <p:nvPr/>
        </p:nvSpPr>
        <p:spPr>
          <a:xfrm>
            <a:off x="6435743" y="2155894"/>
            <a:ext cx="821009" cy="821009"/>
          </a:xfrm>
          <a:prstGeom prst="rect">
            <a:avLst/>
          </a:prstGeom>
          <a:noFill/>
          <a:ln w="15875">
            <a:gradFill>
              <a:gsLst>
                <a:gs pos="0">
                  <a:srgbClr val="EAD074"/>
                </a:gs>
                <a:gs pos="44000">
                  <a:srgbClr val="9D611F"/>
                </a:gs>
                <a:gs pos="73000">
                  <a:srgbClr val="EAD074"/>
                </a:gs>
                <a:gs pos="100000">
                  <a:srgbClr val="9D611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id-ID" sz="180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" name="îṣļîḑé-Rectangle 8"/>
          <p:cNvSpPr/>
          <p:nvPr/>
        </p:nvSpPr>
        <p:spPr>
          <a:xfrm>
            <a:off x="6435743" y="3379606"/>
            <a:ext cx="821009" cy="821009"/>
          </a:xfrm>
          <a:prstGeom prst="rect">
            <a:avLst/>
          </a:prstGeom>
          <a:noFill/>
          <a:ln w="15875">
            <a:gradFill>
              <a:gsLst>
                <a:gs pos="0">
                  <a:srgbClr val="EAD074"/>
                </a:gs>
                <a:gs pos="44000">
                  <a:srgbClr val="9D611F"/>
                </a:gs>
                <a:gs pos="73000">
                  <a:srgbClr val="EAD074"/>
                </a:gs>
                <a:gs pos="100000">
                  <a:srgbClr val="9D611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id-ID" sz="180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8" name="îṣļîḑé-Rectangle 9"/>
          <p:cNvSpPr/>
          <p:nvPr/>
        </p:nvSpPr>
        <p:spPr>
          <a:xfrm>
            <a:off x="6435743" y="4603317"/>
            <a:ext cx="821009" cy="821009"/>
          </a:xfrm>
          <a:prstGeom prst="rect">
            <a:avLst/>
          </a:prstGeom>
          <a:noFill/>
          <a:ln w="15875">
            <a:gradFill>
              <a:gsLst>
                <a:gs pos="0">
                  <a:srgbClr val="EAD074"/>
                </a:gs>
                <a:gs pos="44000">
                  <a:srgbClr val="9D611F"/>
                </a:gs>
                <a:gs pos="73000">
                  <a:srgbClr val="EAD074"/>
                </a:gs>
                <a:gs pos="100000">
                  <a:srgbClr val="9D611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id-ID" sz="180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1" name="îṣļîḑé-Freeform 14"/>
          <p:cNvSpPr>
            <a:spLocks/>
          </p:cNvSpPr>
          <p:nvPr/>
        </p:nvSpPr>
        <p:spPr bwMode="auto">
          <a:xfrm>
            <a:off x="1330867" y="4810423"/>
            <a:ext cx="407774" cy="406798"/>
          </a:xfrm>
          <a:custGeom>
            <a:avLst/>
            <a:gdLst>
              <a:gd name="T0" fmla="*/ 161 w 177"/>
              <a:gd name="T1" fmla="*/ 88 h 176"/>
              <a:gd name="T2" fmla="*/ 177 w 177"/>
              <a:gd name="T3" fmla="*/ 64 h 176"/>
              <a:gd name="T4" fmla="*/ 168 w 177"/>
              <a:gd name="T5" fmla="*/ 42 h 176"/>
              <a:gd name="T6" fmla="*/ 139 w 177"/>
              <a:gd name="T7" fmla="*/ 37 h 176"/>
              <a:gd name="T8" fmla="*/ 134 w 177"/>
              <a:gd name="T9" fmla="*/ 9 h 176"/>
              <a:gd name="T10" fmla="*/ 112 w 177"/>
              <a:gd name="T11" fmla="*/ 0 h 176"/>
              <a:gd name="T12" fmla="*/ 89 w 177"/>
              <a:gd name="T13" fmla="*/ 16 h 176"/>
              <a:gd name="T14" fmla="*/ 65 w 177"/>
              <a:gd name="T15" fmla="*/ 0 h 176"/>
              <a:gd name="T16" fmla="*/ 43 w 177"/>
              <a:gd name="T17" fmla="*/ 9 h 176"/>
              <a:gd name="T18" fmla="*/ 38 w 177"/>
              <a:gd name="T19" fmla="*/ 37 h 176"/>
              <a:gd name="T20" fmla="*/ 10 w 177"/>
              <a:gd name="T21" fmla="*/ 42 h 176"/>
              <a:gd name="T22" fmla="*/ 0 w 177"/>
              <a:gd name="T23" fmla="*/ 64 h 176"/>
              <a:gd name="T24" fmla="*/ 17 w 177"/>
              <a:gd name="T25" fmla="*/ 88 h 176"/>
              <a:gd name="T26" fmla="*/ 0 w 177"/>
              <a:gd name="T27" fmla="*/ 111 h 176"/>
              <a:gd name="T28" fmla="*/ 10 w 177"/>
              <a:gd name="T29" fmla="*/ 134 h 176"/>
              <a:gd name="T30" fmla="*/ 38 w 177"/>
              <a:gd name="T31" fmla="*/ 139 h 176"/>
              <a:gd name="T32" fmla="*/ 43 w 177"/>
              <a:gd name="T33" fmla="*/ 167 h 176"/>
              <a:gd name="T34" fmla="*/ 65 w 177"/>
              <a:gd name="T35" fmla="*/ 176 h 176"/>
              <a:gd name="T36" fmla="*/ 89 w 177"/>
              <a:gd name="T37" fmla="*/ 160 h 176"/>
              <a:gd name="T38" fmla="*/ 112 w 177"/>
              <a:gd name="T39" fmla="*/ 176 h 176"/>
              <a:gd name="T40" fmla="*/ 134 w 177"/>
              <a:gd name="T41" fmla="*/ 167 h 176"/>
              <a:gd name="T42" fmla="*/ 139 w 177"/>
              <a:gd name="T43" fmla="*/ 139 h 176"/>
              <a:gd name="T44" fmla="*/ 168 w 177"/>
              <a:gd name="T45" fmla="*/ 134 h 176"/>
              <a:gd name="T46" fmla="*/ 177 w 177"/>
              <a:gd name="T47" fmla="*/ 111 h 176"/>
              <a:gd name="T48" fmla="*/ 161 w 177"/>
              <a:gd name="T49" fmla="*/ 88 h 176"/>
              <a:gd name="T50" fmla="*/ 89 w 177"/>
              <a:gd name="T51" fmla="*/ 132 h 176"/>
              <a:gd name="T52" fmla="*/ 45 w 177"/>
              <a:gd name="T53" fmla="*/ 88 h 176"/>
              <a:gd name="T54" fmla="*/ 89 w 177"/>
              <a:gd name="T55" fmla="*/ 44 h 176"/>
              <a:gd name="T56" fmla="*/ 133 w 177"/>
              <a:gd name="T57" fmla="*/ 88 h 176"/>
              <a:gd name="T58" fmla="*/ 89 w 177"/>
              <a:gd name="T59" fmla="*/ 132 h 176"/>
              <a:gd name="T60" fmla="*/ 89 w 177"/>
              <a:gd name="T61" fmla="*/ 48 h 176"/>
              <a:gd name="T62" fmla="*/ 49 w 177"/>
              <a:gd name="T63" fmla="*/ 88 h 176"/>
              <a:gd name="T64" fmla="*/ 89 w 177"/>
              <a:gd name="T65" fmla="*/ 128 h 176"/>
              <a:gd name="T66" fmla="*/ 128 w 177"/>
              <a:gd name="T67" fmla="*/ 88 h 176"/>
              <a:gd name="T68" fmla="*/ 89 w 177"/>
              <a:gd name="T69" fmla="*/ 48 h 176"/>
              <a:gd name="T70" fmla="*/ 89 w 177"/>
              <a:gd name="T71" fmla="*/ 115 h 176"/>
              <a:gd name="T72" fmla="*/ 62 w 177"/>
              <a:gd name="T73" fmla="*/ 88 h 176"/>
              <a:gd name="T74" fmla="*/ 89 w 177"/>
              <a:gd name="T75" fmla="*/ 61 h 176"/>
              <a:gd name="T76" fmla="*/ 115 w 177"/>
              <a:gd name="T77" fmla="*/ 88 h 176"/>
              <a:gd name="T78" fmla="*/ 89 w 177"/>
              <a:gd name="T79" fmla="*/ 11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7" h="176">
                <a:moveTo>
                  <a:pt x="161" y="88"/>
                </a:moveTo>
                <a:cubicBezTo>
                  <a:pt x="161" y="77"/>
                  <a:pt x="167" y="68"/>
                  <a:pt x="177" y="64"/>
                </a:cubicBezTo>
                <a:cubicBezTo>
                  <a:pt x="175" y="56"/>
                  <a:pt x="172" y="49"/>
                  <a:pt x="168" y="42"/>
                </a:cubicBezTo>
                <a:cubicBezTo>
                  <a:pt x="158" y="46"/>
                  <a:pt x="147" y="45"/>
                  <a:pt x="139" y="37"/>
                </a:cubicBezTo>
                <a:cubicBezTo>
                  <a:pt x="132" y="29"/>
                  <a:pt x="130" y="18"/>
                  <a:pt x="134" y="9"/>
                </a:cubicBezTo>
                <a:cubicBezTo>
                  <a:pt x="128" y="5"/>
                  <a:pt x="120" y="2"/>
                  <a:pt x="112" y="0"/>
                </a:cubicBezTo>
                <a:cubicBezTo>
                  <a:pt x="109" y="9"/>
                  <a:pt x="100" y="16"/>
                  <a:pt x="89" y="16"/>
                </a:cubicBezTo>
                <a:cubicBezTo>
                  <a:pt x="78" y="16"/>
                  <a:pt x="69" y="9"/>
                  <a:pt x="65" y="0"/>
                </a:cubicBezTo>
                <a:cubicBezTo>
                  <a:pt x="57" y="2"/>
                  <a:pt x="50" y="5"/>
                  <a:pt x="43" y="9"/>
                </a:cubicBezTo>
                <a:cubicBezTo>
                  <a:pt x="47" y="18"/>
                  <a:pt x="46" y="29"/>
                  <a:pt x="38" y="37"/>
                </a:cubicBezTo>
                <a:cubicBezTo>
                  <a:pt x="30" y="45"/>
                  <a:pt x="19" y="46"/>
                  <a:pt x="10" y="42"/>
                </a:cubicBezTo>
                <a:cubicBezTo>
                  <a:pt x="6" y="49"/>
                  <a:pt x="3" y="56"/>
                  <a:pt x="0" y="64"/>
                </a:cubicBezTo>
                <a:cubicBezTo>
                  <a:pt x="10" y="68"/>
                  <a:pt x="17" y="77"/>
                  <a:pt x="17" y="88"/>
                </a:cubicBezTo>
                <a:cubicBezTo>
                  <a:pt x="17" y="99"/>
                  <a:pt x="10" y="108"/>
                  <a:pt x="0" y="111"/>
                </a:cubicBezTo>
                <a:cubicBezTo>
                  <a:pt x="3" y="119"/>
                  <a:pt x="6" y="127"/>
                  <a:pt x="10" y="134"/>
                </a:cubicBezTo>
                <a:cubicBezTo>
                  <a:pt x="19" y="129"/>
                  <a:pt x="30" y="131"/>
                  <a:pt x="38" y="139"/>
                </a:cubicBezTo>
                <a:cubicBezTo>
                  <a:pt x="46" y="146"/>
                  <a:pt x="47" y="158"/>
                  <a:pt x="43" y="167"/>
                </a:cubicBezTo>
                <a:cubicBezTo>
                  <a:pt x="50" y="171"/>
                  <a:pt x="57" y="174"/>
                  <a:pt x="65" y="176"/>
                </a:cubicBezTo>
                <a:cubicBezTo>
                  <a:pt x="69" y="166"/>
                  <a:pt x="78" y="160"/>
                  <a:pt x="89" y="160"/>
                </a:cubicBezTo>
                <a:cubicBezTo>
                  <a:pt x="100" y="160"/>
                  <a:pt x="109" y="166"/>
                  <a:pt x="112" y="176"/>
                </a:cubicBezTo>
                <a:cubicBezTo>
                  <a:pt x="120" y="174"/>
                  <a:pt x="128" y="171"/>
                  <a:pt x="134" y="167"/>
                </a:cubicBezTo>
                <a:cubicBezTo>
                  <a:pt x="130" y="158"/>
                  <a:pt x="132" y="146"/>
                  <a:pt x="139" y="139"/>
                </a:cubicBezTo>
                <a:cubicBezTo>
                  <a:pt x="147" y="131"/>
                  <a:pt x="158" y="129"/>
                  <a:pt x="168" y="134"/>
                </a:cubicBezTo>
                <a:cubicBezTo>
                  <a:pt x="172" y="127"/>
                  <a:pt x="175" y="119"/>
                  <a:pt x="177" y="111"/>
                </a:cubicBezTo>
                <a:cubicBezTo>
                  <a:pt x="167" y="108"/>
                  <a:pt x="161" y="99"/>
                  <a:pt x="161" y="88"/>
                </a:cubicBezTo>
                <a:moveTo>
                  <a:pt x="89" y="132"/>
                </a:moveTo>
                <a:cubicBezTo>
                  <a:pt x="64" y="132"/>
                  <a:pt x="45" y="112"/>
                  <a:pt x="45" y="88"/>
                </a:cubicBezTo>
                <a:cubicBezTo>
                  <a:pt x="45" y="64"/>
                  <a:pt x="64" y="44"/>
                  <a:pt x="89" y="44"/>
                </a:cubicBezTo>
                <a:cubicBezTo>
                  <a:pt x="113" y="44"/>
                  <a:pt x="133" y="64"/>
                  <a:pt x="133" y="88"/>
                </a:cubicBezTo>
                <a:cubicBezTo>
                  <a:pt x="133" y="112"/>
                  <a:pt x="113" y="132"/>
                  <a:pt x="89" y="132"/>
                </a:cubicBezTo>
                <a:moveTo>
                  <a:pt x="89" y="48"/>
                </a:moveTo>
                <a:cubicBezTo>
                  <a:pt x="67" y="48"/>
                  <a:pt x="49" y="66"/>
                  <a:pt x="49" y="88"/>
                </a:cubicBezTo>
                <a:cubicBezTo>
                  <a:pt x="49" y="110"/>
                  <a:pt x="67" y="128"/>
                  <a:pt x="89" y="128"/>
                </a:cubicBezTo>
                <a:cubicBezTo>
                  <a:pt x="111" y="128"/>
                  <a:pt x="128" y="110"/>
                  <a:pt x="128" y="88"/>
                </a:cubicBezTo>
                <a:cubicBezTo>
                  <a:pt x="128" y="66"/>
                  <a:pt x="111" y="48"/>
                  <a:pt x="89" y="48"/>
                </a:cubicBezTo>
                <a:moveTo>
                  <a:pt x="89" y="115"/>
                </a:moveTo>
                <a:cubicBezTo>
                  <a:pt x="74" y="115"/>
                  <a:pt x="62" y="103"/>
                  <a:pt x="62" y="88"/>
                </a:cubicBezTo>
                <a:cubicBezTo>
                  <a:pt x="62" y="73"/>
                  <a:pt x="74" y="61"/>
                  <a:pt x="89" y="61"/>
                </a:cubicBezTo>
                <a:cubicBezTo>
                  <a:pt x="103" y="61"/>
                  <a:pt x="115" y="73"/>
                  <a:pt x="115" y="88"/>
                </a:cubicBezTo>
                <a:cubicBezTo>
                  <a:pt x="115" y="103"/>
                  <a:pt x="103" y="115"/>
                  <a:pt x="89" y="115"/>
                </a:cubicBezTo>
              </a:path>
            </a:pathLst>
          </a:custGeom>
          <a:gradFill>
            <a:gsLst>
              <a:gs pos="0">
                <a:srgbClr val="EAD074"/>
              </a:gs>
              <a:gs pos="44000">
                <a:srgbClr val="9D611F"/>
              </a:gs>
              <a:gs pos="73000">
                <a:srgbClr val="EAD074"/>
              </a:gs>
              <a:gs pos="100000">
                <a:srgbClr val="9D611F"/>
              </a:gs>
            </a:gsLst>
            <a:lin ang="5400000" scaled="1"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80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2" name="îṣļîḑé-Freeform 39"/>
          <p:cNvSpPr>
            <a:spLocks/>
          </p:cNvSpPr>
          <p:nvPr/>
        </p:nvSpPr>
        <p:spPr bwMode="auto">
          <a:xfrm>
            <a:off x="6689186" y="2334222"/>
            <a:ext cx="314122" cy="464355"/>
          </a:xfrm>
          <a:custGeom>
            <a:avLst/>
            <a:gdLst>
              <a:gd name="T0" fmla="*/ 128 w 136"/>
              <a:gd name="T1" fmla="*/ 185 h 201"/>
              <a:gd name="T2" fmla="*/ 117 w 136"/>
              <a:gd name="T3" fmla="*/ 177 h 201"/>
              <a:gd name="T4" fmla="*/ 117 w 136"/>
              <a:gd name="T5" fmla="*/ 155 h 201"/>
              <a:gd name="T6" fmla="*/ 126 w 136"/>
              <a:gd name="T7" fmla="*/ 150 h 201"/>
              <a:gd name="T8" fmla="*/ 110 w 136"/>
              <a:gd name="T9" fmla="*/ 142 h 201"/>
              <a:gd name="T10" fmla="*/ 111 w 136"/>
              <a:gd name="T11" fmla="*/ 103 h 201"/>
              <a:gd name="T12" fmla="*/ 112 w 136"/>
              <a:gd name="T13" fmla="*/ 91 h 201"/>
              <a:gd name="T14" fmla="*/ 42 w 136"/>
              <a:gd name="T15" fmla="*/ 6 h 201"/>
              <a:gd name="T16" fmla="*/ 9 w 136"/>
              <a:gd name="T17" fmla="*/ 22 h 201"/>
              <a:gd name="T18" fmla="*/ 8 w 136"/>
              <a:gd name="T19" fmla="*/ 33 h 201"/>
              <a:gd name="T20" fmla="*/ 22 w 136"/>
              <a:gd name="T21" fmla="*/ 30 h 201"/>
              <a:gd name="T22" fmla="*/ 22 w 136"/>
              <a:gd name="T23" fmla="*/ 30 h 201"/>
              <a:gd name="T24" fmla="*/ 10 w 136"/>
              <a:gd name="T25" fmla="*/ 55 h 201"/>
              <a:gd name="T26" fmla="*/ 3 w 136"/>
              <a:gd name="T27" fmla="*/ 78 h 201"/>
              <a:gd name="T28" fmla="*/ 19 w 136"/>
              <a:gd name="T29" fmla="*/ 84 h 201"/>
              <a:gd name="T30" fmla="*/ 33 w 136"/>
              <a:gd name="T31" fmla="*/ 69 h 201"/>
              <a:gd name="T32" fmla="*/ 44 w 136"/>
              <a:gd name="T33" fmla="*/ 90 h 201"/>
              <a:gd name="T34" fmla="*/ 20 w 136"/>
              <a:gd name="T35" fmla="*/ 124 h 201"/>
              <a:gd name="T36" fmla="*/ 23 w 136"/>
              <a:gd name="T37" fmla="*/ 135 h 201"/>
              <a:gd name="T38" fmla="*/ 25 w 136"/>
              <a:gd name="T39" fmla="*/ 137 h 201"/>
              <a:gd name="T40" fmla="*/ 27 w 136"/>
              <a:gd name="T41" fmla="*/ 139 h 201"/>
              <a:gd name="T42" fmla="*/ 29 w 136"/>
              <a:gd name="T43" fmla="*/ 141 h 201"/>
              <a:gd name="T44" fmla="*/ 30 w 136"/>
              <a:gd name="T45" fmla="*/ 142 h 201"/>
              <a:gd name="T46" fmla="*/ 23 w 136"/>
              <a:gd name="T47" fmla="*/ 142 h 201"/>
              <a:gd name="T48" fmla="*/ 11 w 136"/>
              <a:gd name="T49" fmla="*/ 150 h 201"/>
              <a:gd name="T50" fmla="*/ 13 w 136"/>
              <a:gd name="T51" fmla="*/ 154 h 201"/>
              <a:gd name="T52" fmla="*/ 16 w 136"/>
              <a:gd name="T53" fmla="*/ 155 h 201"/>
              <a:gd name="T54" fmla="*/ 20 w 136"/>
              <a:gd name="T55" fmla="*/ 155 h 201"/>
              <a:gd name="T56" fmla="*/ 20 w 136"/>
              <a:gd name="T57" fmla="*/ 177 h 201"/>
              <a:gd name="T58" fmla="*/ 20 w 136"/>
              <a:gd name="T59" fmla="*/ 177 h 201"/>
              <a:gd name="T60" fmla="*/ 9 w 136"/>
              <a:gd name="T61" fmla="*/ 187 h 201"/>
              <a:gd name="T62" fmla="*/ 7 w 136"/>
              <a:gd name="T63" fmla="*/ 189 h 201"/>
              <a:gd name="T64" fmla="*/ 6 w 136"/>
              <a:gd name="T65" fmla="*/ 190 h 201"/>
              <a:gd name="T66" fmla="*/ 5 w 136"/>
              <a:gd name="T67" fmla="*/ 190 h 201"/>
              <a:gd name="T68" fmla="*/ 4 w 136"/>
              <a:gd name="T69" fmla="*/ 191 h 201"/>
              <a:gd name="T70" fmla="*/ 4 w 136"/>
              <a:gd name="T71" fmla="*/ 191 h 201"/>
              <a:gd name="T72" fmla="*/ 3 w 136"/>
              <a:gd name="T73" fmla="*/ 193 h 201"/>
              <a:gd name="T74" fmla="*/ 2 w 136"/>
              <a:gd name="T75" fmla="*/ 193 h 201"/>
              <a:gd name="T76" fmla="*/ 2 w 136"/>
              <a:gd name="T77" fmla="*/ 194 h 201"/>
              <a:gd name="T78" fmla="*/ 2 w 136"/>
              <a:gd name="T79" fmla="*/ 195 h 201"/>
              <a:gd name="T80" fmla="*/ 2 w 136"/>
              <a:gd name="T81" fmla="*/ 197 h 201"/>
              <a:gd name="T82" fmla="*/ 2 w 136"/>
              <a:gd name="T83" fmla="*/ 198 h 201"/>
              <a:gd name="T84" fmla="*/ 2 w 136"/>
              <a:gd name="T85" fmla="*/ 199 h 201"/>
              <a:gd name="T86" fmla="*/ 3 w 136"/>
              <a:gd name="T87" fmla="*/ 200 h 201"/>
              <a:gd name="T88" fmla="*/ 6 w 136"/>
              <a:gd name="T89" fmla="*/ 201 h 201"/>
              <a:gd name="T90" fmla="*/ 52 w 136"/>
              <a:gd name="T91" fmla="*/ 201 h 201"/>
              <a:gd name="T92" fmla="*/ 136 w 136"/>
              <a:gd name="T93" fmla="*/ 196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6" h="201">
                <a:moveTo>
                  <a:pt x="128" y="188"/>
                </a:moveTo>
                <a:cubicBezTo>
                  <a:pt x="128" y="187"/>
                  <a:pt x="128" y="187"/>
                  <a:pt x="128" y="185"/>
                </a:cubicBezTo>
                <a:cubicBezTo>
                  <a:pt x="128" y="182"/>
                  <a:pt x="124" y="177"/>
                  <a:pt x="117" y="177"/>
                </a:cubicBezTo>
                <a:cubicBezTo>
                  <a:pt x="117" y="177"/>
                  <a:pt x="117" y="177"/>
                  <a:pt x="117" y="177"/>
                </a:cubicBezTo>
                <a:cubicBezTo>
                  <a:pt x="115" y="174"/>
                  <a:pt x="111" y="170"/>
                  <a:pt x="111" y="165"/>
                </a:cubicBezTo>
                <a:cubicBezTo>
                  <a:pt x="111" y="161"/>
                  <a:pt x="115" y="157"/>
                  <a:pt x="117" y="155"/>
                </a:cubicBezTo>
                <a:cubicBezTo>
                  <a:pt x="120" y="155"/>
                  <a:pt x="121" y="155"/>
                  <a:pt x="122" y="155"/>
                </a:cubicBezTo>
                <a:cubicBezTo>
                  <a:pt x="123" y="155"/>
                  <a:pt x="126" y="154"/>
                  <a:pt x="126" y="150"/>
                </a:cubicBezTo>
                <a:cubicBezTo>
                  <a:pt x="126" y="147"/>
                  <a:pt x="122" y="142"/>
                  <a:pt x="114" y="142"/>
                </a:cubicBezTo>
                <a:cubicBezTo>
                  <a:pt x="113" y="142"/>
                  <a:pt x="112" y="142"/>
                  <a:pt x="110" y="142"/>
                </a:cubicBezTo>
                <a:cubicBezTo>
                  <a:pt x="123" y="132"/>
                  <a:pt x="123" y="132"/>
                  <a:pt x="123" y="132"/>
                </a:cubicBezTo>
                <a:cubicBezTo>
                  <a:pt x="123" y="132"/>
                  <a:pt x="111" y="115"/>
                  <a:pt x="111" y="103"/>
                </a:cubicBezTo>
                <a:cubicBezTo>
                  <a:pt x="111" y="103"/>
                  <a:pt x="111" y="103"/>
                  <a:pt x="111" y="102"/>
                </a:cubicBezTo>
                <a:cubicBezTo>
                  <a:pt x="111" y="99"/>
                  <a:pt x="111" y="95"/>
                  <a:pt x="112" y="91"/>
                </a:cubicBezTo>
                <a:cubicBezTo>
                  <a:pt x="112" y="79"/>
                  <a:pt x="113" y="53"/>
                  <a:pt x="102" y="33"/>
                </a:cubicBezTo>
                <a:cubicBezTo>
                  <a:pt x="91" y="12"/>
                  <a:pt x="69" y="0"/>
                  <a:pt x="42" y="6"/>
                </a:cubicBezTo>
                <a:cubicBezTo>
                  <a:pt x="30" y="9"/>
                  <a:pt x="21" y="16"/>
                  <a:pt x="16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11" y="23"/>
                  <a:pt x="12" y="24"/>
                  <a:pt x="13" y="25"/>
                </a:cubicBezTo>
                <a:cubicBezTo>
                  <a:pt x="9" y="29"/>
                  <a:pt x="8" y="33"/>
                  <a:pt x="8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2" y="31"/>
                  <a:pt x="22" y="30"/>
                  <a:pt x="22" y="30"/>
                </a:cubicBezTo>
                <a:cubicBezTo>
                  <a:pt x="21" y="29"/>
                  <a:pt x="20" y="29"/>
                  <a:pt x="19" y="28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13" y="43"/>
                  <a:pt x="12" y="44"/>
                </a:cubicBezTo>
                <a:cubicBezTo>
                  <a:pt x="12" y="45"/>
                  <a:pt x="12" y="52"/>
                  <a:pt x="10" y="55"/>
                </a:cubicBezTo>
                <a:cubicBezTo>
                  <a:pt x="9" y="57"/>
                  <a:pt x="2" y="69"/>
                  <a:pt x="1" y="70"/>
                </a:cubicBezTo>
                <a:cubicBezTo>
                  <a:pt x="0" y="71"/>
                  <a:pt x="2" y="75"/>
                  <a:pt x="3" y="78"/>
                </a:cubicBezTo>
                <a:cubicBezTo>
                  <a:pt x="5" y="81"/>
                  <a:pt x="7" y="82"/>
                  <a:pt x="9" y="82"/>
                </a:cubicBezTo>
                <a:cubicBezTo>
                  <a:pt x="12" y="83"/>
                  <a:pt x="18" y="84"/>
                  <a:pt x="19" y="84"/>
                </a:cubicBezTo>
                <a:cubicBezTo>
                  <a:pt x="20" y="85"/>
                  <a:pt x="24" y="83"/>
                  <a:pt x="25" y="82"/>
                </a:cubicBezTo>
                <a:cubicBezTo>
                  <a:pt x="26" y="81"/>
                  <a:pt x="29" y="72"/>
                  <a:pt x="33" y="69"/>
                </a:cubicBezTo>
                <a:cubicBezTo>
                  <a:pt x="37" y="66"/>
                  <a:pt x="43" y="65"/>
                  <a:pt x="47" y="64"/>
                </a:cubicBezTo>
                <a:cubicBezTo>
                  <a:pt x="48" y="68"/>
                  <a:pt x="49" y="82"/>
                  <a:pt x="44" y="90"/>
                </a:cubicBezTo>
                <a:cubicBezTo>
                  <a:pt x="36" y="103"/>
                  <a:pt x="23" y="117"/>
                  <a:pt x="20" y="123"/>
                </a:cubicBezTo>
                <a:cubicBezTo>
                  <a:pt x="20" y="123"/>
                  <a:pt x="20" y="123"/>
                  <a:pt x="20" y="124"/>
                </a:cubicBezTo>
                <a:cubicBezTo>
                  <a:pt x="17" y="129"/>
                  <a:pt x="18" y="133"/>
                  <a:pt x="18" y="133"/>
                </a:cubicBezTo>
                <a:cubicBezTo>
                  <a:pt x="18" y="133"/>
                  <a:pt x="21" y="134"/>
                  <a:pt x="23" y="135"/>
                </a:cubicBezTo>
                <a:cubicBezTo>
                  <a:pt x="24" y="136"/>
                  <a:pt x="25" y="136"/>
                  <a:pt x="25" y="13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6" y="137"/>
                  <a:pt x="27" y="138"/>
                  <a:pt x="27" y="139"/>
                </a:cubicBezTo>
                <a:cubicBezTo>
                  <a:pt x="27" y="139"/>
                  <a:pt x="27" y="139"/>
                  <a:pt x="27" y="139"/>
                </a:cubicBezTo>
                <a:cubicBezTo>
                  <a:pt x="28" y="139"/>
                  <a:pt x="28" y="140"/>
                  <a:pt x="28" y="140"/>
                </a:cubicBezTo>
                <a:cubicBezTo>
                  <a:pt x="29" y="140"/>
                  <a:pt x="29" y="140"/>
                  <a:pt x="29" y="141"/>
                </a:cubicBezTo>
                <a:cubicBezTo>
                  <a:pt x="29" y="141"/>
                  <a:pt x="29" y="142"/>
                  <a:pt x="30" y="142"/>
                </a:cubicBezTo>
                <a:cubicBezTo>
                  <a:pt x="30" y="142"/>
                  <a:pt x="30" y="142"/>
                  <a:pt x="30" y="142"/>
                </a:cubicBezTo>
                <a:cubicBezTo>
                  <a:pt x="27" y="142"/>
                  <a:pt x="25" y="142"/>
                  <a:pt x="24" y="142"/>
                </a:cubicBezTo>
                <a:cubicBezTo>
                  <a:pt x="23" y="142"/>
                  <a:pt x="23" y="142"/>
                  <a:pt x="23" y="142"/>
                </a:cubicBezTo>
                <a:cubicBezTo>
                  <a:pt x="20" y="142"/>
                  <a:pt x="17" y="143"/>
                  <a:pt x="15" y="145"/>
                </a:cubicBezTo>
                <a:cubicBezTo>
                  <a:pt x="12" y="146"/>
                  <a:pt x="11" y="149"/>
                  <a:pt x="11" y="150"/>
                </a:cubicBezTo>
                <a:cubicBezTo>
                  <a:pt x="11" y="152"/>
                  <a:pt x="12" y="154"/>
                  <a:pt x="13" y="154"/>
                </a:cubicBezTo>
                <a:cubicBezTo>
                  <a:pt x="13" y="154"/>
                  <a:pt x="13" y="154"/>
                  <a:pt x="13" y="154"/>
                </a:cubicBezTo>
                <a:cubicBezTo>
                  <a:pt x="14" y="155"/>
                  <a:pt x="15" y="155"/>
                  <a:pt x="16" y="155"/>
                </a:cubicBezTo>
                <a:cubicBezTo>
                  <a:pt x="16" y="155"/>
                  <a:pt x="16" y="155"/>
                  <a:pt x="16" y="155"/>
                </a:cubicBezTo>
                <a:cubicBezTo>
                  <a:pt x="16" y="155"/>
                  <a:pt x="16" y="155"/>
                  <a:pt x="16" y="155"/>
                </a:cubicBezTo>
                <a:cubicBezTo>
                  <a:pt x="16" y="155"/>
                  <a:pt x="18" y="155"/>
                  <a:pt x="20" y="155"/>
                </a:cubicBezTo>
                <a:cubicBezTo>
                  <a:pt x="23" y="157"/>
                  <a:pt x="26" y="161"/>
                  <a:pt x="26" y="165"/>
                </a:cubicBezTo>
                <a:cubicBezTo>
                  <a:pt x="26" y="170"/>
                  <a:pt x="23" y="174"/>
                  <a:pt x="20" y="177"/>
                </a:cubicBezTo>
                <a:cubicBezTo>
                  <a:pt x="20" y="177"/>
                  <a:pt x="20" y="177"/>
                  <a:pt x="20" y="177"/>
                </a:cubicBezTo>
                <a:cubicBezTo>
                  <a:pt x="20" y="177"/>
                  <a:pt x="20" y="177"/>
                  <a:pt x="20" y="177"/>
                </a:cubicBezTo>
                <a:cubicBezTo>
                  <a:pt x="14" y="177"/>
                  <a:pt x="9" y="182"/>
                  <a:pt x="9" y="185"/>
                </a:cubicBezTo>
                <a:cubicBezTo>
                  <a:pt x="9" y="186"/>
                  <a:pt x="9" y="187"/>
                  <a:pt x="9" y="187"/>
                </a:cubicBezTo>
                <a:cubicBezTo>
                  <a:pt x="10" y="187"/>
                  <a:pt x="10" y="188"/>
                  <a:pt x="10" y="188"/>
                </a:cubicBezTo>
                <a:cubicBezTo>
                  <a:pt x="9" y="188"/>
                  <a:pt x="8" y="189"/>
                  <a:pt x="7" y="189"/>
                </a:cubicBezTo>
                <a:cubicBezTo>
                  <a:pt x="6" y="189"/>
                  <a:pt x="6" y="189"/>
                  <a:pt x="6" y="189"/>
                </a:cubicBezTo>
                <a:cubicBezTo>
                  <a:pt x="6" y="190"/>
                  <a:pt x="6" y="190"/>
                  <a:pt x="6" y="190"/>
                </a:cubicBezTo>
                <a:cubicBezTo>
                  <a:pt x="6" y="190"/>
                  <a:pt x="6" y="190"/>
                  <a:pt x="6" y="190"/>
                </a:cubicBezTo>
                <a:cubicBezTo>
                  <a:pt x="6" y="190"/>
                  <a:pt x="5" y="190"/>
                  <a:pt x="5" y="190"/>
                </a:cubicBezTo>
                <a:cubicBezTo>
                  <a:pt x="5" y="190"/>
                  <a:pt x="5" y="190"/>
                  <a:pt x="5" y="190"/>
                </a:cubicBezTo>
                <a:cubicBezTo>
                  <a:pt x="5" y="190"/>
                  <a:pt x="5" y="191"/>
                  <a:pt x="4" y="191"/>
                </a:cubicBezTo>
                <a:cubicBezTo>
                  <a:pt x="4" y="191"/>
                  <a:pt x="4" y="191"/>
                  <a:pt x="4" y="191"/>
                </a:cubicBezTo>
                <a:cubicBezTo>
                  <a:pt x="4" y="191"/>
                  <a:pt x="4" y="191"/>
                  <a:pt x="4" y="191"/>
                </a:cubicBezTo>
                <a:cubicBezTo>
                  <a:pt x="3" y="192"/>
                  <a:pt x="3" y="192"/>
                  <a:pt x="3" y="192"/>
                </a:cubicBezTo>
                <a:cubicBezTo>
                  <a:pt x="3" y="192"/>
                  <a:pt x="3" y="192"/>
                  <a:pt x="3" y="193"/>
                </a:cubicBezTo>
                <a:cubicBezTo>
                  <a:pt x="3" y="193"/>
                  <a:pt x="3" y="193"/>
                  <a:pt x="2" y="193"/>
                </a:cubicBezTo>
                <a:cubicBezTo>
                  <a:pt x="2" y="193"/>
                  <a:pt x="2" y="193"/>
                  <a:pt x="2" y="193"/>
                </a:cubicBezTo>
                <a:cubicBezTo>
                  <a:pt x="2" y="193"/>
                  <a:pt x="2" y="194"/>
                  <a:pt x="2" y="194"/>
                </a:cubicBezTo>
                <a:cubicBezTo>
                  <a:pt x="2" y="194"/>
                  <a:pt x="2" y="194"/>
                  <a:pt x="2" y="194"/>
                </a:cubicBezTo>
                <a:cubicBezTo>
                  <a:pt x="2" y="194"/>
                  <a:pt x="2" y="194"/>
                  <a:pt x="2" y="195"/>
                </a:cubicBezTo>
                <a:cubicBezTo>
                  <a:pt x="2" y="195"/>
                  <a:pt x="2" y="195"/>
                  <a:pt x="2" y="195"/>
                </a:cubicBezTo>
                <a:cubicBezTo>
                  <a:pt x="1" y="195"/>
                  <a:pt x="1" y="196"/>
                  <a:pt x="1" y="196"/>
                </a:cubicBezTo>
                <a:cubicBezTo>
                  <a:pt x="1" y="196"/>
                  <a:pt x="2" y="197"/>
                  <a:pt x="2" y="197"/>
                </a:cubicBezTo>
                <a:cubicBezTo>
                  <a:pt x="2" y="197"/>
                  <a:pt x="2" y="198"/>
                  <a:pt x="2" y="198"/>
                </a:cubicBezTo>
                <a:cubicBezTo>
                  <a:pt x="2" y="198"/>
                  <a:pt x="2" y="198"/>
                  <a:pt x="2" y="198"/>
                </a:cubicBezTo>
                <a:cubicBezTo>
                  <a:pt x="2" y="198"/>
                  <a:pt x="2" y="198"/>
                  <a:pt x="2" y="199"/>
                </a:cubicBezTo>
                <a:cubicBezTo>
                  <a:pt x="2" y="199"/>
                  <a:pt x="2" y="199"/>
                  <a:pt x="2" y="199"/>
                </a:cubicBezTo>
                <a:cubicBezTo>
                  <a:pt x="3" y="199"/>
                  <a:pt x="3" y="199"/>
                  <a:pt x="3" y="200"/>
                </a:cubicBezTo>
                <a:cubicBezTo>
                  <a:pt x="3" y="200"/>
                  <a:pt x="3" y="200"/>
                  <a:pt x="3" y="200"/>
                </a:cubicBezTo>
                <a:cubicBezTo>
                  <a:pt x="3" y="200"/>
                  <a:pt x="3" y="200"/>
                  <a:pt x="3" y="200"/>
                </a:cubicBezTo>
                <a:cubicBezTo>
                  <a:pt x="4" y="201"/>
                  <a:pt x="5" y="201"/>
                  <a:pt x="6" y="201"/>
                </a:cubicBezTo>
                <a:cubicBezTo>
                  <a:pt x="6" y="201"/>
                  <a:pt x="6" y="201"/>
                  <a:pt x="6" y="201"/>
                </a:cubicBezTo>
                <a:cubicBezTo>
                  <a:pt x="7" y="201"/>
                  <a:pt x="28" y="201"/>
                  <a:pt x="52" y="201"/>
                </a:cubicBezTo>
                <a:cubicBezTo>
                  <a:pt x="87" y="201"/>
                  <a:pt x="130" y="201"/>
                  <a:pt x="131" y="201"/>
                </a:cubicBezTo>
                <a:cubicBezTo>
                  <a:pt x="133" y="201"/>
                  <a:pt x="136" y="200"/>
                  <a:pt x="136" y="196"/>
                </a:cubicBezTo>
                <a:cubicBezTo>
                  <a:pt x="136" y="193"/>
                  <a:pt x="133" y="189"/>
                  <a:pt x="128" y="188"/>
                </a:cubicBezTo>
                <a:close/>
              </a:path>
            </a:pathLst>
          </a:custGeom>
          <a:gradFill>
            <a:gsLst>
              <a:gs pos="0">
                <a:srgbClr val="EAD074"/>
              </a:gs>
              <a:gs pos="44000">
                <a:srgbClr val="9D611F"/>
              </a:gs>
              <a:gs pos="73000">
                <a:srgbClr val="EAD074"/>
              </a:gs>
              <a:gs pos="100000">
                <a:srgbClr val="9D611F"/>
              </a:gs>
            </a:gsLst>
            <a:lin ang="5400000" scaled="1"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80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3" name="îṣļîḑé-Freeform 54"/>
          <p:cNvSpPr>
            <a:spLocks/>
          </p:cNvSpPr>
          <p:nvPr/>
        </p:nvSpPr>
        <p:spPr bwMode="auto">
          <a:xfrm>
            <a:off x="6681382" y="3575005"/>
            <a:ext cx="329730" cy="430211"/>
          </a:xfrm>
          <a:custGeom>
            <a:avLst/>
            <a:gdLst>
              <a:gd name="T0" fmla="*/ 108 w 143"/>
              <a:gd name="T1" fmla="*/ 72 h 186"/>
              <a:gd name="T2" fmla="*/ 100 w 143"/>
              <a:gd name="T3" fmla="*/ 96 h 186"/>
              <a:gd name="T4" fmla="*/ 92 w 143"/>
              <a:gd name="T5" fmla="*/ 71 h 186"/>
              <a:gd name="T6" fmla="*/ 88 w 143"/>
              <a:gd name="T7" fmla="*/ 65 h 186"/>
              <a:gd name="T8" fmla="*/ 86 w 143"/>
              <a:gd name="T9" fmla="*/ 76 h 186"/>
              <a:gd name="T10" fmla="*/ 70 w 143"/>
              <a:gd name="T11" fmla="*/ 76 h 186"/>
              <a:gd name="T12" fmla="*/ 73 w 143"/>
              <a:gd name="T13" fmla="*/ 60 h 186"/>
              <a:gd name="T14" fmla="*/ 45 w 143"/>
              <a:gd name="T15" fmla="*/ 60 h 186"/>
              <a:gd name="T16" fmla="*/ 0 w 143"/>
              <a:gd name="T17" fmla="*/ 143 h 186"/>
              <a:gd name="T18" fmla="*/ 28 w 143"/>
              <a:gd name="T19" fmla="*/ 186 h 186"/>
              <a:gd name="T20" fmla="*/ 143 w 143"/>
              <a:gd name="T21" fmla="*/ 158 h 186"/>
              <a:gd name="T22" fmla="*/ 133 w 143"/>
              <a:gd name="T23" fmla="*/ 105 h 186"/>
              <a:gd name="T24" fmla="*/ 78 w 143"/>
              <a:gd name="T25" fmla="*/ 171 h 186"/>
              <a:gd name="T26" fmla="*/ 65 w 143"/>
              <a:gd name="T27" fmla="*/ 162 h 186"/>
              <a:gd name="T28" fmla="*/ 52 w 143"/>
              <a:gd name="T29" fmla="*/ 156 h 186"/>
              <a:gd name="T30" fmla="*/ 60 w 143"/>
              <a:gd name="T31" fmla="*/ 146 h 186"/>
              <a:gd name="T32" fmla="*/ 77 w 143"/>
              <a:gd name="T33" fmla="*/ 145 h 186"/>
              <a:gd name="T34" fmla="*/ 53 w 143"/>
              <a:gd name="T35" fmla="*/ 120 h 186"/>
              <a:gd name="T36" fmla="*/ 66 w 143"/>
              <a:gd name="T37" fmla="*/ 94 h 186"/>
              <a:gd name="T38" fmla="*/ 78 w 143"/>
              <a:gd name="T39" fmla="*/ 103 h 186"/>
              <a:gd name="T40" fmla="*/ 90 w 143"/>
              <a:gd name="T41" fmla="*/ 107 h 186"/>
              <a:gd name="T42" fmla="*/ 82 w 143"/>
              <a:gd name="T43" fmla="*/ 118 h 186"/>
              <a:gd name="T44" fmla="*/ 68 w 143"/>
              <a:gd name="T45" fmla="*/ 119 h 186"/>
              <a:gd name="T46" fmla="*/ 91 w 143"/>
              <a:gd name="T47" fmla="*/ 144 h 186"/>
              <a:gd name="T48" fmla="*/ 45 w 143"/>
              <a:gd name="T49" fmla="*/ 42 h 186"/>
              <a:gd name="T50" fmla="*/ 50 w 143"/>
              <a:gd name="T51" fmla="*/ 9 h 186"/>
              <a:gd name="T52" fmla="*/ 93 w 143"/>
              <a:gd name="T53" fmla="*/ 9 h 186"/>
              <a:gd name="T54" fmla="*/ 98 w 143"/>
              <a:gd name="T55" fmla="*/ 42 h 186"/>
              <a:gd name="T56" fmla="*/ 100 w 143"/>
              <a:gd name="T57" fmla="*/ 56 h 186"/>
              <a:gd name="T58" fmla="*/ 104 w 143"/>
              <a:gd name="T59" fmla="*/ 71 h 186"/>
              <a:gd name="T60" fmla="*/ 100 w 143"/>
              <a:gd name="T61" fmla="*/ 92 h 186"/>
              <a:gd name="T62" fmla="*/ 96 w 143"/>
              <a:gd name="T63" fmla="*/ 71 h 186"/>
              <a:gd name="T64" fmla="*/ 88 w 143"/>
              <a:gd name="T65" fmla="*/ 61 h 186"/>
              <a:gd name="T66" fmla="*/ 82 w 143"/>
              <a:gd name="T67" fmla="*/ 71 h 186"/>
              <a:gd name="T68" fmla="*/ 78 w 143"/>
              <a:gd name="T69" fmla="*/ 80 h 186"/>
              <a:gd name="T70" fmla="*/ 74 w 143"/>
              <a:gd name="T71" fmla="*/ 71 h 186"/>
              <a:gd name="T72" fmla="*/ 44 w 143"/>
              <a:gd name="T73" fmla="*/ 56 h 186"/>
              <a:gd name="T74" fmla="*/ 44 w 143"/>
              <a:gd name="T75" fmla="*/ 48 h 186"/>
              <a:gd name="T76" fmla="*/ 88 w 143"/>
              <a:gd name="T77" fmla="*/ 45 h 186"/>
              <a:gd name="T78" fmla="*/ 100 w 143"/>
              <a:gd name="T79" fmla="*/ 48 h 186"/>
              <a:gd name="T80" fmla="*/ 100 w 143"/>
              <a:gd name="T81" fmla="*/ 5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3" h="186">
                <a:moveTo>
                  <a:pt x="133" y="105"/>
                </a:moveTo>
                <a:cubicBezTo>
                  <a:pt x="108" y="72"/>
                  <a:pt x="108" y="72"/>
                  <a:pt x="108" y="72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8" y="92"/>
                  <a:pt x="104" y="96"/>
                  <a:pt x="100" y="96"/>
                </a:cubicBezTo>
                <a:cubicBezTo>
                  <a:pt x="95" y="96"/>
                  <a:pt x="92" y="92"/>
                  <a:pt x="92" y="88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70"/>
                  <a:pt x="91" y="67"/>
                  <a:pt x="90" y="64"/>
                </a:cubicBezTo>
                <a:cubicBezTo>
                  <a:pt x="89" y="65"/>
                  <a:pt x="89" y="65"/>
                  <a:pt x="88" y="65"/>
                </a:cubicBezTo>
                <a:cubicBezTo>
                  <a:pt x="87" y="67"/>
                  <a:pt x="86" y="70"/>
                  <a:pt x="86" y="71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81"/>
                  <a:pt x="83" y="84"/>
                  <a:pt x="78" y="84"/>
                </a:cubicBezTo>
                <a:cubicBezTo>
                  <a:pt x="74" y="84"/>
                  <a:pt x="70" y="81"/>
                  <a:pt x="70" y="76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68"/>
                  <a:pt x="71" y="64"/>
                  <a:pt x="73" y="60"/>
                </a:cubicBezTo>
                <a:cubicBezTo>
                  <a:pt x="65" y="60"/>
                  <a:pt x="65" y="60"/>
                  <a:pt x="65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4" y="115"/>
                  <a:pt x="0" y="132"/>
                  <a:pt x="0" y="143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69"/>
                  <a:pt x="17" y="186"/>
                  <a:pt x="28" y="186"/>
                </a:cubicBezTo>
                <a:cubicBezTo>
                  <a:pt x="115" y="186"/>
                  <a:pt x="115" y="186"/>
                  <a:pt x="115" y="186"/>
                </a:cubicBezTo>
                <a:cubicBezTo>
                  <a:pt x="126" y="186"/>
                  <a:pt x="143" y="169"/>
                  <a:pt x="143" y="158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32"/>
                  <a:pt x="139" y="115"/>
                  <a:pt x="133" y="105"/>
                </a:cubicBezTo>
                <a:close/>
                <a:moveTo>
                  <a:pt x="78" y="161"/>
                </a:moveTo>
                <a:cubicBezTo>
                  <a:pt x="78" y="171"/>
                  <a:pt x="78" y="171"/>
                  <a:pt x="78" y="171"/>
                </a:cubicBezTo>
                <a:cubicBezTo>
                  <a:pt x="65" y="171"/>
                  <a:pt x="65" y="171"/>
                  <a:pt x="65" y="171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1" y="161"/>
                  <a:pt x="57" y="160"/>
                  <a:pt x="54" y="158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63" y="148"/>
                  <a:pt x="67" y="149"/>
                  <a:pt x="70" y="149"/>
                </a:cubicBezTo>
                <a:cubicBezTo>
                  <a:pt x="74" y="149"/>
                  <a:pt x="77" y="147"/>
                  <a:pt x="77" y="145"/>
                </a:cubicBezTo>
                <a:cubicBezTo>
                  <a:pt x="77" y="143"/>
                  <a:pt x="76" y="141"/>
                  <a:pt x="69" y="138"/>
                </a:cubicBezTo>
                <a:cubicBezTo>
                  <a:pt x="61" y="135"/>
                  <a:pt x="53" y="130"/>
                  <a:pt x="53" y="120"/>
                </a:cubicBezTo>
                <a:cubicBezTo>
                  <a:pt x="53" y="112"/>
                  <a:pt x="58" y="106"/>
                  <a:pt x="66" y="103"/>
                </a:cubicBezTo>
                <a:cubicBezTo>
                  <a:pt x="66" y="94"/>
                  <a:pt x="66" y="94"/>
                  <a:pt x="66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82" y="103"/>
                  <a:pt x="85" y="104"/>
                  <a:pt x="88" y="106"/>
                </a:cubicBezTo>
                <a:cubicBezTo>
                  <a:pt x="90" y="107"/>
                  <a:pt x="90" y="107"/>
                  <a:pt x="90" y="107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2" y="118"/>
                  <a:pt x="82" y="118"/>
                  <a:pt x="82" y="118"/>
                </a:cubicBezTo>
                <a:cubicBezTo>
                  <a:pt x="81" y="117"/>
                  <a:pt x="78" y="115"/>
                  <a:pt x="73" y="115"/>
                </a:cubicBezTo>
                <a:cubicBezTo>
                  <a:pt x="70" y="115"/>
                  <a:pt x="68" y="117"/>
                  <a:pt x="68" y="119"/>
                </a:cubicBezTo>
                <a:cubicBezTo>
                  <a:pt x="68" y="121"/>
                  <a:pt x="68" y="122"/>
                  <a:pt x="76" y="125"/>
                </a:cubicBezTo>
                <a:cubicBezTo>
                  <a:pt x="83" y="128"/>
                  <a:pt x="91" y="133"/>
                  <a:pt x="91" y="144"/>
                </a:cubicBezTo>
                <a:cubicBezTo>
                  <a:pt x="91" y="152"/>
                  <a:pt x="86" y="159"/>
                  <a:pt x="78" y="161"/>
                </a:cubicBezTo>
                <a:close/>
                <a:moveTo>
                  <a:pt x="45" y="42"/>
                </a:moveTo>
                <a:cubicBezTo>
                  <a:pt x="32" y="0"/>
                  <a:pt x="32" y="0"/>
                  <a:pt x="32" y="0"/>
                </a:cubicBezTo>
                <a:cubicBezTo>
                  <a:pt x="40" y="2"/>
                  <a:pt x="41" y="9"/>
                  <a:pt x="50" y="9"/>
                </a:cubicBezTo>
                <a:cubicBezTo>
                  <a:pt x="61" y="9"/>
                  <a:pt x="61" y="0"/>
                  <a:pt x="72" y="0"/>
                </a:cubicBezTo>
                <a:cubicBezTo>
                  <a:pt x="82" y="0"/>
                  <a:pt x="82" y="9"/>
                  <a:pt x="93" y="9"/>
                </a:cubicBezTo>
                <a:cubicBezTo>
                  <a:pt x="102" y="9"/>
                  <a:pt x="103" y="2"/>
                  <a:pt x="111" y="0"/>
                </a:cubicBezTo>
                <a:cubicBezTo>
                  <a:pt x="98" y="42"/>
                  <a:pt x="98" y="42"/>
                  <a:pt x="98" y="42"/>
                </a:cubicBezTo>
                <a:lnTo>
                  <a:pt x="45" y="42"/>
                </a:lnTo>
                <a:close/>
                <a:moveTo>
                  <a:pt x="100" y="56"/>
                </a:moveTo>
                <a:cubicBezTo>
                  <a:pt x="99" y="56"/>
                  <a:pt x="99" y="56"/>
                  <a:pt x="99" y="56"/>
                </a:cubicBezTo>
                <a:cubicBezTo>
                  <a:pt x="101" y="60"/>
                  <a:pt x="104" y="66"/>
                  <a:pt x="104" y="71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4" y="90"/>
                  <a:pt x="102" y="92"/>
                  <a:pt x="100" y="92"/>
                </a:cubicBezTo>
                <a:cubicBezTo>
                  <a:pt x="97" y="92"/>
                  <a:pt x="96" y="90"/>
                  <a:pt x="96" y="88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68"/>
                  <a:pt x="94" y="63"/>
                  <a:pt x="92" y="60"/>
                </a:cubicBezTo>
                <a:cubicBezTo>
                  <a:pt x="91" y="60"/>
                  <a:pt x="89" y="61"/>
                  <a:pt x="88" y="61"/>
                </a:cubicBezTo>
                <a:cubicBezTo>
                  <a:pt x="87" y="61"/>
                  <a:pt x="86" y="60"/>
                  <a:pt x="86" y="60"/>
                </a:cubicBezTo>
                <a:cubicBezTo>
                  <a:pt x="84" y="64"/>
                  <a:pt x="82" y="68"/>
                  <a:pt x="82" y="71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79"/>
                  <a:pt x="80" y="80"/>
                  <a:pt x="78" y="80"/>
                </a:cubicBezTo>
                <a:cubicBezTo>
                  <a:pt x="76" y="80"/>
                  <a:pt x="74" y="79"/>
                  <a:pt x="74" y="76"/>
                </a:cubicBezTo>
                <a:cubicBezTo>
                  <a:pt x="74" y="71"/>
                  <a:pt x="74" y="71"/>
                  <a:pt x="74" y="71"/>
                </a:cubicBezTo>
                <a:cubicBezTo>
                  <a:pt x="74" y="66"/>
                  <a:pt x="77" y="60"/>
                  <a:pt x="79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1" y="56"/>
                  <a:pt x="40" y="54"/>
                  <a:pt x="40" y="52"/>
                </a:cubicBezTo>
                <a:cubicBezTo>
                  <a:pt x="40" y="49"/>
                  <a:pt x="41" y="48"/>
                  <a:pt x="44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3" y="46"/>
                  <a:pt x="85" y="45"/>
                  <a:pt x="88" y="45"/>
                </a:cubicBezTo>
                <a:cubicBezTo>
                  <a:pt x="90" y="45"/>
                  <a:pt x="92" y="46"/>
                  <a:pt x="94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2" y="48"/>
                  <a:pt x="104" y="49"/>
                  <a:pt x="104" y="52"/>
                </a:cubicBezTo>
                <a:cubicBezTo>
                  <a:pt x="104" y="54"/>
                  <a:pt x="102" y="56"/>
                  <a:pt x="100" y="56"/>
                </a:cubicBezTo>
                <a:close/>
              </a:path>
            </a:pathLst>
          </a:custGeom>
          <a:gradFill>
            <a:gsLst>
              <a:gs pos="0">
                <a:srgbClr val="EAD074"/>
              </a:gs>
              <a:gs pos="44000">
                <a:srgbClr val="9D611F"/>
              </a:gs>
              <a:gs pos="73000">
                <a:srgbClr val="EAD074"/>
              </a:gs>
              <a:gs pos="100000">
                <a:srgbClr val="9D611F"/>
              </a:gs>
            </a:gsLst>
            <a:lin ang="5400000" scaled="1"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80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4" name="îṣļîḑé-Freeform 57"/>
          <p:cNvSpPr>
            <a:spLocks/>
          </p:cNvSpPr>
          <p:nvPr/>
        </p:nvSpPr>
        <p:spPr bwMode="auto">
          <a:xfrm>
            <a:off x="1271846" y="2358609"/>
            <a:ext cx="525814" cy="415578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gradFill>
            <a:gsLst>
              <a:gs pos="0">
                <a:srgbClr val="EAD074"/>
              </a:gs>
              <a:gs pos="44000">
                <a:srgbClr val="9D611F"/>
              </a:gs>
              <a:gs pos="73000">
                <a:srgbClr val="EAD074"/>
              </a:gs>
              <a:gs pos="100000">
                <a:srgbClr val="9D611F"/>
              </a:gs>
            </a:gsLst>
            <a:lin ang="5400000" scaled="1"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80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5" name="îṣļîḑé-Freeform 66"/>
          <p:cNvSpPr>
            <a:spLocks/>
          </p:cNvSpPr>
          <p:nvPr/>
        </p:nvSpPr>
        <p:spPr bwMode="auto">
          <a:xfrm>
            <a:off x="6653578" y="4810423"/>
            <a:ext cx="385336" cy="406798"/>
          </a:xfrm>
          <a:custGeom>
            <a:avLst/>
            <a:gdLst>
              <a:gd name="T0" fmla="*/ 0 w 395"/>
              <a:gd name="T1" fmla="*/ 303 h 417"/>
              <a:gd name="T2" fmla="*/ 86 w 395"/>
              <a:gd name="T3" fmla="*/ 303 h 417"/>
              <a:gd name="T4" fmla="*/ 86 w 395"/>
              <a:gd name="T5" fmla="*/ 417 h 417"/>
              <a:gd name="T6" fmla="*/ 0 w 395"/>
              <a:gd name="T7" fmla="*/ 417 h 417"/>
              <a:gd name="T8" fmla="*/ 0 w 395"/>
              <a:gd name="T9" fmla="*/ 303 h 417"/>
              <a:gd name="T10" fmla="*/ 156 w 395"/>
              <a:gd name="T11" fmla="*/ 417 h 417"/>
              <a:gd name="T12" fmla="*/ 241 w 395"/>
              <a:gd name="T13" fmla="*/ 417 h 417"/>
              <a:gd name="T14" fmla="*/ 241 w 395"/>
              <a:gd name="T15" fmla="*/ 247 h 417"/>
              <a:gd name="T16" fmla="*/ 156 w 395"/>
              <a:gd name="T17" fmla="*/ 247 h 417"/>
              <a:gd name="T18" fmla="*/ 156 w 395"/>
              <a:gd name="T19" fmla="*/ 417 h 417"/>
              <a:gd name="T20" fmla="*/ 310 w 395"/>
              <a:gd name="T21" fmla="*/ 152 h 417"/>
              <a:gd name="T22" fmla="*/ 310 w 395"/>
              <a:gd name="T23" fmla="*/ 417 h 417"/>
              <a:gd name="T24" fmla="*/ 395 w 395"/>
              <a:gd name="T25" fmla="*/ 417 h 417"/>
              <a:gd name="T26" fmla="*/ 395 w 395"/>
              <a:gd name="T27" fmla="*/ 152 h 417"/>
              <a:gd name="T28" fmla="*/ 310 w 395"/>
              <a:gd name="T29" fmla="*/ 152 h 417"/>
              <a:gd name="T30" fmla="*/ 319 w 395"/>
              <a:gd name="T31" fmla="*/ 62 h 417"/>
              <a:gd name="T32" fmla="*/ 338 w 395"/>
              <a:gd name="T33" fmla="*/ 83 h 417"/>
              <a:gd name="T34" fmla="*/ 360 w 395"/>
              <a:gd name="T35" fmla="*/ 0 h 417"/>
              <a:gd name="T36" fmla="*/ 279 w 395"/>
              <a:gd name="T37" fmla="*/ 22 h 417"/>
              <a:gd name="T38" fmla="*/ 298 w 395"/>
              <a:gd name="T39" fmla="*/ 43 h 417"/>
              <a:gd name="T40" fmla="*/ 190 w 395"/>
              <a:gd name="T41" fmla="*/ 152 h 417"/>
              <a:gd name="T42" fmla="*/ 119 w 395"/>
              <a:gd name="T43" fmla="*/ 83 h 417"/>
              <a:gd name="T44" fmla="*/ 12 w 395"/>
              <a:gd name="T45" fmla="*/ 190 h 417"/>
              <a:gd name="T46" fmla="*/ 34 w 395"/>
              <a:gd name="T47" fmla="*/ 209 h 417"/>
              <a:gd name="T48" fmla="*/ 119 w 395"/>
              <a:gd name="T49" fmla="*/ 123 h 417"/>
              <a:gd name="T50" fmla="*/ 190 w 395"/>
              <a:gd name="T51" fmla="*/ 192 h 417"/>
              <a:gd name="T52" fmla="*/ 319 w 395"/>
              <a:gd name="T53" fmla="*/ 6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95" h="417">
                <a:moveTo>
                  <a:pt x="0" y="303"/>
                </a:moveTo>
                <a:lnTo>
                  <a:pt x="86" y="303"/>
                </a:lnTo>
                <a:lnTo>
                  <a:pt x="86" y="417"/>
                </a:lnTo>
                <a:lnTo>
                  <a:pt x="0" y="417"/>
                </a:lnTo>
                <a:lnTo>
                  <a:pt x="0" y="303"/>
                </a:lnTo>
                <a:close/>
                <a:moveTo>
                  <a:pt x="156" y="417"/>
                </a:moveTo>
                <a:lnTo>
                  <a:pt x="241" y="417"/>
                </a:lnTo>
                <a:lnTo>
                  <a:pt x="241" y="247"/>
                </a:lnTo>
                <a:lnTo>
                  <a:pt x="156" y="247"/>
                </a:lnTo>
                <a:lnTo>
                  <a:pt x="156" y="417"/>
                </a:lnTo>
                <a:close/>
                <a:moveTo>
                  <a:pt x="310" y="152"/>
                </a:moveTo>
                <a:lnTo>
                  <a:pt x="310" y="417"/>
                </a:lnTo>
                <a:lnTo>
                  <a:pt x="395" y="417"/>
                </a:lnTo>
                <a:lnTo>
                  <a:pt x="395" y="152"/>
                </a:lnTo>
                <a:lnTo>
                  <a:pt x="310" y="152"/>
                </a:lnTo>
                <a:close/>
                <a:moveTo>
                  <a:pt x="319" y="62"/>
                </a:moveTo>
                <a:lnTo>
                  <a:pt x="338" y="83"/>
                </a:lnTo>
                <a:lnTo>
                  <a:pt x="360" y="0"/>
                </a:lnTo>
                <a:lnTo>
                  <a:pt x="279" y="22"/>
                </a:lnTo>
                <a:lnTo>
                  <a:pt x="298" y="43"/>
                </a:lnTo>
                <a:lnTo>
                  <a:pt x="190" y="152"/>
                </a:lnTo>
                <a:lnTo>
                  <a:pt x="119" y="83"/>
                </a:lnTo>
                <a:lnTo>
                  <a:pt x="12" y="190"/>
                </a:lnTo>
                <a:lnTo>
                  <a:pt x="34" y="209"/>
                </a:lnTo>
                <a:lnTo>
                  <a:pt x="119" y="123"/>
                </a:lnTo>
                <a:lnTo>
                  <a:pt x="190" y="192"/>
                </a:lnTo>
                <a:lnTo>
                  <a:pt x="319" y="62"/>
                </a:lnTo>
                <a:close/>
              </a:path>
            </a:pathLst>
          </a:custGeom>
          <a:gradFill>
            <a:gsLst>
              <a:gs pos="0">
                <a:srgbClr val="EAD074"/>
              </a:gs>
              <a:gs pos="44000">
                <a:srgbClr val="9D611F"/>
              </a:gs>
              <a:gs pos="73000">
                <a:srgbClr val="EAD074"/>
              </a:gs>
              <a:gs pos="100000">
                <a:srgbClr val="9D611F"/>
              </a:gs>
            </a:gsLst>
            <a:lin ang="5400000" scaled="1"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80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6" name="îṣļîḑé-Freeform 88"/>
          <p:cNvSpPr>
            <a:spLocks/>
          </p:cNvSpPr>
          <p:nvPr/>
        </p:nvSpPr>
        <p:spPr bwMode="auto">
          <a:xfrm>
            <a:off x="1413299" y="3568176"/>
            <a:ext cx="242908" cy="443868"/>
          </a:xfrm>
          <a:custGeom>
            <a:avLst/>
            <a:gdLst>
              <a:gd name="T0" fmla="*/ 52 w 105"/>
              <a:gd name="T1" fmla="*/ 62 h 192"/>
              <a:gd name="T2" fmla="*/ 30 w 105"/>
              <a:gd name="T3" fmla="*/ 68 h 192"/>
              <a:gd name="T4" fmla="*/ 0 w 105"/>
              <a:gd name="T5" fmla="*/ 74 h 192"/>
              <a:gd name="T6" fmla="*/ 5 w 105"/>
              <a:gd name="T7" fmla="*/ 120 h 192"/>
              <a:gd name="T8" fmla="*/ 18 w 105"/>
              <a:gd name="T9" fmla="*/ 141 h 192"/>
              <a:gd name="T10" fmla="*/ 18 w 105"/>
              <a:gd name="T11" fmla="*/ 188 h 192"/>
              <a:gd name="T12" fmla="*/ 52 w 105"/>
              <a:gd name="T13" fmla="*/ 192 h 192"/>
              <a:gd name="T14" fmla="*/ 86 w 105"/>
              <a:gd name="T15" fmla="*/ 188 h 192"/>
              <a:gd name="T16" fmla="*/ 86 w 105"/>
              <a:gd name="T17" fmla="*/ 141 h 192"/>
              <a:gd name="T18" fmla="*/ 99 w 105"/>
              <a:gd name="T19" fmla="*/ 120 h 192"/>
              <a:gd name="T20" fmla="*/ 105 w 105"/>
              <a:gd name="T21" fmla="*/ 74 h 192"/>
              <a:gd name="T22" fmla="*/ 74 w 105"/>
              <a:gd name="T23" fmla="*/ 68 h 192"/>
              <a:gd name="T24" fmla="*/ 52 w 105"/>
              <a:gd name="T25" fmla="*/ 62 h 192"/>
              <a:gd name="T26" fmla="*/ 59 w 105"/>
              <a:gd name="T27" fmla="*/ 81 h 192"/>
              <a:gd name="T28" fmla="*/ 55 w 105"/>
              <a:gd name="T29" fmla="*/ 86 h 192"/>
              <a:gd name="T30" fmla="*/ 63 w 105"/>
              <a:gd name="T31" fmla="*/ 126 h 192"/>
              <a:gd name="T32" fmla="*/ 52 w 105"/>
              <a:gd name="T33" fmla="*/ 138 h 192"/>
              <a:gd name="T34" fmla="*/ 42 w 105"/>
              <a:gd name="T35" fmla="*/ 126 h 192"/>
              <a:gd name="T36" fmla="*/ 49 w 105"/>
              <a:gd name="T37" fmla="*/ 86 h 192"/>
              <a:gd name="T38" fmla="*/ 46 w 105"/>
              <a:gd name="T39" fmla="*/ 81 h 192"/>
              <a:gd name="T40" fmla="*/ 46 w 105"/>
              <a:gd name="T41" fmla="*/ 79 h 192"/>
              <a:gd name="T42" fmla="*/ 38 w 105"/>
              <a:gd name="T43" fmla="*/ 75 h 192"/>
              <a:gd name="T44" fmla="*/ 41 w 105"/>
              <a:gd name="T45" fmla="*/ 72 h 192"/>
              <a:gd name="T46" fmla="*/ 50 w 105"/>
              <a:gd name="T47" fmla="*/ 74 h 192"/>
              <a:gd name="T48" fmla="*/ 55 w 105"/>
              <a:gd name="T49" fmla="*/ 74 h 192"/>
              <a:gd name="T50" fmla="*/ 64 w 105"/>
              <a:gd name="T51" fmla="*/ 72 h 192"/>
              <a:gd name="T52" fmla="*/ 67 w 105"/>
              <a:gd name="T53" fmla="*/ 75 h 192"/>
              <a:gd name="T54" fmla="*/ 59 w 105"/>
              <a:gd name="T55" fmla="*/ 79 h 192"/>
              <a:gd name="T56" fmla="*/ 59 w 105"/>
              <a:gd name="T57" fmla="*/ 81 h 192"/>
              <a:gd name="T58" fmla="*/ 23 w 105"/>
              <a:gd name="T59" fmla="*/ 29 h 192"/>
              <a:gd name="T60" fmla="*/ 52 w 105"/>
              <a:gd name="T61" fmla="*/ 0 h 192"/>
              <a:gd name="T62" fmla="*/ 81 w 105"/>
              <a:gd name="T63" fmla="*/ 29 h 192"/>
              <a:gd name="T64" fmla="*/ 52 w 105"/>
              <a:gd name="T65" fmla="*/ 59 h 192"/>
              <a:gd name="T66" fmla="*/ 23 w 105"/>
              <a:gd name="T67" fmla="*/ 29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" h="192">
                <a:moveTo>
                  <a:pt x="52" y="62"/>
                </a:moveTo>
                <a:cubicBezTo>
                  <a:pt x="42" y="62"/>
                  <a:pt x="33" y="66"/>
                  <a:pt x="30" y="68"/>
                </a:cubicBezTo>
                <a:cubicBezTo>
                  <a:pt x="10" y="70"/>
                  <a:pt x="0" y="74"/>
                  <a:pt x="0" y="74"/>
                </a:cubicBezTo>
                <a:cubicBezTo>
                  <a:pt x="0" y="74"/>
                  <a:pt x="2" y="111"/>
                  <a:pt x="5" y="120"/>
                </a:cubicBezTo>
                <a:cubicBezTo>
                  <a:pt x="8" y="128"/>
                  <a:pt x="18" y="132"/>
                  <a:pt x="18" y="141"/>
                </a:cubicBezTo>
                <a:cubicBezTo>
                  <a:pt x="18" y="188"/>
                  <a:pt x="18" y="188"/>
                  <a:pt x="18" y="188"/>
                </a:cubicBezTo>
                <a:cubicBezTo>
                  <a:pt x="18" y="188"/>
                  <a:pt x="35" y="192"/>
                  <a:pt x="52" y="192"/>
                </a:cubicBezTo>
                <a:cubicBezTo>
                  <a:pt x="69" y="192"/>
                  <a:pt x="86" y="188"/>
                  <a:pt x="86" y="188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86" y="132"/>
                  <a:pt x="97" y="128"/>
                  <a:pt x="99" y="120"/>
                </a:cubicBezTo>
                <a:cubicBezTo>
                  <a:pt x="102" y="111"/>
                  <a:pt x="105" y="74"/>
                  <a:pt x="105" y="74"/>
                </a:cubicBezTo>
                <a:cubicBezTo>
                  <a:pt x="105" y="74"/>
                  <a:pt x="95" y="70"/>
                  <a:pt x="74" y="68"/>
                </a:cubicBezTo>
                <a:cubicBezTo>
                  <a:pt x="71" y="66"/>
                  <a:pt x="63" y="62"/>
                  <a:pt x="52" y="62"/>
                </a:cubicBezTo>
                <a:moveTo>
                  <a:pt x="59" y="81"/>
                </a:moveTo>
                <a:cubicBezTo>
                  <a:pt x="55" y="86"/>
                  <a:pt x="55" y="86"/>
                  <a:pt x="55" y="8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9" y="86"/>
                  <a:pt x="49" y="86"/>
                  <a:pt x="49" y="86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6" y="79"/>
                  <a:pt x="46" y="79"/>
                </a:cubicBezTo>
                <a:cubicBezTo>
                  <a:pt x="43" y="78"/>
                  <a:pt x="40" y="77"/>
                  <a:pt x="38" y="75"/>
                </a:cubicBezTo>
                <a:cubicBezTo>
                  <a:pt x="41" y="72"/>
                  <a:pt x="41" y="72"/>
                  <a:pt x="41" y="72"/>
                </a:cubicBezTo>
                <a:cubicBezTo>
                  <a:pt x="44" y="73"/>
                  <a:pt x="47" y="73"/>
                  <a:pt x="50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8" y="73"/>
                  <a:pt x="61" y="73"/>
                  <a:pt x="64" y="72"/>
                </a:cubicBezTo>
                <a:cubicBezTo>
                  <a:pt x="67" y="75"/>
                  <a:pt x="67" y="75"/>
                  <a:pt x="67" y="75"/>
                </a:cubicBezTo>
                <a:cubicBezTo>
                  <a:pt x="65" y="77"/>
                  <a:pt x="62" y="78"/>
                  <a:pt x="59" y="79"/>
                </a:cubicBezTo>
                <a:lnTo>
                  <a:pt x="59" y="81"/>
                </a:lnTo>
                <a:close/>
                <a:moveTo>
                  <a:pt x="23" y="29"/>
                </a:moveTo>
                <a:cubicBezTo>
                  <a:pt x="23" y="13"/>
                  <a:pt x="36" y="0"/>
                  <a:pt x="52" y="0"/>
                </a:cubicBezTo>
                <a:cubicBezTo>
                  <a:pt x="68" y="0"/>
                  <a:pt x="81" y="13"/>
                  <a:pt x="81" y="29"/>
                </a:cubicBezTo>
                <a:cubicBezTo>
                  <a:pt x="81" y="46"/>
                  <a:pt x="68" y="59"/>
                  <a:pt x="52" y="59"/>
                </a:cubicBezTo>
                <a:cubicBezTo>
                  <a:pt x="36" y="59"/>
                  <a:pt x="23" y="46"/>
                  <a:pt x="23" y="29"/>
                </a:cubicBezTo>
              </a:path>
            </a:pathLst>
          </a:custGeom>
          <a:gradFill>
            <a:gsLst>
              <a:gs pos="0">
                <a:srgbClr val="EAD074"/>
              </a:gs>
              <a:gs pos="44000">
                <a:srgbClr val="9D611F"/>
              </a:gs>
              <a:gs pos="73000">
                <a:srgbClr val="EAD074"/>
              </a:gs>
              <a:gs pos="100000">
                <a:srgbClr val="9D611F"/>
              </a:gs>
            </a:gsLst>
            <a:lin ang="5400000" scaled="1"/>
          </a:gra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80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092856" y="2091023"/>
            <a:ext cx="3707114" cy="1006496"/>
            <a:chOff x="2677264" y="1996356"/>
            <a:chExt cx="3707597" cy="1006627"/>
          </a:xfrm>
        </p:grpSpPr>
        <p:sp>
          <p:nvSpPr>
            <p:cNvPr id="32" name="矩形 31"/>
            <p:cNvSpPr/>
            <p:nvPr/>
          </p:nvSpPr>
          <p:spPr>
            <a:xfrm>
              <a:off x="2677264" y="2346820"/>
              <a:ext cx="3707597" cy="6561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677265" y="1996356"/>
              <a:ext cx="2084387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8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company funds</a:t>
              </a:r>
              <a:endParaRPr lang="zh-CN" altLang="en-US" sz="1800" b="1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092856" y="3347169"/>
            <a:ext cx="3707114" cy="1006496"/>
            <a:chOff x="2677264" y="1996356"/>
            <a:chExt cx="3707597" cy="1006627"/>
          </a:xfrm>
        </p:grpSpPr>
        <p:sp>
          <p:nvSpPr>
            <p:cNvPr id="35" name="矩形 34"/>
            <p:cNvSpPr/>
            <p:nvPr/>
          </p:nvSpPr>
          <p:spPr>
            <a:xfrm>
              <a:off x="2677264" y="2346820"/>
              <a:ext cx="3707597" cy="6561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77265" y="1996356"/>
              <a:ext cx="2084387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8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workers</a:t>
              </a:r>
              <a:endParaRPr lang="zh-CN" altLang="en-US" sz="1800" b="1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092856" y="4557493"/>
            <a:ext cx="3707114" cy="1006496"/>
            <a:chOff x="2677264" y="1996356"/>
            <a:chExt cx="3707597" cy="1006627"/>
          </a:xfrm>
        </p:grpSpPr>
        <p:sp>
          <p:nvSpPr>
            <p:cNvPr id="38" name="矩形 37"/>
            <p:cNvSpPr/>
            <p:nvPr/>
          </p:nvSpPr>
          <p:spPr>
            <a:xfrm>
              <a:off x="2677264" y="2346820"/>
              <a:ext cx="3707597" cy="6561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77265" y="1996356"/>
              <a:ext cx="3210679" cy="3942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8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Company philosophy</a:t>
              </a:r>
              <a:endParaRPr lang="zh-CN" altLang="en-US" sz="1800" b="1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30591" y="2091023"/>
            <a:ext cx="3707114" cy="1006496"/>
            <a:chOff x="2677264" y="1996356"/>
            <a:chExt cx="3707597" cy="1006627"/>
          </a:xfrm>
        </p:grpSpPr>
        <p:sp>
          <p:nvSpPr>
            <p:cNvPr id="41" name="矩形 40"/>
            <p:cNvSpPr/>
            <p:nvPr/>
          </p:nvSpPr>
          <p:spPr>
            <a:xfrm>
              <a:off x="2677264" y="2346820"/>
              <a:ext cx="3707597" cy="6561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77265" y="1996356"/>
              <a:ext cx="2084387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8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Subsidiary</a:t>
              </a:r>
              <a:endParaRPr lang="zh-CN" altLang="en-US" sz="1800" b="1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430591" y="3347169"/>
            <a:ext cx="3707114" cy="1006496"/>
            <a:chOff x="2677264" y="1996356"/>
            <a:chExt cx="3707597" cy="1006627"/>
          </a:xfrm>
        </p:grpSpPr>
        <p:sp>
          <p:nvSpPr>
            <p:cNvPr id="44" name="矩形 43"/>
            <p:cNvSpPr/>
            <p:nvPr/>
          </p:nvSpPr>
          <p:spPr>
            <a:xfrm>
              <a:off x="2677264" y="2346820"/>
              <a:ext cx="3707597" cy="6561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677265" y="1996356"/>
              <a:ext cx="2667311" cy="3942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8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Company franchisee</a:t>
              </a:r>
              <a:endParaRPr lang="zh-CN" altLang="en-US" sz="1800" b="1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430591" y="4557493"/>
            <a:ext cx="3707114" cy="1006496"/>
            <a:chOff x="2677264" y="1996356"/>
            <a:chExt cx="3707597" cy="1006627"/>
          </a:xfrm>
        </p:grpSpPr>
        <p:sp>
          <p:nvSpPr>
            <p:cNvPr id="47" name="矩形 46"/>
            <p:cNvSpPr/>
            <p:nvPr/>
          </p:nvSpPr>
          <p:spPr>
            <a:xfrm>
              <a:off x="2677264" y="2346820"/>
              <a:ext cx="3707597" cy="6561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677265" y="1996356"/>
              <a:ext cx="2084387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8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Core Technology</a:t>
              </a:r>
              <a:endParaRPr lang="zh-CN" altLang="en-US" sz="1800" b="1" dirty="0">
                <a:gradFill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602818" y="477466"/>
            <a:ext cx="6984776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PRODUCTS AND OPERATIONS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6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75393" y="2615514"/>
            <a:ext cx="1774594" cy="1774593"/>
          </a:xfrm>
          <a:prstGeom prst="rect">
            <a:avLst/>
          </a:prstGeom>
          <a:gradFill>
            <a:gsLst>
              <a:gs pos="0">
                <a:srgbClr val="EAD074"/>
              </a:gs>
              <a:gs pos="100000">
                <a:srgbClr val="9D611F"/>
              </a:gs>
            </a:gsLst>
            <a:lin ang="2700000" scaled="1"/>
          </a:gra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90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42792" y="2615514"/>
            <a:ext cx="1773892" cy="1774593"/>
          </a:xfrm>
          <a:prstGeom prst="rect">
            <a:avLst/>
          </a:prstGeom>
          <a:gradFill>
            <a:gsLst>
              <a:gs pos="0">
                <a:srgbClr val="EAD074"/>
              </a:gs>
              <a:gs pos="100000">
                <a:srgbClr val="9D611F"/>
              </a:gs>
            </a:gsLst>
            <a:lin ang="2700000" scaled="1"/>
          </a:gra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90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09448" y="2615514"/>
            <a:ext cx="1773892" cy="1774593"/>
          </a:xfrm>
          <a:prstGeom prst="rect">
            <a:avLst/>
          </a:prstGeom>
          <a:gradFill>
            <a:gsLst>
              <a:gs pos="0">
                <a:srgbClr val="EAD074"/>
              </a:gs>
              <a:gs pos="100000">
                <a:srgbClr val="9D611F"/>
              </a:gs>
            </a:gsLst>
            <a:lin ang="2700000" scaled="1"/>
          </a:gra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90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374516" y="2615514"/>
            <a:ext cx="1773892" cy="1774593"/>
          </a:xfrm>
          <a:prstGeom prst="rect">
            <a:avLst/>
          </a:prstGeom>
          <a:gradFill>
            <a:gsLst>
              <a:gs pos="0">
                <a:srgbClr val="EAD074"/>
              </a:gs>
              <a:gs pos="100000">
                <a:srgbClr val="9D611F"/>
              </a:gs>
            </a:gsLst>
            <a:lin ang="2700000" scaled="1"/>
          </a:gra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90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541221" y="2615514"/>
            <a:ext cx="1774594" cy="1774593"/>
          </a:xfrm>
          <a:prstGeom prst="rect">
            <a:avLst/>
          </a:prstGeom>
          <a:gradFill>
            <a:gsLst>
              <a:gs pos="0">
                <a:srgbClr val="EAD074"/>
              </a:gs>
              <a:gs pos="100000">
                <a:srgbClr val="9D611F"/>
              </a:gs>
            </a:gsLst>
            <a:lin ang="2700000" scaled="1"/>
          </a:gra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90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88584" y="3371066"/>
            <a:ext cx="1142163" cy="441020"/>
            <a:chOff x="2212976" y="6740525"/>
            <a:chExt cx="2586037" cy="998537"/>
          </a:xfrm>
          <a:solidFill>
            <a:schemeClr val="tx1"/>
          </a:solidFill>
        </p:grpSpPr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052888" y="68484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052888" y="68484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854451" y="70897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854451" y="70897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987676" y="6816725"/>
              <a:ext cx="889000" cy="342900"/>
            </a:xfrm>
            <a:custGeom>
              <a:avLst/>
              <a:gdLst>
                <a:gd name="T0" fmla="*/ 242 w 280"/>
                <a:gd name="T1" fmla="*/ 108 h 108"/>
                <a:gd name="T2" fmla="*/ 238 w 280"/>
                <a:gd name="T3" fmla="*/ 108 h 108"/>
                <a:gd name="T4" fmla="*/ 164 w 280"/>
                <a:gd name="T5" fmla="*/ 54 h 108"/>
                <a:gd name="T6" fmla="*/ 110 w 280"/>
                <a:gd name="T7" fmla="*/ 19 h 108"/>
                <a:gd name="T8" fmla="*/ 17 w 280"/>
                <a:gd name="T9" fmla="*/ 98 h 108"/>
                <a:gd name="T10" fmla="*/ 0 w 280"/>
                <a:gd name="T11" fmla="*/ 86 h 108"/>
                <a:gd name="T12" fmla="*/ 110 w 280"/>
                <a:gd name="T13" fmla="*/ 0 h 108"/>
                <a:gd name="T14" fmla="*/ 181 w 280"/>
                <a:gd name="T15" fmla="*/ 41 h 108"/>
                <a:gd name="T16" fmla="*/ 240 w 280"/>
                <a:gd name="T17" fmla="*/ 88 h 108"/>
                <a:gd name="T18" fmla="*/ 266 w 280"/>
                <a:gd name="T19" fmla="*/ 78 h 108"/>
                <a:gd name="T20" fmla="*/ 280 w 280"/>
                <a:gd name="T21" fmla="*/ 93 h 108"/>
                <a:gd name="T22" fmla="*/ 242 w 280"/>
                <a:gd name="T2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0" h="108">
                  <a:moveTo>
                    <a:pt x="242" y="108"/>
                  </a:moveTo>
                  <a:cubicBezTo>
                    <a:pt x="241" y="108"/>
                    <a:pt x="240" y="108"/>
                    <a:pt x="238" y="108"/>
                  </a:cubicBezTo>
                  <a:cubicBezTo>
                    <a:pt x="217" y="106"/>
                    <a:pt x="195" y="90"/>
                    <a:pt x="164" y="54"/>
                  </a:cubicBezTo>
                  <a:cubicBezTo>
                    <a:pt x="145" y="30"/>
                    <a:pt x="127" y="20"/>
                    <a:pt x="110" y="19"/>
                  </a:cubicBezTo>
                  <a:cubicBezTo>
                    <a:pt x="83" y="20"/>
                    <a:pt x="55" y="50"/>
                    <a:pt x="17" y="9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3" y="32"/>
                    <a:pt x="74" y="0"/>
                    <a:pt x="110" y="0"/>
                  </a:cubicBezTo>
                  <a:cubicBezTo>
                    <a:pt x="133" y="0"/>
                    <a:pt x="157" y="13"/>
                    <a:pt x="181" y="41"/>
                  </a:cubicBezTo>
                  <a:cubicBezTo>
                    <a:pt x="207" y="72"/>
                    <a:pt x="225" y="87"/>
                    <a:pt x="240" y="88"/>
                  </a:cubicBezTo>
                  <a:cubicBezTo>
                    <a:pt x="248" y="89"/>
                    <a:pt x="257" y="86"/>
                    <a:pt x="266" y="78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67" y="103"/>
                    <a:pt x="255" y="108"/>
                    <a:pt x="242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57526" y="6740525"/>
              <a:ext cx="1071563" cy="327025"/>
            </a:xfrm>
            <a:custGeom>
              <a:avLst/>
              <a:gdLst>
                <a:gd name="T0" fmla="*/ 233 w 338"/>
                <a:gd name="T1" fmla="*/ 103 h 103"/>
                <a:gd name="T2" fmla="*/ 153 w 338"/>
                <a:gd name="T3" fmla="*/ 51 h 103"/>
                <a:gd name="T4" fmla="*/ 104 w 338"/>
                <a:gd name="T5" fmla="*/ 20 h 103"/>
                <a:gd name="T6" fmla="*/ 16 w 338"/>
                <a:gd name="T7" fmla="*/ 92 h 103"/>
                <a:gd name="T8" fmla="*/ 0 w 338"/>
                <a:gd name="T9" fmla="*/ 81 h 103"/>
                <a:gd name="T10" fmla="*/ 103 w 338"/>
                <a:gd name="T11" fmla="*/ 0 h 103"/>
                <a:gd name="T12" fmla="*/ 104 w 338"/>
                <a:gd name="T13" fmla="*/ 0 h 103"/>
                <a:gd name="T14" fmla="*/ 170 w 338"/>
                <a:gd name="T15" fmla="*/ 39 h 103"/>
                <a:gd name="T16" fmla="*/ 235 w 338"/>
                <a:gd name="T17" fmla="*/ 83 h 103"/>
                <a:gd name="T18" fmla="*/ 321 w 338"/>
                <a:gd name="T19" fmla="*/ 4 h 103"/>
                <a:gd name="T20" fmla="*/ 338 w 338"/>
                <a:gd name="T21" fmla="*/ 15 h 103"/>
                <a:gd name="T22" fmla="*/ 235 w 338"/>
                <a:gd name="T23" fmla="*/ 103 h 103"/>
                <a:gd name="T24" fmla="*/ 233 w 338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8" h="103">
                  <a:moveTo>
                    <a:pt x="233" y="103"/>
                  </a:moveTo>
                  <a:cubicBezTo>
                    <a:pt x="208" y="103"/>
                    <a:pt x="184" y="87"/>
                    <a:pt x="153" y="51"/>
                  </a:cubicBezTo>
                  <a:cubicBezTo>
                    <a:pt x="135" y="30"/>
                    <a:pt x="118" y="20"/>
                    <a:pt x="104" y="20"/>
                  </a:cubicBezTo>
                  <a:cubicBezTo>
                    <a:pt x="78" y="20"/>
                    <a:pt x="52" y="48"/>
                    <a:pt x="16" y="9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0" y="30"/>
                    <a:pt x="69" y="0"/>
                    <a:pt x="103" y="0"/>
                  </a:cubicBezTo>
                  <a:cubicBezTo>
                    <a:pt x="103" y="0"/>
                    <a:pt x="104" y="0"/>
                    <a:pt x="104" y="0"/>
                  </a:cubicBezTo>
                  <a:cubicBezTo>
                    <a:pt x="126" y="0"/>
                    <a:pt x="148" y="13"/>
                    <a:pt x="170" y="39"/>
                  </a:cubicBezTo>
                  <a:cubicBezTo>
                    <a:pt x="196" y="70"/>
                    <a:pt x="216" y="83"/>
                    <a:pt x="235" y="83"/>
                  </a:cubicBezTo>
                  <a:cubicBezTo>
                    <a:pt x="257" y="82"/>
                    <a:pt x="282" y="59"/>
                    <a:pt x="321" y="4"/>
                  </a:cubicBezTo>
                  <a:cubicBezTo>
                    <a:pt x="338" y="15"/>
                    <a:pt x="338" y="15"/>
                    <a:pt x="338" y="15"/>
                  </a:cubicBezTo>
                  <a:cubicBezTo>
                    <a:pt x="302" y="67"/>
                    <a:pt x="271" y="101"/>
                    <a:pt x="235" y="103"/>
                  </a:cubicBezTo>
                  <a:cubicBezTo>
                    <a:pt x="235" y="103"/>
                    <a:pt x="234" y="103"/>
                    <a:pt x="233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397126" y="7423150"/>
              <a:ext cx="333375" cy="309562"/>
            </a:xfrm>
            <a:custGeom>
              <a:avLst/>
              <a:gdLst>
                <a:gd name="T0" fmla="*/ 33 w 105"/>
                <a:gd name="T1" fmla="*/ 15 h 98"/>
                <a:gd name="T2" fmla="*/ 74 w 105"/>
                <a:gd name="T3" fmla="*/ 0 h 98"/>
                <a:gd name="T4" fmla="*/ 86 w 105"/>
                <a:gd name="T5" fmla="*/ 3 h 98"/>
                <a:gd name="T6" fmla="*/ 97 w 105"/>
                <a:gd name="T7" fmla="*/ 10 h 98"/>
                <a:gd name="T8" fmla="*/ 103 w 105"/>
                <a:gd name="T9" fmla="*/ 24 h 98"/>
                <a:gd name="T10" fmla="*/ 103 w 105"/>
                <a:gd name="T11" fmla="*/ 42 h 98"/>
                <a:gd name="T12" fmla="*/ 92 w 105"/>
                <a:gd name="T13" fmla="*/ 93 h 98"/>
                <a:gd name="T14" fmla="*/ 90 w 105"/>
                <a:gd name="T15" fmla="*/ 97 h 98"/>
                <a:gd name="T16" fmla="*/ 86 w 105"/>
                <a:gd name="T17" fmla="*/ 98 h 98"/>
                <a:gd name="T18" fmla="*/ 64 w 105"/>
                <a:gd name="T19" fmla="*/ 98 h 98"/>
                <a:gd name="T20" fmla="*/ 61 w 105"/>
                <a:gd name="T21" fmla="*/ 97 h 98"/>
                <a:gd name="T22" fmla="*/ 60 w 105"/>
                <a:gd name="T23" fmla="*/ 93 h 98"/>
                <a:gd name="T24" fmla="*/ 70 w 105"/>
                <a:gd name="T25" fmla="*/ 46 h 98"/>
                <a:gd name="T26" fmla="*/ 69 w 105"/>
                <a:gd name="T27" fmla="*/ 33 h 98"/>
                <a:gd name="T28" fmla="*/ 60 w 105"/>
                <a:gd name="T29" fmla="*/ 29 h 98"/>
                <a:gd name="T30" fmla="*/ 49 w 105"/>
                <a:gd name="T31" fmla="*/ 33 h 98"/>
                <a:gd name="T32" fmla="*/ 43 w 105"/>
                <a:gd name="T33" fmla="*/ 46 h 98"/>
                <a:gd name="T34" fmla="*/ 33 w 105"/>
                <a:gd name="T35" fmla="*/ 93 h 98"/>
                <a:gd name="T36" fmla="*/ 31 w 105"/>
                <a:gd name="T37" fmla="*/ 97 h 98"/>
                <a:gd name="T38" fmla="*/ 27 w 105"/>
                <a:gd name="T39" fmla="*/ 98 h 98"/>
                <a:gd name="T40" fmla="*/ 5 w 105"/>
                <a:gd name="T41" fmla="*/ 98 h 98"/>
                <a:gd name="T42" fmla="*/ 2 w 105"/>
                <a:gd name="T43" fmla="*/ 97 h 98"/>
                <a:gd name="T44" fmla="*/ 1 w 105"/>
                <a:gd name="T45" fmla="*/ 93 h 98"/>
                <a:gd name="T46" fmla="*/ 11 w 105"/>
                <a:gd name="T47" fmla="*/ 46 h 98"/>
                <a:gd name="T48" fmla="*/ 10 w 105"/>
                <a:gd name="T49" fmla="*/ 33 h 98"/>
                <a:gd name="T50" fmla="*/ 1 w 105"/>
                <a:gd name="T51" fmla="*/ 2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98">
                  <a:moveTo>
                    <a:pt x="33" y="15"/>
                  </a:moveTo>
                  <a:cubicBezTo>
                    <a:pt x="38" y="10"/>
                    <a:pt x="49" y="0"/>
                    <a:pt x="74" y="0"/>
                  </a:cubicBezTo>
                  <a:cubicBezTo>
                    <a:pt x="78" y="0"/>
                    <a:pt x="82" y="1"/>
                    <a:pt x="86" y="3"/>
                  </a:cubicBezTo>
                  <a:cubicBezTo>
                    <a:pt x="91" y="4"/>
                    <a:pt x="94" y="7"/>
                    <a:pt x="97" y="10"/>
                  </a:cubicBezTo>
                  <a:cubicBezTo>
                    <a:pt x="100" y="14"/>
                    <a:pt x="102" y="18"/>
                    <a:pt x="103" y="24"/>
                  </a:cubicBezTo>
                  <a:cubicBezTo>
                    <a:pt x="105" y="29"/>
                    <a:pt x="105" y="35"/>
                    <a:pt x="103" y="42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95"/>
                    <a:pt x="91" y="96"/>
                    <a:pt x="90" y="97"/>
                  </a:cubicBezTo>
                  <a:cubicBezTo>
                    <a:pt x="89" y="98"/>
                    <a:pt x="88" y="98"/>
                    <a:pt x="86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3" y="98"/>
                    <a:pt x="61" y="98"/>
                    <a:pt x="61" y="97"/>
                  </a:cubicBezTo>
                  <a:cubicBezTo>
                    <a:pt x="60" y="96"/>
                    <a:pt x="60" y="95"/>
                    <a:pt x="60" y="93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1" y="40"/>
                    <a:pt x="71" y="35"/>
                    <a:pt x="69" y="33"/>
                  </a:cubicBezTo>
                  <a:cubicBezTo>
                    <a:pt x="68" y="30"/>
                    <a:pt x="64" y="29"/>
                    <a:pt x="60" y="29"/>
                  </a:cubicBezTo>
                  <a:cubicBezTo>
                    <a:pt x="56" y="29"/>
                    <a:pt x="52" y="30"/>
                    <a:pt x="49" y="33"/>
                  </a:cubicBezTo>
                  <a:cubicBezTo>
                    <a:pt x="47" y="35"/>
                    <a:pt x="45" y="40"/>
                    <a:pt x="43" y="4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5"/>
                    <a:pt x="32" y="96"/>
                    <a:pt x="31" y="97"/>
                  </a:cubicBezTo>
                  <a:cubicBezTo>
                    <a:pt x="30" y="98"/>
                    <a:pt x="28" y="98"/>
                    <a:pt x="27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3" y="98"/>
                    <a:pt x="2" y="98"/>
                    <a:pt x="2" y="97"/>
                  </a:cubicBezTo>
                  <a:cubicBezTo>
                    <a:pt x="1" y="96"/>
                    <a:pt x="0" y="95"/>
                    <a:pt x="1" y="9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0"/>
                    <a:pt x="12" y="35"/>
                    <a:pt x="10" y="33"/>
                  </a:cubicBezTo>
                  <a:cubicBezTo>
                    <a:pt x="8" y="30"/>
                    <a:pt x="5" y="29"/>
                    <a:pt x="1" y="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212976" y="7423150"/>
              <a:ext cx="330200" cy="309562"/>
            </a:xfrm>
            <a:custGeom>
              <a:avLst/>
              <a:gdLst>
                <a:gd name="T0" fmla="*/ 63 w 104"/>
                <a:gd name="T1" fmla="*/ 0 h 98"/>
                <a:gd name="T2" fmla="*/ 99 w 104"/>
                <a:gd name="T3" fmla="*/ 23 h 98"/>
                <a:gd name="T4" fmla="*/ 102 w 104"/>
                <a:gd name="T5" fmla="*/ 42 h 98"/>
                <a:gd name="T6" fmla="*/ 91 w 104"/>
                <a:gd name="T7" fmla="*/ 93 h 98"/>
                <a:gd name="T8" fmla="*/ 89 w 104"/>
                <a:gd name="T9" fmla="*/ 97 h 98"/>
                <a:gd name="T10" fmla="*/ 85 w 104"/>
                <a:gd name="T11" fmla="*/ 98 h 98"/>
                <a:gd name="T12" fmla="*/ 63 w 104"/>
                <a:gd name="T13" fmla="*/ 98 h 98"/>
                <a:gd name="T14" fmla="*/ 60 w 104"/>
                <a:gd name="T15" fmla="*/ 97 h 98"/>
                <a:gd name="T16" fmla="*/ 59 w 104"/>
                <a:gd name="T17" fmla="*/ 93 h 98"/>
                <a:gd name="T18" fmla="*/ 69 w 104"/>
                <a:gd name="T19" fmla="*/ 46 h 98"/>
                <a:gd name="T20" fmla="*/ 69 w 104"/>
                <a:gd name="T21" fmla="*/ 33 h 98"/>
                <a:gd name="T22" fmla="*/ 59 w 104"/>
                <a:gd name="T23" fmla="*/ 29 h 98"/>
                <a:gd name="T24" fmla="*/ 49 w 104"/>
                <a:gd name="T25" fmla="*/ 33 h 98"/>
                <a:gd name="T26" fmla="*/ 42 w 104"/>
                <a:gd name="T27" fmla="*/ 46 h 98"/>
                <a:gd name="T28" fmla="*/ 32 w 104"/>
                <a:gd name="T29" fmla="*/ 93 h 98"/>
                <a:gd name="T30" fmla="*/ 30 w 104"/>
                <a:gd name="T31" fmla="*/ 97 h 98"/>
                <a:gd name="T32" fmla="*/ 26 w 104"/>
                <a:gd name="T33" fmla="*/ 98 h 98"/>
                <a:gd name="T34" fmla="*/ 4 w 104"/>
                <a:gd name="T35" fmla="*/ 98 h 98"/>
                <a:gd name="T36" fmla="*/ 1 w 104"/>
                <a:gd name="T37" fmla="*/ 97 h 98"/>
                <a:gd name="T38" fmla="*/ 0 w 104"/>
                <a:gd name="T39" fmla="*/ 93 h 98"/>
                <a:gd name="T40" fmla="*/ 10 w 104"/>
                <a:gd name="T41" fmla="*/ 46 h 98"/>
                <a:gd name="T42" fmla="*/ 63 w 104"/>
                <a:gd name="T4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98">
                  <a:moveTo>
                    <a:pt x="63" y="0"/>
                  </a:moveTo>
                  <a:cubicBezTo>
                    <a:pt x="82" y="0"/>
                    <a:pt x="93" y="5"/>
                    <a:pt x="99" y="23"/>
                  </a:cubicBezTo>
                  <a:cubicBezTo>
                    <a:pt x="101" y="28"/>
                    <a:pt x="104" y="35"/>
                    <a:pt x="102" y="4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5"/>
                    <a:pt x="90" y="96"/>
                    <a:pt x="89" y="97"/>
                  </a:cubicBezTo>
                  <a:cubicBezTo>
                    <a:pt x="88" y="98"/>
                    <a:pt x="87" y="98"/>
                    <a:pt x="85" y="98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2" y="98"/>
                    <a:pt x="61" y="98"/>
                    <a:pt x="60" y="97"/>
                  </a:cubicBezTo>
                  <a:cubicBezTo>
                    <a:pt x="59" y="96"/>
                    <a:pt x="59" y="95"/>
                    <a:pt x="59" y="9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1" y="40"/>
                    <a:pt x="70" y="35"/>
                    <a:pt x="69" y="33"/>
                  </a:cubicBezTo>
                  <a:cubicBezTo>
                    <a:pt x="67" y="30"/>
                    <a:pt x="64" y="29"/>
                    <a:pt x="59" y="29"/>
                  </a:cubicBezTo>
                  <a:cubicBezTo>
                    <a:pt x="55" y="29"/>
                    <a:pt x="51" y="30"/>
                    <a:pt x="49" y="33"/>
                  </a:cubicBezTo>
                  <a:cubicBezTo>
                    <a:pt x="46" y="35"/>
                    <a:pt x="44" y="40"/>
                    <a:pt x="42" y="46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5"/>
                    <a:pt x="31" y="96"/>
                    <a:pt x="30" y="97"/>
                  </a:cubicBezTo>
                  <a:cubicBezTo>
                    <a:pt x="29" y="98"/>
                    <a:pt x="28" y="98"/>
                    <a:pt x="26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3" y="98"/>
                    <a:pt x="2" y="98"/>
                    <a:pt x="1" y="97"/>
                  </a:cubicBezTo>
                  <a:cubicBezTo>
                    <a:pt x="0" y="96"/>
                    <a:pt x="0" y="95"/>
                    <a:pt x="0" y="9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5" y="22"/>
                    <a:pt x="29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2749551" y="7423150"/>
              <a:ext cx="355600" cy="315912"/>
            </a:xfrm>
            <a:custGeom>
              <a:avLst/>
              <a:gdLst>
                <a:gd name="T0" fmla="*/ 53 w 112"/>
                <a:gd name="T1" fmla="*/ 0 h 100"/>
                <a:gd name="T2" fmla="*/ 63 w 112"/>
                <a:gd name="T3" fmla="*/ 1 h 100"/>
                <a:gd name="T4" fmla="*/ 70 w 112"/>
                <a:gd name="T5" fmla="*/ 4 h 100"/>
                <a:gd name="T6" fmla="*/ 74 w 112"/>
                <a:gd name="T7" fmla="*/ 8 h 100"/>
                <a:gd name="T8" fmla="*/ 77 w 112"/>
                <a:gd name="T9" fmla="*/ 11 h 100"/>
                <a:gd name="T10" fmla="*/ 78 w 112"/>
                <a:gd name="T11" fmla="*/ 7 h 100"/>
                <a:gd name="T12" fmla="*/ 80 w 112"/>
                <a:gd name="T13" fmla="*/ 4 h 100"/>
                <a:gd name="T14" fmla="*/ 84 w 112"/>
                <a:gd name="T15" fmla="*/ 2 h 100"/>
                <a:gd name="T16" fmla="*/ 107 w 112"/>
                <a:gd name="T17" fmla="*/ 2 h 100"/>
                <a:gd name="T18" fmla="*/ 111 w 112"/>
                <a:gd name="T19" fmla="*/ 4 h 100"/>
                <a:gd name="T20" fmla="*/ 111 w 112"/>
                <a:gd name="T21" fmla="*/ 7 h 100"/>
                <a:gd name="T22" fmla="*/ 93 w 112"/>
                <a:gd name="T23" fmla="*/ 93 h 100"/>
                <a:gd name="T24" fmla="*/ 91 w 112"/>
                <a:gd name="T25" fmla="*/ 97 h 100"/>
                <a:gd name="T26" fmla="*/ 87 w 112"/>
                <a:gd name="T27" fmla="*/ 98 h 100"/>
                <a:gd name="T28" fmla="*/ 64 w 112"/>
                <a:gd name="T29" fmla="*/ 98 h 100"/>
                <a:gd name="T30" fmla="*/ 61 w 112"/>
                <a:gd name="T31" fmla="*/ 97 h 100"/>
                <a:gd name="T32" fmla="*/ 60 w 112"/>
                <a:gd name="T33" fmla="*/ 93 h 100"/>
                <a:gd name="T34" fmla="*/ 61 w 112"/>
                <a:gd name="T35" fmla="*/ 89 h 100"/>
                <a:gd name="T36" fmla="*/ 57 w 112"/>
                <a:gd name="T37" fmla="*/ 93 h 100"/>
                <a:gd name="T38" fmla="*/ 52 w 112"/>
                <a:gd name="T39" fmla="*/ 97 h 100"/>
                <a:gd name="T40" fmla="*/ 44 w 112"/>
                <a:gd name="T41" fmla="*/ 99 h 100"/>
                <a:gd name="T42" fmla="*/ 34 w 112"/>
                <a:gd name="T43" fmla="*/ 100 h 100"/>
                <a:gd name="T44" fmla="*/ 20 w 112"/>
                <a:gd name="T45" fmla="*/ 97 h 100"/>
                <a:gd name="T46" fmla="*/ 9 w 112"/>
                <a:gd name="T47" fmla="*/ 89 h 100"/>
                <a:gd name="T48" fmla="*/ 2 w 112"/>
                <a:gd name="T49" fmla="*/ 76 h 100"/>
                <a:gd name="T50" fmla="*/ 2 w 112"/>
                <a:gd name="T51" fmla="*/ 57 h 100"/>
                <a:gd name="T52" fmla="*/ 2 w 112"/>
                <a:gd name="T53" fmla="*/ 53 h 100"/>
                <a:gd name="T54" fmla="*/ 3 w 112"/>
                <a:gd name="T55" fmla="*/ 49 h 100"/>
                <a:gd name="T56" fmla="*/ 4 w 112"/>
                <a:gd name="T57" fmla="*/ 45 h 100"/>
                <a:gd name="T58" fmla="*/ 5 w 112"/>
                <a:gd name="T59" fmla="*/ 42 h 100"/>
                <a:gd name="T60" fmla="*/ 12 w 112"/>
                <a:gd name="T61" fmla="*/ 23 h 100"/>
                <a:gd name="T62" fmla="*/ 23 w 112"/>
                <a:gd name="T63" fmla="*/ 10 h 100"/>
                <a:gd name="T64" fmla="*/ 37 w 112"/>
                <a:gd name="T65" fmla="*/ 3 h 100"/>
                <a:gd name="T66" fmla="*/ 53 w 112"/>
                <a:gd name="T67" fmla="*/ 0 h 100"/>
                <a:gd name="T68" fmla="*/ 37 w 112"/>
                <a:gd name="T69" fmla="*/ 45 h 100"/>
                <a:gd name="T70" fmla="*/ 36 w 112"/>
                <a:gd name="T71" fmla="*/ 50 h 100"/>
                <a:gd name="T72" fmla="*/ 35 w 112"/>
                <a:gd name="T73" fmla="*/ 55 h 100"/>
                <a:gd name="T74" fmla="*/ 35 w 112"/>
                <a:gd name="T75" fmla="*/ 61 h 100"/>
                <a:gd name="T76" fmla="*/ 37 w 112"/>
                <a:gd name="T77" fmla="*/ 67 h 100"/>
                <a:gd name="T78" fmla="*/ 41 w 112"/>
                <a:gd name="T79" fmla="*/ 70 h 100"/>
                <a:gd name="T80" fmla="*/ 48 w 112"/>
                <a:gd name="T81" fmla="*/ 71 h 100"/>
                <a:gd name="T82" fmla="*/ 55 w 112"/>
                <a:gd name="T83" fmla="*/ 70 h 100"/>
                <a:gd name="T84" fmla="*/ 61 w 112"/>
                <a:gd name="T85" fmla="*/ 67 h 100"/>
                <a:gd name="T86" fmla="*/ 65 w 112"/>
                <a:gd name="T87" fmla="*/ 62 h 100"/>
                <a:gd name="T88" fmla="*/ 67 w 112"/>
                <a:gd name="T89" fmla="*/ 57 h 100"/>
                <a:gd name="T90" fmla="*/ 69 w 112"/>
                <a:gd name="T91" fmla="*/ 50 h 100"/>
                <a:gd name="T92" fmla="*/ 70 w 112"/>
                <a:gd name="T93" fmla="*/ 44 h 100"/>
                <a:gd name="T94" fmla="*/ 70 w 112"/>
                <a:gd name="T95" fmla="*/ 38 h 100"/>
                <a:gd name="T96" fmla="*/ 68 w 112"/>
                <a:gd name="T97" fmla="*/ 34 h 100"/>
                <a:gd name="T98" fmla="*/ 64 w 112"/>
                <a:gd name="T99" fmla="*/ 30 h 100"/>
                <a:gd name="T100" fmla="*/ 57 w 112"/>
                <a:gd name="T101" fmla="*/ 29 h 100"/>
                <a:gd name="T102" fmla="*/ 44 w 112"/>
                <a:gd name="T103" fmla="*/ 34 h 100"/>
                <a:gd name="T104" fmla="*/ 37 w 112"/>
                <a:gd name="T105" fmla="*/ 4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2" h="100">
                  <a:moveTo>
                    <a:pt x="53" y="0"/>
                  </a:moveTo>
                  <a:cubicBezTo>
                    <a:pt x="57" y="0"/>
                    <a:pt x="60" y="1"/>
                    <a:pt x="63" y="1"/>
                  </a:cubicBezTo>
                  <a:cubicBezTo>
                    <a:pt x="65" y="2"/>
                    <a:pt x="68" y="3"/>
                    <a:pt x="70" y="4"/>
                  </a:cubicBezTo>
                  <a:cubicBezTo>
                    <a:pt x="72" y="5"/>
                    <a:pt x="73" y="6"/>
                    <a:pt x="74" y="8"/>
                  </a:cubicBezTo>
                  <a:cubicBezTo>
                    <a:pt x="76" y="9"/>
                    <a:pt x="77" y="10"/>
                    <a:pt x="77" y="11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9" y="5"/>
                    <a:pt x="80" y="4"/>
                  </a:cubicBezTo>
                  <a:cubicBezTo>
                    <a:pt x="81" y="3"/>
                    <a:pt x="83" y="2"/>
                    <a:pt x="84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9" y="2"/>
                    <a:pt x="110" y="3"/>
                    <a:pt x="111" y="4"/>
                  </a:cubicBezTo>
                  <a:cubicBezTo>
                    <a:pt x="111" y="5"/>
                    <a:pt x="112" y="6"/>
                    <a:pt x="111" y="7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3" y="95"/>
                    <a:pt x="92" y="96"/>
                    <a:pt x="91" y="97"/>
                  </a:cubicBezTo>
                  <a:cubicBezTo>
                    <a:pt x="90" y="98"/>
                    <a:pt x="89" y="98"/>
                    <a:pt x="87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3" y="98"/>
                    <a:pt x="62" y="98"/>
                    <a:pt x="61" y="97"/>
                  </a:cubicBezTo>
                  <a:cubicBezTo>
                    <a:pt x="60" y="96"/>
                    <a:pt x="60" y="95"/>
                    <a:pt x="60" y="93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0" y="90"/>
                    <a:pt x="59" y="92"/>
                    <a:pt x="57" y="93"/>
                  </a:cubicBezTo>
                  <a:cubicBezTo>
                    <a:pt x="56" y="95"/>
                    <a:pt x="54" y="96"/>
                    <a:pt x="52" y="97"/>
                  </a:cubicBezTo>
                  <a:cubicBezTo>
                    <a:pt x="50" y="98"/>
                    <a:pt x="47" y="99"/>
                    <a:pt x="44" y="99"/>
                  </a:cubicBezTo>
                  <a:cubicBezTo>
                    <a:pt x="41" y="100"/>
                    <a:pt x="38" y="100"/>
                    <a:pt x="34" y="100"/>
                  </a:cubicBezTo>
                  <a:cubicBezTo>
                    <a:pt x="29" y="100"/>
                    <a:pt x="25" y="99"/>
                    <a:pt x="20" y="97"/>
                  </a:cubicBezTo>
                  <a:cubicBezTo>
                    <a:pt x="16" y="96"/>
                    <a:pt x="12" y="93"/>
                    <a:pt x="9" y="89"/>
                  </a:cubicBezTo>
                  <a:cubicBezTo>
                    <a:pt x="6" y="86"/>
                    <a:pt x="4" y="81"/>
                    <a:pt x="2" y="76"/>
                  </a:cubicBezTo>
                  <a:cubicBezTo>
                    <a:pt x="1" y="70"/>
                    <a:pt x="0" y="64"/>
                    <a:pt x="2" y="57"/>
                  </a:cubicBezTo>
                  <a:cubicBezTo>
                    <a:pt x="2" y="56"/>
                    <a:pt x="2" y="55"/>
                    <a:pt x="2" y="53"/>
                  </a:cubicBezTo>
                  <a:cubicBezTo>
                    <a:pt x="2" y="52"/>
                    <a:pt x="3" y="51"/>
                    <a:pt x="3" y="49"/>
                  </a:cubicBezTo>
                  <a:cubicBezTo>
                    <a:pt x="3" y="48"/>
                    <a:pt x="4" y="47"/>
                    <a:pt x="4" y="45"/>
                  </a:cubicBezTo>
                  <a:cubicBezTo>
                    <a:pt x="4" y="44"/>
                    <a:pt x="5" y="43"/>
                    <a:pt x="5" y="42"/>
                  </a:cubicBezTo>
                  <a:cubicBezTo>
                    <a:pt x="7" y="35"/>
                    <a:pt x="9" y="28"/>
                    <a:pt x="12" y="23"/>
                  </a:cubicBezTo>
                  <a:cubicBezTo>
                    <a:pt x="16" y="18"/>
                    <a:pt x="19" y="14"/>
                    <a:pt x="23" y="10"/>
                  </a:cubicBezTo>
                  <a:cubicBezTo>
                    <a:pt x="28" y="7"/>
                    <a:pt x="32" y="4"/>
                    <a:pt x="37" y="3"/>
                  </a:cubicBezTo>
                  <a:cubicBezTo>
                    <a:pt x="42" y="1"/>
                    <a:pt x="48" y="0"/>
                    <a:pt x="53" y="0"/>
                  </a:cubicBezTo>
                  <a:close/>
                  <a:moveTo>
                    <a:pt x="37" y="45"/>
                  </a:moveTo>
                  <a:cubicBezTo>
                    <a:pt x="37" y="47"/>
                    <a:pt x="36" y="49"/>
                    <a:pt x="36" y="50"/>
                  </a:cubicBezTo>
                  <a:cubicBezTo>
                    <a:pt x="36" y="52"/>
                    <a:pt x="35" y="53"/>
                    <a:pt x="35" y="55"/>
                  </a:cubicBezTo>
                  <a:cubicBezTo>
                    <a:pt x="35" y="58"/>
                    <a:pt x="35" y="60"/>
                    <a:pt x="35" y="61"/>
                  </a:cubicBezTo>
                  <a:cubicBezTo>
                    <a:pt x="35" y="63"/>
                    <a:pt x="36" y="65"/>
                    <a:pt x="37" y="67"/>
                  </a:cubicBezTo>
                  <a:cubicBezTo>
                    <a:pt x="38" y="68"/>
                    <a:pt x="39" y="69"/>
                    <a:pt x="41" y="70"/>
                  </a:cubicBezTo>
                  <a:cubicBezTo>
                    <a:pt x="43" y="71"/>
                    <a:pt x="45" y="71"/>
                    <a:pt x="48" y="71"/>
                  </a:cubicBezTo>
                  <a:cubicBezTo>
                    <a:pt x="51" y="71"/>
                    <a:pt x="53" y="71"/>
                    <a:pt x="55" y="70"/>
                  </a:cubicBezTo>
                  <a:cubicBezTo>
                    <a:pt x="58" y="69"/>
                    <a:pt x="59" y="68"/>
                    <a:pt x="61" y="67"/>
                  </a:cubicBezTo>
                  <a:cubicBezTo>
                    <a:pt x="63" y="65"/>
                    <a:pt x="64" y="64"/>
                    <a:pt x="65" y="62"/>
                  </a:cubicBezTo>
                  <a:cubicBezTo>
                    <a:pt x="66" y="60"/>
                    <a:pt x="67" y="58"/>
                    <a:pt x="67" y="57"/>
                  </a:cubicBezTo>
                  <a:cubicBezTo>
                    <a:pt x="68" y="55"/>
                    <a:pt x="69" y="53"/>
                    <a:pt x="69" y="50"/>
                  </a:cubicBezTo>
                  <a:cubicBezTo>
                    <a:pt x="70" y="48"/>
                    <a:pt x="70" y="46"/>
                    <a:pt x="70" y="44"/>
                  </a:cubicBezTo>
                  <a:cubicBezTo>
                    <a:pt x="70" y="42"/>
                    <a:pt x="70" y="40"/>
                    <a:pt x="70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2"/>
                    <a:pt x="66" y="31"/>
                    <a:pt x="64" y="30"/>
                  </a:cubicBezTo>
                  <a:cubicBezTo>
                    <a:pt x="62" y="29"/>
                    <a:pt x="60" y="29"/>
                    <a:pt x="57" y="29"/>
                  </a:cubicBezTo>
                  <a:cubicBezTo>
                    <a:pt x="52" y="29"/>
                    <a:pt x="47" y="30"/>
                    <a:pt x="44" y="34"/>
                  </a:cubicBezTo>
                  <a:cubicBezTo>
                    <a:pt x="41" y="37"/>
                    <a:pt x="39" y="41"/>
                    <a:pt x="37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089276" y="7429500"/>
              <a:ext cx="336550" cy="303212"/>
            </a:xfrm>
            <a:custGeom>
              <a:avLst/>
              <a:gdLst>
                <a:gd name="T0" fmla="*/ 91 w 106"/>
                <a:gd name="T1" fmla="*/ 68 h 96"/>
                <a:gd name="T2" fmla="*/ 94 w 106"/>
                <a:gd name="T3" fmla="*/ 69 h 96"/>
                <a:gd name="T4" fmla="*/ 95 w 106"/>
                <a:gd name="T5" fmla="*/ 73 h 96"/>
                <a:gd name="T6" fmla="*/ 91 w 106"/>
                <a:gd name="T7" fmla="*/ 91 h 96"/>
                <a:gd name="T8" fmla="*/ 89 w 106"/>
                <a:gd name="T9" fmla="*/ 95 h 96"/>
                <a:gd name="T10" fmla="*/ 85 w 106"/>
                <a:gd name="T11" fmla="*/ 96 h 96"/>
                <a:gd name="T12" fmla="*/ 5 w 106"/>
                <a:gd name="T13" fmla="*/ 96 h 96"/>
                <a:gd name="T14" fmla="*/ 1 w 106"/>
                <a:gd name="T15" fmla="*/ 95 h 96"/>
                <a:gd name="T16" fmla="*/ 1 w 106"/>
                <a:gd name="T17" fmla="*/ 91 h 96"/>
                <a:gd name="T18" fmla="*/ 4 w 106"/>
                <a:gd name="T19" fmla="*/ 73 h 96"/>
                <a:gd name="T20" fmla="*/ 6 w 106"/>
                <a:gd name="T21" fmla="*/ 70 h 96"/>
                <a:gd name="T22" fmla="*/ 9 w 106"/>
                <a:gd name="T23" fmla="*/ 67 h 96"/>
                <a:gd name="T24" fmla="*/ 50 w 106"/>
                <a:gd name="T25" fmla="*/ 29 h 96"/>
                <a:gd name="T26" fmla="*/ 21 w 106"/>
                <a:gd name="T27" fmla="*/ 29 h 96"/>
                <a:gd name="T28" fmla="*/ 18 w 106"/>
                <a:gd name="T29" fmla="*/ 27 h 96"/>
                <a:gd name="T30" fmla="*/ 17 w 106"/>
                <a:gd name="T31" fmla="*/ 24 h 96"/>
                <a:gd name="T32" fmla="*/ 21 w 106"/>
                <a:gd name="T33" fmla="*/ 5 h 96"/>
                <a:gd name="T34" fmla="*/ 23 w 106"/>
                <a:gd name="T35" fmla="*/ 2 h 96"/>
                <a:gd name="T36" fmla="*/ 27 w 106"/>
                <a:gd name="T37" fmla="*/ 0 h 96"/>
                <a:gd name="T38" fmla="*/ 102 w 106"/>
                <a:gd name="T39" fmla="*/ 0 h 96"/>
                <a:gd name="T40" fmla="*/ 105 w 106"/>
                <a:gd name="T41" fmla="*/ 2 h 96"/>
                <a:gd name="T42" fmla="*/ 106 w 106"/>
                <a:gd name="T43" fmla="*/ 5 h 96"/>
                <a:gd name="T44" fmla="*/ 102 w 106"/>
                <a:gd name="T45" fmla="*/ 23 h 96"/>
                <a:gd name="T46" fmla="*/ 101 w 106"/>
                <a:gd name="T47" fmla="*/ 26 h 96"/>
                <a:gd name="T48" fmla="*/ 98 w 106"/>
                <a:gd name="T49" fmla="*/ 28 h 96"/>
                <a:gd name="T50" fmla="*/ 55 w 106"/>
                <a:gd name="T51" fmla="*/ 68 h 96"/>
                <a:gd name="T52" fmla="*/ 91 w 106"/>
                <a:gd name="T53" fmla="*/ 6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" h="96">
                  <a:moveTo>
                    <a:pt x="91" y="68"/>
                  </a:moveTo>
                  <a:cubicBezTo>
                    <a:pt x="92" y="68"/>
                    <a:pt x="94" y="68"/>
                    <a:pt x="94" y="69"/>
                  </a:cubicBezTo>
                  <a:cubicBezTo>
                    <a:pt x="95" y="70"/>
                    <a:pt x="95" y="71"/>
                    <a:pt x="95" y="73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3"/>
                    <a:pt x="90" y="94"/>
                    <a:pt x="89" y="95"/>
                  </a:cubicBezTo>
                  <a:cubicBezTo>
                    <a:pt x="88" y="96"/>
                    <a:pt x="87" y="96"/>
                    <a:pt x="85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3" y="96"/>
                    <a:pt x="2" y="96"/>
                    <a:pt x="1" y="95"/>
                  </a:cubicBezTo>
                  <a:cubicBezTo>
                    <a:pt x="1" y="94"/>
                    <a:pt x="0" y="93"/>
                    <a:pt x="1" y="91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5" y="72"/>
                    <a:pt x="5" y="71"/>
                    <a:pt x="6" y="70"/>
                  </a:cubicBezTo>
                  <a:cubicBezTo>
                    <a:pt x="7" y="69"/>
                    <a:pt x="8" y="68"/>
                    <a:pt x="9" y="67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9" y="29"/>
                    <a:pt x="18" y="28"/>
                    <a:pt x="18" y="27"/>
                  </a:cubicBezTo>
                  <a:cubicBezTo>
                    <a:pt x="17" y="26"/>
                    <a:pt x="17" y="25"/>
                    <a:pt x="17" y="2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2" y="3"/>
                    <a:pt x="23" y="2"/>
                  </a:cubicBezTo>
                  <a:cubicBezTo>
                    <a:pt x="24" y="1"/>
                    <a:pt x="25" y="0"/>
                    <a:pt x="2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5" y="2"/>
                  </a:cubicBezTo>
                  <a:cubicBezTo>
                    <a:pt x="106" y="3"/>
                    <a:pt x="106" y="4"/>
                    <a:pt x="106" y="5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2" y="24"/>
                    <a:pt x="101" y="25"/>
                    <a:pt x="101" y="26"/>
                  </a:cubicBezTo>
                  <a:cubicBezTo>
                    <a:pt x="100" y="27"/>
                    <a:pt x="99" y="28"/>
                    <a:pt x="98" y="28"/>
                  </a:cubicBezTo>
                  <a:cubicBezTo>
                    <a:pt x="55" y="68"/>
                    <a:pt x="55" y="68"/>
                    <a:pt x="55" y="68"/>
                  </a:cubicBezTo>
                  <a:lnTo>
                    <a:pt x="91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3425826" y="7423150"/>
              <a:ext cx="327025" cy="315912"/>
            </a:xfrm>
            <a:custGeom>
              <a:avLst/>
              <a:gdLst>
                <a:gd name="T0" fmla="*/ 33 w 103"/>
                <a:gd name="T1" fmla="*/ 61 h 100"/>
                <a:gd name="T2" fmla="*/ 33 w 103"/>
                <a:gd name="T3" fmla="*/ 68 h 100"/>
                <a:gd name="T4" fmla="*/ 36 w 103"/>
                <a:gd name="T5" fmla="*/ 72 h 100"/>
                <a:gd name="T6" fmla="*/ 41 w 103"/>
                <a:gd name="T7" fmla="*/ 74 h 100"/>
                <a:gd name="T8" fmla="*/ 46 w 103"/>
                <a:gd name="T9" fmla="*/ 75 h 100"/>
                <a:gd name="T10" fmla="*/ 56 w 103"/>
                <a:gd name="T11" fmla="*/ 74 h 100"/>
                <a:gd name="T12" fmla="*/ 62 w 103"/>
                <a:gd name="T13" fmla="*/ 71 h 100"/>
                <a:gd name="T14" fmla="*/ 65 w 103"/>
                <a:gd name="T15" fmla="*/ 69 h 100"/>
                <a:gd name="T16" fmla="*/ 68 w 103"/>
                <a:gd name="T17" fmla="*/ 68 h 100"/>
                <a:gd name="T18" fmla="*/ 92 w 103"/>
                <a:gd name="T19" fmla="*/ 68 h 100"/>
                <a:gd name="T20" fmla="*/ 95 w 103"/>
                <a:gd name="T21" fmla="*/ 72 h 100"/>
                <a:gd name="T22" fmla="*/ 92 w 103"/>
                <a:gd name="T23" fmla="*/ 79 h 100"/>
                <a:gd name="T24" fmla="*/ 83 w 103"/>
                <a:gd name="T25" fmla="*/ 88 h 100"/>
                <a:gd name="T26" fmla="*/ 67 w 103"/>
                <a:gd name="T27" fmla="*/ 97 h 100"/>
                <a:gd name="T28" fmla="*/ 43 w 103"/>
                <a:gd name="T29" fmla="*/ 100 h 100"/>
                <a:gd name="T30" fmla="*/ 24 w 103"/>
                <a:gd name="T31" fmla="*/ 96 h 100"/>
                <a:gd name="T32" fmla="*/ 10 w 103"/>
                <a:gd name="T33" fmla="*/ 86 h 100"/>
                <a:gd name="T34" fmla="*/ 2 w 103"/>
                <a:gd name="T35" fmla="*/ 69 h 100"/>
                <a:gd name="T36" fmla="*/ 2 w 103"/>
                <a:gd name="T37" fmla="*/ 48 h 100"/>
                <a:gd name="T38" fmla="*/ 9 w 103"/>
                <a:gd name="T39" fmla="*/ 29 h 100"/>
                <a:gd name="T40" fmla="*/ 21 w 103"/>
                <a:gd name="T41" fmla="*/ 13 h 100"/>
                <a:gd name="T42" fmla="*/ 38 w 103"/>
                <a:gd name="T43" fmla="*/ 4 h 100"/>
                <a:gd name="T44" fmla="*/ 61 w 103"/>
                <a:gd name="T45" fmla="*/ 0 h 100"/>
                <a:gd name="T46" fmla="*/ 81 w 103"/>
                <a:gd name="T47" fmla="*/ 5 h 100"/>
                <a:gd name="T48" fmla="*/ 95 w 103"/>
                <a:gd name="T49" fmla="*/ 17 h 100"/>
                <a:gd name="T50" fmla="*/ 102 w 103"/>
                <a:gd name="T51" fmla="*/ 33 h 100"/>
                <a:gd name="T52" fmla="*/ 102 w 103"/>
                <a:gd name="T53" fmla="*/ 51 h 100"/>
                <a:gd name="T54" fmla="*/ 100 w 103"/>
                <a:gd name="T55" fmla="*/ 56 h 100"/>
                <a:gd name="T56" fmla="*/ 98 w 103"/>
                <a:gd name="T57" fmla="*/ 59 h 100"/>
                <a:gd name="T58" fmla="*/ 95 w 103"/>
                <a:gd name="T59" fmla="*/ 61 h 100"/>
                <a:gd name="T60" fmla="*/ 33 w 103"/>
                <a:gd name="T61" fmla="*/ 61 h 100"/>
                <a:gd name="T62" fmla="*/ 57 w 103"/>
                <a:gd name="T63" fmla="*/ 25 h 100"/>
                <a:gd name="T64" fmla="*/ 44 w 103"/>
                <a:gd name="T65" fmla="*/ 30 h 100"/>
                <a:gd name="T66" fmla="*/ 37 w 103"/>
                <a:gd name="T67" fmla="*/ 40 h 100"/>
                <a:gd name="T68" fmla="*/ 70 w 103"/>
                <a:gd name="T69" fmla="*/ 40 h 100"/>
                <a:gd name="T70" fmla="*/ 68 w 103"/>
                <a:gd name="T71" fmla="*/ 30 h 100"/>
                <a:gd name="T72" fmla="*/ 57 w 103"/>
                <a:gd name="T73" fmla="*/ 2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100">
                  <a:moveTo>
                    <a:pt x="33" y="61"/>
                  </a:moveTo>
                  <a:cubicBezTo>
                    <a:pt x="32" y="64"/>
                    <a:pt x="32" y="66"/>
                    <a:pt x="33" y="68"/>
                  </a:cubicBezTo>
                  <a:cubicBezTo>
                    <a:pt x="34" y="70"/>
                    <a:pt x="35" y="71"/>
                    <a:pt x="36" y="72"/>
                  </a:cubicBezTo>
                  <a:cubicBezTo>
                    <a:pt x="37" y="73"/>
                    <a:pt x="39" y="74"/>
                    <a:pt x="41" y="74"/>
                  </a:cubicBezTo>
                  <a:cubicBezTo>
                    <a:pt x="43" y="75"/>
                    <a:pt x="45" y="75"/>
                    <a:pt x="46" y="75"/>
                  </a:cubicBezTo>
                  <a:cubicBezTo>
                    <a:pt x="50" y="75"/>
                    <a:pt x="53" y="75"/>
                    <a:pt x="56" y="74"/>
                  </a:cubicBezTo>
                  <a:cubicBezTo>
                    <a:pt x="58" y="73"/>
                    <a:pt x="60" y="72"/>
                    <a:pt x="62" y="71"/>
                  </a:cubicBezTo>
                  <a:cubicBezTo>
                    <a:pt x="63" y="70"/>
                    <a:pt x="64" y="69"/>
                    <a:pt x="65" y="69"/>
                  </a:cubicBezTo>
                  <a:cubicBezTo>
                    <a:pt x="66" y="68"/>
                    <a:pt x="67" y="68"/>
                    <a:pt x="68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8"/>
                    <a:pt x="96" y="70"/>
                    <a:pt x="95" y="72"/>
                  </a:cubicBezTo>
                  <a:cubicBezTo>
                    <a:pt x="95" y="74"/>
                    <a:pt x="94" y="76"/>
                    <a:pt x="92" y="79"/>
                  </a:cubicBezTo>
                  <a:cubicBezTo>
                    <a:pt x="90" y="82"/>
                    <a:pt x="87" y="85"/>
                    <a:pt x="83" y="88"/>
                  </a:cubicBezTo>
                  <a:cubicBezTo>
                    <a:pt x="79" y="91"/>
                    <a:pt x="74" y="94"/>
                    <a:pt x="67" y="97"/>
                  </a:cubicBezTo>
                  <a:cubicBezTo>
                    <a:pt x="60" y="99"/>
                    <a:pt x="52" y="100"/>
                    <a:pt x="43" y="100"/>
                  </a:cubicBezTo>
                  <a:cubicBezTo>
                    <a:pt x="36" y="100"/>
                    <a:pt x="29" y="99"/>
                    <a:pt x="24" y="96"/>
                  </a:cubicBezTo>
                  <a:cubicBezTo>
                    <a:pt x="18" y="94"/>
                    <a:pt x="13" y="90"/>
                    <a:pt x="10" y="86"/>
                  </a:cubicBezTo>
                  <a:cubicBezTo>
                    <a:pt x="6" y="81"/>
                    <a:pt x="3" y="76"/>
                    <a:pt x="2" y="69"/>
                  </a:cubicBezTo>
                  <a:cubicBezTo>
                    <a:pt x="0" y="63"/>
                    <a:pt x="1" y="56"/>
                    <a:pt x="2" y="48"/>
                  </a:cubicBezTo>
                  <a:cubicBezTo>
                    <a:pt x="4" y="41"/>
                    <a:pt x="6" y="35"/>
                    <a:pt x="9" y="29"/>
                  </a:cubicBezTo>
                  <a:cubicBezTo>
                    <a:pt x="12" y="23"/>
                    <a:pt x="16" y="18"/>
                    <a:pt x="21" y="13"/>
                  </a:cubicBezTo>
                  <a:cubicBezTo>
                    <a:pt x="26" y="9"/>
                    <a:pt x="31" y="6"/>
                    <a:pt x="38" y="4"/>
                  </a:cubicBezTo>
                  <a:cubicBezTo>
                    <a:pt x="45" y="1"/>
                    <a:pt x="52" y="0"/>
                    <a:pt x="61" y="0"/>
                  </a:cubicBezTo>
                  <a:cubicBezTo>
                    <a:pt x="69" y="0"/>
                    <a:pt x="76" y="2"/>
                    <a:pt x="81" y="5"/>
                  </a:cubicBezTo>
                  <a:cubicBezTo>
                    <a:pt x="87" y="8"/>
                    <a:pt x="92" y="12"/>
                    <a:pt x="95" y="17"/>
                  </a:cubicBezTo>
                  <a:cubicBezTo>
                    <a:pt x="99" y="21"/>
                    <a:pt x="101" y="27"/>
                    <a:pt x="102" y="33"/>
                  </a:cubicBezTo>
                  <a:cubicBezTo>
                    <a:pt x="103" y="39"/>
                    <a:pt x="103" y="45"/>
                    <a:pt x="102" y="51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0" y="57"/>
                    <a:pt x="99" y="58"/>
                    <a:pt x="98" y="59"/>
                  </a:cubicBezTo>
                  <a:cubicBezTo>
                    <a:pt x="97" y="60"/>
                    <a:pt x="96" y="61"/>
                    <a:pt x="95" y="61"/>
                  </a:cubicBezTo>
                  <a:lnTo>
                    <a:pt x="33" y="61"/>
                  </a:lnTo>
                  <a:close/>
                  <a:moveTo>
                    <a:pt x="57" y="25"/>
                  </a:moveTo>
                  <a:cubicBezTo>
                    <a:pt x="52" y="25"/>
                    <a:pt x="48" y="27"/>
                    <a:pt x="44" y="30"/>
                  </a:cubicBezTo>
                  <a:cubicBezTo>
                    <a:pt x="41" y="33"/>
                    <a:pt x="39" y="36"/>
                    <a:pt x="37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1" y="36"/>
                    <a:pt x="70" y="33"/>
                    <a:pt x="68" y="30"/>
                  </a:cubicBezTo>
                  <a:cubicBezTo>
                    <a:pt x="66" y="27"/>
                    <a:pt x="62" y="25"/>
                    <a:pt x="5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59201" y="7423150"/>
              <a:ext cx="350838" cy="309562"/>
            </a:xfrm>
            <a:custGeom>
              <a:avLst/>
              <a:gdLst>
                <a:gd name="T0" fmla="*/ 99 w 111"/>
                <a:gd name="T1" fmla="*/ 93 h 98"/>
                <a:gd name="T2" fmla="*/ 97 w 111"/>
                <a:gd name="T3" fmla="*/ 97 h 98"/>
                <a:gd name="T4" fmla="*/ 93 w 111"/>
                <a:gd name="T5" fmla="*/ 98 h 98"/>
                <a:gd name="T6" fmla="*/ 70 w 111"/>
                <a:gd name="T7" fmla="*/ 98 h 98"/>
                <a:gd name="T8" fmla="*/ 66 w 111"/>
                <a:gd name="T9" fmla="*/ 97 h 98"/>
                <a:gd name="T10" fmla="*/ 66 w 111"/>
                <a:gd name="T11" fmla="*/ 93 h 98"/>
                <a:gd name="T12" fmla="*/ 76 w 111"/>
                <a:gd name="T13" fmla="*/ 46 h 98"/>
                <a:gd name="T14" fmla="*/ 74 w 111"/>
                <a:gd name="T15" fmla="*/ 34 h 98"/>
                <a:gd name="T16" fmla="*/ 63 w 111"/>
                <a:gd name="T17" fmla="*/ 29 h 98"/>
                <a:gd name="T18" fmla="*/ 50 w 111"/>
                <a:gd name="T19" fmla="*/ 34 h 98"/>
                <a:gd name="T20" fmla="*/ 44 w 111"/>
                <a:gd name="T21" fmla="*/ 46 h 98"/>
                <a:gd name="T22" fmla="*/ 34 w 111"/>
                <a:gd name="T23" fmla="*/ 93 h 98"/>
                <a:gd name="T24" fmla="*/ 32 w 111"/>
                <a:gd name="T25" fmla="*/ 97 h 98"/>
                <a:gd name="T26" fmla="*/ 28 w 111"/>
                <a:gd name="T27" fmla="*/ 98 h 98"/>
                <a:gd name="T28" fmla="*/ 4 w 111"/>
                <a:gd name="T29" fmla="*/ 98 h 98"/>
                <a:gd name="T30" fmla="*/ 1 w 111"/>
                <a:gd name="T31" fmla="*/ 97 h 98"/>
                <a:gd name="T32" fmla="*/ 0 w 111"/>
                <a:gd name="T33" fmla="*/ 93 h 98"/>
                <a:gd name="T34" fmla="*/ 19 w 111"/>
                <a:gd name="T35" fmla="*/ 7 h 98"/>
                <a:gd name="T36" fmla="*/ 21 w 111"/>
                <a:gd name="T37" fmla="*/ 4 h 98"/>
                <a:gd name="T38" fmla="*/ 25 w 111"/>
                <a:gd name="T39" fmla="*/ 2 h 98"/>
                <a:gd name="T40" fmla="*/ 47 w 111"/>
                <a:gd name="T41" fmla="*/ 2 h 98"/>
                <a:gd name="T42" fmla="*/ 50 w 111"/>
                <a:gd name="T43" fmla="*/ 4 h 98"/>
                <a:gd name="T44" fmla="*/ 51 w 111"/>
                <a:gd name="T45" fmla="*/ 7 h 98"/>
                <a:gd name="T46" fmla="*/ 50 w 111"/>
                <a:gd name="T47" fmla="*/ 11 h 98"/>
                <a:gd name="T48" fmla="*/ 60 w 111"/>
                <a:gd name="T49" fmla="*/ 4 h 98"/>
                <a:gd name="T50" fmla="*/ 77 w 111"/>
                <a:gd name="T51" fmla="*/ 0 h 98"/>
                <a:gd name="T52" fmla="*/ 92 w 111"/>
                <a:gd name="T53" fmla="*/ 3 h 98"/>
                <a:gd name="T54" fmla="*/ 104 w 111"/>
                <a:gd name="T55" fmla="*/ 10 h 98"/>
                <a:gd name="T56" fmla="*/ 110 w 111"/>
                <a:gd name="T57" fmla="*/ 24 h 98"/>
                <a:gd name="T58" fmla="*/ 110 w 111"/>
                <a:gd name="T59" fmla="*/ 42 h 98"/>
                <a:gd name="T60" fmla="*/ 99 w 111"/>
                <a:gd name="T61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1" h="98">
                  <a:moveTo>
                    <a:pt x="99" y="93"/>
                  </a:moveTo>
                  <a:cubicBezTo>
                    <a:pt x="99" y="95"/>
                    <a:pt x="98" y="96"/>
                    <a:pt x="97" y="97"/>
                  </a:cubicBezTo>
                  <a:cubicBezTo>
                    <a:pt x="96" y="98"/>
                    <a:pt x="94" y="98"/>
                    <a:pt x="93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68" y="98"/>
                    <a:pt x="67" y="98"/>
                    <a:pt x="66" y="97"/>
                  </a:cubicBezTo>
                  <a:cubicBezTo>
                    <a:pt x="66" y="96"/>
                    <a:pt x="65" y="95"/>
                    <a:pt x="66" y="93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7" y="41"/>
                    <a:pt x="76" y="37"/>
                    <a:pt x="74" y="34"/>
                  </a:cubicBezTo>
                  <a:cubicBezTo>
                    <a:pt x="73" y="30"/>
                    <a:pt x="69" y="29"/>
                    <a:pt x="63" y="29"/>
                  </a:cubicBezTo>
                  <a:cubicBezTo>
                    <a:pt x="58" y="29"/>
                    <a:pt x="53" y="30"/>
                    <a:pt x="50" y="34"/>
                  </a:cubicBezTo>
                  <a:cubicBezTo>
                    <a:pt x="47" y="37"/>
                    <a:pt x="45" y="41"/>
                    <a:pt x="44" y="46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3" y="95"/>
                    <a:pt x="33" y="96"/>
                    <a:pt x="32" y="97"/>
                  </a:cubicBezTo>
                  <a:cubicBezTo>
                    <a:pt x="30" y="98"/>
                    <a:pt x="29" y="98"/>
                    <a:pt x="28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3" y="98"/>
                    <a:pt x="2" y="98"/>
                    <a:pt x="1" y="97"/>
                  </a:cubicBezTo>
                  <a:cubicBezTo>
                    <a:pt x="0" y="96"/>
                    <a:pt x="0" y="95"/>
                    <a:pt x="0" y="9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20" y="5"/>
                    <a:pt x="21" y="4"/>
                  </a:cubicBezTo>
                  <a:cubicBezTo>
                    <a:pt x="22" y="3"/>
                    <a:pt x="23" y="2"/>
                    <a:pt x="2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4"/>
                  </a:cubicBezTo>
                  <a:cubicBezTo>
                    <a:pt x="51" y="5"/>
                    <a:pt x="51" y="6"/>
                    <a:pt x="51" y="7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3" y="9"/>
                    <a:pt x="56" y="6"/>
                    <a:pt x="60" y="4"/>
                  </a:cubicBezTo>
                  <a:cubicBezTo>
                    <a:pt x="65" y="1"/>
                    <a:pt x="70" y="0"/>
                    <a:pt x="77" y="0"/>
                  </a:cubicBezTo>
                  <a:cubicBezTo>
                    <a:pt x="82" y="0"/>
                    <a:pt x="87" y="1"/>
                    <a:pt x="92" y="3"/>
                  </a:cubicBezTo>
                  <a:cubicBezTo>
                    <a:pt x="97" y="4"/>
                    <a:pt x="101" y="7"/>
                    <a:pt x="104" y="10"/>
                  </a:cubicBezTo>
                  <a:cubicBezTo>
                    <a:pt x="107" y="14"/>
                    <a:pt x="109" y="18"/>
                    <a:pt x="110" y="24"/>
                  </a:cubicBezTo>
                  <a:cubicBezTo>
                    <a:pt x="111" y="29"/>
                    <a:pt x="111" y="35"/>
                    <a:pt x="110" y="42"/>
                  </a:cubicBezTo>
                  <a:lnTo>
                    <a:pt x="99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4138613" y="7423150"/>
              <a:ext cx="333375" cy="315912"/>
            </a:xfrm>
            <a:custGeom>
              <a:avLst/>
              <a:gdLst>
                <a:gd name="T0" fmla="*/ 52 w 105"/>
                <a:gd name="T1" fmla="*/ 0 h 100"/>
                <a:gd name="T2" fmla="*/ 62 w 105"/>
                <a:gd name="T3" fmla="*/ 1 h 100"/>
                <a:gd name="T4" fmla="*/ 70 w 105"/>
                <a:gd name="T5" fmla="*/ 4 h 100"/>
                <a:gd name="T6" fmla="*/ 76 w 105"/>
                <a:gd name="T7" fmla="*/ 8 h 100"/>
                <a:gd name="T8" fmla="*/ 79 w 105"/>
                <a:gd name="T9" fmla="*/ 11 h 100"/>
                <a:gd name="T10" fmla="*/ 80 w 105"/>
                <a:gd name="T11" fmla="*/ 7 h 100"/>
                <a:gd name="T12" fmla="*/ 82 w 105"/>
                <a:gd name="T13" fmla="*/ 4 h 100"/>
                <a:gd name="T14" fmla="*/ 86 w 105"/>
                <a:gd name="T15" fmla="*/ 2 h 100"/>
                <a:gd name="T16" fmla="*/ 100 w 105"/>
                <a:gd name="T17" fmla="*/ 2 h 100"/>
                <a:gd name="T18" fmla="*/ 104 w 105"/>
                <a:gd name="T19" fmla="*/ 4 h 100"/>
                <a:gd name="T20" fmla="*/ 104 w 105"/>
                <a:gd name="T21" fmla="*/ 7 h 100"/>
                <a:gd name="T22" fmla="*/ 86 w 105"/>
                <a:gd name="T23" fmla="*/ 93 h 100"/>
                <a:gd name="T24" fmla="*/ 84 w 105"/>
                <a:gd name="T25" fmla="*/ 97 h 100"/>
                <a:gd name="T26" fmla="*/ 80 w 105"/>
                <a:gd name="T27" fmla="*/ 98 h 100"/>
                <a:gd name="T28" fmla="*/ 46 w 105"/>
                <a:gd name="T29" fmla="*/ 99 h 100"/>
                <a:gd name="T30" fmla="*/ 35 w 105"/>
                <a:gd name="T31" fmla="*/ 100 h 100"/>
                <a:gd name="T32" fmla="*/ 19 w 105"/>
                <a:gd name="T33" fmla="*/ 96 h 100"/>
                <a:gd name="T34" fmla="*/ 8 w 105"/>
                <a:gd name="T35" fmla="*/ 86 h 100"/>
                <a:gd name="T36" fmla="*/ 1 w 105"/>
                <a:gd name="T37" fmla="*/ 72 h 100"/>
                <a:gd name="T38" fmla="*/ 1 w 105"/>
                <a:gd name="T39" fmla="*/ 56 h 100"/>
                <a:gd name="T40" fmla="*/ 2 w 105"/>
                <a:gd name="T41" fmla="*/ 49 h 100"/>
                <a:gd name="T42" fmla="*/ 4 w 105"/>
                <a:gd name="T43" fmla="*/ 43 h 100"/>
                <a:gd name="T44" fmla="*/ 10 w 105"/>
                <a:gd name="T45" fmla="*/ 26 h 100"/>
                <a:gd name="T46" fmla="*/ 20 w 105"/>
                <a:gd name="T47" fmla="*/ 13 h 100"/>
                <a:gd name="T48" fmla="*/ 34 w 105"/>
                <a:gd name="T49" fmla="*/ 4 h 100"/>
                <a:gd name="T50" fmla="*/ 52 w 105"/>
                <a:gd name="T51" fmla="*/ 0 h 100"/>
                <a:gd name="T52" fmla="*/ 27 w 105"/>
                <a:gd name="T53" fmla="*/ 45 h 100"/>
                <a:gd name="T54" fmla="*/ 26 w 105"/>
                <a:gd name="T55" fmla="*/ 50 h 100"/>
                <a:gd name="T56" fmla="*/ 25 w 105"/>
                <a:gd name="T57" fmla="*/ 55 h 100"/>
                <a:gd name="T58" fmla="*/ 25 w 105"/>
                <a:gd name="T59" fmla="*/ 65 h 100"/>
                <a:gd name="T60" fmla="*/ 29 w 105"/>
                <a:gd name="T61" fmla="*/ 72 h 100"/>
                <a:gd name="T62" fmla="*/ 35 w 105"/>
                <a:gd name="T63" fmla="*/ 77 h 100"/>
                <a:gd name="T64" fmla="*/ 43 w 105"/>
                <a:gd name="T65" fmla="*/ 78 h 100"/>
                <a:gd name="T66" fmla="*/ 59 w 105"/>
                <a:gd name="T67" fmla="*/ 72 h 100"/>
                <a:gd name="T68" fmla="*/ 70 w 105"/>
                <a:gd name="T69" fmla="*/ 57 h 100"/>
                <a:gd name="T70" fmla="*/ 72 w 105"/>
                <a:gd name="T71" fmla="*/ 50 h 100"/>
                <a:gd name="T72" fmla="*/ 73 w 105"/>
                <a:gd name="T73" fmla="*/ 43 h 100"/>
                <a:gd name="T74" fmla="*/ 69 w 105"/>
                <a:gd name="T75" fmla="*/ 28 h 100"/>
                <a:gd name="T76" fmla="*/ 55 w 105"/>
                <a:gd name="T77" fmla="*/ 22 h 100"/>
                <a:gd name="T78" fmla="*/ 38 w 105"/>
                <a:gd name="T79" fmla="*/ 28 h 100"/>
                <a:gd name="T80" fmla="*/ 27 w 105"/>
                <a:gd name="T81" fmla="*/ 4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5" h="100">
                  <a:moveTo>
                    <a:pt x="52" y="0"/>
                  </a:moveTo>
                  <a:cubicBezTo>
                    <a:pt x="56" y="0"/>
                    <a:pt x="59" y="1"/>
                    <a:pt x="62" y="1"/>
                  </a:cubicBezTo>
                  <a:cubicBezTo>
                    <a:pt x="66" y="2"/>
                    <a:pt x="68" y="3"/>
                    <a:pt x="70" y="4"/>
                  </a:cubicBezTo>
                  <a:cubicBezTo>
                    <a:pt x="73" y="5"/>
                    <a:pt x="75" y="6"/>
                    <a:pt x="76" y="8"/>
                  </a:cubicBezTo>
                  <a:cubicBezTo>
                    <a:pt x="78" y="9"/>
                    <a:pt x="79" y="10"/>
                    <a:pt x="79" y="11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6"/>
                    <a:pt x="81" y="5"/>
                    <a:pt x="82" y="4"/>
                  </a:cubicBezTo>
                  <a:cubicBezTo>
                    <a:pt x="84" y="3"/>
                    <a:pt x="85" y="2"/>
                    <a:pt x="86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2" y="2"/>
                    <a:pt x="103" y="3"/>
                    <a:pt x="104" y="4"/>
                  </a:cubicBezTo>
                  <a:cubicBezTo>
                    <a:pt x="104" y="5"/>
                    <a:pt x="105" y="6"/>
                    <a:pt x="104" y="7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5"/>
                    <a:pt x="85" y="96"/>
                    <a:pt x="84" y="97"/>
                  </a:cubicBezTo>
                  <a:cubicBezTo>
                    <a:pt x="83" y="98"/>
                    <a:pt x="82" y="98"/>
                    <a:pt x="80" y="98"/>
                  </a:cubicBezTo>
                  <a:cubicBezTo>
                    <a:pt x="80" y="98"/>
                    <a:pt x="49" y="98"/>
                    <a:pt x="46" y="99"/>
                  </a:cubicBezTo>
                  <a:cubicBezTo>
                    <a:pt x="43" y="100"/>
                    <a:pt x="39" y="100"/>
                    <a:pt x="35" y="100"/>
                  </a:cubicBezTo>
                  <a:cubicBezTo>
                    <a:pt x="29" y="100"/>
                    <a:pt x="24" y="99"/>
                    <a:pt x="19" y="96"/>
                  </a:cubicBezTo>
                  <a:cubicBezTo>
                    <a:pt x="14" y="94"/>
                    <a:pt x="11" y="91"/>
                    <a:pt x="8" y="86"/>
                  </a:cubicBezTo>
                  <a:cubicBezTo>
                    <a:pt x="5" y="82"/>
                    <a:pt x="3" y="78"/>
                    <a:pt x="1" y="72"/>
                  </a:cubicBezTo>
                  <a:cubicBezTo>
                    <a:pt x="0" y="67"/>
                    <a:pt x="0" y="61"/>
                    <a:pt x="1" y="56"/>
                  </a:cubicBezTo>
                  <a:cubicBezTo>
                    <a:pt x="1" y="54"/>
                    <a:pt x="2" y="52"/>
                    <a:pt x="2" y="49"/>
                  </a:cubicBezTo>
                  <a:cubicBezTo>
                    <a:pt x="3" y="47"/>
                    <a:pt x="3" y="45"/>
                    <a:pt x="4" y="43"/>
                  </a:cubicBezTo>
                  <a:cubicBezTo>
                    <a:pt x="5" y="37"/>
                    <a:pt x="7" y="32"/>
                    <a:pt x="10" y="26"/>
                  </a:cubicBezTo>
                  <a:cubicBezTo>
                    <a:pt x="13" y="21"/>
                    <a:pt x="16" y="17"/>
                    <a:pt x="20" y="13"/>
                  </a:cubicBezTo>
                  <a:cubicBezTo>
                    <a:pt x="24" y="9"/>
                    <a:pt x="29" y="6"/>
                    <a:pt x="34" y="4"/>
                  </a:cubicBezTo>
                  <a:cubicBezTo>
                    <a:pt x="39" y="1"/>
                    <a:pt x="45" y="0"/>
                    <a:pt x="52" y="0"/>
                  </a:cubicBezTo>
                  <a:close/>
                  <a:moveTo>
                    <a:pt x="27" y="45"/>
                  </a:moveTo>
                  <a:cubicBezTo>
                    <a:pt x="27" y="47"/>
                    <a:pt x="26" y="49"/>
                    <a:pt x="26" y="50"/>
                  </a:cubicBezTo>
                  <a:cubicBezTo>
                    <a:pt x="26" y="52"/>
                    <a:pt x="25" y="53"/>
                    <a:pt x="25" y="55"/>
                  </a:cubicBezTo>
                  <a:cubicBezTo>
                    <a:pt x="25" y="59"/>
                    <a:pt x="25" y="63"/>
                    <a:pt x="25" y="65"/>
                  </a:cubicBezTo>
                  <a:cubicBezTo>
                    <a:pt x="26" y="68"/>
                    <a:pt x="27" y="71"/>
                    <a:pt x="29" y="72"/>
                  </a:cubicBezTo>
                  <a:cubicBezTo>
                    <a:pt x="30" y="74"/>
                    <a:pt x="32" y="76"/>
                    <a:pt x="35" y="77"/>
                  </a:cubicBezTo>
                  <a:cubicBezTo>
                    <a:pt x="37" y="77"/>
                    <a:pt x="40" y="78"/>
                    <a:pt x="43" y="78"/>
                  </a:cubicBezTo>
                  <a:cubicBezTo>
                    <a:pt x="49" y="78"/>
                    <a:pt x="55" y="76"/>
                    <a:pt x="59" y="72"/>
                  </a:cubicBezTo>
                  <a:cubicBezTo>
                    <a:pt x="64" y="69"/>
                    <a:pt x="68" y="64"/>
                    <a:pt x="70" y="57"/>
                  </a:cubicBezTo>
                  <a:cubicBezTo>
                    <a:pt x="70" y="55"/>
                    <a:pt x="71" y="53"/>
                    <a:pt x="72" y="50"/>
                  </a:cubicBezTo>
                  <a:cubicBezTo>
                    <a:pt x="72" y="47"/>
                    <a:pt x="73" y="45"/>
                    <a:pt x="73" y="43"/>
                  </a:cubicBezTo>
                  <a:cubicBezTo>
                    <a:pt x="74" y="37"/>
                    <a:pt x="72" y="32"/>
                    <a:pt x="69" y="28"/>
                  </a:cubicBezTo>
                  <a:cubicBezTo>
                    <a:pt x="66" y="24"/>
                    <a:pt x="61" y="22"/>
                    <a:pt x="55" y="22"/>
                  </a:cubicBezTo>
                  <a:cubicBezTo>
                    <a:pt x="49" y="22"/>
                    <a:pt x="43" y="24"/>
                    <a:pt x="38" y="28"/>
                  </a:cubicBezTo>
                  <a:cubicBezTo>
                    <a:pt x="33" y="31"/>
                    <a:pt x="30" y="37"/>
                    <a:pt x="27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487863" y="7423150"/>
              <a:ext cx="311150" cy="315912"/>
            </a:xfrm>
            <a:custGeom>
              <a:avLst/>
              <a:gdLst>
                <a:gd name="T0" fmla="*/ 28 w 98"/>
                <a:gd name="T1" fmla="*/ 44 h 100"/>
                <a:gd name="T2" fmla="*/ 26 w 98"/>
                <a:gd name="T3" fmla="*/ 50 h 100"/>
                <a:gd name="T4" fmla="*/ 25 w 98"/>
                <a:gd name="T5" fmla="*/ 57 h 100"/>
                <a:gd name="T6" fmla="*/ 26 w 98"/>
                <a:gd name="T7" fmla="*/ 66 h 100"/>
                <a:gd name="T8" fmla="*/ 29 w 98"/>
                <a:gd name="T9" fmla="*/ 73 h 100"/>
                <a:gd name="T10" fmla="*/ 35 w 98"/>
                <a:gd name="T11" fmla="*/ 77 h 100"/>
                <a:gd name="T12" fmla="*/ 43 w 98"/>
                <a:gd name="T13" fmla="*/ 78 h 100"/>
                <a:gd name="T14" fmla="*/ 56 w 98"/>
                <a:gd name="T15" fmla="*/ 75 h 100"/>
                <a:gd name="T16" fmla="*/ 65 w 98"/>
                <a:gd name="T17" fmla="*/ 68 h 100"/>
                <a:gd name="T18" fmla="*/ 68 w 98"/>
                <a:gd name="T19" fmla="*/ 65 h 100"/>
                <a:gd name="T20" fmla="*/ 72 w 98"/>
                <a:gd name="T21" fmla="*/ 63 h 100"/>
                <a:gd name="T22" fmla="*/ 86 w 98"/>
                <a:gd name="T23" fmla="*/ 63 h 100"/>
                <a:gd name="T24" fmla="*/ 89 w 98"/>
                <a:gd name="T25" fmla="*/ 64 h 100"/>
                <a:gd name="T26" fmla="*/ 90 w 98"/>
                <a:gd name="T27" fmla="*/ 68 h 100"/>
                <a:gd name="T28" fmla="*/ 86 w 98"/>
                <a:gd name="T29" fmla="*/ 77 h 100"/>
                <a:gd name="T30" fmla="*/ 77 w 98"/>
                <a:gd name="T31" fmla="*/ 88 h 100"/>
                <a:gd name="T32" fmla="*/ 62 w 98"/>
                <a:gd name="T33" fmla="*/ 97 h 100"/>
                <a:gd name="T34" fmla="*/ 40 w 98"/>
                <a:gd name="T35" fmla="*/ 100 h 100"/>
                <a:gd name="T36" fmla="*/ 23 w 98"/>
                <a:gd name="T37" fmla="*/ 97 h 100"/>
                <a:gd name="T38" fmla="*/ 10 w 98"/>
                <a:gd name="T39" fmla="*/ 87 h 100"/>
                <a:gd name="T40" fmla="*/ 2 w 98"/>
                <a:gd name="T41" fmla="*/ 74 h 100"/>
                <a:gd name="T42" fmla="*/ 1 w 98"/>
                <a:gd name="T43" fmla="*/ 58 h 100"/>
                <a:gd name="T44" fmla="*/ 2 w 98"/>
                <a:gd name="T45" fmla="*/ 50 h 100"/>
                <a:gd name="T46" fmla="*/ 4 w 98"/>
                <a:gd name="T47" fmla="*/ 43 h 100"/>
                <a:gd name="T48" fmla="*/ 11 w 98"/>
                <a:gd name="T49" fmla="*/ 26 h 100"/>
                <a:gd name="T50" fmla="*/ 22 w 98"/>
                <a:gd name="T51" fmla="*/ 13 h 100"/>
                <a:gd name="T52" fmla="*/ 37 w 98"/>
                <a:gd name="T53" fmla="*/ 4 h 100"/>
                <a:gd name="T54" fmla="*/ 57 w 98"/>
                <a:gd name="T55" fmla="*/ 0 h 100"/>
                <a:gd name="T56" fmla="*/ 76 w 98"/>
                <a:gd name="T57" fmla="*/ 4 h 100"/>
                <a:gd name="T58" fmla="*/ 89 w 98"/>
                <a:gd name="T59" fmla="*/ 12 h 100"/>
                <a:gd name="T60" fmla="*/ 96 w 98"/>
                <a:gd name="T61" fmla="*/ 23 h 100"/>
                <a:gd name="T62" fmla="*/ 97 w 98"/>
                <a:gd name="T63" fmla="*/ 32 h 100"/>
                <a:gd name="T64" fmla="*/ 95 w 98"/>
                <a:gd name="T65" fmla="*/ 36 h 100"/>
                <a:gd name="T66" fmla="*/ 91 w 98"/>
                <a:gd name="T67" fmla="*/ 37 h 100"/>
                <a:gd name="T68" fmla="*/ 78 w 98"/>
                <a:gd name="T69" fmla="*/ 37 h 100"/>
                <a:gd name="T70" fmla="*/ 75 w 98"/>
                <a:gd name="T71" fmla="*/ 36 h 100"/>
                <a:gd name="T72" fmla="*/ 73 w 98"/>
                <a:gd name="T73" fmla="*/ 32 h 100"/>
                <a:gd name="T74" fmla="*/ 71 w 98"/>
                <a:gd name="T75" fmla="*/ 28 h 100"/>
                <a:gd name="T76" fmla="*/ 67 w 98"/>
                <a:gd name="T77" fmla="*/ 25 h 100"/>
                <a:gd name="T78" fmla="*/ 62 w 98"/>
                <a:gd name="T79" fmla="*/ 23 h 100"/>
                <a:gd name="T80" fmla="*/ 54 w 98"/>
                <a:gd name="T81" fmla="*/ 22 h 100"/>
                <a:gd name="T82" fmla="*/ 47 w 98"/>
                <a:gd name="T83" fmla="*/ 24 h 100"/>
                <a:gd name="T84" fmla="*/ 39 w 98"/>
                <a:gd name="T85" fmla="*/ 27 h 100"/>
                <a:gd name="T86" fmla="*/ 33 w 98"/>
                <a:gd name="T87" fmla="*/ 34 h 100"/>
                <a:gd name="T88" fmla="*/ 28 w 98"/>
                <a:gd name="T89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" h="100">
                  <a:moveTo>
                    <a:pt x="28" y="44"/>
                  </a:moveTo>
                  <a:cubicBezTo>
                    <a:pt x="27" y="46"/>
                    <a:pt x="27" y="48"/>
                    <a:pt x="26" y="50"/>
                  </a:cubicBezTo>
                  <a:cubicBezTo>
                    <a:pt x="26" y="53"/>
                    <a:pt x="25" y="55"/>
                    <a:pt x="25" y="57"/>
                  </a:cubicBezTo>
                  <a:cubicBezTo>
                    <a:pt x="25" y="60"/>
                    <a:pt x="25" y="64"/>
                    <a:pt x="26" y="66"/>
                  </a:cubicBezTo>
                  <a:cubicBezTo>
                    <a:pt x="27" y="69"/>
                    <a:pt x="28" y="71"/>
                    <a:pt x="29" y="73"/>
                  </a:cubicBezTo>
                  <a:cubicBezTo>
                    <a:pt x="31" y="75"/>
                    <a:pt x="33" y="76"/>
                    <a:pt x="35" y="77"/>
                  </a:cubicBezTo>
                  <a:cubicBezTo>
                    <a:pt x="38" y="77"/>
                    <a:pt x="40" y="78"/>
                    <a:pt x="43" y="78"/>
                  </a:cubicBezTo>
                  <a:cubicBezTo>
                    <a:pt x="49" y="78"/>
                    <a:pt x="53" y="77"/>
                    <a:pt x="56" y="75"/>
                  </a:cubicBezTo>
                  <a:cubicBezTo>
                    <a:pt x="59" y="73"/>
                    <a:pt x="62" y="71"/>
                    <a:pt x="65" y="68"/>
                  </a:cubicBezTo>
                  <a:cubicBezTo>
                    <a:pt x="66" y="67"/>
                    <a:pt x="67" y="66"/>
                    <a:pt x="68" y="65"/>
                  </a:cubicBezTo>
                  <a:cubicBezTo>
                    <a:pt x="69" y="63"/>
                    <a:pt x="70" y="63"/>
                    <a:pt x="72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9" y="63"/>
                    <a:pt x="89" y="64"/>
                  </a:cubicBezTo>
                  <a:cubicBezTo>
                    <a:pt x="90" y="65"/>
                    <a:pt x="90" y="67"/>
                    <a:pt x="90" y="68"/>
                  </a:cubicBezTo>
                  <a:cubicBezTo>
                    <a:pt x="89" y="70"/>
                    <a:pt x="88" y="74"/>
                    <a:pt x="86" y="77"/>
                  </a:cubicBezTo>
                  <a:cubicBezTo>
                    <a:pt x="84" y="81"/>
                    <a:pt x="81" y="85"/>
                    <a:pt x="77" y="88"/>
                  </a:cubicBezTo>
                  <a:cubicBezTo>
                    <a:pt x="73" y="91"/>
                    <a:pt x="68" y="94"/>
                    <a:pt x="62" y="97"/>
                  </a:cubicBezTo>
                  <a:cubicBezTo>
                    <a:pt x="56" y="99"/>
                    <a:pt x="49" y="100"/>
                    <a:pt x="40" y="100"/>
                  </a:cubicBezTo>
                  <a:cubicBezTo>
                    <a:pt x="33" y="100"/>
                    <a:pt x="28" y="99"/>
                    <a:pt x="23" y="97"/>
                  </a:cubicBezTo>
                  <a:cubicBezTo>
                    <a:pt x="17" y="94"/>
                    <a:pt x="13" y="91"/>
                    <a:pt x="10" y="87"/>
                  </a:cubicBezTo>
                  <a:cubicBezTo>
                    <a:pt x="6" y="83"/>
                    <a:pt x="4" y="79"/>
                    <a:pt x="2" y="74"/>
                  </a:cubicBezTo>
                  <a:cubicBezTo>
                    <a:pt x="1" y="69"/>
                    <a:pt x="0" y="63"/>
                    <a:pt x="1" y="58"/>
                  </a:cubicBezTo>
                  <a:cubicBezTo>
                    <a:pt x="1" y="55"/>
                    <a:pt x="2" y="53"/>
                    <a:pt x="2" y="50"/>
                  </a:cubicBezTo>
                  <a:cubicBezTo>
                    <a:pt x="3" y="48"/>
                    <a:pt x="3" y="45"/>
                    <a:pt x="4" y="43"/>
                  </a:cubicBezTo>
                  <a:cubicBezTo>
                    <a:pt x="6" y="37"/>
                    <a:pt x="8" y="32"/>
                    <a:pt x="11" y="26"/>
                  </a:cubicBezTo>
                  <a:cubicBezTo>
                    <a:pt x="14" y="21"/>
                    <a:pt x="17" y="17"/>
                    <a:pt x="22" y="13"/>
                  </a:cubicBezTo>
                  <a:cubicBezTo>
                    <a:pt x="26" y="9"/>
                    <a:pt x="31" y="6"/>
                    <a:pt x="37" y="4"/>
                  </a:cubicBezTo>
                  <a:cubicBezTo>
                    <a:pt x="43" y="1"/>
                    <a:pt x="50" y="0"/>
                    <a:pt x="57" y="0"/>
                  </a:cubicBezTo>
                  <a:cubicBezTo>
                    <a:pt x="65" y="0"/>
                    <a:pt x="71" y="1"/>
                    <a:pt x="76" y="4"/>
                  </a:cubicBezTo>
                  <a:cubicBezTo>
                    <a:pt x="82" y="6"/>
                    <a:pt x="86" y="9"/>
                    <a:pt x="89" y="12"/>
                  </a:cubicBezTo>
                  <a:cubicBezTo>
                    <a:pt x="92" y="16"/>
                    <a:pt x="95" y="19"/>
                    <a:pt x="96" y="23"/>
                  </a:cubicBezTo>
                  <a:cubicBezTo>
                    <a:pt x="97" y="27"/>
                    <a:pt x="98" y="30"/>
                    <a:pt x="97" y="32"/>
                  </a:cubicBezTo>
                  <a:cubicBezTo>
                    <a:pt x="97" y="34"/>
                    <a:pt x="96" y="35"/>
                    <a:pt x="95" y="36"/>
                  </a:cubicBezTo>
                  <a:cubicBezTo>
                    <a:pt x="94" y="37"/>
                    <a:pt x="93" y="37"/>
                    <a:pt x="91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6" y="37"/>
                    <a:pt x="75" y="37"/>
                    <a:pt x="75" y="36"/>
                  </a:cubicBezTo>
                  <a:cubicBezTo>
                    <a:pt x="74" y="35"/>
                    <a:pt x="73" y="34"/>
                    <a:pt x="73" y="32"/>
                  </a:cubicBezTo>
                  <a:cubicBezTo>
                    <a:pt x="72" y="31"/>
                    <a:pt x="71" y="30"/>
                    <a:pt x="71" y="28"/>
                  </a:cubicBezTo>
                  <a:cubicBezTo>
                    <a:pt x="70" y="27"/>
                    <a:pt x="69" y="26"/>
                    <a:pt x="67" y="25"/>
                  </a:cubicBezTo>
                  <a:cubicBezTo>
                    <a:pt x="66" y="24"/>
                    <a:pt x="64" y="24"/>
                    <a:pt x="62" y="23"/>
                  </a:cubicBezTo>
                  <a:cubicBezTo>
                    <a:pt x="60" y="23"/>
                    <a:pt x="58" y="22"/>
                    <a:pt x="54" y="22"/>
                  </a:cubicBezTo>
                  <a:cubicBezTo>
                    <a:pt x="52" y="22"/>
                    <a:pt x="49" y="23"/>
                    <a:pt x="47" y="24"/>
                  </a:cubicBezTo>
                  <a:cubicBezTo>
                    <a:pt x="44" y="24"/>
                    <a:pt x="42" y="26"/>
                    <a:pt x="39" y="27"/>
                  </a:cubicBezTo>
                  <a:cubicBezTo>
                    <a:pt x="37" y="29"/>
                    <a:pt x="35" y="31"/>
                    <a:pt x="33" y="34"/>
                  </a:cubicBezTo>
                  <a:cubicBezTo>
                    <a:pt x="31" y="37"/>
                    <a:pt x="29" y="40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70453" y="3472653"/>
            <a:ext cx="934625" cy="261527"/>
            <a:chOff x="6807201" y="6943725"/>
            <a:chExt cx="2116137" cy="592137"/>
          </a:xfrm>
          <a:solidFill>
            <a:schemeClr val="tx1"/>
          </a:solidFill>
        </p:grpSpPr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807201" y="6943725"/>
              <a:ext cx="415925" cy="581025"/>
            </a:xfrm>
            <a:custGeom>
              <a:avLst/>
              <a:gdLst>
                <a:gd name="T0" fmla="*/ 72 w 262"/>
                <a:gd name="T1" fmla="*/ 0 h 366"/>
                <a:gd name="T2" fmla="*/ 72 w 262"/>
                <a:gd name="T3" fmla="*/ 196 h 366"/>
                <a:gd name="T4" fmla="*/ 164 w 262"/>
                <a:gd name="T5" fmla="*/ 102 h 366"/>
                <a:gd name="T6" fmla="*/ 250 w 262"/>
                <a:gd name="T7" fmla="*/ 102 h 366"/>
                <a:gd name="T8" fmla="*/ 150 w 262"/>
                <a:gd name="T9" fmla="*/ 198 h 366"/>
                <a:gd name="T10" fmla="*/ 262 w 262"/>
                <a:gd name="T11" fmla="*/ 366 h 366"/>
                <a:gd name="T12" fmla="*/ 174 w 262"/>
                <a:gd name="T13" fmla="*/ 366 h 366"/>
                <a:gd name="T14" fmla="*/ 100 w 262"/>
                <a:gd name="T15" fmla="*/ 248 h 366"/>
                <a:gd name="T16" fmla="*/ 72 w 262"/>
                <a:gd name="T17" fmla="*/ 276 h 366"/>
                <a:gd name="T18" fmla="*/ 72 w 262"/>
                <a:gd name="T19" fmla="*/ 366 h 366"/>
                <a:gd name="T20" fmla="*/ 0 w 262"/>
                <a:gd name="T21" fmla="*/ 366 h 366"/>
                <a:gd name="T22" fmla="*/ 0 w 262"/>
                <a:gd name="T23" fmla="*/ 0 h 366"/>
                <a:gd name="T24" fmla="*/ 72 w 262"/>
                <a:gd name="T2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366">
                  <a:moveTo>
                    <a:pt x="72" y="0"/>
                  </a:moveTo>
                  <a:lnTo>
                    <a:pt x="72" y="196"/>
                  </a:lnTo>
                  <a:lnTo>
                    <a:pt x="164" y="102"/>
                  </a:lnTo>
                  <a:lnTo>
                    <a:pt x="250" y="102"/>
                  </a:lnTo>
                  <a:lnTo>
                    <a:pt x="150" y="198"/>
                  </a:lnTo>
                  <a:lnTo>
                    <a:pt x="262" y="366"/>
                  </a:lnTo>
                  <a:lnTo>
                    <a:pt x="174" y="366"/>
                  </a:lnTo>
                  <a:lnTo>
                    <a:pt x="100" y="248"/>
                  </a:lnTo>
                  <a:lnTo>
                    <a:pt x="72" y="276"/>
                  </a:lnTo>
                  <a:lnTo>
                    <a:pt x="72" y="366"/>
                  </a:lnTo>
                  <a:lnTo>
                    <a:pt x="0" y="366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7229476" y="7092950"/>
              <a:ext cx="409575" cy="442912"/>
            </a:xfrm>
            <a:custGeom>
              <a:avLst/>
              <a:gdLst>
                <a:gd name="T0" fmla="*/ 4 w 129"/>
                <a:gd name="T1" fmla="*/ 44 h 140"/>
                <a:gd name="T2" fmla="*/ 10 w 129"/>
                <a:gd name="T3" fmla="*/ 23 h 140"/>
                <a:gd name="T4" fmla="*/ 25 w 129"/>
                <a:gd name="T5" fmla="*/ 10 h 140"/>
                <a:gd name="T6" fmla="*/ 44 w 129"/>
                <a:gd name="T7" fmla="*/ 2 h 140"/>
                <a:gd name="T8" fmla="*/ 66 w 129"/>
                <a:gd name="T9" fmla="*/ 0 h 140"/>
                <a:gd name="T10" fmla="*/ 87 w 129"/>
                <a:gd name="T11" fmla="*/ 1 h 140"/>
                <a:gd name="T12" fmla="*/ 105 w 129"/>
                <a:gd name="T13" fmla="*/ 7 h 140"/>
                <a:gd name="T14" fmla="*/ 119 w 129"/>
                <a:gd name="T15" fmla="*/ 18 h 140"/>
                <a:gd name="T16" fmla="*/ 125 w 129"/>
                <a:gd name="T17" fmla="*/ 38 h 140"/>
                <a:gd name="T18" fmla="*/ 125 w 129"/>
                <a:gd name="T19" fmla="*/ 107 h 140"/>
                <a:gd name="T20" fmla="*/ 126 w 129"/>
                <a:gd name="T21" fmla="*/ 124 h 140"/>
                <a:gd name="T22" fmla="*/ 129 w 129"/>
                <a:gd name="T23" fmla="*/ 136 h 140"/>
                <a:gd name="T24" fmla="*/ 92 w 129"/>
                <a:gd name="T25" fmla="*/ 136 h 140"/>
                <a:gd name="T26" fmla="*/ 91 w 129"/>
                <a:gd name="T27" fmla="*/ 130 h 140"/>
                <a:gd name="T28" fmla="*/ 90 w 129"/>
                <a:gd name="T29" fmla="*/ 124 h 140"/>
                <a:gd name="T30" fmla="*/ 69 w 129"/>
                <a:gd name="T31" fmla="*/ 136 h 140"/>
                <a:gd name="T32" fmla="*/ 45 w 129"/>
                <a:gd name="T33" fmla="*/ 140 h 140"/>
                <a:gd name="T34" fmla="*/ 27 w 129"/>
                <a:gd name="T35" fmla="*/ 137 h 140"/>
                <a:gd name="T36" fmla="*/ 13 w 129"/>
                <a:gd name="T37" fmla="*/ 130 h 140"/>
                <a:gd name="T38" fmla="*/ 3 w 129"/>
                <a:gd name="T39" fmla="*/ 118 h 140"/>
                <a:gd name="T40" fmla="*/ 0 w 129"/>
                <a:gd name="T41" fmla="*/ 100 h 140"/>
                <a:gd name="T42" fmla="*/ 4 w 129"/>
                <a:gd name="T43" fmla="*/ 82 h 140"/>
                <a:gd name="T44" fmla="*/ 14 w 129"/>
                <a:gd name="T45" fmla="*/ 70 h 140"/>
                <a:gd name="T46" fmla="*/ 29 w 129"/>
                <a:gd name="T47" fmla="*/ 63 h 140"/>
                <a:gd name="T48" fmla="*/ 45 w 129"/>
                <a:gd name="T49" fmla="*/ 60 h 140"/>
                <a:gd name="T50" fmla="*/ 61 w 129"/>
                <a:gd name="T51" fmla="*/ 58 h 140"/>
                <a:gd name="T52" fmla="*/ 75 w 129"/>
                <a:gd name="T53" fmla="*/ 56 h 140"/>
                <a:gd name="T54" fmla="*/ 85 w 129"/>
                <a:gd name="T55" fmla="*/ 51 h 140"/>
                <a:gd name="T56" fmla="*/ 88 w 129"/>
                <a:gd name="T57" fmla="*/ 42 h 140"/>
                <a:gd name="T58" fmla="*/ 86 w 129"/>
                <a:gd name="T59" fmla="*/ 33 h 140"/>
                <a:gd name="T60" fmla="*/ 81 w 129"/>
                <a:gd name="T61" fmla="*/ 28 h 140"/>
                <a:gd name="T62" fmla="*/ 74 w 129"/>
                <a:gd name="T63" fmla="*/ 25 h 140"/>
                <a:gd name="T64" fmla="*/ 65 w 129"/>
                <a:gd name="T65" fmla="*/ 24 h 140"/>
                <a:gd name="T66" fmla="*/ 48 w 129"/>
                <a:gd name="T67" fmla="*/ 29 h 140"/>
                <a:gd name="T68" fmla="*/ 40 w 129"/>
                <a:gd name="T69" fmla="*/ 44 h 140"/>
                <a:gd name="T70" fmla="*/ 4 w 129"/>
                <a:gd name="T71" fmla="*/ 44 h 140"/>
                <a:gd name="T72" fmla="*/ 88 w 129"/>
                <a:gd name="T73" fmla="*/ 71 h 140"/>
                <a:gd name="T74" fmla="*/ 82 w 129"/>
                <a:gd name="T75" fmla="*/ 75 h 140"/>
                <a:gd name="T76" fmla="*/ 75 w 129"/>
                <a:gd name="T77" fmla="*/ 77 h 140"/>
                <a:gd name="T78" fmla="*/ 67 w 129"/>
                <a:gd name="T79" fmla="*/ 78 h 140"/>
                <a:gd name="T80" fmla="*/ 58 w 129"/>
                <a:gd name="T81" fmla="*/ 79 h 140"/>
                <a:gd name="T82" fmla="*/ 50 w 129"/>
                <a:gd name="T83" fmla="*/ 81 h 140"/>
                <a:gd name="T84" fmla="*/ 43 w 129"/>
                <a:gd name="T85" fmla="*/ 85 h 140"/>
                <a:gd name="T86" fmla="*/ 38 w 129"/>
                <a:gd name="T87" fmla="*/ 90 h 140"/>
                <a:gd name="T88" fmla="*/ 36 w 129"/>
                <a:gd name="T89" fmla="*/ 99 h 140"/>
                <a:gd name="T90" fmla="*/ 38 w 129"/>
                <a:gd name="T91" fmla="*/ 107 h 140"/>
                <a:gd name="T92" fmla="*/ 43 w 129"/>
                <a:gd name="T93" fmla="*/ 112 h 140"/>
                <a:gd name="T94" fmla="*/ 50 w 129"/>
                <a:gd name="T95" fmla="*/ 115 h 140"/>
                <a:gd name="T96" fmla="*/ 59 w 129"/>
                <a:gd name="T97" fmla="*/ 116 h 140"/>
                <a:gd name="T98" fmla="*/ 75 w 129"/>
                <a:gd name="T99" fmla="*/ 112 h 140"/>
                <a:gd name="T100" fmla="*/ 84 w 129"/>
                <a:gd name="T101" fmla="*/ 103 h 140"/>
                <a:gd name="T102" fmla="*/ 88 w 129"/>
                <a:gd name="T103" fmla="*/ 93 h 140"/>
                <a:gd name="T104" fmla="*/ 88 w 129"/>
                <a:gd name="T105" fmla="*/ 85 h 140"/>
                <a:gd name="T106" fmla="*/ 88 w 129"/>
                <a:gd name="T107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140">
                  <a:moveTo>
                    <a:pt x="4" y="44"/>
                  </a:moveTo>
                  <a:cubicBezTo>
                    <a:pt x="5" y="36"/>
                    <a:pt x="7" y="29"/>
                    <a:pt x="10" y="23"/>
                  </a:cubicBezTo>
                  <a:cubicBezTo>
                    <a:pt x="14" y="17"/>
                    <a:pt x="19" y="13"/>
                    <a:pt x="25" y="10"/>
                  </a:cubicBezTo>
                  <a:cubicBezTo>
                    <a:pt x="31" y="6"/>
                    <a:pt x="37" y="4"/>
                    <a:pt x="44" y="2"/>
                  </a:cubicBezTo>
                  <a:cubicBezTo>
                    <a:pt x="52" y="1"/>
                    <a:pt x="59" y="0"/>
                    <a:pt x="66" y="0"/>
                  </a:cubicBezTo>
                  <a:cubicBezTo>
                    <a:pt x="73" y="0"/>
                    <a:pt x="80" y="0"/>
                    <a:pt x="87" y="1"/>
                  </a:cubicBezTo>
                  <a:cubicBezTo>
                    <a:pt x="94" y="2"/>
                    <a:pt x="100" y="4"/>
                    <a:pt x="105" y="7"/>
                  </a:cubicBezTo>
                  <a:cubicBezTo>
                    <a:pt x="111" y="10"/>
                    <a:pt x="116" y="14"/>
                    <a:pt x="119" y="18"/>
                  </a:cubicBezTo>
                  <a:cubicBezTo>
                    <a:pt x="123" y="23"/>
                    <a:pt x="125" y="30"/>
                    <a:pt x="125" y="3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13"/>
                    <a:pt x="125" y="119"/>
                    <a:pt x="126" y="124"/>
                  </a:cubicBezTo>
                  <a:cubicBezTo>
                    <a:pt x="126" y="130"/>
                    <a:pt x="128" y="134"/>
                    <a:pt x="129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4"/>
                    <a:pt x="91" y="132"/>
                    <a:pt x="91" y="130"/>
                  </a:cubicBezTo>
                  <a:cubicBezTo>
                    <a:pt x="90" y="128"/>
                    <a:pt x="90" y="126"/>
                    <a:pt x="90" y="124"/>
                  </a:cubicBezTo>
                  <a:cubicBezTo>
                    <a:pt x="84" y="130"/>
                    <a:pt x="77" y="134"/>
                    <a:pt x="69" y="136"/>
                  </a:cubicBezTo>
                  <a:cubicBezTo>
                    <a:pt x="61" y="139"/>
                    <a:pt x="53" y="140"/>
                    <a:pt x="45" y="140"/>
                  </a:cubicBezTo>
                  <a:cubicBezTo>
                    <a:pt x="39" y="140"/>
                    <a:pt x="33" y="139"/>
                    <a:pt x="27" y="137"/>
                  </a:cubicBezTo>
                  <a:cubicBezTo>
                    <a:pt x="22" y="136"/>
                    <a:pt x="17" y="134"/>
                    <a:pt x="13" y="130"/>
                  </a:cubicBezTo>
                  <a:cubicBezTo>
                    <a:pt x="9" y="127"/>
                    <a:pt x="6" y="123"/>
                    <a:pt x="3" y="118"/>
                  </a:cubicBezTo>
                  <a:cubicBezTo>
                    <a:pt x="1" y="113"/>
                    <a:pt x="0" y="107"/>
                    <a:pt x="0" y="100"/>
                  </a:cubicBezTo>
                  <a:cubicBezTo>
                    <a:pt x="0" y="93"/>
                    <a:pt x="1" y="86"/>
                    <a:pt x="4" y="82"/>
                  </a:cubicBezTo>
                  <a:cubicBezTo>
                    <a:pt x="7" y="77"/>
                    <a:pt x="10" y="73"/>
                    <a:pt x="14" y="70"/>
                  </a:cubicBezTo>
                  <a:cubicBezTo>
                    <a:pt x="18" y="67"/>
                    <a:pt x="23" y="65"/>
                    <a:pt x="29" y="63"/>
                  </a:cubicBezTo>
                  <a:cubicBezTo>
                    <a:pt x="34" y="62"/>
                    <a:pt x="39" y="61"/>
                    <a:pt x="45" y="60"/>
                  </a:cubicBezTo>
                  <a:cubicBezTo>
                    <a:pt x="50" y="59"/>
                    <a:pt x="56" y="58"/>
                    <a:pt x="61" y="58"/>
                  </a:cubicBezTo>
                  <a:cubicBezTo>
                    <a:pt x="66" y="57"/>
                    <a:pt x="71" y="57"/>
                    <a:pt x="75" y="56"/>
                  </a:cubicBezTo>
                  <a:cubicBezTo>
                    <a:pt x="79" y="54"/>
                    <a:pt x="83" y="53"/>
                    <a:pt x="85" y="51"/>
                  </a:cubicBezTo>
                  <a:cubicBezTo>
                    <a:pt x="87" y="49"/>
                    <a:pt x="88" y="46"/>
                    <a:pt x="88" y="42"/>
                  </a:cubicBezTo>
                  <a:cubicBezTo>
                    <a:pt x="88" y="38"/>
                    <a:pt x="88" y="35"/>
                    <a:pt x="86" y="33"/>
                  </a:cubicBezTo>
                  <a:cubicBezTo>
                    <a:pt x="85" y="31"/>
                    <a:pt x="83" y="29"/>
                    <a:pt x="81" y="28"/>
                  </a:cubicBezTo>
                  <a:cubicBezTo>
                    <a:pt x="79" y="26"/>
                    <a:pt x="77" y="25"/>
                    <a:pt x="74" y="25"/>
                  </a:cubicBezTo>
                  <a:cubicBezTo>
                    <a:pt x="71" y="25"/>
                    <a:pt x="68" y="24"/>
                    <a:pt x="65" y="24"/>
                  </a:cubicBezTo>
                  <a:cubicBezTo>
                    <a:pt x="57" y="24"/>
                    <a:pt x="52" y="26"/>
                    <a:pt x="48" y="29"/>
                  </a:cubicBezTo>
                  <a:cubicBezTo>
                    <a:pt x="44" y="32"/>
                    <a:pt x="41" y="37"/>
                    <a:pt x="40" y="44"/>
                  </a:cubicBezTo>
                  <a:lnTo>
                    <a:pt x="4" y="44"/>
                  </a:lnTo>
                  <a:close/>
                  <a:moveTo>
                    <a:pt x="88" y="71"/>
                  </a:moveTo>
                  <a:cubicBezTo>
                    <a:pt x="87" y="73"/>
                    <a:pt x="85" y="74"/>
                    <a:pt x="82" y="75"/>
                  </a:cubicBezTo>
                  <a:cubicBezTo>
                    <a:pt x="80" y="75"/>
                    <a:pt x="78" y="76"/>
                    <a:pt x="75" y="77"/>
                  </a:cubicBezTo>
                  <a:cubicBezTo>
                    <a:pt x="72" y="77"/>
                    <a:pt x="70" y="78"/>
                    <a:pt x="67" y="78"/>
                  </a:cubicBezTo>
                  <a:cubicBezTo>
                    <a:pt x="64" y="78"/>
                    <a:pt x="61" y="79"/>
                    <a:pt x="58" y="79"/>
                  </a:cubicBezTo>
                  <a:cubicBezTo>
                    <a:pt x="55" y="80"/>
                    <a:pt x="53" y="80"/>
                    <a:pt x="50" y="81"/>
                  </a:cubicBezTo>
                  <a:cubicBezTo>
                    <a:pt x="47" y="82"/>
                    <a:pt x="45" y="83"/>
                    <a:pt x="43" y="85"/>
                  </a:cubicBezTo>
                  <a:cubicBezTo>
                    <a:pt x="41" y="86"/>
                    <a:pt x="39" y="88"/>
                    <a:pt x="38" y="90"/>
                  </a:cubicBezTo>
                  <a:cubicBezTo>
                    <a:pt x="37" y="92"/>
                    <a:pt x="36" y="95"/>
                    <a:pt x="36" y="99"/>
                  </a:cubicBezTo>
                  <a:cubicBezTo>
                    <a:pt x="36" y="102"/>
                    <a:pt x="37" y="105"/>
                    <a:pt x="38" y="107"/>
                  </a:cubicBezTo>
                  <a:cubicBezTo>
                    <a:pt x="39" y="109"/>
                    <a:pt x="41" y="111"/>
                    <a:pt x="43" y="112"/>
                  </a:cubicBezTo>
                  <a:cubicBezTo>
                    <a:pt x="45" y="113"/>
                    <a:pt x="48" y="114"/>
                    <a:pt x="50" y="115"/>
                  </a:cubicBezTo>
                  <a:cubicBezTo>
                    <a:pt x="53" y="115"/>
                    <a:pt x="56" y="116"/>
                    <a:pt x="59" y="116"/>
                  </a:cubicBezTo>
                  <a:cubicBezTo>
                    <a:pt x="66" y="116"/>
                    <a:pt x="71" y="114"/>
                    <a:pt x="75" y="112"/>
                  </a:cubicBezTo>
                  <a:cubicBezTo>
                    <a:pt x="79" y="110"/>
                    <a:pt x="82" y="107"/>
                    <a:pt x="84" y="103"/>
                  </a:cubicBezTo>
                  <a:cubicBezTo>
                    <a:pt x="86" y="100"/>
                    <a:pt x="87" y="97"/>
                    <a:pt x="88" y="93"/>
                  </a:cubicBezTo>
                  <a:cubicBezTo>
                    <a:pt x="88" y="90"/>
                    <a:pt x="88" y="87"/>
                    <a:pt x="88" y="85"/>
                  </a:cubicBezTo>
                  <a:lnTo>
                    <a:pt x="88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7677151" y="7092950"/>
              <a:ext cx="422275" cy="442912"/>
            </a:xfrm>
            <a:custGeom>
              <a:avLst/>
              <a:gdLst>
                <a:gd name="T0" fmla="*/ 46 w 133"/>
                <a:gd name="T1" fmla="*/ 105 h 140"/>
                <a:gd name="T2" fmla="*/ 70 w 133"/>
                <a:gd name="T3" fmla="*/ 113 h 140"/>
                <a:gd name="T4" fmla="*/ 89 w 133"/>
                <a:gd name="T5" fmla="*/ 107 h 140"/>
                <a:gd name="T6" fmla="*/ 98 w 133"/>
                <a:gd name="T7" fmla="*/ 95 h 140"/>
                <a:gd name="T8" fmla="*/ 130 w 133"/>
                <a:gd name="T9" fmla="*/ 95 h 140"/>
                <a:gd name="T10" fmla="*/ 107 w 133"/>
                <a:gd name="T11" fmla="*/ 130 h 140"/>
                <a:gd name="T12" fmla="*/ 68 w 133"/>
                <a:gd name="T13" fmla="*/ 140 h 140"/>
                <a:gd name="T14" fmla="*/ 40 w 133"/>
                <a:gd name="T15" fmla="*/ 135 h 140"/>
                <a:gd name="T16" fmla="*/ 19 w 133"/>
                <a:gd name="T17" fmla="*/ 121 h 140"/>
                <a:gd name="T18" fmla="*/ 5 w 133"/>
                <a:gd name="T19" fmla="*/ 98 h 140"/>
                <a:gd name="T20" fmla="*/ 0 w 133"/>
                <a:gd name="T21" fmla="*/ 70 h 140"/>
                <a:gd name="T22" fmla="*/ 5 w 133"/>
                <a:gd name="T23" fmla="*/ 42 h 140"/>
                <a:gd name="T24" fmla="*/ 19 w 133"/>
                <a:gd name="T25" fmla="*/ 20 h 140"/>
                <a:gd name="T26" fmla="*/ 41 w 133"/>
                <a:gd name="T27" fmla="*/ 5 h 140"/>
                <a:gd name="T28" fmla="*/ 68 w 133"/>
                <a:gd name="T29" fmla="*/ 0 h 140"/>
                <a:gd name="T30" fmla="*/ 98 w 133"/>
                <a:gd name="T31" fmla="*/ 7 h 140"/>
                <a:gd name="T32" fmla="*/ 119 w 133"/>
                <a:gd name="T33" fmla="*/ 24 h 140"/>
                <a:gd name="T34" fmla="*/ 130 w 133"/>
                <a:gd name="T35" fmla="*/ 49 h 140"/>
                <a:gd name="T36" fmla="*/ 133 w 133"/>
                <a:gd name="T37" fmla="*/ 79 h 140"/>
                <a:gd name="T38" fmla="*/ 37 w 133"/>
                <a:gd name="T39" fmla="*/ 79 h 140"/>
                <a:gd name="T40" fmla="*/ 46 w 133"/>
                <a:gd name="T41" fmla="*/ 105 h 140"/>
                <a:gd name="T42" fmla="*/ 87 w 133"/>
                <a:gd name="T43" fmla="*/ 35 h 140"/>
                <a:gd name="T44" fmla="*/ 67 w 133"/>
                <a:gd name="T45" fmla="*/ 28 h 140"/>
                <a:gd name="T46" fmla="*/ 53 w 133"/>
                <a:gd name="T47" fmla="*/ 30 h 140"/>
                <a:gd name="T48" fmla="*/ 44 w 133"/>
                <a:gd name="T49" fmla="*/ 38 h 140"/>
                <a:gd name="T50" fmla="*/ 39 w 133"/>
                <a:gd name="T51" fmla="*/ 47 h 140"/>
                <a:gd name="T52" fmla="*/ 37 w 133"/>
                <a:gd name="T53" fmla="*/ 56 h 140"/>
                <a:gd name="T54" fmla="*/ 96 w 133"/>
                <a:gd name="T55" fmla="*/ 56 h 140"/>
                <a:gd name="T56" fmla="*/ 87 w 133"/>
                <a:gd name="T57" fmla="*/ 3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40">
                  <a:moveTo>
                    <a:pt x="46" y="105"/>
                  </a:moveTo>
                  <a:cubicBezTo>
                    <a:pt x="51" y="110"/>
                    <a:pt x="59" y="113"/>
                    <a:pt x="70" y="113"/>
                  </a:cubicBezTo>
                  <a:cubicBezTo>
                    <a:pt x="77" y="113"/>
                    <a:pt x="83" y="111"/>
                    <a:pt x="89" y="107"/>
                  </a:cubicBezTo>
                  <a:cubicBezTo>
                    <a:pt x="94" y="103"/>
                    <a:pt x="97" y="99"/>
                    <a:pt x="98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5" y="111"/>
                    <a:pt x="117" y="123"/>
                    <a:pt x="107" y="130"/>
                  </a:cubicBezTo>
                  <a:cubicBezTo>
                    <a:pt x="96" y="136"/>
                    <a:pt x="83" y="140"/>
                    <a:pt x="68" y="140"/>
                  </a:cubicBezTo>
                  <a:cubicBezTo>
                    <a:pt x="58" y="140"/>
                    <a:pt x="48" y="138"/>
                    <a:pt x="40" y="135"/>
                  </a:cubicBezTo>
                  <a:cubicBezTo>
                    <a:pt x="32" y="131"/>
                    <a:pt x="25" y="127"/>
                    <a:pt x="19" y="121"/>
                  </a:cubicBezTo>
                  <a:cubicBezTo>
                    <a:pt x="13" y="114"/>
                    <a:pt x="8" y="107"/>
                    <a:pt x="5" y="98"/>
                  </a:cubicBezTo>
                  <a:cubicBezTo>
                    <a:pt x="2" y="90"/>
                    <a:pt x="0" y="80"/>
                    <a:pt x="0" y="70"/>
                  </a:cubicBezTo>
                  <a:cubicBezTo>
                    <a:pt x="0" y="60"/>
                    <a:pt x="2" y="51"/>
                    <a:pt x="5" y="42"/>
                  </a:cubicBezTo>
                  <a:cubicBezTo>
                    <a:pt x="9" y="34"/>
                    <a:pt x="13" y="26"/>
                    <a:pt x="19" y="20"/>
                  </a:cubicBezTo>
                  <a:cubicBezTo>
                    <a:pt x="25" y="14"/>
                    <a:pt x="32" y="9"/>
                    <a:pt x="41" y="5"/>
                  </a:cubicBezTo>
                  <a:cubicBezTo>
                    <a:pt x="49" y="2"/>
                    <a:pt x="58" y="0"/>
                    <a:pt x="68" y="0"/>
                  </a:cubicBezTo>
                  <a:cubicBezTo>
                    <a:pt x="80" y="0"/>
                    <a:pt x="89" y="2"/>
                    <a:pt x="98" y="7"/>
                  </a:cubicBezTo>
                  <a:cubicBezTo>
                    <a:pt x="106" y="11"/>
                    <a:pt x="113" y="17"/>
                    <a:pt x="119" y="24"/>
                  </a:cubicBezTo>
                  <a:cubicBezTo>
                    <a:pt x="124" y="32"/>
                    <a:pt x="128" y="40"/>
                    <a:pt x="130" y="49"/>
                  </a:cubicBezTo>
                  <a:cubicBezTo>
                    <a:pt x="133" y="59"/>
                    <a:pt x="133" y="69"/>
                    <a:pt x="133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91"/>
                    <a:pt x="40" y="99"/>
                    <a:pt x="46" y="105"/>
                  </a:cubicBezTo>
                  <a:close/>
                  <a:moveTo>
                    <a:pt x="87" y="35"/>
                  </a:moveTo>
                  <a:cubicBezTo>
                    <a:pt x="83" y="30"/>
                    <a:pt x="76" y="28"/>
                    <a:pt x="67" y="28"/>
                  </a:cubicBezTo>
                  <a:cubicBezTo>
                    <a:pt x="61" y="28"/>
                    <a:pt x="57" y="28"/>
                    <a:pt x="53" y="30"/>
                  </a:cubicBezTo>
                  <a:cubicBezTo>
                    <a:pt x="49" y="32"/>
                    <a:pt x="46" y="35"/>
                    <a:pt x="44" y="38"/>
                  </a:cubicBezTo>
                  <a:cubicBezTo>
                    <a:pt x="41" y="41"/>
                    <a:pt x="40" y="44"/>
                    <a:pt x="39" y="47"/>
                  </a:cubicBezTo>
                  <a:cubicBezTo>
                    <a:pt x="38" y="50"/>
                    <a:pt x="37" y="53"/>
                    <a:pt x="37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5" y="47"/>
                    <a:pt x="92" y="39"/>
                    <a:pt x="8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8153401" y="6943725"/>
              <a:ext cx="117475" cy="581025"/>
            </a:xfrm>
            <a:custGeom>
              <a:avLst/>
              <a:gdLst>
                <a:gd name="T0" fmla="*/ 0 w 74"/>
                <a:gd name="T1" fmla="*/ 60 h 366"/>
                <a:gd name="T2" fmla="*/ 0 w 74"/>
                <a:gd name="T3" fmla="*/ 0 h 366"/>
                <a:gd name="T4" fmla="*/ 74 w 74"/>
                <a:gd name="T5" fmla="*/ 0 h 366"/>
                <a:gd name="T6" fmla="*/ 74 w 74"/>
                <a:gd name="T7" fmla="*/ 60 h 366"/>
                <a:gd name="T8" fmla="*/ 0 w 74"/>
                <a:gd name="T9" fmla="*/ 60 h 366"/>
                <a:gd name="T10" fmla="*/ 74 w 74"/>
                <a:gd name="T11" fmla="*/ 102 h 366"/>
                <a:gd name="T12" fmla="*/ 74 w 74"/>
                <a:gd name="T13" fmla="*/ 366 h 366"/>
                <a:gd name="T14" fmla="*/ 0 w 74"/>
                <a:gd name="T15" fmla="*/ 366 h 366"/>
                <a:gd name="T16" fmla="*/ 0 w 74"/>
                <a:gd name="T17" fmla="*/ 102 h 366"/>
                <a:gd name="T18" fmla="*/ 74 w 74"/>
                <a:gd name="T19" fmla="*/ 10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66">
                  <a:moveTo>
                    <a:pt x="0" y="6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60"/>
                  </a:lnTo>
                  <a:lnTo>
                    <a:pt x="0" y="60"/>
                  </a:lnTo>
                  <a:close/>
                  <a:moveTo>
                    <a:pt x="74" y="102"/>
                  </a:moveTo>
                  <a:lnTo>
                    <a:pt x="74" y="366"/>
                  </a:lnTo>
                  <a:lnTo>
                    <a:pt x="0" y="366"/>
                  </a:lnTo>
                  <a:lnTo>
                    <a:pt x="0" y="102"/>
                  </a:lnTo>
                  <a:lnTo>
                    <a:pt x="74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343901" y="7092950"/>
              <a:ext cx="396875" cy="431800"/>
            </a:xfrm>
            <a:custGeom>
              <a:avLst/>
              <a:gdLst>
                <a:gd name="T0" fmla="*/ 35 w 125"/>
                <a:gd name="T1" fmla="*/ 4 h 136"/>
                <a:gd name="T2" fmla="*/ 35 w 125"/>
                <a:gd name="T3" fmla="*/ 22 h 136"/>
                <a:gd name="T4" fmla="*/ 36 w 125"/>
                <a:gd name="T5" fmla="*/ 22 h 136"/>
                <a:gd name="T6" fmla="*/ 54 w 125"/>
                <a:gd name="T7" fmla="*/ 5 h 136"/>
                <a:gd name="T8" fmla="*/ 76 w 125"/>
                <a:gd name="T9" fmla="*/ 0 h 136"/>
                <a:gd name="T10" fmla="*/ 100 w 125"/>
                <a:gd name="T11" fmla="*/ 4 h 136"/>
                <a:gd name="T12" fmla="*/ 115 w 125"/>
                <a:gd name="T13" fmla="*/ 15 h 136"/>
                <a:gd name="T14" fmla="*/ 123 w 125"/>
                <a:gd name="T15" fmla="*/ 32 h 136"/>
                <a:gd name="T16" fmla="*/ 125 w 125"/>
                <a:gd name="T17" fmla="*/ 55 h 136"/>
                <a:gd name="T18" fmla="*/ 125 w 125"/>
                <a:gd name="T19" fmla="*/ 136 h 136"/>
                <a:gd name="T20" fmla="*/ 89 w 125"/>
                <a:gd name="T21" fmla="*/ 136 h 136"/>
                <a:gd name="T22" fmla="*/ 89 w 125"/>
                <a:gd name="T23" fmla="*/ 61 h 136"/>
                <a:gd name="T24" fmla="*/ 83 w 125"/>
                <a:gd name="T25" fmla="*/ 37 h 136"/>
                <a:gd name="T26" fmla="*/ 65 w 125"/>
                <a:gd name="T27" fmla="*/ 29 h 136"/>
                <a:gd name="T28" fmla="*/ 44 w 125"/>
                <a:gd name="T29" fmla="*/ 38 h 136"/>
                <a:gd name="T30" fmla="*/ 37 w 125"/>
                <a:gd name="T31" fmla="*/ 67 h 136"/>
                <a:gd name="T32" fmla="*/ 37 w 125"/>
                <a:gd name="T33" fmla="*/ 136 h 136"/>
                <a:gd name="T34" fmla="*/ 0 w 125"/>
                <a:gd name="T35" fmla="*/ 136 h 136"/>
                <a:gd name="T36" fmla="*/ 0 w 125"/>
                <a:gd name="T37" fmla="*/ 4 h 136"/>
                <a:gd name="T38" fmla="*/ 35 w 125"/>
                <a:gd name="T39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" h="136">
                  <a:moveTo>
                    <a:pt x="35" y="4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40" y="14"/>
                    <a:pt x="46" y="9"/>
                    <a:pt x="54" y="5"/>
                  </a:cubicBezTo>
                  <a:cubicBezTo>
                    <a:pt x="61" y="2"/>
                    <a:pt x="69" y="0"/>
                    <a:pt x="76" y="0"/>
                  </a:cubicBezTo>
                  <a:cubicBezTo>
                    <a:pt x="86" y="0"/>
                    <a:pt x="94" y="1"/>
                    <a:pt x="100" y="4"/>
                  </a:cubicBezTo>
                  <a:cubicBezTo>
                    <a:pt x="107" y="7"/>
                    <a:pt x="112" y="10"/>
                    <a:pt x="115" y="15"/>
                  </a:cubicBezTo>
                  <a:cubicBezTo>
                    <a:pt x="119" y="20"/>
                    <a:pt x="121" y="25"/>
                    <a:pt x="123" y="32"/>
                  </a:cubicBezTo>
                  <a:cubicBezTo>
                    <a:pt x="124" y="39"/>
                    <a:pt x="125" y="47"/>
                    <a:pt x="125" y="55"/>
                  </a:cubicBezTo>
                  <a:cubicBezTo>
                    <a:pt x="125" y="136"/>
                    <a:pt x="125" y="136"/>
                    <a:pt x="125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9" y="50"/>
                    <a:pt x="87" y="42"/>
                    <a:pt x="83" y="37"/>
                  </a:cubicBezTo>
                  <a:cubicBezTo>
                    <a:pt x="80" y="31"/>
                    <a:pt x="74" y="29"/>
                    <a:pt x="65" y="29"/>
                  </a:cubicBezTo>
                  <a:cubicBezTo>
                    <a:pt x="55" y="29"/>
                    <a:pt x="48" y="32"/>
                    <a:pt x="44" y="38"/>
                  </a:cubicBezTo>
                  <a:cubicBezTo>
                    <a:pt x="39" y="44"/>
                    <a:pt x="37" y="53"/>
                    <a:pt x="37" y="67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3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824913" y="7016750"/>
              <a:ext cx="57150" cy="73025"/>
            </a:xfrm>
            <a:custGeom>
              <a:avLst/>
              <a:gdLst>
                <a:gd name="T0" fmla="*/ 10 w 18"/>
                <a:gd name="T1" fmla="*/ 0 h 23"/>
                <a:gd name="T2" fmla="*/ 13 w 18"/>
                <a:gd name="T3" fmla="*/ 1 h 23"/>
                <a:gd name="T4" fmla="*/ 15 w 18"/>
                <a:gd name="T5" fmla="*/ 2 h 23"/>
                <a:gd name="T6" fmla="*/ 17 w 18"/>
                <a:gd name="T7" fmla="*/ 4 h 23"/>
                <a:gd name="T8" fmla="*/ 17 w 18"/>
                <a:gd name="T9" fmla="*/ 6 h 23"/>
                <a:gd name="T10" fmla="*/ 16 w 18"/>
                <a:gd name="T11" fmla="*/ 10 h 23"/>
                <a:gd name="T12" fmla="*/ 13 w 18"/>
                <a:gd name="T13" fmla="*/ 12 h 23"/>
                <a:gd name="T14" fmla="*/ 13 w 18"/>
                <a:gd name="T15" fmla="*/ 12 h 23"/>
                <a:gd name="T16" fmla="*/ 15 w 18"/>
                <a:gd name="T17" fmla="*/ 13 h 23"/>
                <a:gd name="T18" fmla="*/ 16 w 18"/>
                <a:gd name="T19" fmla="*/ 14 h 23"/>
                <a:gd name="T20" fmla="*/ 17 w 18"/>
                <a:gd name="T21" fmla="*/ 16 h 23"/>
                <a:gd name="T22" fmla="*/ 17 w 18"/>
                <a:gd name="T23" fmla="*/ 18 h 23"/>
                <a:gd name="T24" fmla="*/ 17 w 18"/>
                <a:gd name="T25" fmla="*/ 19 h 23"/>
                <a:gd name="T26" fmla="*/ 17 w 18"/>
                <a:gd name="T27" fmla="*/ 21 h 23"/>
                <a:gd name="T28" fmla="*/ 17 w 18"/>
                <a:gd name="T29" fmla="*/ 22 h 23"/>
                <a:gd name="T30" fmla="*/ 18 w 18"/>
                <a:gd name="T31" fmla="*/ 23 h 23"/>
                <a:gd name="T32" fmla="*/ 15 w 18"/>
                <a:gd name="T33" fmla="*/ 23 h 23"/>
                <a:gd name="T34" fmla="*/ 15 w 18"/>
                <a:gd name="T35" fmla="*/ 23 h 23"/>
                <a:gd name="T36" fmla="*/ 15 w 18"/>
                <a:gd name="T37" fmla="*/ 22 h 23"/>
                <a:gd name="T38" fmla="*/ 15 w 18"/>
                <a:gd name="T39" fmla="*/ 21 h 23"/>
                <a:gd name="T40" fmla="*/ 15 w 18"/>
                <a:gd name="T41" fmla="*/ 20 h 23"/>
                <a:gd name="T42" fmla="*/ 15 w 18"/>
                <a:gd name="T43" fmla="*/ 17 h 23"/>
                <a:gd name="T44" fmla="*/ 14 w 18"/>
                <a:gd name="T45" fmla="*/ 15 h 23"/>
                <a:gd name="T46" fmla="*/ 13 w 18"/>
                <a:gd name="T47" fmla="*/ 14 h 23"/>
                <a:gd name="T48" fmla="*/ 10 w 18"/>
                <a:gd name="T49" fmla="*/ 13 h 23"/>
                <a:gd name="T50" fmla="*/ 2 w 18"/>
                <a:gd name="T51" fmla="*/ 13 h 23"/>
                <a:gd name="T52" fmla="*/ 2 w 18"/>
                <a:gd name="T53" fmla="*/ 23 h 23"/>
                <a:gd name="T54" fmla="*/ 0 w 18"/>
                <a:gd name="T55" fmla="*/ 23 h 23"/>
                <a:gd name="T56" fmla="*/ 0 w 18"/>
                <a:gd name="T57" fmla="*/ 0 h 23"/>
                <a:gd name="T58" fmla="*/ 10 w 18"/>
                <a:gd name="T59" fmla="*/ 0 h 23"/>
                <a:gd name="T60" fmla="*/ 10 w 18"/>
                <a:gd name="T61" fmla="*/ 11 h 23"/>
                <a:gd name="T62" fmla="*/ 12 w 18"/>
                <a:gd name="T63" fmla="*/ 11 h 23"/>
                <a:gd name="T64" fmla="*/ 14 w 18"/>
                <a:gd name="T65" fmla="*/ 10 h 23"/>
                <a:gd name="T66" fmla="*/ 15 w 18"/>
                <a:gd name="T67" fmla="*/ 9 h 23"/>
                <a:gd name="T68" fmla="*/ 15 w 18"/>
                <a:gd name="T69" fmla="*/ 7 h 23"/>
                <a:gd name="T70" fmla="*/ 14 w 18"/>
                <a:gd name="T71" fmla="*/ 3 h 23"/>
                <a:gd name="T72" fmla="*/ 10 w 18"/>
                <a:gd name="T73" fmla="*/ 2 h 23"/>
                <a:gd name="T74" fmla="*/ 2 w 18"/>
                <a:gd name="T75" fmla="*/ 2 h 23"/>
                <a:gd name="T76" fmla="*/ 2 w 18"/>
                <a:gd name="T77" fmla="*/ 11 h 23"/>
                <a:gd name="T78" fmla="*/ 10 w 18"/>
                <a:gd name="T7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23">
                  <a:moveTo>
                    <a:pt x="10" y="0"/>
                  </a:moveTo>
                  <a:cubicBezTo>
                    <a:pt x="11" y="0"/>
                    <a:pt x="12" y="1"/>
                    <a:pt x="13" y="1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6" y="2"/>
                    <a:pt x="16" y="3"/>
                    <a:pt x="17" y="4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7" y="8"/>
                    <a:pt x="17" y="9"/>
                    <a:pt x="16" y="10"/>
                  </a:cubicBezTo>
                  <a:cubicBezTo>
                    <a:pt x="15" y="11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3"/>
                    <a:pt x="15" y="13"/>
                  </a:cubicBezTo>
                  <a:cubicBezTo>
                    <a:pt x="15" y="13"/>
                    <a:pt x="16" y="14"/>
                    <a:pt x="16" y="14"/>
                  </a:cubicBezTo>
                  <a:cubicBezTo>
                    <a:pt x="16" y="14"/>
                    <a:pt x="16" y="15"/>
                    <a:pt x="17" y="16"/>
                  </a:cubicBezTo>
                  <a:cubicBezTo>
                    <a:pt x="17" y="16"/>
                    <a:pt x="17" y="17"/>
                    <a:pt x="17" y="18"/>
                  </a:cubicBezTo>
                  <a:cubicBezTo>
                    <a:pt x="17" y="18"/>
                    <a:pt x="17" y="18"/>
                    <a:pt x="17" y="19"/>
                  </a:cubicBezTo>
                  <a:cubicBezTo>
                    <a:pt x="17" y="19"/>
                    <a:pt x="17" y="20"/>
                    <a:pt x="17" y="21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8"/>
                    <a:pt x="15" y="17"/>
                  </a:cubicBezTo>
                  <a:cubicBezTo>
                    <a:pt x="15" y="17"/>
                    <a:pt x="14" y="16"/>
                    <a:pt x="14" y="15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  <a:moveTo>
                    <a:pt x="10" y="11"/>
                  </a:moveTo>
                  <a:cubicBezTo>
                    <a:pt x="11" y="11"/>
                    <a:pt x="11" y="11"/>
                    <a:pt x="12" y="11"/>
                  </a:cubicBezTo>
                  <a:cubicBezTo>
                    <a:pt x="13" y="11"/>
                    <a:pt x="13" y="11"/>
                    <a:pt x="14" y="10"/>
                  </a:cubicBezTo>
                  <a:cubicBezTo>
                    <a:pt x="14" y="10"/>
                    <a:pt x="14" y="9"/>
                    <a:pt x="15" y="9"/>
                  </a:cubicBezTo>
                  <a:cubicBezTo>
                    <a:pt x="15" y="8"/>
                    <a:pt x="15" y="8"/>
                    <a:pt x="15" y="7"/>
                  </a:cubicBezTo>
                  <a:cubicBezTo>
                    <a:pt x="15" y="5"/>
                    <a:pt x="15" y="4"/>
                    <a:pt x="14" y="3"/>
                  </a:cubicBezTo>
                  <a:cubicBezTo>
                    <a:pt x="13" y="3"/>
                    <a:pt x="12" y="2"/>
                    <a:pt x="1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1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8777288" y="6978650"/>
              <a:ext cx="146050" cy="149225"/>
            </a:xfrm>
            <a:custGeom>
              <a:avLst/>
              <a:gdLst>
                <a:gd name="T0" fmla="*/ 23 w 46"/>
                <a:gd name="T1" fmla="*/ 47 h 47"/>
                <a:gd name="T2" fmla="*/ 0 w 46"/>
                <a:gd name="T3" fmla="*/ 23 h 47"/>
                <a:gd name="T4" fmla="*/ 23 w 46"/>
                <a:gd name="T5" fmla="*/ 0 h 47"/>
                <a:gd name="T6" fmla="*/ 46 w 46"/>
                <a:gd name="T7" fmla="*/ 23 h 47"/>
                <a:gd name="T8" fmla="*/ 23 w 46"/>
                <a:gd name="T9" fmla="*/ 47 h 47"/>
                <a:gd name="T10" fmla="*/ 23 w 46"/>
                <a:gd name="T11" fmla="*/ 2 h 47"/>
                <a:gd name="T12" fmla="*/ 2 w 46"/>
                <a:gd name="T13" fmla="*/ 23 h 47"/>
                <a:gd name="T14" fmla="*/ 23 w 46"/>
                <a:gd name="T15" fmla="*/ 45 h 47"/>
                <a:gd name="T16" fmla="*/ 44 w 46"/>
                <a:gd name="T17" fmla="*/ 23 h 47"/>
                <a:gd name="T18" fmla="*/ 23 w 46"/>
                <a:gd name="T1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7">
                  <a:moveTo>
                    <a:pt x="23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6" y="0"/>
                    <a:pt x="46" y="11"/>
                    <a:pt x="46" y="23"/>
                  </a:cubicBezTo>
                  <a:cubicBezTo>
                    <a:pt x="46" y="36"/>
                    <a:pt x="36" y="47"/>
                    <a:pt x="23" y="47"/>
                  </a:cubicBezTo>
                  <a:close/>
                  <a:moveTo>
                    <a:pt x="23" y="2"/>
                  </a:moveTo>
                  <a:cubicBezTo>
                    <a:pt x="11" y="2"/>
                    <a:pt x="2" y="12"/>
                    <a:pt x="2" y="23"/>
                  </a:cubicBezTo>
                  <a:cubicBezTo>
                    <a:pt x="2" y="35"/>
                    <a:pt x="11" y="45"/>
                    <a:pt x="23" y="45"/>
                  </a:cubicBezTo>
                  <a:cubicBezTo>
                    <a:pt x="35" y="45"/>
                    <a:pt x="44" y="35"/>
                    <a:pt x="44" y="23"/>
                  </a:cubicBezTo>
                  <a:cubicBezTo>
                    <a:pt x="44" y="12"/>
                    <a:pt x="35" y="2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7" name="Freeform 36"/>
          <p:cNvSpPr>
            <a:spLocks noEditPoints="1"/>
          </p:cNvSpPr>
          <p:nvPr/>
        </p:nvSpPr>
        <p:spPr bwMode="auto">
          <a:xfrm>
            <a:off x="5678290" y="3439319"/>
            <a:ext cx="823142" cy="320422"/>
          </a:xfrm>
          <a:custGeom>
            <a:avLst/>
            <a:gdLst>
              <a:gd name="T0" fmla="*/ 351 w 587"/>
              <a:gd name="T1" fmla="*/ 6 h 229"/>
              <a:gd name="T2" fmla="*/ 342 w 587"/>
              <a:gd name="T3" fmla="*/ 0 h 229"/>
              <a:gd name="T4" fmla="*/ 299 w 587"/>
              <a:gd name="T5" fmla="*/ 0 h 229"/>
              <a:gd name="T6" fmla="*/ 294 w 587"/>
              <a:gd name="T7" fmla="*/ 6 h 229"/>
              <a:gd name="T8" fmla="*/ 352 w 587"/>
              <a:gd name="T9" fmla="*/ 181 h 229"/>
              <a:gd name="T10" fmla="*/ 237 w 587"/>
              <a:gd name="T11" fmla="*/ 181 h 229"/>
              <a:gd name="T12" fmla="*/ 232 w 587"/>
              <a:gd name="T13" fmla="*/ 187 h 229"/>
              <a:gd name="T14" fmla="*/ 244 w 587"/>
              <a:gd name="T15" fmla="*/ 222 h 229"/>
              <a:gd name="T16" fmla="*/ 253 w 587"/>
              <a:gd name="T17" fmla="*/ 229 h 229"/>
              <a:gd name="T18" fmla="*/ 418 w 587"/>
              <a:gd name="T19" fmla="*/ 229 h 229"/>
              <a:gd name="T20" fmla="*/ 423 w 587"/>
              <a:gd name="T21" fmla="*/ 222 h 229"/>
              <a:gd name="T22" fmla="*/ 351 w 587"/>
              <a:gd name="T23" fmla="*/ 6 h 229"/>
              <a:gd name="T24" fmla="*/ 432 w 587"/>
              <a:gd name="T25" fmla="*/ 6 h 229"/>
              <a:gd name="T26" fmla="*/ 423 w 587"/>
              <a:gd name="T27" fmla="*/ 0 h 229"/>
              <a:gd name="T28" fmla="*/ 380 w 587"/>
              <a:gd name="T29" fmla="*/ 0 h 229"/>
              <a:gd name="T30" fmla="*/ 375 w 587"/>
              <a:gd name="T31" fmla="*/ 6 h 229"/>
              <a:gd name="T32" fmla="*/ 447 w 587"/>
              <a:gd name="T33" fmla="*/ 222 h 229"/>
              <a:gd name="T34" fmla="*/ 456 w 587"/>
              <a:gd name="T35" fmla="*/ 229 h 229"/>
              <a:gd name="T36" fmla="*/ 500 w 587"/>
              <a:gd name="T37" fmla="*/ 229 h 229"/>
              <a:gd name="T38" fmla="*/ 504 w 587"/>
              <a:gd name="T39" fmla="*/ 222 h 229"/>
              <a:gd name="T40" fmla="*/ 432 w 587"/>
              <a:gd name="T41" fmla="*/ 6 h 229"/>
              <a:gd name="T42" fmla="*/ 586 w 587"/>
              <a:gd name="T43" fmla="*/ 222 h 229"/>
              <a:gd name="T44" fmla="*/ 514 w 587"/>
              <a:gd name="T45" fmla="*/ 6 h 229"/>
              <a:gd name="T46" fmla="*/ 505 w 587"/>
              <a:gd name="T47" fmla="*/ 0 h 229"/>
              <a:gd name="T48" fmla="*/ 461 w 587"/>
              <a:gd name="T49" fmla="*/ 0 h 229"/>
              <a:gd name="T50" fmla="*/ 456 w 587"/>
              <a:gd name="T51" fmla="*/ 6 h 229"/>
              <a:gd name="T52" fmla="*/ 528 w 587"/>
              <a:gd name="T53" fmla="*/ 222 h 229"/>
              <a:gd name="T54" fmla="*/ 538 w 587"/>
              <a:gd name="T55" fmla="*/ 229 h 229"/>
              <a:gd name="T56" fmla="*/ 581 w 587"/>
              <a:gd name="T57" fmla="*/ 229 h 229"/>
              <a:gd name="T58" fmla="*/ 586 w 587"/>
              <a:gd name="T59" fmla="*/ 222 h 229"/>
              <a:gd name="T60" fmla="*/ 283 w 587"/>
              <a:gd name="T61" fmla="*/ 0 h 229"/>
              <a:gd name="T62" fmla="*/ 237 w 587"/>
              <a:gd name="T63" fmla="*/ 0 h 229"/>
              <a:gd name="T64" fmla="*/ 228 w 587"/>
              <a:gd name="T65" fmla="*/ 6 h 229"/>
              <a:gd name="T66" fmla="*/ 182 w 587"/>
              <a:gd name="T67" fmla="*/ 147 h 229"/>
              <a:gd name="T68" fmla="*/ 135 w 587"/>
              <a:gd name="T69" fmla="*/ 6 h 229"/>
              <a:gd name="T70" fmla="*/ 126 w 587"/>
              <a:gd name="T71" fmla="*/ 0 h 229"/>
              <a:gd name="T72" fmla="*/ 82 w 587"/>
              <a:gd name="T73" fmla="*/ 0 h 229"/>
              <a:gd name="T74" fmla="*/ 73 w 587"/>
              <a:gd name="T75" fmla="*/ 6 h 229"/>
              <a:gd name="T76" fmla="*/ 1 w 587"/>
              <a:gd name="T77" fmla="*/ 222 h 229"/>
              <a:gd name="T78" fmla="*/ 6 w 587"/>
              <a:gd name="T79" fmla="*/ 229 h 229"/>
              <a:gd name="T80" fmla="*/ 50 w 587"/>
              <a:gd name="T81" fmla="*/ 229 h 229"/>
              <a:gd name="T82" fmla="*/ 59 w 587"/>
              <a:gd name="T83" fmla="*/ 222 h 229"/>
              <a:gd name="T84" fmla="*/ 104 w 587"/>
              <a:gd name="T85" fmla="*/ 86 h 229"/>
              <a:gd name="T86" fmla="*/ 150 w 587"/>
              <a:gd name="T87" fmla="*/ 222 h 229"/>
              <a:gd name="T88" fmla="*/ 159 w 587"/>
              <a:gd name="T89" fmla="*/ 229 h 229"/>
              <a:gd name="T90" fmla="*/ 207 w 587"/>
              <a:gd name="T91" fmla="*/ 229 h 229"/>
              <a:gd name="T92" fmla="*/ 216 w 587"/>
              <a:gd name="T93" fmla="*/ 222 h 229"/>
              <a:gd name="T94" fmla="*/ 288 w 587"/>
              <a:gd name="T95" fmla="*/ 6 h 229"/>
              <a:gd name="T96" fmla="*/ 283 w 587"/>
              <a:gd name="T97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7" h="229">
                <a:moveTo>
                  <a:pt x="351" y="6"/>
                </a:moveTo>
                <a:cubicBezTo>
                  <a:pt x="350" y="3"/>
                  <a:pt x="346" y="0"/>
                  <a:pt x="342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295" y="0"/>
                  <a:pt x="293" y="3"/>
                  <a:pt x="294" y="6"/>
                </a:cubicBezTo>
                <a:cubicBezTo>
                  <a:pt x="352" y="181"/>
                  <a:pt x="352" y="181"/>
                  <a:pt x="352" y="181"/>
                </a:cubicBezTo>
                <a:cubicBezTo>
                  <a:pt x="237" y="181"/>
                  <a:pt x="237" y="181"/>
                  <a:pt x="237" y="181"/>
                </a:cubicBezTo>
                <a:cubicBezTo>
                  <a:pt x="233" y="181"/>
                  <a:pt x="231" y="183"/>
                  <a:pt x="232" y="187"/>
                </a:cubicBezTo>
                <a:cubicBezTo>
                  <a:pt x="244" y="222"/>
                  <a:pt x="244" y="222"/>
                  <a:pt x="244" y="222"/>
                </a:cubicBezTo>
                <a:cubicBezTo>
                  <a:pt x="245" y="226"/>
                  <a:pt x="249" y="229"/>
                  <a:pt x="253" y="229"/>
                </a:cubicBezTo>
                <a:cubicBezTo>
                  <a:pt x="418" y="229"/>
                  <a:pt x="418" y="229"/>
                  <a:pt x="418" y="229"/>
                </a:cubicBezTo>
                <a:cubicBezTo>
                  <a:pt x="422" y="229"/>
                  <a:pt x="424" y="226"/>
                  <a:pt x="423" y="222"/>
                </a:cubicBezTo>
                <a:lnTo>
                  <a:pt x="351" y="6"/>
                </a:lnTo>
                <a:close/>
                <a:moveTo>
                  <a:pt x="432" y="6"/>
                </a:moveTo>
                <a:cubicBezTo>
                  <a:pt x="431" y="3"/>
                  <a:pt x="427" y="0"/>
                  <a:pt x="423" y="0"/>
                </a:cubicBezTo>
                <a:cubicBezTo>
                  <a:pt x="380" y="0"/>
                  <a:pt x="380" y="0"/>
                  <a:pt x="380" y="0"/>
                </a:cubicBezTo>
                <a:cubicBezTo>
                  <a:pt x="376" y="0"/>
                  <a:pt x="374" y="3"/>
                  <a:pt x="375" y="6"/>
                </a:cubicBezTo>
                <a:cubicBezTo>
                  <a:pt x="447" y="222"/>
                  <a:pt x="447" y="222"/>
                  <a:pt x="447" y="222"/>
                </a:cubicBezTo>
                <a:cubicBezTo>
                  <a:pt x="448" y="226"/>
                  <a:pt x="452" y="229"/>
                  <a:pt x="456" y="229"/>
                </a:cubicBezTo>
                <a:cubicBezTo>
                  <a:pt x="500" y="229"/>
                  <a:pt x="500" y="229"/>
                  <a:pt x="500" y="229"/>
                </a:cubicBezTo>
                <a:cubicBezTo>
                  <a:pt x="503" y="229"/>
                  <a:pt x="506" y="226"/>
                  <a:pt x="504" y="222"/>
                </a:cubicBezTo>
                <a:lnTo>
                  <a:pt x="432" y="6"/>
                </a:lnTo>
                <a:close/>
                <a:moveTo>
                  <a:pt x="586" y="222"/>
                </a:moveTo>
                <a:cubicBezTo>
                  <a:pt x="514" y="6"/>
                  <a:pt x="514" y="6"/>
                  <a:pt x="514" y="6"/>
                </a:cubicBezTo>
                <a:cubicBezTo>
                  <a:pt x="513" y="3"/>
                  <a:pt x="508" y="0"/>
                  <a:pt x="505" y="0"/>
                </a:cubicBezTo>
                <a:cubicBezTo>
                  <a:pt x="461" y="0"/>
                  <a:pt x="461" y="0"/>
                  <a:pt x="461" y="0"/>
                </a:cubicBezTo>
                <a:cubicBezTo>
                  <a:pt x="457" y="0"/>
                  <a:pt x="455" y="3"/>
                  <a:pt x="456" y="6"/>
                </a:cubicBezTo>
                <a:cubicBezTo>
                  <a:pt x="528" y="222"/>
                  <a:pt x="528" y="222"/>
                  <a:pt x="528" y="222"/>
                </a:cubicBezTo>
                <a:cubicBezTo>
                  <a:pt x="530" y="226"/>
                  <a:pt x="534" y="229"/>
                  <a:pt x="538" y="229"/>
                </a:cubicBezTo>
                <a:cubicBezTo>
                  <a:pt x="581" y="229"/>
                  <a:pt x="581" y="229"/>
                  <a:pt x="581" y="229"/>
                </a:cubicBezTo>
                <a:cubicBezTo>
                  <a:pt x="585" y="229"/>
                  <a:pt x="587" y="226"/>
                  <a:pt x="586" y="222"/>
                </a:cubicBezTo>
                <a:close/>
                <a:moveTo>
                  <a:pt x="283" y="0"/>
                </a:moveTo>
                <a:cubicBezTo>
                  <a:pt x="237" y="0"/>
                  <a:pt x="237" y="0"/>
                  <a:pt x="237" y="0"/>
                </a:cubicBezTo>
                <a:cubicBezTo>
                  <a:pt x="234" y="0"/>
                  <a:pt x="230" y="3"/>
                  <a:pt x="228" y="6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35" y="6"/>
                  <a:pt x="135" y="6"/>
                  <a:pt x="135" y="6"/>
                </a:cubicBezTo>
                <a:cubicBezTo>
                  <a:pt x="134" y="3"/>
                  <a:pt x="130" y="0"/>
                  <a:pt x="126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9" y="0"/>
                  <a:pt x="75" y="3"/>
                  <a:pt x="73" y="6"/>
                </a:cubicBezTo>
                <a:cubicBezTo>
                  <a:pt x="1" y="222"/>
                  <a:pt x="1" y="222"/>
                  <a:pt x="1" y="222"/>
                </a:cubicBezTo>
                <a:cubicBezTo>
                  <a:pt x="0" y="226"/>
                  <a:pt x="2" y="229"/>
                  <a:pt x="6" y="229"/>
                </a:cubicBezTo>
                <a:cubicBezTo>
                  <a:pt x="50" y="229"/>
                  <a:pt x="50" y="229"/>
                  <a:pt x="50" y="229"/>
                </a:cubicBezTo>
                <a:cubicBezTo>
                  <a:pt x="53" y="229"/>
                  <a:pt x="57" y="226"/>
                  <a:pt x="59" y="222"/>
                </a:cubicBezTo>
                <a:cubicBezTo>
                  <a:pt x="104" y="86"/>
                  <a:pt x="104" y="86"/>
                  <a:pt x="104" y="86"/>
                </a:cubicBezTo>
                <a:cubicBezTo>
                  <a:pt x="150" y="222"/>
                  <a:pt x="150" y="222"/>
                  <a:pt x="150" y="222"/>
                </a:cubicBezTo>
                <a:cubicBezTo>
                  <a:pt x="151" y="226"/>
                  <a:pt x="155" y="229"/>
                  <a:pt x="159" y="229"/>
                </a:cubicBezTo>
                <a:cubicBezTo>
                  <a:pt x="207" y="229"/>
                  <a:pt x="207" y="229"/>
                  <a:pt x="207" y="229"/>
                </a:cubicBezTo>
                <a:cubicBezTo>
                  <a:pt x="211" y="229"/>
                  <a:pt x="215" y="226"/>
                  <a:pt x="216" y="222"/>
                </a:cubicBezTo>
                <a:cubicBezTo>
                  <a:pt x="288" y="6"/>
                  <a:pt x="288" y="6"/>
                  <a:pt x="288" y="6"/>
                </a:cubicBezTo>
                <a:cubicBezTo>
                  <a:pt x="289" y="3"/>
                  <a:pt x="287" y="0"/>
                  <a:pt x="28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90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685974" y="3428208"/>
            <a:ext cx="1470299" cy="340055"/>
            <a:chOff x="19162713" y="6854825"/>
            <a:chExt cx="3328988" cy="769937"/>
          </a:xfrm>
          <a:solidFill>
            <a:schemeClr val="tx1"/>
          </a:solidFill>
        </p:grpSpPr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0945476" y="7000875"/>
              <a:ext cx="149225" cy="158750"/>
            </a:xfrm>
            <a:custGeom>
              <a:avLst/>
              <a:gdLst>
                <a:gd name="T0" fmla="*/ 38 w 94"/>
                <a:gd name="T1" fmla="*/ 100 h 100"/>
                <a:gd name="T2" fmla="*/ 0 w 94"/>
                <a:gd name="T3" fmla="*/ 0 h 100"/>
                <a:gd name="T4" fmla="*/ 18 w 94"/>
                <a:gd name="T5" fmla="*/ 0 h 100"/>
                <a:gd name="T6" fmla="*/ 48 w 94"/>
                <a:gd name="T7" fmla="*/ 82 h 100"/>
                <a:gd name="T8" fmla="*/ 78 w 94"/>
                <a:gd name="T9" fmla="*/ 0 h 100"/>
                <a:gd name="T10" fmla="*/ 94 w 94"/>
                <a:gd name="T11" fmla="*/ 0 h 100"/>
                <a:gd name="T12" fmla="*/ 58 w 94"/>
                <a:gd name="T13" fmla="*/ 100 h 100"/>
                <a:gd name="T14" fmla="*/ 38 w 94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00">
                  <a:moveTo>
                    <a:pt x="38" y="10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48" y="82"/>
                  </a:lnTo>
                  <a:lnTo>
                    <a:pt x="78" y="0"/>
                  </a:lnTo>
                  <a:lnTo>
                    <a:pt x="94" y="0"/>
                  </a:lnTo>
                  <a:lnTo>
                    <a:pt x="58" y="100"/>
                  </a:lnTo>
                  <a:lnTo>
                    <a:pt x="38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21116926" y="7032625"/>
              <a:ext cx="123825" cy="130175"/>
            </a:xfrm>
            <a:custGeom>
              <a:avLst/>
              <a:gdLst>
                <a:gd name="T0" fmla="*/ 20 w 39"/>
                <a:gd name="T1" fmla="*/ 41 h 41"/>
                <a:gd name="T2" fmla="*/ 6 w 39"/>
                <a:gd name="T3" fmla="*/ 35 h 41"/>
                <a:gd name="T4" fmla="*/ 0 w 39"/>
                <a:gd name="T5" fmla="*/ 20 h 41"/>
                <a:gd name="T6" fmla="*/ 6 w 39"/>
                <a:gd name="T7" fmla="*/ 5 h 41"/>
                <a:gd name="T8" fmla="*/ 20 w 39"/>
                <a:gd name="T9" fmla="*/ 0 h 41"/>
                <a:gd name="T10" fmla="*/ 34 w 39"/>
                <a:gd name="T11" fmla="*/ 5 h 41"/>
                <a:gd name="T12" fmla="*/ 39 w 39"/>
                <a:gd name="T13" fmla="*/ 19 h 41"/>
                <a:gd name="T14" fmla="*/ 39 w 39"/>
                <a:gd name="T15" fmla="*/ 23 h 41"/>
                <a:gd name="T16" fmla="*/ 9 w 39"/>
                <a:gd name="T17" fmla="*/ 23 h 41"/>
                <a:gd name="T18" fmla="*/ 12 w 39"/>
                <a:gd name="T19" fmla="*/ 31 h 41"/>
                <a:gd name="T20" fmla="*/ 20 w 39"/>
                <a:gd name="T21" fmla="*/ 34 h 41"/>
                <a:gd name="T22" fmla="*/ 29 w 39"/>
                <a:gd name="T23" fmla="*/ 28 h 41"/>
                <a:gd name="T24" fmla="*/ 38 w 39"/>
                <a:gd name="T25" fmla="*/ 28 h 41"/>
                <a:gd name="T26" fmla="*/ 31 w 39"/>
                <a:gd name="T27" fmla="*/ 37 h 41"/>
                <a:gd name="T28" fmla="*/ 20 w 39"/>
                <a:gd name="T29" fmla="*/ 41 h 41"/>
                <a:gd name="T30" fmla="*/ 27 w 39"/>
                <a:gd name="T31" fmla="*/ 10 h 41"/>
                <a:gd name="T32" fmla="*/ 20 w 39"/>
                <a:gd name="T33" fmla="*/ 7 h 41"/>
                <a:gd name="T34" fmla="*/ 12 w 39"/>
                <a:gd name="T35" fmla="*/ 10 h 41"/>
                <a:gd name="T36" fmla="*/ 9 w 39"/>
                <a:gd name="T37" fmla="*/ 17 h 41"/>
                <a:gd name="T38" fmla="*/ 31 w 39"/>
                <a:gd name="T39" fmla="*/ 17 h 41"/>
                <a:gd name="T40" fmla="*/ 27 w 39"/>
                <a:gd name="T41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4" y="41"/>
                    <a:pt x="9" y="39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4"/>
                    <a:pt x="2" y="9"/>
                    <a:pt x="6" y="5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6" y="0"/>
                    <a:pt x="30" y="2"/>
                    <a:pt x="34" y="5"/>
                  </a:cubicBezTo>
                  <a:cubicBezTo>
                    <a:pt x="37" y="9"/>
                    <a:pt x="39" y="13"/>
                    <a:pt x="39" y="19"/>
                  </a:cubicBezTo>
                  <a:cubicBezTo>
                    <a:pt x="39" y="20"/>
                    <a:pt x="39" y="22"/>
                    <a:pt x="3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10" y="29"/>
                    <a:pt x="12" y="31"/>
                  </a:cubicBezTo>
                  <a:cubicBezTo>
                    <a:pt x="14" y="33"/>
                    <a:pt x="17" y="34"/>
                    <a:pt x="20" y="34"/>
                  </a:cubicBezTo>
                  <a:cubicBezTo>
                    <a:pt x="24" y="34"/>
                    <a:pt x="27" y="32"/>
                    <a:pt x="29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32"/>
                    <a:pt x="34" y="35"/>
                    <a:pt x="31" y="37"/>
                  </a:cubicBezTo>
                  <a:cubicBezTo>
                    <a:pt x="28" y="39"/>
                    <a:pt x="24" y="41"/>
                    <a:pt x="20" y="41"/>
                  </a:cubicBezTo>
                  <a:close/>
                  <a:moveTo>
                    <a:pt x="27" y="10"/>
                  </a:moveTo>
                  <a:cubicBezTo>
                    <a:pt x="25" y="8"/>
                    <a:pt x="23" y="7"/>
                    <a:pt x="20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9" y="14"/>
                    <a:pt x="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4"/>
                    <a:pt x="30" y="12"/>
                    <a:pt x="27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1266151" y="7004050"/>
              <a:ext cx="69850" cy="155575"/>
            </a:xfrm>
            <a:custGeom>
              <a:avLst/>
              <a:gdLst>
                <a:gd name="T0" fmla="*/ 22 w 22"/>
                <a:gd name="T1" fmla="*/ 16 h 49"/>
                <a:gd name="T2" fmla="*/ 13 w 22"/>
                <a:gd name="T3" fmla="*/ 16 h 49"/>
                <a:gd name="T4" fmla="*/ 13 w 22"/>
                <a:gd name="T5" fmla="*/ 38 h 49"/>
                <a:gd name="T6" fmla="*/ 14 w 22"/>
                <a:gd name="T7" fmla="*/ 41 h 49"/>
                <a:gd name="T8" fmla="*/ 17 w 22"/>
                <a:gd name="T9" fmla="*/ 42 h 49"/>
                <a:gd name="T10" fmla="*/ 22 w 22"/>
                <a:gd name="T11" fmla="*/ 42 h 49"/>
                <a:gd name="T12" fmla="*/ 22 w 22"/>
                <a:gd name="T13" fmla="*/ 49 h 49"/>
                <a:gd name="T14" fmla="*/ 16 w 22"/>
                <a:gd name="T15" fmla="*/ 49 h 49"/>
                <a:gd name="T16" fmla="*/ 4 w 22"/>
                <a:gd name="T17" fmla="*/ 38 h 49"/>
                <a:gd name="T18" fmla="*/ 4 w 22"/>
                <a:gd name="T19" fmla="*/ 16 h 49"/>
                <a:gd name="T20" fmla="*/ 0 w 22"/>
                <a:gd name="T21" fmla="*/ 16 h 49"/>
                <a:gd name="T22" fmla="*/ 0 w 22"/>
                <a:gd name="T23" fmla="*/ 9 h 49"/>
                <a:gd name="T24" fmla="*/ 4 w 22"/>
                <a:gd name="T25" fmla="*/ 9 h 49"/>
                <a:gd name="T26" fmla="*/ 4 w 22"/>
                <a:gd name="T27" fmla="*/ 0 h 49"/>
                <a:gd name="T28" fmla="*/ 13 w 22"/>
                <a:gd name="T29" fmla="*/ 0 h 49"/>
                <a:gd name="T30" fmla="*/ 13 w 22"/>
                <a:gd name="T31" fmla="*/ 9 h 49"/>
                <a:gd name="T32" fmla="*/ 22 w 22"/>
                <a:gd name="T33" fmla="*/ 9 h 49"/>
                <a:gd name="T34" fmla="*/ 22 w 22"/>
                <a:gd name="T35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49">
                  <a:moveTo>
                    <a:pt x="22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41"/>
                    <a:pt x="14" y="41"/>
                  </a:cubicBezTo>
                  <a:cubicBezTo>
                    <a:pt x="14" y="42"/>
                    <a:pt x="15" y="42"/>
                    <a:pt x="17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9"/>
                    <a:pt x="4" y="45"/>
                    <a:pt x="4" y="3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22" y="9"/>
                    <a:pt x="22" y="9"/>
                    <a:pt x="22" y="9"/>
                  </a:cubicBezTo>
                  <a:lnTo>
                    <a:pt x="22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21361401" y="7032625"/>
              <a:ext cx="127000" cy="130175"/>
            </a:xfrm>
            <a:custGeom>
              <a:avLst/>
              <a:gdLst>
                <a:gd name="T0" fmla="*/ 5 w 40"/>
                <a:gd name="T1" fmla="*/ 35 h 41"/>
                <a:gd name="T2" fmla="*/ 0 w 40"/>
                <a:gd name="T3" fmla="*/ 20 h 41"/>
                <a:gd name="T4" fmla="*/ 5 w 40"/>
                <a:gd name="T5" fmla="*/ 5 h 41"/>
                <a:gd name="T6" fmla="*/ 18 w 40"/>
                <a:gd name="T7" fmla="*/ 0 h 41"/>
                <a:gd name="T8" fmla="*/ 27 w 40"/>
                <a:gd name="T9" fmla="*/ 2 h 41"/>
                <a:gd name="T10" fmla="*/ 32 w 40"/>
                <a:gd name="T11" fmla="*/ 8 h 41"/>
                <a:gd name="T12" fmla="*/ 32 w 40"/>
                <a:gd name="T13" fmla="*/ 0 h 41"/>
                <a:gd name="T14" fmla="*/ 40 w 40"/>
                <a:gd name="T15" fmla="*/ 0 h 41"/>
                <a:gd name="T16" fmla="*/ 40 w 40"/>
                <a:gd name="T17" fmla="*/ 40 h 41"/>
                <a:gd name="T18" fmla="*/ 32 w 40"/>
                <a:gd name="T19" fmla="*/ 40 h 41"/>
                <a:gd name="T20" fmla="*/ 32 w 40"/>
                <a:gd name="T21" fmla="*/ 33 h 41"/>
                <a:gd name="T22" fmla="*/ 27 w 40"/>
                <a:gd name="T23" fmla="*/ 38 h 41"/>
                <a:gd name="T24" fmla="*/ 18 w 40"/>
                <a:gd name="T25" fmla="*/ 41 h 41"/>
                <a:gd name="T26" fmla="*/ 5 w 40"/>
                <a:gd name="T27" fmla="*/ 35 h 41"/>
                <a:gd name="T28" fmla="*/ 29 w 40"/>
                <a:gd name="T29" fmla="*/ 30 h 41"/>
                <a:gd name="T30" fmla="*/ 32 w 40"/>
                <a:gd name="T31" fmla="*/ 20 h 41"/>
                <a:gd name="T32" fmla="*/ 29 w 40"/>
                <a:gd name="T33" fmla="*/ 11 h 41"/>
                <a:gd name="T34" fmla="*/ 20 w 40"/>
                <a:gd name="T35" fmla="*/ 7 h 41"/>
                <a:gd name="T36" fmla="*/ 12 w 40"/>
                <a:gd name="T37" fmla="*/ 10 h 41"/>
                <a:gd name="T38" fmla="*/ 8 w 40"/>
                <a:gd name="T39" fmla="*/ 20 h 41"/>
                <a:gd name="T40" fmla="*/ 12 w 40"/>
                <a:gd name="T41" fmla="*/ 30 h 41"/>
                <a:gd name="T42" fmla="*/ 20 w 40"/>
                <a:gd name="T43" fmla="*/ 33 h 41"/>
                <a:gd name="T44" fmla="*/ 29 w 40"/>
                <a:gd name="T45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1">
                  <a:moveTo>
                    <a:pt x="5" y="35"/>
                  </a:moveTo>
                  <a:cubicBezTo>
                    <a:pt x="2" y="31"/>
                    <a:pt x="0" y="26"/>
                    <a:pt x="0" y="20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3" y="0"/>
                    <a:pt x="18" y="0"/>
                  </a:cubicBezTo>
                  <a:cubicBezTo>
                    <a:pt x="22" y="0"/>
                    <a:pt x="24" y="1"/>
                    <a:pt x="27" y="2"/>
                  </a:cubicBezTo>
                  <a:cubicBezTo>
                    <a:pt x="29" y="3"/>
                    <a:pt x="31" y="5"/>
                    <a:pt x="32" y="8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1" y="35"/>
                    <a:pt x="29" y="37"/>
                    <a:pt x="27" y="38"/>
                  </a:cubicBezTo>
                  <a:cubicBezTo>
                    <a:pt x="24" y="40"/>
                    <a:pt x="22" y="41"/>
                    <a:pt x="18" y="41"/>
                  </a:cubicBezTo>
                  <a:cubicBezTo>
                    <a:pt x="13" y="41"/>
                    <a:pt x="9" y="39"/>
                    <a:pt x="5" y="35"/>
                  </a:cubicBezTo>
                  <a:close/>
                  <a:moveTo>
                    <a:pt x="29" y="30"/>
                  </a:moveTo>
                  <a:cubicBezTo>
                    <a:pt x="31" y="27"/>
                    <a:pt x="32" y="24"/>
                    <a:pt x="32" y="20"/>
                  </a:cubicBezTo>
                  <a:cubicBezTo>
                    <a:pt x="32" y="16"/>
                    <a:pt x="31" y="13"/>
                    <a:pt x="29" y="11"/>
                  </a:cubicBezTo>
                  <a:cubicBezTo>
                    <a:pt x="26" y="8"/>
                    <a:pt x="23" y="7"/>
                    <a:pt x="20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9" y="13"/>
                    <a:pt x="8" y="16"/>
                    <a:pt x="8" y="20"/>
                  </a:cubicBezTo>
                  <a:cubicBezTo>
                    <a:pt x="8" y="24"/>
                    <a:pt x="9" y="27"/>
                    <a:pt x="12" y="30"/>
                  </a:cubicBezTo>
                  <a:cubicBezTo>
                    <a:pt x="14" y="32"/>
                    <a:pt x="17" y="33"/>
                    <a:pt x="20" y="33"/>
                  </a:cubicBezTo>
                  <a:cubicBezTo>
                    <a:pt x="23" y="33"/>
                    <a:pt x="26" y="32"/>
                    <a:pt x="29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1532851" y="7032625"/>
              <a:ext cx="114300" cy="127000"/>
            </a:xfrm>
            <a:custGeom>
              <a:avLst/>
              <a:gdLst>
                <a:gd name="T0" fmla="*/ 8 w 36"/>
                <a:gd name="T1" fmla="*/ 0 h 40"/>
                <a:gd name="T2" fmla="*/ 8 w 36"/>
                <a:gd name="T3" fmla="*/ 7 h 40"/>
                <a:gd name="T4" fmla="*/ 21 w 36"/>
                <a:gd name="T5" fmla="*/ 0 h 40"/>
                <a:gd name="T6" fmla="*/ 32 w 36"/>
                <a:gd name="T7" fmla="*/ 4 h 40"/>
                <a:gd name="T8" fmla="*/ 36 w 36"/>
                <a:gd name="T9" fmla="*/ 17 h 40"/>
                <a:gd name="T10" fmla="*/ 36 w 36"/>
                <a:gd name="T11" fmla="*/ 40 h 40"/>
                <a:gd name="T12" fmla="*/ 28 w 36"/>
                <a:gd name="T13" fmla="*/ 40 h 40"/>
                <a:gd name="T14" fmla="*/ 28 w 36"/>
                <a:gd name="T15" fmla="*/ 18 h 40"/>
                <a:gd name="T16" fmla="*/ 25 w 36"/>
                <a:gd name="T17" fmla="*/ 10 h 40"/>
                <a:gd name="T18" fmla="*/ 18 w 36"/>
                <a:gd name="T19" fmla="*/ 7 h 40"/>
                <a:gd name="T20" fmla="*/ 11 w 36"/>
                <a:gd name="T21" fmla="*/ 10 h 40"/>
                <a:gd name="T22" fmla="*/ 8 w 36"/>
                <a:gd name="T23" fmla="*/ 18 h 40"/>
                <a:gd name="T24" fmla="*/ 8 w 36"/>
                <a:gd name="T25" fmla="*/ 40 h 40"/>
                <a:gd name="T26" fmla="*/ 0 w 36"/>
                <a:gd name="T27" fmla="*/ 40 h 40"/>
                <a:gd name="T28" fmla="*/ 0 w 36"/>
                <a:gd name="T29" fmla="*/ 0 h 40"/>
                <a:gd name="T30" fmla="*/ 8 w 36"/>
                <a:gd name="T3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40">
                  <a:moveTo>
                    <a:pt x="8" y="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1" y="2"/>
                    <a:pt x="15" y="0"/>
                    <a:pt x="21" y="0"/>
                  </a:cubicBezTo>
                  <a:cubicBezTo>
                    <a:pt x="25" y="0"/>
                    <a:pt x="29" y="1"/>
                    <a:pt x="32" y="4"/>
                  </a:cubicBezTo>
                  <a:cubicBezTo>
                    <a:pt x="35" y="7"/>
                    <a:pt x="36" y="11"/>
                    <a:pt x="36" y="17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4"/>
                    <a:pt x="27" y="12"/>
                    <a:pt x="25" y="10"/>
                  </a:cubicBezTo>
                  <a:cubicBezTo>
                    <a:pt x="24" y="8"/>
                    <a:pt x="21" y="7"/>
                    <a:pt x="18" y="7"/>
                  </a:cubicBezTo>
                  <a:cubicBezTo>
                    <a:pt x="15" y="7"/>
                    <a:pt x="13" y="8"/>
                    <a:pt x="11" y="10"/>
                  </a:cubicBezTo>
                  <a:cubicBezTo>
                    <a:pt x="9" y="12"/>
                    <a:pt x="8" y="14"/>
                    <a:pt x="8" y="1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688426" y="7032625"/>
              <a:ext cx="114300" cy="130175"/>
            </a:xfrm>
            <a:custGeom>
              <a:avLst/>
              <a:gdLst>
                <a:gd name="T0" fmla="*/ 28 w 36"/>
                <a:gd name="T1" fmla="*/ 0 h 41"/>
                <a:gd name="T2" fmla="*/ 36 w 36"/>
                <a:gd name="T3" fmla="*/ 0 h 41"/>
                <a:gd name="T4" fmla="*/ 36 w 36"/>
                <a:gd name="T5" fmla="*/ 40 h 41"/>
                <a:gd name="T6" fmla="*/ 28 w 36"/>
                <a:gd name="T7" fmla="*/ 40 h 41"/>
                <a:gd name="T8" fmla="*/ 28 w 36"/>
                <a:gd name="T9" fmla="*/ 34 h 41"/>
                <a:gd name="T10" fmla="*/ 15 w 36"/>
                <a:gd name="T11" fmla="*/ 41 h 41"/>
                <a:gd name="T12" fmla="*/ 4 w 36"/>
                <a:gd name="T13" fmla="*/ 36 h 41"/>
                <a:gd name="T14" fmla="*/ 0 w 36"/>
                <a:gd name="T15" fmla="*/ 24 h 41"/>
                <a:gd name="T16" fmla="*/ 0 w 36"/>
                <a:gd name="T17" fmla="*/ 0 h 41"/>
                <a:gd name="T18" fmla="*/ 8 w 36"/>
                <a:gd name="T19" fmla="*/ 0 h 41"/>
                <a:gd name="T20" fmla="*/ 8 w 36"/>
                <a:gd name="T21" fmla="*/ 23 h 41"/>
                <a:gd name="T22" fmla="*/ 11 w 36"/>
                <a:gd name="T23" fmla="*/ 31 h 41"/>
                <a:gd name="T24" fmla="*/ 18 w 36"/>
                <a:gd name="T25" fmla="*/ 33 h 41"/>
                <a:gd name="T26" fmla="*/ 25 w 36"/>
                <a:gd name="T27" fmla="*/ 31 h 41"/>
                <a:gd name="T28" fmla="*/ 28 w 36"/>
                <a:gd name="T29" fmla="*/ 23 h 41"/>
                <a:gd name="T30" fmla="*/ 28 w 36"/>
                <a:gd name="T3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41">
                  <a:moveTo>
                    <a:pt x="2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5" y="38"/>
                    <a:pt x="21" y="41"/>
                    <a:pt x="15" y="41"/>
                  </a:cubicBezTo>
                  <a:cubicBezTo>
                    <a:pt x="11" y="41"/>
                    <a:pt x="7" y="39"/>
                    <a:pt x="4" y="36"/>
                  </a:cubicBezTo>
                  <a:cubicBezTo>
                    <a:pt x="1" y="33"/>
                    <a:pt x="0" y="29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6"/>
                    <a:pt x="9" y="29"/>
                    <a:pt x="11" y="31"/>
                  </a:cubicBezTo>
                  <a:cubicBezTo>
                    <a:pt x="12" y="33"/>
                    <a:pt x="15" y="33"/>
                    <a:pt x="18" y="33"/>
                  </a:cubicBezTo>
                  <a:cubicBezTo>
                    <a:pt x="21" y="33"/>
                    <a:pt x="23" y="33"/>
                    <a:pt x="25" y="31"/>
                  </a:cubicBezTo>
                  <a:cubicBezTo>
                    <a:pt x="27" y="29"/>
                    <a:pt x="28" y="26"/>
                    <a:pt x="28" y="23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21844001" y="6985000"/>
              <a:ext cx="31750" cy="174625"/>
            </a:xfrm>
            <a:custGeom>
              <a:avLst/>
              <a:gdLst>
                <a:gd name="T0" fmla="*/ 10 w 10"/>
                <a:gd name="T1" fmla="*/ 5 h 55"/>
                <a:gd name="T2" fmla="*/ 8 w 10"/>
                <a:gd name="T3" fmla="*/ 9 h 55"/>
                <a:gd name="T4" fmla="*/ 5 w 10"/>
                <a:gd name="T5" fmla="*/ 10 h 55"/>
                <a:gd name="T6" fmla="*/ 1 w 10"/>
                <a:gd name="T7" fmla="*/ 9 h 55"/>
                <a:gd name="T8" fmla="*/ 0 w 10"/>
                <a:gd name="T9" fmla="*/ 5 h 55"/>
                <a:gd name="T10" fmla="*/ 1 w 10"/>
                <a:gd name="T11" fmla="*/ 1 h 55"/>
                <a:gd name="T12" fmla="*/ 5 w 10"/>
                <a:gd name="T13" fmla="*/ 0 h 55"/>
                <a:gd name="T14" fmla="*/ 8 w 10"/>
                <a:gd name="T15" fmla="*/ 1 h 55"/>
                <a:gd name="T16" fmla="*/ 10 w 10"/>
                <a:gd name="T17" fmla="*/ 5 h 55"/>
                <a:gd name="T18" fmla="*/ 1 w 10"/>
                <a:gd name="T19" fmla="*/ 55 h 55"/>
                <a:gd name="T20" fmla="*/ 1 w 10"/>
                <a:gd name="T21" fmla="*/ 15 h 55"/>
                <a:gd name="T22" fmla="*/ 9 w 10"/>
                <a:gd name="T23" fmla="*/ 15 h 55"/>
                <a:gd name="T24" fmla="*/ 9 w 10"/>
                <a:gd name="T25" fmla="*/ 55 h 55"/>
                <a:gd name="T26" fmla="*/ 1 w 10"/>
                <a:gd name="T2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55">
                  <a:moveTo>
                    <a:pt x="10" y="5"/>
                  </a:moveTo>
                  <a:cubicBezTo>
                    <a:pt x="10" y="7"/>
                    <a:pt x="9" y="8"/>
                    <a:pt x="8" y="9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10" y="4"/>
                    <a:pt x="10" y="5"/>
                  </a:cubicBezTo>
                  <a:close/>
                  <a:moveTo>
                    <a:pt x="1" y="5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5"/>
                    <a:pt x="9" y="55"/>
                    <a:pt x="9" y="55"/>
                  </a:cubicBezTo>
                  <a:lnTo>
                    <a:pt x="1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1913851" y="7032625"/>
              <a:ext cx="203200" cy="127000"/>
            </a:xfrm>
            <a:custGeom>
              <a:avLst/>
              <a:gdLst>
                <a:gd name="T0" fmla="*/ 9 w 64"/>
                <a:gd name="T1" fmla="*/ 0 h 40"/>
                <a:gd name="T2" fmla="*/ 9 w 64"/>
                <a:gd name="T3" fmla="*/ 7 h 40"/>
                <a:gd name="T4" fmla="*/ 21 w 64"/>
                <a:gd name="T5" fmla="*/ 0 h 40"/>
                <a:gd name="T6" fmla="*/ 29 w 64"/>
                <a:gd name="T7" fmla="*/ 2 h 40"/>
                <a:gd name="T8" fmla="*/ 35 w 64"/>
                <a:gd name="T9" fmla="*/ 8 h 40"/>
                <a:gd name="T10" fmla="*/ 40 w 64"/>
                <a:gd name="T11" fmla="*/ 2 h 40"/>
                <a:gd name="T12" fmla="*/ 49 w 64"/>
                <a:gd name="T13" fmla="*/ 0 h 40"/>
                <a:gd name="T14" fmla="*/ 60 w 64"/>
                <a:gd name="T15" fmla="*/ 4 h 40"/>
                <a:gd name="T16" fmla="*/ 64 w 64"/>
                <a:gd name="T17" fmla="*/ 17 h 40"/>
                <a:gd name="T18" fmla="*/ 64 w 64"/>
                <a:gd name="T19" fmla="*/ 40 h 40"/>
                <a:gd name="T20" fmla="*/ 56 w 64"/>
                <a:gd name="T21" fmla="*/ 40 h 40"/>
                <a:gd name="T22" fmla="*/ 56 w 64"/>
                <a:gd name="T23" fmla="*/ 18 h 40"/>
                <a:gd name="T24" fmla="*/ 54 w 64"/>
                <a:gd name="T25" fmla="*/ 10 h 40"/>
                <a:gd name="T26" fmla="*/ 46 w 64"/>
                <a:gd name="T27" fmla="*/ 7 h 40"/>
                <a:gd name="T28" fmla="*/ 39 w 64"/>
                <a:gd name="T29" fmla="*/ 10 h 40"/>
                <a:gd name="T30" fmla="*/ 36 w 64"/>
                <a:gd name="T31" fmla="*/ 18 h 40"/>
                <a:gd name="T32" fmla="*/ 36 w 64"/>
                <a:gd name="T33" fmla="*/ 40 h 40"/>
                <a:gd name="T34" fmla="*/ 28 w 64"/>
                <a:gd name="T35" fmla="*/ 40 h 40"/>
                <a:gd name="T36" fmla="*/ 28 w 64"/>
                <a:gd name="T37" fmla="*/ 18 h 40"/>
                <a:gd name="T38" fmla="*/ 26 w 64"/>
                <a:gd name="T39" fmla="*/ 10 h 40"/>
                <a:gd name="T40" fmla="*/ 18 w 64"/>
                <a:gd name="T41" fmla="*/ 7 h 40"/>
                <a:gd name="T42" fmla="*/ 11 w 64"/>
                <a:gd name="T43" fmla="*/ 10 h 40"/>
                <a:gd name="T44" fmla="*/ 9 w 64"/>
                <a:gd name="T45" fmla="*/ 18 h 40"/>
                <a:gd name="T46" fmla="*/ 9 w 64"/>
                <a:gd name="T47" fmla="*/ 40 h 40"/>
                <a:gd name="T48" fmla="*/ 0 w 64"/>
                <a:gd name="T49" fmla="*/ 40 h 40"/>
                <a:gd name="T50" fmla="*/ 0 w 64"/>
                <a:gd name="T51" fmla="*/ 0 h 40"/>
                <a:gd name="T52" fmla="*/ 9 w 64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40">
                  <a:moveTo>
                    <a:pt x="9" y="0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11" y="2"/>
                    <a:pt x="15" y="0"/>
                    <a:pt x="21" y="0"/>
                  </a:cubicBezTo>
                  <a:cubicBezTo>
                    <a:pt x="24" y="0"/>
                    <a:pt x="27" y="1"/>
                    <a:pt x="29" y="2"/>
                  </a:cubicBezTo>
                  <a:cubicBezTo>
                    <a:pt x="32" y="3"/>
                    <a:pt x="33" y="6"/>
                    <a:pt x="35" y="8"/>
                  </a:cubicBezTo>
                  <a:cubicBezTo>
                    <a:pt x="36" y="6"/>
                    <a:pt x="38" y="4"/>
                    <a:pt x="40" y="2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60" y="4"/>
                  </a:cubicBezTo>
                  <a:cubicBezTo>
                    <a:pt x="63" y="7"/>
                    <a:pt x="64" y="11"/>
                    <a:pt x="64" y="17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4"/>
                    <a:pt x="55" y="12"/>
                    <a:pt x="54" y="10"/>
                  </a:cubicBezTo>
                  <a:cubicBezTo>
                    <a:pt x="52" y="8"/>
                    <a:pt x="49" y="7"/>
                    <a:pt x="46" y="7"/>
                  </a:cubicBezTo>
                  <a:cubicBezTo>
                    <a:pt x="43" y="7"/>
                    <a:pt x="41" y="8"/>
                    <a:pt x="39" y="10"/>
                  </a:cubicBezTo>
                  <a:cubicBezTo>
                    <a:pt x="37" y="12"/>
                    <a:pt x="36" y="14"/>
                    <a:pt x="36" y="18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4"/>
                    <a:pt x="27" y="12"/>
                    <a:pt x="26" y="10"/>
                  </a:cubicBezTo>
                  <a:cubicBezTo>
                    <a:pt x="24" y="8"/>
                    <a:pt x="22" y="7"/>
                    <a:pt x="18" y="7"/>
                  </a:cubicBezTo>
                  <a:cubicBezTo>
                    <a:pt x="15" y="7"/>
                    <a:pt x="13" y="8"/>
                    <a:pt x="11" y="10"/>
                  </a:cubicBezTo>
                  <a:cubicBezTo>
                    <a:pt x="9" y="12"/>
                    <a:pt x="9" y="14"/>
                    <a:pt x="9" y="1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955001" y="7372350"/>
              <a:ext cx="95250" cy="158750"/>
            </a:xfrm>
            <a:custGeom>
              <a:avLst/>
              <a:gdLst>
                <a:gd name="T0" fmla="*/ 0 w 60"/>
                <a:gd name="T1" fmla="*/ 8 h 100"/>
                <a:gd name="T2" fmla="*/ 0 w 60"/>
                <a:gd name="T3" fmla="*/ 0 h 100"/>
                <a:gd name="T4" fmla="*/ 60 w 60"/>
                <a:gd name="T5" fmla="*/ 0 h 100"/>
                <a:gd name="T6" fmla="*/ 60 w 60"/>
                <a:gd name="T7" fmla="*/ 8 h 100"/>
                <a:gd name="T8" fmla="*/ 34 w 60"/>
                <a:gd name="T9" fmla="*/ 8 h 100"/>
                <a:gd name="T10" fmla="*/ 34 w 60"/>
                <a:gd name="T11" fmla="*/ 100 h 100"/>
                <a:gd name="T12" fmla="*/ 26 w 60"/>
                <a:gd name="T13" fmla="*/ 100 h 100"/>
                <a:gd name="T14" fmla="*/ 26 w 60"/>
                <a:gd name="T15" fmla="*/ 8 h 100"/>
                <a:gd name="T16" fmla="*/ 0 w 60"/>
                <a:gd name="T17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00">
                  <a:moveTo>
                    <a:pt x="0" y="8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34" y="8"/>
                  </a:lnTo>
                  <a:lnTo>
                    <a:pt x="34" y="100"/>
                  </a:lnTo>
                  <a:lnTo>
                    <a:pt x="26" y="100"/>
                  </a:lnTo>
                  <a:lnTo>
                    <a:pt x="26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21082001" y="7404100"/>
              <a:ext cx="117475" cy="127000"/>
            </a:xfrm>
            <a:custGeom>
              <a:avLst/>
              <a:gdLst>
                <a:gd name="T0" fmla="*/ 18 w 37"/>
                <a:gd name="T1" fmla="*/ 40 h 40"/>
                <a:gd name="T2" fmla="*/ 5 w 37"/>
                <a:gd name="T3" fmla="*/ 35 h 40"/>
                <a:gd name="T4" fmla="*/ 0 w 37"/>
                <a:gd name="T5" fmla="*/ 20 h 40"/>
                <a:gd name="T6" fmla="*/ 5 w 37"/>
                <a:gd name="T7" fmla="*/ 5 h 40"/>
                <a:gd name="T8" fmla="*/ 19 w 37"/>
                <a:gd name="T9" fmla="*/ 0 h 40"/>
                <a:gd name="T10" fmla="*/ 32 w 37"/>
                <a:gd name="T11" fmla="*/ 5 h 40"/>
                <a:gd name="T12" fmla="*/ 37 w 37"/>
                <a:gd name="T13" fmla="*/ 18 h 40"/>
                <a:gd name="T14" fmla="*/ 37 w 37"/>
                <a:gd name="T15" fmla="*/ 22 h 40"/>
                <a:gd name="T16" fmla="*/ 5 w 37"/>
                <a:gd name="T17" fmla="*/ 22 h 40"/>
                <a:gd name="T18" fmla="*/ 9 w 37"/>
                <a:gd name="T19" fmla="*/ 33 h 40"/>
                <a:gd name="T20" fmla="*/ 18 w 37"/>
                <a:gd name="T21" fmla="*/ 36 h 40"/>
                <a:gd name="T22" fmla="*/ 26 w 37"/>
                <a:gd name="T23" fmla="*/ 34 h 40"/>
                <a:gd name="T24" fmla="*/ 31 w 37"/>
                <a:gd name="T25" fmla="*/ 29 h 40"/>
                <a:gd name="T26" fmla="*/ 36 w 37"/>
                <a:gd name="T27" fmla="*/ 29 h 40"/>
                <a:gd name="T28" fmla="*/ 30 w 37"/>
                <a:gd name="T29" fmla="*/ 37 h 40"/>
                <a:gd name="T30" fmla="*/ 18 w 37"/>
                <a:gd name="T31" fmla="*/ 40 h 40"/>
                <a:gd name="T32" fmla="*/ 32 w 37"/>
                <a:gd name="T33" fmla="*/ 18 h 40"/>
                <a:gd name="T34" fmla="*/ 28 w 37"/>
                <a:gd name="T35" fmla="*/ 8 h 40"/>
                <a:gd name="T36" fmla="*/ 19 w 37"/>
                <a:gd name="T37" fmla="*/ 4 h 40"/>
                <a:gd name="T38" fmla="*/ 9 w 37"/>
                <a:gd name="T39" fmla="*/ 8 h 40"/>
                <a:gd name="T40" fmla="*/ 5 w 37"/>
                <a:gd name="T41" fmla="*/ 18 h 40"/>
                <a:gd name="T42" fmla="*/ 32 w 37"/>
                <a:gd name="T43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40">
                  <a:moveTo>
                    <a:pt x="18" y="40"/>
                  </a:moveTo>
                  <a:cubicBezTo>
                    <a:pt x="13" y="40"/>
                    <a:pt x="8" y="39"/>
                    <a:pt x="5" y="35"/>
                  </a:cubicBezTo>
                  <a:cubicBezTo>
                    <a:pt x="1" y="31"/>
                    <a:pt x="0" y="26"/>
                    <a:pt x="0" y="20"/>
                  </a:cubicBezTo>
                  <a:cubicBezTo>
                    <a:pt x="0" y="14"/>
                    <a:pt x="1" y="9"/>
                    <a:pt x="5" y="5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4" y="0"/>
                    <a:pt x="29" y="2"/>
                    <a:pt x="32" y="5"/>
                  </a:cubicBezTo>
                  <a:cubicBezTo>
                    <a:pt x="36" y="9"/>
                    <a:pt x="37" y="13"/>
                    <a:pt x="37" y="18"/>
                  </a:cubicBezTo>
                  <a:cubicBezTo>
                    <a:pt x="37" y="19"/>
                    <a:pt x="37" y="21"/>
                    <a:pt x="37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6"/>
                    <a:pt x="6" y="30"/>
                    <a:pt x="9" y="33"/>
                  </a:cubicBezTo>
                  <a:cubicBezTo>
                    <a:pt x="11" y="35"/>
                    <a:pt x="15" y="36"/>
                    <a:pt x="18" y="36"/>
                  </a:cubicBezTo>
                  <a:cubicBezTo>
                    <a:pt x="22" y="36"/>
                    <a:pt x="24" y="36"/>
                    <a:pt x="26" y="34"/>
                  </a:cubicBezTo>
                  <a:cubicBezTo>
                    <a:pt x="28" y="33"/>
                    <a:pt x="30" y="31"/>
                    <a:pt x="31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2"/>
                    <a:pt x="33" y="35"/>
                    <a:pt x="30" y="37"/>
                  </a:cubicBezTo>
                  <a:cubicBezTo>
                    <a:pt x="27" y="39"/>
                    <a:pt x="23" y="40"/>
                    <a:pt x="18" y="40"/>
                  </a:cubicBezTo>
                  <a:close/>
                  <a:moveTo>
                    <a:pt x="32" y="18"/>
                  </a:moveTo>
                  <a:cubicBezTo>
                    <a:pt x="32" y="14"/>
                    <a:pt x="31" y="10"/>
                    <a:pt x="28" y="8"/>
                  </a:cubicBezTo>
                  <a:cubicBezTo>
                    <a:pt x="26" y="5"/>
                    <a:pt x="22" y="4"/>
                    <a:pt x="19" y="4"/>
                  </a:cubicBezTo>
                  <a:cubicBezTo>
                    <a:pt x="15" y="4"/>
                    <a:pt x="12" y="5"/>
                    <a:pt x="9" y="8"/>
                  </a:cubicBezTo>
                  <a:cubicBezTo>
                    <a:pt x="6" y="10"/>
                    <a:pt x="5" y="14"/>
                    <a:pt x="5" y="18"/>
                  </a:cubicBezTo>
                  <a:lnTo>
                    <a:pt x="3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1228051" y="7404100"/>
              <a:ext cx="114300" cy="127000"/>
            </a:xfrm>
            <a:custGeom>
              <a:avLst/>
              <a:gdLst>
                <a:gd name="T0" fmla="*/ 5 w 36"/>
                <a:gd name="T1" fmla="*/ 35 h 40"/>
                <a:gd name="T2" fmla="*/ 0 w 36"/>
                <a:gd name="T3" fmla="*/ 20 h 40"/>
                <a:gd name="T4" fmla="*/ 5 w 36"/>
                <a:gd name="T5" fmla="*/ 5 h 40"/>
                <a:gd name="T6" fmla="*/ 19 w 36"/>
                <a:gd name="T7" fmla="*/ 0 h 40"/>
                <a:gd name="T8" fmla="*/ 36 w 36"/>
                <a:gd name="T9" fmla="*/ 12 h 40"/>
                <a:gd name="T10" fmla="*/ 31 w 36"/>
                <a:gd name="T11" fmla="*/ 12 h 40"/>
                <a:gd name="T12" fmla="*/ 26 w 36"/>
                <a:gd name="T13" fmla="*/ 6 h 40"/>
                <a:gd name="T14" fmla="*/ 19 w 36"/>
                <a:gd name="T15" fmla="*/ 4 h 40"/>
                <a:gd name="T16" fmla="*/ 9 w 36"/>
                <a:gd name="T17" fmla="*/ 8 h 40"/>
                <a:gd name="T18" fmla="*/ 5 w 36"/>
                <a:gd name="T19" fmla="*/ 20 h 40"/>
                <a:gd name="T20" fmla="*/ 9 w 36"/>
                <a:gd name="T21" fmla="*/ 32 h 40"/>
                <a:gd name="T22" fmla="*/ 19 w 36"/>
                <a:gd name="T23" fmla="*/ 36 h 40"/>
                <a:gd name="T24" fmla="*/ 26 w 36"/>
                <a:gd name="T25" fmla="*/ 34 h 40"/>
                <a:gd name="T26" fmla="*/ 31 w 36"/>
                <a:gd name="T27" fmla="*/ 28 h 40"/>
                <a:gd name="T28" fmla="*/ 36 w 36"/>
                <a:gd name="T29" fmla="*/ 28 h 40"/>
                <a:gd name="T30" fmla="*/ 30 w 36"/>
                <a:gd name="T31" fmla="*/ 37 h 40"/>
                <a:gd name="T32" fmla="*/ 19 w 36"/>
                <a:gd name="T33" fmla="*/ 40 h 40"/>
                <a:gd name="T34" fmla="*/ 5 w 36"/>
                <a:gd name="T3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0">
                  <a:moveTo>
                    <a:pt x="5" y="35"/>
                  </a:moveTo>
                  <a:cubicBezTo>
                    <a:pt x="2" y="31"/>
                    <a:pt x="0" y="26"/>
                    <a:pt x="0" y="20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8" y="0"/>
                    <a:pt x="34" y="4"/>
                    <a:pt x="36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0"/>
                    <a:pt x="29" y="8"/>
                    <a:pt x="26" y="6"/>
                  </a:cubicBezTo>
                  <a:cubicBezTo>
                    <a:pt x="24" y="5"/>
                    <a:pt x="22" y="4"/>
                    <a:pt x="19" y="4"/>
                  </a:cubicBezTo>
                  <a:cubicBezTo>
                    <a:pt x="15" y="4"/>
                    <a:pt x="11" y="5"/>
                    <a:pt x="9" y="8"/>
                  </a:cubicBezTo>
                  <a:cubicBezTo>
                    <a:pt x="6" y="11"/>
                    <a:pt x="5" y="15"/>
                    <a:pt x="5" y="20"/>
                  </a:cubicBezTo>
                  <a:cubicBezTo>
                    <a:pt x="5" y="25"/>
                    <a:pt x="6" y="29"/>
                    <a:pt x="9" y="32"/>
                  </a:cubicBezTo>
                  <a:cubicBezTo>
                    <a:pt x="11" y="35"/>
                    <a:pt x="15" y="36"/>
                    <a:pt x="19" y="36"/>
                  </a:cubicBezTo>
                  <a:cubicBezTo>
                    <a:pt x="22" y="36"/>
                    <a:pt x="24" y="36"/>
                    <a:pt x="26" y="34"/>
                  </a:cubicBezTo>
                  <a:cubicBezTo>
                    <a:pt x="29" y="33"/>
                    <a:pt x="30" y="31"/>
                    <a:pt x="31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2"/>
                    <a:pt x="33" y="35"/>
                    <a:pt x="30" y="37"/>
                  </a:cubicBezTo>
                  <a:cubicBezTo>
                    <a:pt x="27" y="39"/>
                    <a:pt x="23" y="40"/>
                    <a:pt x="19" y="40"/>
                  </a:cubicBezTo>
                  <a:cubicBezTo>
                    <a:pt x="13" y="40"/>
                    <a:pt x="9" y="39"/>
                    <a:pt x="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1380451" y="7362825"/>
              <a:ext cx="104775" cy="168275"/>
            </a:xfrm>
            <a:custGeom>
              <a:avLst/>
              <a:gdLst>
                <a:gd name="T0" fmla="*/ 5 w 33"/>
                <a:gd name="T1" fmla="*/ 0 h 53"/>
                <a:gd name="T2" fmla="*/ 5 w 33"/>
                <a:gd name="T3" fmla="*/ 20 h 53"/>
                <a:gd name="T4" fmla="*/ 18 w 33"/>
                <a:gd name="T5" fmla="*/ 13 h 53"/>
                <a:gd name="T6" fmla="*/ 29 w 33"/>
                <a:gd name="T7" fmla="*/ 17 h 53"/>
                <a:gd name="T8" fmla="*/ 33 w 33"/>
                <a:gd name="T9" fmla="*/ 29 h 53"/>
                <a:gd name="T10" fmla="*/ 33 w 33"/>
                <a:gd name="T11" fmla="*/ 53 h 53"/>
                <a:gd name="T12" fmla="*/ 28 w 33"/>
                <a:gd name="T13" fmla="*/ 53 h 53"/>
                <a:gd name="T14" fmla="*/ 28 w 33"/>
                <a:gd name="T15" fmla="*/ 30 h 53"/>
                <a:gd name="T16" fmla="*/ 25 w 33"/>
                <a:gd name="T17" fmla="*/ 21 h 53"/>
                <a:gd name="T18" fmla="*/ 17 w 33"/>
                <a:gd name="T19" fmla="*/ 17 h 53"/>
                <a:gd name="T20" fmla="*/ 8 w 33"/>
                <a:gd name="T21" fmla="*/ 21 h 53"/>
                <a:gd name="T22" fmla="*/ 5 w 33"/>
                <a:gd name="T23" fmla="*/ 30 h 53"/>
                <a:gd name="T24" fmla="*/ 5 w 33"/>
                <a:gd name="T25" fmla="*/ 53 h 53"/>
                <a:gd name="T26" fmla="*/ 0 w 33"/>
                <a:gd name="T27" fmla="*/ 53 h 53"/>
                <a:gd name="T28" fmla="*/ 0 w 33"/>
                <a:gd name="T29" fmla="*/ 0 h 53"/>
                <a:gd name="T30" fmla="*/ 5 w 33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53">
                  <a:moveTo>
                    <a:pt x="5" y="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8" y="15"/>
                    <a:pt x="12" y="13"/>
                    <a:pt x="18" y="13"/>
                  </a:cubicBezTo>
                  <a:cubicBezTo>
                    <a:pt x="22" y="13"/>
                    <a:pt x="26" y="14"/>
                    <a:pt x="29" y="17"/>
                  </a:cubicBezTo>
                  <a:cubicBezTo>
                    <a:pt x="32" y="20"/>
                    <a:pt x="33" y="24"/>
                    <a:pt x="33" y="2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26"/>
                    <a:pt x="27" y="23"/>
                    <a:pt x="25" y="21"/>
                  </a:cubicBezTo>
                  <a:cubicBezTo>
                    <a:pt x="23" y="18"/>
                    <a:pt x="20" y="17"/>
                    <a:pt x="17" y="17"/>
                  </a:cubicBezTo>
                  <a:cubicBezTo>
                    <a:pt x="13" y="17"/>
                    <a:pt x="10" y="18"/>
                    <a:pt x="8" y="21"/>
                  </a:cubicBezTo>
                  <a:cubicBezTo>
                    <a:pt x="6" y="23"/>
                    <a:pt x="5" y="26"/>
                    <a:pt x="5" y="3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1529676" y="7404100"/>
              <a:ext cx="104775" cy="127000"/>
            </a:xfrm>
            <a:custGeom>
              <a:avLst/>
              <a:gdLst>
                <a:gd name="T0" fmla="*/ 5 w 33"/>
                <a:gd name="T1" fmla="*/ 1 h 40"/>
                <a:gd name="T2" fmla="*/ 5 w 33"/>
                <a:gd name="T3" fmla="*/ 7 h 40"/>
                <a:gd name="T4" fmla="*/ 18 w 33"/>
                <a:gd name="T5" fmla="*/ 0 h 40"/>
                <a:gd name="T6" fmla="*/ 28 w 33"/>
                <a:gd name="T7" fmla="*/ 4 h 40"/>
                <a:gd name="T8" fmla="*/ 33 w 33"/>
                <a:gd name="T9" fmla="*/ 16 h 40"/>
                <a:gd name="T10" fmla="*/ 33 w 33"/>
                <a:gd name="T11" fmla="*/ 40 h 40"/>
                <a:gd name="T12" fmla="*/ 28 w 33"/>
                <a:gd name="T13" fmla="*/ 40 h 40"/>
                <a:gd name="T14" fmla="*/ 28 w 33"/>
                <a:gd name="T15" fmla="*/ 17 h 40"/>
                <a:gd name="T16" fmla="*/ 25 w 33"/>
                <a:gd name="T17" fmla="*/ 8 h 40"/>
                <a:gd name="T18" fmla="*/ 16 w 33"/>
                <a:gd name="T19" fmla="*/ 4 h 40"/>
                <a:gd name="T20" fmla="*/ 8 w 33"/>
                <a:gd name="T21" fmla="*/ 8 h 40"/>
                <a:gd name="T22" fmla="*/ 5 w 33"/>
                <a:gd name="T23" fmla="*/ 17 h 40"/>
                <a:gd name="T24" fmla="*/ 5 w 33"/>
                <a:gd name="T25" fmla="*/ 40 h 40"/>
                <a:gd name="T26" fmla="*/ 0 w 33"/>
                <a:gd name="T27" fmla="*/ 40 h 40"/>
                <a:gd name="T28" fmla="*/ 0 w 33"/>
                <a:gd name="T29" fmla="*/ 1 h 40"/>
                <a:gd name="T30" fmla="*/ 5 w 33"/>
                <a:gd name="T3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40">
                  <a:moveTo>
                    <a:pt x="5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2"/>
                    <a:pt x="12" y="0"/>
                    <a:pt x="18" y="0"/>
                  </a:cubicBezTo>
                  <a:cubicBezTo>
                    <a:pt x="22" y="0"/>
                    <a:pt x="26" y="1"/>
                    <a:pt x="28" y="4"/>
                  </a:cubicBezTo>
                  <a:cubicBezTo>
                    <a:pt x="31" y="7"/>
                    <a:pt x="33" y="11"/>
                    <a:pt x="33" y="1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3"/>
                    <a:pt x="27" y="10"/>
                    <a:pt x="25" y="8"/>
                  </a:cubicBezTo>
                  <a:cubicBezTo>
                    <a:pt x="23" y="5"/>
                    <a:pt x="20" y="4"/>
                    <a:pt x="16" y="4"/>
                  </a:cubicBezTo>
                  <a:cubicBezTo>
                    <a:pt x="13" y="4"/>
                    <a:pt x="10" y="5"/>
                    <a:pt x="8" y="8"/>
                  </a:cubicBezTo>
                  <a:cubicBezTo>
                    <a:pt x="6" y="10"/>
                    <a:pt x="5" y="13"/>
                    <a:pt x="5" y="17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21669376" y="7404100"/>
              <a:ext cx="123825" cy="127000"/>
            </a:xfrm>
            <a:custGeom>
              <a:avLst/>
              <a:gdLst>
                <a:gd name="T0" fmla="*/ 19 w 39"/>
                <a:gd name="T1" fmla="*/ 40 h 40"/>
                <a:gd name="T2" fmla="*/ 5 w 39"/>
                <a:gd name="T3" fmla="*/ 35 h 40"/>
                <a:gd name="T4" fmla="*/ 0 w 39"/>
                <a:gd name="T5" fmla="*/ 20 h 40"/>
                <a:gd name="T6" fmla="*/ 5 w 39"/>
                <a:gd name="T7" fmla="*/ 5 h 40"/>
                <a:gd name="T8" fmla="*/ 19 w 39"/>
                <a:gd name="T9" fmla="*/ 0 h 40"/>
                <a:gd name="T10" fmla="*/ 33 w 39"/>
                <a:gd name="T11" fmla="*/ 5 h 40"/>
                <a:gd name="T12" fmla="*/ 39 w 39"/>
                <a:gd name="T13" fmla="*/ 20 h 40"/>
                <a:gd name="T14" fmla="*/ 33 w 39"/>
                <a:gd name="T15" fmla="*/ 35 h 40"/>
                <a:gd name="T16" fmla="*/ 19 w 39"/>
                <a:gd name="T17" fmla="*/ 40 h 40"/>
                <a:gd name="T18" fmla="*/ 19 w 39"/>
                <a:gd name="T19" fmla="*/ 36 h 40"/>
                <a:gd name="T20" fmla="*/ 29 w 39"/>
                <a:gd name="T21" fmla="*/ 32 h 40"/>
                <a:gd name="T22" fmla="*/ 33 w 39"/>
                <a:gd name="T23" fmla="*/ 20 h 40"/>
                <a:gd name="T24" fmla="*/ 29 w 39"/>
                <a:gd name="T25" fmla="*/ 8 h 40"/>
                <a:gd name="T26" fmla="*/ 19 w 39"/>
                <a:gd name="T27" fmla="*/ 4 h 40"/>
                <a:gd name="T28" fmla="*/ 9 w 39"/>
                <a:gd name="T29" fmla="*/ 8 h 40"/>
                <a:gd name="T30" fmla="*/ 5 w 39"/>
                <a:gd name="T31" fmla="*/ 20 h 40"/>
                <a:gd name="T32" fmla="*/ 9 w 39"/>
                <a:gd name="T33" fmla="*/ 32 h 40"/>
                <a:gd name="T34" fmla="*/ 19 w 39"/>
                <a:gd name="T3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cubicBezTo>
                    <a:pt x="13" y="40"/>
                    <a:pt x="8" y="39"/>
                    <a:pt x="5" y="35"/>
                  </a:cubicBezTo>
                  <a:cubicBezTo>
                    <a:pt x="1" y="31"/>
                    <a:pt x="0" y="26"/>
                    <a:pt x="0" y="20"/>
                  </a:cubicBezTo>
                  <a:cubicBezTo>
                    <a:pt x="0" y="14"/>
                    <a:pt x="1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7" y="9"/>
                    <a:pt x="39" y="14"/>
                    <a:pt x="39" y="20"/>
                  </a:cubicBezTo>
                  <a:cubicBezTo>
                    <a:pt x="39" y="26"/>
                    <a:pt x="37" y="31"/>
                    <a:pt x="33" y="35"/>
                  </a:cubicBezTo>
                  <a:cubicBezTo>
                    <a:pt x="29" y="38"/>
                    <a:pt x="24" y="40"/>
                    <a:pt x="19" y="40"/>
                  </a:cubicBezTo>
                  <a:close/>
                  <a:moveTo>
                    <a:pt x="19" y="36"/>
                  </a:moveTo>
                  <a:cubicBezTo>
                    <a:pt x="23" y="36"/>
                    <a:pt x="26" y="35"/>
                    <a:pt x="29" y="32"/>
                  </a:cubicBezTo>
                  <a:cubicBezTo>
                    <a:pt x="32" y="29"/>
                    <a:pt x="33" y="25"/>
                    <a:pt x="33" y="20"/>
                  </a:cubicBezTo>
                  <a:cubicBezTo>
                    <a:pt x="33" y="15"/>
                    <a:pt x="32" y="11"/>
                    <a:pt x="29" y="8"/>
                  </a:cubicBezTo>
                  <a:cubicBezTo>
                    <a:pt x="26" y="5"/>
                    <a:pt x="23" y="4"/>
                    <a:pt x="19" y="4"/>
                  </a:cubicBezTo>
                  <a:cubicBezTo>
                    <a:pt x="15" y="4"/>
                    <a:pt x="11" y="5"/>
                    <a:pt x="9" y="8"/>
                  </a:cubicBezTo>
                  <a:cubicBezTo>
                    <a:pt x="6" y="11"/>
                    <a:pt x="5" y="15"/>
                    <a:pt x="5" y="20"/>
                  </a:cubicBezTo>
                  <a:cubicBezTo>
                    <a:pt x="5" y="25"/>
                    <a:pt x="6" y="29"/>
                    <a:pt x="9" y="32"/>
                  </a:cubicBezTo>
                  <a:cubicBezTo>
                    <a:pt x="11" y="35"/>
                    <a:pt x="14" y="36"/>
                    <a:pt x="1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1828126" y="7362825"/>
              <a:ext cx="15875" cy="168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21878926" y="7404100"/>
              <a:ext cx="123825" cy="127000"/>
            </a:xfrm>
            <a:custGeom>
              <a:avLst/>
              <a:gdLst>
                <a:gd name="T0" fmla="*/ 19 w 39"/>
                <a:gd name="T1" fmla="*/ 40 h 40"/>
                <a:gd name="T2" fmla="*/ 5 w 39"/>
                <a:gd name="T3" fmla="*/ 35 h 40"/>
                <a:gd name="T4" fmla="*/ 0 w 39"/>
                <a:gd name="T5" fmla="*/ 20 h 40"/>
                <a:gd name="T6" fmla="*/ 5 w 39"/>
                <a:gd name="T7" fmla="*/ 5 h 40"/>
                <a:gd name="T8" fmla="*/ 19 w 39"/>
                <a:gd name="T9" fmla="*/ 0 h 40"/>
                <a:gd name="T10" fmla="*/ 33 w 39"/>
                <a:gd name="T11" fmla="*/ 5 h 40"/>
                <a:gd name="T12" fmla="*/ 39 w 39"/>
                <a:gd name="T13" fmla="*/ 20 h 40"/>
                <a:gd name="T14" fmla="*/ 33 w 39"/>
                <a:gd name="T15" fmla="*/ 35 h 40"/>
                <a:gd name="T16" fmla="*/ 19 w 39"/>
                <a:gd name="T17" fmla="*/ 40 h 40"/>
                <a:gd name="T18" fmla="*/ 19 w 39"/>
                <a:gd name="T19" fmla="*/ 36 h 40"/>
                <a:gd name="T20" fmla="*/ 29 w 39"/>
                <a:gd name="T21" fmla="*/ 32 h 40"/>
                <a:gd name="T22" fmla="*/ 34 w 39"/>
                <a:gd name="T23" fmla="*/ 20 h 40"/>
                <a:gd name="T24" fmla="*/ 30 w 39"/>
                <a:gd name="T25" fmla="*/ 8 h 40"/>
                <a:gd name="T26" fmla="*/ 19 w 39"/>
                <a:gd name="T27" fmla="*/ 4 h 40"/>
                <a:gd name="T28" fmla="*/ 9 w 39"/>
                <a:gd name="T29" fmla="*/ 8 h 40"/>
                <a:gd name="T30" fmla="*/ 5 w 39"/>
                <a:gd name="T31" fmla="*/ 20 h 40"/>
                <a:gd name="T32" fmla="*/ 9 w 39"/>
                <a:gd name="T33" fmla="*/ 32 h 40"/>
                <a:gd name="T34" fmla="*/ 19 w 39"/>
                <a:gd name="T3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cubicBezTo>
                    <a:pt x="13" y="40"/>
                    <a:pt x="9" y="39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5" y="0"/>
                    <a:pt x="30" y="2"/>
                    <a:pt x="33" y="5"/>
                  </a:cubicBezTo>
                  <a:cubicBezTo>
                    <a:pt x="37" y="9"/>
                    <a:pt x="39" y="14"/>
                    <a:pt x="39" y="20"/>
                  </a:cubicBezTo>
                  <a:cubicBezTo>
                    <a:pt x="39" y="26"/>
                    <a:pt x="37" y="31"/>
                    <a:pt x="33" y="35"/>
                  </a:cubicBezTo>
                  <a:cubicBezTo>
                    <a:pt x="29" y="38"/>
                    <a:pt x="24" y="40"/>
                    <a:pt x="19" y="40"/>
                  </a:cubicBezTo>
                  <a:close/>
                  <a:moveTo>
                    <a:pt x="19" y="36"/>
                  </a:moveTo>
                  <a:cubicBezTo>
                    <a:pt x="23" y="36"/>
                    <a:pt x="26" y="35"/>
                    <a:pt x="29" y="32"/>
                  </a:cubicBezTo>
                  <a:cubicBezTo>
                    <a:pt x="32" y="29"/>
                    <a:pt x="34" y="25"/>
                    <a:pt x="34" y="20"/>
                  </a:cubicBezTo>
                  <a:cubicBezTo>
                    <a:pt x="34" y="15"/>
                    <a:pt x="32" y="11"/>
                    <a:pt x="30" y="8"/>
                  </a:cubicBezTo>
                  <a:cubicBezTo>
                    <a:pt x="27" y="5"/>
                    <a:pt x="23" y="4"/>
                    <a:pt x="19" y="4"/>
                  </a:cubicBezTo>
                  <a:cubicBezTo>
                    <a:pt x="15" y="4"/>
                    <a:pt x="12" y="5"/>
                    <a:pt x="9" y="8"/>
                  </a:cubicBezTo>
                  <a:cubicBezTo>
                    <a:pt x="6" y="11"/>
                    <a:pt x="5" y="15"/>
                    <a:pt x="5" y="20"/>
                  </a:cubicBezTo>
                  <a:cubicBezTo>
                    <a:pt x="5" y="25"/>
                    <a:pt x="6" y="29"/>
                    <a:pt x="9" y="32"/>
                  </a:cubicBezTo>
                  <a:cubicBezTo>
                    <a:pt x="11" y="35"/>
                    <a:pt x="15" y="36"/>
                    <a:pt x="19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22031326" y="7404100"/>
              <a:ext cx="123825" cy="185737"/>
            </a:xfrm>
            <a:custGeom>
              <a:avLst/>
              <a:gdLst>
                <a:gd name="T0" fmla="*/ 5 w 39"/>
                <a:gd name="T1" fmla="*/ 35 h 59"/>
                <a:gd name="T2" fmla="*/ 0 w 39"/>
                <a:gd name="T3" fmla="*/ 20 h 59"/>
                <a:gd name="T4" fmla="*/ 5 w 39"/>
                <a:gd name="T5" fmla="*/ 5 h 59"/>
                <a:gd name="T6" fmla="*/ 18 w 39"/>
                <a:gd name="T7" fmla="*/ 0 h 59"/>
                <a:gd name="T8" fmla="*/ 28 w 39"/>
                <a:gd name="T9" fmla="*/ 2 h 59"/>
                <a:gd name="T10" fmla="*/ 34 w 39"/>
                <a:gd name="T11" fmla="*/ 9 h 59"/>
                <a:gd name="T12" fmla="*/ 34 w 39"/>
                <a:gd name="T13" fmla="*/ 1 h 59"/>
                <a:gd name="T14" fmla="*/ 39 w 39"/>
                <a:gd name="T15" fmla="*/ 1 h 59"/>
                <a:gd name="T16" fmla="*/ 39 w 39"/>
                <a:gd name="T17" fmla="*/ 41 h 59"/>
                <a:gd name="T18" fmla="*/ 33 w 39"/>
                <a:gd name="T19" fmla="*/ 54 h 59"/>
                <a:gd name="T20" fmla="*/ 21 w 39"/>
                <a:gd name="T21" fmla="*/ 59 h 59"/>
                <a:gd name="T22" fmla="*/ 8 w 39"/>
                <a:gd name="T23" fmla="*/ 55 h 59"/>
                <a:gd name="T24" fmla="*/ 2 w 39"/>
                <a:gd name="T25" fmla="*/ 46 h 59"/>
                <a:gd name="T26" fmla="*/ 7 w 39"/>
                <a:gd name="T27" fmla="*/ 46 h 59"/>
                <a:gd name="T28" fmla="*/ 11 w 39"/>
                <a:gd name="T29" fmla="*/ 52 h 59"/>
                <a:gd name="T30" fmla="*/ 21 w 39"/>
                <a:gd name="T31" fmla="*/ 55 h 59"/>
                <a:gd name="T32" fmla="*/ 30 w 39"/>
                <a:gd name="T33" fmla="*/ 51 h 59"/>
                <a:gd name="T34" fmla="*/ 34 w 39"/>
                <a:gd name="T35" fmla="*/ 41 h 59"/>
                <a:gd name="T36" fmla="*/ 34 w 39"/>
                <a:gd name="T37" fmla="*/ 31 h 59"/>
                <a:gd name="T38" fmla="*/ 28 w 39"/>
                <a:gd name="T39" fmla="*/ 38 h 59"/>
                <a:gd name="T40" fmla="*/ 18 w 39"/>
                <a:gd name="T41" fmla="*/ 40 h 59"/>
                <a:gd name="T42" fmla="*/ 5 w 39"/>
                <a:gd name="T43" fmla="*/ 35 h 59"/>
                <a:gd name="T44" fmla="*/ 29 w 39"/>
                <a:gd name="T45" fmla="*/ 32 h 59"/>
                <a:gd name="T46" fmla="*/ 34 w 39"/>
                <a:gd name="T47" fmla="*/ 20 h 59"/>
                <a:gd name="T48" fmla="*/ 29 w 39"/>
                <a:gd name="T49" fmla="*/ 9 h 59"/>
                <a:gd name="T50" fmla="*/ 19 w 39"/>
                <a:gd name="T51" fmla="*/ 4 h 59"/>
                <a:gd name="T52" fmla="*/ 9 w 39"/>
                <a:gd name="T53" fmla="*/ 8 h 59"/>
                <a:gd name="T54" fmla="*/ 5 w 39"/>
                <a:gd name="T55" fmla="*/ 20 h 59"/>
                <a:gd name="T56" fmla="*/ 9 w 39"/>
                <a:gd name="T57" fmla="*/ 32 h 59"/>
                <a:gd name="T58" fmla="*/ 19 w 39"/>
                <a:gd name="T59" fmla="*/ 36 h 59"/>
                <a:gd name="T60" fmla="*/ 29 w 39"/>
                <a:gd name="T61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59">
                  <a:moveTo>
                    <a:pt x="5" y="35"/>
                  </a:moveTo>
                  <a:cubicBezTo>
                    <a:pt x="1" y="31"/>
                    <a:pt x="0" y="26"/>
                    <a:pt x="0" y="20"/>
                  </a:cubicBezTo>
                  <a:cubicBezTo>
                    <a:pt x="0" y="14"/>
                    <a:pt x="1" y="9"/>
                    <a:pt x="5" y="5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30" y="4"/>
                    <a:pt x="32" y="6"/>
                    <a:pt x="34" y="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6"/>
                    <a:pt x="37" y="51"/>
                    <a:pt x="33" y="54"/>
                  </a:cubicBezTo>
                  <a:cubicBezTo>
                    <a:pt x="30" y="57"/>
                    <a:pt x="26" y="59"/>
                    <a:pt x="21" y="59"/>
                  </a:cubicBezTo>
                  <a:cubicBezTo>
                    <a:pt x="16" y="59"/>
                    <a:pt x="11" y="58"/>
                    <a:pt x="8" y="55"/>
                  </a:cubicBezTo>
                  <a:cubicBezTo>
                    <a:pt x="4" y="53"/>
                    <a:pt x="2" y="50"/>
                    <a:pt x="2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8"/>
                    <a:pt x="9" y="50"/>
                    <a:pt x="11" y="52"/>
                  </a:cubicBezTo>
                  <a:cubicBezTo>
                    <a:pt x="14" y="54"/>
                    <a:pt x="17" y="55"/>
                    <a:pt x="21" y="55"/>
                  </a:cubicBezTo>
                  <a:cubicBezTo>
                    <a:pt x="24" y="55"/>
                    <a:pt x="28" y="53"/>
                    <a:pt x="30" y="51"/>
                  </a:cubicBezTo>
                  <a:cubicBezTo>
                    <a:pt x="32" y="49"/>
                    <a:pt x="34" y="45"/>
                    <a:pt x="34" y="4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4"/>
                    <a:pt x="30" y="36"/>
                    <a:pt x="28" y="38"/>
                  </a:cubicBezTo>
                  <a:cubicBezTo>
                    <a:pt x="25" y="40"/>
                    <a:pt x="22" y="40"/>
                    <a:pt x="18" y="40"/>
                  </a:cubicBezTo>
                  <a:cubicBezTo>
                    <a:pt x="13" y="40"/>
                    <a:pt x="9" y="38"/>
                    <a:pt x="5" y="35"/>
                  </a:cubicBezTo>
                  <a:close/>
                  <a:moveTo>
                    <a:pt x="29" y="32"/>
                  </a:moveTo>
                  <a:cubicBezTo>
                    <a:pt x="32" y="29"/>
                    <a:pt x="34" y="25"/>
                    <a:pt x="34" y="20"/>
                  </a:cubicBezTo>
                  <a:cubicBezTo>
                    <a:pt x="34" y="15"/>
                    <a:pt x="32" y="11"/>
                    <a:pt x="29" y="9"/>
                  </a:cubicBezTo>
                  <a:cubicBezTo>
                    <a:pt x="27" y="6"/>
                    <a:pt x="23" y="4"/>
                    <a:pt x="19" y="4"/>
                  </a:cubicBezTo>
                  <a:cubicBezTo>
                    <a:pt x="15" y="4"/>
                    <a:pt x="12" y="6"/>
                    <a:pt x="9" y="8"/>
                  </a:cubicBezTo>
                  <a:cubicBezTo>
                    <a:pt x="6" y="11"/>
                    <a:pt x="5" y="15"/>
                    <a:pt x="5" y="20"/>
                  </a:cubicBezTo>
                  <a:cubicBezTo>
                    <a:pt x="5" y="25"/>
                    <a:pt x="6" y="29"/>
                    <a:pt x="9" y="32"/>
                  </a:cubicBezTo>
                  <a:cubicBezTo>
                    <a:pt x="12" y="35"/>
                    <a:pt x="15" y="36"/>
                    <a:pt x="19" y="36"/>
                  </a:cubicBezTo>
                  <a:cubicBezTo>
                    <a:pt x="23" y="36"/>
                    <a:pt x="27" y="35"/>
                    <a:pt x="29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22193251" y="7359650"/>
              <a:ext cx="25400" cy="171450"/>
            </a:xfrm>
            <a:custGeom>
              <a:avLst/>
              <a:gdLst>
                <a:gd name="T0" fmla="*/ 8 w 8"/>
                <a:gd name="T1" fmla="*/ 4 h 54"/>
                <a:gd name="T2" fmla="*/ 7 w 8"/>
                <a:gd name="T3" fmla="*/ 6 h 54"/>
                <a:gd name="T4" fmla="*/ 4 w 8"/>
                <a:gd name="T5" fmla="*/ 7 h 54"/>
                <a:gd name="T6" fmla="*/ 1 w 8"/>
                <a:gd name="T7" fmla="*/ 6 h 54"/>
                <a:gd name="T8" fmla="*/ 0 w 8"/>
                <a:gd name="T9" fmla="*/ 4 h 54"/>
                <a:gd name="T10" fmla="*/ 1 w 8"/>
                <a:gd name="T11" fmla="*/ 1 h 54"/>
                <a:gd name="T12" fmla="*/ 4 w 8"/>
                <a:gd name="T13" fmla="*/ 0 h 54"/>
                <a:gd name="T14" fmla="*/ 7 w 8"/>
                <a:gd name="T15" fmla="*/ 1 h 54"/>
                <a:gd name="T16" fmla="*/ 8 w 8"/>
                <a:gd name="T17" fmla="*/ 4 h 54"/>
                <a:gd name="T18" fmla="*/ 1 w 8"/>
                <a:gd name="T19" fmla="*/ 54 h 54"/>
                <a:gd name="T20" fmla="*/ 1 w 8"/>
                <a:gd name="T21" fmla="*/ 15 h 54"/>
                <a:gd name="T22" fmla="*/ 6 w 8"/>
                <a:gd name="T23" fmla="*/ 15 h 54"/>
                <a:gd name="T24" fmla="*/ 6 w 8"/>
                <a:gd name="T25" fmla="*/ 54 h 54"/>
                <a:gd name="T26" fmla="*/ 1 w 8"/>
                <a:gd name="T2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4">
                  <a:moveTo>
                    <a:pt x="8" y="4"/>
                  </a:moveTo>
                  <a:cubicBezTo>
                    <a:pt x="8" y="5"/>
                    <a:pt x="7" y="5"/>
                    <a:pt x="7" y="6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8" y="2"/>
                    <a:pt x="8" y="4"/>
                  </a:cubicBezTo>
                  <a:close/>
                  <a:moveTo>
                    <a:pt x="1" y="54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4"/>
                    <a:pt x="6" y="54"/>
                    <a:pt x="6" y="54"/>
                  </a:cubicBezTo>
                  <a:lnTo>
                    <a:pt x="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22247226" y="7404100"/>
              <a:ext cx="120650" cy="127000"/>
            </a:xfrm>
            <a:custGeom>
              <a:avLst/>
              <a:gdLst>
                <a:gd name="T0" fmla="*/ 19 w 38"/>
                <a:gd name="T1" fmla="*/ 40 h 40"/>
                <a:gd name="T2" fmla="*/ 6 w 38"/>
                <a:gd name="T3" fmla="*/ 35 h 40"/>
                <a:gd name="T4" fmla="*/ 0 w 38"/>
                <a:gd name="T5" fmla="*/ 20 h 40"/>
                <a:gd name="T6" fmla="*/ 6 w 38"/>
                <a:gd name="T7" fmla="*/ 5 h 40"/>
                <a:gd name="T8" fmla="*/ 20 w 38"/>
                <a:gd name="T9" fmla="*/ 0 h 40"/>
                <a:gd name="T10" fmla="*/ 33 w 38"/>
                <a:gd name="T11" fmla="*/ 5 h 40"/>
                <a:gd name="T12" fmla="*/ 38 w 38"/>
                <a:gd name="T13" fmla="*/ 18 h 40"/>
                <a:gd name="T14" fmla="*/ 38 w 38"/>
                <a:gd name="T15" fmla="*/ 22 h 40"/>
                <a:gd name="T16" fmla="*/ 6 w 38"/>
                <a:gd name="T17" fmla="*/ 22 h 40"/>
                <a:gd name="T18" fmla="*/ 10 w 38"/>
                <a:gd name="T19" fmla="*/ 33 h 40"/>
                <a:gd name="T20" fmla="*/ 19 w 38"/>
                <a:gd name="T21" fmla="*/ 36 h 40"/>
                <a:gd name="T22" fmla="*/ 27 w 38"/>
                <a:gd name="T23" fmla="*/ 34 h 40"/>
                <a:gd name="T24" fmla="*/ 31 w 38"/>
                <a:gd name="T25" fmla="*/ 29 h 40"/>
                <a:gd name="T26" fmla="*/ 37 w 38"/>
                <a:gd name="T27" fmla="*/ 29 h 40"/>
                <a:gd name="T28" fmla="*/ 30 w 38"/>
                <a:gd name="T29" fmla="*/ 37 h 40"/>
                <a:gd name="T30" fmla="*/ 19 w 38"/>
                <a:gd name="T31" fmla="*/ 40 h 40"/>
                <a:gd name="T32" fmla="*/ 33 w 38"/>
                <a:gd name="T33" fmla="*/ 18 h 40"/>
                <a:gd name="T34" fmla="*/ 29 w 38"/>
                <a:gd name="T35" fmla="*/ 8 h 40"/>
                <a:gd name="T36" fmla="*/ 19 w 38"/>
                <a:gd name="T37" fmla="*/ 4 h 40"/>
                <a:gd name="T38" fmla="*/ 10 w 38"/>
                <a:gd name="T39" fmla="*/ 8 h 40"/>
                <a:gd name="T40" fmla="*/ 6 w 38"/>
                <a:gd name="T41" fmla="*/ 18 h 40"/>
                <a:gd name="T42" fmla="*/ 33 w 38"/>
                <a:gd name="T43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40">
                  <a:moveTo>
                    <a:pt x="19" y="40"/>
                  </a:moveTo>
                  <a:cubicBezTo>
                    <a:pt x="14" y="40"/>
                    <a:pt x="9" y="39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4"/>
                    <a:pt x="2" y="9"/>
                    <a:pt x="6" y="5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cubicBezTo>
                    <a:pt x="36" y="9"/>
                    <a:pt x="38" y="13"/>
                    <a:pt x="38" y="18"/>
                  </a:cubicBezTo>
                  <a:cubicBezTo>
                    <a:pt x="38" y="19"/>
                    <a:pt x="38" y="21"/>
                    <a:pt x="38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6"/>
                    <a:pt x="7" y="30"/>
                    <a:pt x="10" y="33"/>
                  </a:cubicBezTo>
                  <a:cubicBezTo>
                    <a:pt x="12" y="35"/>
                    <a:pt x="15" y="36"/>
                    <a:pt x="19" y="36"/>
                  </a:cubicBezTo>
                  <a:cubicBezTo>
                    <a:pt x="22" y="36"/>
                    <a:pt x="25" y="36"/>
                    <a:pt x="27" y="34"/>
                  </a:cubicBezTo>
                  <a:cubicBezTo>
                    <a:pt x="29" y="33"/>
                    <a:pt x="31" y="31"/>
                    <a:pt x="31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32"/>
                    <a:pt x="33" y="35"/>
                    <a:pt x="30" y="37"/>
                  </a:cubicBezTo>
                  <a:cubicBezTo>
                    <a:pt x="28" y="39"/>
                    <a:pt x="24" y="40"/>
                    <a:pt x="19" y="40"/>
                  </a:cubicBezTo>
                  <a:close/>
                  <a:moveTo>
                    <a:pt x="33" y="18"/>
                  </a:moveTo>
                  <a:cubicBezTo>
                    <a:pt x="33" y="14"/>
                    <a:pt x="32" y="10"/>
                    <a:pt x="29" y="8"/>
                  </a:cubicBezTo>
                  <a:cubicBezTo>
                    <a:pt x="26" y="5"/>
                    <a:pt x="23" y="4"/>
                    <a:pt x="19" y="4"/>
                  </a:cubicBezTo>
                  <a:cubicBezTo>
                    <a:pt x="16" y="4"/>
                    <a:pt x="12" y="5"/>
                    <a:pt x="10" y="8"/>
                  </a:cubicBezTo>
                  <a:cubicBezTo>
                    <a:pt x="7" y="10"/>
                    <a:pt x="6" y="14"/>
                    <a:pt x="6" y="18"/>
                  </a:cubicBezTo>
                  <a:lnTo>
                    <a:pt x="3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2399626" y="7404100"/>
              <a:ext cx="92075" cy="127000"/>
            </a:xfrm>
            <a:custGeom>
              <a:avLst/>
              <a:gdLst>
                <a:gd name="T0" fmla="*/ 0 w 29"/>
                <a:gd name="T1" fmla="*/ 11 h 40"/>
                <a:gd name="T2" fmla="*/ 4 w 29"/>
                <a:gd name="T3" fmla="*/ 3 h 40"/>
                <a:gd name="T4" fmla="*/ 14 w 29"/>
                <a:gd name="T5" fmla="*/ 0 h 40"/>
                <a:gd name="T6" fmla="*/ 24 w 29"/>
                <a:gd name="T7" fmla="*/ 3 h 40"/>
                <a:gd name="T8" fmla="*/ 28 w 29"/>
                <a:gd name="T9" fmla="*/ 12 h 40"/>
                <a:gd name="T10" fmla="*/ 23 w 29"/>
                <a:gd name="T11" fmla="*/ 12 h 40"/>
                <a:gd name="T12" fmla="*/ 20 w 29"/>
                <a:gd name="T13" fmla="*/ 6 h 40"/>
                <a:gd name="T14" fmla="*/ 14 w 29"/>
                <a:gd name="T15" fmla="*/ 4 h 40"/>
                <a:gd name="T16" fmla="*/ 7 w 29"/>
                <a:gd name="T17" fmla="*/ 6 h 40"/>
                <a:gd name="T18" fmla="*/ 5 w 29"/>
                <a:gd name="T19" fmla="*/ 11 h 40"/>
                <a:gd name="T20" fmla="*/ 7 w 29"/>
                <a:gd name="T21" fmla="*/ 15 h 40"/>
                <a:gd name="T22" fmla="*/ 11 w 29"/>
                <a:gd name="T23" fmla="*/ 17 h 40"/>
                <a:gd name="T24" fmla="*/ 17 w 29"/>
                <a:gd name="T25" fmla="*/ 19 h 40"/>
                <a:gd name="T26" fmla="*/ 23 w 29"/>
                <a:gd name="T27" fmla="*/ 20 h 40"/>
                <a:gd name="T28" fmla="*/ 27 w 29"/>
                <a:gd name="T29" fmla="*/ 24 h 40"/>
                <a:gd name="T30" fmla="*/ 29 w 29"/>
                <a:gd name="T31" fmla="*/ 30 h 40"/>
                <a:gd name="T32" fmla="*/ 25 w 29"/>
                <a:gd name="T33" fmla="*/ 37 h 40"/>
                <a:gd name="T34" fmla="*/ 14 w 29"/>
                <a:gd name="T35" fmla="*/ 40 h 40"/>
                <a:gd name="T36" fmla="*/ 4 w 29"/>
                <a:gd name="T37" fmla="*/ 37 h 40"/>
                <a:gd name="T38" fmla="*/ 0 w 29"/>
                <a:gd name="T39" fmla="*/ 28 h 40"/>
                <a:gd name="T40" fmla="*/ 5 w 29"/>
                <a:gd name="T41" fmla="*/ 28 h 40"/>
                <a:gd name="T42" fmla="*/ 8 w 29"/>
                <a:gd name="T43" fmla="*/ 34 h 40"/>
                <a:gd name="T44" fmla="*/ 14 w 29"/>
                <a:gd name="T45" fmla="*/ 36 h 40"/>
                <a:gd name="T46" fmla="*/ 21 w 29"/>
                <a:gd name="T47" fmla="*/ 35 h 40"/>
                <a:gd name="T48" fmla="*/ 23 w 29"/>
                <a:gd name="T49" fmla="*/ 30 h 40"/>
                <a:gd name="T50" fmla="*/ 22 w 29"/>
                <a:gd name="T51" fmla="*/ 25 h 40"/>
                <a:gd name="T52" fmla="*/ 17 w 29"/>
                <a:gd name="T53" fmla="*/ 23 h 40"/>
                <a:gd name="T54" fmla="*/ 12 w 29"/>
                <a:gd name="T55" fmla="*/ 22 h 40"/>
                <a:gd name="T56" fmla="*/ 6 w 29"/>
                <a:gd name="T57" fmla="*/ 20 h 40"/>
                <a:gd name="T58" fmla="*/ 2 w 29"/>
                <a:gd name="T59" fmla="*/ 17 h 40"/>
                <a:gd name="T60" fmla="*/ 0 w 29"/>
                <a:gd name="T61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40">
                  <a:moveTo>
                    <a:pt x="0" y="11"/>
                  </a:moveTo>
                  <a:cubicBezTo>
                    <a:pt x="0" y="8"/>
                    <a:pt x="1" y="5"/>
                    <a:pt x="4" y="3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8" y="0"/>
                    <a:pt x="22" y="1"/>
                    <a:pt x="24" y="3"/>
                  </a:cubicBezTo>
                  <a:cubicBezTo>
                    <a:pt x="26" y="5"/>
                    <a:pt x="28" y="8"/>
                    <a:pt x="28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0"/>
                    <a:pt x="22" y="8"/>
                    <a:pt x="20" y="6"/>
                  </a:cubicBezTo>
                  <a:cubicBezTo>
                    <a:pt x="19" y="5"/>
                    <a:pt x="17" y="4"/>
                    <a:pt x="14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6" y="7"/>
                    <a:pt x="5" y="9"/>
                    <a:pt x="5" y="11"/>
                  </a:cubicBezTo>
                  <a:cubicBezTo>
                    <a:pt x="5" y="13"/>
                    <a:pt x="6" y="14"/>
                    <a:pt x="7" y="15"/>
                  </a:cubicBezTo>
                  <a:cubicBezTo>
                    <a:pt x="8" y="16"/>
                    <a:pt x="9" y="17"/>
                    <a:pt x="11" y="17"/>
                  </a:cubicBezTo>
                  <a:cubicBezTo>
                    <a:pt x="13" y="18"/>
                    <a:pt x="15" y="18"/>
                    <a:pt x="17" y="19"/>
                  </a:cubicBezTo>
                  <a:cubicBezTo>
                    <a:pt x="19" y="19"/>
                    <a:pt x="21" y="20"/>
                    <a:pt x="23" y="20"/>
                  </a:cubicBezTo>
                  <a:cubicBezTo>
                    <a:pt x="24" y="21"/>
                    <a:pt x="26" y="22"/>
                    <a:pt x="27" y="24"/>
                  </a:cubicBezTo>
                  <a:cubicBezTo>
                    <a:pt x="28" y="25"/>
                    <a:pt x="29" y="27"/>
                    <a:pt x="29" y="30"/>
                  </a:cubicBezTo>
                  <a:cubicBezTo>
                    <a:pt x="29" y="33"/>
                    <a:pt x="27" y="35"/>
                    <a:pt x="25" y="37"/>
                  </a:cubicBezTo>
                  <a:cubicBezTo>
                    <a:pt x="22" y="39"/>
                    <a:pt x="19" y="40"/>
                    <a:pt x="14" y="40"/>
                  </a:cubicBezTo>
                  <a:cubicBezTo>
                    <a:pt x="10" y="40"/>
                    <a:pt x="7" y="39"/>
                    <a:pt x="4" y="37"/>
                  </a:cubicBezTo>
                  <a:cubicBezTo>
                    <a:pt x="2" y="35"/>
                    <a:pt x="0" y="32"/>
                    <a:pt x="0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31"/>
                    <a:pt x="6" y="33"/>
                    <a:pt x="8" y="34"/>
                  </a:cubicBezTo>
                  <a:cubicBezTo>
                    <a:pt x="9" y="36"/>
                    <a:pt x="12" y="36"/>
                    <a:pt x="14" y="36"/>
                  </a:cubicBezTo>
                  <a:cubicBezTo>
                    <a:pt x="17" y="36"/>
                    <a:pt x="20" y="36"/>
                    <a:pt x="21" y="35"/>
                  </a:cubicBezTo>
                  <a:cubicBezTo>
                    <a:pt x="23" y="33"/>
                    <a:pt x="23" y="32"/>
                    <a:pt x="23" y="30"/>
                  </a:cubicBezTo>
                  <a:cubicBezTo>
                    <a:pt x="23" y="28"/>
                    <a:pt x="23" y="26"/>
                    <a:pt x="22" y="25"/>
                  </a:cubicBezTo>
                  <a:cubicBezTo>
                    <a:pt x="21" y="24"/>
                    <a:pt x="19" y="23"/>
                    <a:pt x="17" y="23"/>
                  </a:cubicBezTo>
                  <a:cubicBezTo>
                    <a:pt x="16" y="23"/>
                    <a:pt x="14" y="22"/>
                    <a:pt x="12" y="22"/>
                  </a:cubicBezTo>
                  <a:cubicBezTo>
                    <a:pt x="10" y="21"/>
                    <a:pt x="8" y="21"/>
                    <a:pt x="6" y="20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1" y="15"/>
                    <a:pt x="0" y="14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19162713" y="6854825"/>
              <a:ext cx="1546225" cy="769937"/>
            </a:xfrm>
            <a:custGeom>
              <a:avLst/>
              <a:gdLst>
                <a:gd name="T0" fmla="*/ 608 w 974"/>
                <a:gd name="T1" fmla="*/ 122 h 485"/>
                <a:gd name="T2" fmla="*/ 486 w 974"/>
                <a:gd name="T3" fmla="*/ 0 h 485"/>
                <a:gd name="T4" fmla="*/ 366 w 974"/>
                <a:gd name="T5" fmla="*/ 122 h 485"/>
                <a:gd name="T6" fmla="*/ 244 w 974"/>
                <a:gd name="T7" fmla="*/ 0 h 485"/>
                <a:gd name="T8" fmla="*/ 0 w 974"/>
                <a:gd name="T9" fmla="*/ 242 h 485"/>
                <a:gd name="T10" fmla="*/ 244 w 974"/>
                <a:gd name="T11" fmla="*/ 485 h 485"/>
                <a:gd name="T12" fmla="*/ 366 w 974"/>
                <a:gd name="T13" fmla="*/ 364 h 485"/>
                <a:gd name="T14" fmla="*/ 486 w 974"/>
                <a:gd name="T15" fmla="*/ 485 h 485"/>
                <a:gd name="T16" fmla="*/ 608 w 974"/>
                <a:gd name="T17" fmla="*/ 364 h 485"/>
                <a:gd name="T18" fmla="*/ 486 w 974"/>
                <a:gd name="T19" fmla="*/ 242 h 485"/>
                <a:gd name="T20" fmla="*/ 608 w 974"/>
                <a:gd name="T21" fmla="*/ 122 h 485"/>
                <a:gd name="T22" fmla="*/ 730 w 974"/>
                <a:gd name="T23" fmla="*/ 0 h 485"/>
                <a:gd name="T24" fmla="*/ 608 w 974"/>
                <a:gd name="T25" fmla="*/ 122 h 485"/>
                <a:gd name="T26" fmla="*/ 730 w 974"/>
                <a:gd name="T27" fmla="*/ 242 h 485"/>
                <a:gd name="T28" fmla="*/ 608 w 974"/>
                <a:gd name="T29" fmla="*/ 364 h 485"/>
                <a:gd name="T30" fmla="*/ 730 w 974"/>
                <a:gd name="T31" fmla="*/ 485 h 485"/>
                <a:gd name="T32" fmla="*/ 974 w 974"/>
                <a:gd name="T33" fmla="*/ 242 h 485"/>
                <a:gd name="T34" fmla="*/ 730 w 974"/>
                <a:gd name="T35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4" h="485">
                  <a:moveTo>
                    <a:pt x="608" y="122"/>
                  </a:moveTo>
                  <a:lnTo>
                    <a:pt x="486" y="0"/>
                  </a:lnTo>
                  <a:lnTo>
                    <a:pt x="366" y="122"/>
                  </a:lnTo>
                  <a:lnTo>
                    <a:pt x="244" y="0"/>
                  </a:lnTo>
                  <a:lnTo>
                    <a:pt x="0" y="242"/>
                  </a:lnTo>
                  <a:lnTo>
                    <a:pt x="244" y="485"/>
                  </a:lnTo>
                  <a:lnTo>
                    <a:pt x="366" y="364"/>
                  </a:lnTo>
                  <a:lnTo>
                    <a:pt x="486" y="485"/>
                  </a:lnTo>
                  <a:lnTo>
                    <a:pt x="608" y="364"/>
                  </a:lnTo>
                  <a:lnTo>
                    <a:pt x="486" y="242"/>
                  </a:lnTo>
                  <a:lnTo>
                    <a:pt x="608" y="122"/>
                  </a:lnTo>
                  <a:close/>
                  <a:moveTo>
                    <a:pt x="730" y="0"/>
                  </a:moveTo>
                  <a:lnTo>
                    <a:pt x="608" y="122"/>
                  </a:lnTo>
                  <a:lnTo>
                    <a:pt x="730" y="242"/>
                  </a:lnTo>
                  <a:lnTo>
                    <a:pt x="608" y="364"/>
                  </a:lnTo>
                  <a:lnTo>
                    <a:pt x="730" y="485"/>
                  </a:lnTo>
                  <a:lnTo>
                    <a:pt x="974" y="242"/>
                  </a:lnTo>
                  <a:lnTo>
                    <a:pt x="7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55672" y="3447256"/>
            <a:ext cx="1424022" cy="306399"/>
            <a:chOff x="14908213" y="6892925"/>
            <a:chExt cx="3224213" cy="693737"/>
          </a:xfrm>
          <a:solidFill>
            <a:schemeClr val="tx1"/>
          </a:solidFill>
        </p:grpSpPr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15298738" y="6892925"/>
              <a:ext cx="603250" cy="693737"/>
            </a:xfrm>
            <a:custGeom>
              <a:avLst/>
              <a:gdLst>
                <a:gd name="T0" fmla="*/ 147 w 190"/>
                <a:gd name="T1" fmla="*/ 196 h 219"/>
                <a:gd name="T2" fmla="*/ 95 w 190"/>
                <a:gd name="T3" fmla="*/ 210 h 219"/>
                <a:gd name="T4" fmla="*/ 53 w 190"/>
                <a:gd name="T5" fmla="*/ 202 h 219"/>
                <a:gd name="T6" fmla="*/ 23 w 190"/>
                <a:gd name="T7" fmla="*/ 179 h 219"/>
                <a:gd name="T8" fmla="*/ 6 w 190"/>
                <a:gd name="T9" fmla="*/ 145 h 219"/>
                <a:gd name="T10" fmla="*/ 0 w 190"/>
                <a:gd name="T11" fmla="*/ 105 h 219"/>
                <a:gd name="T12" fmla="*/ 6 w 190"/>
                <a:gd name="T13" fmla="*/ 65 h 219"/>
                <a:gd name="T14" fmla="*/ 23 w 190"/>
                <a:gd name="T15" fmla="*/ 32 h 219"/>
                <a:gd name="T16" fmla="*/ 53 w 190"/>
                <a:gd name="T17" fmla="*/ 8 h 219"/>
                <a:gd name="T18" fmla="*/ 95 w 190"/>
                <a:gd name="T19" fmla="*/ 0 h 219"/>
                <a:gd name="T20" fmla="*/ 137 w 190"/>
                <a:gd name="T21" fmla="*/ 8 h 219"/>
                <a:gd name="T22" fmla="*/ 166 w 190"/>
                <a:gd name="T23" fmla="*/ 32 h 219"/>
                <a:gd name="T24" fmla="*/ 184 w 190"/>
                <a:gd name="T25" fmla="*/ 65 h 219"/>
                <a:gd name="T26" fmla="*/ 190 w 190"/>
                <a:gd name="T27" fmla="*/ 105 h 219"/>
                <a:gd name="T28" fmla="*/ 183 w 190"/>
                <a:gd name="T29" fmla="*/ 150 h 219"/>
                <a:gd name="T30" fmla="*/ 160 w 190"/>
                <a:gd name="T31" fmla="*/ 185 h 219"/>
                <a:gd name="T32" fmla="*/ 189 w 190"/>
                <a:gd name="T33" fmla="*/ 207 h 219"/>
                <a:gd name="T34" fmla="*/ 179 w 190"/>
                <a:gd name="T35" fmla="*/ 219 h 219"/>
                <a:gd name="T36" fmla="*/ 147 w 190"/>
                <a:gd name="T37" fmla="*/ 196 h 219"/>
                <a:gd name="T38" fmla="*/ 165 w 190"/>
                <a:gd name="T39" fmla="*/ 143 h 219"/>
                <a:gd name="T40" fmla="*/ 171 w 190"/>
                <a:gd name="T41" fmla="*/ 105 h 219"/>
                <a:gd name="T42" fmla="*/ 167 w 190"/>
                <a:gd name="T43" fmla="*/ 73 h 219"/>
                <a:gd name="T44" fmla="*/ 153 w 190"/>
                <a:gd name="T45" fmla="*/ 44 h 219"/>
                <a:gd name="T46" fmla="*/ 129 w 190"/>
                <a:gd name="T47" fmla="*/ 24 h 219"/>
                <a:gd name="T48" fmla="*/ 95 w 190"/>
                <a:gd name="T49" fmla="*/ 16 h 219"/>
                <a:gd name="T50" fmla="*/ 61 w 190"/>
                <a:gd name="T51" fmla="*/ 24 h 219"/>
                <a:gd name="T52" fmla="*/ 37 w 190"/>
                <a:gd name="T53" fmla="*/ 44 h 219"/>
                <a:gd name="T54" fmla="*/ 23 w 190"/>
                <a:gd name="T55" fmla="*/ 73 h 219"/>
                <a:gd name="T56" fmla="*/ 19 w 190"/>
                <a:gd name="T57" fmla="*/ 105 h 219"/>
                <a:gd name="T58" fmla="*/ 23 w 190"/>
                <a:gd name="T59" fmla="*/ 138 h 219"/>
                <a:gd name="T60" fmla="*/ 37 w 190"/>
                <a:gd name="T61" fmla="*/ 166 h 219"/>
                <a:gd name="T62" fmla="*/ 61 w 190"/>
                <a:gd name="T63" fmla="*/ 186 h 219"/>
                <a:gd name="T64" fmla="*/ 95 w 190"/>
                <a:gd name="T65" fmla="*/ 194 h 219"/>
                <a:gd name="T66" fmla="*/ 132 w 190"/>
                <a:gd name="T67" fmla="*/ 184 h 219"/>
                <a:gd name="T68" fmla="*/ 106 w 190"/>
                <a:gd name="T69" fmla="*/ 164 h 219"/>
                <a:gd name="T70" fmla="*/ 116 w 190"/>
                <a:gd name="T71" fmla="*/ 152 h 219"/>
                <a:gd name="T72" fmla="*/ 145 w 190"/>
                <a:gd name="T73" fmla="*/ 174 h 219"/>
                <a:gd name="T74" fmla="*/ 165 w 190"/>
                <a:gd name="T75" fmla="*/ 1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0" h="219">
                  <a:moveTo>
                    <a:pt x="147" y="196"/>
                  </a:moveTo>
                  <a:cubicBezTo>
                    <a:pt x="134" y="205"/>
                    <a:pt x="116" y="210"/>
                    <a:pt x="95" y="210"/>
                  </a:cubicBezTo>
                  <a:cubicBezTo>
                    <a:pt x="79" y="210"/>
                    <a:pt x="65" y="207"/>
                    <a:pt x="53" y="202"/>
                  </a:cubicBezTo>
                  <a:cubicBezTo>
                    <a:pt x="41" y="196"/>
                    <a:pt x="31" y="188"/>
                    <a:pt x="23" y="179"/>
                  </a:cubicBezTo>
                  <a:cubicBezTo>
                    <a:pt x="15" y="169"/>
                    <a:pt x="10" y="158"/>
                    <a:pt x="6" y="145"/>
                  </a:cubicBezTo>
                  <a:cubicBezTo>
                    <a:pt x="2" y="132"/>
                    <a:pt x="0" y="119"/>
                    <a:pt x="0" y="105"/>
                  </a:cubicBezTo>
                  <a:cubicBezTo>
                    <a:pt x="0" y="91"/>
                    <a:pt x="2" y="78"/>
                    <a:pt x="6" y="65"/>
                  </a:cubicBezTo>
                  <a:cubicBezTo>
                    <a:pt x="10" y="53"/>
                    <a:pt x="15" y="41"/>
                    <a:pt x="23" y="32"/>
                  </a:cubicBezTo>
                  <a:cubicBezTo>
                    <a:pt x="31" y="22"/>
                    <a:pt x="41" y="14"/>
                    <a:pt x="53" y="8"/>
                  </a:cubicBezTo>
                  <a:cubicBezTo>
                    <a:pt x="65" y="3"/>
                    <a:pt x="79" y="0"/>
                    <a:pt x="95" y="0"/>
                  </a:cubicBezTo>
                  <a:cubicBezTo>
                    <a:pt x="111" y="0"/>
                    <a:pt x="125" y="3"/>
                    <a:pt x="137" y="8"/>
                  </a:cubicBezTo>
                  <a:cubicBezTo>
                    <a:pt x="149" y="14"/>
                    <a:pt x="159" y="22"/>
                    <a:pt x="166" y="32"/>
                  </a:cubicBezTo>
                  <a:cubicBezTo>
                    <a:pt x="174" y="41"/>
                    <a:pt x="180" y="53"/>
                    <a:pt x="184" y="65"/>
                  </a:cubicBezTo>
                  <a:cubicBezTo>
                    <a:pt x="188" y="78"/>
                    <a:pt x="190" y="91"/>
                    <a:pt x="190" y="105"/>
                  </a:cubicBezTo>
                  <a:cubicBezTo>
                    <a:pt x="190" y="121"/>
                    <a:pt x="188" y="136"/>
                    <a:pt x="183" y="150"/>
                  </a:cubicBezTo>
                  <a:cubicBezTo>
                    <a:pt x="178" y="164"/>
                    <a:pt x="170" y="176"/>
                    <a:pt x="160" y="185"/>
                  </a:cubicBezTo>
                  <a:cubicBezTo>
                    <a:pt x="189" y="207"/>
                    <a:pt x="189" y="207"/>
                    <a:pt x="189" y="207"/>
                  </a:cubicBezTo>
                  <a:cubicBezTo>
                    <a:pt x="179" y="219"/>
                    <a:pt x="179" y="219"/>
                    <a:pt x="179" y="219"/>
                  </a:cubicBezTo>
                  <a:lnTo>
                    <a:pt x="147" y="196"/>
                  </a:lnTo>
                  <a:close/>
                  <a:moveTo>
                    <a:pt x="165" y="143"/>
                  </a:moveTo>
                  <a:cubicBezTo>
                    <a:pt x="169" y="131"/>
                    <a:pt x="171" y="118"/>
                    <a:pt x="171" y="105"/>
                  </a:cubicBezTo>
                  <a:cubicBezTo>
                    <a:pt x="171" y="94"/>
                    <a:pt x="170" y="83"/>
                    <a:pt x="167" y="73"/>
                  </a:cubicBezTo>
                  <a:cubicBezTo>
                    <a:pt x="164" y="62"/>
                    <a:pt x="159" y="52"/>
                    <a:pt x="153" y="44"/>
                  </a:cubicBezTo>
                  <a:cubicBezTo>
                    <a:pt x="147" y="36"/>
                    <a:pt x="139" y="29"/>
                    <a:pt x="129" y="24"/>
                  </a:cubicBezTo>
                  <a:cubicBezTo>
                    <a:pt x="120" y="19"/>
                    <a:pt x="108" y="16"/>
                    <a:pt x="95" y="16"/>
                  </a:cubicBezTo>
                  <a:cubicBezTo>
                    <a:pt x="82" y="16"/>
                    <a:pt x="70" y="19"/>
                    <a:pt x="61" y="24"/>
                  </a:cubicBezTo>
                  <a:cubicBezTo>
                    <a:pt x="51" y="29"/>
                    <a:pt x="43" y="36"/>
                    <a:pt x="37" y="44"/>
                  </a:cubicBezTo>
                  <a:cubicBezTo>
                    <a:pt x="31" y="52"/>
                    <a:pt x="26" y="62"/>
                    <a:pt x="23" y="73"/>
                  </a:cubicBezTo>
                  <a:cubicBezTo>
                    <a:pt x="20" y="83"/>
                    <a:pt x="19" y="94"/>
                    <a:pt x="19" y="105"/>
                  </a:cubicBezTo>
                  <a:cubicBezTo>
                    <a:pt x="19" y="116"/>
                    <a:pt x="20" y="127"/>
                    <a:pt x="23" y="138"/>
                  </a:cubicBezTo>
                  <a:cubicBezTo>
                    <a:pt x="26" y="148"/>
                    <a:pt x="31" y="158"/>
                    <a:pt x="37" y="166"/>
                  </a:cubicBezTo>
                  <a:cubicBezTo>
                    <a:pt x="43" y="175"/>
                    <a:pt x="51" y="181"/>
                    <a:pt x="61" y="186"/>
                  </a:cubicBezTo>
                  <a:cubicBezTo>
                    <a:pt x="70" y="192"/>
                    <a:pt x="82" y="194"/>
                    <a:pt x="95" y="194"/>
                  </a:cubicBezTo>
                  <a:cubicBezTo>
                    <a:pt x="109" y="194"/>
                    <a:pt x="122" y="191"/>
                    <a:pt x="132" y="18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16" y="152"/>
                    <a:pt x="116" y="152"/>
                    <a:pt x="116" y="152"/>
                  </a:cubicBezTo>
                  <a:cubicBezTo>
                    <a:pt x="145" y="174"/>
                    <a:pt x="145" y="174"/>
                    <a:pt x="145" y="174"/>
                  </a:cubicBezTo>
                  <a:cubicBezTo>
                    <a:pt x="154" y="166"/>
                    <a:pt x="161" y="155"/>
                    <a:pt x="165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15943263" y="7070725"/>
              <a:ext cx="430213" cy="487362"/>
            </a:xfrm>
            <a:custGeom>
              <a:avLst/>
              <a:gdLst>
                <a:gd name="T0" fmla="*/ 12 w 136"/>
                <a:gd name="T1" fmla="*/ 27 h 154"/>
                <a:gd name="T2" fmla="*/ 24 w 136"/>
                <a:gd name="T3" fmla="*/ 11 h 154"/>
                <a:gd name="T4" fmla="*/ 43 w 136"/>
                <a:gd name="T5" fmla="*/ 3 h 154"/>
                <a:gd name="T6" fmla="*/ 66 w 136"/>
                <a:gd name="T7" fmla="*/ 0 h 154"/>
                <a:gd name="T8" fmla="*/ 85 w 136"/>
                <a:gd name="T9" fmla="*/ 2 h 154"/>
                <a:gd name="T10" fmla="*/ 102 w 136"/>
                <a:gd name="T11" fmla="*/ 9 h 154"/>
                <a:gd name="T12" fmla="*/ 115 w 136"/>
                <a:gd name="T13" fmla="*/ 23 h 154"/>
                <a:gd name="T14" fmla="*/ 120 w 136"/>
                <a:gd name="T15" fmla="*/ 47 h 154"/>
                <a:gd name="T16" fmla="*/ 120 w 136"/>
                <a:gd name="T17" fmla="*/ 125 h 154"/>
                <a:gd name="T18" fmla="*/ 130 w 136"/>
                <a:gd name="T19" fmla="*/ 135 h 154"/>
                <a:gd name="T20" fmla="*/ 136 w 136"/>
                <a:gd name="T21" fmla="*/ 134 h 154"/>
                <a:gd name="T22" fmla="*/ 136 w 136"/>
                <a:gd name="T23" fmla="*/ 149 h 154"/>
                <a:gd name="T24" fmla="*/ 130 w 136"/>
                <a:gd name="T25" fmla="*/ 150 h 154"/>
                <a:gd name="T26" fmla="*/ 124 w 136"/>
                <a:gd name="T27" fmla="*/ 150 h 154"/>
                <a:gd name="T28" fmla="*/ 113 w 136"/>
                <a:gd name="T29" fmla="*/ 148 h 154"/>
                <a:gd name="T30" fmla="*/ 107 w 136"/>
                <a:gd name="T31" fmla="*/ 143 h 154"/>
                <a:gd name="T32" fmla="*/ 104 w 136"/>
                <a:gd name="T33" fmla="*/ 135 h 154"/>
                <a:gd name="T34" fmla="*/ 103 w 136"/>
                <a:gd name="T35" fmla="*/ 125 h 154"/>
                <a:gd name="T36" fmla="*/ 103 w 136"/>
                <a:gd name="T37" fmla="*/ 125 h 154"/>
                <a:gd name="T38" fmla="*/ 93 w 136"/>
                <a:gd name="T39" fmla="*/ 137 h 154"/>
                <a:gd name="T40" fmla="*/ 82 w 136"/>
                <a:gd name="T41" fmla="*/ 147 h 154"/>
                <a:gd name="T42" fmla="*/ 68 w 136"/>
                <a:gd name="T43" fmla="*/ 152 h 154"/>
                <a:gd name="T44" fmla="*/ 49 w 136"/>
                <a:gd name="T45" fmla="*/ 154 h 154"/>
                <a:gd name="T46" fmla="*/ 30 w 136"/>
                <a:gd name="T47" fmla="*/ 152 h 154"/>
                <a:gd name="T48" fmla="*/ 15 w 136"/>
                <a:gd name="T49" fmla="*/ 144 h 154"/>
                <a:gd name="T50" fmla="*/ 4 w 136"/>
                <a:gd name="T51" fmla="*/ 131 h 154"/>
                <a:gd name="T52" fmla="*/ 0 w 136"/>
                <a:gd name="T53" fmla="*/ 112 h 154"/>
                <a:gd name="T54" fmla="*/ 7 w 136"/>
                <a:gd name="T55" fmla="*/ 88 h 154"/>
                <a:gd name="T56" fmla="*/ 25 w 136"/>
                <a:gd name="T57" fmla="*/ 75 h 154"/>
                <a:gd name="T58" fmla="*/ 50 w 136"/>
                <a:gd name="T59" fmla="*/ 68 h 154"/>
                <a:gd name="T60" fmla="*/ 79 w 136"/>
                <a:gd name="T61" fmla="*/ 65 h 154"/>
                <a:gd name="T62" fmla="*/ 89 w 136"/>
                <a:gd name="T63" fmla="*/ 63 h 154"/>
                <a:gd name="T64" fmla="*/ 96 w 136"/>
                <a:gd name="T65" fmla="*/ 60 h 154"/>
                <a:gd name="T66" fmla="*/ 100 w 136"/>
                <a:gd name="T67" fmla="*/ 55 h 154"/>
                <a:gd name="T68" fmla="*/ 102 w 136"/>
                <a:gd name="T69" fmla="*/ 45 h 154"/>
                <a:gd name="T70" fmla="*/ 99 w 136"/>
                <a:gd name="T71" fmla="*/ 30 h 154"/>
                <a:gd name="T72" fmla="*/ 91 w 136"/>
                <a:gd name="T73" fmla="*/ 21 h 154"/>
                <a:gd name="T74" fmla="*/ 78 w 136"/>
                <a:gd name="T75" fmla="*/ 16 h 154"/>
                <a:gd name="T76" fmla="*/ 63 w 136"/>
                <a:gd name="T77" fmla="*/ 15 h 154"/>
                <a:gd name="T78" fmla="*/ 36 w 136"/>
                <a:gd name="T79" fmla="*/ 23 h 154"/>
                <a:gd name="T80" fmla="*/ 24 w 136"/>
                <a:gd name="T81" fmla="*/ 49 h 154"/>
                <a:gd name="T82" fmla="*/ 7 w 136"/>
                <a:gd name="T83" fmla="*/ 49 h 154"/>
                <a:gd name="T84" fmla="*/ 12 w 136"/>
                <a:gd name="T85" fmla="*/ 27 h 154"/>
                <a:gd name="T86" fmla="*/ 101 w 136"/>
                <a:gd name="T87" fmla="*/ 70 h 154"/>
                <a:gd name="T88" fmla="*/ 95 w 136"/>
                <a:gd name="T89" fmla="*/ 75 h 154"/>
                <a:gd name="T90" fmla="*/ 86 w 136"/>
                <a:gd name="T91" fmla="*/ 77 h 154"/>
                <a:gd name="T92" fmla="*/ 63 w 136"/>
                <a:gd name="T93" fmla="*/ 80 h 154"/>
                <a:gd name="T94" fmla="*/ 41 w 136"/>
                <a:gd name="T95" fmla="*/ 85 h 154"/>
                <a:gd name="T96" fmla="*/ 25 w 136"/>
                <a:gd name="T97" fmla="*/ 94 h 154"/>
                <a:gd name="T98" fmla="*/ 18 w 136"/>
                <a:gd name="T99" fmla="*/ 111 h 154"/>
                <a:gd name="T100" fmla="*/ 21 w 136"/>
                <a:gd name="T101" fmla="*/ 123 h 154"/>
                <a:gd name="T102" fmla="*/ 28 w 136"/>
                <a:gd name="T103" fmla="*/ 132 h 154"/>
                <a:gd name="T104" fmla="*/ 39 w 136"/>
                <a:gd name="T105" fmla="*/ 138 h 154"/>
                <a:gd name="T106" fmla="*/ 51 w 136"/>
                <a:gd name="T107" fmla="*/ 140 h 154"/>
                <a:gd name="T108" fmla="*/ 70 w 136"/>
                <a:gd name="T109" fmla="*/ 136 h 154"/>
                <a:gd name="T110" fmla="*/ 87 w 136"/>
                <a:gd name="T111" fmla="*/ 127 h 154"/>
                <a:gd name="T112" fmla="*/ 98 w 136"/>
                <a:gd name="T113" fmla="*/ 113 h 154"/>
                <a:gd name="T114" fmla="*/ 102 w 136"/>
                <a:gd name="T115" fmla="*/ 94 h 154"/>
                <a:gd name="T116" fmla="*/ 102 w 136"/>
                <a:gd name="T117" fmla="*/ 70 h 154"/>
                <a:gd name="T118" fmla="*/ 101 w 136"/>
                <a:gd name="T119" fmla="*/ 7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" h="154">
                  <a:moveTo>
                    <a:pt x="12" y="27"/>
                  </a:moveTo>
                  <a:cubicBezTo>
                    <a:pt x="15" y="21"/>
                    <a:pt x="19" y="15"/>
                    <a:pt x="24" y="11"/>
                  </a:cubicBezTo>
                  <a:cubicBezTo>
                    <a:pt x="29" y="7"/>
                    <a:pt x="36" y="5"/>
                    <a:pt x="43" y="3"/>
                  </a:cubicBezTo>
                  <a:cubicBezTo>
                    <a:pt x="50" y="1"/>
                    <a:pt x="57" y="0"/>
                    <a:pt x="66" y="0"/>
                  </a:cubicBezTo>
                  <a:cubicBezTo>
                    <a:pt x="72" y="0"/>
                    <a:pt x="79" y="0"/>
                    <a:pt x="85" y="2"/>
                  </a:cubicBezTo>
                  <a:cubicBezTo>
                    <a:pt x="91" y="3"/>
                    <a:pt x="97" y="5"/>
                    <a:pt x="102" y="9"/>
                  </a:cubicBezTo>
                  <a:cubicBezTo>
                    <a:pt x="107" y="12"/>
                    <a:pt x="112" y="17"/>
                    <a:pt x="115" y="23"/>
                  </a:cubicBezTo>
                  <a:cubicBezTo>
                    <a:pt x="118" y="29"/>
                    <a:pt x="120" y="37"/>
                    <a:pt x="120" y="47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32"/>
                    <a:pt x="123" y="135"/>
                    <a:pt x="130" y="135"/>
                  </a:cubicBezTo>
                  <a:cubicBezTo>
                    <a:pt x="132" y="135"/>
                    <a:pt x="134" y="135"/>
                    <a:pt x="136" y="134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4" y="150"/>
                    <a:pt x="132" y="150"/>
                    <a:pt x="130" y="150"/>
                  </a:cubicBezTo>
                  <a:cubicBezTo>
                    <a:pt x="129" y="150"/>
                    <a:pt x="127" y="150"/>
                    <a:pt x="124" y="150"/>
                  </a:cubicBezTo>
                  <a:cubicBezTo>
                    <a:pt x="120" y="150"/>
                    <a:pt x="116" y="150"/>
                    <a:pt x="113" y="148"/>
                  </a:cubicBezTo>
                  <a:cubicBezTo>
                    <a:pt x="110" y="147"/>
                    <a:pt x="108" y="145"/>
                    <a:pt x="107" y="143"/>
                  </a:cubicBezTo>
                  <a:cubicBezTo>
                    <a:pt x="105" y="141"/>
                    <a:pt x="104" y="138"/>
                    <a:pt x="104" y="135"/>
                  </a:cubicBezTo>
                  <a:cubicBezTo>
                    <a:pt x="103" y="132"/>
                    <a:pt x="103" y="129"/>
                    <a:pt x="103" y="125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99" y="130"/>
                    <a:pt x="96" y="134"/>
                    <a:pt x="93" y="137"/>
                  </a:cubicBezTo>
                  <a:cubicBezTo>
                    <a:pt x="90" y="141"/>
                    <a:pt x="86" y="144"/>
                    <a:pt x="82" y="147"/>
                  </a:cubicBezTo>
                  <a:cubicBezTo>
                    <a:pt x="78" y="149"/>
                    <a:pt x="73" y="151"/>
                    <a:pt x="68" y="152"/>
                  </a:cubicBezTo>
                  <a:cubicBezTo>
                    <a:pt x="63" y="154"/>
                    <a:pt x="56" y="154"/>
                    <a:pt x="49" y="154"/>
                  </a:cubicBezTo>
                  <a:cubicBezTo>
                    <a:pt x="43" y="154"/>
                    <a:pt x="36" y="153"/>
                    <a:pt x="30" y="152"/>
                  </a:cubicBezTo>
                  <a:cubicBezTo>
                    <a:pt x="24" y="150"/>
                    <a:pt x="19" y="148"/>
                    <a:pt x="15" y="144"/>
                  </a:cubicBezTo>
                  <a:cubicBezTo>
                    <a:pt x="10" y="141"/>
                    <a:pt x="7" y="136"/>
                    <a:pt x="4" y="131"/>
                  </a:cubicBezTo>
                  <a:cubicBezTo>
                    <a:pt x="2" y="126"/>
                    <a:pt x="0" y="119"/>
                    <a:pt x="0" y="112"/>
                  </a:cubicBezTo>
                  <a:cubicBezTo>
                    <a:pt x="0" y="102"/>
                    <a:pt x="3" y="94"/>
                    <a:pt x="7" y="88"/>
                  </a:cubicBezTo>
                  <a:cubicBezTo>
                    <a:pt x="12" y="82"/>
                    <a:pt x="18" y="78"/>
                    <a:pt x="25" y="75"/>
                  </a:cubicBezTo>
                  <a:cubicBezTo>
                    <a:pt x="33" y="72"/>
                    <a:pt x="41" y="69"/>
                    <a:pt x="50" y="68"/>
                  </a:cubicBezTo>
                  <a:cubicBezTo>
                    <a:pt x="60" y="67"/>
                    <a:pt x="69" y="66"/>
                    <a:pt x="79" y="65"/>
                  </a:cubicBezTo>
                  <a:cubicBezTo>
                    <a:pt x="83" y="64"/>
                    <a:pt x="86" y="64"/>
                    <a:pt x="89" y="63"/>
                  </a:cubicBezTo>
                  <a:cubicBezTo>
                    <a:pt x="92" y="63"/>
                    <a:pt x="94" y="62"/>
                    <a:pt x="96" y="60"/>
                  </a:cubicBezTo>
                  <a:cubicBezTo>
                    <a:pt x="98" y="59"/>
                    <a:pt x="99" y="57"/>
                    <a:pt x="100" y="55"/>
                  </a:cubicBezTo>
                  <a:cubicBezTo>
                    <a:pt x="101" y="52"/>
                    <a:pt x="102" y="49"/>
                    <a:pt x="102" y="45"/>
                  </a:cubicBezTo>
                  <a:cubicBezTo>
                    <a:pt x="102" y="39"/>
                    <a:pt x="101" y="34"/>
                    <a:pt x="99" y="30"/>
                  </a:cubicBezTo>
                  <a:cubicBezTo>
                    <a:pt x="97" y="26"/>
                    <a:pt x="94" y="23"/>
                    <a:pt x="91" y="21"/>
                  </a:cubicBezTo>
                  <a:cubicBezTo>
                    <a:pt x="87" y="19"/>
                    <a:pt x="83" y="17"/>
                    <a:pt x="78" y="16"/>
                  </a:cubicBezTo>
                  <a:cubicBezTo>
                    <a:pt x="74" y="15"/>
                    <a:pt x="69" y="15"/>
                    <a:pt x="63" y="15"/>
                  </a:cubicBezTo>
                  <a:cubicBezTo>
                    <a:pt x="52" y="15"/>
                    <a:pt x="43" y="18"/>
                    <a:pt x="36" y="23"/>
                  </a:cubicBezTo>
                  <a:cubicBezTo>
                    <a:pt x="29" y="28"/>
                    <a:pt x="25" y="37"/>
                    <a:pt x="24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0"/>
                    <a:pt x="9" y="33"/>
                    <a:pt x="12" y="27"/>
                  </a:cubicBezTo>
                  <a:close/>
                  <a:moveTo>
                    <a:pt x="101" y="70"/>
                  </a:moveTo>
                  <a:cubicBezTo>
                    <a:pt x="100" y="72"/>
                    <a:pt x="98" y="74"/>
                    <a:pt x="95" y="75"/>
                  </a:cubicBezTo>
                  <a:cubicBezTo>
                    <a:pt x="91" y="76"/>
                    <a:pt x="89" y="77"/>
                    <a:pt x="86" y="77"/>
                  </a:cubicBezTo>
                  <a:cubicBezTo>
                    <a:pt x="79" y="78"/>
                    <a:pt x="71" y="79"/>
                    <a:pt x="63" y="80"/>
                  </a:cubicBezTo>
                  <a:cubicBezTo>
                    <a:pt x="55" y="81"/>
                    <a:pt x="47" y="83"/>
                    <a:pt x="41" y="85"/>
                  </a:cubicBezTo>
                  <a:cubicBezTo>
                    <a:pt x="34" y="87"/>
                    <a:pt x="29" y="90"/>
                    <a:pt x="25" y="94"/>
                  </a:cubicBezTo>
                  <a:cubicBezTo>
                    <a:pt x="20" y="98"/>
                    <a:pt x="18" y="103"/>
                    <a:pt x="18" y="111"/>
                  </a:cubicBezTo>
                  <a:cubicBezTo>
                    <a:pt x="18" y="115"/>
                    <a:pt x="19" y="119"/>
                    <a:pt x="21" y="123"/>
                  </a:cubicBezTo>
                  <a:cubicBezTo>
                    <a:pt x="23" y="126"/>
                    <a:pt x="25" y="129"/>
                    <a:pt x="28" y="132"/>
                  </a:cubicBezTo>
                  <a:cubicBezTo>
                    <a:pt x="31" y="134"/>
                    <a:pt x="35" y="136"/>
                    <a:pt x="39" y="138"/>
                  </a:cubicBezTo>
                  <a:cubicBezTo>
                    <a:pt x="43" y="139"/>
                    <a:pt x="47" y="140"/>
                    <a:pt x="51" y="140"/>
                  </a:cubicBezTo>
                  <a:cubicBezTo>
                    <a:pt x="58" y="140"/>
                    <a:pt x="64" y="138"/>
                    <a:pt x="70" y="136"/>
                  </a:cubicBezTo>
                  <a:cubicBezTo>
                    <a:pt x="77" y="134"/>
                    <a:pt x="82" y="131"/>
                    <a:pt x="87" y="127"/>
                  </a:cubicBezTo>
                  <a:cubicBezTo>
                    <a:pt x="91" y="123"/>
                    <a:pt x="95" y="119"/>
                    <a:pt x="98" y="113"/>
                  </a:cubicBezTo>
                  <a:cubicBezTo>
                    <a:pt x="100" y="107"/>
                    <a:pt x="102" y="101"/>
                    <a:pt x="102" y="94"/>
                  </a:cubicBezTo>
                  <a:cubicBezTo>
                    <a:pt x="102" y="70"/>
                    <a:pt x="102" y="70"/>
                    <a:pt x="102" y="70"/>
                  </a:cubicBezTo>
                  <a:lnTo>
                    <a:pt x="10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16417926" y="6905625"/>
              <a:ext cx="57150" cy="639762"/>
            </a:xfrm>
            <a:custGeom>
              <a:avLst/>
              <a:gdLst>
                <a:gd name="T0" fmla="*/ 36 w 36"/>
                <a:gd name="T1" fmla="*/ 0 h 403"/>
                <a:gd name="T2" fmla="*/ 36 w 36"/>
                <a:gd name="T3" fmla="*/ 58 h 403"/>
                <a:gd name="T4" fmla="*/ 0 w 36"/>
                <a:gd name="T5" fmla="*/ 58 h 403"/>
                <a:gd name="T6" fmla="*/ 0 w 36"/>
                <a:gd name="T7" fmla="*/ 0 h 403"/>
                <a:gd name="T8" fmla="*/ 36 w 36"/>
                <a:gd name="T9" fmla="*/ 0 h 403"/>
                <a:gd name="T10" fmla="*/ 36 w 36"/>
                <a:gd name="T11" fmla="*/ 112 h 403"/>
                <a:gd name="T12" fmla="*/ 36 w 36"/>
                <a:gd name="T13" fmla="*/ 403 h 403"/>
                <a:gd name="T14" fmla="*/ 0 w 36"/>
                <a:gd name="T15" fmla="*/ 403 h 403"/>
                <a:gd name="T16" fmla="*/ 0 w 36"/>
                <a:gd name="T17" fmla="*/ 112 h 403"/>
                <a:gd name="T18" fmla="*/ 36 w 36"/>
                <a:gd name="T19" fmla="*/ 11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403">
                  <a:moveTo>
                    <a:pt x="36" y="0"/>
                  </a:moveTo>
                  <a:lnTo>
                    <a:pt x="36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36" y="0"/>
                  </a:lnTo>
                  <a:close/>
                  <a:moveTo>
                    <a:pt x="36" y="112"/>
                  </a:moveTo>
                  <a:lnTo>
                    <a:pt x="36" y="403"/>
                  </a:lnTo>
                  <a:lnTo>
                    <a:pt x="0" y="403"/>
                  </a:lnTo>
                  <a:lnTo>
                    <a:pt x="0" y="112"/>
                  </a:lnTo>
                  <a:lnTo>
                    <a:pt x="36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6516351" y="6943725"/>
              <a:ext cx="231775" cy="608012"/>
            </a:xfrm>
            <a:custGeom>
              <a:avLst/>
              <a:gdLst>
                <a:gd name="T0" fmla="*/ 73 w 73"/>
                <a:gd name="T1" fmla="*/ 44 h 192"/>
                <a:gd name="T2" fmla="*/ 73 w 73"/>
                <a:gd name="T3" fmla="*/ 59 h 192"/>
                <a:gd name="T4" fmla="*/ 44 w 73"/>
                <a:gd name="T5" fmla="*/ 59 h 192"/>
                <a:gd name="T6" fmla="*/ 44 w 73"/>
                <a:gd name="T7" fmla="*/ 158 h 192"/>
                <a:gd name="T8" fmla="*/ 46 w 73"/>
                <a:gd name="T9" fmla="*/ 171 h 192"/>
                <a:gd name="T10" fmla="*/ 58 w 73"/>
                <a:gd name="T11" fmla="*/ 177 h 192"/>
                <a:gd name="T12" fmla="*/ 73 w 73"/>
                <a:gd name="T13" fmla="*/ 176 h 192"/>
                <a:gd name="T14" fmla="*/ 73 w 73"/>
                <a:gd name="T15" fmla="*/ 191 h 192"/>
                <a:gd name="T16" fmla="*/ 66 w 73"/>
                <a:gd name="T17" fmla="*/ 191 h 192"/>
                <a:gd name="T18" fmla="*/ 58 w 73"/>
                <a:gd name="T19" fmla="*/ 192 h 192"/>
                <a:gd name="T20" fmla="*/ 33 w 73"/>
                <a:gd name="T21" fmla="*/ 185 h 192"/>
                <a:gd name="T22" fmla="*/ 26 w 73"/>
                <a:gd name="T23" fmla="*/ 159 h 192"/>
                <a:gd name="T24" fmla="*/ 26 w 73"/>
                <a:gd name="T25" fmla="*/ 59 h 192"/>
                <a:gd name="T26" fmla="*/ 0 w 73"/>
                <a:gd name="T27" fmla="*/ 59 h 192"/>
                <a:gd name="T28" fmla="*/ 0 w 73"/>
                <a:gd name="T29" fmla="*/ 44 h 192"/>
                <a:gd name="T30" fmla="*/ 26 w 73"/>
                <a:gd name="T31" fmla="*/ 44 h 192"/>
                <a:gd name="T32" fmla="*/ 26 w 73"/>
                <a:gd name="T33" fmla="*/ 0 h 192"/>
                <a:gd name="T34" fmla="*/ 44 w 73"/>
                <a:gd name="T35" fmla="*/ 0 h 192"/>
                <a:gd name="T36" fmla="*/ 44 w 73"/>
                <a:gd name="T37" fmla="*/ 44 h 192"/>
                <a:gd name="T38" fmla="*/ 73 w 73"/>
                <a:gd name="T39" fmla="*/ 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92">
                  <a:moveTo>
                    <a:pt x="73" y="44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4" y="164"/>
                    <a:pt x="45" y="168"/>
                    <a:pt x="46" y="171"/>
                  </a:cubicBezTo>
                  <a:cubicBezTo>
                    <a:pt x="48" y="175"/>
                    <a:pt x="52" y="177"/>
                    <a:pt x="58" y="177"/>
                  </a:cubicBezTo>
                  <a:cubicBezTo>
                    <a:pt x="63" y="177"/>
                    <a:pt x="68" y="177"/>
                    <a:pt x="73" y="176"/>
                  </a:cubicBezTo>
                  <a:cubicBezTo>
                    <a:pt x="73" y="191"/>
                    <a:pt x="73" y="191"/>
                    <a:pt x="73" y="191"/>
                  </a:cubicBezTo>
                  <a:cubicBezTo>
                    <a:pt x="71" y="191"/>
                    <a:pt x="68" y="191"/>
                    <a:pt x="66" y="191"/>
                  </a:cubicBezTo>
                  <a:cubicBezTo>
                    <a:pt x="63" y="192"/>
                    <a:pt x="60" y="192"/>
                    <a:pt x="58" y="192"/>
                  </a:cubicBezTo>
                  <a:cubicBezTo>
                    <a:pt x="46" y="192"/>
                    <a:pt x="37" y="189"/>
                    <a:pt x="33" y="185"/>
                  </a:cubicBezTo>
                  <a:cubicBezTo>
                    <a:pt x="28" y="180"/>
                    <a:pt x="26" y="172"/>
                    <a:pt x="26" y="1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4"/>
                    <a:pt x="44" y="44"/>
                    <a:pt x="44" y="44"/>
                  </a:cubicBezTo>
                  <a:lnTo>
                    <a:pt x="73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14908213" y="6892925"/>
              <a:ext cx="603250" cy="665162"/>
            </a:xfrm>
            <a:custGeom>
              <a:avLst/>
              <a:gdLst>
                <a:gd name="T0" fmla="*/ 6 w 190"/>
                <a:gd name="T1" fmla="*/ 65 h 210"/>
                <a:gd name="T2" fmla="*/ 24 w 190"/>
                <a:gd name="T3" fmla="*/ 32 h 210"/>
                <a:gd name="T4" fmla="*/ 54 w 190"/>
                <a:gd name="T5" fmla="*/ 8 h 210"/>
                <a:gd name="T6" fmla="*/ 95 w 190"/>
                <a:gd name="T7" fmla="*/ 0 h 210"/>
                <a:gd name="T8" fmla="*/ 137 w 190"/>
                <a:gd name="T9" fmla="*/ 8 h 210"/>
                <a:gd name="T10" fmla="*/ 167 w 190"/>
                <a:gd name="T11" fmla="*/ 32 h 210"/>
                <a:gd name="T12" fmla="*/ 185 w 190"/>
                <a:gd name="T13" fmla="*/ 65 h 210"/>
                <a:gd name="T14" fmla="*/ 190 w 190"/>
                <a:gd name="T15" fmla="*/ 105 h 210"/>
                <a:gd name="T16" fmla="*/ 185 w 190"/>
                <a:gd name="T17" fmla="*/ 145 h 210"/>
                <a:gd name="T18" fmla="*/ 167 w 190"/>
                <a:gd name="T19" fmla="*/ 179 h 210"/>
                <a:gd name="T20" fmla="*/ 137 w 190"/>
                <a:gd name="T21" fmla="*/ 202 h 210"/>
                <a:gd name="T22" fmla="*/ 95 w 190"/>
                <a:gd name="T23" fmla="*/ 210 h 210"/>
                <a:gd name="T24" fmla="*/ 54 w 190"/>
                <a:gd name="T25" fmla="*/ 202 h 210"/>
                <a:gd name="T26" fmla="*/ 24 w 190"/>
                <a:gd name="T27" fmla="*/ 179 h 210"/>
                <a:gd name="T28" fmla="*/ 6 w 190"/>
                <a:gd name="T29" fmla="*/ 145 h 210"/>
                <a:gd name="T30" fmla="*/ 0 w 190"/>
                <a:gd name="T31" fmla="*/ 105 h 210"/>
                <a:gd name="T32" fmla="*/ 6 w 190"/>
                <a:gd name="T33" fmla="*/ 65 h 210"/>
                <a:gd name="T34" fmla="*/ 23 w 190"/>
                <a:gd name="T35" fmla="*/ 138 h 210"/>
                <a:gd name="T36" fmla="*/ 37 w 190"/>
                <a:gd name="T37" fmla="*/ 166 h 210"/>
                <a:gd name="T38" fmla="*/ 61 w 190"/>
                <a:gd name="T39" fmla="*/ 186 h 210"/>
                <a:gd name="T40" fmla="*/ 95 w 190"/>
                <a:gd name="T41" fmla="*/ 194 h 210"/>
                <a:gd name="T42" fmla="*/ 130 w 190"/>
                <a:gd name="T43" fmla="*/ 186 h 210"/>
                <a:gd name="T44" fmla="*/ 153 w 190"/>
                <a:gd name="T45" fmla="*/ 166 h 210"/>
                <a:gd name="T46" fmla="*/ 167 w 190"/>
                <a:gd name="T47" fmla="*/ 138 h 210"/>
                <a:gd name="T48" fmla="*/ 171 w 190"/>
                <a:gd name="T49" fmla="*/ 105 h 210"/>
                <a:gd name="T50" fmla="*/ 167 w 190"/>
                <a:gd name="T51" fmla="*/ 73 h 210"/>
                <a:gd name="T52" fmla="*/ 153 w 190"/>
                <a:gd name="T53" fmla="*/ 44 h 210"/>
                <a:gd name="T54" fmla="*/ 130 w 190"/>
                <a:gd name="T55" fmla="*/ 24 h 210"/>
                <a:gd name="T56" fmla="*/ 95 w 190"/>
                <a:gd name="T57" fmla="*/ 16 h 210"/>
                <a:gd name="T58" fmla="*/ 61 w 190"/>
                <a:gd name="T59" fmla="*/ 24 h 210"/>
                <a:gd name="T60" fmla="*/ 37 w 190"/>
                <a:gd name="T61" fmla="*/ 44 h 210"/>
                <a:gd name="T62" fmla="*/ 23 w 190"/>
                <a:gd name="T63" fmla="*/ 73 h 210"/>
                <a:gd name="T64" fmla="*/ 19 w 190"/>
                <a:gd name="T65" fmla="*/ 105 h 210"/>
                <a:gd name="T66" fmla="*/ 23 w 190"/>
                <a:gd name="T67" fmla="*/ 13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0" h="210">
                  <a:moveTo>
                    <a:pt x="6" y="65"/>
                  </a:moveTo>
                  <a:cubicBezTo>
                    <a:pt x="10" y="53"/>
                    <a:pt x="16" y="41"/>
                    <a:pt x="24" y="32"/>
                  </a:cubicBezTo>
                  <a:cubicBezTo>
                    <a:pt x="32" y="22"/>
                    <a:pt x="42" y="14"/>
                    <a:pt x="54" y="8"/>
                  </a:cubicBezTo>
                  <a:cubicBezTo>
                    <a:pt x="65" y="3"/>
                    <a:pt x="79" y="0"/>
                    <a:pt x="95" y="0"/>
                  </a:cubicBezTo>
                  <a:cubicBezTo>
                    <a:pt x="111" y="0"/>
                    <a:pt x="125" y="3"/>
                    <a:pt x="137" y="8"/>
                  </a:cubicBezTo>
                  <a:cubicBezTo>
                    <a:pt x="149" y="14"/>
                    <a:pt x="159" y="22"/>
                    <a:pt x="167" y="32"/>
                  </a:cubicBezTo>
                  <a:cubicBezTo>
                    <a:pt x="175" y="41"/>
                    <a:pt x="181" y="53"/>
                    <a:pt x="185" y="65"/>
                  </a:cubicBezTo>
                  <a:cubicBezTo>
                    <a:pt x="189" y="78"/>
                    <a:pt x="190" y="91"/>
                    <a:pt x="190" y="105"/>
                  </a:cubicBezTo>
                  <a:cubicBezTo>
                    <a:pt x="190" y="119"/>
                    <a:pt x="189" y="132"/>
                    <a:pt x="185" y="145"/>
                  </a:cubicBezTo>
                  <a:cubicBezTo>
                    <a:pt x="181" y="158"/>
                    <a:pt x="175" y="169"/>
                    <a:pt x="167" y="179"/>
                  </a:cubicBezTo>
                  <a:cubicBezTo>
                    <a:pt x="159" y="188"/>
                    <a:pt x="149" y="196"/>
                    <a:pt x="137" y="202"/>
                  </a:cubicBezTo>
                  <a:cubicBezTo>
                    <a:pt x="125" y="207"/>
                    <a:pt x="111" y="210"/>
                    <a:pt x="95" y="210"/>
                  </a:cubicBezTo>
                  <a:cubicBezTo>
                    <a:pt x="79" y="210"/>
                    <a:pt x="65" y="207"/>
                    <a:pt x="54" y="202"/>
                  </a:cubicBezTo>
                  <a:cubicBezTo>
                    <a:pt x="42" y="196"/>
                    <a:pt x="32" y="188"/>
                    <a:pt x="24" y="179"/>
                  </a:cubicBezTo>
                  <a:cubicBezTo>
                    <a:pt x="16" y="169"/>
                    <a:pt x="10" y="158"/>
                    <a:pt x="6" y="145"/>
                  </a:cubicBezTo>
                  <a:cubicBezTo>
                    <a:pt x="2" y="132"/>
                    <a:pt x="0" y="119"/>
                    <a:pt x="0" y="105"/>
                  </a:cubicBezTo>
                  <a:cubicBezTo>
                    <a:pt x="0" y="91"/>
                    <a:pt x="2" y="78"/>
                    <a:pt x="6" y="65"/>
                  </a:cubicBezTo>
                  <a:close/>
                  <a:moveTo>
                    <a:pt x="23" y="138"/>
                  </a:moveTo>
                  <a:cubicBezTo>
                    <a:pt x="26" y="148"/>
                    <a:pt x="31" y="158"/>
                    <a:pt x="37" y="166"/>
                  </a:cubicBezTo>
                  <a:cubicBezTo>
                    <a:pt x="43" y="175"/>
                    <a:pt x="51" y="181"/>
                    <a:pt x="61" y="186"/>
                  </a:cubicBezTo>
                  <a:cubicBezTo>
                    <a:pt x="70" y="192"/>
                    <a:pt x="82" y="194"/>
                    <a:pt x="95" y="194"/>
                  </a:cubicBezTo>
                  <a:cubicBezTo>
                    <a:pt x="109" y="194"/>
                    <a:pt x="120" y="192"/>
                    <a:pt x="130" y="186"/>
                  </a:cubicBezTo>
                  <a:cubicBezTo>
                    <a:pt x="139" y="181"/>
                    <a:pt x="147" y="175"/>
                    <a:pt x="153" y="166"/>
                  </a:cubicBezTo>
                  <a:cubicBezTo>
                    <a:pt x="159" y="158"/>
                    <a:pt x="164" y="148"/>
                    <a:pt x="167" y="138"/>
                  </a:cubicBezTo>
                  <a:cubicBezTo>
                    <a:pt x="170" y="127"/>
                    <a:pt x="171" y="116"/>
                    <a:pt x="171" y="105"/>
                  </a:cubicBezTo>
                  <a:cubicBezTo>
                    <a:pt x="171" y="94"/>
                    <a:pt x="170" y="83"/>
                    <a:pt x="167" y="73"/>
                  </a:cubicBezTo>
                  <a:cubicBezTo>
                    <a:pt x="164" y="62"/>
                    <a:pt x="159" y="52"/>
                    <a:pt x="153" y="44"/>
                  </a:cubicBezTo>
                  <a:cubicBezTo>
                    <a:pt x="147" y="36"/>
                    <a:pt x="139" y="29"/>
                    <a:pt x="130" y="24"/>
                  </a:cubicBezTo>
                  <a:cubicBezTo>
                    <a:pt x="120" y="19"/>
                    <a:pt x="109" y="16"/>
                    <a:pt x="95" y="16"/>
                  </a:cubicBezTo>
                  <a:cubicBezTo>
                    <a:pt x="82" y="16"/>
                    <a:pt x="70" y="19"/>
                    <a:pt x="61" y="24"/>
                  </a:cubicBezTo>
                  <a:cubicBezTo>
                    <a:pt x="51" y="29"/>
                    <a:pt x="43" y="36"/>
                    <a:pt x="37" y="44"/>
                  </a:cubicBezTo>
                  <a:cubicBezTo>
                    <a:pt x="31" y="52"/>
                    <a:pt x="26" y="62"/>
                    <a:pt x="23" y="73"/>
                  </a:cubicBezTo>
                  <a:cubicBezTo>
                    <a:pt x="21" y="83"/>
                    <a:pt x="19" y="94"/>
                    <a:pt x="19" y="105"/>
                  </a:cubicBezTo>
                  <a:cubicBezTo>
                    <a:pt x="19" y="116"/>
                    <a:pt x="21" y="127"/>
                    <a:pt x="23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18021301" y="6950075"/>
              <a:ext cx="63500" cy="79375"/>
            </a:xfrm>
            <a:custGeom>
              <a:avLst/>
              <a:gdLst>
                <a:gd name="T0" fmla="*/ 12 w 20"/>
                <a:gd name="T1" fmla="*/ 0 h 25"/>
                <a:gd name="T2" fmla="*/ 15 w 20"/>
                <a:gd name="T3" fmla="*/ 0 h 25"/>
                <a:gd name="T4" fmla="*/ 17 w 20"/>
                <a:gd name="T5" fmla="*/ 1 h 25"/>
                <a:gd name="T6" fmla="*/ 19 w 20"/>
                <a:gd name="T7" fmla="*/ 3 h 25"/>
                <a:gd name="T8" fmla="*/ 20 w 20"/>
                <a:gd name="T9" fmla="*/ 6 h 25"/>
                <a:gd name="T10" fmla="*/ 18 w 20"/>
                <a:gd name="T11" fmla="*/ 10 h 25"/>
                <a:gd name="T12" fmla="*/ 15 w 20"/>
                <a:gd name="T13" fmla="*/ 13 h 25"/>
                <a:gd name="T14" fmla="*/ 15 w 20"/>
                <a:gd name="T15" fmla="*/ 13 h 25"/>
                <a:gd name="T16" fmla="*/ 17 w 20"/>
                <a:gd name="T17" fmla="*/ 13 h 25"/>
                <a:gd name="T18" fmla="*/ 18 w 20"/>
                <a:gd name="T19" fmla="*/ 15 h 25"/>
                <a:gd name="T20" fmla="*/ 19 w 20"/>
                <a:gd name="T21" fmla="*/ 16 h 25"/>
                <a:gd name="T22" fmla="*/ 19 w 20"/>
                <a:gd name="T23" fmla="*/ 19 h 25"/>
                <a:gd name="T24" fmla="*/ 19 w 20"/>
                <a:gd name="T25" fmla="*/ 20 h 25"/>
                <a:gd name="T26" fmla="*/ 19 w 20"/>
                <a:gd name="T27" fmla="*/ 22 h 25"/>
                <a:gd name="T28" fmla="*/ 20 w 20"/>
                <a:gd name="T29" fmla="*/ 24 h 25"/>
                <a:gd name="T30" fmla="*/ 20 w 20"/>
                <a:gd name="T31" fmla="*/ 25 h 25"/>
                <a:gd name="T32" fmla="*/ 18 w 20"/>
                <a:gd name="T33" fmla="*/ 25 h 25"/>
                <a:gd name="T34" fmla="*/ 17 w 20"/>
                <a:gd name="T35" fmla="*/ 24 h 25"/>
                <a:gd name="T36" fmla="*/ 17 w 20"/>
                <a:gd name="T37" fmla="*/ 23 h 25"/>
                <a:gd name="T38" fmla="*/ 17 w 20"/>
                <a:gd name="T39" fmla="*/ 22 h 25"/>
                <a:gd name="T40" fmla="*/ 17 w 20"/>
                <a:gd name="T41" fmla="*/ 21 h 25"/>
                <a:gd name="T42" fmla="*/ 17 w 20"/>
                <a:gd name="T43" fmla="*/ 18 h 25"/>
                <a:gd name="T44" fmla="*/ 16 w 20"/>
                <a:gd name="T45" fmla="*/ 16 h 25"/>
                <a:gd name="T46" fmla="*/ 15 w 20"/>
                <a:gd name="T47" fmla="*/ 14 h 25"/>
                <a:gd name="T48" fmla="*/ 12 w 20"/>
                <a:gd name="T49" fmla="*/ 14 h 25"/>
                <a:gd name="T50" fmla="*/ 3 w 20"/>
                <a:gd name="T51" fmla="*/ 14 h 25"/>
                <a:gd name="T52" fmla="*/ 3 w 20"/>
                <a:gd name="T53" fmla="*/ 25 h 25"/>
                <a:gd name="T54" fmla="*/ 0 w 20"/>
                <a:gd name="T55" fmla="*/ 25 h 25"/>
                <a:gd name="T56" fmla="*/ 0 w 20"/>
                <a:gd name="T57" fmla="*/ 0 h 25"/>
                <a:gd name="T58" fmla="*/ 12 w 20"/>
                <a:gd name="T59" fmla="*/ 0 h 25"/>
                <a:gd name="T60" fmla="*/ 12 w 20"/>
                <a:gd name="T61" fmla="*/ 12 h 25"/>
                <a:gd name="T62" fmla="*/ 14 w 20"/>
                <a:gd name="T63" fmla="*/ 11 h 25"/>
                <a:gd name="T64" fmla="*/ 16 w 20"/>
                <a:gd name="T65" fmla="*/ 10 h 25"/>
                <a:gd name="T66" fmla="*/ 17 w 20"/>
                <a:gd name="T67" fmla="*/ 9 h 25"/>
                <a:gd name="T68" fmla="*/ 17 w 20"/>
                <a:gd name="T69" fmla="*/ 7 h 25"/>
                <a:gd name="T70" fmla="*/ 16 w 20"/>
                <a:gd name="T71" fmla="*/ 3 h 25"/>
                <a:gd name="T72" fmla="*/ 12 w 20"/>
                <a:gd name="T73" fmla="*/ 2 h 25"/>
                <a:gd name="T74" fmla="*/ 3 w 20"/>
                <a:gd name="T75" fmla="*/ 2 h 25"/>
                <a:gd name="T76" fmla="*/ 3 w 20"/>
                <a:gd name="T77" fmla="*/ 12 h 25"/>
                <a:gd name="T78" fmla="*/ 12 w 20"/>
                <a:gd name="T7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" h="25">
                  <a:moveTo>
                    <a:pt x="12" y="0"/>
                  </a:moveTo>
                  <a:cubicBezTo>
                    <a:pt x="13" y="0"/>
                    <a:pt x="14" y="0"/>
                    <a:pt x="15" y="0"/>
                  </a:cubicBezTo>
                  <a:cubicBezTo>
                    <a:pt x="16" y="0"/>
                    <a:pt x="17" y="1"/>
                    <a:pt x="17" y="1"/>
                  </a:cubicBezTo>
                  <a:cubicBezTo>
                    <a:pt x="18" y="2"/>
                    <a:pt x="19" y="2"/>
                    <a:pt x="19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20" y="8"/>
                    <a:pt x="19" y="9"/>
                    <a:pt x="18" y="10"/>
                  </a:cubicBezTo>
                  <a:cubicBezTo>
                    <a:pt x="18" y="12"/>
                    <a:pt x="16" y="12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7" y="14"/>
                    <a:pt x="18" y="14"/>
                    <a:pt x="18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19" y="17"/>
                    <a:pt x="19" y="18"/>
                    <a:pt x="19" y="19"/>
                  </a:cubicBezTo>
                  <a:cubicBezTo>
                    <a:pt x="19" y="19"/>
                    <a:pt x="19" y="19"/>
                    <a:pt x="19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5"/>
                    <a:pt x="20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3"/>
                  </a:cubicBezTo>
                  <a:cubicBezTo>
                    <a:pt x="17" y="23"/>
                    <a:pt x="17" y="22"/>
                    <a:pt x="17" y="22"/>
                  </a:cubicBezTo>
                  <a:cubicBezTo>
                    <a:pt x="17" y="22"/>
                    <a:pt x="17" y="21"/>
                    <a:pt x="17" y="21"/>
                  </a:cubicBezTo>
                  <a:cubicBezTo>
                    <a:pt x="17" y="20"/>
                    <a:pt x="17" y="19"/>
                    <a:pt x="17" y="18"/>
                  </a:cubicBezTo>
                  <a:cubicBezTo>
                    <a:pt x="17" y="18"/>
                    <a:pt x="16" y="17"/>
                    <a:pt x="16" y="16"/>
                  </a:cubicBezTo>
                  <a:cubicBezTo>
                    <a:pt x="16" y="15"/>
                    <a:pt x="15" y="15"/>
                    <a:pt x="15" y="14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0"/>
                  </a:lnTo>
                  <a:close/>
                  <a:moveTo>
                    <a:pt x="12" y="12"/>
                  </a:moveTo>
                  <a:cubicBezTo>
                    <a:pt x="13" y="12"/>
                    <a:pt x="13" y="12"/>
                    <a:pt x="14" y="11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6" y="10"/>
                    <a:pt x="17" y="9"/>
                    <a:pt x="17" y="9"/>
                  </a:cubicBezTo>
                  <a:cubicBezTo>
                    <a:pt x="17" y="8"/>
                    <a:pt x="17" y="8"/>
                    <a:pt x="17" y="7"/>
                  </a:cubicBezTo>
                  <a:cubicBezTo>
                    <a:pt x="17" y="5"/>
                    <a:pt x="17" y="4"/>
                    <a:pt x="16" y="3"/>
                  </a:cubicBezTo>
                  <a:cubicBezTo>
                    <a:pt x="15" y="2"/>
                    <a:pt x="14" y="2"/>
                    <a:pt x="1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2"/>
                    <a:pt x="3" y="12"/>
                    <a:pt x="3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7970501" y="6905625"/>
              <a:ext cx="161925" cy="165100"/>
            </a:xfrm>
            <a:custGeom>
              <a:avLst/>
              <a:gdLst>
                <a:gd name="T0" fmla="*/ 26 w 51"/>
                <a:gd name="T1" fmla="*/ 52 h 52"/>
                <a:gd name="T2" fmla="*/ 0 w 51"/>
                <a:gd name="T3" fmla="*/ 26 h 52"/>
                <a:gd name="T4" fmla="*/ 26 w 51"/>
                <a:gd name="T5" fmla="*/ 0 h 52"/>
                <a:gd name="T6" fmla="*/ 51 w 51"/>
                <a:gd name="T7" fmla="*/ 26 h 52"/>
                <a:gd name="T8" fmla="*/ 26 w 51"/>
                <a:gd name="T9" fmla="*/ 52 h 52"/>
                <a:gd name="T10" fmla="*/ 26 w 51"/>
                <a:gd name="T11" fmla="*/ 2 h 52"/>
                <a:gd name="T12" fmla="*/ 2 w 51"/>
                <a:gd name="T13" fmla="*/ 26 h 52"/>
                <a:gd name="T14" fmla="*/ 26 w 51"/>
                <a:gd name="T15" fmla="*/ 49 h 52"/>
                <a:gd name="T16" fmla="*/ 49 w 51"/>
                <a:gd name="T17" fmla="*/ 26 h 52"/>
                <a:gd name="T18" fmla="*/ 26 w 51"/>
                <a:gd name="T1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lose/>
                  <a:moveTo>
                    <a:pt x="26" y="2"/>
                  </a:moveTo>
                  <a:cubicBezTo>
                    <a:pt x="13" y="2"/>
                    <a:pt x="2" y="13"/>
                    <a:pt x="2" y="26"/>
                  </a:cubicBezTo>
                  <a:cubicBezTo>
                    <a:pt x="2" y="39"/>
                    <a:pt x="13" y="49"/>
                    <a:pt x="26" y="49"/>
                  </a:cubicBezTo>
                  <a:cubicBezTo>
                    <a:pt x="38" y="49"/>
                    <a:pt x="49" y="39"/>
                    <a:pt x="49" y="26"/>
                  </a:cubicBezTo>
                  <a:cubicBezTo>
                    <a:pt x="49" y="13"/>
                    <a:pt x="38" y="2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6916401" y="7502525"/>
              <a:ext cx="1209675" cy="4286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2638085" y="549474"/>
            <a:ext cx="6903136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PRODUCTS AND OPERATIONS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723007"/>
      </p:ext>
    </p:extLst>
  </p:cSld>
  <p:clrMapOvr>
    <a:masterClrMapping/>
  </p:clrMapOvr>
  <p:transition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016B80E8-D03B-47A9-8CD1-806DABDD9200}"/>
              </a:ext>
            </a:extLst>
          </p:cNvPr>
          <p:cNvGrpSpPr/>
          <p:nvPr/>
        </p:nvGrpSpPr>
        <p:grpSpPr>
          <a:xfrm>
            <a:off x="4382725" y="2267315"/>
            <a:ext cx="3424944" cy="3045591"/>
            <a:chOff x="4842951" y="3075449"/>
            <a:chExt cx="2506085" cy="2228508"/>
          </a:xfrm>
        </p:grpSpPr>
        <p:grpSp>
          <p:nvGrpSpPr>
            <p:cNvPr id="14" name="组合 13"/>
            <p:cNvGrpSpPr/>
            <p:nvPr/>
          </p:nvGrpSpPr>
          <p:grpSpPr>
            <a:xfrm>
              <a:off x="4842951" y="3075449"/>
              <a:ext cx="2506085" cy="2228508"/>
              <a:chOff x="3949950" y="1935228"/>
              <a:chExt cx="4292100" cy="3816694"/>
            </a:xfrm>
          </p:grpSpPr>
          <p:sp>
            <p:nvSpPr>
              <p:cNvPr id="22" name="íṡľíḍè-Freeform 45"/>
              <p:cNvSpPr>
                <a:spLocks/>
              </p:cNvSpPr>
              <p:nvPr/>
            </p:nvSpPr>
            <p:spPr bwMode="auto">
              <a:xfrm>
                <a:off x="6856115" y="2914246"/>
                <a:ext cx="639249" cy="929328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lc="http://schemas.openxmlformats.org/drawingml/2006/lockedCanvas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3" name="íṡľíḍè-Freeform 46"/>
              <p:cNvSpPr>
                <a:spLocks/>
              </p:cNvSpPr>
              <p:nvPr/>
            </p:nvSpPr>
            <p:spPr bwMode="auto">
              <a:xfrm>
                <a:off x="6528433" y="4412990"/>
                <a:ext cx="102065" cy="181300"/>
              </a:xfrm>
              <a:custGeom>
                <a:avLst/>
                <a:gdLst>
                  <a:gd name="T0" fmla="*/ 76 w 76"/>
                  <a:gd name="T1" fmla="*/ 0 h 135"/>
                  <a:gd name="T2" fmla="*/ 0 w 76"/>
                  <a:gd name="T3" fmla="*/ 135 h 135"/>
                  <a:gd name="T4" fmla="*/ 76 w 76"/>
                  <a:gd name="T5" fmla="*/ 0 h 135"/>
                  <a:gd name="T6" fmla="*/ 76 w 76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4" name="íṡľíḍè-Freeform 47"/>
              <p:cNvSpPr>
                <a:spLocks/>
              </p:cNvSpPr>
              <p:nvPr/>
            </p:nvSpPr>
            <p:spPr bwMode="auto">
              <a:xfrm>
                <a:off x="6528433" y="4412990"/>
                <a:ext cx="102065" cy="181300"/>
              </a:xfrm>
              <a:custGeom>
                <a:avLst/>
                <a:gdLst>
                  <a:gd name="T0" fmla="*/ 76 w 76"/>
                  <a:gd name="T1" fmla="*/ 0 h 135"/>
                  <a:gd name="T2" fmla="*/ 0 w 76"/>
                  <a:gd name="T3" fmla="*/ 135 h 135"/>
                  <a:gd name="T4" fmla="*/ 76 w 76"/>
                  <a:gd name="T5" fmla="*/ 0 h 135"/>
                  <a:gd name="T6" fmla="*/ 76 w 76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6" y="0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lc="http://schemas.openxmlformats.org/drawingml/2006/lockedCanvas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5" name="íṡľíḍè-Freeform 48"/>
              <p:cNvSpPr>
                <a:spLocks/>
              </p:cNvSpPr>
              <p:nvPr/>
            </p:nvSpPr>
            <p:spPr bwMode="auto">
              <a:xfrm>
                <a:off x="6528433" y="4412990"/>
                <a:ext cx="1071682" cy="181300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lc="http://schemas.openxmlformats.org/drawingml/2006/lockedCanvas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6" name="íṡľíḍè-Freeform 49"/>
              <p:cNvSpPr>
                <a:spLocks/>
              </p:cNvSpPr>
              <p:nvPr/>
            </p:nvSpPr>
            <p:spPr bwMode="auto">
              <a:xfrm>
                <a:off x="5663567" y="4594289"/>
                <a:ext cx="206816" cy="0"/>
              </a:xfrm>
              <a:custGeom>
                <a:avLst/>
                <a:gdLst>
                  <a:gd name="T0" fmla="*/ 154 w 154"/>
                  <a:gd name="T1" fmla="*/ 0 w 154"/>
                  <a:gd name="T2" fmla="*/ 154 w 154"/>
                  <a:gd name="T3" fmla="*/ 154 w 1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4">
                    <a:moveTo>
                      <a:pt x="154" y="0"/>
                    </a:moveTo>
                    <a:lnTo>
                      <a:pt x="0" y="0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7" name="íṡľíḍè-Freeform 50"/>
              <p:cNvSpPr>
                <a:spLocks/>
              </p:cNvSpPr>
              <p:nvPr/>
            </p:nvSpPr>
            <p:spPr bwMode="auto">
              <a:xfrm>
                <a:off x="5663567" y="4594289"/>
                <a:ext cx="206816" cy="0"/>
              </a:xfrm>
              <a:custGeom>
                <a:avLst/>
                <a:gdLst>
                  <a:gd name="T0" fmla="*/ 154 w 154"/>
                  <a:gd name="T1" fmla="*/ 0 w 154"/>
                  <a:gd name="T2" fmla="*/ 154 w 154"/>
                  <a:gd name="T3" fmla="*/ 154 w 1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4">
                    <a:moveTo>
                      <a:pt x="154" y="0"/>
                    </a:moveTo>
                    <a:lnTo>
                      <a:pt x="0" y="0"/>
                    </a:lnTo>
                    <a:lnTo>
                      <a:pt x="154" y="0"/>
                    </a:lnTo>
                    <a:lnTo>
                      <a:pt x="1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lc="http://schemas.openxmlformats.org/drawingml/2006/lockedCanvas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8" name="íṡľíḍè-Freeform 51"/>
              <p:cNvSpPr>
                <a:spLocks/>
              </p:cNvSpPr>
              <p:nvPr/>
            </p:nvSpPr>
            <p:spPr bwMode="auto">
              <a:xfrm>
                <a:off x="5663567" y="4594289"/>
                <a:ext cx="534498" cy="927986"/>
              </a:xfrm>
              <a:custGeom>
                <a:avLst/>
                <a:gdLst>
                  <a:gd name="T0" fmla="*/ 0 w 398"/>
                  <a:gd name="T1" fmla="*/ 0 h 691"/>
                  <a:gd name="T2" fmla="*/ 5 w 398"/>
                  <a:gd name="T3" fmla="*/ 7 h 691"/>
                  <a:gd name="T4" fmla="*/ 398 w 398"/>
                  <a:gd name="T5" fmla="*/ 691 h 691"/>
                  <a:gd name="T6" fmla="*/ 154 w 398"/>
                  <a:gd name="T7" fmla="*/ 0 h 691"/>
                  <a:gd name="T8" fmla="*/ 0 w 398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691">
                    <a:moveTo>
                      <a:pt x="0" y="0"/>
                    </a:moveTo>
                    <a:lnTo>
                      <a:pt x="5" y="7"/>
                    </a:lnTo>
                    <a:lnTo>
                      <a:pt x="398" y="691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lc="http://schemas.openxmlformats.org/drawingml/2006/lockedCanvas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9" name="íṡľíḍè-Freeform 52"/>
              <p:cNvSpPr>
                <a:spLocks/>
              </p:cNvSpPr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00 w 476"/>
                  <a:gd name="T5" fmla="*/ 0 h 691"/>
                  <a:gd name="T6" fmla="*/ 476 w 476"/>
                  <a:gd name="T7" fmla="*/ 132 h 691"/>
                  <a:gd name="T8" fmla="*/ 476 w 476"/>
                  <a:gd name="T9" fmla="*/ 132 h 691"/>
                  <a:gd name="T10" fmla="*/ 400 w 476"/>
                  <a:gd name="T11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00" y="0"/>
                    </a:lnTo>
                    <a:lnTo>
                      <a:pt x="476" y="132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0" name="íṡľíḍè-Freeform 53"/>
              <p:cNvSpPr>
                <a:spLocks/>
              </p:cNvSpPr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00 w 476"/>
                  <a:gd name="T5" fmla="*/ 0 h 691"/>
                  <a:gd name="T6" fmla="*/ 476 w 476"/>
                  <a:gd name="T7" fmla="*/ 132 h 691"/>
                  <a:gd name="T8" fmla="*/ 476 w 476"/>
                  <a:gd name="T9" fmla="*/ 132 h 691"/>
                  <a:gd name="T10" fmla="*/ 400 w 476"/>
                  <a:gd name="T11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00" y="0"/>
                    </a:lnTo>
                    <a:lnTo>
                      <a:pt x="476" y="132"/>
                    </a:lnTo>
                    <a:lnTo>
                      <a:pt x="476" y="132"/>
                    </a:lnTo>
                    <a:lnTo>
                      <a:pt x="4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lc="http://schemas.openxmlformats.org/drawingml/2006/lockedCanvas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" name="íṡľíḍè-Freeform 54"/>
              <p:cNvSpPr>
                <a:spLocks/>
              </p:cNvSpPr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lc="http://schemas.openxmlformats.org/drawingml/2006/lockedCanvas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" name="íṡľíḍè-Freeform 55"/>
              <p:cNvSpPr>
                <a:spLocks/>
              </p:cNvSpPr>
              <p:nvPr/>
            </p:nvSpPr>
            <p:spPr bwMode="auto">
              <a:xfrm>
                <a:off x="5558816" y="3095545"/>
                <a:ext cx="104751" cy="178614"/>
              </a:xfrm>
              <a:custGeom>
                <a:avLst/>
                <a:gdLst>
                  <a:gd name="T0" fmla="*/ 78 w 78"/>
                  <a:gd name="T1" fmla="*/ 0 h 133"/>
                  <a:gd name="T2" fmla="*/ 0 w 78"/>
                  <a:gd name="T3" fmla="*/ 133 h 133"/>
                  <a:gd name="T4" fmla="*/ 0 w 78"/>
                  <a:gd name="T5" fmla="*/ 133 h 133"/>
                  <a:gd name="T6" fmla="*/ 78 w 78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33">
                    <a:moveTo>
                      <a:pt x="78" y="0"/>
                    </a:moveTo>
                    <a:lnTo>
                      <a:pt x="0" y="133"/>
                    </a:lnTo>
                    <a:lnTo>
                      <a:pt x="0" y="13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íṡľíḍè-Freeform 56"/>
              <p:cNvSpPr>
                <a:spLocks/>
              </p:cNvSpPr>
              <p:nvPr/>
            </p:nvSpPr>
            <p:spPr bwMode="auto">
              <a:xfrm>
                <a:off x="5558816" y="3095545"/>
                <a:ext cx="104751" cy="178614"/>
              </a:xfrm>
              <a:custGeom>
                <a:avLst/>
                <a:gdLst>
                  <a:gd name="T0" fmla="*/ 78 w 78"/>
                  <a:gd name="T1" fmla="*/ 0 h 133"/>
                  <a:gd name="T2" fmla="*/ 0 w 78"/>
                  <a:gd name="T3" fmla="*/ 133 h 133"/>
                  <a:gd name="T4" fmla="*/ 0 w 78"/>
                  <a:gd name="T5" fmla="*/ 133 h 133"/>
                  <a:gd name="T6" fmla="*/ 78 w 78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33">
                    <a:moveTo>
                      <a:pt x="78" y="0"/>
                    </a:moveTo>
                    <a:lnTo>
                      <a:pt x="0" y="133"/>
                    </a:lnTo>
                    <a:lnTo>
                      <a:pt x="0" y="133"/>
                    </a:lnTo>
                    <a:lnTo>
                      <a:pt x="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lc="http://schemas.openxmlformats.org/drawingml/2006/lockedCanvas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4" name="îŝḷîḓé-Freeform 57"/>
              <p:cNvSpPr>
                <a:spLocks/>
              </p:cNvSpPr>
              <p:nvPr/>
            </p:nvSpPr>
            <p:spPr bwMode="auto">
              <a:xfrm>
                <a:off x="4589199" y="3095545"/>
                <a:ext cx="1074368" cy="17861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lc="http://schemas.openxmlformats.org/drawingml/2006/lockedCanvas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5" name="îŝḷîḓé-Freeform 58"/>
              <p:cNvSpPr>
                <a:spLocks/>
              </p:cNvSpPr>
              <p:nvPr/>
            </p:nvSpPr>
            <p:spPr bwMode="auto">
              <a:xfrm>
                <a:off x="6321617" y="3095545"/>
                <a:ext cx="206816" cy="0"/>
              </a:xfrm>
              <a:custGeom>
                <a:avLst/>
                <a:gdLst>
                  <a:gd name="T0" fmla="*/ 0 w 154"/>
                  <a:gd name="T1" fmla="*/ 0 w 154"/>
                  <a:gd name="T2" fmla="*/ 154 w 154"/>
                  <a:gd name="T3" fmla="*/ 0 w 1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4">
                    <a:moveTo>
                      <a:pt x="0" y="0"/>
                    </a:moveTo>
                    <a:lnTo>
                      <a:pt x="0" y="0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6" name="îŝḷîḓé-Freeform 59"/>
              <p:cNvSpPr>
                <a:spLocks/>
              </p:cNvSpPr>
              <p:nvPr/>
            </p:nvSpPr>
            <p:spPr bwMode="auto">
              <a:xfrm>
                <a:off x="6321617" y="3095545"/>
                <a:ext cx="206816" cy="0"/>
              </a:xfrm>
              <a:custGeom>
                <a:avLst/>
                <a:gdLst>
                  <a:gd name="T0" fmla="*/ 0 w 154"/>
                  <a:gd name="T1" fmla="*/ 0 w 154"/>
                  <a:gd name="T2" fmla="*/ 154 w 154"/>
                  <a:gd name="T3" fmla="*/ 0 w 1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4">
                    <a:moveTo>
                      <a:pt x="0" y="0"/>
                    </a:moveTo>
                    <a:lnTo>
                      <a:pt x="0" y="0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lc="http://schemas.openxmlformats.org/drawingml/2006/lockedCanvas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7" name="îŝḷîḓé-Freeform 60"/>
              <p:cNvSpPr>
                <a:spLocks/>
              </p:cNvSpPr>
              <p:nvPr/>
            </p:nvSpPr>
            <p:spPr bwMode="auto">
              <a:xfrm>
                <a:off x="5991249" y="2167560"/>
                <a:ext cx="537184" cy="927986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lc="http://schemas.openxmlformats.org/drawingml/2006/lockedCanvas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8" name="îŝḷîḓé-Freeform 61"/>
              <p:cNvSpPr>
                <a:spLocks/>
              </p:cNvSpPr>
              <p:nvPr/>
            </p:nvSpPr>
            <p:spPr bwMode="auto">
              <a:xfrm>
                <a:off x="4182282" y="1935228"/>
                <a:ext cx="2346151" cy="1404736"/>
              </a:xfrm>
              <a:custGeom>
                <a:avLst/>
                <a:gdLst>
                  <a:gd name="T0" fmla="*/ 569 w 738"/>
                  <a:gd name="T1" fmla="*/ 73 h 442"/>
                  <a:gd name="T2" fmla="*/ 438 w 738"/>
                  <a:gd name="T3" fmla="*/ 0 h 442"/>
                  <a:gd name="T4" fmla="*/ 335 w 738"/>
                  <a:gd name="T5" fmla="*/ 0 h 442"/>
                  <a:gd name="T6" fmla="*/ 215 w 738"/>
                  <a:gd name="T7" fmla="*/ 69 h 442"/>
                  <a:gd name="T8" fmla="*/ 0 w 738"/>
                  <a:gd name="T9" fmla="*/ 442 h 442"/>
                  <a:gd name="T10" fmla="*/ 128 w 738"/>
                  <a:gd name="T11" fmla="*/ 365 h 442"/>
                  <a:gd name="T12" fmla="*/ 738 w 738"/>
                  <a:gd name="T13" fmla="*/ 365 h 442"/>
                  <a:gd name="T14" fmla="*/ 569 w 738"/>
                  <a:gd name="T15" fmla="*/ 7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n w="31750">
                <a:solidFill>
                  <a:srgbClr val="1B1B1B"/>
                </a:solidFill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0" name="îŝḷîḓé-Freeform 64"/>
              <p:cNvSpPr>
                <a:spLocks/>
              </p:cNvSpPr>
              <p:nvPr/>
            </p:nvSpPr>
            <p:spPr bwMode="auto">
              <a:xfrm>
                <a:off x="5574932" y="1935228"/>
                <a:ext cx="1999668" cy="1908347"/>
              </a:xfrm>
              <a:custGeom>
                <a:avLst/>
                <a:gdLst>
                  <a:gd name="T0" fmla="*/ 604 w 629"/>
                  <a:gd name="T1" fmla="*/ 308 h 600"/>
                  <a:gd name="T2" fmla="*/ 602 w 629"/>
                  <a:gd name="T3" fmla="*/ 158 h 600"/>
                  <a:gd name="T4" fmla="*/ 550 w 629"/>
                  <a:gd name="T5" fmla="*/ 69 h 600"/>
                  <a:gd name="T6" fmla="*/ 430 w 629"/>
                  <a:gd name="T7" fmla="*/ 0 h 600"/>
                  <a:gd name="T8" fmla="*/ 0 w 629"/>
                  <a:gd name="T9" fmla="*/ 0 h 600"/>
                  <a:gd name="T10" fmla="*/ 131 w 629"/>
                  <a:gd name="T11" fmla="*/ 73 h 600"/>
                  <a:gd name="T12" fmla="*/ 436 w 629"/>
                  <a:gd name="T13" fmla="*/ 600 h 600"/>
                  <a:gd name="T14" fmla="*/ 604 w 629"/>
                  <a:gd name="T15" fmla="*/ 30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n w="31750">
                <a:solidFill>
                  <a:srgbClr val="1B1B1B"/>
                </a:solidFill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2" name="îŝḷîḓé-Freeform 67"/>
              <p:cNvSpPr>
                <a:spLocks/>
              </p:cNvSpPr>
              <p:nvPr/>
            </p:nvSpPr>
            <p:spPr bwMode="auto">
              <a:xfrm>
                <a:off x="6528433" y="2437495"/>
                <a:ext cx="1713617" cy="2156794"/>
              </a:xfrm>
              <a:custGeom>
                <a:avLst/>
                <a:gdLst>
                  <a:gd name="T0" fmla="*/ 337 w 539"/>
                  <a:gd name="T1" fmla="*/ 678 h 678"/>
                  <a:gd name="T2" fmla="*/ 466 w 539"/>
                  <a:gd name="T3" fmla="*/ 600 h 678"/>
                  <a:gd name="T4" fmla="*/ 517 w 539"/>
                  <a:gd name="T5" fmla="*/ 511 h 678"/>
                  <a:gd name="T6" fmla="*/ 517 w 539"/>
                  <a:gd name="T7" fmla="*/ 373 h 678"/>
                  <a:gd name="T8" fmla="*/ 302 w 539"/>
                  <a:gd name="T9" fmla="*/ 0 h 678"/>
                  <a:gd name="T10" fmla="*/ 304 w 539"/>
                  <a:gd name="T11" fmla="*/ 150 h 678"/>
                  <a:gd name="T12" fmla="*/ 0 w 539"/>
                  <a:gd name="T13" fmla="*/ 678 h 678"/>
                  <a:gd name="T14" fmla="*/ 337 w 539"/>
                  <a:gd name="T15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8">
                    <a:moveTo>
                      <a:pt x="337" y="678"/>
                    </a:moveTo>
                    <a:cubicBezTo>
                      <a:pt x="389" y="676"/>
                      <a:pt x="438" y="648"/>
                      <a:pt x="466" y="600"/>
                    </a:cubicBezTo>
                    <a:cubicBezTo>
                      <a:pt x="517" y="511"/>
                      <a:pt x="517" y="511"/>
                      <a:pt x="517" y="511"/>
                    </a:cubicBezTo>
                    <a:cubicBezTo>
                      <a:pt x="539" y="473"/>
                      <a:pt x="539" y="411"/>
                      <a:pt x="517" y="37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29" y="48"/>
                      <a:pt x="328" y="104"/>
                      <a:pt x="304" y="150"/>
                    </a:cubicBezTo>
                    <a:cubicBezTo>
                      <a:pt x="0" y="678"/>
                      <a:pt x="0" y="678"/>
                      <a:pt x="0" y="678"/>
                    </a:cubicBezTo>
                    <a:cubicBezTo>
                      <a:pt x="337" y="678"/>
                      <a:pt x="337" y="678"/>
                      <a:pt x="337" y="678"/>
                    </a:cubicBezTo>
                  </a:path>
                </a:pathLst>
              </a:custGeom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n w="31750">
                <a:solidFill>
                  <a:srgbClr val="1B1B1B"/>
                </a:solidFill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4" name="îŝḷîḓé-Freeform 70"/>
              <p:cNvSpPr>
                <a:spLocks/>
              </p:cNvSpPr>
              <p:nvPr/>
            </p:nvSpPr>
            <p:spPr bwMode="auto">
              <a:xfrm>
                <a:off x="5663567" y="4345842"/>
                <a:ext cx="2346151" cy="1406079"/>
              </a:xfrm>
              <a:custGeom>
                <a:avLst/>
                <a:gdLst>
                  <a:gd name="T0" fmla="*/ 168 w 738"/>
                  <a:gd name="T1" fmla="*/ 370 h 442"/>
                  <a:gd name="T2" fmla="*/ 300 w 738"/>
                  <a:gd name="T3" fmla="*/ 442 h 442"/>
                  <a:gd name="T4" fmla="*/ 402 w 738"/>
                  <a:gd name="T5" fmla="*/ 442 h 442"/>
                  <a:gd name="T6" fmla="*/ 522 w 738"/>
                  <a:gd name="T7" fmla="*/ 373 h 442"/>
                  <a:gd name="T8" fmla="*/ 738 w 738"/>
                  <a:gd name="T9" fmla="*/ 0 h 442"/>
                  <a:gd name="T10" fmla="*/ 609 w 738"/>
                  <a:gd name="T11" fmla="*/ 78 h 442"/>
                  <a:gd name="T12" fmla="*/ 0 w 738"/>
                  <a:gd name="T13" fmla="*/ 78 h 442"/>
                  <a:gd name="T14" fmla="*/ 168 w 738"/>
                  <a:gd name="T15" fmla="*/ 37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168" y="370"/>
                    </a:moveTo>
                    <a:cubicBezTo>
                      <a:pt x="196" y="413"/>
                      <a:pt x="244" y="442"/>
                      <a:pt x="300" y="442"/>
                    </a:cubicBezTo>
                    <a:cubicBezTo>
                      <a:pt x="402" y="442"/>
                      <a:pt x="402" y="442"/>
                      <a:pt x="402" y="442"/>
                    </a:cubicBezTo>
                    <a:cubicBezTo>
                      <a:pt x="446" y="442"/>
                      <a:pt x="500" y="411"/>
                      <a:pt x="522" y="373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10" y="48"/>
                      <a:pt x="661" y="76"/>
                      <a:pt x="60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68" y="370"/>
                      <a:pt x="168" y="370"/>
                      <a:pt x="168" y="370"/>
                    </a:cubicBezTo>
                  </a:path>
                </a:pathLst>
              </a:custGeom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n w="31750">
                <a:solidFill>
                  <a:srgbClr val="1B1B1B"/>
                </a:solidFill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6" name="îŝḷîḓé-Freeform 73"/>
              <p:cNvSpPr>
                <a:spLocks/>
              </p:cNvSpPr>
              <p:nvPr/>
            </p:nvSpPr>
            <p:spPr bwMode="auto">
              <a:xfrm>
                <a:off x="4614716" y="3843575"/>
                <a:ext cx="2002354" cy="1908347"/>
              </a:xfrm>
              <a:custGeom>
                <a:avLst/>
                <a:gdLst>
                  <a:gd name="T0" fmla="*/ 25 w 630"/>
                  <a:gd name="T1" fmla="*/ 292 h 600"/>
                  <a:gd name="T2" fmla="*/ 28 w 630"/>
                  <a:gd name="T3" fmla="*/ 442 h 600"/>
                  <a:gd name="T4" fmla="*/ 79 w 630"/>
                  <a:gd name="T5" fmla="*/ 531 h 600"/>
                  <a:gd name="T6" fmla="*/ 199 w 630"/>
                  <a:gd name="T7" fmla="*/ 600 h 600"/>
                  <a:gd name="T8" fmla="*/ 630 w 630"/>
                  <a:gd name="T9" fmla="*/ 600 h 600"/>
                  <a:gd name="T10" fmla="*/ 498 w 630"/>
                  <a:gd name="T11" fmla="*/ 528 h 600"/>
                  <a:gd name="T12" fmla="*/ 194 w 630"/>
                  <a:gd name="T13" fmla="*/ 0 h 600"/>
                  <a:gd name="T14" fmla="*/ 25 w 630"/>
                  <a:gd name="T15" fmla="*/ 29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n w="31750">
                <a:solidFill>
                  <a:srgbClr val="1B1B1B"/>
                </a:solidFill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8" name="îŝḷîḓé-Freeform 76"/>
              <p:cNvSpPr>
                <a:spLocks/>
              </p:cNvSpPr>
              <p:nvPr/>
            </p:nvSpPr>
            <p:spPr bwMode="auto">
              <a:xfrm>
                <a:off x="3949950" y="3095545"/>
                <a:ext cx="1713617" cy="2152765"/>
              </a:xfrm>
              <a:custGeom>
                <a:avLst/>
                <a:gdLst>
                  <a:gd name="T0" fmla="*/ 201 w 539"/>
                  <a:gd name="T1" fmla="*/ 0 h 677"/>
                  <a:gd name="T2" fmla="*/ 73 w 539"/>
                  <a:gd name="T3" fmla="*/ 77 h 677"/>
                  <a:gd name="T4" fmla="*/ 22 w 539"/>
                  <a:gd name="T5" fmla="*/ 166 h 677"/>
                  <a:gd name="T6" fmla="*/ 22 w 539"/>
                  <a:gd name="T7" fmla="*/ 304 h 677"/>
                  <a:gd name="T8" fmla="*/ 237 w 539"/>
                  <a:gd name="T9" fmla="*/ 677 h 677"/>
                  <a:gd name="T10" fmla="*/ 234 w 539"/>
                  <a:gd name="T11" fmla="*/ 527 h 677"/>
                  <a:gd name="T12" fmla="*/ 539 w 539"/>
                  <a:gd name="T13" fmla="*/ 0 h 677"/>
                  <a:gd name="T14" fmla="*/ 201 w 539"/>
                  <a:gd name="T15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n w="31750">
                <a:solidFill>
                  <a:srgbClr val="1B1B1B"/>
                </a:solidFill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5" name="îŝḷîḓé-Freeform 428"/>
            <p:cNvSpPr>
              <a:spLocks/>
            </p:cNvSpPr>
            <p:nvPr/>
          </p:nvSpPr>
          <p:spPr bwMode="auto">
            <a:xfrm>
              <a:off x="6401802" y="3335059"/>
              <a:ext cx="222047" cy="213872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vert="horz" wrap="square" lIns="182808" tIns="91404" rIns="182808" bIns="91404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86"/>
              <a:endParaRPr lang="en-US" sz="7197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îŝḷîḓé-Freeform 396"/>
            <p:cNvSpPr>
              <a:spLocks noEditPoints="1"/>
            </p:cNvSpPr>
            <p:nvPr/>
          </p:nvSpPr>
          <p:spPr bwMode="auto">
            <a:xfrm>
              <a:off x="6417426" y="4859059"/>
              <a:ext cx="222047" cy="213872"/>
            </a:xfrm>
            <a:custGeom>
              <a:avLst/>
              <a:gdLst>
                <a:gd name="connsiteX0" fmla="*/ 304701 w 609473"/>
                <a:gd name="connsiteY0" fmla="*/ 381618 h 587034"/>
                <a:gd name="connsiteX1" fmla="*/ 325879 w 609473"/>
                <a:gd name="connsiteY1" fmla="*/ 394101 h 587034"/>
                <a:gd name="connsiteX2" fmla="*/ 309542 w 609473"/>
                <a:gd name="connsiteY2" fmla="*/ 410914 h 587034"/>
                <a:gd name="connsiteX3" fmla="*/ 331022 w 609473"/>
                <a:gd name="connsiteY3" fmla="*/ 433867 h 587034"/>
                <a:gd name="connsiteX4" fmla="*/ 312466 w 609473"/>
                <a:gd name="connsiteY4" fmla="*/ 468800 h 587034"/>
                <a:gd name="connsiteX5" fmla="*/ 294112 w 609473"/>
                <a:gd name="connsiteY5" fmla="*/ 468096 h 587034"/>
                <a:gd name="connsiteX6" fmla="*/ 278380 w 609473"/>
                <a:gd name="connsiteY6" fmla="*/ 432055 h 587034"/>
                <a:gd name="connsiteX7" fmla="*/ 299861 w 609473"/>
                <a:gd name="connsiteY7" fmla="*/ 410612 h 587034"/>
                <a:gd name="connsiteX8" fmla="*/ 284028 w 609473"/>
                <a:gd name="connsiteY8" fmla="*/ 393397 h 587034"/>
                <a:gd name="connsiteX9" fmla="*/ 224835 w 609473"/>
                <a:gd name="connsiteY9" fmla="*/ 380559 h 587034"/>
                <a:gd name="connsiteX10" fmla="*/ 283211 w 609473"/>
                <a:gd name="connsiteY10" fmla="*/ 483344 h 587034"/>
                <a:gd name="connsiteX11" fmla="*/ 305190 w 609473"/>
                <a:gd name="connsiteY11" fmla="*/ 499753 h 587034"/>
                <a:gd name="connsiteX12" fmla="*/ 327069 w 609473"/>
                <a:gd name="connsiteY12" fmla="*/ 483646 h 587034"/>
                <a:gd name="connsiteX13" fmla="*/ 387865 w 609473"/>
                <a:gd name="connsiteY13" fmla="*/ 380861 h 587034"/>
                <a:gd name="connsiteX14" fmla="*/ 498972 w 609473"/>
                <a:gd name="connsiteY14" fmla="*/ 386700 h 587034"/>
                <a:gd name="connsiteX15" fmla="*/ 581344 w 609473"/>
                <a:gd name="connsiteY15" fmla="*/ 414485 h 587034"/>
                <a:gd name="connsiteX16" fmla="*/ 609473 w 609473"/>
                <a:gd name="connsiteY16" fmla="*/ 494820 h 587034"/>
                <a:gd name="connsiteX17" fmla="*/ 609473 w 609473"/>
                <a:gd name="connsiteY17" fmla="*/ 529048 h 587034"/>
                <a:gd name="connsiteX18" fmla="*/ 551399 w 609473"/>
                <a:gd name="connsiteY18" fmla="*/ 587034 h 587034"/>
                <a:gd name="connsiteX19" fmla="*/ 58074 w 609473"/>
                <a:gd name="connsiteY19" fmla="*/ 587034 h 587034"/>
                <a:gd name="connsiteX20" fmla="*/ 0 w 609473"/>
                <a:gd name="connsiteY20" fmla="*/ 529048 h 587034"/>
                <a:gd name="connsiteX21" fmla="*/ 0 w 609473"/>
                <a:gd name="connsiteY21" fmla="*/ 494820 h 587034"/>
                <a:gd name="connsiteX22" fmla="*/ 28129 w 609473"/>
                <a:gd name="connsiteY22" fmla="*/ 414485 h 587034"/>
                <a:gd name="connsiteX23" fmla="*/ 110501 w 609473"/>
                <a:gd name="connsiteY23" fmla="*/ 386700 h 587034"/>
                <a:gd name="connsiteX24" fmla="*/ 316407 w 609473"/>
                <a:gd name="connsiteY24" fmla="*/ 206077 h 587034"/>
                <a:gd name="connsiteX25" fmla="*/ 316407 w 609473"/>
                <a:gd name="connsiteY25" fmla="*/ 272924 h 587034"/>
                <a:gd name="connsiteX26" fmla="*/ 335965 w 609473"/>
                <a:gd name="connsiteY26" fmla="*/ 266783 h 587034"/>
                <a:gd name="connsiteX27" fmla="*/ 346551 w 609473"/>
                <a:gd name="connsiteY27" fmla="*/ 239602 h 587034"/>
                <a:gd name="connsiteX28" fmla="*/ 336570 w 609473"/>
                <a:gd name="connsiteY28" fmla="*/ 216346 h 587034"/>
                <a:gd name="connsiteX29" fmla="*/ 316407 w 609473"/>
                <a:gd name="connsiteY29" fmla="*/ 206077 h 587034"/>
                <a:gd name="connsiteX30" fmla="*/ 299872 w 609473"/>
                <a:gd name="connsiteY30" fmla="*/ 94230 h 587034"/>
                <a:gd name="connsiteX31" fmla="*/ 277793 w 609473"/>
                <a:gd name="connsiteY31" fmla="*/ 102183 h 587034"/>
                <a:gd name="connsiteX32" fmla="*/ 270534 w 609473"/>
                <a:gd name="connsiteY32" fmla="*/ 122922 h 587034"/>
                <a:gd name="connsiteX33" fmla="*/ 281322 w 609473"/>
                <a:gd name="connsiteY33" fmla="*/ 145674 h 587034"/>
                <a:gd name="connsiteX34" fmla="*/ 299872 w 609473"/>
                <a:gd name="connsiteY34" fmla="*/ 154231 h 587034"/>
                <a:gd name="connsiteX35" fmla="*/ 316407 w 609473"/>
                <a:gd name="connsiteY35" fmla="*/ 42585 h 587034"/>
                <a:gd name="connsiteX36" fmla="*/ 316407 w 609473"/>
                <a:gd name="connsiteY36" fmla="*/ 56478 h 587034"/>
                <a:gd name="connsiteX37" fmla="*/ 360061 w 609473"/>
                <a:gd name="connsiteY37" fmla="*/ 70169 h 587034"/>
                <a:gd name="connsiteX38" fmla="*/ 389904 w 609473"/>
                <a:gd name="connsiteY38" fmla="*/ 129465 h 587034"/>
                <a:gd name="connsiteX39" fmla="*/ 344837 w 609473"/>
                <a:gd name="connsiteY39" fmla="*/ 129465 h 587034"/>
                <a:gd name="connsiteX40" fmla="*/ 339797 w 609473"/>
                <a:gd name="connsiteY40" fmla="*/ 107217 h 587034"/>
                <a:gd name="connsiteX41" fmla="*/ 316407 w 609473"/>
                <a:gd name="connsiteY41" fmla="*/ 93928 h 587034"/>
                <a:gd name="connsiteX42" fmla="*/ 316407 w 609473"/>
                <a:gd name="connsiteY42" fmla="*/ 159063 h 587034"/>
                <a:gd name="connsiteX43" fmla="*/ 371050 w 609473"/>
                <a:gd name="connsiteY43" fmla="*/ 183829 h 587034"/>
                <a:gd name="connsiteX44" fmla="*/ 394037 w 609473"/>
                <a:gd name="connsiteY44" fmla="*/ 234467 h 587034"/>
                <a:gd name="connsiteX45" fmla="*/ 362380 w 609473"/>
                <a:gd name="connsiteY45" fmla="*/ 297086 h 587034"/>
                <a:gd name="connsiteX46" fmla="*/ 316407 w 609473"/>
                <a:gd name="connsiteY46" fmla="*/ 311079 h 587034"/>
                <a:gd name="connsiteX47" fmla="*/ 316407 w 609473"/>
                <a:gd name="connsiteY47" fmla="*/ 318328 h 587034"/>
                <a:gd name="connsiteX48" fmla="*/ 445959 w 609473"/>
                <a:gd name="connsiteY48" fmla="*/ 180507 h 587034"/>
                <a:gd name="connsiteX49" fmla="*/ 316407 w 609473"/>
                <a:gd name="connsiteY49" fmla="*/ 42585 h 587034"/>
                <a:gd name="connsiteX50" fmla="*/ 299872 w 609473"/>
                <a:gd name="connsiteY50" fmla="*/ 42484 h 587034"/>
                <a:gd name="connsiteX51" fmla="*/ 168808 w 609473"/>
                <a:gd name="connsiteY51" fmla="*/ 180507 h 587034"/>
                <a:gd name="connsiteX52" fmla="*/ 299872 w 609473"/>
                <a:gd name="connsiteY52" fmla="*/ 318428 h 587034"/>
                <a:gd name="connsiteX53" fmla="*/ 299872 w 609473"/>
                <a:gd name="connsiteY53" fmla="*/ 311381 h 587034"/>
                <a:gd name="connsiteX54" fmla="*/ 249564 w 609473"/>
                <a:gd name="connsiteY54" fmla="*/ 296683 h 587034"/>
                <a:gd name="connsiteX55" fmla="*/ 220729 w 609473"/>
                <a:gd name="connsiteY55" fmla="*/ 229635 h 587034"/>
                <a:gd name="connsiteX56" fmla="*/ 266904 w 609473"/>
                <a:gd name="connsiteY56" fmla="*/ 229635 h 587034"/>
                <a:gd name="connsiteX57" fmla="*/ 273659 w 609473"/>
                <a:gd name="connsiteY57" fmla="*/ 258528 h 587034"/>
                <a:gd name="connsiteX58" fmla="*/ 299872 w 609473"/>
                <a:gd name="connsiteY58" fmla="*/ 273428 h 587034"/>
                <a:gd name="connsiteX59" fmla="*/ 299872 w 609473"/>
                <a:gd name="connsiteY59" fmla="*/ 200440 h 587034"/>
                <a:gd name="connsiteX60" fmla="*/ 285959 w 609473"/>
                <a:gd name="connsiteY60" fmla="*/ 196312 h 587034"/>
                <a:gd name="connsiteX61" fmla="*/ 239784 w 609473"/>
                <a:gd name="connsiteY61" fmla="*/ 169634 h 587034"/>
                <a:gd name="connsiteX62" fmla="*/ 226375 w 609473"/>
                <a:gd name="connsiteY62" fmla="*/ 128459 h 587034"/>
                <a:gd name="connsiteX63" fmla="*/ 231618 w 609473"/>
                <a:gd name="connsiteY63" fmla="*/ 99566 h 587034"/>
                <a:gd name="connsiteX64" fmla="*/ 246237 w 609473"/>
                <a:gd name="connsiteY64" fmla="*/ 77115 h 587034"/>
                <a:gd name="connsiteX65" fmla="*/ 273256 w 609473"/>
                <a:gd name="connsiteY65" fmla="*/ 60404 h 587034"/>
                <a:gd name="connsiteX66" fmla="*/ 299872 w 609473"/>
                <a:gd name="connsiteY66" fmla="*/ 56075 h 587034"/>
                <a:gd name="connsiteX67" fmla="*/ 307333 w 609473"/>
                <a:gd name="connsiteY67" fmla="*/ 0 h 587034"/>
                <a:gd name="connsiteX68" fmla="*/ 488101 w 609473"/>
                <a:gd name="connsiteY68" fmla="*/ 180507 h 587034"/>
                <a:gd name="connsiteX69" fmla="*/ 307333 w 609473"/>
                <a:gd name="connsiteY69" fmla="*/ 361013 h 587034"/>
                <a:gd name="connsiteX70" fmla="*/ 126665 w 609473"/>
                <a:gd name="connsiteY70" fmla="*/ 180507 h 587034"/>
                <a:gd name="connsiteX71" fmla="*/ 307333 w 609473"/>
                <a:gd name="connsiteY71" fmla="*/ 0 h 58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9473" h="587034">
                  <a:moveTo>
                    <a:pt x="304701" y="381618"/>
                  </a:moveTo>
                  <a:lnTo>
                    <a:pt x="325879" y="394101"/>
                  </a:lnTo>
                  <a:lnTo>
                    <a:pt x="309542" y="410914"/>
                  </a:lnTo>
                  <a:lnTo>
                    <a:pt x="331022" y="433867"/>
                  </a:lnTo>
                  <a:lnTo>
                    <a:pt x="312466" y="468800"/>
                  </a:lnTo>
                  <a:cubicBezTo>
                    <a:pt x="307021" y="479069"/>
                    <a:pt x="298751" y="478767"/>
                    <a:pt x="294112" y="468096"/>
                  </a:cubicBezTo>
                  <a:lnTo>
                    <a:pt x="278380" y="432055"/>
                  </a:lnTo>
                  <a:lnTo>
                    <a:pt x="299861" y="410612"/>
                  </a:lnTo>
                  <a:lnTo>
                    <a:pt x="284028" y="393397"/>
                  </a:lnTo>
                  <a:close/>
                  <a:moveTo>
                    <a:pt x="224835" y="380559"/>
                  </a:moveTo>
                  <a:lnTo>
                    <a:pt x="283211" y="483344"/>
                  </a:lnTo>
                  <a:cubicBezTo>
                    <a:pt x="289260" y="493914"/>
                    <a:pt x="297024" y="499753"/>
                    <a:pt x="305190" y="499753"/>
                  </a:cubicBezTo>
                  <a:cubicBezTo>
                    <a:pt x="313155" y="499753"/>
                    <a:pt x="320919" y="494015"/>
                    <a:pt x="327069" y="483646"/>
                  </a:cubicBezTo>
                  <a:lnTo>
                    <a:pt x="387865" y="380861"/>
                  </a:lnTo>
                  <a:lnTo>
                    <a:pt x="498972" y="386700"/>
                  </a:lnTo>
                  <a:cubicBezTo>
                    <a:pt x="529521" y="388311"/>
                    <a:pt x="565716" y="400492"/>
                    <a:pt x="581344" y="414485"/>
                  </a:cubicBezTo>
                  <a:cubicBezTo>
                    <a:pt x="597072" y="428679"/>
                    <a:pt x="609473" y="464015"/>
                    <a:pt x="609473" y="494820"/>
                  </a:cubicBezTo>
                  <a:lnTo>
                    <a:pt x="609473" y="529048"/>
                  </a:lnTo>
                  <a:cubicBezTo>
                    <a:pt x="609473" y="561061"/>
                    <a:pt x="583360" y="587034"/>
                    <a:pt x="551399" y="587034"/>
                  </a:cubicBezTo>
                  <a:lnTo>
                    <a:pt x="58074" y="587034"/>
                  </a:lnTo>
                  <a:cubicBezTo>
                    <a:pt x="26012" y="587034"/>
                    <a:pt x="0" y="561061"/>
                    <a:pt x="0" y="529048"/>
                  </a:cubicBezTo>
                  <a:lnTo>
                    <a:pt x="0" y="494820"/>
                  </a:lnTo>
                  <a:cubicBezTo>
                    <a:pt x="0" y="464015"/>
                    <a:pt x="12401" y="428679"/>
                    <a:pt x="28129" y="414485"/>
                  </a:cubicBezTo>
                  <a:cubicBezTo>
                    <a:pt x="43757" y="400492"/>
                    <a:pt x="79851" y="388311"/>
                    <a:pt x="110501" y="386700"/>
                  </a:cubicBezTo>
                  <a:close/>
                  <a:moveTo>
                    <a:pt x="316407" y="206077"/>
                  </a:moveTo>
                  <a:lnTo>
                    <a:pt x="316407" y="272924"/>
                  </a:lnTo>
                  <a:cubicBezTo>
                    <a:pt x="325379" y="271817"/>
                    <a:pt x="331832" y="269703"/>
                    <a:pt x="335965" y="266783"/>
                  </a:cubicBezTo>
                  <a:cubicBezTo>
                    <a:pt x="343023" y="261548"/>
                    <a:pt x="346551" y="252488"/>
                    <a:pt x="346551" y="239602"/>
                  </a:cubicBezTo>
                  <a:cubicBezTo>
                    <a:pt x="346551" y="229736"/>
                    <a:pt x="343224" y="222084"/>
                    <a:pt x="336570" y="216346"/>
                  </a:cubicBezTo>
                  <a:cubicBezTo>
                    <a:pt x="332638" y="213024"/>
                    <a:pt x="325884" y="209601"/>
                    <a:pt x="316407" y="206077"/>
                  </a:cubicBezTo>
                  <a:close/>
                  <a:moveTo>
                    <a:pt x="299872" y="94230"/>
                  </a:moveTo>
                  <a:cubicBezTo>
                    <a:pt x="289891" y="94431"/>
                    <a:pt x="282531" y="97149"/>
                    <a:pt x="277793" y="102183"/>
                  </a:cubicBezTo>
                  <a:cubicBezTo>
                    <a:pt x="272954" y="107317"/>
                    <a:pt x="270534" y="114163"/>
                    <a:pt x="270534" y="122922"/>
                  </a:cubicBezTo>
                  <a:cubicBezTo>
                    <a:pt x="270534" y="132586"/>
                    <a:pt x="274163" y="140137"/>
                    <a:pt x="281322" y="145674"/>
                  </a:cubicBezTo>
                  <a:cubicBezTo>
                    <a:pt x="285354" y="148795"/>
                    <a:pt x="291504" y="151613"/>
                    <a:pt x="299872" y="154231"/>
                  </a:cubicBezTo>
                  <a:close/>
                  <a:moveTo>
                    <a:pt x="316407" y="42585"/>
                  </a:moveTo>
                  <a:lnTo>
                    <a:pt x="316407" y="56478"/>
                  </a:lnTo>
                  <a:cubicBezTo>
                    <a:pt x="334957" y="57887"/>
                    <a:pt x="349576" y="62518"/>
                    <a:pt x="360061" y="70169"/>
                  </a:cubicBezTo>
                  <a:cubicBezTo>
                    <a:pt x="379318" y="82350"/>
                    <a:pt x="389198" y="102082"/>
                    <a:pt x="389904" y="129465"/>
                  </a:cubicBezTo>
                  <a:lnTo>
                    <a:pt x="344837" y="129465"/>
                  </a:lnTo>
                  <a:cubicBezTo>
                    <a:pt x="344031" y="119297"/>
                    <a:pt x="342317" y="111948"/>
                    <a:pt x="339797" y="107217"/>
                  </a:cubicBezTo>
                  <a:cubicBezTo>
                    <a:pt x="335562" y="99163"/>
                    <a:pt x="327698" y="94733"/>
                    <a:pt x="316407" y="93928"/>
                  </a:cubicBezTo>
                  <a:lnTo>
                    <a:pt x="316407" y="159063"/>
                  </a:lnTo>
                  <a:cubicBezTo>
                    <a:pt x="343527" y="168426"/>
                    <a:pt x="361674" y="176681"/>
                    <a:pt x="371050" y="183829"/>
                  </a:cubicBezTo>
                  <a:cubicBezTo>
                    <a:pt x="386375" y="195809"/>
                    <a:pt x="394037" y="212722"/>
                    <a:pt x="394037" y="234467"/>
                  </a:cubicBezTo>
                  <a:cubicBezTo>
                    <a:pt x="394037" y="263159"/>
                    <a:pt x="383451" y="284099"/>
                    <a:pt x="362380" y="297086"/>
                  </a:cubicBezTo>
                  <a:cubicBezTo>
                    <a:pt x="349475" y="305039"/>
                    <a:pt x="334151" y="309670"/>
                    <a:pt x="316407" y="311079"/>
                  </a:cubicBezTo>
                  <a:lnTo>
                    <a:pt x="316407" y="318328"/>
                  </a:lnTo>
                  <a:cubicBezTo>
                    <a:pt x="388593" y="313697"/>
                    <a:pt x="445959" y="253696"/>
                    <a:pt x="445959" y="180507"/>
                  </a:cubicBezTo>
                  <a:cubicBezTo>
                    <a:pt x="445959" y="107217"/>
                    <a:pt x="388593" y="47316"/>
                    <a:pt x="316407" y="42585"/>
                  </a:cubicBezTo>
                  <a:close/>
                  <a:moveTo>
                    <a:pt x="299872" y="42484"/>
                  </a:moveTo>
                  <a:cubicBezTo>
                    <a:pt x="226980" y="46410"/>
                    <a:pt x="168808" y="106713"/>
                    <a:pt x="168808" y="180507"/>
                  </a:cubicBezTo>
                  <a:cubicBezTo>
                    <a:pt x="168808" y="254199"/>
                    <a:pt x="226980" y="314502"/>
                    <a:pt x="299872" y="318428"/>
                  </a:cubicBezTo>
                  <a:lnTo>
                    <a:pt x="299872" y="311381"/>
                  </a:lnTo>
                  <a:cubicBezTo>
                    <a:pt x="277390" y="308864"/>
                    <a:pt x="260553" y="303931"/>
                    <a:pt x="249564" y="296683"/>
                  </a:cubicBezTo>
                  <a:cubicBezTo>
                    <a:pt x="230005" y="283596"/>
                    <a:pt x="220427" y="261246"/>
                    <a:pt x="220729" y="229635"/>
                  </a:cubicBezTo>
                  <a:lnTo>
                    <a:pt x="266904" y="229635"/>
                  </a:lnTo>
                  <a:cubicBezTo>
                    <a:pt x="268518" y="244031"/>
                    <a:pt x="270736" y="253696"/>
                    <a:pt x="273659" y="258528"/>
                  </a:cubicBezTo>
                  <a:cubicBezTo>
                    <a:pt x="278095" y="266179"/>
                    <a:pt x="286867" y="271112"/>
                    <a:pt x="299872" y="273428"/>
                  </a:cubicBezTo>
                  <a:lnTo>
                    <a:pt x="299872" y="200440"/>
                  </a:lnTo>
                  <a:lnTo>
                    <a:pt x="285959" y="196312"/>
                  </a:lnTo>
                  <a:cubicBezTo>
                    <a:pt x="264182" y="189970"/>
                    <a:pt x="248757" y="181010"/>
                    <a:pt x="239784" y="169634"/>
                  </a:cubicBezTo>
                  <a:cubicBezTo>
                    <a:pt x="230811" y="158258"/>
                    <a:pt x="226375" y="144466"/>
                    <a:pt x="226375" y="128459"/>
                  </a:cubicBezTo>
                  <a:cubicBezTo>
                    <a:pt x="226375" y="117787"/>
                    <a:pt x="228089" y="108223"/>
                    <a:pt x="231618" y="99566"/>
                  </a:cubicBezTo>
                  <a:cubicBezTo>
                    <a:pt x="235046" y="90908"/>
                    <a:pt x="239986" y="83357"/>
                    <a:pt x="246237" y="77115"/>
                  </a:cubicBezTo>
                  <a:cubicBezTo>
                    <a:pt x="254302" y="69062"/>
                    <a:pt x="263376" y="63424"/>
                    <a:pt x="273256" y="60404"/>
                  </a:cubicBezTo>
                  <a:cubicBezTo>
                    <a:pt x="279406" y="58390"/>
                    <a:pt x="288177" y="56981"/>
                    <a:pt x="299872" y="56075"/>
                  </a:cubicBezTo>
                  <a:close/>
                  <a:moveTo>
                    <a:pt x="307333" y="0"/>
                  </a:moveTo>
                  <a:cubicBezTo>
                    <a:pt x="407043" y="0"/>
                    <a:pt x="488101" y="80941"/>
                    <a:pt x="488101" y="180507"/>
                  </a:cubicBezTo>
                  <a:cubicBezTo>
                    <a:pt x="488101" y="279971"/>
                    <a:pt x="407043" y="361013"/>
                    <a:pt x="307333" y="361013"/>
                  </a:cubicBezTo>
                  <a:cubicBezTo>
                    <a:pt x="207724" y="361013"/>
                    <a:pt x="126665" y="279971"/>
                    <a:pt x="126665" y="180507"/>
                  </a:cubicBezTo>
                  <a:cubicBezTo>
                    <a:pt x="126665" y="80941"/>
                    <a:pt x="207724" y="0"/>
                    <a:pt x="3073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vert="horz" wrap="square" lIns="182808" tIns="91404" rIns="182808" bIns="91404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86"/>
              <a:endParaRPr lang="en-US" sz="7197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7" name="îŝḷîḓé-Freeform 70"/>
            <p:cNvSpPr>
              <a:spLocks noEditPoints="1"/>
            </p:cNvSpPr>
            <p:nvPr/>
          </p:nvSpPr>
          <p:spPr bwMode="auto">
            <a:xfrm>
              <a:off x="5580626" y="3332833"/>
              <a:ext cx="222047" cy="213872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vert="horz" wrap="square" lIns="287963" tIns="91404" rIns="182808" bIns="91404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160">
                <a:lnSpc>
                  <a:spcPct val="150000"/>
                </a:lnSpc>
              </a:pPr>
              <a:endParaRPr lang="en-GB" sz="3599" kern="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îŝḷîḓé-university7"/>
            <p:cNvSpPr>
              <a:spLocks/>
            </p:cNvSpPr>
            <p:nvPr/>
          </p:nvSpPr>
          <p:spPr bwMode="auto">
            <a:xfrm>
              <a:off x="5121185" y="4053263"/>
              <a:ext cx="222047" cy="213872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86"/>
              <a:endParaRPr lang="zh-CN" altLang="en-US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9" name="îŝḷîḓé-AutoShape 75"/>
            <p:cNvSpPr>
              <a:spLocks/>
            </p:cNvSpPr>
            <p:nvPr/>
          </p:nvSpPr>
          <p:spPr bwMode="auto">
            <a:xfrm>
              <a:off x="6813384" y="4053263"/>
              <a:ext cx="222047" cy="213872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ffectLst/>
          </p:spPr>
          <p:txBody>
            <a:bodyPr lIns="121872" tIns="121872" rIns="121872" bIns="121872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8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sz="6397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îŝḷîḓé-cloud-computing_117325"/>
            <p:cNvSpPr>
              <a:spLocks/>
            </p:cNvSpPr>
            <p:nvPr/>
          </p:nvSpPr>
          <p:spPr bwMode="auto">
            <a:xfrm>
              <a:off x="5585346" y="4859059"/>
              <a:ext cx="222047" cy="213872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81459" h="580542">
                  <a:moveTo>
                    <a:pt x="213875" y="146706"/>
                  </a:moveTo>
                  <a:cubicBezTo>
                    <a:pt x="227226" y="146706"/>
                    <a:pt x="238084" y="157547"/>
                    <a:pt x="238084" y="171055"/>
                  </a:cubicBezTo>
                  <a:cubicBezTo>
                    <a:pt x="238084" y="184562"/>
                    <a:pt x="227226" y="195493"/>
                    <a:pt x="213875" y="195493"/>
                  </a:cubicBezTo>
                  <a:cubicBezTo>
                    <a:pt x="161630" y="195493"/>
                    <a:pt x="118998" y="238236"/>
                    <a:pt x="118998" y="290755"/>
                  </a:cubicBezTo>
                  <a:cubicBezTo>
                    <a:pt x="118998" y="300086"/>
                    <a:pt x="120422" y="309328"/>
                    <a:pt x="123092" y="318214"/>
                  </a:cubicBezTo>
                  <a:cubicBezTo>
                    <a:pt x="126741" y="330300"/>
                    <a:pt x="120422" y="343274"/>
                    <a:pt x="108673" y="347895"/>
                  </a:cubicBezTo>
                  <a:cubicBezTo>
                    <a:pt x="72182" y="362291"/>
                    <a:pt x="48507" y="397126"/>
                    <a:pt x="48507" y="436582"/>
                  </a:cubicBezTo>
                  <a:cubicBezTo>
                    <a:pt x="48507" y="489101"/>
                    <a:pt x="91050" y="531844"/>
                    <a:pt x="143384" y="531844"/>
                  </a:cubicBezTo>
                  <a:lnTo>
                    <a:pt x="438164" y="531844"/>
                  </a:lnTo>
                  <a:cubicBezTo>
                    <a:pt x="490320" y="531844"/>
                    <a:pt x="532952" y="489101"/>
                    <a:pt x="532952" y="436582"/>
                  </a:cubicBezTo>
                  <a:cubicBezTo>
                    <a:pt x="532952" y="408678"/>
                    <a:pt x="520759" y="382108"/>
                    <a:pt x="499398" y="363979"/>
                  </a:cubicBezTo>
                  <a:cubicBezTo>
                    <a:pt x="494147" y="359625"/>
                    <a:pt x="491032" y="353049"/>
                    <a:pt x="490854" y="346207"/>
                  </a:cubicBezTo>
                  <a:cubicBezTo>
                    <a:pt x="489252" y="294399"/>
                    <a:pt x="447598" y="253876"/>
                    <a:pt x="395976" y="253876"/>
                  </a:cubicBezTo>
                  <a:cubicBezTo>
                    <a:pt x="382625" y="253876"/>
                    <a:pt x="371767" y="243035"/>
                    <a:pt x="371767" y="229528"/>
                  </a:cubicBezTo>
                  <a:cubicBezTo>
                    <a:pt x="371767" y="216020"/>
                    <a:pt x="382625" y="205090"/>
                    <a:pt x="395976" y="205090"/>
                  </a:cubicBezTo>
                  <a:cubicBezTo>
                    <a:pt x="433535" y="205090"/>
                    <a:pt x="468959" y="219575"/>
                    <a:pt x="495927" y="245879"/>
                  </a:cubicBezTo>
                  <a:cubicBezTo>
                    <a:pt x="520225" y="269517"/>
                    <a:pt x="535177" y="300441"/>
                    <a:pt x="538648" y="334032"/>
                  </a:cubicBezTo>
                  <a:cubicBezTo>
                    <a:pt x="565972" y="361047"/>
                    <a:pt x="581459" y="397748"/>
                    <a:pt x="581459" y="436582"/>
                  </a:cubicBezTo>
                  <a:cubicBezTo>
                    <a:pt x="581459" y="516026"/>
                    <a:pt x="517199" y="580542"/>
                    <a:pt x="438164" y="580542"/>
                  </a:cubicBezTo>
                  <a:lnTo>
                    <a:pt x="143384" y="580542"/>
                  </a:lnTo>
                  <a:cubicBezTo>
                    <a:pt x="64349" y="580542"/>
                    <a:pt x="0" y="516026"/>
                    <a:pt x="0" y="436582"/>
                  </a:cubicBezTo>
                  <a:cubicBezTo>
                    <a:pt x="0" y="407079"/>
                    <a:pt x="8811" y="378820"/>
                    <a:pt x="25544" y="354471"/>
                  </a:cubicBezTo>
                  <a:cubicBezTo>
                    <a:pt x="37737" y="336698"/>
                    <a:pt x="53669" y="322124"/>
                    <a:pt x="72004" y="311638"/>
                  </a:cubicBezTo>
                  <a:cubicBezTo>
                    <a:pt x="70936" y="304618"/>
                    <a:pt x="70491" y="297598"/>
                    <a:pt x="70491" y="290666"/>
                  </a:cubicBezTo>
                  <a:cubicBezTo>
                    <a:pt x="70491" y="211222"/>
                    <a:pt x="134840" y="146706"/>
                    <a:pt x="213875" y="146706"/>
                  </a:cubicBezTo>
                  <a:close/>
                  <a:moveTo>
                    <a:pt x="301555" y="0"/>
                  </a:moveTo>
                  <a:cubicBezTo>
                    <a:pt x="314815" y="0"/>
                    <a:pt x="325673" y="10930"/>
                    <a:pt x="325673" y="24259"/>
                  </a:cubicBezTo>
                  <a:lnTo>
                    <a:pt x="325673" y="369392"/>
                  </a:lnTo>
                  <a:lnTo>
                    <a:pt x="379960" y="313055"/>
                  </a:lnTo>
                  <a:cubicBezTo>
                    <a:pt x="389215" y="303458"/>
                    <a:pt x="404433" y="303191"/>
                    <a:pt x="414045" y="312522"/>
                  </a:cubicBezTo>
                  <a:cubicBezTo>
                    <a:pt x="423567" y="321763"/>
                    <a:pt x="423745" y="337225"/>
                    <a:pt x="414490" y="346822"/>
                  </a:cubicBezTo>
                  <a:lnTo>
                    <a:pt x="318642" y="446079"/>
                  </a:lnTo>
                  <a:cubicBezTo>
                    <a:pt x="314103" y="450788"/>
                    <a:pt x="307874" y="453454"/>
                    <a:pt x="301288" y="453454"/>
                  </a:cubicBezTo>
                  <a:cubicBezTo>
                    <a:pt x="294791" y="453454"/>
                    <a:pt x="288473" y="450788"/>
                    <a:pt x="284023" y="446079"/>
                  </a:cubicBezTo>
                  <a:lnTo>
                    <a:pt x="188086" y="346822"/>
                  </a:lnTo>
                  <a:cubicBezTo>
                    <a:pt x="178742" y="337225"/>
                    <a:pt x="179009" y="321941"/>
                    <a:pt x="188620" y="312522"/>
                  </a:cubicBezTo>
                  <a:cubicBezTo>
                    <a:pt x="198054" y="303191"/>
                    <a:pt x="213361" y="303458"/>
                    <a:pt x="222617" y="313055"/>
                  </a:cubicBezTo>
                  <a:lnTo>
                    <a:pt x="277437" y="369392"/>
                  </a:lnTo>
                  <a:lnTo>
                    <a:pt x="277437" y="24259"/>
                  </a:lnTo>
                  <a:cubicBezTo>
                    <a:pt x="277437" y="10930"/>
                    <a:pt x="288295" y="0"/>
                    <a:pt x="301555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/>
            <a:lstStyle/>
            <a:p>
              <a:pPr defTabSz="914309"/>
              <a:endParaRPr lang="zh-CN" altLang="en-US"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226453" y="2505796"/>
            <a:ext cx="2208408" cy="886882"/>
            <a:chOff x="7885240" y="3464575"/>
            <a:chExt cx="2208696" cy="886998"/>
          </a:xfrm>
        </p:grpSpPr>
        <p:sp>
          <p:nvSpPr>
            <p:cNvPr id="66" name="矩形 65"/>
            <p:cNvSpPr/>
            <p:nvPr/>
          </p:nvSpPr>
          <p:spPr>
            <a:xfrm>
              <a:off x="7885240" y="3747033"/>
              <a:ext cx="2208695" cy="6045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4309">
                <a:lnSpc>
                  <a:spcPct val="125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043384" y="346457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4309">
                <a:lnSpc>
                  <a:spcPct val="120000"/>
                </a:lnSpc>
              </a:pPr>
              <a:r>
                <a:rPr lang="en-US" altLang="zh-CN" sz="16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226453" y="4064801"/>
            <a:ext cx="2208408" cy="886882"/>
            <a:chOff x="7885240" y="3464575"/>
            <a:chExt cx="2208696" cy="886998"/>
          </a:xfrm>
        </p:grpSpPr>
        <p:sp>
          <p:nvSpPr>
            <p:cNvPr id="69" name="矩形 68"/>
            <p:cNvSpPr/>
            <p:nvPr/>
          </p:nvSpPr>
          <p:spPr>
            <a:xfrm>
              <a:off x="7885240" y="3747033"/>
              <a:ext cx="2208695" cy="6045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4309">
                <a:lnSpc>
                  <a:spcPct val="125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8043384" y="346457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4309">
                <a:lnSpc>
                  <a:spcPct val="120000"/>
                </a:lnSpc>
              </a:pPr>
              <a:r>
                <a:rPr lang="en-US" altLang="zh-CN" sz="16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770063" y="2505796"/>
            <a:ext cx="2208407" cy="886882"/>
            <a:chOff x="7885240" y="3464575"/>
            <a:chExt cx="2208695" cy="886998"/>
          </a:xfrm>
        </p:grpSpPr>
        <p:sp>
          <p:nvSpPr>
            <p:cNvPr id="72" name="矩形 71"/>
            <p:cNvSpPr/>
            <p:nvPr/>
          </p:nvSpPr>
          <p:spPr>
            <a:xfrm>
              <a:off x="7885240" y="3747033"/>
              <a:ext cx="2208695" cy="6045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5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7885240" y="346457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0000"/>
                </a:lnSpc>
              </a:pPr>
              <a:r>
                <a:rPr lang="en-US" altLang="zh-CN" sz="16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770063" y="4064801"/>
            <a:ext cx="2208407" cy="886882"/>
            <a:chOff x="7885240" y="3464575"/>
            <a:chExt cx="2208695" cy="886998"/>
          </a:xfrm>
        </p:grpSpPr>
        <p:sp>
          <p:nvSpPr>
            <p:cNvPr id="75" name="矩形 74"/>
            <p:cNvSpPr/>
            <p:nvPr/>
          </p:nvSpPr>
          <p:spPr>
            <a:xfrm>
              <a:off x="7885240" y="3747033"/>
              <a:ext cx="2208695" cy="6045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5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7885240" y="346457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0000"/>
                </a:lnSpc>
              </a:pPr>
              <a:r>
                <a:rPr lang="en-US" altLang="zh-CN" sz="16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2723026" y="525710"/>
            <a:ext cx="6480720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PRODUCTS AND OPERATIONS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15107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5376" y="1862709"/>
            <a:ext cx="4139661" cy="2771592"/>
            <a:chOff x="1016000" y="2468563"/>
            <a:chExt cx="2870200" cy="2771954"/>
          </a:xfrm>
        </p:grpSpPr>
        <p:sp>
          <p:nvSpPr>
            <p:cNvPr id="3" name="矩形 2"/>
            <p:cNvSpPr/>
            <p:nvPr/>
          </p:nvSpPr>
          <p:spPr>
            <a:xfrm>
              <a:off x="1016000" y="3738563"/>
              <a:ext cx="2870200" cy="15019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4000" b="1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DEVELOPMENT PROSPECT</a:t>
              </a:r>
              <a:endParaRPr lang="zh-CN" altLang="en-US" sz="40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16000" y="2468563"/>
              <a:ext cx="2870200" cy="14338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7999" b="1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04</a:t>
              </a:r>
              <a:endParaRPr lang="zh-CN" altLang="en-US" sz="7999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568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752002" y="2229800"/>
            <a:ext cx="4686408" cy="3120620"/>
            <a:chOff x="3152460" y="1829297"/>
            <a:chExt cx="5887079" cy="3920132"/>
          </a:xfrm>
        </p:grpSpPr>
        <p:sp>
          <p:nvSpPr>
            <p:cNvPr id="3" name="六边形 2"/>
            <p:cNvSpPr/>
            <p:nvPr/>
          </p:nvSpPr>
          <p:spPr>
            <a:xfrm>
              <a:off x="3152460" y="1829297"/>
              <a:ext cx="2229479" cy="1921966"/>
            </a:xfrm>
            <a:prstGeom prst="hexagon">
              <a:avLst/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六边形 3"/>
            <p:cNvSpPr/>
            <p:nvPr/>
          </p:nvSpPr>
          <p:spPr>
            <a:xfrm>
              <a:off x="6810060" y="1829297"/>
              <a:ext cx="2229479" cy="1921966"/>
            </a:xfrm>
            <a:prstGeom prst="hexagon">
              <a:avLst/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六边形 4"/>
            <p:cNvSpPr/>
            <p:nvPr/>
          </p:nvSpPr>
          <p:spPr>
            <a:xfrm>
              <a:off x="3152460" y="3827463"/>
              <a:ext cx="2229479" cy="1921966"/>
            </a:xfrm>
            <a:prstGeom prst="hexagon">
              <a:avLst/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" name="六边形 5"/>
            <p:cNvSpPr/>
            <p:nvPr/>
          </p:nvSpPr>
          <p:spPr>
            <a:xfrm>
              <a:off x="6810060" y="3827463"/>
              <a:ext cx="2229479" cy="1921966"/>
            </a:xfrm>
            <a:prstGeom prst="hexagon">
              <a:avLst/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2" r="11342"/>
          <a:stretch>
            <a:fillRect/>
          </a:stretch>
        </p:blipFill>
        <p:spPr/>
      </p:pic>
      <p:sp>
        <p:nvSpPr>
          <p:cNvPr id="29" name="椭圆 12"/>
          <p:cNvSpPr/>
          <p:nvPr/>
        </p:nvSpPr>
        <p:spPr>
          <a:xfrm>
            <a:off x="4250587" y="2636195"/>
            <a:ext cx="777605" cy="717192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rgbClr val="1B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/>
            <a:endParaRPr lang="zh-CN" altLang="en-US"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1" name="椭圆 13"/>
          <p:cNvSpPr/>
          <p:nvPr/>
        </p:nvSpPr>
        <p:spPr>
          <a:xfrm>
            <a:off x="7162219" y="2611489"/>
            <a:ext cx="777605" cy="766603"/>
          </a:xfrm>
          <a:custGeom>
            <a:avLst/>
            <a:gdLst>
              <a:gd name="connsiteX0" fmla="*/ 481576 w 607554"/>
              <a:gd name="connsiteY0" fmla="*/ 446886 h 598959"/>
              <a:gd name="connsiteX1" fmla="*/ 481576 w 607554"/>
              <a:gd name="connsiteY1" fmla="*/ 503769 h 598959"/>
              <a:gd name="connsiteX2" fmla="*/ 519134 w 607554"/>
              <a:gd name="connsiteY2" fmla="*/ 503769 h 598959"/>
              <a:gd name="connsiteX3" fmla="*/ 519134 w 607554"/>
              <a:gd name="connsiteY3" fmla="*/ 446886 h 598959"/>
              <a:gd name="connsiteX4" fmla="*/ 481576 w 607554"/>
              <a:gd name="connsiteY4" fmla="*/ 270994 h 598959"/>
              <a:gd name="connsiteX5" fmla="*/ 481576 w 607554"/>
              <a:gd name="connsiteY5" fmla="*/ 327877 h 598959"/>
              <a:gd name="connsiteX6" fmla="*/ 519134 w 607554"/>
              <a:gd name="connsiteY6" fmla="*/ 327877 h 598959"/>
              <a:gd name="connsiteX7" fmla="*/ 519134 w 607554"/>
              <a:gd name="connsiteY7" fmla="*/ 270994 h 598959"/>
              <a:gd name="connsiteX8" fmla="*/ 195909 w 607554"/>
              <a:gd name="connsiteY8" fmla="*/ 265961 h 598959"/>
              <a:gd name="connsiteX9" fmla="*/ 358877 w 607554"/>
              <a:gd name="connsiteY9" fmla="*/ 265961 h 598959"/>
              <a:gd name="connsiteX10" fmla="*/ 378725 w 607554"/>
              <a:gd name="connsiteY10" fmla="*/ 285870 h 598959"/>
              <a:gd name="connsiteX11" fmla="*/ 358877 w 607554"/>
              <a:gd name="connsiteY11" fmla="*/ 305689 h 598959"/>
              <a:gd name="connsiteX12" fmla="*/ 195909 w 607554"/>
              <a:gd name="connsiteY12" fmla="*/ 305689 h 598959"/>
              <a:gd name="connsiteX13" fmla="*/ 176061 w 607554"/>
              <a:gd name="connsiteY13" fmla="*/ 285870 h 598959"/>
              <a:gd name="connsiteX14" fmla="*/ 195909 w 607554"/>
              <a:gd name="connsiteY14" fmla="*/ 265961 h 598959"/>
              <a:gd name="connsiteX15" fmla="*/ 195909 w 607554"/>
              <a:gd name="connsiteY15" fmla="*/ 169145 h 598959"/>
              <a:gd name="connsiteX16" fmla="*/ 358877 w 607554"/>
              <a:gd name="connsiteY16" fmla="*/ 169145 h 598959"/>
              <a:gd name="connsiteX17" fmla="*/ 378725 w 607554"/>
              <a:gd name="connsiteY17" fmla="*/ 189053 h 598959"/>
              <a:gd name="connsiteX18" fmla="*/ 358877 w 607554"/>
              <a:gd name="connsiteY18" fmla="*/ 208873 h 598959"/>
              <a:gd name="connsiteX19" fmla="*/ 195909 w 607554"/>
              <a:gd name="connsiteY19" fmla="*/ 208873 h 598959"/>
              <a:gd name="connsiteX20" fmla="*/ 176061 w 607554"/>
              <a:gd name="connsiteY20" fmla="*/ 189053 h 598959"/>
              <a:gd name="connsiteX21" fmla="*/ 195909 w 607554"/>
              <a:gd name="connsiteY21" fmla="*/ 169145 h 598959"/>
              <a:gd name="connsiteX22" fmla="*/ 481576 w 607554"/>
              <a:gd name="connsiteY22" fmla="*/ 95190 h 598959"/>
              <a:gd name="connsiteX23" fmla="*/ 481576 w 607554"/>
              <a:gd name="connsiteY23" fmla="*/ 152073 h 598959"/>
              <a:gd name="connsiteX24" fmla="*/ 552954 w 607554"/>
              <a:gd name="connsiteY24" fmla="*/ 152073 h 598959"/>
              <a:gd name="connsiteX25" fmla="*/ 565858 w 607554"/>
              <a:gd name="connsiteY25" fmla="*/ 123631 h 598959"/>
              <a:gd name="connsiteX26" fmla="*/ 552954 w 607554"/>
              <a:gd name="connsiteY26" fmla="*/ 95190 h 598959"/>
              <a:gd name="connsiteX27" fmla="*/ 118547 w 607554"/>
              <a:gd name="connsiteY27" fmla="*/ 39640 h 598959"/>
              <a:gd name="connsiteX28" fmla="*/ 118547 w 607554"/>
              <a:gd name="connsiteY28" fmla="*/ 559230 h 598959"/>
              <a:gd name="connsiteX29" fmla="*/ 441793 w 607554"/>
              <a:gd name="connsiteY29" fmla="*/ 559230 h 598959"/>
              <a:gd name="connsiteX30" fmla="*/ 441793 w 607554"/>
              <a:gd name="connsiteY30" fmla="*/ 39640 h 598959"/>
              <a:gd name="connsiteX31" fmla="*/ 39783 w 607554"/>
              <a:gd name="connsiteY31" fmla="*/ 39640 h 598959"/>
              <a:gd name="connsiteX32" fmla="*/ 39783 w 607554"/>
              <a:gd name="connsiteY32" fmla="*/ 559230 h 598959"/>
              <a:gd name="connsiteX33" fmla="*/ 78764 w 607554"/>
              <a:gd name="connsiteY33" fmla="*/ 559230 h 598959"/>
              <a:gd name="connsiteX34" fmla="*/ 78764 w 607554"/>
              <a:gd name="connsiteY34" fmla="*/ 39640 h 598959"/>
              <a:gd name="connsiteX35" fmla="*/ 19847 w 607554"/>
              <a:gd name="connsiteY35" fmla="*/ 0 h 598959"/>
              <a:gd name="connsiteX36" fmla="*/ 461729 w 607554"/>
              <a:gd name="connsiteY36" fmla="*/ 0 h 598959"/>
              <a:gd name="connsiteX37" fmla="*/ 481576 w 607554"/>
              <a:gd name="connsiteY37" fmla="*/ 19820 h 598959"/>
              <a:gd name="connsiteX38" fmla="*/ 481576 w 607554"/>
              <a:gd name="connsiteY38" fmla="*/ 55461 h 598959"/>
              <a:gd name="connsiteX39" fmla="*/ 565769 w 607554"/>
              <a:gd name="connsiteY39" fmla="*/ 55461 h 598959"/>
              <a:gd name="connsiteX40" fmla="*/ 583836 w 607554"/>
              <a:gd name="connsiteY40" fmla="*/ 67104 h 598959"/>
              <a:gd name="connsiteX41" fmla="*/ 605819 w 607554"/>
              <a:gd name="connsiteY41" fmla="*/ 115454 h 598959"/>
              <a:gd name="connsiteX42" fmla="*/ 605819 w 607554"/>
              <a:gd name="connsiteY42" fmla="*/ 131808 h 598959"/>
              <a:gd name="connsiteX43" fmla="*/ 583836 w 607554"/>
              <a:gd name="connsiteY43" fmla="*/ 180159 h 598959"/>
              <a:gd name="connsiteX44" fmla="*/ 565769 w 607554"/>
              <a:gd name="connsiteY44" fmla="*/ 191802 h 598959"/>
              <a:gd name="connsiteX45" fmla="*/ 481576 w 607554"/>
              <a:gd name="connsiteY45" fmla="*/ 191802 h 598959"/>
              <a:gd name="connsiteX46" fmla="*/ 481576 w 607554"/>
              <a:gd name="connsiteY46" fmla="*/ 231264 h 598959"/>
              <a:gd name="connsiteX47" fmla="*/ 539070 w 607554"/>
              <a:gd name="connsiteY47" fmla="*/ 231264 h 598959"/>
              <a:gd name="connsiteX48" fmla="*/ 558916 w 607554"/>
              <a:gd name="connsiteY48" fmla="*/ 251173 h 598959"/>
              <a:gd name="connsiteX49" fmla="*/ 558916 w 607554"/>
              <a:gd name="connsiteY49" fmla="*/ 347786 h 598959"/>
              <a:gd name="connsiteX50" fmla="*/ 539070 w 607554"/>
              <a:gd name="connsiteY50" fmla="*/ 367606 h 598959"/>
              <a:gd name="connsiteX51" fmla="*/ 481576 w 607554"/>
              <a:gd name="connsiteY51" fmla="*/ 367606 h 598959"/>
              <a:gd name="connsiteX52" fmla="*/ 481576 w 607554"/>
              <a:gd name="connsiteY52" fmla="*/ 407157 h 598959"/>
              <a:gd name="connsiteX53" fmla="*/ 539070 w 607554"/>
              <a:gd name="connsiteY53" fmla="*/ 407157 h 598959"/>
              <a:gd name="connsiteX54" fmla="*/ 558916 w 607554"/>
              <a:gd name="connsiteY54" fmla="*/ 426977 h 598959"/>
              <a:gd name="connsiteX55" fmla="*/ 558916 w 607554"/>
              <a:gd name="connsiteY55" fmla="*/ 523589 h 598959"/>
              <a:gd name="connsiteX56" fmla="*/ 539070 w 607554"/>
              <a:gd name="connsiteY56" fmla="*/ 543498 h 598959"/>
              <a:gd name="connsiteX57" fmla="*/ 481576 w 607554"/>
              <a:gd name="connsiteY57" fmla="*/ 543498 h 598959"/>
              <a:gd name="connsiteX58" fmla="*/ 481576 w 607554"/>
              <a:gd name="connsiteY58" fmla="*/ 579139 h 598959"/>
              <a:gd name="connsiteX59" fmla="*/ 461729 w 607554"/>
              <a:gd name="connsiteY59" fmla="*/ 598959 h 598959"/>
              <a:gd name="connsiteX60" fmla="*/ 19847 w 607554"/>
              <a:gd name="connsiteY60" fmla="*/ 598959 h 598959"/>
              <a:gd name="connsiteX61" fmla="*/ 0 w 607554"/>
              <a:gd name="connsiteY61" fmla="*/ 579139 h 598959"/>
              <a:gd name="connsiteX62" fmla="*/ 0 w 607554"/>
              <a:gd name="connsiteY62" fmla="*/ 19820 h 598959"/>
              <a:gd name="connsiteX63" fmla="*/ 19847 w 607554"/>
              <a:gd name="connsiteY63" fmla="*/ 0 h 59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7554" h="598959">
                <a:moveTo>
                  <a:pt x="481576" y="446886"/>
                </a:moveTo>
                <a:lnTo>
                  <a:pt x="481576" y="503769"/>
                </a:lnTo>
                <a:lnTo>
                  <a:pt x="519134" y="503769"/>
                </a:lnTo>
                <a:lnTo>
                  <a:pt x="519134" y="446886"/>
                </a:lnTo>
                <a:close/>
                <a:moveTo>
                  <a:pt x="481576" y="270994"/>
                </a:moveTo>
                <a:lnTo>
                  <a:pt x="481576" y="327877"/>
                </a:lnTo>
                <a:lnTo>
                  <a:pt x="519134" y="327877"/>
                </a:lnTo>
                <a:lnTo>
                  <a:pt x="519134" y="270994"/>
                </a:lnTo>
                <a:close/>
                <a:moveTo>
                  <a:pt x="195909" y="265961"/>
                </a:moveTo>
                <a:lnTo>
                  <a:pt x="358877" y="265961"/>
                </a:lnTo>
                <a:cubicBezTo>
                  <a:pt x="369825" y="265961"/>
                  <a:pt x="378725" y="274849"/>
                  <a:pt x="378725" y="285870"/>
                </a:cubicBezTo>
                <a:cubicBezTo>
                  <a:pt x="378725" y="296801"/>
                  <a:pt x="369825" y="305689"/>
                  <a:pt x="358877" y="305689"/>
                </a:cubicBezTo>
                <a:lnTo>
                  <a:pt x="195909" y="305689"/>
                </a:lnTo>
                <a:cubicBezTo>
                  <a:pt x="184962" y="305689"/>
                  <a:pt x="176061" y="296801"/>
                  <a:pt x="176061" y="285870"/>
                </a:cubicBezTo>
                <a:cubicBezTo>
                  <a:pt x="176061" y="274849"/>
                  <a:pt x="184962" y="265961"/>
                  <a:pt x="195909" y="265961"/>
                </a:cubicBezTo>
                <a:close/>
                <a:moveTo>
                  <a:pt x="195909" y="169145"/>
                </a:moveTo>
                <a:lnTo>
                  <a:pt x="358877" y="169145"/>
                </a:lnTo>
                <a:cubicBezTo>
                  <a:pt x="369825" y="169145"/>
                  <a:pt x="378725" y="178033"/>
                  <a:pt x="378725" y="189053"/>
                </a:cubicBezTo>
                <a:cubicBezTo>
                  <a:pt x="378725" y="199985"/>
                  <a:pt x="369825" y="208873"/>
                  <a:pt x="358877" y="208873"/>
                </a:cubicBezTo>
                <a:lnTo>
                  <a:pt x="195909" y="208873"/>
                </a:lnTo>
                <a:cubicBezTo>
                  <a:pt x="184962" y="208873"/>
                  <a:pt x="176061" y="199985"/>
                  <a:pt x="176061" y="189053"/>
                </a:cubicBezTo>
                <a:cubicBezTo>
                  <a:pt x="176061" y="178033"/>
                  <a:pt x="184962" y="169145"/>
                  <a:pt x="195909" y="169145"/>
                </a:cubicBezTo>
                <a:close/>
                <a:moveTo>
                  <a:pt x="481576" y="95190"/>
                </a:moveTo>
                <a:lnTo>
                  <a:pt x="481576" y="152073"/>
                </a:lnTo>
                <a:lnTo>
                  <a:pt x="552954" y="152073"/>
                </a:lnTo>
                <a:lnTo>
                  <a:pt x="565858" y="123631"/>
                </a:lnTo>
                <a:lnTo>
                  <a:pt x="552954" y="95190"/>
                </a:lnTo>
                <a:close/>
                <a:moveTo>
                  <a:pt x="118547" y="39640"/>
                </a:moveTo>
                <a:lnTo>
                  <a:pt x="118547" y="559230"/>
                </a:lnTo>
                <a:lnTo>
                  <a:pt x="441793" y="559230"/>
                </a:lnTo>
                <a:lnTo>
                  <a:pt x="441793" y="39640"/>
                </a:lnTo>
                <a:close/>
                <a:moveTo>
                  <a:pt x="39783" y="39640"/>
                </a:moveTo>
                <a:lnTo>
                  <a:pt x="39783" y="559230"/>
                </a:lnTo>
                <a:lnTo>
                  <a:pt x="78764" y="559230"/>
                </a:lnTo>
                <a:lnTo>
                  <a:pt x="78764" y="39640"/>
                </a:lnTo>
                <a:close/>
                <a:moveTo>
                  <a:pt x="19847" y="0"/>
                </a:moveTo>
                <a:lnTo>
                  <a:pt x="461729" y="0"/>
                </a:lnTo>
                <a:cubicBezTo>
                  <a:pt x="472676" y="0"/>
                  <a:pt x="481576" y="8888"/>
                  <a:pt x="481576" y="19820"/>
                </a:cubicBezTo>
                <a:lnTo>
                  <a:pt x="481576" y="55461"/>
                </a:lnTo>
                <a:lnTo>
                  <a:pt x="565769" y="55461"/>
                </a:lnTo>
                <a:cubicBezTo>
                  <a:pt x="573512" y="55461"/>
                  <a:pt x="580632" y="59994"/>
                  <a:pt x="583836" y="67104"/>
                </a:cubicBezTo>
                <a:lnTo>
                  <a:pt x="605819" y="115454"/>
                </a:lnTo>
                <a:cubicBezTo>
                  <a:pt x="608133" y="120609"/>
                  <a:pt x="608133" y="126653"/>
                  <a:pt x="605819" y="131808"/>
                </a:cubicBezTo>
                <a:lnTo>
                  <a:pt x="583836" y="180159"/>
                </a:lnTo>
                <a:cubicBezTo>
                  <a:pt x="580632" y="187269"/>
                  <a:pt x="573512" y="191802"/>
                  <a:pt x="565769" y="191802"/>
                </a:cubicBezTo>
                <a:lnTo>
                  <a:pt x="481576" y="191802"/>
                </a:lnTo>
                <a:lnTo>
                  <a:pt x="481576" y="231264"/>
                </a:lnTo>
                <a:lnTo>
                  <a:pt x="539070" y="231264"/>
                </a:lnTo>
                <a:cubicBezTo>
                  <a:pt x="550017" y="231264"/>
                  <a:pt x="558916" y="240152"/>
                  <a:pt x="558916" y="251173"/>
                </a:cubicBezTo>
                <a:lnTo>
                  <a:pt x="558916" y="347786"/>
                </a:lnTo>
                <a:cubicBezTo>
                  <a:pt x="558916" y="358718"/>
                  <a:pt x="550017" y="367606"/>
                  <a:pt x="539070" y="367606"/>
                </a:cubicBezTo>
                <a:lnTo>
                  <a:pt x="481576" y="367606"/>
                </a:lnTo>
                <a:lnTo>
                  <a:pt x="481576" y="407157"/>
                </a:lnTo>
                <a:lnTo>
                  <a:pt x="539070" y="407157"/>
                </a:lnTo>
                <a:cubicBezTo>
                  <a:pt x="550017" y="407157"/>
                  <a:pt x="558916" y="416045"/>
                  <a:pt x="558916" y="426977"/>
                </a:cubicBezTo>
                <a:lnTo>
                  <a:pt x="558916" y="523589"/>
                </a:lnTo>
                <a:cubicBezTo>
                  <a:pt x="558916" y="534610"/>
                  <a:pt x="550017" y="543498"/>
                  <a:pt x="539070" y="543498"/>
                </a:cubicBezTo>
                <a:lnTo>
                  <a:pt x="481576" y="543498"/>
                </a:lnTo>
                <a:lnTo>
                  <a:pt x="481576" y="579139"/>
                </a:lnTo>
                <a:cubicBezTo>
                  <a:pt x="481576" y="590071"/>
                  <a:pt x="472676" y="598959"/>
                  <a:pt x="461729" y="598959"/>
                </a:cubicBezTo>
                <a:lnTo>
                  <a:pt x="19847" y="598959"/>
                </a:lnTo>
                <a:cubicBezTo>
                  <a:pt x="8900" y="598959"/>
                  <a:pt x="0" y="590071"/>
                  <a:pt x="0" y="579139"/>
                </a:cubicBezTo>
                <a:lnTo>
                  <a:pt x="0" y="19820"/>
                </a:lnTo>
                <a:cubicBezTo>
                  <a:pt x="0" y="8888"/>
                  <a:pt x="8900" y="0"/>
                  <a:pt x="19847" y="0"/>
                </a:cubicBezTo>
                <a:close/>
              </a:path>
            </a:pathLst>
          </a:custGeom>
          <a:solidFill>
            <a:srgbClr val="1B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/>
            <a:endParaRPr lang="zh-CN" altLang="en-US"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0" name="椭圆 14"/>
          <p:cNvSpPr/>
          <p:nvPr/>
        </p:nvSpPr>
        <p:spPr>
          <a:xfrm>
            <a:off x="4250587" y="4166809"/>
            <a:ext cx="777605" cy="776583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rgbClr val="1B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/>
            <a:endParaRPr lang="zh-CN" altLang="en-US"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2" name="椭圆 15"/>
          <p:cNvSpPr/>
          <p:nvPr/>
        </p:nvSpPr>
        <p:spPr>
          <a:xfrm>
            <a:off x="7162219" y="4169808"/>
            <a:ext cx="777605" cy="77058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78425" h="573203">
                <a:moveTo>
                  <a:pt x="35688" y="330987"/>
                </a:moveTo>
                <a:cubicBezTo>
                  <a:pt x="32039" y="330987"/>
                  <a:pt x="29102" y="334008"/>
                  <a:pt x="29102" y="337651"/>
                </a:cubicBezTo>
                <a:lnTo>
                  <a:pt x="29102" y="484438"/>
                </a:lnTo>
                <a:cubicBezTo>
                  <a:pt x="29102" y="488081"/>
                  <a:pt x="32039" y="491102"/>
                  <a:pt x="35688" y="491102"/>
                </a:cubicBezTo>
                <a:lnTo>
                  <a:pt x="240293" y="491102"/>
                </a:lnTo>
                <a:cubicBezTo>
                  <a:pt x="243942" y="491102"/>
                  <a:pt x="246968" y="488081"/>
                  <a:pt x="246968" y="484438"/>
                </a:cubicBezTo>
                <a:lnTo>
                  <a:pt x="246968" y="337651"/>
                </a:lnTo>
                <a:cubicBezTo>
                  <a:pt x="246968" y="334008"/>
                  <a:pt x="243942" y="330987"/>
                  <a:pt x="240293" y="330987"/>
                </a:cubicBezTo>
                <a:close/>
                <a:moveTo>
                  <a:pt x="440550" y="305700"/>
                </a:moveTo>
                <a:cubicBezTo>
                  <a:pt x="444243" y="305700"/>
                  <a:pt x="447936" y="307122"/>
                  <a:pt x="450784" y="309967"/>
                </a:cubicBezTo>
                <a:lnTo>
                  <a:pt x="487627" y="346765"/>
                </a:lnTo>
                <a:cubicBezTo>
                  <a:pt x="493323" y="352454"/>
                  <a:pt x="493323" y="361520"/>
                  <a:pt x="487627" y="367209"/>
                </a:cubicBezTo>
                <a:cubicBezTo>
                  <a:pt x="484780" y="370053"/>
                  <a:pt x="481042" y="371475"/>
                  <a:pt x="477304" y="371475"/>
                </a:cubicBezTo>
                <a:cubicBezTo>
                  <a:pt x="473477" y="371475"/>
                  <a:pt x="469829" y="370053"/>
                  <a:pt x="466981" y="367209"/>
                </a:cubicBezTo>
                <a:lnTo>
                  <a:pt x="454967" y="355298"/>
                </a:lnTo>
                <a:lnTo>
                  <a:pt x="454967" y="470137"/>
                </a:lnTo>
                <a:cubicBezTo>
                  <a:pt x="454967" y="478137"/>
                  <a:pt x="448470" y="484714"/>
                  <a:pt x="440372" y="484714"/>
                </a:cubicBezTo>
                <a:lnTo>
                  <a:pt x="328329" y="484714"/>
                </a:lnTo>
                <a:cubicBezTo>
                  <a:pt x="320320" y="484714"/>
                  <a:pt x="313734" y="478137"/>
                  <a:pt x="313734" y="470137"/>
                </a:cubicBezTo>
                <a:cubicBezTo>
                  <a:pt x="313734" y="462049"/>
                  <a:pt x="320320" y="455560"/>
                  <a:pt x="328329" y="455560"/>
                </a:cubicBezTo>
                <a:lnTo>
                  <a:pt x="328329" y="455649"/>
                </a:lnTo>
                <a:lnTo>
                  <a:pt x="426044" y="455649"/>
                </a:lnTo>
                <a:lnTo>
                  <a:pt x="426044" y="355298"/>
                </a:lnTo>
                <a:lnTo>
                  <a:pt x="414030" y="367209"/>
                </a:lnTo>
                <a:cubicBezTo>
                  <a:pt x="408334" y="372897"/>
                  <a:pt x="399168" y="372897"/>
                  <a:pt x="393472" y="367209"/>
                </a:cubicBezTo>
                <a:cubicBezTo>
                  <a:pt x="387777" y="361520"/>
                  <a:pt x="387777" y="352454"/>
                  <a:pt x="393472" y="346765"/>
                </a:cubicBezTo>
                <a:lnTo>
                  <a:pt x="430316" y="309967"/>
                </a:lnTo>
                <a:cubicBezTo>
                  <a:pt x="433163" y="307122"/>
                  <a:pt x="436856" y="305700"/>
                  <a:pt x="440550" y="305700"/>
                </a:cubicBezTo>
                <a:close/>
                <a:moveTo>
                  <a:pt x="35688" y="302020"/>
                </a:moveTo>
                <a:lnTo>
                  <a:pt x="240293" y="302020"/>
                </a:lnTo>
                <a:cubicBezTo>
                  <a:pt x="259961" y="302020"/>
                  <a:pt x="275981" y="318014"/>
                  <a:pt x="275981" y="337651"/>
                </a:cubicBezTo>
                <a:lnTo>
                  <a:pt x="275981" y="484438"/>
                </a:lnTo>
                <a:cubicBezTo>
                  <a:pt x="275981" y="504075"/>
                  <a:pt x="259961" y="520068"/>
                  <a:pt x="240293" y="520068"/>
                </a:cubicBezTo>
                <a:lnTo>
                  <a:pt x="152631" y="520068"/>
                </a:lnTo>
                <a:lnTo>
                  <a:pt x="152631" y="544059"/>
                </a:lnTo>
                <a:lnTo>
                  <a:pt x="179152" y="544059"/>
                </a:lnTo>
                <a:cubicBezTo>
                  <a:pt x="187251" y="544059"/>
                  <a:pt x="193747" y="550545"/>
                  <a:pt x="193747" y="558631"/>
                </a:cubicBezTo>
                <a:cubicBezTo>
                  <a:pt x="193747" y="566628"/>
                  <a:pt x="187251" y="573203"/>
                  <a:pt x="179152" y="573203"/>
                </a:cubicBezTo>
                <a:lnTo>
                  <a:pt x="96829" y="573203"/>
                </a:lnTo>
                <a:cubicBezTo>
                  <a:pt x="88730" y="573203"/>
                  <a:pt x="82234" y="566628"/>
                  <a:pt x="82234" y="558631"/>
                </a:cubicBezTo>
                <a:cubicBezTo>
                  <a:pt x="82234" y="550545"/>
                  <a:pt x="88730" y="544059"/>
                  <a:pt x="96829" y="544059"/>
                </a:cubicBezTo>
                <a:lnTo>
                  <a:pt x="123439" y="544059"/>
                </a:lnTo>
                <a:lnTo>
                  <a:pt x="123439" y="520068"/>
                </a:lnTo>
                <a:lnTo>
                  <a:pt x="35688" y="520068"/>
                </a:lnTo>
                <a:cubicBezTo>
                  <a:pt x="16020" y="520068"/>
                  <a:pt x="0" y="504075"/>
                  <a:pt x="0" y="484438"/>
                </a:cubicBezTo>
                <a:lnTo>
                  <a:pt x="0" y="337651"/>
                </a:lnTo>
                <a:cubicBezTo>
                  <a:pt x="0" y="318014"/>
                  <a:pt x="16020" y="302020"/>
                  <a:pt x="35688" y="302020"/>
                </a:cubicBezTo>
                <a:close/>
                <a:moveTo>
                  <a:pt x="138020" y="94487"/>
                </a:moveTo>
                <a:lnTo>
                  <a:pt x="250020" y="94487"/>
                </a:lnTo>
                <a:cubicBezTo>
                  <a:pt x="258122" y="94487"/>
                  <a:pt x="264621" y="100974"/>
                  <a:pt x="264621" y="109060"/>
                </a:cubicBezTo>
                <a:cubicBezTo>
                  <a:pt x="264621" y="117147"/>
                  <a:pt x="258122" y="123634"/>
                  <a:pt x="250020" y="123634"/>
                </a:cubicBezTo>
                <a:lnTo>
                  <a:pt x="250020" y="123545"/>
                </a:lnTo>
                <a:lnTo>
                  <a:pt x="152710" y="123545"/>
                </a:lnTo>
                <a:lnTo>
                  <a:pt x="152710" y="223873"/>
                </a:lnTo>
                <a:lnTo>
                  <a:pt x="164729" y="211876"/>
                </a:lnTo>
                <a:cubicBezTo>
                  <a:pt x="170427" y="206189"/>
                  <a:pt x="179508" y="206189"/>
                  <a:pt x="185206" y="211876"/>
                </a:cubicBezTo>
                <a:cubicBezTo>
                  <a:pt x="190904" y="217563"/>
                  <a:pt x="190904" y="226716"/>
                  <a:pt x="185206" y="232404"/>
                </a:cubicBezTo>
                <a:lnTo>
                  <a:pt x="148436" y="269104"/>
                </a:lnTo>
                <a:cubicBezTo>
                  <a:pt x="145588" y="271948"/>
                  <a:pt x="141759" y="273370"/>
                  <a:pt x="138109" y="273370"/>
                </a:cubicBezTo>
                <a:cubicBezTo>
                  <a:pt x="134281" y="273370"/>
                  <a:pt x="130630" y="271948"/>
                  <a:pt x="127781" y="269104"/>
                </a:cubicBezTo>
                <a:lnTo>
                  <a:pt x="91012" y="232404"/>
                </a:lnTo>
                <a:cubicBezTo>
                  <a:pt x="85314" y="226716"/>
                  <a:pt x="85314" y="217563"/>
                  <a:pt x="91012" y="211876"/>
                </a:cubicBezTo>
                <a:cubicBezTo>
                  <a:pt x="96710" y="206189"/>
                  <a:pt x="105791" y="206189"/>
                  <a:pt x="111489" y="211876"/>
                </a:cubicBezTo>
                <a:lnTo>
                  <a:pt x="123508" y="223873"/>
                </a:lnTo>
                <a:lnTo>
                  <a:pt x="123508" y="109060"/>
                </a:lnTo>
                <a:cubicBezTo>
                  <a:pt x="123508" y="100974"/>
                  <a:pt x="129918" y="94487"/>
                  <a:pt x="138020" y="94487"/>
                </a:cubicBezTo>
                <a:close/>
                <a:moveTo>
                  <a:pt x="338148" y="29153"/>
                </a:moveTo>
                <a:cubicBezTo>
                  <a:pt x="334410" y="29153"/>
                  <a:pt x="331473" y="32176"/>
                  <a:pt x="331473" y="35820"/>
                </a:cubicBezTo>
                <a:lnTo>
                  <a:pt x="331473" y="182566"/>
                </a:lnTo>
                <a:cubicBezTo>
                  <a:pt x="331473" y="186210"/>
                  <a:pt x="334410" y="189143"/>
                  <a:pt x="338148" y="189143"/>
                </a:cubicBezTo>
                <a:lnTo>
                  <a:pt x="542650" y="189143"/>
                </a:lnTo>
                <a:cubicBezTo>
                  <a:pt x="546388" y="189143"/>
                  <a:pt x="549325" y="186210"/>
                  <a:pt x="549325" y="182566"/>
                </a:cubicBezTo>
                <a:lnTo>
                  <a:pt x="549325" y="35820"/>
                </a:lnTo>
                <a:cubicBezTo>
                  <a:pt x="549325" y="32176"/>
                  <a:pt x="546388" y="29153"/>
                  <a:pt x="542650" y="29153"/>
                </a:cubicBezTo>
                <a:close/>
                <a:moveTo>
                  <a:pt x="338148" y="0"/>
                </a:moveTo>
                <a:lnTo>
                  <a:pt x="542650" y="0"/>
                </a:lnTo>
                <a:cubicBezTo>
                  <a:pt x="562407" y="0"/>
                  <a:pt x="578425" y="16177"/>
                  <a:pt x="578425" y="35820"/>
                </a:cubicBezTo>
                <a:lnTo>
                  <a:pt x="578425" y="182388"/>
                </a:lnTo>
                <a:cubicBezTo>
                  <a:pt x="578425" y="202120"/>
                  <a:pt x="562407" y="218119"/>
                  <a:pt x="542650" y="218119"/>
                </a:cubicBezTo>
                <a:lnTo>
                  <a:pt x="454994" y="218119"/>
                </a:lnTo>
                <a:lnTo>
                  <a:pt x="454994" y="242029"/>
                </a:lnTo>
                <a:lnTo>
                  <a:pt x="481602" y="242029"/>
                </a:lnTo>
                <a:cubicBezTo>
                  <a:pt x="489611" y="242029"/>
                  <a:pt x="496197" y="248518"/>
                  <a:pt x="496197" y="256606"/>
                </a:cubicBezTo>
                <a:cubicBezTo>
                  <a:pt x="496197" y="264694"/>
                  <a:pt x="489611" y="271183"/>
                  <a:pt x="481602" y="271183"/>
                </a:cubicBezTo>
                <a:lnTo>
                  <a:pt x="399196" y="271183"/>
                </a:lnTo>
                <a:cubicBezTo>
                  <a:pt x="391187" y="271183"/>
                  <a:pt x="384601" y="264694"/>
                  <a:pt x="384601" y="256606"/>
                </a:cubicBezTo>
                <a:cubicBezTo>
                  <a:pt x="384601" y="248518"/>
                  <a:pt x="391187" y="242029"/>
                  <a:pt x="399196" y="242029"/>
                </a:cubicBezTo>
                <a:lnTo>
                  <a:pt x="425804" y="242029"/>
                </a:lnTo>
                <a:lnTo>
                  <a:pt x="425804" y="218119"/>
                </a:lnTo>
                <a:lnTo>
                  <a:pt x="338148" y="218119"/>
                </a:lnTo>
                <a:cubicBezTo>
                  <a:pt x="318391" y="218119"/>
                  <a:pt x="302373" y="202120"/>
                  <a:pt x="302373" y="182388"/>
                </a:cubicBezTo>
                <a:lnTo>
                  <a:pt x="302373" y="35731"/>
                </a:lnTo>
                <a:cubicBezTo>
                  <a:pt x="302373" y="15999"/>
                  <a:pt x="318391" y="0"/>
                  <a:pt x="338148" y="0"/>
                </a:cubicBezTo>
                <a:close/>
              </a:path>
            </a:pathLst>
          </a:custGeom>
          <a:solidFill>
            <a:srgbClr val="1B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/>
            <a:endParaRPr lang="zh-CN" altLang="en-US"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26453" y="2505796"/>
            <a:ext cx="2208408" cy="886882"/>
            <a:chOff x="7885240" y="3464575"/>
            <a:chExt cx="2208696" cy="886998"/>
          </a:xfrm>
        </p:grpSpPr>
        <p:sp>
          <p:nvSpPr>
            <p:cNvPr id="18" name="矩形 17"/>
            <p:cNvSpPr/>
            <p:nvPr/>
          </p:nvSpPr>
          <p:spPr>
            <a:xfrm>
              <a:off x="7885240" y="3747033"/>
              <a:ext cx="2208695" cy="6045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4309">
                <a:lnSpc>
                  <a:spcPct val="125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043384" y="346457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4309">
                <a:lnSpc>
                  <a:spcPct val="120000"/>
                </a:lnSpc>
              </a:pPr>
              <a:r>
                <a:rPr lang="en-US" altLang="zh-CN" sz="16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26453" y="4064801"/>
            <a:ext cx="2208408" cy="886882"/>
            <a:chOff x="7885240" y="3464575"/>
            <a:chExt cx="2208696" cy="886998"/>
          </a:xfrm>
        </p:grpSpPr>
        <p:sp>
          <p:nvSpPr>
            <p:cNvPr id="21" name="矩形 20"/>
            <p:cNvSpPr/>
            <p:nvPr/>
          </p:nvSpPr>
          <p:spPr>
            <a:xfrm>
              <a:off x="7885240" y="3747033"/>
              <a:ext cx="2208695" cy="6045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4309">
                <a:lnSpc>
                  <a:spcPct val="125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043384" y="346457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4309">
                <a:lnSpc>
                  <a:spcPct val="120000"/>
                </a:lnSpc>
              </a:pPr>
              <a:r>
                <a:rPr lang="en-US" altLang="zh-CN" sz="16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770063" y="2505796"/>
            <a:ext cx="2208407" cy="886882"/>
            <a:chOff x="7885240" y="3464575"/>
            <a:chExt cx="2208695" cy="886998"/>
          </a:xfrm>
        </p:grpSpPr>
        <p:sp>
          <p:nvSpPr>
            <p:cNvPr id="24" name="矩形 23"/>
            <p:cNvSpPr/>
            <p:nvPr/>
          </p:nvSpPr>
          <p:spPr>
            <a:xfrm>
              <a:off x="7885240" y="3747033"/>
              <a:ext cx="2208695" cy="6045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5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885240" y="346457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0000"/>
                </a:lnSpc>
              </a:pPr>
              <a:r>
                <a:rPr lang="en-US" altLang="zh-CN" sz="16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770063" y="4064801"/>
            <a:ext cx="2208407" cy="886882"/>
            <a:chOff x="7885240" y="3464575"/>
            <a:chExt cx="2208695" cy="886998"/>
          </a:xfrm>
        </p:grpSpPr>
        <p:sp>
          <p:nvSpPr>
            <p:cNvPr id="27" name="矩形 26"/>
            <p:cNvSpPr/>
            <p:nvPr/>
          </p:nvSpPr>
          <p:spPr>
            <a:xfrm>
              <a:off x="7885240" y="3747033"/>
              <a:ext cx="2208695" cy="6045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5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885240" y="346457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0000"/>
                </a:lnSpc>
              </a:pPr>
              <a:r>
                <a:rPr lang="en-US" altLang="zh-CN" sz="16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3216861" y="549474"/>
            <a:ext cx="5756690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DEVELOPMENT PROSPECT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967307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0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03812" y="477466"/>
            <a:ext cx="3384376" cy="7630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40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CONTENTS</a:t>
            </a:r>
          </a:p>
        </p:txBody>
      </p:sp>
      <p:sp>
        <p:nvSpPr>
          <p:cNvPr id="3" name="椭圆 2"/>
          <p:cNvSpPr/>
          <p:nvPr/>
        </p:nvSpPr>
        <p:spPr>
          <a:xfrm>
            <a:off x="1930149" y="2482181"/>
            <a:ext cx="1041264" cy="1041264"/>
          </a:xfrm>
          <a:prstGeom prst="ellipse">
            <a:avLst/>
          </a:prstGeom>
          <a:gradFill flip="none" rotWithShape="1">
            <a:gsLst>
              <a:gs pos="0">
                <a:srgbClr val="EAD074"/>
              </a:gs>
              <a:gs pos="100000">
                <a:srgbClr val="9D611F"/>
              </a:gs>
            </a:gsLst>
            <a:lin ang="2700000" scaled="1"/>
            <a:tileRect/>
          </a:gradFill>
          <a:ln w="19050">
            <a:gradFill>
              <a:gsLst>
                <a:gs pos="0">
                  <a:srgbClr val="9D611F"/>
                </a:gs>
                <a:gs pos="38000">
                  <a:srgbClr val="EAD074"/>
                </a:gs>
                <a:gs pos="69000">
                  <a:srgbClr val="9D611F"/>
                </a:gs>
                <a:gs pos="100000">
                  <a:srgbClr val="EAD07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altLang="zh-CN" sz="3200" dirty="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574574" y="2482181"/>
            <a:ext cx="1041264" cy="1041264"/>
          </a:xfrm>
          <a:prstGeom prst="ellipse">
            <a:avLst/>
          </a:prstGeom>
          <a:gradFill flip="none" rotWithShape="1">
            <a:gsLst>
              <a:gs pos="0">
                <a:srgbClr val="EAD074"/>
              </a:gs>
              <a:gs pos="100000">
                <a:srgbClr val="9D611F"/>
              </a:gs>
            </a:gsLst>
            <a:lin ang="2700000" scaled="1"/>
            <a:tileRect/>
          </a:gradFill>
          <a:ln w="19050">
            <a:gradFill>
              <a:gsLst>
                <a:gs pos="0">
                  <a:srgbClr val="9D611F"/>
                </a:gs>
                <a:gs pos="38000">
                  <a:srgbClr val="EAD074"/>
                </a:gs>
                <a:gs pos="69000">
                  <a:srgbClr val="9D611F"/>
                </a:gs>
                <a:gs pos="100000">
                  <a:srgbClr val="EAD07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altLang="zh-CN" sz="3200" dirty="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218999" y="2482181"/>
            <a:ext cx="1041264" cy="1041264"/>
          </a:xfrm>
          <a:prstGeom prst="ellipse">
            <a:avLst/>
          </a:prstGeom>
          <a:gradFill flip="none" rotWithShape="1">
            <a:gsLst>
              <a:gs pos="0">
                <a:srgbClr val="EAD074"/>
              </a:gs>
              <a:gs pos="100000">
                <a:srgbClr val="9D611F"/>
              </a:gs>
            </a:gsLst>
            <a:lin ang="2700000" scaled="1"/>
            <a:tileRect/>
          </a:gradFill>
          <a:ln w="19050">
            <a:gradFill>
              <a:gsLst>
                <a:gs pos="0">
                  <a:srgbClr val="9D611F"/>
                </a:gs>
                <a:gs pos="38000">
                  <a:srgbClr val="EAD074"/>
                </a:gs>
                <a:gs pos="69000">
                  <a:srgbClr val="9D611F"/>
                </a:gs>
                <a:gs pos="100000">
                  <a:srgbClr val="EAD07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altLang="zh-CN" sz="3200" dirty="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rPr>
              <a:t>05</a:t>
            </a:r>
            <a:endParaRPr lang="zh-CN" altLang="en-US" sz="3200" dirty="0"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752361" y="4069474"/>
            <a:ext cx="1041264" cy="1041264"/>
          </a:xfrm>
          <a:prstGeom prst="ellipse">
            <a:avLst/>
          </a:prstGeom>
          <a:gradFill flip="none" rotWithShape="1">
            <a:gsLst>
              <a:gs pos="0">
                <a:srgbClr val="EAD074"/>
              </a:gs>
              <a:gs pos="100000">
                <a:srgbClr val="9D611F"/>
              </a:gs>
            </a:gsLst>
            <a:lin ang="2700000" scaled="1"/>
            <a:tileRect/>
          </a:gradFill>
          <a:ln w="19050">
            <a:gradFill>
              <a:gsLst>
                <a:gs pos="0">
                  <a:srgbClr val="9D611F"/>
                </a:gs>
                <a:gs pos="38000">
                  <a:srgbClr val="EAD074"/>
                </a:gs>
                <a:gs pos="69000">
                  <a:srgbClr val="9D611F"/>
                </a:gs>
                <a:gs pos="100000">
                  <a:srgbClr val="EAD07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altLang="zh-CN" sz="3200" dirty="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396787" y="4069474"/>
            <a:ext cx="1041264" cy="1041264"/>
          </a:xfrm>
          <a:prstGeom prst="ellipse">
            <a:avLst/>
          </a:prstGeom>
          <a:gradFill flip="none" rotWithShape="1">
            <a:gsLst>
              <a:gs pos="0">
                <a:srgbClr val="EAD074"/>
              </a:gs>
              <a:gs pos="100000">
                <a:srgbClr val="9D611F"/>
              </a:gs>
            </a:gsLst>
            <a:lin ang="2700000" scaled="1"/>
            <a:tileRect/>
          </a:gradFill>
          <a:ln w="19050">
            <a:gradFill>
              <a:gsLst>
                <a:gs pos="0">
                  <a:srgbClr val="9D611F"/>
                </a:gs>
                <a:gs pos="38000">
                  <a:srgbClr val="EAD074"/>
                </a:gs>
                <a:gs pos="69000">
                  <a:srgbClr val="9D611F"/>
                </a:gs>
                <a:gs pos="100000">
                  <a:srgbClr val="EAD07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altLang="zh-CN" sz="3200" dirty="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55338" y="4296348"/>
            <a:ext cx="2869826" cy="7970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20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COMPANY </a:t>
            </a:r>
          </a:p>
          <a:p>
            <a:pPr algn="ctr" defTabSz="914309">
              <a:lnSpc>
                <a:spcPct val="120000"/>
              </a:lnSpc>
            </a:pPr>
            <a:r>
              <a:rPr lang="en-US" altLang="zh-CN" sz="20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AND TEAM</a:t>
            </a:r>
            <a:endParaRPr lang="zh-CN" altLang="en-US" sz="20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60293" y="4237301"/>
            <a:ext cx="2869826" cy="7970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20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PRODUCTS </a:t>
            </a:r>
          </a:p>
          <a:p>
            <a:pPr algn="ctr" defTabSz="914309">
              <a:lnSpc>
                <a:spcPct val="120000"/>
              </a:lnSpc>
            </a:pPr>
            <a:r>
              <a:rPr lang="en-US" altLang="zh-CN" sz="20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AND OPERATIONS</a:t>
            </a:r>
            <a:endParaRPr lang="zh-CN" altLang="en-US" sz="20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04718" y="4237300"/>
            <a:ext cx="2869826" cy="7970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20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FINANCE AND FINANCE</a:t>
            </a:r>
            <a:endParaRPr lang="zh-CN" altLang="en-US" sz="20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82506" y="2516930"/>
            <a:ext cx="2869826" cy="7970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20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DEVELOPMENT PROSPECT</a:t>
            </a:r>
            <a:endParaRPr lang="zh-CN" altLang="en-US" sz="20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87397" y="2497302"/>
            <a:ext cx="2869826" cy="7970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20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PROJECT INTRODUCTION</a:t>
            </a:r>
            <a:endParaRPr lang="zh-CN" altLang="en-US" sz="20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818924" y="3370956"/>
            <a:ext cx="6536692" cy="851007"/>
            <a:chOff x="2819291" y="3370154"/>
            <a:chExt cx="6537543" cy="851118"/>
          </a:xfrm>
        </p:grpSpPr>
        <p:cxnSp>
          <p:nvCxnSpPr>
            <p:cNvPr id="24" name="直接连接符 23"/>
            <p:cNvCxnSpPr>
              <a:stCxn id="3" idx="5"/>
              <a:endCxn id="6" idx="1"/>
            </p:cNvCxnSpPr>
            <p:nvPr/>
          </p:nvCxnSpPr>
          <p:spPr>
            <a:xfrm>
              <a:off x="2819291" y="3370154"/>
              <a:ext cx="1086068" cy="851118"/>
            </a:xfrm>
            <a:prstGeom prst="line">
              <a:avLst/>
            </a:prstGeom>
            <a:noFill/>
            <a:ln>
              <a:gradFill>
                <a:gsLst>
                  <a:gs pos="0">
                    <a:srgbClr val="EAD074"/>
                  </a:gs>
                  <a:gs pos="37666">
                    <a:srgbClr val="9D611F"/>
                  </a:gs>
                  <a:gs pos="74000">
                    <a:srgbClr val="EAD074"/>
                  </a:gs>
                  <a:gs pos="100000">
                    <a:srgbClr val="9D611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483350" y="3370154"/>
              <a:ext cx="1086068" cy="851118"/>
            </a:xfrm>
            <a:prstGeom prst="line">
              <a:avLst/>
            </a:prstGeom>
            <a:noFill/>
            <a:ln>
              <a:gradFill>
                <a:gsLst>
                  <a:gs pos="0">
                    <a:srgbClr val="EAD074"/>
                  </a:gs>
                  <a:gs pos="37666">
                    <a:srgbClr val="9D611F"/>
                  </a:gs>
                  <a:gs pos="74000">
                    <a:srgbClr val="EAD074"/>
                  </a:gs>
                  <a:gs pos="100000">
                    <a:srgbClr val="9D611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4641741" y="3370154"/>
              <a:ext cx="1086068" cy="851118"/>
            </a:xfrm>
            <a:prstGeom prst="line">
              <a:avLst/>
            </a:prstGeom>
            <a:noFill/>
            <a:ln>
              <a:gradFill>
                <a:gsLst>
                  <a:gs pos="0">
                    <a:srgbClr val="EAD074"/>
                  </a:gs>
                  <a:gs pos="37666">
                    <a:srgbClr val="9D611F"/>
                  </a:gs>
                  <a:gs pos="74000">
                    <a:srgbClr val="EAD074"/>
                  </a:gs>
                  <a:gs pos="100000">
                    <a:srgbClr val="9D611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8270766" y="3370154"/>
              <a:ext cx="1086068" cy="851118"/>
            </a:xfrm>
            <a:prstGeom prst="line">
              <a:avLst/>
            </a:prstGeom>
            <a:noFill/>
            <a:ln>
              <a:gradFill>
                <a:gsLst>
                  <a:gs pos="0">
                    <a:srgbClr val="EAD074"/>
                  </a:gs>
                  <a:gs pos="37666">
                    <a:srgbClr val="9D611F"/>
                  </a:gs>
                  <a:gs pos="74000">
                    <a:srgbClr val="EAD074"/>
                  </a:gs>
                  <a:gs pos="100000">
                    <a:srgbClr val="9D611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704487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56992" y="1658036"/>
            <a:ext cx="4420841" cy="4431723"/>
            <a:chOff x="6857885" y="1657011"/>
            <a:chExt cx="4421417" cy="4432300"/>
          </a:xfrm>
        </p:grpSpPr>
        <p:sp>
          <p:nvSpPr>
            <p:cNvPr id="58" name="Rectangle 57"/>
            <p:cNvSpPr/>
            <p:nvPr/>
          </p:nvSpPr>
          <p:spPr>
            <a:xfrm>
              <a:off x="6857885" y="1657011"/>
              <a:ext cx="2210709" cy="2223692"/>
            </a:xfrm>
            <a:prstGeom prst="rect">
              <a:avLst/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 w="25400">
              <a:solidFill>
                <a:srgbClr val="1B1B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068593" y="1657011"/>
              <a:ext cx="2210709" cy="2223692"/>
            </a:xfrm>
            <a:prstGeom prst="rect">
              <a:avLst/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 w="25400">
              <a:solidFill>
                <a:srgbClr val="1B1B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857885" y="3865619"/>
              <a:ext cx="2210709" cy="2223692"/>
            </a:xfrm>
            <a:prstGeom prst="rect">
              <a:avLst/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 w="25400">
              <a:solidFill>
                <a:srgbClr val="1B1B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068593" y="3865619"/>
              <a:ext cx="2210709" cy="2223692"/>
            </a:xfrm>
            <a:prstGeom prst="rect">
              <a:avLst/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 w="25400">
              <a:solidFill>
                <a:srgbClr val="1B1B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79803" y="3007536"/>
              <a:ext cx="1777580" cy="17880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33387" y="2285538"/>
              <a:ext cx="1857788" cy="301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914309"/>
              <a:r>
                <a:rPr lang="en-US" sz="1800" dirty="0">
                  <a:solidFill>
                    <a:srgbClr val="1B1B1B"/>
                  </a:solidFill>
                  <a:latin typeface="Arial"/>
                  <a:ea typeface="微软雅黑"/>
                  <a:cs typeface="+mn-ea"/>
                  <a:sym typeface="+mn-lt"/>
                </a:rPr>
                <a:t>Strength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44095" y="2285538"/>
              <a:ext cx="1857788" cy="301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914309"/>
              <a:r>
                <a:rPr lang="en-US" sz="1800" dirty="0">
                  <a:solidFill>
                    <a:srgbClr val="1B1B1B"/>
                  </a:solidFill>
                  <a:latin typeface="Arial"/>
                  <a:ea typeface="微软雅黑"/>
                  <a:cs typeface="+mn-ea"/>
                  <a:sym typeface="+mn-lt"/>
                </a:rPr>
                <a:t>Weakness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47890" y="5381882"/>
              <a:ext cx="1857788" cy="301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914309"/>
              <a:r>
                <a:rPr lang="en-US" sz="1800" dirty="0">
                  <a:solidFill>
                    <a:srgbClr val="1B1B1B"/>
                  </a:solidFill>
                  <a:latin typeface="Arial"/>
                  <a:ea typeface="微软雅黑"/>
                  <a:cs typeface="+mn-ea"/>
                  <a:sym typeface="+mn-lt"/>
                </a:rPr>
                <a:t>Threats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270041" y="5381882"/>
              <a:ext cx="1857788" cy="301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914309"/>
              <a:r>
                <a:rPr lang="en-US" sz="1800" dirty="0">
                  <a:solidFill>
                    <a:srgbClr val="1B1B1B"/>
                  </a:solidFill>
                  <a:latin typeface="Arial"/>
                  <a:ea typeface="微软雅黑"/>
                  <a:cs typeface="+mn-ea"/>
                  <a:sym typeface="+mn-lt"/>
                </a:rPr>
                <a:t>Opportunities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8502463" y="3281368"/>
              <a:ext cx="415498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09"/>
              <a:r>
                <a:rPr lang="en-US" sz="27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217085" y="3281368"/>
              <a:ext cx="51167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09"/>
              <a:r>
                <a:rPr lang="en-US" sz="27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W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502463" y="4107296"/>
              <a:ext cx="396262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09"/>
              <a:r>
                <a:rPr lang="en-US" sz="27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217085" y="4107296"/>
              <a:ext cx="453970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09"/>
              <a:r>
                <a:rPr lang="en-US" sz="27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O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81830" y="2133818"/>
            <a:ext cx="2563099" cy="1196746"/>
            <a:chOff x="981958" y="2132856"/>
            <a:chExt cx="2563433" cy="1196902"/>
          </a:xfrm>
        </p:grpSpPr>
        <p:sp>
          <p:nvSpPr>
            <p:cNvPr id="24" name="TextBox 23"/>
            <p:cNvSpPr txBox="1"/>
            <p:nvPr/>
          </p:nvSpPr>
          <p:spPr>
            <a:xfrm>
              <a:off x="1039109" y="2313376"/>
              <a:ext cx="1857788" cy="301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914309"/>
              <a:r>
                <a:rPr lang="en-US" sz="2000" i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Strength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3329" y="2132856"/>
              <a:ext cx="228600" cy="50292"/>
            </a:xfrm>
            <a:prstGeom prst="rect">
              <a:avLst/>
            </a:prstGeom>
            <a:solidFill>
              <a:srgbClr val="EAD07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981958" y="2744072"/>
              <a:ext cx="2563433" cy="5856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0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73517" y="2133818"/>
            <a:ext cx="2393695" cy="1196746"/>
            <a:chOff x="3774009" y="2132856"/>
            <a:chExt cx="2394007" cy="1196902"/>
          </a:xfrm>
        </p:grpSpPr>
        <p:sp>
          <p:nvSpPr>
            <p:cNvPr id="27" name="TextBox 26"/>
            <p:cNvSpPr txBox="1"/>
            <p:nvPr/>
          </p:nvSpPr>
          <p:spPr>
            <a:xfrm>
              <a:off x="3831160" y="2313376"/>
              <a:ext cx="1857788" cy="301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914309"/>
              <a:r>
                <a:rPr lang="en-US" sz="2000" i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Weakness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35380" y="2132856"/>
              <a:ext cx="228600" cy="50292"/>
            </a:xfrm>
            <a:prstGeom prst="rect">
              <a:avLst/>
            </a:prstGeom>
            <a:solidFill>
              <a:srgbClr val="EAD07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774009" y="2744072"/>
              <a:ext cx="2394007" cy="5856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0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81830" y="4125555"/>
            <a:ext cx="2289753" cy="1201245"/>
            <a:chOff x="981958" y="4124852"/>
            <a:chExt cx="2290051" cy="1201402"/>
          </a:xfrm>
        </p:grpSpPr>
        <p:sp>
          <p:nvSpPr>
            <p:cNvPr id="30" name="TextBox 29"/>
            <p:cNvSpPr txBox="1"/>
            <p:nvPr/>
          </p:nvSpPr>
          <p:spPr>
            <a:xfrm>
              <a:off x="1039109" y="4305372"/>
              <a:ext cx="1857788" cy="301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914309"/>
              <a:r>
                <a:rPr lang="en-US" sz="2000" i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Threats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43329" y="4124852"/>
              <a:ext cx="228600" cy="50292"/>
            </a:xfrm>
            <a:prstGeom prst="rect">
              <a:avLst/>
            </a:prstGeom>
            <a:solidFill>
              <a:srgbClr val="EAD07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81958" y="4740567"/>
              <a:ext cx="2290051" cy="5856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0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73518" y="4125555"/>
            <a:ext cx="2322481" cy="1201245"/>
            <a:chOff x="3774009" y="4124852"/>
            <a:chExt cx="2322783" cy="1201402"/>
          </a:xfrm>
        </p:grpSpPr>
        <p:sp>
          <p:nvSpPr>
            <p:cNvPr id="33" name="TextBox 32"/>
            <p:cNvSpPr txBox="1"/>
            <p:nvPr/>
          </p:nvSpPr>
          <p:spPr>
            <a:xfrm>
              <a:off x="3831160" y="4305372"/>
              <a:ext cx="1857788" cy="301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914309"/>
              <a:r>
                <a:rPr lang="en-US" sz="2000" i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Opportunities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35380" y="4124852"/>
              <a:ext cx="228600" cy="50292"/>
            </a:xfrm>
            <a:prstGeom prst="rect">
              <a:avLst/>
            </a:prstGeom>
            <a:solidFill>
              <a:srgbClr val="EAD07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774009" y="4740567"/>
              <a:ext cx="2322783" cy="5856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0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3271584" y="540924"/>
            <a:ext cx="5682680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DEVELOPMENT PROSPECT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0">
        <p14:window dir="vert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8384761-22b3-4904-a5b9-a77f52f67e1b"/>
          <p:cNvGrpSpPr>
            <a:grpSpLocks noChangeAspect="1"/>
          </p:cNvGrpSpPr>
          <p:nvPr/>
        </p:nvGrpSpPr>
        <p:grpSpPr>
          <a:xfrm>
            <a:off x="2474102" y="1805543"/>
            <a:ext cx="7266450" cy="3073723"/>
            <a:chOff x="2436325" y="1626737"/>
            <a:chExt cx="7267396" cy="3074123"/>
          </a:xfrm>
        </p:grpSpPr>
        <p:grpSp>
          <p:nvGrpSpPr>
            <p:cNvPr id="9" name="Group 7"/>
            <p:cNvGrpSpPr/>
            <p:nvPr/>
          </p:nvGrpSpPr>
          <p:grpSpPr>
            <a:xfrm>
              <a:off x="2436325" y="1626737"/>
              <a:ext cx="1040613" cy="1040613"/>
              <a:chOff x="2436325" y="1626737"/>
              <a:chExt cx="1040613" cy="1040613"/>
            </a:xfrm>
          </p:grpSpPr>
          <p:sp>
            <p:nvSpPr>
              <p:cNvPr id="26" name="îṥļîḑé-Freeform: Shape 8"/>
              <p:cNvSpPr/>
              <p:nvPr/>
            </p:nvSpPr>
            <p:spPr>
              <a:xfrm>
                <a:off x="2436325" y="1626737"/>
                <a:ext cx="1040613" cy="104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D611F"/>
                  </a:gs>
                  <a:gs pos="100000">
                    <a:srgbClr val="EAD074"/>
                  </a:gs>
                </a:gsLst>
                <a:lin ang="2700000" scaled="1"/>
                <a:tileRect/>
              </a:gradFill>
              <a:ln w="12700">
                <a:miter lim="400000"/>
              </a:ln>
            </p:spPr>
            <p:txBody>
              <a:bodyPr anchor="ctr"/>
              <a:lstStyle/>
              <a:p>
                <a:pPr algn="ctr" defTabSz="914309"/>
                <a:endParaRPr sz="1800">
                  <a:solidFill>
                    <a:prstClr val="black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7" name="îṥļîḑé-Freeform: Shape 9"/>
              <p:cNvSpPr/>
              <p:nvPr/>
            </p:nvSpPr>
            <p:spPr>
              <a:xfrm>
                <a:off x="2765345" y="1940764"/>
                <a:ext cx="382574" cy="384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68" y="0"/>
                    </a:moveTo>
                    <a:cubicBezTo>
                      <a:pt x="18873" y="0"/>
                      <a:pt x="18313" y="269"/>
                      <a:pt x="17885" y="655"/>
                    </a:cubicBezTo>
                    <a:lnTo>
                      <a:pt x="10142" y="7636"/>
                    </a:lnTo>
                    <a:cubicBezTo>
                      <a:pt x="9425" y="8286"/>
                      <a:pt x="9029" y="9229"/>
                      <a:pt x="9029" y="10192"/>
                    </a:cubicBezTo>
                    <a:cubicBezTo>
                      <a:pt x="9029" y="12219"/>
                      <a:pt x="10706" y="13948"/>
                      <a:pt x="12759" y="13948"/>
                    </a:cubicBezTo>
                    <a:cubicBezTo>
                      <a:pt x="13790" y="13948"/>
                      <a:pt x="14668" y="13545"/>
                      <a:pt x="15408" y="12857"/>
                    </a:cubicBezTo>
                    <a:cubicBezTo>
                      <a:pt x="16928" y="11472"/>
                      <a:pt x="20104" y="5573"/>
                      <a:pt x="21051" y="3787"/>
                    </a:cubicBezTo>
                    <a:cubicBezTo>
                      <a:pt x="21344" y="3221"/>
                      <a:pt x="21600" y="2603"/>
                      <a:pt x="21600" y="1964"/>
                    </a:cubicBezTo>
                    <a:cubicBezTo>
                      <a:pt x="21600" y="818"/>
                      <a:pt x="20573" y="0"/>
                      <a:pt x="19468" y="0"/>
                    </a:cubicBezTo>
                    <a:close/>
                    <a:moveTo>
                      <a:pt x="8574" y="12468"/>
                    </a:moveTo>
                    <a:cubicBezTo>
                      <a:pt x="5841" y="12587"/>
                      <a:pt x="4228" y="13063"/>
                      <a:pt x="3198" y="15740"/>
                    </a:cubicBezTo>
                    <a:cubicBezTo>
                      <a:pt x="3086" y="16015"/>
                      <a:pt x="2826" y="16192"/>
                      <a:pt x="2524" y="16192"/>
                    </a:cubicBezTo>
                    <a:cubicBezTo>
                      <a:pt x="2014" y="16192"/>
                      <a:pt x="449" y="14951"/>
                      <a:pt x="0" y="14649"/>
                    </a:cubicBezTo>
                    <a:cubicBezTo>
                      <a:pt x="0" y="18350"/>
                      <a:pt x="1777" y="21600"/>
                      <a:pt x="5894" y="21600"/>
                    </a:cubicBezTo>
                    <a:cubicBezTo>
                      <a:pt x="9368" y="21600"/>
                      <a:pt x="11781" y="19238"/>
                      <a:pt x="11709" y="15803"/>
                    </a:cubicBezTo>
                    <a:lnTo>
                      <a:pt x="11693" y="14945"/>
                    </a:lnTo>
                    <a:cubicBezTo>
                      <a:pt x="10357" y="14594"/>
                      <a:pt x="9206" y="13684"/>
                      <a:pt x="8574" y="12468"/>
                    </a:cubicBezTo>
                    <a:close/>
                  </a:path>
                </a:pathLst>
              </a:custGeom>
              <a:solidFill>
                <a:srgbClr val="1B1B1B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 defTabSz="914309"/>
                <a:endParaRPr sz="1800">
                  <a:solidFill>
                    <a:prstClr val="black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5549716" y="1626737"/>
              <a:ext cx="1040613" cy="1040613"/>
              <a:chOff x="5549716" y="1626737"/>
              <a:chExt cx="1040613" cy="1040613"/>
            </a:xfrm>
          </p:grpSpPr>
          <p:sp>
            <p:nvSpPr>
              <p:cNvPr id="24" name="îṥļîḑé-Freeform: Shape 11"/>
              <p:cNvSpPr/>
              <p:nvPr/>
            </p:nvSpPr>
            <p:spPr>
              <a:xfrm>
                <a:off x="5549716" y="1626737"/>
                <a:ext cx="1040613" cy="104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D611F"/>
                  </a:gs>
                  <a:gs pos="100000">
                    <a:srgbClr val="EAD074"/>
                  </a:gs>
                </a:gsLst>
                <a:lin ang="2700000" scaled="1"/>
                <a:tileRect/>
              </a:gradFill>
              <a:ln w="12700">
                <a:miter lim="400000"/>
              </a:ln>
            </p:spPr>
            <p:txBody>
              <a:bodyPr anchor="ctr"/>
              <a:lstStyle/>
              <a:p>
                <a:pPr algn="ctr" defTabSz="914309"/>
                <a:endParaRPr sz="1800">
                  <a:solidFill>
                    <a:prstClr val="black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5" name="îṥļîḑé-Freeform: Shape 12"/>
              <p:cNvSpPr/>
              <p:nvPr/>
            </p:nvSpPr>
            <p:spPr>
              <a:xfrm>
                <a:off x="5828920" y="1920262"/>
                <a:ext cx="482207" cy="40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0" y="17196"/>
                    </a:moveTo>
                    <a:lnTo>
                      <a:pt x="3439" y="17703"/>
                    </a:lnTo>
                    <a:cubicBezTo>
                      <a:pt x="3816" y="19374"/>
                      <a:pt x="5102" y="20618"/>
                      <a:pt x="6647" y="20618"/>
                    </a:cubicBezTo>
                    <a:lnTo>
                      <a:pt x="6647" y="21108"/>
                    </a:lnTo>
                    <a:cubicBezTo>
                      <a:pt x="6647" y="21386"/>
                      <a:pt x="6829" y="21600"/>
                      <a:pt x="7062" y="21600"/>
                    </a:cubicBezTo>
                    <a:lnTo>
                      <a:pt x="7891" y="21600"/>
                    </a:lnTo>
                    <a:cubicBezTo>
                      <a:pt x="8127" y="21600"/>
                      <a:pt x="8308" y="21386"/>
                      <a:pt x="8308" y="21108"/>
                    </a:cubicBezTo>
                    <a:lnTo>
                      <a:pt x="8308" y="12272"/>
                    </a:lnTo>
                    <a:cubicBezTo>
                      <a:pt x="8308" y="11995"/>
                      <a:pt x="8127" y="11781"/>
                      <a:pt x="7891" y="11781"/>
                    </a:cubicBezTo>
                    <a:lnTo>
                      <a:pt x="7062" y="11781"/>
                    </a:lnTo>
                    <a:cubicBezTo>
                      <a:pt x="6829" y="11781"/>
                      <a:pt x="6647" y="11995"/>
                      <a:pt x="6647" y="12272"/>
                    </a:cubicBezTo>
                    <a:lnTo>
                      <a:pt x="6647" y="12764"/>
                    </a:lnTo>
                    <a:cubicBezTo>
                      <a:pt x="5401" y="12764"/>
                      <a:pt x="4322" y="13576"/>
                      <a:pt x="3751" y="14773"/>
                    </a:cubicBezTo>
                    <a:lnTo>
                      <a:pt x="2868" y="14590"/>
                    </a:lnTo>
                    <a:cubicBezTo>
                      <a:pt x="2621" y="13637"/>
                      <a:pt x="2493" y="12656"/>
                      <a:pt x="2493" y="11627"/>
                    </a:cubicBezTo>
                    <a:cubicBezTo>
                      <a:pt x="2493" y="6995"/>
                      <a:pt x="6375" y="2946"/>
                      <a:pt x="10801" y="2946"/>
                    </a:cubicBezTo>
                    <a:cubicBezTo>
                      <a:pt x="15228" y="2946"/>
                      <a:pt x="19110" y="6995"/>
                      <a:pt x="19110" y="11627"/>
                    </a:cubicBezTo>
                    <a:cubicBezTo>
                      <a:pt x="19110" y="12656"/>
                      <a:pt x="18979" y="13637"/>
                      <a:pt x="18732" y="14590"/>
                    </a:cubicBezTo>
                    <a:lnTo>
                      <a:pt x="17849" y="14773"/>
                    </a:lnTo>
                    <a:cubicBezTo>
                      <a:pt x="17278" y="13576"/>
                      <a:pt x="16200" y="12764"/>
                      <a:pt x="14956" y="12764"/>
                    </a:cubicBezTo>
                    <a:lnTo>
                      <a:pt x="14956" y="12272"/>
                    </a:lnTo>
                    <a:cubicBezTo>
                      <a:pt x="14956" y="11995"/>
                      <a:pt x="14774" y="11781"/>
                      <a:pt x="14538" y="11781"/>
                    </a:cubicBezTo>
                    <a:lnTo>
                      <a:pt x="13709" y="11781"/>
                    </a:lnTo>
                    <a:cubicBezTo>
                      <a:pt x="13473" y="11781"/>
                      <a:pt x="13292" y="11995"/>
                      <a:pt x="13292" y="12272"/>
                    </a:cubicBezTo>
                    <a:lnTo>
                      <a:pt x="13292" y="21108"/>
                    </a:lnTo>
                    <a:cubicBezTo>
                      <a:pt x="13292" y="21386"/>
                      <a:pt x="13473" y="21600"/>
                      <a:pt x="13709" y="21600"/>
                    </a:cubicBezTo>
                    <a:lnTo>
                      <a:pt x="14538" y="21600"/>
                    </a:lnTo>
                    <a:cubicBezTo>
                      <a:pt x="14774" y="21600"/>
                      <a:pt x="14956" y="21386"/>
                      <a:pt x="14956" y="21108"/>
                    </a:cubicBezTo>
                    <a:lnTo>
                      <a:pt x="14956" y="20618"/>
                    </a:lnTo>
                    <a:cubicBezTo>
                      <a:pt x="16500" y="20618"/>
                      <a:pt x="17784" y="19374"/>
                      <a:pt x="18161" y="17703"/>
                    </a:cubicBezTo>
                    <a:lnTo>
                      <a:pt x="20564" y="17196"/>
                    </a:lnTo>
                    <a:lnTo>
                      <a:pt x="20822" y="16445"/>
                    </a:lnTo>
                    <a:cubicBezTo>
                      <a:pt x="21342" y="14926"/>
                      <a:pt x="21600" y="13300"/>
                      <a:pt x="21600" y="11627"/>
                    </a:cubicBezTo>
                    <a:cubicBezTo>
                      <a:pt x="21600" y="5323"/>
                      <a:pt x="16656" y="0"/>
                      <a:pt x="10801" y="0"/>
                    </a:cubicBezTo>
                    <a:cubicBezTo>
                      <a:pt x="4946" y="0"/>
                      <a:pt x="0" y="5323"/>
                      <a:pt x="0" y="11627"/>
                    </a:cubicBezTo>
                    <a:cubicBezTo>
                      <a:pt x="0" y="13300"/>
                      <a:pt x="258" y="14926"/>
                      <a:pt x="778" y="16445"/>
                    </a:cubicBezTo>
                    <a:cubicBezTo>
                      <a:pt x="778" y="16445"/>
                      <a:pt x="1040" y="17196"/>
                      <a:pt x="1040" y="17196"/>
                    </a:cubicBezTo>
                    <a:close/>
                  </a:path>
                </a:pathLst>
              </a:custGeom>
              <a:solidFill>
                <a:srgbClr val="1B1B1B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 defTabSz="914309"/>
                <a:endParaRPr sz="1800">
                  <a:solidFill>
                    <a:prstClr val="black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7"/>
            <p:cNvGrpSpPr/>
            <p:nvPr/>
          </p:nvGrpSpPr>
          <p:grpSpPr>
            <a:xfrm>
              <a:off x="8663108" y="1626737"/>
              <a:ext cx="1040613" cy="1040613"/>
              <a:chOff x="8663108" y="1626737"/>
              <a:chExt cx="1040613" cy="1040613"/>
            </a:xfrm>
          </p:grpSpPr>
          <p:sp>
            <p:nvSpPr>
              <p:cNvPr id="22" name="îṥļîḑé-Freeform: Shape 18"/>
              <p:cNvSpPr/>
              <p:nvPr/>
            </p:nvSpPr>
            <p:spPr>
              <a:xfrm>
                <a:off x="8663108" y="1626737"/>
                <a:ext cx="1040613" cy="104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D611F"/>
                  </a:gs>
                  <a:gs pos="100000">
                    <a:srgbClr val="EAD074"/>
                  </a:gs>
                </a:gsLst>
                <a:lin ang="2700000" scaled="1"/>
                <a:tileRect/>
              </a:gradFill>
              <a:ln w="12700">
                <a:miter lim="400000"/>
              </a:ln>
            </p:spPr>
            <p:txBody>
              <a:bodyPr anchor="ctr"/>
              <a:lstStyle/>
              <a:p>
                <a:pPr algn="ctr" defTabSz="914309"/>
                <a:endParaRPr sz="1800">
                  <a:solidFill>
                    <a:prstClr val="black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3" name="îṥļîḑé-Freeform: Shape 19"/>
              <p:cNvSpPr/>
              <p:nvPr/>
            </p:nvSpPr>
            <p:spPr>
              <a:xfrm>
                <a:off x="8969980" y="1928598"/>
                <a:ext cx="426869" cy="405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74" y="0"/>
                    </a:moveTo>
                    <a:cubicBezTo>
                      <a:pt x="13246" y="0"/>
                      <a:pt x="13031" y="103"/>
                      <a:pt x="12870" y="273"/>
                    </a:cubicBezTo>
                    <a:cubicBezTo>
                      <a:pt x="12297" y="863"/>
                      <a:pt x="12138" y="1733"/>
                      <a:pt x="11990" y="2564"/>
                    </a:cubicBezTo>
                    <a:cubicBezTo>
                      <a:pt x="11829" y="3380"/>
                      <a:pt x="11683" y="4214"/>
                      <a:pt x="11162" y="4764"/>
                    </a:cubicBezTo>
                    <a:cubicBezTo>
                      <a:pt x="10747" y="5199"/>
                      <a:pt x="10282" y="5806"/>
                      <a:pt x="9799" y="6455"/>
                    </a:cubicBezTo>
                    <a:cubicBezTo>
                      <a:pt x="9212" y="7270"/>
                      <a:pt x="7930" y="8939"/>
                      <a:pt x="7436" y="8982"/>
                    </a:cubicBezTo>
                    <a:cubicBezTo>
                      <a:pt x="6994" y="9024"/>
                      <a:pt x="6625" y="9427"/>
                      <a:pt x="6625" y="9891"/>
                    </a:cubicBezTo>
                    <a:lnTo>
                      <a:pt x="6625" y="18909"/>
                    </a:lnTo>
                    <a:cubicBezTo>
                      <a:pt x="6625" y="19403"/>
                      <a:pt x="7035" y="19785"/>
                      <a:pt x="7488" y="19800"/>
                    </a:cubicBezTo>
                    <a:cubicBezTo>
                      <a:pt x="7957" y="19814"/>
                      <a:pt x="8750" y="20109"/>
                      <a:pt x="9592" y="20418"/>
                    </a:cubicBezTo>
                    <a:cubicBezTo>
                      <a:pt x="11036" y="20939"/>
                      <a:pt x="12839" y="21600"/>
                      <a:pt x="14751" y="21600"/>
                    </a:cubicBezTo>
                    <a:lnTo>
                      <a:pt x="16476" y="21600"/>
                    </a:lnTo>
                    <a:cubicBezTo>
                      <a:pt x="17651" y="21586"/>
                      <a:pt x="18543" y="21226"/>
                      <a:pt x="19116" y="20509"/>
                    </a:cubicBezTo>
                    <a:cubicBezTo>
                      <a:pt x="19624" y="19877"/>
                      <a:pt x="19850" y="19017"/>
                      <a:pt x="19771" y="17964"/>
                    </a:cubicBezTo>
                    <a:cubicBezTo>
                      <a:pt x="20104" y="17624"/>
                      <a:pt x="20344" y="17158"/>
                      <a:pt x="20479" y="16636"/>
                    </a:cubicBezTo>
                    <a:cubicBezTo>
                      <a:pt x="20625" y="16074"/>
                      <a:pt x="20625" y="15522"/>
                      <a:pt x="20479" y="15000"/>
                    </a:cubicBezTo>
                    <a:cubicBezTo>
                      <a:pt x="20879" y="14437"/>
                      <a:pt x="21093" y="13775"/>
                      <a:pt x="21065" y="13073"/>
                    </a:cubicBezTo>
                    <a:cubicBezTo>
                      <a:pt x="21065" y="12876"/>
                      <a:pt x="21006" y="12451"/>
                      <a:pt x="20858" y="12000"/>
                    </a:cubicBezTo>
                    <a:cubicBezTo>
                      <a:pt x="21313" y="11452"/>
                      <a:pt x="21600" y="10655"/>
                      <a:pt x="21600" y="9909"/>
                    </a:cubicBezTo>
                    <a:cubicBezTo>
                      <a:pt x="21600" y="8447"/>
                      <a:pt x="20420" y="7200"/>
                      <a:pt x="19029" y="7200"/>
                    </a:cubicBezTo>
                    <a:lnTo>
                      <a:pt x="15320" y="7200"/>
                    </a:lnTo>
                    <a:cubicBezTo>
                      <a:pt x="15427" y="6749"/>
                      <a:pt x="15569" y="6618"/>
                      <a:pt x="15717" y="6309"/>
                    </a:cubicBezTo>
                    <a:cubicBezTo>
                      <a:pt x="16078" y="5577"/>
                      <a:pt x="16459" y="4753"/>
                      <a:pt x="16459" y="3600"/>
                    </a:cubicBezTo>
                    <a:cubicBezTo>
                      <a:pt x="16459" y="2517"/>
                      <a:pt x="16467" y="0"/>
                      <a:pt x="13474" y="0"/>
                    </a:cubicBezTo>
                    <a:close/>
                    <a:moveTo>
                      <a:pt x="863" y="8727"/>
                    </a:moveTo>
                    <a:cubicBezTo>
                      <a:pt x="395" y="8727"/>
                      <a:pt x="0" y="9144"/>
                      <a:pt x="0" y="9636"/>
                    </a:cubicBezTo>
                    <a:lnTo>
                      <a:pt x="0" y="18636"/>
                    </a:lnTo>
                    <a:cubicBezTo>
                      <a:pt x="0" y="19130"/>
                      <a:pt x="395" y="19527"/>
                      <a:pt x="863" y="19527"/>
                    </a:cubicBezTo>
                    <a:cubicBezTo>
                      <a:pt x="863" y="19527"/>
                      <a:pt x="4710" y="19527"/>
                      <a:pt x="4710" y="19527"/>
                    </a:cubicBezTo>
                    <a:cubicBezTo>
                      <a:pt x="5178" y="19527"/>
                      <a:pt x="5555" y="19130"/>
                      <a:pt x="5555" y="18636"/>
                    </a:cubicBezTo>
                    <a:lnTo>
                      <a:pt x="5555" y="9636"/>
                    </a:lnTo>
                    <a:cubicBezTo>
                      <a:pt x="5555" y="9144"/>
                      <a:pt x="5178" y="8727"/>
                      <a:pt x="4710" y="8727"/>
                    </a:cubicBezTo>
                    <a:lnTo>
                      <a:pt x="863" y="8727"/>
                    </a:lnTo>
                    <a:close/>
                    <a:moveTo>
                      <a:pt x="2571" y="15927"/>
                    </a:moveTo>
                    <a:cubicBezTo>
                      <a:pt x="3039" y="15927"/>
                      <a:pt x="3416" y="16342"/>
                      <a:pt x="3416" y="16836"/>
                    </a:cubicBezTo>
                    <a:cubicBezTo>
                      <a:pt x="3416" y="17341"/>
                      <a:pt x="3039" y="17727"/>
                      <a:pt x="2571" y="17727"/>
                    </a:cubicBezTo>
                    <a:cubicBezTo>
                      <a:pt x="2090" y="17727"/>
                      <a:pt x="1708" y="17341"/>
                      <a:pt x="1708" y="16836"/>
                    </a:cubicBezTo>
                    <a:cubicBezTo>
                      <a:pt x="1708" y="16342"/>
                      <a:pt x="2090" y="15927"/>
                      <a:pt x="2571" y="15927"/>
                    </a:cubicBezTo>
                    <a:close/>
                  </a:path>
                </a:pathLst>
              </a:custGeom>
              <a:solidFill>
                <a:srgbClr val="1B1B1B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 defTabSz="914309"/>
                <a:endParaRPr sz="1800">
                  <a:solidFill>
                    <a:prstClr val="black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20"/>
            <p:cNvGrpSpPr/>
            <p:nvPr/>
          </p:nvGrpSpPr>
          <p:grpSpPr>
            <a:xfrm>
              <a:off x="3993021" y="3660247"/>
              <a:ext cx="1040614" cy="1040613"/>
              <a:chOff x="3993021" y="3660247"/>
              <a:chExt cx="1040614" cy="1040613"/>
            </a:xfrm>
          </p:grpSpPr>
          <p:sp>
            <p:nvSpPr>
              <p:cNvPr id="20" name="îṥļîḑé-Freeform: Shape 21"/>
              <p:cNvSpPr/>
              <p:nvPr/>
            </p:nvSpPr>
            <p:spPr>
              <a:xfrm>
                <a:off x="3993021" y="3660247"/>
                <a:ext cx="1040614" cy="104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D611F"/>
                  </a:gs>
                  <a:gs pos="100000">
                    <a:srgbClr val="EAD074"/>
                  </a:gs>
                </a:gsLst>
                <a:lin ang="2700000" scaled="1"/>
                <a:tileRect/>
              </a:gradFill>
              <a:ln w="12700">
                <a:miter lim="400000"/>
              </a:ln>
            </p:spPr>
            <p:txBody>
              <a:bodyPr anchor="ctr"/>
              <a:lstStyle/>
              <a:p>
                <a:pPr algn="ctr" defTabSz="914309"/>
                <a:endParaRPr sz="1800">
                  <a:solidFill>
                    <a:prstClr val="black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1" name="îṥļîḑé-Freeform: Shape 22"/>
              <p:cNvSpPr/>
              <p:nvPr/>
            </p:nvSpPr>
            <p:spPr>
              <a:xfrm>
                <a:off x="4384940" y="3933933"/>
                <a:ext cx="256774" cy="493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3" h="21600" extrusionOk="0">
                    <a:moveTo>
                      <a:pt x="9405" y="21600"/>
                    </a:moveTo>
                    <a:lnTo>
                      <a:pt x="12523" y="21600"/>
                    </a:lnTo>
                    <a:cubicBezTo>
                      <a:pt x="12939" y="21600"/>
                      <a:pt x="13265" y="21433"/>
                      <a:pt x="13265" y="21216"/>
                    </a:cubicBezTo>
                    <a:lnTo>
                      <a:pt x="13265" y="19106"/>
                    </a:lnTo>
                    <a:cubicBezTo>
                      <a:pt x="18161" y="18684"/>
                      <a:pt x="21533" y="16742"/>
                      <a:pt x="21533" y="14283"/>
                    </a:cubicBezTo>
                    <a:cubicBezTo>
                      <a:pt x="21533" y="11378"/>
                      <a:pt x="16728" y="10402"/>
                      <a:pt x="12477" y="9546"/>
                    </a:cubicBezTo>
                    <a:cubicBezTo>
                      <a:pt x="9199" y="8883"/>
                      <a:pt x="6379" y="8318"/>
                      <a:pt x="6379" y="7039"/>
                    </a:cubicBezTo>
                    <a:cubicBezTo>
                      <a:pt x="6379" y="5941"/>
                      <a:pt x="8413" y="5184"/>
                      <a:pt x="11346" y="5184"/>
                    </a:cubicBezTo>
                    <a:cubicBezTo>
                      <a:pt x="14811" y="5184"/>
                      <a:pt x="17605" y="6471"/>
                      <a:pt x="17630" y="6485"/>
                    </a:cubicBezTo>
                    <a:cubicBezTo>
                      <a:pt x="17815" y="6556"/>
                      <a:pt x="18024" y="6594"/>
                      <a:pt x="18251" y="6569"/>
                    </a:cubicBezTo>
                    <a:cubicBezTo>
                      <a:pt x="18484" y="6556"/>
                      <a:pt x="18668" y="6485"/>
                      <a:pt x="18784" y="6377"/>
                    </a:cubicBezTo>
                    <a:lnTo>
                      <a:pt x="20656" y="4616"/>
                    </a:lnTo>
                    <a:cubicBezTo>
                      <a:pt x="20818" y="4472"/>
                      <a:pt x="20770" y="4291"/>
                      <a:pt x="20540" y="4158"/>
                    </a:cubicBezTo>
                    <a:cubicBezTo>
                      <a:pt x="20449" y="4109"/>
                      <a:pt x="17953" y="2783"/>
                      <a:pt x="13265" y="2506"/>
                    </a:cubicBezTo>
                    <a:lnTo>
                      <a:pt x="13265" y="385"/>
                    </a:lnTo>
                    <a:cubicBezTo>
                      <a:pt x="13265" y="167"/>
                      <a:pt x="12939" y="0"/>
                      <a:pt x="12523" y="0"/>
                    </a:cubicBezTo>
                    <a:lnTo>
                      <a:pt x="9405" y="0"/>
                    </a:lnTo>
                    <a:cubicBezTo>
                      <a:pt x="9011" y="0"/>
                      <a:pt x="8666" y="167"/>
                      <a:pt x="8666" y="385"/>
                    </a:cubicBezTo>
                    <a:lnTo>
                      <a:pt x="8666" y="2554"/>
                    </a:lnTo>
                    <a:cubicBezTo>
                      <a:pt x="3838" y="3037"/>
                      <a:pt x="511" y="4869"/>
                      <a:pt x="511" y="7086"/>
                    </a:cubicBezTo>
                    <a:cubicBezTo>
                      <a:pt x="511" y="10112"/>
                      <a:pt x="5687" y="11199"/>
                      <a:pt x="9845" y="12054"/>
                    </a:cubicBezTo>
                    <a:cubicBezTo>
                      <a:pt x="12962" y="12704"/>
                      <a:pt x="15691" y="13270"/>
                      <a:pt x="15691" y="14428"/>
                    </a:cubicBezTo>
                    <a:cubicBezTo>
                      <a:pt x="15691" y="15791"/>
                      <a:pt x="13240" y="16417"/>
                      <a:pt x="10977" y="16417"/>
                    </a:cubicBezTo>
                    <a:cubicBezTo>
                      <a:pt x="6887" y="16417"/>
                      <a:pt x="3654" y="14802"/>
                      <a:pt x="3608" y="14790"/>
                    </a:cubicBezTo>
                    <a:cubicBezTo>
                      <a:pt x="3469" y="14707"/>
                      <a:pt x="3263" y="14668"/>
                      <a:pt x="3052" y="14681"/>
                    </a:cubicBezTo>
                    <a:cubicBezTo>
                      <a:pt x="2843" y="14692"/>
                      <a:pt x="2639" y="14742"/>
                      <a:pt x="2522" y="14825"/>
                    </a:cubicBezTo>
                    <a:lnTo>
                      <a:pt x="143" y="16454"/>
                    </a:lnTo>
                    <a:cubicBezTo>
                      <a:pt x="-67" y="16598"/>
                      <a:pt x="-41" y="16804"/>
                      <a:pt x="188" y="16947"/>
                    </a:cubicBezTo>
                    <a:cubicBezTo>
                      <a:pt x="304" y="17019"/>
                      <a:pt x="3263" y="18707"/>
                      <a:pt x="8666" y="19106"/>
                    </a:cubicBezTo>
                    <a:lnTo>
                      <a:pt x="8666" y="21216"/>
                    </a:lnTo>
                    <a:cubicBezTo>
                      <a:pt x="8666" y="21433"/>
                      <a:pt x="9011" y="21600"/>
                      <a:pt x="9405" y="21600"/>
                    </a:cubicBezTo>
                    <a:close/>
                  </a:path>
                </a:pathLst>
              </a:custGeom>
              <a:solidFill>
                <a:srgbClr val="1B1B1B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 defTabSz="914309"/>
                <a:endParaRPr sz="1800">
                  <a:solidFill>
                    <a:prstClr val="black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23"/>
            <p:cNvGrpSpPr/>
            <p:nvPr/>
          </p:nvGrpSpPr>
          <p:grpSpPr>
            <a:xfrm>
              <a:off x="7106412" y="3660247"/>
              <a:ext cx="1040614" cy="1040613"/>
              <a:chOff x="7106412" y="3660247"/>
              <a:chExt cx="1040614" cy="1040613"/>
            </a:xfrm>
          </p:grpSpPr>
          <p:sp>
            <p:nvSpPr>
              <p:cNvPr id="18" name="îṥļîḑé-Freeform: Shape 24"/>
              <p:cNvSpPr/>
              <p:nvPr/>
            </p:nvSpPr>
            <p:spPr>
              <a:xfrm>
                <a:off x="7106412" y="3660247"/>
                <a:ext cx="1040614" cy="104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D611F"/>
                  </a:gs>
                  <a:gs pos="100000">
                    <a:srgbClr val="EAD074"/>
                  </a:gs>
                </a:gsLst>
                <a:lin ang="2700000" scaled="1"/>
                <a:tileRect/>
              </a:gradFill>
              <a:ln w="12700">
                <a:miter lim="400000"/>
              </a:ln>
            </p:spPr>
            <p:txBody>
              <a:bodyPr anchor="ctr"/>
              <a:lstStyle/>
              <a:p>
                <a:pPr algn="ctr" defTabSz="914309"/>
                <a:endParaRPr sz="1800">
                  <a:solidFill>
                    <a:prstClr val="black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9" name="îṥļîḑé-Freeform: Shape 25"/>
              <p:cNvSpPr/>
              <p:nvPr/>
            </p:nvSpPr>
            <p:spPr>
              <a:xfrm>
                <a:off x="7412558" y="3966558"/>
                <a:ext cx="428320" cy="427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09" y="13003"/>
                    </a:moveTo>
                    <a:cubicBezTo>
                      <a:pt x="16308" y="12716"/>
                      <a:pt x="15896" y="12541"/>
                      <a:pt x="15473" y="12541"/>
                    </a:cubicBezTo>
                    <a:cubicBezTo>
                      <a:pt x="14998" y="12541"/>
                      <a:pt x="14610" y="12740"/>
                      <a:pt x="14274" y="13078"/>
                    </a:cubicBezTo>
                    <a:lnTo>
                      <a:pt x="11080" y="9884"/>
                    </a:lnTo>
                    <a:lnTo>
                      <a:pt x="12652" y="8311"/>
                    </a:lnTo>
                    <a:cubicBezTo>
                      <a:pt x="12765" y="8199"/>
                      <a:pt x="12828" y="8049"/>
                      <a:pt x="12828" y="7887"/>
                    </a:cubicBezTo>
                    <a:cubicBezTo>
                      <a:pt x="12828" y="7724"/>
                      <a:pt x="12765" y="7574"/>
                      <a:pt x="12652" y="7463"/>
                    </a:cubicBezTo>
                    <a:cubicBezTo>
                      <a:pt x="13027" y="7837"/>
                      <a:pt x="13300" y="8186"/>
                      <a:pt x="13876" y="8186"/>
                    </a:cubicBezTo>
                    <a:cubicBezTo>
                      <a:pt x="14201" y="8186"/>
                      <a:pt x="14487" y="8061"/>
                      <a:pt x="14725" y="7837"/>
                    </a:cubicBezTo>
                    <a:cubicBezTo>
                      <a:pt x="15173" y="7413"/>
                      <a:pt x="15771" y="6964"/>
                      <a:pt x="15771" y="6290"/>
                    </a:cubicBezTo>
                    <a:cubicBezTo>
                      <a:pt x="15771" y="5978"/>
                      <a:pt x="15648" y="5665"/>
                      <a:pt x="15421" y="5441"/>
                    </a:cubicBezTo>
                    <a:lnTo>
                      <a:pt x="10332" y="349"/>
                    </a:lnTo>
                    <a:cubicBezTo>
                      <a:pt x="10108" y="124"/>
                      <a:pt x="9794" y="0"/>
                      <a:pt x="9483" y="0"/>
                    </a:cubicBezTo>
                    <a:cubicBezTo>
                      <a:pt x="8808" y="0"/>
                      <a:pt x="8360" y="599"/>
                      <a:pt x="7934" y="1049"/>
                    </a:cubicBezTo>
                    <a:cubicBezTo>
                      <a:pt x="7711" y="1285"/>
                      <a:pt x="7585" y="1573"/>
                      <a:pt x="7585" y="1897"/>
                    </a:cubicBezTo>
                    <a:cubicBezTo>
                      <a:pt x="7585" y="2471"/>
                      <a:pt x="7934" y="2746"/>
                      <a:pt x="8312" y="3120"/>
                    </a:cubicBezTo>
                    <a:cubicBezTo>
                      <a:pt x="8197" y="3007"/>
                      <a:pt x="8049" y="2945"/>
                      <a:pt x="7886" y="2945"/>
                    </a:cubicBezTo>
                    <a:cubicBezTo>
                      <a:pt x="7724" y="2945"/>
                      <a:pt x="7574" y="3007"/>
                      <a:pt x="7462" y="3120"/>
                    </a:cubicBezTo>
                    <a:lnTo>
                      <a:pt x="3118" y="7463"/>
                    </a:lnTo>
                    <a:cubicBezTo>
                      <a:pt x="3006" y="7574"/>
                      <a:pt x="2943" y="7724"/>
                      <a:pt x="2943" y="7887"/>
                    </a:cubicBezTo>
                    <a:cubicBezTo>
                      <a:pt x="2943" y="8049"/>
                      <a:pt x="3006" y="8199"/>
                      <a:pt x="3118" y="8311"/>
                    </a:cubicBezTo>
                    <a:cubicBezTo>
                      <a:pt x="2744" y="7937"/>
                      <a:pt x="2471" y="7587"/>
                      <a:pt x="1895" y="7587"/>
                    </a:cubicBezTo>
                    <a:cubicBezTo>
                      <a:pt x="1573" y="7587"/>
                      <a:pt x="1283" y="7711"/>
                      <a:pt x="1048" y="7937"/>
                    </a:cubicBezTo>
                    <a:cubicBezTo>
                      <a:pt x="598" y="8361"/>
                      <a:pt x="0" y="8810"/>
                      <a:pt x="0" y="9484"/>
                    </a:cubicBezTo>
                    <a:cubicBezTo>
                      <a:pt x="0" y="9796"/>
                      <a:pt x="123" y="10108"/>
                      <a:pt x="349" y="10332"/>
                    </a:cubicBezTo>
                    <a:lnTo>
                      <a:pt x="5439" y="15424"/>
                    </a:lnTo>
                    <a:cubicBezTo>
                      <a:pt x="5666" y="15649"/>
                      <a:pt x="5977" y="15774"/>
                      <a:pt x="6288" y="15774"/>
                    </a:cubicBezTo>
                    <a:cubicBezTo>
                      <a:pt x="6962" y="15774"/>
                      <a:pt x="7410" y="15174"/>
                      <a:pt x="7836" y="14725"/>
                    </a:cubicBezTo>
                    <a:cubicBezTo>
                      <a:pt x="8060" y="14489"/>
                      <a:pt x="8186" y="14201"/>
                      <a:pt x="8186" y="13876"/>
                    </a:cubicBezTo>
                    <a:cubicBezTo>
                      <a:pt x="8186" y="13302"/>
                      <a:pt x="7836" y="13028"/>
                      <a:pt x="7462" y="12653"/>
                    </a:cubicBezTo>
                    <a:cubicBezTo>
                      <a:pt x="7574" y="12765"/>
                      <a:pt x="7724" y="12828"/>
                      <a:pt x="7886" y="12828"/>
                    </a:cubicBezTo>
                    <a:cubicBezTo>
                      <a:pt x="8049" y="12828"/>
                      <a:pt x="8197" y="12765"/>
                      <a:pt x="8312" y="12653"/>
                    </a:cubicBezTo>
                    <a:lnTo>
                      <a:pt x="9881" y="11081"/>
                    </a:lnTo>
                    <a:lnTo>
                      <a:pt x="13076" y="14275"/>
                    </a:lnTo>
                    <a:cubicBezTo>
                      <a:pt x="12740" y="14612"/>
                      <a:pt x="12541" y="15000"/>
                      <a:pt x="12541" y="15473"/>
                    </a:cubicBezTo>
                    <a:cubicBezTo>
                      <a:pt x="12541" y="15897"/>
                      <a:pt x="12715" y="16308"/>
                      <a:pt x="13013" y="16597"/>
                    </a:cubicBezTo>
                    <a:lnTo>
                      <a:pt x="17543" y="21139"/>
                    </a:lnTo>
                    <a:cubicBezTo>
                      <a:pt x="17829" y="21426"/>
                      <a:pt x="18242" y="21600"/>
                      <a:pt x="18668" y="21600"/>
                    </a:cubicBezTo>
                    <a:cubicBezTo>
                      <a:pt x="19091" y="21600"/>
                      <a:pt x="19503" y="21426"/>
                      <a:pt x="19803" y="21139"/>
                    </a:cubicBezTo>
                    <a:lnTo>
                      <a:pt x="21139" y="19792"/>
                    </a:lnTo>
                    <a:cubicBezTo>
                      <a:pt x="21425" y="19505"/>
                      <a:pt x="21600" y="19092"/>
                      <a:pt x="21600" y="18668"/>
                    </a:cubicBezTo>
                    <a:cubicBezTo>
                      <a:pt x="21600" y="18244"/>
                      <a:pt x="21425" y="17832"/>
                      <a:pt x="21139" y="17532"/>
                    </a:cubicBezTo>
                    <a:cubicBezTo>
                      <a:pt x="21139" y="17532"/>
                      <a:pt x="16609" y="13003"/>
                      <a:pt x="16609" y="13003"/>
                    </a:cubicBezTo>
                    <a:close/>
                  </a:path>
                </a:pathLst>
              </a:custGeom>
              <a:solidFill>
                <a:srgbClr val="1B1B1B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 defTabSz="914309"/>
                <a:endParaRPr sz="1800">
                  <a:solidFill>
                    <a:prstClr val="black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811267" y="2966757"/>
            <a:ext cx="2366148" cy="886882"/>
            <a:chOff x="7727480" y="3464575"/>
            <a:chExt cx="2366456" cy="886998"/>
          </a:xfrm>
        </p:grpSpPr>
        <p:sp>
          <p:nvSpPr>
            <p:cNvPr id="29" name="矩形 28"/>
            <p:cNvSpPr/>
            <p:nvPr/>
          </p:nvSpPr>
          <p:spPr>
            <a:xfrm>
              <a:off x="7727480" y="3747033"/>
              <a:ext cx="2366456" cy="6045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5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885432" y="346457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16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24252" y="2966757"/>
            <a:ext cx="2366148" cy="886882"/>
            <a:chOff x="7727480" y="3464575"/>
            <a:chExt cx="2366456" cy="886998"/>
          </a:xfrm>
        </p:grpSpPr>
        <p:sp>
          <p:nvSpPr>
            <p:cNvPr id="32" name="矩形 31"/>
            <p:cNvSpPr/>
            <p:nvPr/>
          </p:nvSpPr>
          <p:spPr>
            <a:xfrm>
              <a:off x="7727480" y="3747033"/>
              <a:ext cx="2366456" cy="6045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5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885432" y="346457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16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037239" y="2966757"/>
            <a:ext cx="2366148" cy="886882"/>
            <a:chOff x="7727480" y="3464575"/>
            <a:chExt cx="2366456" cy="886998"/>
          </a:xfrm>
        </p:grpSpPr>
        <p:sp>
          <p:nvSpPr>
            <p:cNvPr id="35" name="矩形 34"/>
            <p:cNvSpPr/>
            <p:nvPr/>
          </p:nvSpPr>
          <p:spPr>
            <a:xfrm>
              <a:off x="7727480" y="3747033"/>
              <a:ext cx="2366456" cy="6045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5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885432" y="346457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16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480746" y="4985339"/>
            <a:ext cx="2366148" cy="886882"/>
            <a:chOff x="7727480" y="3464575"/>
            <a:chExt cx="2366456" cy="886998"/>
          </a:xfrm>
        </p:grpSpPr>
        <p:sp>
          <p:nvSpPr>
            <p:cNvPr id="38" name="矩形 37"/>
            <p:cNvSpPr/>
            <p:nvPr/>
          </p:nvSpPr>
          <p:spPr>
            <a:xfrm>
              <a:off x="7727480" y="3747033"/>
              <a:ext cx="2366456" cy="6045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5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885432" y="346457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16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367760" y="4985339"/>
            <a:ext cx="2366148" cy="886882"/>
            <a:chOff x="7727480" y="3464575"/>
            <a:chExt cx="2366456" cy="886998"/>
          </a:xfrm>
        </p:grpSpPr>
        <p:sp>
          <p:nvSpPr>
            <p:cNvPr id="41" name="矩形 40"/>
            <p:cNvSpPr/>
            <p:nvPr/>
          </p:nvSpPr>
          <p:spPr>
            <a:xfrm>
              <a:off x="7727480" y="3747033"/>
              <a:ext cx="2366456" cy="6045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5000"/>
                </a:lnSpc>
              </a:pPr>
              <a:r>
                <a:rPr lang="en-US" altLang="zh-CN" sz="1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885432" y="3464575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16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3210897" y="545859"/>
            <a:ext cx="5701211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DEVELOPMENT PROSPECT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4731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5376" y="1862708"/>
            <a:ext cx="4139661" cy="2771593"/>
            <a:chOff x="1016000" y="2468563"/>
            <a:chExt cx="2870200" cy="2771953"/>
          </a:xfrm>
        </p:grpSpPr>
        <p:sp>
          <p:nvSpPr>
            <p:cNvPr id="3" name="矩形 2"/>
            <p:cNvSpPr/>
            <p:nvPr/>
          </p:nvSpPr>
          <p:spPr>
            <a:xfrm>
              <a:off x="1016000" y="3738563"/>
              <a:ext cx="2870200" cy="15019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4000" b="1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FINANCE AND FINANCE</a:t>
              </a:r>
              <a:endParaRPr lang="zh-CN" altLang="en-US" sz="40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16000" y="2468563"/>
              <a:ext cx="2870200" cy="14338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7999" b="1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05</a:t>
              </a:r>
              <a:endParaRPr lang="zh-CN" altLang="en-US" sz="7999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918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73669" y="1707581"/>
            <a:ext cx="8045605" cy="3606246"/>
            <a:chOff x="2070684" y="1271048"/>
            <a:chExt cx="8046653" cy="3606716"/>
          </a:xfrm>
        </p:grpSpPr>
        <p:grpSp>
          <p:nvGrpSpPr>
            <p:cNvPr id="20" name="Group 165"/>
            <p:cNvGrpSpPr/>
            <p:nvPr/>
          </p:nvGrpSpPr>
          <p:grpSpPr>
            <a:xfrm>
              <a:off x="5723764" y="1271048"/>
              <a:ext cx="731125" cy="1154041"/>
              <a:chOff x="4311133" y="1180321"/>
              <a:chExt cx="521734" cy="823529"/>
            </a:xfrm>
          </p:grpSpPr>
          <p:grpSp>
            <p:nvGrpSpPr>
              <p:cNvPr id="76" name="Group 166"/>
              <p:cNvGrpSpPr/>
              <p:nvPr/>
            </p:nvGrpSpPr>
            <p:grpSpPr>
              <a:xfrm rot="16200000">
                <a:off x="4243940" y="1247514"/>
                <a:ext cx="656120" cy="521734"/>
                <a:chOff x="3496126" y="1826578"/>
                <a:chExt cx="799361" cy="635636"/>
              </a:xfrm>
            </p:grpSpPr>
            <p:sp>
              <p:nvSpPr>
                <p:cNvPr id="78" name="îṥļîḑé-Freeform: Shape 168"/>
                <p:cNvSpPr>
                  <a:spLocks/>
                </p:cNvSpPr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D611F"/>
                    </a:gs>
                    <a:gs pos="100000">
                      <a:srgbClr val="EAD074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914309"/>
                  <a:endParaRPr sz="1800">
                    <a:gradFill>
                      <a:gsLst>
                        <a:gs pos="0">
                          <a:srgbClr val="EAD074"/>
                        </a:gs>
                        <a:gs pos="100000">
                          <a:srgbClr val="9D611F"/>
                        </a:gs>
                      </a:gsLst>
                      <a:lin ang="2700000" scaled="1"/>
                    </a:gra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îṥļîḑé-Oval 170"/>
                <p:cNvSpPr>
                  <a:spLocks/>
                </p:cNvSpPr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1B1B1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914309"/>
                  <a:endParaRPr sz="1800">
                    <a:gradFill>
                      <a:gsLst>
                        <a:gs pos="0">
                          <a:srgbClr val="EAD074"/>
                        </a:gs>
                        <a:gs pos="100000">
                          <a:srgbClr val="9D611F"/>
                        </a:gs>
                      </a:gsLst>
                      <a:lin ang="2700000" scaled="1"/>
                    </a:gra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7" name="îṥļîḑé-Oval 167"/>
              <p:cNvSpPr/>
              <p:nvPr/>
            </p:nvSpPr>
            <p:spPr bwMode="auto">
              <a:xfrm>
                <a:off x="4495800" y="1851450"/>
                <a:ext cx="152400" cy="152400"/>
              </a:xfrm>
              <a:prstGeom prst="ellipse">
                <a:avLst/>
              </a:prstGeom>
              <a:gradFill>
                <a:gsLst>
                  <a:gs pos="0">
                    <a:srgbClr val="9D611F"/>
                  </a:gs>
                  <a:gs pos="100000">
                    <a:srgbClr val="EAD074"/>
                  </a:gs>
                </a:gsLst>
                <a:lin ang="27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26" name="ïşḻïďê-Freeform: Shape 176"/>
            <p:cNvSpPr>
              <a:spLocks/>
            </p:cNvSpPr>
            <p:nvPr/>
          </p:nvSpPr>
          <p:spPr bwMode="auto">
            <a:xfrm>
              <a:off x="5912638" y="1476288"/>
              <a:ext cx="353375" cy="284977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rgbClr val="EAD07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ïşḻïďê-Oval 177"/>
            <p:cNvSpPr/>
            <p:nvPr/>
          </p:nvSpPr>
          <p:spPr bwMode="auto">
            <a:xfrm>
              <a:off x="2325268" y="3716455"/>
              <a:ext cx="213564" cy="213564"/>
            </a:xfrm>
            <a:prstGeom prst="ellipse">
              <a:avLst/>
            </a:prstGeom>
            <a:gradFill>
              <a:gsLst>
                <a:gs pos="0">
                  <a:srgbClr val="9D611F"/>
                </a:gs>
                <a:gs pos="100000">
                  <a:srgbClr val="EAD074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8" name="ïşḻïďê-Oval 178"/>
            <p:cNvSpPr/>
            <p:nvPr/>
          </p:nvSpPr>
          <p:spPr bwMode="auto">
            <a:xfrm>
              <a:off x="4290053" y="3716455"/>
              <a:ext cx="213564" cy="213564"/>
            </a:xfrm>
            <a:prstGeom prst="ellipse">
              <a:avLst/>
            </a:prstGeom>
            <a:gradFill>
              <a:gsLst>
                <a:gs pos="0">
                  <a:srgbClr val="9D611F"/>
                </a:gs>
                <a:gs pos="100000">
                  <a:srgbClr val="EAD074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9" name="ïşḻïďê-Oval 179"/>
            <p:cNvSpPr/>
            <p:nvPr/>
          </p:nvSpPr>
          <p:spPr bwMode="auto">
            <a:xfrm>
              <a:off x="5982545" y="3716455"/>
              <a:ext cx="213564" cy="213564"/>
            </a:xfrm>
            <a:prstGeom prst="ellipse">
              <a:avLst/>
            </a:prstGeom>
            <a:gradFill>
              <a:gsLst>
                <a:gs pos="0">
                  <a:srgbClr val="9D611F"/>
                </a:gs>
                <a:gs pos="100000">
                  <a:srgbClr val="EAD074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ïşḻïďê-Oval 180"/>
            <p:cNvSpPr/>
            <p:nvPr/>
          </p:nvSpPr>
          <p:spPr bwMode="auto">
            <a:xfrm>
              <a:off x="7709740" y="3716455"/>
              <a:ext cx="213564" cy="213564"/>
            </a:xfrm>
            <a:prstGeom prst="ellipse">
              <a:avLst/>
            </a:prstGeom>
            <a:gradFill>
              <a:gsLst>
                <a:gs pos="0">
                  <a:srgbClr val="9D611F"/>
                </a:gs>
                <a:gs pos="100000">
                  <a:srgbClr val="EAD074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ïşḻïďê-Oval 181"/>
            <p:cNvSpPr/>
            <p:nvPr/>
          </p:nvSpPr>
          <p:spPr bwMode="auto">
            <a:xfrm>
              <a:off x="9642491" y="3716455"/>
              <a:ext cx="213564" cy="213564"/>
            </a:xfrm>
            <a:prstGeom prst="ellipse">
              <a:avLst/>
            </a:prstGeom>
            <a:gradFill>
              <a:gsLst>
                <a:gs pos="0">
                  <a:srgbClr val="9D611F"/>
                </a:gs>
                <a:gs pos="100000">
                  <a:srgbClr val="EAD074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32" name="Group 182"/>
            <p:cNvGrpSpPr/>
            <p:nvPr/>
          </p:nvGrpSpPr>
          <p:grpSpPr>
            <a:xfrm rot="5400000" flipV="1">
              <a:off x="1976524" y="4052482"/>
              <a:ext cx="919442" cy="731122"/>
              <a:chOff x="3496126" y="1826578"/>
              <a:chExt cx="799361" cy="635636"/>
            </a:xfrm>
          </p:grpSpPr>
          <p:sp>
            <p:nvSpPr>
              <p:cNvPr id="73" name="ïşḻïďê-Freeform: Shape 183"/>
              <p:cNvSpPr>
                <a:spLocks/>
              </p:cNvSpPr>
              <p:nvPr/>
            </p:nvSpPr>
            <p:spPr bwMode="auto">
              <a:xfrm>
                <a:off x="3496126" y="1826578"/>
                <a:ext cx="799361" cy="635636"/>
              </a:xfrm>
              <a:custGeom>
                <a:avLst/>
                <a:gdLst/>
                <a:ahLst/>
                <a:cxnLst>
                  <a:cxn ang="0">
                    <a:pos x="180" y="64"/>
                  </a:cxn>
                  <a:cxn ang="0">
                    <a:pos x="180" y="64"/>
                  </a:cxn>
                  <a:cxn ang="0">
                    <a:pos x="178" y="66"/>
                  </a:cxn>
                  <a:cxn ang="0">
                    <a:pos x="0" y="222"/>
                  </a:cxn>
                  <a:cxn ang="0">
                    <a:pos x="178" y="378"/>
                  </a:cxn>
                  <a:cxn ang="0">
                    <a:pos x="180" y="381"/>
                  </a:cxn>
                  <a:cxn ang="0">
                    <a:pos x="180" y="381"/>
                  </a:cxn>
                  <a:cxn ang="0">
                    <a:pos x="336" y="444"/>
                  </a:cxn>
                  <a:cxn ang="0">
                    <a:pos x="558" y="222"/>
                  </a:cxn>
                  <a:cxn ang="0">
                    <a:pos x="336" y="0"/>
                  </a:cxn>
                  <a:cxn ang="0">
                    <a:pos x="180" y="64"/>
                  </a:cxn>
                </a:cxnLst>
                <a:rect l="0" t="0" r="r" b="b"/>
                <a:pathLst>
                  <a:path w="558" h="444">
                    <a:moveTo>
                      <a:pt x="180" y="64"/>
                    </a:moveTo>
                    <a:cubicBezTo>
                      <a:pt x="180" y="64"/>
                      <a:pt x="180" y="64"/>
                      <a:pt x="180" y="64"/>
                    </a:cubicBezTo>
                    <a:cubicBezTo>
                      <a:pt x="180" y="64"/>
                      <a:pt x="179" y="65"/>
                      <a:pt x="178" y="66"/>
                    </a:cubicBezTo>
                    <a:cubicBezTo>
                      <a:pt x="77" y="163"/>
                      <a:pt x="0" y="222"/>
                      <a:pt x="0" y="222"/>
                    </a:cubicBezTo>
                    <a:cubicBezTo>
                      <a:pt x="0" y="222"/>
                      <a:pt x="73" y="273"/>
                      <a:pt x="178" y="378"/>
                    </a:cubicBezTo>
                    <a:cubicBezTo>
                      <a:pt x="179" y="379"/>
                      <a:pt x="180" y="381"/>
                      <a:pt x="180" y="381"/>
                    </a:cubicBezTo>
                    <a:cubicBezTo>
                      <a:pt x="180" y="381"/>
                      <a:pt x="180" y="381"/>
                      <a:pt x="180" y="381"/>
                    </a:cubicBezTo>
                    <a:cubicBezTo>
                      <a:pt x="220" y="420"/>
                      <a:pt x="275" y="444"/>
                      <a:pt x="336" y="444"/>
                    </a:cubicBezTo>
                    <a:cubicBezTo>
                      <a:pt x="458" y="444"/>
                      <a:pt x="558" y="345"/>
                      <a:pt x="558" y="222"/>
                    </a:cubicBezTo>
                    <a:cubicBezTo>
                      <a:pt x="558" y="99"/>
                      <a:pt x="458" y="0"/>
                      <a:pt x="336" y="0"/>
                    </a:cubicBezTo>
                    <a:cubicBezTo>
                      <a:pt x="275" y="0"/>
                      <a:pt x="220" y="24"/>
                      <a:pt x="180" y="6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D611F"/>
                  </a:gs>
                  <a:gs pos="100000">
                    <a:srgbClr val="EAD07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5" name="ïşḻïďê-Oval 185"/>
              <p:cNvSpPr>
                <a:spLocks/>
              </p:cNvSpPr>
              <p:nvPr/>
            </p:nvSpPr>
            <p:spPr bwMode="auto">
              <a:xfrm>
                <a:off x="3751418" y="1920072"/>
                <a:ext cx="448650" cy="448650"/>
              </a:xfrm>
              <a:prstGeom prst="ellipse">
                <a:avLst/>
              </a:prstGeom>
              <a:solidFill>
                <a:srgbClr val="1B1B1B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186"/>
            <p:cNvGrpSpPr/>
            <p:nvPr/>
          </p:nvGrpSpPr>
          <p:grpSpPr>
            <a:xfrm rot="5400000" flipV="1">
              <a:off x="3929500" y="4052482"/>
              <a:ext cx="919442" cy="731122"/>
              <a:chOff x="3496126" y="1826578"/>
              <a:chExt cx="799361" cy="635636"/>
            </a:xfrm>
          </p:grpSpPr>
          <p:sp>
            <p:nvSpPr>
              <p:cNvPr id="70" name="ïşḻïďê-Freeform: Shape 187"/>
              <p:cNvSpPr>
                <a:spLocks/>
              </p:cNvSpPr>
              <p:nvPr/>
            </p:nvSpPr>
            <p:spPr bwMode="auto">
              <a:xfrm>
                <a:off x="3496126" y="1826578"/>
                <a:ext cx="799361" cy="635636"/>
              </a:xfrm>
              <a:custGeom>
                <a:avLst/>
                <a:gdLst/>
                <a:ahLst/>
                <a:cxnLst>
                  <a:cxn ang="0">
                    <a:pos x="180" y="64"/>
                  </a:cxn>
                  <a:cxn ang="0">
                    <a:pos x="180" y="64"/>
                  </a:cxn>
                  <a:cxn ang="0">
                    <a:pos x="178" y="66"/>
                  </a:cxn>
                  <a:cxn ang="0">
                    <a:pos x="0" y="222"/>
                  </a:cxn>
                  <a:cxn ang="0">
                    <a:pos x="178" y="378"/>
                  </a:cxn>
                  <a:cxn ang="0">
                    <a:pos x="180" y="381"/>
                  </a:cxn>
                  <a:cxn ang="0">
                    <a:pos x="180" y="381"/>
                  </a:cxn>
                  <a:cxn ang="0">
                    <a:pos x="336" y="444"/>
                  </a:cxn>
                  <a:cxn ang="0">
                    <a:pos x="558" y="222"/>
                  </a:cxn>
                  <a:cxn ang="0">
                    <a:pos x="336" y="0"/>
                  </a:cxn>
                  <a:cxn ang="0">
                    <a:pos x="180" y="64"/>
                  </a:cxn>
                </a:cxnLst>
                <a:rect l="0" t="0" r="r" b="b"/>
                <a:pathLst>
                  <a:path w="558" h="444">
                    <a:moveTo>
                      <a:pt x="180" y="64"/>
                    </a:moveTo>
                    <a:cubicBezTo>
                      <a:pt x="180" y="64"/>
                      <a:pt x="180" y="64"/>
                      <a:pt x="180" y="64"/>
                    </a:cubicBezTo>
                    <a:cubicBezTo>
                      <a:pt x="180" y="64"/>
                      <a:pt x="179" y="65"/>
                      <a:pt x="178" y="66"/>
                    </a:cubicBezTo>
                    <a:cubicBezTo>
                      <a:pt x="77" y="163"/>
                      <a:pt x="0" y="222"/>
                      <a:pt x="0" y="222"/>
                    </a:cubicBezTo>
                    <a:cubicBezTo>
                      <a:pt x="0" y="222"/>
                      <a:pt x="73" y="273"/>
                      <a:pt x="178" y="378"/>
                    </a:cubicBezTo>
                    <a:cubicBezTo>
                      <a:pt x="179" y="379"/>
                      <a:pt x="180" y="381"/>
                      <a:pt x="180" y="381"/>
                    </a:cubicBezTo>
                    <a:cubicBezTo>
                      <a:pt x="180" y="381"/>
                      <a:pt x="180" y="381"/>
                      <a:pt x="180" y="381"/>
                    </a:cubicBezTo>
                    <a:cubicBezTo>
                      <a:pt x="220" y="420"/>
                      <a:pt x="275" y="444"/>
                      <a:pt x="336" y="444"/>
                    </a:cubicBezTo>
                    <a:cubicBezTo>
                      <a:pt x="458" y="444"/>
                      <a:pt x="558" y="345"/>
                      <a:pt x="558" y="222"/>
                    </a:cubicBezTo>
                    <a:cubicBezTo>
                      <a:pt x="558" y="99"/>
                      <a:pt x="458" y="0"/>
                      <a:pt x="336" y="0"/>
                    </a:cubicBezTo>
                    <a:cubicBezTo>
                      <a:pt x="275" y="0"/>
                      <a:pt x="220" y="24"/>
                      <a:pt x="180" y="6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D611F"/>
                  </a:gs>
                  <a:gs pos="100000">
                    <a:srgbClr val="EAD07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2" name="ïşḻïďê-Oval 189"/>
              <p:cNvSpPr>
                <a:spLocks/>
              </p:cNvSpPr>
              <p:nvPr/>
            </p:nvSpPr>
            <p:spPr bwMode="auto">
              <a:xfrm>
                <a:off x="3751418" y="1920072"/>
                <a:ext cx="448650" cy="448650"/>
              </a:xfrm>
              <a:prstGeom prst="ellipse">
                <a:avLst/>
              </a:prstGeom>
              <a:solidFill>
                <a:srgbClr val="1B1B1B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190"/>
            <p:cNvGrpSpPr/>
            <p:nvPr/>
          </p:nvGrpSpPr>
          <p:grpSpPr>
            <a:xfrm rot="5400000" flipV="1">
              <a:off x="5629606" y="4052482"/>
              <a:ext cx="919442" cy="731122"/>
              <a:chOff x="3496126" y="1826578"/>
              <a:chExt cx="799361" cy="635636"/>
            </a:xfrm>
          </p:grpSpPr>
          <p:sp>
            <p:nvSpPr>
              <p:cNvPr id="67" name="ïşḻïďê-Freeform: Shape 191"/>
              <p:cNvSpPr>
                <a:spLocks/>
              </p:cNvSpPr>
              <p:nvPr/>
            </p:nvSpPr>
            <p:spPr bwMode="auto">
              <a:xfrm>
                <a:off x="3496126" y="1826578"/>
                <a:ext cx="799361" cy="635636"/>
              </a:xfrm>
              <a:custGeom>
                <a:avLst/>
                <a:gdLst/>
                <a:ahLst/>
                <a:cxnLst>
                  <a:cxn ang="0">
                    <a:pos x="180" y="64"/>
                  </a:cxn>
                  <a:cxn ang="0">
                    <a:pos x="180" y="64"/>
                  </a:cxn>
                  <a:cxn ang="0">
                    <a:pos x="178" y="66"/>
                  </a:cxn>
                  <a:cxn ang="0">
                    <a:pos x="0" y="222"/>
                  </a:cxn>
                  <a:cxn ang="0">
                    <a:pos x="178" y="378"/>
                  </a:cxn>
                  <a:cxn ang="0">
                    <a:pos x="180" y="381"/>
                  </a:cxn>
                  <a:cxn ang="0">
                    <a:pos x="180" y="381"/>
                  </a:cxn>
                  <a:cxn ang="0">
                    <a:pos x="336" y="444"/>
                  </a:cxn>
                  <a:cxn ang="0">
                    <a:pos x="558" y="222"/>
                  </a:cxn>
                  <a:cxn ang="0">
                    <a:pos x="336" y="0"/>
                  </a:cxn>
                  <a:cxn ang="0">
                    <a:pos x="180" y="64"/>
                  </a:cxn>
                </a:cxnLst>
                <a:rect l="0" t="0" r="r" b="b"/>
                <a:pathLst>
                  <a:path w="558" h="444">
                    <a:moveTo>
                      <a:pt x="180" y="64"/>
                    </a:moveTo>
                    <a:cubicBezTo>
                      <a:pt x="180" y="64"/>
                      <a:pt x="180" y="64"/>
                      <a:pt x="180" y="64"/>
                    </a:cubicBezTo>
                    <a:cubicBezTo>
                      <a:pt x="180" y="64"/>
                      <a:pt x="179" y="65"/>
                      <a:pt x="178" y="66"/>
                    </a:cubicBezTo>
                    <a:cubicBezTo>
                      <a:pt x="77" y="163"/>
                      <a:pt x="0" y="222"/>
                      <a:pt x="0" y="222"/>
                    </a:cubicBezTo>
                    <a:cubicBezTo>
                      <a:pt x="0" y="222"/>
                      <a:pt x="73" y="273"/>
                      <a:pt x="178" y="378"/>
                    </a:cubicBezTo>
                    <a:cubicBezTo>
                      <a:pt x="179" y="379"/>
                      <a:pt x="180" y="381"/>
                      <a:pt x="180" y="381"/>
                    </a:cubicBezTo>
                    <a:cubicBezTo>
                      <a:pt x="180" y="381"/>
                      <a:pt x="180" y="381"/>
                      <a:pt x="180" y="381"/>
                    </a:cubicBezTo>
                    <a:cubicBezTo>
                      <a:pt x="220" y="420"/>
                      <a:pt x="275" y="444"/>
                      <a:pt x="336" y="444"/>
                    </a:cubicBezTo>
                    <a:cubicBezTo>
                      <a:pt x="458" y="444"/>
                      <a:pt x="558" y="345"/>
                      <a:pt x="558" y="222"/>
                    </a:cubicBezTo>
                    <a:cubicBezTo>
                      <a:pt x="558" y="99"/>
                      <a:pt x="458" y="0"/>
                      <a:pt x="336" y="0"/>
                    </a:cubicBezTo>
                    <a:cubicBezTo>
                      <a:pt x="275" y="0"/>
                      <a:pt x="220" y="24"/>
                      <a:pt x="180" y="6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D611F"/>
                  </a:gs>
                  <a:gs pos="100000">
                    <a:srgbClr val="EAD07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9" name="ïşḻïďê-Oval 193"/>
              <p:cNvSpPr>
                <a:spLocks/>
              </p:cNvSpPr>
              <p:nvPr/>
            </p:nvSpPr>
            <p:spPr bwMode="auto">
              <a:xfrm>
                <a:off x="3751418" y="1920072"/>
                <a:ext cx="448650" cy="448650"/>
              </a:xfrm>
              <a:prstGeom prst="ellipse">
                <a:avLst/>
              </a:prstGeom>
              <a:solidFill>
                <a:srgbClr val="1B1B1B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194"/>
            <p:cNvGrpSpPr/>
            <p:nvPr/>
          </p:nvGrpSpPr>
          <p:grpSpPr>
            <a:xfrm rot="5400000" flipV="1">
              <a:off x="7359304" y="4052482"/>
              <a:ext cx="919442" cy="731122"/>
              <a:chOff x="3496126" y="1826578"/>
              <a:chExt cx="799361" cy="635636"/>
            </a:xfrm>
          </p:grpSpPr>
          <p:sp>
            <p:nvSpPr>
              <p:cNvPr id="64" name="ïşḻïďê-Freeform: Shape 195"/>
              <p:cNvSpPr>
                <a:spLocks/>
              </p:cNvSpPr>
              <p:nvPr/>
            </p:nvSpPr>
            <p:spPr bwMode="auto">
              <a:xfrm>
                <a:off x="3496126" y="1826578"/>
                <a:ext cx="799361" cy="635636"/>
              </a:xfrm>
              <a:custGeom>
                <a:avLst/>
                <a:gdLst/>
                <a:ahLst/>
                <a:cxnLst>
                  <a:cxn ang="0">
                    <a:pos x="180" y="64"/>
                  </a:cxn>
                  <a:cxn ang="0">
                    <a:pos x="180" y="64"/>
                  </a:cxn>
                  <a:cxn ang="0">
                    <a:pos x="178" y="66"/>
                  </a:cxn>
                  <a:cxn ang="0">
                    <a:pos x="0" y="222"/>
                  </a:cxn>
                  <a:cxn ang="0">
                    <a:pos x="178" y="378"/>
                  </a:cxn>
                  <a:cxn ang="0">
                    <a:pos x="180" y="381"/>
                  </a:cxn>
                  <a:cxn ang="0">
                    <a:pos x="180" y="381"/>
                  </a:cxn>
                  <a:cxn ang="0">
                    <a:pos x="336" y="444"/>
                  </a:cxn>
                  <a:cxn ang="0">
                    <a:pos x="558" y="222"/>
                  </a:cxn>
                  <a:cxn ang="0">
                    <a:pos x="336" y="0"/>
                  </a:cxn>
                  <a:cxn ang="0">
                    <a:pos x="180" y="64"/>
                  </a:cxn>
                </a:cxnLst>
                <a:rect l="0" t="0" r="r" b="b"/>
                <a:pathLst>
                  <a:path w="558" h="444">
                    <a:moveTo>
                      <a:pt x="180" y="64"/>
                    </a:moveTo>
                    <a:cubicBezTo>
                      <a:pt x="180" y="64"/>
                      <a:pt x="180" y="64"/>
                      <a:pt x="180" y="64"/>
                    </a:cubicBezTo>
                    <a:cubicBezTo>
                      <a:pt x="180" y="64"/>
                      <a:pt x="179" y="65"/>
                      <a:pt x="178" y="66"/>
                    </a:cubicBezTo>
                    <a:cubicBezTo>
                      <a:pt x="77" y="163"/>
                      <a:pt x="0" y="222"/>
                      <a:pt x="0" y="222"/>
                    </a:cubicBezTo>
                    <a:cubicBezTo>
                      <a:pt x="0" y="222"/>
                      <a:pt x="73" y="273"/>
                      <a:pt x="178" y="378"/>
                    </a:cubicBezTo>
                    <a:cubicBezTo>
                      <a:pt x="179" y="379"/>
                      <a:pt x="180" y="381"/>
                      <a:pt x="180" y="381"/>
                    </a:cubicBezTo>
                    <a:cubicBezTo>
                      <a:pt x="180" y="381"/>
                      <a:pt x="180" y="381"/>
                      <a:pt x="180" y="381"/>
                    </a:cubicBezTo>
                    <a:cubicBezTo>
                      <a:pt x="220" y="420"/>
                      <a:pt x="275" y="444"/>
                      <a:pt x="336" y="444"/>
                    </a:cubicBezTo>
                    <a:cubicBezTo>
                      <a:pt x="458" y="444"/>
                      <a:pt x="558" y="345"/>
                      <a:pt x="558" y="222"/>
                    </a:cubicBezTo>
                    <a:cubicBezTo>
                      <a:pt x="558" y="99"/>
                      <a:pt x="458" y="0"/>
                      <a:pt x="336" y="0"/>
                    </a:cubicBezTo>
                    <a:cubicBezTo>
                      <a:pt x="275" y="0"/>
                      <a:pt x="220" y="24"/>
                      <a:pt x="180" y="6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D611F"/>
                  </a:gs>
                  <a:gs pos="100000">
                    <a:srgbClr val="EAD07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6" name="ïşḻïďê-Oval 197"/>
              <p:cNvSpPr>
                <a:spLocks/>
              </p:cNvSpPr>
              <p:nvPr/>
            </p:nvSpPr>
            <p:spPr bwMode="auto">
              <a:xfrm>
                <a:off x="3751418" y="1920072"/>
                <a:ext cx="448650" cy="448650"/>
              </a:xfrm>
              <a:prstGeom prst="ellipse">
                <a:avLst/>
              </a:prstGeom>
              <a:solidFill>
                <a:srgbClr val="1B1B1B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198"/>
            <p:cNvGrpSpPr/>
            <p:nvPr/>
          </p:nvGrpSpPr>
          <p:grpSpPr>
            <a:xfrm rot="5400000" flipV="1">
              <a:off x="9292055" y="4052482"/>
              <a:ext cx="919442" cy="731122"/>
              <a:chOff x="3496126" y="1826578"/>
              <a:chExt cx="799361" cy="635636"/>
            </a:xfrm>
          </p:grpSpPr>
          <p:sp>
            <p:nvSpPr>
              <p:cNvPr id="61" name="ïşḻïďê-Freeform: Shape 199"/>
              <p:cNvSpPr>
                <a:spLocks/>
              </p:cNvSpPr>
              <p:nvPr/>
            </p:nvSpPr>
            <p:spPr bwMode="auto">
              <a:xfrm>
                <a:off x="3496126" y="1826578"/>
                <a:ext cx="799361" cy="635636"/>
              </a:xfrm>
              <a:custGeom>
                <a:avLst/>
                <a:gdLst/>
                <a:ahLst/>
                <a:cxnLst>
                  <a:cxn ang="0">
                    <a:pos x="180" y="64"/>
                  </a:cxn>
                  <a:cxn ang="0">
                    <a:pos x="180" y="64"/>
                  </a:cxn>
                  <a:cxn ang="0">
                    <a:pos x="178" y="66"/>
                  </a:cxn>
                  <a:cxn ang="0">
                    <a:pos x="0" y="222"/>
                  </a:cxn>
                  <a:cxn ang="0">
                    <a:pos x="178" y="378"/>
                  </a:cxn>
                  <a:cxn ang="0">
                    <a:pos x="180" y="381"/>
                  </a:cxn>
                  <a:cxn ang="0">
                    <a:pos x="180" y="381"/>
                  </a:cxn>
                  <a:cxn ang="0">
                    <a:pos x="336" y="444"/>
                  </a:cxn>
                  <a:cxn ang="0">
                    <a:pos x="558" y="222"/>
                  </a:cxn>
                  <a:cxn ang="0">
                    <a:pos x="336" y="0"/>
                  </a:cxn>
                  <a:cxn ang="0">
                    <a:pos x="180" y="64"/>
                  </a:cxn>
                </a:cxnLst>
                <a:rect l="0" t="0" r="r" b="b"/>
                <a:pathLst>
                  <a:path w="558" h="444">
                    <a:moveTo>
                      <a:pt x="180" y="64"/>
                    </a:moveTo>
                    <a:cubicBezTo>
                      <a:pt x="180" y="64"/>
                      <a:pt x="180" y="64"/>
                      <a:pt x="180" y="64"/>
                    </a:cubicBezTo>
                    <a:cubicBezTo>
                      <a:pt x="180" y="64"/>
                      <a:pt x="179" y="65"/>
                      <a:pt x="178" y="66"/>
                    </a:cubicBezTo>
                    <a:cubicBezTo>
                      <a:pt x="77" y="163"/>
                      <a:pt x="0" y="222"/>
                      <a:pt x="0" y="222"/>
                    </a:cubicBezTo>
                    <a:cubicBezTo>
                      <a:pt x="0" y="222"/>
                      <a:pt x="73" y="273"/>
                      <a:pt x="178" y="378"/>
                    </a:cubicBezTo>
                    <a:cubicBezTo>
                      <a:pt x="179" y="379"/>
                      <a:pt x="180" y="381"/>
                      <a:pt x="180" y="381"/>
                    </a:cubicBezTo>
                    <a:cubicBezTo>
                      <a:pt x="180" y="381"/>
                      <a:pt x="180" y="381"/>
                      <a:pt x="180" y="381"/>
                    </a:cubicBezTo>
                    <a:cubicBezTo>
                      <a:pt x="220" y="420"/>
                      <a:pt x="275" y="444"/>
                      <a:pt x="336" y="444"/>
                    </a:cubicBezTo>
                    <a:cubicBezTo>
                      <a:pt x="458" y="444"/>
                      <a:pt x="558" y="345"/>
                      <a:pt x="558" y="222"/>
                    </a:cubicBezTo>
                    <a:cubicBezTo>
                      <a:pt x="558" y="99"/>
                      <a:pt x="458" y="0"/>
                      <a:pt x="336" y="0"/>
                    </a:cubicBezTo>
                    <a:cubicBezTo>
                      <a:pt x="275" y="0"/>
                      <a:pt x="220" y="24"/>
                      <a:pt x="180" y="6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D611F"/>
                  </a:gs>
                  <a:gs pos="100000">
                    <a:srgbClr val="EAD07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3" name="ïşḻïďê-Oval 201"/>
              <p:cNvSpPr>
                <a:spLocks/>
              </p:cNvSpPr>
              <p:nvPr/>
            </p:nvSpPr>
            <p:spPr bwMode="auto">
              <a:xfrm>
                <a:off x="3751418" y="1920072"/>
                <a:ext cx="448650" cy="448650"/>
              </a:xfrm>
              <a:prstGeom prst="ellipse">
                <a:avLst/>
              </a:prstGeom>
              <a:solidFill>
                <a:srgbClr val="1B1B1B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202"/>
            <p:cNvGrpSpPr/>
            <p:nvPr/>
          </p:nvGrpSpPr>
          <p:grpSpPr>
            <a:xfrm>
              <a:off x="4209967" y="4320768"/>
              <a:ext cx="367817" cy="370501"/>
              <a:chOff x="1905000" y="3457575"/>
              <a:chExt cx="217488" cy="219075"/>
            </a:xfrm>
            <a:solidFill>
              <a:schemeClr val="accent3"/>
            </a:solidFill>
          </p:grpSpPr>
          <p:sp>
            <p:nvSpPr>
              <p:cNvPr id="56" name="ïşḻïďê-Freeform: Shape 203"/>
              <p:cNvSpPr>
                <a:spLocks/>
              </p:cNvSpPr>
              <p:nvPr/>
            </p:nvSpPr>
            <p:spPr bwMode="auto">
              <a:xfrm>
                <a:off x="1905000" y="3457575"/>
                <a:ext cx="217488" cy="219075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53" y="0"/>
                  </a:cxn>
                  <a:cxn ang="0">
                    <a:pos x="30" y="9"/>
                  </a:cxn>
                  <a:cxn ang="0">
                    <a:pos x="21" y="32"/>
                  </a:cxn>
                  <a:cxn ang="0">
                    <a:pos x="25" y="48"/>
                  </a:cxn>
                  <a:cxn ang="0">
                    <a:pos x="1" y="73"/>
                  </a:cxn>
                  <a:cxn ang="0">
                    <a:pos x="0" y="75"/>
                  </a:cxn>
                  <a:cxn ang="0">
                    <a:pos x="1" y="77"/>
                  </a:cxn>
                  <a:cxn ang="0">
                    <a:pos x="8" y="85"/>
                  </a:cxn>
                  <a:cxn ang="0">
                    <a:pos x="10" y="85"/>
                  </a:cxn>
                  <a:cxn ang="0">
                    <a:pos x="12" y="85"/>
                  </a:cxn>
                  <a:cxn ang="0">
                    <a:pos x="37" y="60"/>
                  </a:cxn>
                  <a:cxn ang="0">
                    <a:pos x="53" y="64"/>
                  </a:cxn>
                  <a:cxn ang="0">
                    <a:pos x="76" y="55"/>
                  </a:cxn>
                  <a:cxn ang="0">
                    <a:pos x="85" y="32"/>
                  </a:cxn>
                  <a:cxn ang="0">
                    <a:pos x="76" y="9"/>
                  </a:cxn>
                  <a:cxn ang="0">
                    <a:pos x="10" y="79"/>
                  </a:cxn>
                  <a:cxn ang="0">
                    <a:pos x="6" y="75"/>
                  </a:cxn>
                  <a:cxn ang="0">
                    <a:pos x="28" y="53"/>
                  </a:cxn>
                  <a:cxn ang="0">
                    <a:pos x="30" y="55"/>
                  </a:cxn>
                  <a:cxn ang="0">
                    <a:pos x="32" y="57"/>
                  </a:cxn>
                  <a:cxn ang="0">
                    <a:pos x="10" y="79"/>
                  </a:cxn>
                  <a:cxn ang="0">
                    <a:pos x="72" y="51"/>
                  </a:cxn>
                  <a:cxn ang="0">
                    <a:pos x="53" y="59"/>
                  </a:cxn>
                  <a:cxn ang="0">
                    <a:pos x="34" y="51"/>
                  </a:cxn>
                  <a:cxn ang="0">
                    <a:pos x="26" y="32"/>
                  </a:cxn>
                  <a:cxn ang="0">
                    <a:pos x="34" y="13"/>
                  </a:cxn>
                  <a:cxn ang="0">
                    <a:pos x="53" y="5"/>
                  </a:cxn>
                  <a:cxn ang="0">
                    <a:pos x="72" y="13"/>
                  </a:cxn>
                  <a:cxn ang="0">
                    <a:pos x="80" y="32"/>
                  </a:cxn>
                  <a:cxn ang="0">
                    <a:pos x="72" y="51"/>
                  </a:cxn>
                </a:cxnLst>
                <a:rect l="0" t="0" r="r" b="b"/>
                <a:pathLst>
                  <a:path w="85" h="85">
                    <a:moveTo>
                      <a:pt x="76" y="9"/>
                    </a:moveTo>
                    <a:cubicBezTo>
                      <a:pt x="70" y="3"/>
                      <a:pt x="62" y="0"/>
                      <a:pt x="53" y="0"/>
                    </a:cubicBezTo>
                    <a:cubicBezTo>
                      <a:pt x="44" y="0"/>
                      <a:pt x="36" y="3"/>
                      <a:pt x="30" y="9"/>
                    </a:cubicBezTo>
                    <a:cubicBezTo>
                      <a:pt x="24" y="15"/>
                      <a:pt x="21" y="23"/>
                      <a:pt x="21" y="32"/>
                    </a:cubicBezTo>
                    <a:cubicBezTo>
                      <a:pt x="21" y="38"/>
                      <a:pt x="22" y="43"/>
                      <a:pt x="25" y="4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6"/>
                      <a:pt x="0" y="76"/>
                      <a:pt x="1" y="77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9" y="85"/>
                      <a:pt x="9" y="85"/>
                      <a:pt x="10" y="85"/>
                    </a:cubicBezTo>
                    <a:cubicBezTo>
                      <a:pt x="11" y="85"/>
                      <a:pt x="12" y="85"/>
                      <a:pt x="12" y="85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2" y="63"/>
                      <a:pt x="47" y="64"/>
                      <a:pt x="53" y="64"/>
                    </a:cubicBezTo>
                    <a:cubicBezTo>
                      <a:pt x="62" y="64"/>
                      <a:pt x="70" y="61"/>
                      <a:pt x="76" y="55"/>
                    </a:cubicBezTo>
                    <a:cubicBezTo>
                      <a:pt x="82" y="49"/>
                      <a:pt x="85" y="41"/>
                      <a:pt x="85" y="32"/>
                    </a:cubicBezTo>
                    <a:cubicBezTo>
                      <a:pt x="85" y="23"/>
                      <a:pt x="82" y="15"/>
                      <a:pt x="76" y="9"/>
                    </a:cubicBezTo>
                    <a:close/>
                    <a:moveTo>
                      <a:pt x="10" y="79"/>
                    </a:moveTo>
                    <a:cubicBezTo>
                      <a:pt x="6" y="75"/>
                      <a:pt x="6" y="75"/>
                      <a:pt x="6" y="7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30" y="54"/>
                      <a:pt x="30" y="55"/>
                    </a:cubicBezTo>
                    <a:cubicBezTo>
                      <a:pt x="31" y="56"/>
                      <a:pt x="32" y="56"/>
                      <a:pt x="32" y="57"/>
                    </a:cubicBezTo>
                    <a:lnTo>
                      <a:pt x="10" y="79"/>
                    </a:lnTo>
                    <a:close/>
                    <a:moveTo>
                      <a:pt x="72" y="51"/>
                    </a:moveTo>
                    <a:cubicBezTo>
                      <a:pt x="67" y="56"/>
                      <a:pt x="60" y="59"/>
                      <a:pt x="53" y="59"/>
                    </a:cubicBezTo>
                    <a:cubicBezTo>
                      <a:pt x="46" y="59"/>
                      <a:pt x="39" y="56"/>
                      <a:pt x="34" y="51"/>
                    </a:cubicBezTo>
                    <a:cubicBezTo>
                      <a:pt x="29" y="46"/>
                      <a:pt x="26" y="39"/>
                      <a:pt x="26" y="32"/>
                    </a:cubicBezTo>
                    <a:cubicBezTo>
                      <a:pt x="26" y="25"/>
                      <a:pt x="29" y="18"/>
                      <a:pt x="34" y="13"/>
                    </a:cubicBezTo>
                    <a:cubicBezTo>
                      <a:pt x="39" y="8"/>
                      <a:pt x="46" y="5"/>
                      <a:pt x="53" y="5"/>
                    </a:cubicBezTo>
                    <a:cubicBezTo>
                      <a:pt x="60" y="5"/>
                      <a:pt x="67" y="8"/>
                      <a:pt x="72" y="13"/>
                    </a:cubicBezTo>
                    <a:cubicBezTo>
                      <a:pt x="77" y="18"/>
                      <a:pt x="80" y="25"/>
                      <a:pt x="80" y="32"/>
                    </a:cubicBezTo>
                    <a:cubicBezTo>
                      <a:pt x="80" y="39"/>
                      <a:pt x="77" y="46"/>
                      <a:pt x="72" y="51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7" name="ïşḻïďê-Freeform: Shape 204"/>
              <p:cNvSpPr>
                <a:spLocks/>
              </p:cNvSpPr>
              <p:nvPr/>
            </p:nvSpPr>
            <p:spPr bwMode="auto">
              <a:xfrm>
                <a:off x="1992313" y="3548063"/>
                <a:ext cx="107950" cy="508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2"/>
                  </a:cxn>
                  <a:cxn ang="0">
                    <a:pos x="33" y="11"/>
                  </a:cxn>
                  <a:cxn ang="0">
                    <a:pos x="19" y="17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19" y="20"/>
                  </a:cxn>
                  <a:cxn ang="0">
                    <a:pos x="35" y="13"/>
                  </a:cxn>
                  <a:cxn ang="0">
                    <a:pos x="42" y="2"/>
                  </a:cxn>
                  <a:cxn ang="0">
                    <a:pos x="40" y="0"/>
                  </a:cxn>
                </a:cxnLst>
                <a:rect l="0" t="0" r="r" b="b"/>
                <a:pathLst>
                  <a:path w="42" h="20">
                    <a:moveTo>
                      <a:pt x="40" y="0"/>
                    </a:moveTo>
                    <a:cubicBezTo>
                      <a:pt x="39" y="0"/>
                      <a:pt x="38" y="1"/>
                      <a:pt x="38" y="2"/>
                    </a:cubicBezTo>
                    <a:cubicBezTo>
                      <a:pt x="37" y="5"/>
                      <a:pt x="35" y="8"/>
                      <a:pt x="33" y="11"/>
                    </a:cubicBezTo>
                    <a:cubicBezTo>
                      <a:pt x="29" y="15"/>
                      <a:pt x="24" y="17"/>
                      <a:pt x="19" y="17"/>
                    </a:cubicBezTo>
                    <a:cubicBezTo>
                      <a:pt x="14" y="17"/>
                      <a:pt x="9" y="15"/>
                      <a:pt x="5" y="11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7" y="18"/>
                      <a:pt x="13" y="20"/>
                      <a:pt x="19" y="20"/>
                    </a:cubicBezTo>
                    <a:cubicBezTo>
                      <a:pt x="25" y="20"/>
                      <a:pt x="31" y="18"/>
                      <a:pt x="35" y="13"/>
                    </a:cubicBezTo>
                    <a:cubicBezTo>
                      <a:pt x="38" y="10"/>
                      <a:pt x="41" y="7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8" name="ïşḻïďê-Freeform: Shape 205"/>
              <p:cNvSpPr>
                <a:spLocks/>
              </p:cNvSpPr>
              <p:nvPr/>
            </p:nvSpPr>
            <p:spPr bwMode="auto">
              <a:xfrm>
                <a:off x="1976438" y="3481388"/>
                <a:ext cx="123825" cy="7937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11" y="9"/>
                  </a:cxn>
                  <a:cxn ang="0">
                    <a:pos x="25" y="3"/>
                  </a:cxn>
                  <a:cxn ang="0">
                    <a:pos x="39" y="9"/>
                  </a:cxn>
                  <a:cxn ang="0">
                    <a:pos x="44" y="18"/>
                  </a:cxn>
                  <a:cxn ang="0">
                    <a:pos x="46" y="19"/>
                  </a:cxn>
                  <a:cxn ang="0">
                    <a:pos x="47" y="17"/>
                  </a:cxn>
                  <a:cxn ang="0">
                    <a:pos x="41" y="7"/>
                  </a:cxn>
                  <a:cxn ang="0">
                    <a:pos x="25" y="0"/>
                  </a:cxn>
                  <a:cxn ang="0">
                    <a:pos x="9" y="7"/>
                  </a:cxn>
                  <a:cxn ang="0">
                    <a:pos x="3" y="30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6" y="29"/>
                  </a:cxn>
                </a:cxnLst>
                <a:rect l="0" t="0" r="r" b="b"/>
                <a:pathLst>
                  <a:path w="48" h="31">
                    <a:moveTo>
                      <a:pt x="6" y="29"/>
                    </a:moveTo>
                    <a:cubicBezTo>
                      <a:pt x="4" y="22"/>
                      <a:pt x="6" y="14"/>
                      <a:pt x="11" y="9"/>
                    </a:cubicBezTo>
                    <a:cubicBezTo>
                      <a:pt x="15" y="6"/>
                      <a:pt x="20" y="3"/>
                      <a:pt x="25" y="3"/>
                    </a:cubicBezTo>
                    <a:cubicBezTo>
                      <a:pt x="30" y="3"/>
                      <a:pt x="35" y="6"/>
                      <a:pt x="39" y="9"/>
                    </a:cubicBezTo>
                    <a:cubicBezTo>
                      <a:pt x="41" y="12"/>
                      <a:pt x="43" y="15"/>
                      <a:pt x="44" y="18"/>
                    </a:cubicBezTo>
                    <a:cubicBezTo>
                      <a:pt x="44" y="19"/>
                      <a:pt x="45" y="20"/>
                      <a:pt x="46" y="19"/>
                    </a:cubicBezTo>
                    <a:cubicBezTo>
                      <a:pt x="47" y="19"/>
                      <a:pt x="48" y="18"/>
                      <a:pt x="47" y="17"/>
                    </a:cubicBezTo>
                    <a:cubicBezTo>
                      <a:pt x="46" y="13"/>
                      <a:pt x="44" y="10"/>
                      <a:pt x="41" y="7"/>
                    </a:cubicBezTo>
                    <a:cubicBezTo>
                      <a:pt x="37" y="2"/>
                      <a:pt x="31" y="0"/>
                      <a:pt x="25" y="0"/>
                    </a:cubicBezTo>
                    <a:cubicBezTo>
                      <a:pt x="19" y="0"/>
                      <a:pt x="13" y="2"/>
                      <a:pt x="9" y="7"/>
                    </a:cubicBezTo>
                    <a:cubicBezTo>
                      <a:pt x="3" y="13"/>
                      <a:pt x="0" y="22"/>
                      <a:pt x="3" y="30"/>
                    </a:cubicBezTo>
                    <a:cubicBezTo>
                      <a:pt x="3" y="31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7" y="30"/>
                      <a:pt x="6" y="29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9" name="ïşḻïďê-Freeform: Shape 206"/>
              <p:cNvSpPr>
                <a:spLocks/>
              </p:cNvSpPr>
              <p:nvPr/>
            </p:nvSpPr>
            <p:spPr bwMode="auto">
              <a:xfrm>
                <a:off x="2043113" y="3498850"/>
                <a:ext cx="28575" cy="206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7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3" y="1"/>
                  </a:cxn>
                </a:cxnLst>
                <a:rect l="0" t="0" r="r" b="b"/>
                <a:pathLst>
                  <a:path w="11" h="8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5"/>
                      <a:pt x="6" y="6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1" y="6"/>
                      <a:pt x="10" y="5"/>
                    </a:cubicBezTo>
                    <a:cubicBezTo>
                      <a:pt x="8" y="3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0" name="ïşḻïďê-Freeform: Shape 207"/>
              <p:cNvSpPr>
                <a:spLocks/>
              </p:cNvSpPr>
              <p:nvPr/>
            </p:nvSpPr>
            <p:spPr bwMode="auto">
              <a:xfrm>
                <a:off x="2070100" y="3522663"/>
                <a:ext cx="12700" cy="1746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6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208"/>
            <p:cNvGrpSpPr/>
            <p:nvPr/>
          </p:nvGrpSpPr>
          <p:grpSpPr>
            <a:xfrm>
              <a:off x="2271878" y="4302089"/>
              <a:ext cx="310352" cy="407892"/>
              <a:chOff x="2513013" y="3457575"/>
              <a:chExt cx="166688" cy="219075"/>
            </a:xfrm>
            <a:solidFill>
              <a:schemeClr val="accent2"/>
            </a:solidFill>
          </p:grpSpPr>
          <p:sp>
            <p:nvSpPr>
              <p:cNvPr id="54" name="ïşḻïďê-Freeform: Shape 209"/>
              <p:cNvSpPr>
                <a:spLocks/>
              </p:cNvSpPr>
              <p:nvPr/>
            </p:nvSpPr>
            <p:spPr bwMode="auto">
              <a:xfrm>
                <a:off x="2544763" y="3482975"/>
                <a:ext cx="80963" cy="73025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4" y="26"/>
                  </a:cxn>
                  <a:cxn ang="0">
                    <a:pos x="4" y="19"/>
                  </a:cxn>
                  <a:cxn ang="0">
                    <a:pos x="23" y="5"/>
                  </a:cxn>
                  <a:cxn ang="0">
                    <a:pos x="29" y="8"/>
                  </a:cxn>
                  <a:cxn ang="0">
                    <a:pos x="31" y="7"/>
                  </a:cxn>
                  <a:cxn ang="0">
                    <a:pos x="31" y="5"/>
                  </a:cxn>
                  <a:cxn ang="0">
                    <a:pos x="24" y="2"/>
                  </a:cxn>
                  <a:cxn ang="0">
                    <a:pos x="0" y="19"/>
                  </a:cxn>
                  <a:cxn ang="0">
                    <a:pos x="1" y="26"/>
                  </a:cxn>
                  <a:cxn ang="0">
                    <a:pos x="2" y="28"/>
                  </a:cxn>
                  <a:cxn ang="0">
                    <a:pos x="3" y="28"/>
                  </a:cxn>
                </a:cxnLst>
                <a:rect l="0" t="0" r="r" b="b"/>
                <a:pathLst>
                  <a:path w="32" h="28">
                    <a:moveTo>
                      <a:pt x="3" y="28"/>
                    </a:moveTo>
                    <a:cubicBezTo>
                      <a:pt x="4" y="27"/>
                      <a:pt x="4" y="26"/>
                      <a:pt x="4" y="26"/>
                    </a:cubicBezTo>
                    <a:cubicBezTo>
                      <a:pt x="4" y="23"/>
                      <a:pt x="4" y="21"/>
                      <a:pt x="4" y="19"/>
                    </a:cubicBezTo>
                    <a:cubicBezTo>
                      <a:pt x="5" y="10"/>
                      <a:pt x="14" y="4"/>
                      <a:pt x="23" y="5"/>
                    </a:cubicBezTo>
                    <a:cubicBezTo>
                      <a:pt x="25" y="6"/>
                      <a:pt x="27" y="7"/>
                      <a:pt x="29" y="8"/>
                    </a:cubicBezTo>
                    <a:cubicBezTo>
                      <a:pt x="30" y="8"/>
                      <a:pt x="31" y="8"/>
                      <a:pt x="31" y="7"/>
                    </a:cubicBezTo>
                    <a:cubicBezTo>
                      <a:pt x="32" y="6"/>
                      <a:pt x="32" y="5"/>
                      <a:pt x="31" y="5"/>
                    </a:cubicBezTo>
                    <a:cubicBezTo>
                      <a:pt x="29" y="3"/>
                      <a:pt x="26" y="2"/>
                      <a:pt x="24" y="2"/>
                    </a:cubicBezTo>
                    <a:cubicBezTo>
                      <a:pt x="13" y="0"/>
                      <a:pt x="2" y="8"/>
                      <a:pt x="0" y="19"/>
                    </a:cubicBezTo>
                    <a:cubicBezTo>
                      <a:pt x="0" y="21"/>
                      <a:pt x="0" y="24"/>
                      <a:pt x="1" y="26"/>
                    </a:cubicBezTo>
                    <a:cubicBezTo>
                      <a:pt x="1" y="27"/>
                      <a:pt x="2" y="28"/>
                      <a:pt x="2" y="28"/>
                    </a:cubicBezTo>
                    <a:cubicBezTo>
                      <a:pt x="3" y="28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5" name="ïşḻïďê-Freeform: Shape 210"/>
              <p:cNvSpPr>
                <a:spLocks/>
              </p:cNvSpPr>
              <p:nvPr/>
            </p:nvSpPr>
            <p:spPr bwMode="auto">
              <a:xfrm>
                <a:off x="2513013" y="3457575"/>
                <a:ext cx="166688" cy="219075"/>
              </a:xfrm>
              <a:custGeom>
                <a:avLst/>
                <a:gdLst/>
                <a:ahLst/>
                <a:cxnLst>
                  <a:cxn ang="0">
                    <a:pos x="62" y="45"/>
                  </a:cxn>
                  <a:cxn ang="0">
                    <a:pos x="32" y="0"/>
                  </a:cxn>
                  <a:cxn ang="0">
                    <a:pos x="13" y="58"/>
                  </a:cxn>
                  <a:cxn ang="0">
                    <a:pos x="15" y="62"/>
                  </a:cxn>
                  <a:cxn ang="0">
                    <a:pos x="38" y="85"/>
                  </a:cxn>
                  <a:cxn ang="0">
                    <a:pos x="42" y="85"/>
                  </a:cxn>
                  <a:cxn ang="0">
                    <a:pos x="46" y="85"/>
                  </a:cxn>
                  <a:cxn ang="0">
                    <a:pos x="48" y="85"/>
                  </a:cxn>
                  <a:cxn ang="0">
                    <a:pos x="64" y="70"/>
                  </a:cxn>
                  <a:cxn ang="0">
                    <a:pos x="65" y="57"/>
                  </a:cxn>
                  <a:cxn ang="0">
                    <a:pos x="6" y="32"/>
                  </a:cxn>
                  <a:cxn ang="0">
                    <a:pos x="59" y="32"/>
                  </a:cxn>
                  <a:cxn ang="0">
                    <a:pos x="56" y="42"/>
                  </a:cxn>
                  <a:cxn ang="0">
                    <a:pos x="51" y="41"/>
                  </a:cxn>
                  <a:cxn ang="0">
                    <a:pos x="52" y="35"/>
                  </a:cxn>
                  <a:cxn ang="0">
                    <a:pos x="48" y="21"/>
                  </a:cxn>
                  <a:cxn ang="0">
                    <a:pos x="49" y="34"/>
                  </a:cxn>
                  <a:cxn ang="0">
                    <a:pos x="46" y="41"/>
                  </a:cxn>
                  <a:cxn ang="0">
                    <a:pos x="41" y="38"/>
                  </a:cxn>
                  <a:cxn ang="0">
                    <a:pos x="41" y="32"/>
                  </a:cxn>
                  <a:cxn ang="0">
                    <a:pos x="32" y="24"/>
                  </a:cxn>
                  <a:cxn ang="0">
                    <a:pos x="24" y="33"/>
                  </a:cxn>
                  <a:cxn ang="0">
                    <a:pos x="20" y="43"/>
                  </a:cxn>
                  <a:cxn ang="0">
                    <a:pos x="17" y="45"/>
                  </a:cxn>
                  <a:cxn ang="0">
                    <a:pos x="15" y="52"/>
                  </a:cxn>
                  <a:cxn ang="0">
                    <a:pos x="6" y="32"/>
                  </a:cxn>
                  <a:cxn ang="0">
                    <a:pos x="59" y="69"/>
                  </a:cxn>
                  <a:cxn ang="0">
                    <a:pos x="46" y="80"/>
                  </a:cxn>
                  <a:cxn ang="0">
                    <a:pos x="39" y="80"/>
                  </a:cxn>
                  <a:cxn ang="0">
                    <a:pos x="19" y="59"/>
                  </a:cxn>
                  <a:cxn ang="0">
                    <a:pos x="21" y="53"/>
                  </a:cxn>
                  <a:cxn ang="0">
                    <a:pos x="25" y="54"/>
                  </a:cxn>
                  <a:cxn ang="0">
                    <a:pos x="29" y="60"/>
                  </a:cxn>
                  <a:cxn ang="0">
                    <a:pos x="29" y="59"/>
                  </a:cxn>
                  <a:cxn ang="0">
                    <a:pos x="30" y="32"/>
                  </a:cxn>
                  <a:cxn ang="0">
                    <a:pos x="33" y="29"/>
                  </a:cxn>
                  <a:cxn ang="0">
                    <a:pos x="35" y="50"/>
                  </a:cxn>
                  <a:cxn ang="0">
                    <a:pos x="36" y="51"/>
                  </a:cxn>
                  <a:cxn ang="0">
                    <a:pos x="37" y="51"/>
                  </a:cxn>
                  <a:cxn ang="0">
                    <a:pos x="37" y="48"/>
                  </a:cxn>
                  <a:cxn ang="0">
                    <a:pos x="37" y="47"/>
                  </a:cxn>
                  <a:cxn ang="0">
                    <a:pos x="40" y="44"/>
                  </a:cxn>
                  <a:cxn ang="0">
                    <a:pos x="41" y="44"/>
                  </a:cxn>
                  <a:cxn ang="0">
                    <a:pos x="43" y="49"/>
                  </a:cxn>
                  <a:cxn ang="0">
                    <a:pos x="43" y="50"/>
                  </a:cxn>
                  <a:cxn ang="0">
                    <a:pos x="44" y="51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46" y="47"/>
                  </a:cxn>
                  <a:cxn ang="0">
                    <a:pos x="49" y="46"/>
                  </a:cxn>
                  <a:cxn ang="0">
                    <a:pos x="51" y="51"/>
                  </a:cxn>
                  <a:cxn ang="0">
                    <a:pos x="51" y="52"/>
                  </a:cxn>
                  <a:cxn ang="0">
                    <a:pos x="52" y="53"/>
                  </a:cxn>
                  <a:cxn ang="0">
                    <a:pos x="53" y="53"/>
                  </a:cxn>
                  <a:cxn ang="0">
                    <a:pos x="53" y="51"/>
                  </a:cxn>
                  <a:cxn ang="0">
                    <a:pos x="53" y="51"/>
                  </a:cxn>
                  <a:cxn ang="0">
                    <a:pos x="56" y="48"/>
                  </a:cxn>
                  <a:cxn ang="0">
                    <a:pos x="59" y="51"/>
                  </a:cxn>
                </a:cxnLst>
                <a:rect l="0" t="0" r="r" b="b"/>
                <a:pathLst>
                  <a:path w="65" h="85">
                    <a:moveTo>
                      <a:pt x="65" y="51"/>
                    </a:moveTo>
                    <a:cubicBezTo>
                      <a:pt x="65" y="48"/>
                      <a:pt x="64" y="46"/>
                      <a:pt x="62" y="45"/>
                    </a:cubicBezTo>
                    <a:cubicBezTo>
                      <a:pt x="64" y="41"/>
                      <a:pt x="65" y="36"/>
                      <a:pt x="65" y="32"/>
                    </a:cubicBezTo>
                    <a:cubicBezTo>
                      <a:pt x="65" y="14"/>
                      <a:pt x="50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43"/>
                      <a:pt x="5" y="52"/>
                      <a:pt x="13" y="58"/>
                    </a:cubicBezTo>
                    <a:cubicBezTo>
                      <a:pt x="13" y="58"/>
                      <a:pt x="14" y="58"/>
                      <a:pt x="14" y="59"/>
                    </a:cubicBezTo>
                    <a:cubicBezTo>
                      <a:pt x="14" y="60"/>
                      <a:pt x="14" y="61"/>
                      <a:pt x="15" y="62"/>
                    </a:cubicBezTo>
                    <a:cubicBezTo>
                      <a:pt x="18" y="66"/>
                      <a:pt x="21" y="71"/>
                      <a:pt x="24" y="76"/>
                    </a:cubicBezTo>
                    <a:cubicBezTo>
                      <a:pt x="28" y="81"/>
                      <a:pt x="32" y="84"/>
                      <a:pt x="38" y="85"/>
                    </a:cubicBezTo>
                    <a:cubicBezTo>
                      <a:pt x="39" y="85"/>
                      <a:pt x="40" y="85"/>
                      <a:pt x="41" y="85"/>
                    </a:cubicBezTo>
                    <a:cubicBezTo>
                      <a:pt x="41" y="85"/>
                      <a:pt x="41" y="85"/>
                      <a:pt x="42" y="85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46" y="85"/>
                      <a:pt x="47" y="85"/>
                      <a:pt x="47" y="85"/>
                    </a:cubicBezTo>
                    <a:cubicBezTo>
                      <a:pt x="47" y="85"/>
                      <a:pt x="47" y="85"/>
                      <a:pt x="48" y="85"/>
                    </a:cubicBezTo>
                    <a:cubicBezTo>
                      <a:pt x="48" y="85"/>
                      <a:pt x="49" y="85"/>
                      <a:pt x="49" y="85"/>
                    </a:cubicBezTo>
                    <a:cubicBezTo>
                      <a:pt x="57" y="84"/>
                      <a:pt x="63" y="78"/>
                      <a:pt x="64" y="70"/>
                    </a:cubicBezTo>
                    <a:cubicBezTo>
                      <a:pt x="64" y="69"/>
                      <a:pt x="65" y="67"/>
                      <a:pt x="65" y="66"/>
                    </a:cubicBezTo>
                    <a:cubicBezTo>
                      <a:pt x="65" y="60"/>
                      <a:pt x="65" y="59"/>
                      <a:pt x="65" y="57"/>
                    </a:cubicBezTo>
                    <a:cubicBezTo>
                      <a:pt x="65" y="56"/>
                      <a:pt x="65" y="54"/>
                      <a:pt x="65" y="51"/>
                    </a:cubicBezTo>
                    <a:close/>
                    <a:moveTo>
                      <a:pt x="6" y="32"/>
                    </a:moveTo>
                    <a:cubicBezTo>
                      <a:pt x="6" y="17"/>
                      <a:pt x="18" y="5"/>
                      <a:pt x="32" y="5"/>
                    </a:cubicBezTo>
                    <a:cubicBezTo>
                      <a:pt x="47" y="5"/>
                      <a:pt x="59" y="17"/>
                      <a:pt x="59" y="32"/>
                    </a:cubicBezTo>
                    <a:cubicBezTo>
                      <a:pt x="59" y="36"/>
                      <a:pt x="58" y="39"/>
                      <a:pt x="57" y="42"/>
                    </a:cubicBezTo>
                    <a:cubicBezTo>
                      <a:pt x="57" y="42"/>
                      <a:pt x="57" y="42"/>
                      <a:pt x="56" y="42"/>
                    </a:cubicBezTo>
                    <a:cubicBezTo>
                      <a:pt x="56" y="42"/>
                      <a:pt x="55" y="43"/>
                      <a:pt x="54" y="43"/>
                    </a:cubicBezTo>
                    <a:cubicBezTo>
                      <a:pt x="53" y="42"/>
                      <a:pt x="52" y="41"/>
                      <a:pt x="51" y="41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1" y="39"/>
                      <a:pt x="52" y="37"/>
                      <a:pt x="52" y="35"/>
                    </a:cubicBezTo>
                    <a:cubicBezTo>
                      <a:pt x="53" y="31"/>
                      <a:pt x="52" y="26"/>
                      <a:pt x="50" y="22"/>
                    </a:cubicBezTo>
                    <a:cubicBezTo>
                      <a:pt x="50" y="21"/>
                      <a:pt x="49" y="21"/>
                      <a:pt x="48" y="21"/>
                    </a:cubicBezTo>
                    <a:cubicBezTo>
                      <a:pt x="47" y="22"/>
                      <a:pt x="46" y="23"/>
                      <a:pt x="47" y="24"/>
                    </a:cubicBezTo>
                    <a:cubicBezTo>
                      <a:pt x="49" y="27"/>
                      <a:pt x="49" y="31"/>
                      <a:pt x="49" y="34"/>
                    </a:cubicBezTo>
                    <a:cubicBezTo>
                      <a:pt x="48" y="37"/>
                      <a:pt x="48" y="39"/>
                      <a:pt x="46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5" y="40"/>
                      <a:pt x="45" y="40"/>
                      <a:pt x="44" y="39"/>
                    </a:cubicBezTo>
                    <a:cubicBezTo>
                      <a:pt x="43" y="39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1" y="36"/>
                      <a:pt x="41" y="34"/>
                      <a:pt x="41" y="32"/>
                    </a:cubicBezTo>
                    <a:cubicBezTo>
                      <a:pt x="41" y="28"/>
                      <a:pt x="38" y="25"/>
                      <a:pt x="34" y="24"/>
                    </a:cubicBezTo>
                    <a:cubicBezTo>
                      <a:pt x="33" y="24"/>
                      <a:pt x="33" y="24"/>
                      <a:pt x="32" y="24"/>
                    </a:cubicBezTo>
                    <a:cubicBezTo>
                      <a:pt x="28" y="24"/>
                      <a:pt x="25" y="27"/>
                      <a:pt x="24" y="31"/>
                    </a:cubicBezTo>
                    <a:cubicBezTo>
                      <a:pt x="24" y="32"/>
                      <a:pt x="24" y="32"/>
                      <a:pt x="24" y="33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2" y="45"/>
                      <a:pt x="21" y="44"/>
                      <a:pt x="20" y="43"/>
                    </a:cubicBezTo>
                    <a:cubicBezTo>
                      <a:pt x="19" y="42"/>
                      <a:pt x="18" y="42"/>
                      <a:pt x="17" y="42"/>
                    </a:cubicBezTo>
                    <a:cubicBezTo>
                      <a:pt x="16" y="43"/>
                      <a:pt x="16" y="44"/>
                      <a:pt x="17" y="45"/>
                    </a:cubicBezTo>
                    <a:cubicBezTo>
                      <a:pt x="18" y="46"/>
                      <a:pt x="19" y="47"/>
                      <a:pt x="20" y="48"/>
                    </a:cubicBezTo>
                    <a:cubicBezTo>
                      <a:pt x="18" y="48"/>
                      <a:pt x="16" y="50"/>
                      <a:pt x="15" y="52"/>
                    </a:cubicBezTo>
                    <a:cubicBezTo>
                      <a:pt x="15" y="52"/>
                      <a:pt x="15" y="52"/>
                      <a:pt x="14" y="52"/>
                    </a:cubicBezTo>
                    <a:cubicBezTo>
                      <a:pt x="9" y="47"/>
                      <a:pt x="6" y="40"/>
                      <a:pt x="6" y="32"/>
                    </a:cubicBezTo>
                    <a:close/>
                    <a:moveTo>
                      <a:pt x="59" y="66"/>
                    </a:moveTo>
                    <a:cubicBezTo>
                      <a:pt x="59" y="67"/>
                      <a:pt x="59" y="68"/>
                      <a:pt x="59" y="69"/>
                    </a:cubicBezTo>
                    <a:cubicBezTo>
                      <a:pt x="58" y="75"/>
                      <a:pt x="54" y="79"/>
                      <a:pt x="49" y="80"/>
                    </a:cubicBezTo>
                    <a:cubicBezTo>
                      <a:pt x="48" y="80"/>
                      <a:pt x="47" y="80"/>
                      <a:pt x="46" y="80"/>
                    </a:cubicBezTo>
                    <a:cubicBezTo>
                      <a:pt x="45" y="80"/>
                      <a:pt x="44" y="80"/>
                      <a:pt x="42" y="80"/>
                    </a:cubicBezTo>
                    <a:cubicBezTo>
                      <a:pt x="41" y="80"/>
                      <a:pt x="40" y="80"/>
                      <a:pt x="39" y="80"/>
                    </a:cubicBezTo>
                    <a:cubicBezTo>
                      <a:pt x="35" y="79"/>
                      <a:pt x="31" y="77"/>
                      <a:pt x="29" y="73"/>
                    </a:cubicBezTo>
                    <a:cubicBezTo>
                      <a:pt x="26" y="68"/>
                      <a:pt x="22" y="63"/>
                      <a:pt x="19" y="59"/>
                    </a:cubicBezTo>
                    <a:cubicBezTo>
                      <a:pt x="19" y="58"/>
                      <a:pt x="19" y="58"/>
                      <a:pt x="19" y="57"/>
                    </a:cubicBezTo>
                    <a:cubicBezTo>
                      <a:pt x="18" y="55"/>
                      <a:pt x="19" y="53"/>
                      <a:pt x="21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3" y="53"/>
                      <a:pt x="24" y="53"/>
                      <a:pt x="25" y="54"/>
                    </a:cubicBezTo>
                    <a:cubicBezTo>
                      <a:pt x="26" y="56"/>
                      <a:pt x="28" y="58"/>
                      <a:pt x="29" y="59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59"/>
                    </a:cubicBezTo>
                    <a:cubicBezTo>
                      <a:pt x="29" y="52"/>
                      <a:pt x="29" y="40"/>
                      <a:pt x="29" y="33"/>
                    </a:cubicBezTo>
                    <a:cubicBezTo>
                      <a:pt x="29" y="32"/>
                      <a:pt x="29" y="32"/>
                      <a:pt x="30" y="32"/>
                    </a:cubicBezTo>
                    <a:cubicBezTo>
                      <a:pt x="30" y="30"/>
                      <a:pt x="31" y="29"/>
                      <a:pt x="32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4" y="29"/>
                      <a:pt x="35" y="31"/>
                      <a:pt x="35" y="32"/>
                    </a:cubicBezTo>
                    <a:cubicBezTo>
                      <a:pt x="35" y="37"/>
                      <a:pt x="35" y="45"/>
                      <a:pt x="35" y="50"/>
                    </a:cubicBezTo>
                    <a:cubicBezTo>
                      <a:pt x="35" y="50"/>
                      <a:pt x="35" y="50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9"/>
                      <a:pt x="37" y="49"/>
                      <a:pt x="37" y="47"/>
                    </a:cubicBezTo>
                    <a:cubicBezTo>
                      <a:pt x="37" y="46"/>
                      <a:pt x="38" y="45"/>
                      <a:pt x="39" y="44"/>
                    </a:cubicBezTo>
                    <a:cubicBezTo>
                      <a:pt x="39" y="44"/>
                      <a:pt x="39" y="44"/>
                      <a:pt x="40" y="44"/>
                    </a:cubicBezTo>
                    <a:cubicBezTo>
                      <a:pt x="40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3" y="44"/>
                      <a:pt x="43" y="46"/>
                      <a:pt x="43" y="47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8"/>
                      <a:pt x="43" y="48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51"/>
                      <a:pt x="44" y="51"/>
                      <a:pt x="44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5" y="51"/>
                      <a:pt x="45" y="51"/>
                      <a:pt x="45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5" y="50"/>
                      <a:pt x="45" y="49"/>
                      <a:pt x="45" y="49"/>
                    </a:cubicBezTo>
                    <a:cubicBezTo>
                      <a:pt x="45" y="48"/>
                      <a:pt x="46" y="48"/>
                      <a:pt x="46" y="47"/>
                    </a:cubicBezTo>
                    <a:cubicBezTo>
                      <a:pt x="47" y="46"/>
                      <a:pt x="47" y="46"/>
                      <a:pt x="48" y="46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1" y="46"/>
                      <a:pt x="51" y="48"/>
                      <a:pt x="51" y="49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0"/>
                      <a:pt x="51" y="50"/>
                      <a:pt x="51" y="52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1" y="53"/>
                      <a:pt x="52" y="53"/>
                      <a:pt x="52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2"/>
                      <a:pt x="53" y="51"/>
                      <a:pt x="53" y="51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2"/>
                      <a:pt x="53" y="52"/>
                      <a:pt x="53" y="51"/>
                    </a:cubicBezTo>
                    <a:cubicBezTo>
                      <a:pt x="53" y="51"/>
                      <a:pt x="53" y="50"/>
                      <a:pt x="54" y="49"/>
                    </a:cubicBezTo>
                    <a:cubicBezTo>
                      <a:pt x="54" y="48"/>
                      <a:pt x="55" y="48"/>
                      <a:pt x="5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8" y="48"/>
                      <a:pt x="59" y="49"/>
                      <a:pt x="59" y="51"/>
                    </a:cubicBezTo>
                    <a:cubicBezTo>
                      <a:pt x="59" y="60"/>
                      <a:pt x="59" y="57"/>
                      <a:pt x="59" y="66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211"/>
            <p:cNvGrpSpPr/>
            <p:nvPr/>
          </p:nvGrpSpPr>
          <p:grpSpPr>
            <a:xfrm>
              <a:off x="7626984" y="4311346"/>
              <a:ext cx="397975" cy="389324"/>
              <a:chOff x="6516688" y="1757363"/>
              <a:chExt cx="219075" cy="214313"/>
            </a:xfrm>
            <a:solidFill>
              <a:schemeClr val="accent5"/>
            </a:solidFill>
          </p:grpSpPr>
          <p:sp>
            <p:nvSpPr>
              <p:cNvPr id="50" name="ïşḻïďê-Freeform: Shape 212"/>
              <p:cNvSpPr>
                <a:spLocks/>
              </p:cNvSpPr>
              <p:nvPr/>
            </p:nvSpPr>
            <p:spPr bwMode="auto">
              <a:xfrm>
                <a:off x="6583363" y="1822450"/>
                <a:ext cx="87313" cy="873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1" name="ïşḻïďê-Freeform: Shape 213"/>
              <p:cNvSpPr>
                <a:spLocks/>
              </p:cNvSpPr>
              <p:nvPr/>
            </p:nvSpPr>
            <p:spPr bwMode="auto">
              <a:xfrm>
                <a:off x="6516688" y="1757363"/>
                <a:ext cx="219075" cy="214313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2" name="ïşḻïďê-Freeform: Shape 214"/>
              <p:cNvSpPr>
                <a:spLocks/>
              </p:cNvSpPr>
              <p:nvPr/>
            </p:nvSpPr>
            <p:spPr bwMode="auto">
              <a:xfrm>
                <a:off x="6562725" y="1804988"/>
                <a:ext cx="87313" cy="1016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3" name="ïşḻïďê-Freeform: Shape 215"/>
              <p:cNvSpPr>
                <a:spLocks/>
              </p:cNvSpPr>
              <p:nvPr/>
            </p:nvSpPr>
            <p:spPr bwMode="auto">
              <a:xfrm>
                <a:off x="6594475" y="1822450"/>
                <a:ext cx="96838" cy="107950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216"/>
            <p:cNvGrpSpPr/>
            <p:nvPr/>
          </p:nvGrpSpPr>
          <p:grpSpPr>
            <a:xfrm>
              <a:off x="5915806" y="4329347"/>
              <a:ext cx="333233" cy="353341"/>
              <a:chOff x="2498725" y="4422775"/>
              <a:chExt cx="184151" cy="195263"/>
            </a:xfrm>
            <a:solidFill>
              <a:schemeClr val="accent4"/>
            </a:solidFill>
          </p:grpSpPr>
          <p:sp>
            <p:nvSpPr>
              <p:cNvPr id="46" name="ïşḻïďê-Freeform: Shape 217"/>
              <p:cNvSpPr>
                <a:spLocks/>
              </p:cNvSpPr>
              <p:nvPr/>
            </p:nvSpPr>
            <p:spPr bwMode="auto">
              <a:xfrm>
                <a:off x="2528888" y="4422775"/>
                <a:ext cx="123825" cy="74613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5" y="26"/>
                  </a:cxn>
                  <a:cxn ang="0">
                    <a:pos x="5" y="24"/>
                  </a:cxn>
                  <a:cxn ang="0">
                    <a:pos x="24" y="21"/>
                  </a:cxn>
                  <a:cxn ang="0">
                    <a:pos x="43" y="24"/>
                  </a:cxn>
                  <a:cxn ang="0">
                    <a:pos x="43" y="26"/>
                  </a:cxn>
                  <a:cxn ang="0">
                    <a:pos x="46" y="29"/>
                  </a:cxn>
                  <a:cxn ang="0">
                    <a:pos x="48" y="26"/>
                  </a:cxn>
                  <a:cxn ang="0">
                    <a:pos x="48" y="24"/>
                  </a:cxn>
                  <a:cxn ang="0">
                    <a:pos x="26" y="16"/>
                  </a:cxn>
                  <a:cxn ang="0">
                    <a:pos x="26" y="14"/>
                  </a:cxn>
                  <a:cxn ang="0">
                    <a:pos x="31" y="7"/>
                  </a:cxn>
                  <a:cxn ang="0">
                    <a:pos x="24" y="0"/>
                  </a:cxn>
                  <a:cxn ang="0">
                    <a:pos x="17" y="7"/>
                  </a:cxn>
                  <a:cxn ang="0">
                    <a:pos x="21" y="14"/>
                  </a:cxn>
                  <a:cxn ang="0">
                    <a:pos x="21" y="16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2" y="29"/>
                  </a:cxn>
                  <a:cxn ang="0">
                    <a:pos x="24" y="5"/>
                  </a:cxn>
                  <a:cxn ang="0">
                    <a:pos x="26" y="7"/>
                  </a:cxn>
                  <a:cxn ang="0">
                    <a:pos x="24" y="9"/>
                  </a:cxn>
                  <a:cxn ang="0">
                    <a:pos x="22" y="7"/>
                  </a:cxn>
                  <a:cxn ang="0">
                    <a:pos x="24" y="5"/>
                  </a:cxn>
                </a:cxnLst>
                <a:rect l="0" t="0" r="r" b="b"/>
                <a:pathLst>
                  <a:path w="48" h="29">
                    <a:moveTo>
                      <a:pt x="2" y="29"/>
                    </a:moveTo>
                    <a:cubicBezTo>
                      <a:pt x="3" y="29"/>
                      <a:pt x="5" y="28"/>
                      <a:pt x="5" y="26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3"/>
                      <a:pt x="12" y="21"/>
                      <a:pt x="24" y="21"/>
                    </a:cubicBezTo>
                    <a:cubicBezTo>
                      <a:pt x="36" y="21"/>
                      <a:pt x="43" y="23"/>
                      <a:pt x="43" y="24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8"/>
                      <a:pt x="44" y="29"/>
                      <a:pt x="46" y="29"/>
                    </a:cubicBezTo>
                    <a:cubicBezTo>
                      <a:pt x="47" y="29"/>
                      <a:pt x="48" y="28"/>
                      <a:pt x="48" y="26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8"/>
                      <a:pt x="35" y="16"/>
                      <a:pt x="26" y="16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9" y="13"/>
                      <a:pt x="31" y="10"/>
                      <a:pt x="31" y="7"/>
                    </a:cubicBezTo>
                    <a:cubicBezTo>
                      <a:pt x="31" y="3"/>
                      <a:pt x="28" y="0"/>
                      <a:pt x="24" y="0"/>
                    </a:cubicBezTo>
                    <a:cubicBezTo>
                      <a:pt x="20" y="0"/>
                      <a:pt x="17" y="3"/>
                      <a:pt x="17" y="7"/>
                    </a:cubicBezTo>
                    <a:cubicBezTo>
                      <a:pt x="17" y="10"/>
                      <a:pt x="19" y="13"/>
                      <a:pt x="21" y="14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2" y="16"/>
                      <a:pt x="0" y="18"/>
                      <a:pt x="0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1" y="29"/>
                      <a:pt x="2" y="29"/>
                    </a:cubicBezTo>
                    <a:close/>
                    <a:moveTo>
                      <a:pt x="24" y="5"/>
                    </a:moveTo>
                    <a:cubicBezTo>
                      <a:pt x="25" y="5"/>
                      <a:pt x="26" y="6"/>
                      <a:pt x="26" y="7"/>
                    </a:cubicBezTo>
                    <a:cubicBezTo>
                      <a:pt x="26" y="8"/>
                      <a:pt x="25" y="9"/>
                      <a:pt x="24" y="9"/>
                    </a:cubicBezTo>
                    <a:cubicBezTo>
                      <a:pt x="23" y="9"/>
                      <a:pt x="22" y="8"/>
                      <a:pt x="22" y="7"/>
                    </a:cubicBezTo>
                    <a:cubicBezTo>
                      <a:pt x="22" y="6"/>
                      <a:pt x="23" y="5"/>
                      <a:pt x="24" y="5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7" name="ïşḻïďê-Freeform: Shape 218"/>
              <p:cNvSpPr>
                <a:spLocks/>
              </p:cNvSpPr>
              <p:nvPr/>
            </p:nvSpPr>
            <p:spPr bwMode="auto">
              <a:xfrm>
                <a:off x="2498725" y="4500563"/>
                <a:ext cx="71438" cy="76200"/>
              </a:xfrm>
              <a:custGeom>
                <a:avLst/>
                <a:gdLst/>
                <a:ahLst/>
                <a:cxnLst>
                  <a:cxn ang="0">
                    <a:pos x="25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0" y="13"/>
                  </a:cxn>
                  <a:cxn ang="0">
                    <a:pos x="0" y="18"/>
                  </a:cxn>
                  <a:cxn ang="0">
                    <a:pos x="3" y="23"/>
                  </a:cxn>
                  <a:cxn ang="0">
                    <a:pos x="14" y="30"/>
                  </a:cxn>
                  <a:cxn ang="0">
                    <a:pos x="25" y="23"/>
                  </a:cxn>
                  <a:cxn ang="0">
                    <a:pos x="14" y="4"/>
                  </a:cxn>
                  <a:cxn ang="0">
                    <a:pos x="19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4" y="25"/>
                  </a:cxn>
                  <a:cxn ang="0">
                    <a:pos x="8" y="21"/>
                  </a:cxn>
                  <a:cxn ang="0">
                    <a:pos x="14" y="21"/>
                  </a:cxn>
                  <a:cxn ang="0">
                    <a:pos x="16" y="20"/>
                  </a:cxn>
                  <a:cxn ang="0">
                    <a:pos x="14" y="18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5" y="13"/>
                  </a:cxn>
                  <a:cxn ang="0">
                    <a:pos x="24" y="13"/>
                  </a:cxn>
                  <a:cxn ang="0">
                    <a:pos x="24" y="18"/>
                  </a:cxn>
                  <a:cxn ang="0">
                    <a:pos x="23" y="18"/>
                  </a:cxn>
                  <a:cxn ang="0">
                    <a:pos x="20" y="18"/>
                  </a:cxn>
                  <a:cxn ang="0">
                    <a:pos x="18" y="20"/>
                  </a:cxn>
                  <a:cxn ang="0">
                    <a:pos x="20" y="21"/>
                  </a:cxn>
                  <a:cxn ang="0">
                    <a:pos x="21" y="21"/>
                  </a:cxn>
                  <a:cxn ang="0">
                    <a:pos x="14" y="25"/>
                  </a:cxn>
                </a:cxnLst>
                <a:rect l="0" t="0" r="r" b="b"/>
                <a:pathLst>
                  <a:path w="28" h="30">
                    <a:moveTo>
                      <a:pt x="25" y="23"/>
                    </a:moveTo>
                    <a:cubicBezTo>
                      <a:pt x="27" y="22"/>
                      <a:pt x="28" y="20"/>
                      <a:pt x="28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1"/>
                      <a:pt x="26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11"/>
                      <a:pt x="0" y="1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1" y="22"/>
                      <a:pt x="3" y="23"/>
                    </a:cubicBezTo>
                    <a:cubicBezTo>
                      <a:pt x="5" y="27"/>
                      <a:pt x="9" y="30"/>
                      <a:pt x="14" y="30"/>
                    </a:cubicBezTo>
                    <a:cubicBezTo>
                      <a:pt x="19" y="30"/>
                      <a:pt x="23" y="27"/>
                      <a:pt x="25" y="23"/>
                    </a:cubicBezTo>
                    <a:close/>
                    <a:moveTo>
                      <a:pt x="14" y="4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0" y="8"/>
                      <a:pt x="10" y="8"/>
                      <a:pt x="10" y="8"/>
                    </a:cubicBezTo>
                    <a:lnTo>
                      <a:pt x="14" y="4"/>
                    </a:lnTo>
                    <a:close/>
                    <a:moveTo>
                      <a:pt x="14" y="25"/>
                    </a:moveTo>
                    <a:cubicBezTo>
                      <a:pt x="11" y="25"/>
                      <a:pt x="9" y="24"/>
                      <a:pt x="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1"/>
                      <a:pt x="16" y="20"/>
                      <a:pt x="16" y="20"/>
                    </a:cubicBezTo>
                    <a:cubicBezTo>
                      <a:pt x="16" y="19"/>
                      <a:pt x="15" y="18"/>
                      <a:pt x="14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3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8" y="19"/>
                      <a:pt x="18" y="20"/>
                    </a:cubicBezTo>
                    <a:cubicBezTo>
                      <a:pt x="18" y="20"/>
                      <a:pt x="19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4"/>
                      <a:pt x="17" y="25"/>
                      <a:pt x="14" y="25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8" name="ïşḻïďê-Freeform: Shape 219"/>
              <p:cNvSpPr>
                <a:spLocks/>
              </p:cNvSpPr>
              <p:nvPr/>
            </p:nvSpPr>
            <p:spPr bwMode="auto">
              <a:xfrm>
                <a:off x="2608263" y="4500563"/>
                <a:ext cx="74613" cy="7620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0" y="13"/>
                  </a:cxn>
                  <a:cxn ang="0">
                    <a:pos x="0" y="18"/>
                  </a:cxn>
                  <a:cxn ang="0">
                    <a:pos x="4" y="23"/>
                  </a:cxn>
                  <a:cxn ang="0">
                    <a:pos x="15" y="30"/>
                  </a:cxn>
                  <a:cxn ang="0">
                    <a:pos x="26" y="23"/>
                  </a:cxn>
                  <a:cxn ang="0">
                    <a:pos x="29" y="18"/>
                  </a:cxn>
                  <a:cxn ang="0">
                    <a:pos x="29" y="13"/>
                  </a:cxn>
                  <a:cxn ang="0">
                    <a:pos x="24" y="8"/>
                  </a:cxn>
                  <a:cxn ang="0">
                    <a:pos x="15" y="4"/>
                  </a:cxn>
                  <a:cxn ang="0">
                    <a:pos x="19" y="8"/>
                  </a:cxn>
                  <a:cxn ang="0">
                    <a:pos x="10" y="8"/>
                  </a:cxn>
                  <a:cxn ang="0">
                    <a:pos x="15" y="4"/>
                  </a:cxn>
                  <a:cxn ang="0">
                    <a:pos x="15" y="25"/>
                  </a:cxn>
                  <a:cxn ang="0">
                    <a:pos x="8" y="21"/>
                  </a:cxn>
                  <a:cxn ang="0">
                    <a:pos x="15" y="21"/>
                  </a:cxn>
                  <a:cxn ang="0">
                    <a:pos x="16" y="20"/>
                  </a:cxn>
                  <a:cxn ang="0">
                    <a:pos x="15" y="18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5" y="13"/>
                  </a:cxn>
                  <a:cxn ang="0">
                    <a:pos x="24" y="13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0" y="18"/>
                  </a:cxn>
                  <a:cxn ang="0">
                    <a:pos x="19" y="20"/>
                  </a:cxn>
                  <a:cxn ang="0">
                    <a:pos x="20" y="21"/>
                  </a:cxn>
                  <a:cxn ang="0">
                    <a:pos x="21" y="21"/>
                  </a:cxn>
                  <a:cxn ang="0">
                    <a:pos x="15" y="25"/>
                  </a:cxn>
                </a:cxnLst>
                <a:rect l="0" t="0" r="r" b="b"/>
                <a:pathLst>
                  <a:path w="29" h="30">
                    <a:moveTo>
                      <a:pt x="24" y="8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11"/>
                      <a:pt x="0" y="1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2" y="22"/>
                      <a:pt x="4" y="23"/>
                    </a:cubicBezTo>
                    <a:cubicBezTo>
                      <a:pt x="5" y="27"/>
                      <a:pt x="10" y="30"/>
                      <a:pt x="15" y="30"/>
                    </a:cubicBezTo>
                    <a:cubicBezTo>
                      <a:pt x="20" y="30"/>
                      <a:pt x="24" y="27"/>
                      <a:pt x="26" y="23"/>
                    </a:cubicBezTo>
                    <a:cubicBezTo>
                      <a:pt x="27" y="22"/>
                      <a:pt x="29" y="20"/>
                      <a:pt x="29" y="1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1"/>
                      <a:pt x="27" y="8"/>
                      <a:pt x="24" y="8"/>
                    </a:cubicBezTo>
                    <a:close/>
                    <a:moveTo>
                      <a:pt x="15" y="4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0" y="8"/>
                      <a:pt x="10" y="8"/>
                      <a:pt x="10" y="8"/>
                    </a:cubicBezTo>
                    <a:lnTo>
                      <a:pt x="15" y="4"/>
                    </a:lnTo>
                    <a:close/>
                    <a:moveTo>
                      <a:pt x="15" y="25"/>
                    </a:moveTo>
                    <a:cubicBezTo>
                      <a:pt x="12" y="25"/>
                      <a:pt x="9" y="24"/>
                      <a:pt x="8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6" y="20"/>
                      <a:pt x="16" y="20"/>
                    </a:cubicBezTo>
                    <a:cubicBezTo>
                      <a:pt x="16" y="19"/>
                      <a:pt x="16" y="18"/>
                      <a:pt x="1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9"/>
                      <a:pt x="19" y="20"/>
                    </a:cubicBezTo>
                    <a:cubicBezTo>
                      <a:pt x="19" y="20"/>
                      <a:pt x="19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4"/>
                      <a:pt x="17" y="25"/>
                      <a:pt x="15" y="25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9" name="ïşḻïďê-Freeform: Shape 220"/>
              <p:cNvSpPr>
                <a:spLocks/>
              </p:cNvSpPr>
              <p:nvPr/>
            </p:nvSpPr>
            <p:spPr bwMode="auto">
              <a:xfrm>
                <a:off x="2554288" y="4483100"/>
                <a:ext cx="71438" cy="134938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16" y="40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11" y="40"/>
                  </a:cxn>
                  <a:cxn ang="0">
                    <a:pos x="5" y="40"/>
                  </a:cxn>
                  <a:cxn ang="0">
                    <a:pos x="0" y="45"/>
                  </a:cxn>
                  <a:cxn ang="0">
                    <a:pos x="0" y="48"/>
                  </a:cxn>
                  <a:cxn ang="0">
                    <a:pos x="5" y="53"/>
                  </a:cxn>
                  <a:cxn ang="0">
                    <a:pos x="23" y="53"/>
                  </a:cxn>
                  <a:cxn ang="0">
                    <a:pos x="28" y="48"/>
                  </a:cxn>
                  <a:cxn ang="0">
                    <a:pos x="28" y="45"/>
                  </a:cxn>
                  <a:cxn ang="0">
                    <a:pos x="23" y="40"/>
                  </a:cxn>
                  <a:cxn ang="0">
                    <a:pos x="23" y="48"/>
                  </a:cxn>
                  <a:cxn ang="0">
                    <a:pos x="5" y="48"/>
                  </a:cxn>
                  <a:cxn ang="0">
                    <a:pos x="5" y="45"/>
                  </a:cxn>
                  <a:cxn ang="0">
                    <a:pos x="23" y="45"/>
                  </a:cxn>
                  <a:cxn ang="0">
                    <a:pos x="23" y="48"/>
                  </a:cxn>
                </a:cxnLst>
                <a:rect l="0" t="0" r="r" b="b"/>
                <a:pathLst>
                  <a:path w="28" h="53">
                    <a:moveTo>
                      <a:pt x="23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1"/>
                      <a:pt x="11" y="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2" y="40"/>
                      <a:pt x="0" y="42"/>
                      <a:pt x="0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1"/>
                      <a:pt x="2" y="53"/>
                      <a:pt x="5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6" y="53"/>
                      <a:pt x="28" y="51"/>
                      <a:pt x="28" y="48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2"/>
                      <a:pt x="26" y="40"/>
                      <a:pt x="23" y="40"/>
                    </a:cubicBezTo>
                    <a:close/>
                    <a:moveTo>
                      <a:pt x="23" y="48"/>
                    </a:moveTo>
                    <a:cubicBezTo>
                      <a:pt x="5" y="48"/>
                      <a:pt x="5" y="48"/>
                      <a:pt x="5" y="48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23" y="45"/>
                      <a:pt x="23" y="45"/>
                      <a:pt x="23" y="45"/>
                    </a:cubicBezTo>
                    <a:lnTo>
                      <a:pt x="23" y="48"/>
                    </a:ln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Group 221"/>
            <p:cNvGrpSpPr/>
            <p:nvPr/>
          </p:nvGrpSpPr>
          <p:grpSpPr>
            <a:xfrm>
              <a:off x="9586430" y="4333034"/>
              <a:ext cx="346014" cy="346012"/>
              <a:chOff x="2474913" y="4014788"/>
              <a:chExt cx="195263" cy="195262"/>
            </a:xfrm>
            <a:solidFill>
              <a:schemeClr val="accent6"/>
            </a:solidFill>
          </p:grpSpPr>
          <p:sp>
            <p:nvSpPr>
              <p:cNvPr id="42" name="ïşḻïďê-Freeform: Shape 222"/>
              <p:cNvSpPr>
                <a:spLocks/>
              </p:cNvSpPr>
              <p:nvPr/>
            </p:nvSpPr>
            <p:spPr bwMode="auto">
              <a:xfrm>
                <a:off x="2503488" y="4056063"/>
                <a:ext cx="161925" cy="103188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25"/>
                  </a:cxn>
                  <a:cxn ang="0">
                    <a:pos x="6" y="25"/>
                  </a:cxn>
                  <a:cxn ang="0">
                    <a:pos x="6" y="26"/>
                  </a:cxn>
                  <a:cxn ang="0">
                    <a:pos x="9" y="39"/>
                  </a:cxn>
                  <a:cxn ang="0">
                    <a:pos x="11" y="40"/>
                  </a:cxn>
                  <a:cxn ang="0">
                    <a:pos x="52" y="40"/>
                  </a:cxn>
                  <a:cxn ang="0">
                    <a:pos x="55" y="39"/>
                  </a:cxn>
                  <a:cxn ang="0">
                    <a:pos x="63" y="2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23" y="36"/>
                  </a:cxn>
                  <a:cxn ang="0">
                    <a:pos x="22" y="27"/>
                  </a:cxn>
                  <a:cxn ang="0">
                    <a:pos x="30" y="27"/>
                  </a:cxn>
                  <a:cxn ang="0">
                    <a:pos x="30" y="36"/>
                  </a:cxn>
                  <a:cxn ang="0">
                    <a:pos x="23" y="36"/>
                  </a:cxn>
                  <a:cxn ang="0">
                    <a:pos x="22" y="24"/>
                  </a:cxn>
                  <a:cxn ang="0">
                    <a:pos x="21" y="16"/>
                  </a:cxn>
                  <a:cxn ang="0">
                    <a:pos x="30" y="16"/>
                  </a:cxn>
                  <a:cxn ang="0">
                    <a:pos x="30" y="24"/>
                  </a:cxn>
                  <a:cxn ang="0">
                    <a:pos x="22" y="24"/>
                  </a:cxn>
                  <a:cxn ang="0">
                    <a:pos x="8" y="16"/>
                  </a:cxn>
                  <a:cxn ang="0">
                    <a:pos x="18" y="16"/>
                  </a:cxn>
                  <a:cxn ang="0">
                    <a:pos x="19" y="24"/>
                  </a:cxn>
                  <a:cxn ang="0">
                    <a:pos x="10" y="24"/>
                  </a:cxn>
                  <a:cxn ang="0">
                    <a:pos x="8" y="16"/>
                  </a:cxn>
                  <a:cxn ang="0">
                    <a:pos x="21" y="13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30" y="13"/>
                  </a:cxn>
                  <a:cxn ang="0">
                    <a:pos x="21" y="13"/>
                  </a:cxn>
                  <a:cxn ang="0">
                    <a:pos x="16" y="4"/>
                  </a:cxn>
                  <a:cxn ang="0">
                    <a:pos x="17" y="13"/>
                  </a:cxn>
                  <a:cxn ang="0">
                    <a:pos x="8" y="13"/>
                  </a:cxn>
                  <a:cxn ang="0">
                    <a:pos x="6" y="4"/>
                  </a:cxn>
                  <a:cxn ang="0">
                    <a:pos x="16" y="4"/>
                  </a:cxn>
                  <a:cxn ang="0">
                    <a:pos x="11" y="27"/>
                  </a:cxn>
                  <a:cxn ang="0">
                    <a:pos x="19" y="27"/>
                  </a:cxn>
                  <a:cxn ang="0">
                    <a:pos x="20" y="36"/>
                  </a:cxn>
                  <a:cxn ang="0">
                    <a:pos x="13" y="36"/>
                  </a:cxn>
                  <a:cxn ang="0">
                    <a:pos x="11" y="27"/>
                  </a:cxn>
                  <a:cxn ang="0">
                    <a:pos x="50" y="36"/>
                  </a:cxn>
                  <a:cxn ang="0">
                    <a:pos x="33" y="36"/>
                  </a:cxn>
                  <a:cxn ang="0">
                    <a:pos x="33" y="27"/>
                  </a:cxn>
                  <a:cxn ang="0">
                    <a:pos x="43" y="27"/>
                  </a:cxn>
                  <a:cxn ang="0">
                    <a:pos x="45" y="25"/>
                  </a:cxn>
                  <a:cxn ang="0">
                    <a:pos x="43" y="24"/>
                  </a:cxn>
                  <a:cxn ang="0">
                    <a:pos x="33" y="24"/>
                  </a:cxn>
                  <a:cxn ang="0">
                    <a:pos x="33" y="16"/>
                  </a:cxn>
                  <a:cxn ang="0">
                    <a:pos x="47" y="16"/>
                  </a:cxn>
                  <a:cxn ang="0">
                    <a:pos x="48" y="15"/>
                  </a:cxn>
                  <a:cxn ang="0">
                    <a:pos x="47" y="13"/>
                  </a:cxn>
                  <a:cxn ang="0">
                    <a:pos x="33" y="13"/>
                  </a:cxn>
                  <a:cxn ang="0">
                    <a:pos x="33" y="4"/>
                  </a:cxn>
                  <a:cxn ang="0">
                    <a:pos x="58" y="4"/>
                  </a:cxn>
                  <a:cxn ang="0">
                    <a:pos x="50" y="36"/>
                  </a:cxn>
                </a:cxnLst>
                <a:rect l="0" t="0" r="r" b="b"/>
                <a:pathLst>
                  <a:path w="63" h="40">
                    <a:moveTo>
                      <a:pt x="6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40"/>
                      <a:pt x="10" y="40"/>
                      <a:pt x="11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3" y="40"/>
                      <a:pt x="54" y="40"/>
                      <a:pt x="55" y="39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3" y="2"/>
                      <a:pt x="63" y="1"/>
                      <a:pt x="62" y="0"/>
                    </a:cubicBezTo>
                    <a:cubicBezTo>
                      <a:pt x="62" y="0"/>
                      <a:pt x="61" y="0"/>
                      <a:pt x="60" y="0"/>
                    </a:cubicBezTo>
                    <a:close/>
                    <a:moveTo>
                      <a:pt x="23" y="36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36"/>
                      <a:pt x="30" y="36"/>
                      <a:pt x="30" y="36"/>
                    </a:cubicBezTo>
                    <a:lnTo>
                      <a:pt x="23" y="36"/>
                    </a:lnTo>
                    <a:close/>
                    <a:moveTo>
                      <a:pt x="22" y="24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24"/>
                      <a:pt x="30" y="24"/>
                      <a:pt x="30" y="24"/>
                    </a:cubicBezTo>
                    <a:lnTo>
                      <a:pt x="22" y="24"/>
                    </a:lnTo>
                    <a:close/>
                    <a:moveTo>
                      <a:pt x="8" y="16"/>
                    </a:move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0" y="24"/>
                      <a:pt x="10" y="24"/>
                      <a:pt x="10" y="24"/>
                    </a:cubicBezTo>
                    <a:lnTo>
                      <a:pt x="8" y="16"/>
                    </a:lnTo>
                    <a:close/>
                    <a:moveTo>
                      <a:pt x="21" y="13"/>
                    </a:moveTo>
                    <a:cubicBezTo>
                      <a:pt x="19" y="4"/>
                      <a:pt x="19" y="4"/>
                      <a:pt x="19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3"/>
                      <a:pt x="30" y="13"/>
                      <a:pt x="30" y="13"/>
                    </a:cubicBezTo>
                    <a:lnTo>
                      <a:pt x="21" y="13"/>
                    </a:lnTo>
                    <a:close/>
                    <a:moveTo>
                      <a:pt x="16" y="4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16" y="4"/>
                    </a:lnTo>
                    <a:close/>
                    <a:moveTo>
                      <a:pt x="11" y="27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3" y="36"/>
                      <a:pt x="13" y="36"/>
                      <a:pt x="13" y="36"/>
                    </a:cubicBezTo>
                    <a:lnTo>
                      <a:pt x="11" y="27"/>
                    </a:lnTo>
                    <a:close/>
                    <a:moveTo>
                      <a:pt x="50" y="36"/>
                    </a:move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4" y="27"/>
                      <a:pt x="45" y="26"/>
                      <a:pt x="45" y="25"/>
                    </a:cubicBezTo>
                    <a:cubicBezTo>
                      <a:pt x="45" y="24"/>
                      <a:pt x="44" y="24"/>
                      <a:pt x="4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48" y="14"/>
                      <a:pt x="48" y="13"/>
                      <a:pt x="47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58" y="4"/>
                      <a:pt x="58" y="4"/>
                      <a:pt x="58" y="4"/>
                    </a:cubicBezTo>
                    <a:lnTo>
                      <a:pt x="50" y="36"/>
                    </a:ln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3" name="ïşḻïďê-Freeform: Shape 223"/>
              <p:cNvSpPr>
                <a:spLocks/>
              </p:cNvSpPr>
              <p:nvPr/>
            </p:nvSpPr>
            <p:spPr bwMode="auto">
              <a:xfrm>
                <a:off x="2533650" y="4168775"/>
                <a:ext cx="41275" cy="412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11" y="8"/>
                  </a:cxn>
                  <a:cxn ang="0">
                    <a:pos x="8" y="11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ubicBezTo>
                      <a:pt x="12" y="16"/>
                      <a:pt x="16" y="13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5" y="10"/>
                      <a:pt x="5" y="8"/>
                    </a:cubicBezTo>
                    <a:cubicBezTo>
                      <a:pt x="5" y="6"/>
                      <a:pt x="6" y="5"/>
                      <a:pt x="8" y="5"/>
                    </a:cubicBezTo>
                    <a:cubicBezTo>
                      <a:pt x="9" y="5"/>
                      <a:pt x="11" y="6"/>
                      <a:pt x="11" y="8"/>
                    </a:cubicBezTo>
                    <a:cubicBezTo>
                      <a:pt x="11" y="10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4" name="ïşḻïďê-Freeform: Shape 224"/>
              <p:cNvSpPr>
                <a:spLocks/>
              </p:cNvSpPr>
              <p:nvPr/>
            </p:nvSpPr>
            <p:spPr bwMode="auto">
              <a:xfrm>
                <a:off x="2595563" y="4168775"/>
                <a:ext cx="38100" cy="412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8"/>
                  </a:cxn>
                  <a:cxn ang="0">
                    <a:pos x="7" y="16"/>
                  </a:cxn>
                  <a:cxn ang="0">
                    <a:pos x="15" y="8"/>
                  </a:cxn>
                  <a:cxn ang="0">
                    <a:pos x="7" y="0"/>
                  </a:cxn>
                  <a:cxn ang="0">
                    <a:pos x="7" y="11"/>
                  </a:cxn>
                  <a:cxn ang="0">
                    <a:pos x="4" y="8"/>
                  </a:cxn>
                  <a:cxn ang="0">
                    <a:pos x="7" y="5"/>
                  </a:cxn>
                  <a:cxn ang="0">
                    <a:pos x="11" y="8"/>
                  </a:cxn>
                  <a:cxn ang="0">
                    <a:pos x="7" y="11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7" y="16"/>
                    </a:cubicBezTo>
                    <a:cubicBezTo>
                      <a:pt x="12" y="16"/>
                      <a:pt x="15" y="13"/>
                      <a:pt x="15" y="8"/>
                    </a:cubicBezTo>
                    <a:cubicBezTo>
                      <a:pt x="15" y="4"/>
                      <a:pt x="12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6" y="11"/>
                      <a:pt x="4" y="10"/>
                      <a:pt x="4" y="8"/>
                    </a:cubicBezTo>
                    <a:cubicBezTo>
                      <a:pt x="4" y="6"/>
                      <a:pt x="6" y="5"/>
                      <a:pt x="7" y="5"/>
                    </a:cubicBezTo>
                    <a:cubicBezTo>
                      <a:pt x="9" y="5"/>
                      <a:pt x="11" y="6"/>
                      <a:pt x="11" y="8"/>
                    </a:cubicBezTo>
                    <a:cubicBezTo>
                      <a:pt x="11" y="10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5" name="ïşḻïďê-Freeform: Shape 225"/>
              <p:cNvSpPr>
                <a:spLocks/>
              </p:cNvSpPr>
              <p:nvPr/>
            </p:nvSpPr>
            <p:spPr bwMode="auto">
              <a:xfrm>
                <a:off x="2474913" y="4014788"/>
                <a:ext cx="195263" cy="31750"/>
              </a:xfrm>
              <a:custGeom>
                <a:avLst/>
                <a:gdLst/>
                <a:ahLst/>
                <a:cxnLst>
                  <a:cxn ang="0">
                    <a:pos x="74" y="8"/>
                  </a:cxn>
                  <a:cxn ang="0">
                    <a:pos x="14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9" y="5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74" y="12"/>
                  </a:cxn>
                  <a:cxn ang="0">
                    <a:pos x="76" y="10"/>
                  </a:cxn>
                  <a:cxn ang="0">
                    <a:pos x="74" y="8"/>
                  </a:cxn>
                </a:cxnLst>
                <a:rect l="0" t="0" r="r" b="b"/>
                <a:pathLst>
                  <a:path w="76" h="12">
                    <a:moveTo>
                      <a:pt x="74" y="8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5" y="12"/>
                      <a:pt x="76" y="11"/>
                      <a:pt x="76" y="10"/>
                    </a:cubicBezTo>
                    <a:cubicBezTo>
                      <a:pt x="76" y="9"/>
                      <a:pt x="75" y="8"/>
                      <a:pt x="74" y="8"/>
                    </a:cubicBezTo>
                    <a:close/>
                  </a:path>
                </a:pathLst>
              </a:custGeom>
              <a:solidFill>
                <a:srgbClr val="EAD07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309"/>
                <a:endParaRPr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2434988" y="2861472"/>
            <a:ext cx="7316270" cy="1297547"/>
            <a:chOff x="2435305" y="2860604"/>
            <a:chExt cx="7317223" cy="1297716"/>
          </a:xfrm>
        </p:grpSpPr>
        <p:cxnSp>
          <p:nvCxnSpPr>
            <p:cNvPr id="82" name="肘形连接符 81"/>
            <p:cNvCxnSpPr>
              <a:stCxn id="77" idx="4"/>
              <a:endCxn id="27" idx="0"/>
            </p:cNvCxnSpPr>
            <p:nvPr/>
          </p:nvCxnSpPr>
          <p:spPr>
            <a:xfrm rot="5400000">
              <a:off x="3618261" y="1677649"/>
              <a:ext cx="1291366" cy="3657277"/>
            </a:xfrm>
            <a:prstGeom prst="bentConnector3">
              <a:avLst/>
            </a:prstGeom>
            <a:ln w="12700">
              <a:solidFill>
                <a:srgbClr val="EAD0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肘形连接符 83"/>
            <p:cNvCxnSpPr>
              <a:stCxn id="77" idx="4"/>
              <a:endCxn id="28" idx="0"/>
            </p:cNvCxnSpPr>
            <p:nvPr/>
          </p:nvCxnSpPr>
          <p:spPr>
            <a:xfrm rot="5400000">
              <a:off x="4600653" y="2660041"/>
              <a:ext cx="1291366" cy="1692492"/>
            </a:xfrm>
            <a:prstGeom prst="bentConnector3">
              <a:avLst/>
            </a:prstGeom>
            <a:ln w="12700">
              <a:solidFill>
                <a:srgbClr val="EAD0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肘形连接符 85"/>
            <p:cNvCxnSpPr>
              <a:stCxn id="77" idx="4"/>
              <a:endCxn id="29" idx="0"/>
            </p:cNvCxnSpPr>
            <p:nvPr/>
          </p:nvCxnSpPr>
          <p:spPr>
            <a:xfrm rot="5400000">
              <a:off x="5446899" y="3506287"/>
              <a:ext cx="1291366" cy="12700"/>
            </a:xfrm>
            <a:prstGeom prst="bentConnector3">
              <a:avLst/>
            </a:prstGeom>
            <a:ln w="12700">
              <a:solidFill>
                <a:srgbClr val="EAD0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肘形连接符 87"/>
            <p:cNvCxnSpPr>
              <a:stCxn id="77" idx="4"/>
              <a:endCxn id="30" idx="0"/>
            </p:cNvCxnSpPr>
            <p:nvPr/>
          </p:nvCxnSpPr>
          <p:spPr>
            <a:xfrm rot="16200000" flipH="1">
              <a:off x="6310496" y="2642689"/>
              <a:ext cx="1291366" cy="1727195"/>
            </a:xfrm>
            <a:prstGeom prst="bentConnector3">
              <a:avLst/>
            </a:prstGeom>
            <a:ln w="12700">
              <a:solidFill>
                <a:srgbClr val="EAD0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肘形连接符 89"/>
            <p:cNvCxnSpPr>
              <a:stCxn id="77" idx="4"/>
              <a:endCxn id="31" idx="0"/>
            </p:cNvCxnSpPr>
            <p:nvPr/>
          </p:nvCxnSpPr>
          <p:spPr>
            <a:xfrm rot="16200000" flipH="1">
              <a:off x="7276872" y="1676314"/>
              <a:ext cx="1291366" cy="3659946"/>
            </a:xfrm>
            <a:prstGeom prst="bentConnector3">
              <a:avLst/>
            </a:prstGeom>
            <a:ln w="12700">
              <a:solidFill>
                <a:srgbClr val="EAD0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矩形 90"/>
          <p:cNvSpPr/>
          <p:nvPr/>
        </p:nvSpPr>
        <p:spPr>
          <a:xfrm>
            <a:off x="1384161" y="5443654"/>
            <a:ext cx="2050285" cy="3627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cs typeface="+mn-ea"/>
                <a:sym typeface="+mn-lt"/>
              </a:rPr>
              <a:t>new market</a:t>
            </a:r>
            <a:endParaRPr lang="zh-CN" altLang="en-US" sz="1600" b="1" dirty="0"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366761" y="5443654"/>
            <a:ext cx="2050285" cy="3627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cs typeface="+mn-ea"/>
                <a:sym typeface="+mn-lt"/>
              </a:rPr>
              <a:t>new project</a:t>
            </a:r>
            <a:endParaRPr lang="zh-CN" altLang="en-US" sz="1600" b="1" dirty="0"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5158837" y="5443654"/>
            <a:ext cx="2050285" cy="3627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cs typeface="+mn-ea"/>
                <a:sym typeface="+mn-lt"/>
              </a:rPr>
              <a:t>new opportunities</a:t>
            </a:r>
            <a:endParaRPr lang="zh-CN" altLang="en-US" sz="1600" b="1" dirty="0"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846317" y="5443654"/>
            <a:ext cx="2050285" cy="3627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cs typeface="+mn-ea"/>
                <a:sym typeface="+mn-lt"/>
              </a:rPr>
              <a:t>new ideas</a:t>
            </a:r>
            <a:endParaRPr lang="zh-CN" altLang="en-US" sz="1600" b="1" dirty="0"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8703929" y="5443654"/>
            <a:ext cx="2050285" cy="3627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cs typeface="+mn-ea"/>
                <a:sym typeface="+mn-lt"/>
              </a:rPr>
              <a:t>new model</a:t>
            </a:r>
            <a:endParaRPr lang="zh-CN" altLang="en-US" sz="1600" b="1" dirty="0"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366760" y="471080"/>
            <a:ext cx="5176717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FINANCE AND FINANCE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84766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7b1f106-7d91-43ad-b106-72ae46f72739" descr="VgcAAB+LCAAAAAAABADVU11PgzAU/S9V33BhRLfIG9PM8KAzGdEHs4cKdXShZSnFzCz8d1to+RjI4E3DS7k9p/ec+3EEl/x7j4AN1gQy/oDhlkHickSAAdwA2DSNIgMsMA0w3T6yON0nwH4/lrT6zRvm4SuMUiS5FHMMo+LXbuE17AlTTFKiYObEFCF4qIWmZhHEQRChOsylHLGvMsNUxvLzmjORYBkzArlIeDSzK6CugD2bT8xMkgN0EA8ZwCtkaT1KnixAp095IW06wS5NOEGUV6QXKEqHhKoOv21ehS7lWKf1uL7rqIg1N3MP6uV1CPfoWTwl9aoKyBDYlOYaYkVecWjYzoxf9XroMNKhZNS9dbWjV32eshKvFHTJ3nQILwfxPo5idn4QNax1v/r8xD7yQkSQxniYcocGQnOgp3DB8DbkFCWJCqw+dsjnNZp9K1FpEoo3L5bLG2s+cxyg7ZlZ1zTqhEOn8QQ/pE05pd4n4TdB3PF9UWalvDCUx1s+tfwxc6hlNnpZBHtG8O+Zc/2Y/nNv1pgV7PPWu4OyUOdXMEd1rYGiD92CJnxILSWjwo1pt8rVqEjhYyO+H75i7zlWBwAA"/>
          <p:cNvGrpSpPr>
            <a:grpSpLocks noChangeAspect="1"/>
          </p:cNvGrpSpPr>
          <p:nvPr/>
        </p:nvGrpSpPr>
        <p:grpSpPr>
          <a:xfrm>
            <a:off x="2223833" y="2198436"/>
            <a:ext cx="2169983" cy="3021446"/>
            <a:chOff x="1787007" y="1879600"/>
            <a:chExt cx="2170266" cy="3021839"/>
          </a:xfrm>
        </p:grpSpPr>
        <p:sp>
          <p:nvSpPr>
            <p:cNvPr id="3" name="BackShape2"/>
            <p:cNvSpPr/>
            <p:nvPr/>
          </p:nvSpPr>
          <p:spPr>
            <a:xfrm>
              <a:off x="1787007" y="2175956"/>
              <a:ext cx="2170266" cy="2170266"/>
            </a:xfrm>
            <a:prstGeom prst="donut">
              <a:avLst>
                <a:gd name="adj" fmla="val 8626"/>
              </a:avLst>
            </a:prstGeom>
            <a:pattFill prst="dkDnDiag">
              <a:fgClr>
                <a:srgbClr val="EAD074"/>
              </a:fgClr>
              <a:bgClr>
                <a:srgbClr val="9D611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ValueShape"/>
            <p:cNvSpPr/>
            <p:nvPr/>
          </p:nvSpPr>
          <p:spPr>
            <a:xfrm>
              <a:off x="1787007" y="2175956"/>
              <a:ext cx="2170266" cy="2170266"/>
            </a:xfrm>
            <a:prstGeom prst="blockArc">
              <a:avLst>
                <a:gd name="adj1" fmla="val 16200000"/>
                <a:gd name="adj2" fmla="val 9072000"/>
                <a:gd name="adj3" fmla="val 8626"/>
              </a:avLst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ValueText"/>
            <p:cNvSpPr txBox="1"/>
            <p:nvPr/>
          </p:nvSpPr>
          <p:spPr>
            <a:xfrm>
              <a:off x="2496123" y="2979077"/>
              <a:ext cx="752035" cy="564026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/>
            <a:p>
              <a:pPr defTabSz="914309"/>
              <a:r>
                <a:rPr lang="en-US" altLang="zh-CN" sz="18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67%</a:t>
              </a:r>
            </a:p>
          </p:txBody>
        </p:sp>
        <p:sp>
          <p:nvSpPr>
            <p:cNvPr id="6" name="BackShape1"/>
            <p:cNvSpPr/>
            <p:nvPr/>
          </p:nvSpPr>
          <p:spPr>
            <a:xfrm>
              <a:off x="2531003" y="1879600"/>
              <a:ext cx="697917" cy="697917"/>
            </a:xfrm>
            <a:prstGeom prst="ellipse">
              <a:avLst/>
            </a:prstGeom>
            <a:solidFill>
              <a:srgbClr val="1B1B1B"/>
            </a:solidFill>
            <a:ln w="12700">
              <a:gradFill>
                <a:gsLst>
                  <a:gs pos="0">
                    <a:srgbClr val="9D611F"/>
                  </a:gs>
                  <a:gs pos="39000">
                    <a:srgbClr val="EAD074"/>
                  </a:gs>
                  <a:gs pos="69000">
                    <a:srgbClr val="9D611F"/>
                  </a:gs>
                  <a:gs pos="100000">
                    <a:srgbClr val="EAD074"/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IconShape"/>
            <p:cNvSpPr>
              <a:spLocks/>
            </p:cNvSpPr>
            <p:nvPr/>
          </p:nvSpPr>
          <p:spPr bwMode="auto">
            <a:xfrm>
              <a:off x="2707242" y="2056667"/>
              <a:ext cx="345438" cy="343784"/>
            </a:xfrm>
            <a:custGeom>
              <a:avLst/>
              <a:gdLst>
                <a:gd name="connsiteX0" fmla="*/ 184944 w 331788"/>
                <a:gd name="connsiteY0" fmla="*/ 180975 h 330200"/>
                <a:gd name="connsiteX1" fmla="*/ 203465 w 331788"/>
                <a:gd name="connsiteY1" fmla="*/ 180975 h 330200"/>
                <a:gd name="connsiteX2" fmla="*/ 219340 w 331788"/>
                <a:gd name="connsiteY2" fmla="*/ 198024 h 330200"/>
                <a:gd name="connsiteX3" fmla="*/ 203465 w 331788"/>
                <a:gd name="connsiteY3" fmla="*/ 211138 h 330200"/>
                <a:gd name="connsiteX4" fmla="*/ 184944 w 331788"/>
                <a:gd name="connsiteY4" fmla="*/ 211138 h 330200"/>
                <a:gd name="connsiteX5" fmla="*/ 180975 w 331788"/>
                <a:gd name="connsiteY5" fmla="*/ 207204 h 330200"/>
                <a:gd name="connsiteX6" fmla="*/ 180975 w 331788"/>
                <a:gd name="connsiteY6" fmla="*/ 184910 h 330200"/>
                <a:gd name="connsiteX7" fmla="*/ 184944 w 331788"/>
                <a:gd name="connsiteY7" fmla="*/ 180975 h 330200"/>
                <a:gd name="connsiteX8" fmla="*/ 128323 w 331788"/>
                <a:gd name="connsiteY8" fmla="*/ 120650 h 330200"/>
                <a:gd name="connsiteX9" fmla="*/ 146844 w 331788"/>
                <a:gd name="connsiteY9" fmla="*/ 120650 h 330200"/>
                <a:gd name="connsiteX10" fmla="*/ 150813 w 331788"/>
                <a:gd name="connsiteY10" fmla="*/ 124377 h 330200"/>
                <a:gd name="connsiteX11" fmla="*/ 150813 w 331788"/>
                <a:gd name="connsiteY11" fmla="*/ 145498 h 330200"/>
                <a:gd name="connsiteX12" fmla="*/ 146844 w 331788"/>
                <a:gd name="connsiteY12" fmla="*/ 149225 h 330200"/>
                <a:gd name="connsiteX13" fmla="*/ 128323 w 331788"/>
                <a:gd name="connsiteY13" fmla="*/ 149225 h 330200"/>
                <a:gd name="connsiteX14" fmla="*/ 112448 w 331788"/>
                <a:gd name="connsiteY14" fmla="*/ 133074 h 330200"/>
                <a:gd name="connsiteX15" fmla="*/ 128323 w 331788"/>
                <a:gd name="connsiteY15" fmla="*/ 120650 h 330200"/>
                <a:gd name="connsiteX16" fmla="*/ 159460 w 331788"/>
                <a:gd name="connsiteY16" fmla="*/ 66675 h 330200"/>
                <a:gd name="connsiteX17" fmla="*/ 151738 w 331788"/>
                <a:gd name="connsiteY17" fmla="*/ 74446 h 330200"/>
                <a:gd name="connsiteX18" fmla="*/ 151738 w 331788"/>
                <a:gd name="connsiteY18" fmla="*/ 86101 h 330200"/>
                <a:gd name="connsiteX19" fmla="*/ 147878 w 331788"/>
                <a:gd name="connsiteY19" fmla="*/ 89986 h 330200"/>
                <a:gd name="connsiteX20" fmla="*/ 131149 w 331788"/>
                <a:gd name="connsiteY20" fmla="*/ 89986 h 330200"/>
                <a:gd name="connsiteX21" fmla="*/ 84823 w 331788"/>
                <a:gd name="connsiteY21" fmla="*/ 128838 h 330200"/>
                <a:gd name="connsiteX22" fmla="*/ 128575 w 331788"/>
                <a:gd name="connsiteY22" fmla="*/ 180641 h 330200"/>
                <a:gd name="connsiteX23" fmla="*/ 146591 w 331788"/>
                <a:gd name="connsiteY23" fmla="*/ 180641 h 330200"/>
                <a:gd name="connsiteX24" fmla="*/ 150452 w 331788"/>
                <a:gd name="connsiteY24" fmla="*/ 184526 h 330200"/>
                <a:gd name="connsiteX25" fmla="*/ 150452 w 331788"/>
                <a:gd name="connsiteY25" fmla="*/ 206542 h 330200"/>
                <a:gd name="connsiteX26" fmla="*/ 146591 w 331788"/>
                <a:gd name="connsiteY26" fmla="*/ 210428 h 330200"/>
                <a:gd name="connsiteX27" fmla="*/ 98978 w 331788"/>
                <a:gd name="connsiteY27" fmla="*/ 210428 h 330200"/>
                <a:gd name="connsiteX28" fmla="*/ 91257 w 331788"/>
                <a:gd name="connsiteY28" fmla="*/ 218198 h 330200"/>
                <a:gd name="connsiteX29" fmla="*/ 91257 w 331788"/>
                <a:gd name="connsiteY29" fmla="*/ 232444 h 330200"/>
                <a:gd name="connsiteX30" fmla="*/ 98978 w 331788"/>
                <a:gd name="connsiteY30" fmla="*/ 240214 h 330200"/>
                <a:gd name="connsiteX31" fmla="*/ 146591 w 331788"/>
                <a:gd name="connsiteY31" fmla="*/ 240214 h 330200"/>
                <a:gd name="connsiteX32" fmla="*/ 150452 w 331788"/>
                <a:gd name="connsiteY32" fmla="*/ 244099 h 330200"/>
                <a:gd name="connsiteX33" fmla="*/ 150452 w 331788"/>
                <a:gd name="connsiteY33" fmla="*/ 255755 h 330200"/>
                <a:gd name="connsiteX34" fmla="*/ 158173 w 331788"/>
                <a:gd name="connsiteY34" fmla="*/ 263525 h 330200"/>
                <a:gd name="connsiteX35" fmla="*/ 173615 w 331788"/>
                <a:gd name="connsiteY35" fmla="*/ 263525 h 330200"/>
                <a:gd name="connsiteX36" fmla="*/ 181336 w 331788"/>
                <a:gd name="connsiteY36" fmla="*/ 255755 h 330200"/>
                <a:gd name="connsiteX37" fmla="*/ 181336 w 331788"/>
                <a:gd name="connsiteY37" fmla="*/ 244099 h 330200"/>
                <a:gd name="connsiteX38" fmla="*/ 185196 w 331788"/>
                <a:gd name="connsiteY38" fmla="*/ 240214 h 330200"/>
                <a:gd name="connsiteX39" fmla="*/ 203212 w 331788"/>
                <a:gd name="connsiteY39" fmla="*/ 240214 h 330200"/>
                <a:gd name="connsiteX40" fmla="*/ 249538 w 331788"/>
                <a:gd name="connsiteY40" fmla="*/ 189706 h 330200"/>
                <a:gd name="connsiteX41" fmla="*/ 203212 w 331788"/>
                <a:gd name="connsiteY41" fmla="*/ 149559 h 330200"/>
                <a:gd name="connsiteX42" fmla="*/ 185196 w 331788"/>
                <a:gd name="connsiteY42" fmla="*/ 149559 h 330200"/>
                <a:gd name="connsiteX43" fmla="*/ 181336 w 331788"/>
                <a:gd name="connsiteY43" fmla="*/ 145674 h 330200"/>
                <a:gd name="connsiteX44" fmla="*/ 181336 w 331788"/>
                <a:gd name="connsiteY44" fmla="*/ 123658 h 330200"/>
                <a:gd name="connsiteX45" fmla="*/ 185196 w 331788"/>
                <a:gd name="connsiteY45" fmla="*/ 119773 h 330200"/>
                <a:gd name="connsiteX46" fmla="*/ 234096 w 331788"/>
                <a:gd name="connsiteY46" fmla="*/ 119773 h 330200"/>
                <a:gd name="connsiteX47" fmla="*/ 241817 w 331788"/>
                <a:gd name="connsiteY47" fmla="*/ 112003 h 330200"/>
                <a:gd name="connsiteX48" fmla="*/ 241817 w 331788"/>
                <a:gd name="connsiteY48" fmla="*/ 97757 h 330200"/>
                <a:gd name="connsiteX49" fmla="*/ 234096 w 331788"/>
                <a:gd name="connsiteY49" fmla="*/ 89986 h 330200"/>
                <a:gd name="connsiteX50" fmla="*/ 185196 w 331788"/>
                <a:gd name="connsiteY50" fmla="*/ 89986 h 330200"/>
                <a:gd name="connsiteX51" fmla="*/ 181336 w 331788"/>
                <a:gd name="connsiteY51" fmla="*/ 86101 h 330200"/>
                <a:gd name="connsiteX52" fmla="*/ 181336 w 331788"/>
                <a:gd name="connsiteY52" fmla="*/ 74446 h 330200"/>
                <a:gd name="connsiteX53" fmla="*/ 173615 w 331788"/>
                <a:gd name="connsiteY53" fmla="*/ 66675 h 330200"/>
                <a:gd name="connsiteX54" fmla="*/ 159460 w 331788"/>
                <a:gd name="connsiteY54" fmla="*/ 66675 h 330200"/>
                <a:gd name="connsiteX55" fmla="*/ 165894 w 331788"/>
                <a:gd name="connsiteY55" fmla="*/ 0 h 330200"/>
                <a:gd name="connsiteX56" fmla="*/ 331788 w 331788"/>
                <a:gd name="connsiteY56" fmla="*/ 165100 h 330200"/>
                <a:gd name="connsiteX57" fmla="*/ 165894 w 331788"/>
                <a:gd name="connsiteY57" fmla="*/ 330200 h 330200"/>
                <a:gd name="connsiteX58" fmla="*/ 0 w 331788"/>
                <a:gd name="connsiteY58" fmla="*/ 165100 h 330200"/>
                <a:gd name="connsiteX59" fmla="*/ 165894 w 331788"/>
                <a:gd name="connsiteY5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31788" h="330200">
                  <a:moveTo>
                    <a:pt x="184944" y="180975"/>
                  </a:moveTo>
                  <a:cubicBezTo>
                    <a:pt x="184944" y="180975"/>
                    <a:pt x="184944" y="180975"/>
                    <a:pt x="203465" y="180975"/>
                  </a:cubicBezTo>
                  <a:cubicBezTo>
                    <a:pt x="212726" y="180975"/>
                    <a:pt x="220663" y="188844"/>
                    <a:pt x="219340" y="198024"/>
                  </a:cubicBezTo>
                  <a:cubicBezTo>
                    <a:pt x="218017" y="205893"/>
                    <a:pt x="210080" y="211138"/>
                    <a:pt x="203465" y="211138"/>
                  </a:cubicBezTo>
                  <a:cubicBezTo>
                    <a:pt x="203465" y="211138"/>
                    <a:pt x="203465" y="211138"/>
                    <a:pt x="184944" y="211138"/>
                  </a:cubicBezTo>
                  <a:cubicBezTo>
                    <a:pt x="182298" y="211138"/>
                    <a:pt x="180975" y="209827"/>
                    <a:pt x="180975" y="207204"/>
                  </a:cubicBezTo>
                  <a:cubicBezTo>
                    <a:pt x="180975" y="207204"/>
                    <a:pt x="180975" y="207204"/>
                    <a:pt x="180975" y="184910"/>
                  </a:cubicBezTo>
                  <a:cubicBezTo>
                    <a:pt x="180975" y="182287"/>
                    <a:pt x="182298" y="180975"/>
                    <a:pt x="184944" y="180975"/>
                  </a:cubicBezTo>
                  <a:close/>
                  <a:moveTo>
                    <a:pt x="128323" y="120650"/>
                  </a:moveTo>
                  <a:cubicBezTo>
                    <a:pt x="128323" y="120650"/>
                    <a:pt x="128323" y="120650"/>
                    <a:pt x="146844" y="120650"/>
                  </a:cubicBezTo>
                  <a:cubicBezTo>
                    <a:pt x="149490" y="120650"/>
                    <a:pt x="150813" y="121893"/>
                    <a:pt x="150813" y="124377"/>
                  </a:cubicBezTo>
                  <a:cubicBezTo>
                    <a:pt x="150813" y="124377"/>
                    <a:pt x="150813" y="124377"/>
                    <a:pt x="150813" y="145498"/>
                  </a:cubicBezTo>
                  <a:cubicBezTo>
                    <a:pt x="150813" y="147983"/>
                    <a:pt x="149490" y="149225"/>
                    <a:pt x="146844" y="149225"/>
                  </a:cubicBezTo>
                  <a:cubicBezTo>
                    <a:pt x="146844" y="149225"/>
                    <a:pt x="146844" y="149225"/>
                    <a:pt x="128323" y="149225"/>
                  </a:cubicBezTo>
                  <a:cubicBezTo>
                    <a:pt x="119063" y="149225"/>
                    <a:pt x="111125" y="143013"/>
                    <a:pt x="112448" y="133074"/>
                  </a:cubicBezTo>
                  <a:cubicBezTo>
                    <a:pt x="113771" y="125620"/>
                    <a:pt x="121709" y="120650"/>
                    <a:pt x="128323" y="120650"/>
                  </a:cubicBezTo>
                  <a:close/>
                  <a:moveTo>
                    <a:pt x="159460" y="66675"/>
                  </a:moveTo>
                  <a:cubicBezTo>
                    <a:pt x="154312" y="66675"/>
                    <a:pt x="151738" y="70560"/>
                    <a:pt x="151738" y="74446"/>
                  </a:cubicBezTo>
                  <a:cubicBezTo>
                    <a:pt x="151738" y="74446"/>
                    <a:pt x="151738" y="74446"/>
                    <a:pt x="151738" y="86101"/>
                  </a:cubicBezTo>
                  <a:cubicBezTo>
                    <a:pt x="151738" y="88691"/>
                    <a:pt x="150452" y="89986"/>
                    <a:pt x="147878" y="89986"/>
                  </a:cubicBezTo>
                  <a:cubicBezTo>
                    <a:pt x="147878" y="89986"/>
                    <a:pt x="147878" y="89986"/>
                    <a:pt x="131149" y="89986"/>
                  </a:cubicBezTo>
                  <a:cubicBezTo>
                    <a:pt x="107986" y="89986"/>
                    <a:pt x="87396" y="106822"/>
                    <a:pt x="84823" y="128838"/>
                  </a:cubicBezTo>
                  <a:cubicBezTo>
                    <a:pt x="80962" y="157330"/>
                    <a:pt x="101552" y="180641"/>
                    <a:pt x="128575" y="180641"/>
                  </a:cubicBezTo>
                  <a:cubicBezTo>
                    <a:pt x="128575" y="180641"/>
                    <a:pt x="128575" y="180641"/>
                    <a:pt x="146591" y="180641"/>
                  </a:cubicBezTo>
                  <a:cubicBezTo>
                    <a:pt x="149165" y="180641"/>
                    <a:pt x="150452" y="181936"/>
                    <a:pt x="150452" y="184526"/>
                  </a:cubicBezTo>
                  <a:cubicBezTo>
                    <a:pt x="150452" y="184526"/>
                    <a:pt x="150452" y="184526"/>
                    <a:pt x="150452" y="206542"/>
                  </a:cubicBezTo>
                  <a:cubicBezTo>
                    <a:pt x="150452" y="209132"/>
                    <a:pt x="149165" y="210428"/>
                    <a:pt x="146591" y="210428"/>
                  </a:cubicBezTo>
                  <a:cubicBezTo>
                    <a:pt x="146591" y="210428"/>
                    <a:pt x="146591" y="210428"/>
                    <a:pt x="98978" y="210428"/>
                  </a:cubicBezTo>
                  <a:cubicBezTo>
                    <a:pt x="93831" y="210428"/>
                    <a:pt x="91257" y="213018"/>
                    <a:pt x="91257" y="218198"/>
                  </a:cubicBezTo>
                  <a:cubicBezTo>
                    <a:pt x="91257" y="218198"/>
                    <a:pt x="91257" y="218198"/>
                    <a:pt x="91257" y="232444"/>
                  </a:cubicBezTo>
                  <a:cubicBezTo>
                    <a:pt x="91257" y="237624"/>
                    <a:pt x="93831" y="240214"/>
                    <a:pt x="98978" y="240214"/>
                  </a:cubicBezTo>
                  <a:cubicBezTo>
                    <a:pt x="98978" y="240214"/>
                    <a:pt x="98978" y="240214"/>
                    <a:pt x="146591" y="240214"/>
                  </a:cubicBezTo>
                  <a:cubicBezTo>
                    <a:pt x="149165" y="240214"/>
                    <a:pt x="150452" y="241509"/>
                    <a:pt x="150452" y="244099"/>
                  </a:cubicBezTo>
                  <a:cubicBezTo>
                    <a:pt x="150452" y="244099"/>
                    <a:pt x="150452" y="244099"/>
                    <a:pt x="150452" y="255755"/>
                  </a:cubicBezTo>
                  <a:cubicBezTo>
                    <a:pt x="150452" y="259640"/>
                    <a:pt x="154312" y="263525"/>
                    <a:pt x="158173" y="263525"/>
                  </a:cubicBezTo>
                  <a:cubicBezTo>
                    <a:pt x="158173" y="263525"/>
                    <a:pt x="158173" y="263525"/>
                    <a:pt x="173615" y="263525"/>
                  </a:cubicBezTo>
                  <a:cubicBezTo>
                    <a:pt x="177475" y="263525"/>
                    <a:pt x="181336" y="259640"/>
                    <a:pt x="181336" y="255755"/>
                  </a:cubicBezTo>
                  <a:cubicBezTo>
                    <a:pt x="181336" y="255755"/>
                    <a:pt x="181336" y="255755"/>
                    <a:pt x="181336" y="244099"/>
                  </a:cubicBezTo>
                  <a:cubicBezTo>
                    <a:pt x="181336" y="241509"/>
                    <a:pt x="182623" y="240214"/>
                    <a:pt x="185196" y="240214"/>
                  </a:cubicBezTo>
                  <a:cubicBezTo>
                    <a:pt x="185196" y="240214"/>
                    <a:pt x="185196" y="240214"/>
                    <a:pt x="203212" y="240214"/>
                  </a:cubicBezTo>
                  <a:cubicBezTo>
                    <a:pt x="230236" y="240214"/>
                    <a:pt x="250825" y="216903"/>
                    <a:pt x="249538" y="189706"/>
                  </a:cubicBezTo>
                  <a:cubicBezTo>
                    <a:pt x="245678" y="166395"/>
                    <a:pt x="225088" y="149559"/>
                    <a:pt x="203212" y="149559"/>
                  </a:cubicBezTo>
                  <a:cubicBezTo>
                    <a:pt x="203212" y="149559"/>
                    <a:pt x="203212" y="149559"/>
                    <a:pt x="185196" y="149559"/>
                  </a:cubicBezTo>
                  <a:cubicBezTo>
                    <a:pt x="182623" y="149559"/>
                    <a:pt x="181336" y="148264"/>
                    <a:pt x="181336" y="145674"/>
                  </a:cubicBezTo>
                  <a:cubicBezTo>
                    <a:pt x="181336" y="145674"/>
                    <a:pt x="181336" y="145674"/>
                    <a:pt x="181336" y="123658"/>
                  </a:cubicBezTo>
                  <a:cubicBezTo>
                    <a:pt x="181336" y="121068"/>
                    <a:pt x="182623" y="119773"/>
                    <a:pt x="185196" y="119773"/>
                  </a:cubicBezTo>
                  <a:cubicBezTo>
                    <a:pt x="185196" y="119773"/>
                    <a:pt x="185196" y="119773"/>
                    <a:pt x="234096" y="119773"/>
                  </a:cubicBezTo>
                  <a:cubicBezTo>
                    <a:pt x="237957" y="119773"/>
                    <a:pt x="241817" y="117183"/>
                    <a:pt x="241817" y="112003"/>
                  </a:cubicBezTo>
                  <a:cubicBezTo>
                    <a:pt x="241817" y="112003"/>
                    <a:pt x="241817" y="112003"/>
                    <a:pt x="241817" y="97757"/>
                  </a:cubicBezTo>
                  <a:cubicBezTo>
                    <a:pt x="241817" y="92577"/>
                    <a:pt x="237957" y="89986"/>
                    <a:pt x="234096" y="89986"/>
                  </a:cubicBezTo>
                  <a:cubicBezTo>
                    <a:pt x="234096" y="89986"/>
                    <a:pt x="234096" y="89986"/>
                    <a:pt x="185196" y="89986"/>
                  </a:cubicBezTo>
                  <a:cubicBezTo>
                    <a:pt x="182623" y="89986"/>
                    <a:pt x="181336" y="88691"/>
                    <a:pt x="181336" y="86101"/>
                  </a:cubicBezTo>
                  <a:cubicBezTo>
                    <a:pt x="181336" y="86101"/>
                    <a:pt x="181336" y="86101"/>
                    <a:pt x="181336" y="74446"/>
                  </a:cubicBezTo>
                  <a:cubicBezTo>
                    <a:pt x="181336" y="70560"/>
                    <a:pt x="178762" y="66675"/>
                    <a:pt x="173615" y="66675"/>
                  </a:cubicBezTo>
                  <a:cubicBezTo>
                    <a:pt x="173615" y="66675"/>
                    <a:pt x="173615" y="66675"/>
                    <a:pt x="159460" y="66675"/>
                  </a:cubicBezTo>
                  <a:close/>
                  <a:moveTo>
                    <a:pt x="165894" y="0"/>
                  </a:moveTo>
                  <a:cubicBezTo>
                    <a:pt x="257515" y="0"/>
                    <a:pt x="331788" y="73918"/>
                    <a:pt x="331788" y="165100"/>
                  </a:cubicBezTo>
                  <a:cubicBezTo>
                    <a:pt x="331788" y="256282"/>
                    <a:pt x="257515" y="330200"/>
                    <a:pt x="165894" y="330200"/>
                  </a:cubicBezTo>
                  <a:cubicBezTo>
                    <a:pt x="74273" y="330200"/>
                    <a:pt x="0" y="256282"/>
                    <a:pt x="0" y="165100"/>
                  </a:cubicBezTo>
                  <a:cubicBezTo>
                    <a:pt x="0" y="73918"/>
                    <a:pt x="74273" y="0"/>
                    <a:pt x="165894" y="0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45000">
                  <a:srgbClr val="9D611F"/>
                </a:gs>
                <a:gs pos="76000">
                  <a:srgbClr val="EAD074"/>
                </a:gs>
                <a:gs pos="100000">
                  <a:srgbClr val="9D611F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8" name="LineShape"/>
            <p:cNvCxnSpPr>
              <a:cxnSpLocks/>
            </p:cNvCxnSpPr>
            <p:nvPr/>
          </p:nvCxnSpPr>
          <p:spPr>
            <a:xfrm flipH="1">
              <a:off x="2149734" y="4901439"/>
              <a:ext cx="1444812" cy="0"/>
            </a:xfrm>
            <a:prstGeom prst="straightConnector1">
              <a:avLst/>
            </a:prstGeom>
            <a:noFill/>
            <a:ln w="12700" cap="flat" cmpd="sng">
              <a:solidFill>
                <a:srgbClr val="EAD074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" name="CustomText1"/>
            <p:cNvSpPr/>
            <p:nvPr/>
          </p:nvSpPr>
          <p:spPr>
            <a:xfrm>
              <a:off x="2180461" y="4421517"/>
              <a:ext cx="1383359" cy="404626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 defTabSz="914309"/>
              <a:r>
                <a:rPr lang="en-US" altLang="zh-CN" sz="18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0" name="57b1f106-7d91-43ad-b106-72ae46f72739" descr="VgcAAB+LCAAAAAAABADVU11PgzAU/S9V39CwaTTytjkxPOhMtuiD2UOl3egCZSnFzCz8d1to+RiVwZuGl3J7Tu859+MAzvn3DgMHLCLI+IzADYORx3EELOAh4NA0DC0wJRQRunlicbpLgPNxKGn1m3fCgzcYplhyKeEEhsWv08Jr2DOhJEojBbOvbBGC+1poZBdBglCI6zCPcsy+ygwjGcvPC85EAjdmEeQi4cHOLoC6As6NwGWSjPBePGSBZSFL61HyZAGMPuWFtDlB2zThEaa8Ir1CUTosVBn8tnkVupQzPq7H5b2hIuM7O/egXl4EcIdfxFNSr6qADIFVaa4hVuQVh4btzPpV7xLvBzqUjLo3Uzs61ecpK/FKgUn2yiC8HMSHOIzZ6UHUsNb9fL0mPl4GOMIasySUTygSmpGewikjm4BTnCQqMP/cYp/XaM6tRKVJIN48c133cTS7doG2Z2emadQJ+07jEb5Pm3JKvU/Cb4L5xPdFmZXywlAeb/nU8ofMoZbZ6GUR7BjBv2fO82P6z72Nh6xgl7fOHZSFOr2COcq0Boredwua8D61lIwKN6TdKlejIoWPlfh+AAs38F1WBwAA"/>
          <p:cNvGrpSpPr>
            <a:grpSpLocks noChangeAspect="1"/>
          </p:cNvGrpSpPr>
          <p:nvPr/>
        </p:nvGrpSpPr>
        <p:grpSpPr>
          <a:xfrm>
            <a:off x="5010215" y="2198436"/>
            <a:ext cx="2169983" cy="3021446"/>
            <a:chOff x="1787007" y="1879600"/>
            <a:chExt cx="2170266" cy="3021839"/>
          </a:xfrm>
        </p:grpSpPr>
        <p:sp>
          <p:nvSpPr>
            <p:cNvPr id="11" name="BackShape2"/>
            <p:cNvSpPr/>
            <p:nvPr/>
          </p:nvSpPr>
          <p:spPr>
            <a:xfrm>
              <a:off x="1787007" y="2175956"/>
              <a:ext cx="2170266" cy="2170266"/>
            </a:xfrm>
            <a:prstGeom prst="donut">
              <a:avLst>
                <a:gd name="adj" fmla="val 8626"/>
              </a:avLst>
            </a:prstGeom>
            <a:pattFill prst="dkDnDiag">
              <a:fgClr>
                <a:srgbClr val="EAD074"/>
              </a:fgClr>
              <a:bgClr>
                <a:srgbClr val="9D611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ValueShape"/>
            <p:cNvSpPr/>
            <p:nvPr/>
          </p:nvSpPr>
          <p:spPr>
            <a:xfrm>
              <a:off x="1787007" y="2175956"/>
              <a:ext cx="2170266" cy="2170266"/>
            </a:xfrm>
            <a:prstGeom prst="blockArc">
              <a:avLst>
                <a:gd name="adj1" fmla="val 16200000"/>
                <a:gd name="adj2" fmla="val 3456000"/>
                <a:gd name="adj3" fmla="val 8626"/>
              </a:avLst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ValueText"/>
            <p:cNvSpPr txBox="1"/>
            <p:nvPr/>
          </p:nvSpPr>
          <p:spPr>
            <a:xfrm>
              <a:off x="2496123" y="2979077"/>
              <a:ext cx="752035" cy="564026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/>
            <a:p>
              <a:pPr defTabSz="914309"/>
              <a:r>
                <a:rPr lang="en-US" altLang="zh-CN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41%</a:t>
              </a:r>
            </a:p>
          </p:txBody>
        </p:sp>
        <p:sp>
          <p:nvSpPr>
            <p:cNvPr id="14" name="BackShape1"/>
            <p:cNvSpPr/>
            <p:nvPr/>
          </p:nvSpPr>
          <p:spPr>
            <a:xfrm>
              <a:off x="2531003" y="1879600"/>
              <a:ext cx="697917" cy="697917"/>
            </a:xfrm>
            <a:prstGeom prst="ellipse">
              <a:avLst/>
            </a:prstGeom>
            <a:solidFill>
              <a:srgbClr val="1B1B1B"/>
            </a:solidFill>
            <a:ln w="12700">
              <a:gradFill>
                <a:gsLst>
                  <a:gs pos="0">
                    <a:srgbClr val="9D611F"/>
                  </a:gs>
                  <a:gs pos="36000">
                    <a:srgbClr val="EAD074"/>
                  </a:gs>
                  <a:gs pos="69000">
                    <a:srgbClr val="9D611F"/>
                  </a:gs>
                  <a:gs pos="100000">
                    <a:srgbClr val="EAD074"/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IconShape"/>
            <p:cNvSpPr>
              <a:spLocks/>
            </p:cNvSpPr>
            <p:nvPr/>
          </p:nvSpPr>
          <p:spPr bwMode="auto">
            <a:xfrm>
              <a:off x="2707242" y="2056667"/>
              <a:ext cx="345438" cy="343784"/>
            </a:xfrm>
            <a:custGeom>
              <a:avLst/>
              <a:gdLst>
                <a:gd name="connsiteX0" fmla="*/ 184944 w 331788"/>
                <a:gd name="connsiteY0" fmla="*/ 180975 h 330200"/>
                <a:gd name="connsiteX1" fmla="*/ 203465 w 331788"/>
                <a:gd name="connsiteY1" fmla="*/ 180975 h 330200"/>
                <a:gd name="connsiteX2" fmla="*/ 219340 w 331788"/>
                <a:gd name="connsiteY2" fmla="*/ 198024 h 330200"/>
                <a:gd name="connsiteX3" fmla="*/ 203465 w 331788"/>
                <a:gd name="connsiteY3" fmla="*/ 211138 h 330200"/>
                <a:gd name="connsiteX4" fmla="*/ 184944 w 331788"/>
                <a:gd name="connsiteY4" fmla="*/ 211138 h 330200"/>
                <a:gd name="connsiteX5" fmla="*/ 180975 w 331788"/>
                <a:gd name="connsiteY5" fmla="*/ 207204 h 330200"/>
                <a:gd name="connsiteX6" fmla="*/ 180975 w 331788"/>
                <a:gd name="connsiteY6" fmla="*/ 184910 h 330200"/>
                <a:gd name="connsiteX7" fmla="*/ 184944 w 331788"/>
                <a:gd name="connsiteY7" fmla="*/ 180975 h 330200"/>
                <a:gd name="connsiteX8" fmla="*/ 128323 w 331788"/>
                <a:gd name="connsiteY8" fmla="*/ 120650 h 330200"/>
                <a:gd name="connsiteX9" fmla="*/ 146844 w 331788"/>
                <a:gd name="connsiteY9" fmla="*/ 120650 h 330200"/>
                <a:gd name="connsiteX10" fmla="*/ 150813 w 331788"/>
                <a:gd name="connsiteY10" fmla="*/ 124377 h 330200"/>
                <a:gd name="connsiteX11" fmla="*/ 150813 w 331788"/>
                <a:gd name="connsiteY11" fmla="*/ 145498 h 330200"/>
                <a:gd name="connsiteX12" fmla="*/ 146844 w 331788"/>
                <a:gd name="connsiteY12" fmla="*/ 149225 h 330200"/>
                <a:gd name="connsiteX13" fmla="*/ 128323 w 331788"/>
                <a:gd name="connsiteY13" fmla="*/ 149225 h 330200"/>
                <a:gd name="connsiteX14" fmla="*/ 112448 w 331788"/>
                <a:gd name="connsiteY14" fmla="*/ 133074 h 330200"/>
                <a:gd name="connsiteX15" fmla="*/ 128323 w 331788"/>
                <a:gd name="connsiteY15" fmla="*/ 120650 h 330200"/>
                <a:gd name="connsiteX16" fmla="*/ 159460 w 331788"/>
                <a:gd name="connsiteY16" fmla="*/ 66675 h 330200"/>
                <a:gd name="connsiteX17" fmla="*/ 151738 w 331788"/>
                <a:gd name="connsiteY17" fmla="*/ 74446 h 330200"/>
                <a:gd name="connsiteX18" fmla="*/ 151738 w 331788"/>
                <a:gd name="connsiteY18" fmla="*/ 86101 h 330200"/>
                <a:gd name="connsiteX19" fmla="*/ 147878 w 331788"/>
                <a:gd name="connsiteY19" fmla="*/ 89986 h 330200"/>
                <a:gd name="connsiteX20" fmla="*/ 131149 w 331788"/>
                <a:gd name="connsiteY20" fmla="*/ 89986 h 330200"/>
                <a:gd name="connsiteX21" fmla="*/ 84823 w 331788"/>
                <a:gd name="connsiteY21" fmla="*/ 128838 h 330200"/>
                <a:gd name="connsiteX22" fmla="*/ 128575 w 331788"/>
                <a:gd name="connsiteY22" fmla="*/ 180641 h 330200"/>
                <a:gd name="connsiteX23" fmla="*/ 146591 w 331788"/>
                <a:gd name="connsiteY23" fmla="*/ 180641 h 330200"/>
                <a:gd name="connsiteX24" fmla="*/ 150452 w 331788"/>
                <a:gd name="connsiteY24" fmla="*/ 184526 h 330200"/>
                <a:gd name="connsiteX25" fmla="*/ 150452 w 331788"/>
                <a:gd name="connsiteY25" fmla="*/ 206542 h 330200"/>
                <a:gd name="connsiteX26" fmla="*/ 146591 w 331788"/>
                <a:gd name="connsiteY26" fmla="*/ 210428 h 330200"/>
                <a:gd name="connsiteX27" fmla="*/ 98978 w 331788"/>
                <a:gd name="connsiteY27" fmla="*/ 210428 h 330200"/>
                <a:gd name="connsiteX28" fmla="*/ 91257 w 331788"/>
                <a:gd name="connsiteY28" fmla="*/ 218198 h 330200"/>
                <a:gd name="connsiteX29" fmla="*/ 91257 w 331788"/>
                <a:gd name="connsiteY29" fmla="*/ 232444 h 330200"/>
                <a:gd name="connsiteX30" fmla="*/ 98978 w 331788"/>
                <a:gd name="connsiteY30" fmla="*/ 240214 h 330200"/>
                <a:gd name="connsiteX31" fmla="*/ 146591 w 331788"/>
                <a:gd name="connsiteY31" fmla="*/ 240214 h 330200"/>
                <a:gd name="connsiteX32" fmla="*/ 150452 w 331788"/>
                <a:gd name="connsiteY32" fmla="*/ 244099 h 330200"/>
                <a:gd name="connsiteX33" fmla="*/ 150452 w 331788"/>
                <a:gd name="connsiteY33" fmla="*/ 255755 h 330200"/>
                <a:gd name="connsiteX34" fmla="*/ 158173 w 331788"/>
                <a:gd name="connsiteY34" fmla="*/ 263525 h 330200"/>
                <a:gd name="connsiteX35" fmla="*/ 173615 w 331788"/>
                <a:gd name="connsiteY35" fmla="*/ 263525 h 330200"/>
                <a:gd name="connsiteX36" fmla="*/ 181336 w 331788"/>
                <a:gd name="connsiteY36" fmla="*/ 255755 h 330200"/>
                <a:gd name="connsiteX37" fmla="*/ 181336 w 331788"/>
                <a:gd name="connsiteY37" fmla="*/ 244099 h 330200"/>
                <a:gd name="connsiteX38" fmla="*/ 185196 w 331788"/>
                <a:gd name="connsiteY38" fmla="*/ 240214 h 330200"/>
                <a:gd name="connsiteX39" fmla="*/ 203212 w 331788"/>
                <a:gd name="connsiteY39" fmla="*/ 240214 h 330200"/>
                <a:gd name="connsiteX40" fmla="*/ 249538 w 331788"/>
                <a:gd name="connsiteY40" fmla="*/ 189706 h 330200"/>
                <a:gd name="connsiteX41" fmla="*/ 203212 w 331788"/>
                <a:gd name="connsiteY41" fmla="*/ 149559 h 330200"/>
                <a:gd name="connsiteX42" fmla="*/ 185196 w 331788"/>
                <a:gd name="connsiteY42" fmla="*/ 149559 h 330200"/>
                <a:gd name="connsiteX43" fmla="*/ 181336 w 331788"/>
                <a:gd name="connsiteY43" fmla="*/ 145674 h 330200"/>
                <a:gd name="connsiteX44" fmla="*/ 181336 w 331788"/>
                <a:gd name="connsiteY44" fmla="*/ 123658 h 330200"/>
                <a:gd name="connsiteX45" fmla="*/ 185196 w 331788"/>
                <a:gd name="connsiteY45" fmla="*/ 119773 h 330200"/>
                <a:gd name="connsiteX46" fmla="*/ 234096 w 331788"/>
                <a:gd name="connsiteY46" fmla="*/ 119773 h 330200"/>
                <a:gd name="connsiteX47" fmla="*/ 241817 w 331788"/>
                <a:gd name="connsiteY47" fmla="*/ 112003 h 330200"/>
                <a:gd name="connsiteX48" fmla="*/ 241817 w 331788"/>
                <a:gd name="connsiteY48" fmla="*/ 97757 h 330200"/>
                <a:gd name="connsiteX49" fmla="*/ 234096 w 331788"/>
                <a:gd name="connsiteY49" fmla="*/ 89986 h 330200"/>
                <a:gd name="connsiteX50" fmla="*/ 185196 w 331788"/>
                <a:gd name="connsiteY50" fmla="*/ 89986 h 330200"/>
                <a:gd name="connsiteX51" fmla="*/ 181336 w 331788"/>
                <a:gd name="connsiteY51" fmla="*/ 86101 h 330200"/>
                <a:gd name="connsiteX52" fmla="*/ 181336 w 331788"/>
                <a:gd name="connsiteY52" fmla="*/ 74446 h 330200"/>
                <a:gd name="connsiteX53" fmla="*/ 173615 w 331788"/>
                <a:gd name="connsiteY53" fmla="*/ 66675 h 330200"/>
                <a:gd name="connsiteX54" fmla="*/ 159460 w 331788"/>
                <a:gd name="connsiteY54" fmla="*/ 66675 h 330200"/>
                <a:gd name="connsiteX55" fmla="*/ 165894 w 331788"/>
                <a:gd name="connsiteY55" fmla="*/ 0 h 330200"/>
                <a:gd name="connsiteX56" fmla="*/ 331788 w 331788"/>
                <a:gd name="connsiteY56" fmla="*/ 165100 h 330200"/>
                <a:gd name="connsiteX57" fmla="*/ 165894 w 331788"/>
                <a:gd name="connsiteY57" fmla="*/ 330200 h 330200"/>
                <a:gd name="connsiteX58" fmla="*/ 0 w 331788"/>
                <a:gd name="connsiteY58" fmla="*/ 165100 h 330200"/>
                <a:gd name="connsiteX59" fmla="*/ 165894 w 331788"/>
                <a:gd name="connsiteY5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31788" h="330200">
                  <a:moveTo>
                    <a:pt x="184944" y="180975"/>
                  </a:moveTo>
                  <a:cubicBezTo>
                    <a:pt x="184944" y="180975"/>
                    <a:pt x="184944" y="180975"/>
                    <a:pt x="203465" y="180975"/>
                  </a:cubicBezTo>
                  <a:cubicBezTo>
                    <a:pt x="212726" y="180975"/>
                    <a:pt x="220663" y="188844"/>
                    <a:pt x="219340" y="198024"/>
                  </a:cubicBezTo>
                  <a:cubicBezTo>
                    <a:pt x="218017" y="205893"/>
                    <a:pt x="210080" y="211138"/>
                    <a:pt x="203465" y="211138"/>
                  </a:cubicBezTo>
                  <a:cubicBezTo>
                    <a:pt x="203465" y="211138"/>
                    <a:pt x="203465" y="211138"/>
                    <a:pt x="184944" y="211138"/>
                  </a:cubicBezTo>
                  <a:cubicBezTo>
                    <a:pt x="182298" y="211138"/>
                    <a:pt x="180975" y="209827"/>
                    <a:pt x="180975" y="207204"/>
                  </a:cubicBezTo>
                  <a:cubicBezTo>
                    <a:pt x="180975" y="207204"/>
                    <a:pt x="180975" y="207204"/>
                    <a:pt x="180975" y="184910"/>
                  </a:cubicBezTo>
                  <a:cubicBezTo>
                    <a:pt x="180975" y="182287"/>
                    <a:pt x="182298" y="180975"/>
                    <a:pt x="184944" y="180975"/>
                  </a:cubicBezTo>
                  <a:close/>
                  <a:moveTo>
                    <a:pt x="128323" y="120650"/>
                  </a:moveTo>
                  <a:cubicBezTo>
                    <a:pt x="128323" y="120650"/>
                    <a:pt x="128323" y="120650"/>
                    <a:pt x="146844" y="120650"/>
                  </a:cubicBezTo>
                  <a:cubicBezTo>
                    <a:pt x="149490" y="120650"/>
                    <a:pt x="150813" y="121893"/>
                    <a:pt x="150813" y="124377"/>
                  </a:cubicBezTo>
                  <a:cubicBezTo>
                    <a:pt x="150813" y="124377"/>
                    <a:pt x="150813" y="124377"/>
                    <a:pt x="150813" y="145498"/>
                  </a:cubicBezTo>
                  <a:cubicBezTo>
                    <a:pt x="150813" y="147983"/>
                    <a:pt x="149490" y="149225"/>
                    <a:pt x="146844" y="149225"/>
                  </a:cubicBezTo>
                  <a:cubicBezTo>
                    <a:pt x="146844" y="149225"/>
                    <a:pt x="146844" y="149225"/>
                    <a:pt x="128323" y="149225"/>
                  </a:cubicBezTo>
                  <a:cubicBezTo>
                    <a:pt x="119063" y="149225"/>
                    <a:pt x="111125" y="143013"/>
                    <a:pt x="112448" y="133074"/>
                  </a:cubicBezTo>
                  <a:cubicBezTo>
                    <a:pt x="113771" y="125620"/>
                    <a:pt x="121709" y="120650"/>
                    <a:pt x="128323" y="120650"/>
                  </a:cubicBezTo>
                  <a:close/>
                  <a:moveTo>
                    <a:pt x="159460" y="66675"/>
                  </a:moveTo>
                  <a:cubicBezTo>
                    <a:pt x="154312" y="66675"/>
                    <a:pt x="151738" y="70560"/>
                    <a:pt x="151738" y="74446"/>
                  </a:cubicBezTo>
                  <a:cubicBezTo>
                    <a:pt x="151738" y="74446"/>
                    <a:pt x="151738" y="74446"/>
                    <a:pt x="151738" y="86101"/>
                  </a:cubicBezTo>
                  <a:cubicBezTo>
                    <a:pt x="151738" y="88691"/>
                    <a:pt x="150452" y="89986"/>
                    <a:pt x="147878" y="89986"/>
                  </a:cubicBezTo>
                  <a:cubicBezTo>
                    <a:pt x="147878" y="89986"/>
                    <a:pt x="147878" y="89986"/>
                    <a:pt x="131149" y="89986"/>
                  </a:cubicBezTo>
                  <a:cubicBezTo>
                    <a:pt x="107986" y="89986"/>
                    <a:pt x="87396" y="106822"/>
                    <a:pt x="84823" y="128838"/>
                  </a:cubicBezTo>
                  <a:cubicBezTo>
                    <a:pt x="80962" y="157330"/>
                    <a:pt x="101552" y="180641"/>
                    <a:pt x="128575" y="180641"/>
                  </a:cubicBezTo>
                  <a:cubicBezTo>
                    <a:pt x="128575" y="180641"/>
                    <a:pt x="128575" y="180641"/>
                    <a:pt x="146591" y="180641"/>
                  </a:cubicBezTo>
                  <a:cubicBezTo>
                    <a:pt x="149165" y="180641"/>
                    <a:pt x="150452" y="181936"/>
                    <a:pt x="150452" y="184526"/>
                  </a:cubicBezTo>
                  <a:cubicBezTo>
                    <a:pt x="150452" y="184526"/>
                    <a:pt x="150452" y="184526"/>
                    <a:pt x="150452" y="206542"/>
                  </a:cubicBezTo>
                  <a:cubicBezTo>
                    <a:pt x="150452" y="209132"/>
                    <a:pt x="149165" y="210428"/>
                    <a:pt x="146591" y="210428"/>
                  </a:cubicBezTo>
                  <a:cubicBezTo>
                    <a:pt x="146591" y="210428"/>
                    <a:pt x="146591" y="210428"/>
                    <a:pt x="98978" y="210428"/>
                  </a:cubicBezTo>
                  <a:cubicBezTo>
                    <a:pt x="93831" y="210428"/>
                    <a:pt x="91257" y="213018"/>
                    <a:pt x="91257" y="218198"/>
                  </a:cubicBezTo>
                  <a:cubicBezTo>
                    <a:pt x="91257" y="218198"/>
                    <a:pt x="91257" y="218198"/>
                    <a:pt x="91257" y="232444"/>
                  </a:cubicBezTo>
                  <a:cubicBezTo>
                    <a:pt x="91257" y="237624"/>
                    <a:pt x="93831" y="240214"/>
                    <a:pt x="98978" y="240214"/>
                  </a:cubicBezTo>
                  <a:cubicBezTo>
                    <a:pt x="98978" y="240214"/>
                    <a:pt x="98978" y="240214"/>
                    <a:pt x="146591" y="240214"/>
                  </a:cubicBezTo>
                  <a:cubicBezTo>
                    <a:pt x="149165" y="240214"/>
                    <a:pt x="150452" y="241509"/>
                    <a:pt x="150452" y="244099"/>
                  </a:cubicBezTo>
                  <a:cubicBezTo>
                    <a:pt x="150452" y="244099"/>
                    <a:pt x="150452" y="244099"/>
                    <a:pt x="150452" y="255755"/>
                  </a:cubicBezTo>
                  <a:cubicBezTo>
                    <a:pt x="150452" y="259640"/>
                    <a:pt x="154312" y="263525"/>
                    <a:pt x="158173" y="263525"/>
                  </a:cubicBezTo>
                  <a:cubicBezTo>
                    <a:pt x="158173" y="263525"/>
                    <a:pt x="158173" y="263525"/>
                    <a:pt x="173615" y="263525"/>
                  </a:cubicBezTo>
                  <a:cubicBezTo>
                    <a:pt x="177475" y="263525"/>
                    <a:pt x="181336" y="259640"/>
                    <a:pt x="181336" y="255755"/>
                  </a:cubicBezTo>
                  <a:cubicBezTo>
                    <a:pt x="181336" y="255755"/>
                    <a:pt x="181336" y="255755"/>
                    <a:pt x="181336" y="244099"/>
                  </a:cubicBezTo>
                  <a:cubicBezTo>
                    <a:pt x="181336" y="241509"/>
                    <a:pt x="182623" y="240214"/>
                    <a:pt x="185196" y="240214"/>
                  </a:cubicBezTo>
                  <a:cubicBezTo>
                    <a:pt x="185196" y="240214"/>
                    <a:pt x="185196" y="240214"/>
                    <a:pt x="203212" y="240214"/>
                  </a:cubicBezTo>
                  <a:cubicBezTo>
                    <a:pt x="230236" y="240214"/>
                    <a:pt x="250825" y="216903"/>
                    <a:pt x="249538" y="189706"/>
                  </a:cubicBezTo>
                  <a:cubicBezTo>
                    <a:pt x="245678" y="166395"/>
                    <a:pt x="225088" y="149559"/>
                    <a:pt x="203212" y="149559"/>
                  </a:cubicBezTo>
                  <a:cubicBezTo>
                    <a:pt x="203212" y="149559"/>
                    <a:pt x="203212" y="149559"/>
                    <a:pt x="185196" y="149559"/>
                  </a:cubicBezTo>
                  <a:cubicBezTo>
                    <a:pt x="182623" y="149559"/>
                    <a:pt x="181336" y="148264"/>
                    <a:pt x="181336" y="145674"/>
                  </a:cubicBezTo>
                  <a:cubicBezTo>
                    <a:pt x="181336" y="145674"/>
                    <a:pt x="181336" y="145674"/>
                    <a:pt x="181336" y="123658"/>
                  </a:cubicBezTo>
                  <a:cubicBezTo>
                    <a:pt x="181336" y="121068"/>
                    <a:pt x="182623" y="119773"/>
                    <a:pt x="185196" y="119773"/>
                  </a:cubicBezTo>
                  <a:cubicBezTo>
                    <a:pt x="185196" y="119773"/>
                    <a:pt x="185196" y="119773"/>
                    <a:pt x="234096" y="119773"/>
                  </a:cubicBezTo>
                  <a:cubicBezTo>
                    <a:pt x="237957" y="119773"/>
                    <a:pt x="241817" y="117183"/>
                    <a:pt x="241817" y="112003"/>
                  </a:cubicBezTo>
                  <a:cubicBezTo>
                    <a:pt x="241817" y="112003"/>
                    <a:pt x="241817" y="112003"/>
                    <a:pt x="241817" y="97757"/>
                  </a:cubicBezTo>
                  <a:cubicBezTo>
                    <a:pt x="241817" y="92577"/>
                    <a:pt x="237957" y="89986"/>
                    <a:pt x="234096" y="89986"/>
                  </a:cubicBezTo>
                  <a:cubicBezTo>
                    <a:pt x="234096" y="89986"/>
                    <a:pt x="234096" y="89986"/>
                    <a:pt x="185196" y="89986"/>
                  </a:cubicBezTo>
                  <a:cubicBezTo>
                    <a:pt x="182623" y="89986"/>
                    <a:pt x="181336" y="88691"/>
                    <a:pt x="181336" y="86101"/>
                  </a:cubicBezTo>
                  <a:cubicBezTo>
                    <a:pt x="181336" y="86101"/>
                    <a:pt x="181336" y="86101"/>
                    <a:pt x="181336" y="74446"/>
                  </a:cubicBezTo>
                  <a:cubicBezTo>
                    <a:pt x="181336" y="70560"/>
                    <a:pt x="178762" y="66675"/>
                    <a:pt x="173615" y="66675"/>
                  </a:cubicBezTo>
                  <a:cubicBezTo>
                    <a:pt x="173615" y="66675"/>
                    <a:pt x="173615" y="66675"/>
                    <a:pt x="159460" y="66675"/>
                  </a:cubicBezTo>
                  <a:close/>
                  <a:moveTo>
                    <a:pt x="165894" y="0"/>
                  </a:moveTo>
                  <a:cubicBezTo>
                    <a:pt x="257515" y="0"/>
                    <a:pt x="331788" y="73918"/>
                    <a:pt x="331788" y="165100"/>
                  </a:cubicBezTo>
                  <a:cubicBezTo>
                    <a:pt x="331788" y="256282"/>
                    <a:pt x="257515" y="330200"/>
                    <a:pt x="165894" y="330200"/>
                  </a:cubicBezTo>
                  <a:cubicBezTo>
                    <a:pt x="74273" y="330200"/>
                    <a:pt x="0" y="256282"/>
                    <a:pt x="0" y="165100"/>
                  </a:cubicBezTo>
                  <a:cubicBezTo>
                    <a:pt x="0" y="73918"/>
                    <a:pt x="74273" y="0"/>
                    <a:pt x="165894" y="0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45000">
                  <a:srgbClr val="9D611F"/>
                </a:gs>
                <a:gs pos="76000">
                  <a:srgbClr val="EAD074"/>
                </a:gs>
                <a:gs pos="100000">
                  <a:srgbClr val="9D611F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16" name="LineShape"/>
            <p:cNvCxnSpPr>
              <a:cxnSpLocks/>
            </p:cNvCxnSpPr>
            <p:nvPr/>
          </p:nvCxnSpPr>
          <p:spPr>
            <a:xfrm flipH="1">
              <a:off x="2149734" y="4901439"/>
              <a:ext cx="1444812" cy="0"/>
            </a:xfrm>
            <a:prstGeom prst="straightConnector1">
              <a:avLst/>
            </a:prstGeom>
            <a:noFill/>
            <a:ln w="12700" cap="flat" cmpd="sng">
              <a:solidFill>
                <a:srgbClr val="EAD074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7" name="CustomText1"/>
            <p:cNvSpPr/>
            <p:nvPr/>
          </p:nvSpPr>
          <p:spPr>
            <a:xfrm>
              <a:off x="2180461" y="4421517"/>
              <a:ext cx="1383359" cy="404626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 defTabSz="914309"/>
              <a:r>
                <a:rPr lang="en-US" altLang="zh-CN" sz="18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8" name="57b1f106-7d91-43ad-b106-72ae46f72739" descr="VgcAAB+LCAAAAAAABADVU11PgzAU/S9V39Awok55Y5oZHnQmI/pg9lBpN7rQskAxMwv/3RZaPgYyeNPwUm7P6T3nfhzAOf/eYWCDJYUxfyRwE0PqckyBAVwEbJaGoQFmhCHCNk9xlO4SYH8cSlr95p3w4A2GKZZcRjiBYfFrt/Aa9kwYoSlVMPPKFCG4r4UmZhEkCIW4DnMZx/FXmWEiY/l5yWORYB7FFHKR8GBmF0BdAftO4DJJRngvHjKAV8jSepQ8WYBOn/JC2nTQNk04xYxXpFcoSoeFqg6/bV6FLuVYx/W4vO+oiDU1cw/q5WUAd/hFPCX1qgrIEFiV5hpiRV5xaNjOjF/1eng/0qFk1L11taNXfZ6yEq8UdMledQgvB/EhCqP49CBqWOt+sV4TH3sBplhjPMK4w5DQjPQUzmKyCTjDSaICi88t9nmNZt9IVJoE4s2z+fzamt46DtD2zKxrGnXCodN4hB/SppxS75Pwm2Du+L4os1JeGMrjLZ9a/pg51DIbvSyCPSP498y5fsT+uTdrzAr2eevdQVmo0yuYo7rWQNGHbkETPqSWklHhxrRb5WpUpPCxEt8POzO711YHAAA="/>
          <p:cNvGrpSpPr>
            <a:grpSpLocks noChangeAspect="1"/>
          </p:cNvGrpSpPr>
          <p:nvPr/>
        </p:nvGrpSpPr>
        <p:grpSpPr>
          <a:xfrm>
            <a:off x="7796595" y="2198436"/>
            <a:ext cx="2169983" cy="3021446"/>
            <a:chOff x="1787007" y="1879600"/>
            <a:chExt cx="2170266" cy="3021839"/>
          </a:xfrm>
        </p:grpSpPr>
        <p:sp>
          <p:nvSpPr>
            <p:cNvPr id="19" name="BackShape2"/>
            <p:cNvSpPr/>
            <p:nvPr/>
          </p:nvSpPr>
          <p:spPr>
            <a:xfrm>
              <a:off x="1787007" y="2175956"/>
              <a:ext cx="2170266" cy="2170266"/>
            </a:xfrm>
            <a:prstGeom prst="donut">
              <a:avLst>
                <a:gd name="adj" fmla="val 8626"/>
              </a:avLst>
            </a:prstGeom>
            <a:pattFill prst="dkDnDiag">
              <a:fgClr>
                <a:srgbClr val="EAD074"/>
              </a:fgClr>
              <a:bgClr>
                <a:srgbClr val="9D611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ValueShape"/>
            <p:cNvSpPr/>
            <p:nvPr/>
          </p:nvSpPr>
          <p:spPr>
            <a:xfrm>
              <a:off x="1787007" y="2175956"/>
              <a:ext cx="2170266" cy="2170266"/>
            </a:xfrm>
            <a:prstGeom prst="blockArc">
              <a:avLst>
                <a:gd name="adj1" fmla="val 16200000"/>
                <a:gd name="adj2" fmla="val 12096000"/>
                <a:gd name="adj3" fmla="val 8626"/>
              </a:avLst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ValueText"/>
            <p:cNvSpPr txBox="1"/>
            <p:nvPr/>
          </p:nvSpPr>
          <p:spPr>
            <a:xfrm>
              <a:off x="2496123" y="2979077"/>
              <a:ext cx="752035" cy="564026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/>
            <a:p>
              <a:pPr defTabSz="914309"/>
              <a:r>
                <a:rPr lang="en-US" altLang="zh-CN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81%</a:t>
              </a:r>
            </a:p>
          </p:txBody>
        </p:sp>
        <p:sp>
          <p:nvSpPr>
            <p:cNvPr id="22" name="BackShape1"/>
            <p:cNvSpPr/>
            <p:nvPr/>
          </p:nvSpPr>
          <p:spPr>
            <a:xfrm>
              <a:off x="2531003" y="1879600"/>
              <a:ext cx="697917" cy="697917"/>
            </a:xfrm>
            <a:prstGeom prst="ellipse">
              <a:avLst/>
            </a:prstGeom>
            <a:solidFill>
              <a:srgbClr val="1B1B1B"/>
            </a:solidFill>
            <a:ln w="12700">
              <a:gradFill>
                <a:gsLst>
                  <a:gs pos="0">
                    <a:srgbClr val="EAD074"/>
                  </a:gs>
                  <a:gs pos="45000">
                    <a:srgbClr val="9D611F"/>
                  </a:gs>
                  <a:gs pos="76000">
                    <a:srgbClr val="EAD074"/>
                  </a:gs>
                  <a:gs pos="100000">
                    <a:srgbClr val="9D611F"/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3" name="IconShape"/>
            <p:cNvSpPr>
              <a:spLocks/>
            </p:cNvSpPr>
            <p:nvPr/>
          </p:nvSpPr>
          <p:spPr bwMode="auto">
            <a:xfrm>
              <a:off x="2707242" y="2056667"/>
              <a:ext cx="345438" cy="343784"/>
            </a:xfrm>
            <a:custGeom>
              <a:avLst/>
              <a:gdLst>
                <a:gd name="connsiteX0" fmla="*/ 184944 w 331788"/>
                <a:gd name="connsiteY0" fmla="*/ 180975 h 330200"/>
                <a:gd name="connsiteX1" fmla="*/ 203465 w 331788"/>
                <a:gd name="connsiteY1" fmla="*/ 180975 h 330200"/>
                <a:gd name="connsiteX2" fmla="*/ 219340 w 331788"/>
                <a:gd name="connsiteY2" fmla="*/ 198024 h 330200"/>
                <a:gd name="connsiteX3" fmla="*/ 203465 w 331788"/>
                <a:gd name="connsiteY3" fmla="*/ 211138 h 330200"/>
                <a:gd name="connsiteX4" fmla="*/ 184944 w 331788"/>
                <a:gd name="connsiteY4" fmla="*/ 211138 h 330200"/>
                <a:gd name="connsiteX5" fmla="*/ 180975 w 331788"/>
                <a:gd name="connsiteY5" fmla="*/ 207204 h 330200"/>
                <a:gd name="connsiteX6" fmla="*/ 180975 w 331788"/>
                <a:gd name="connsiteY6" fmla="*/ 184910 h 330200"/>
                <a:gd name="connsiteX7" fmla="*/ 184944 w 331788"/>
                <a:gd name="connsiteY7" fmla="*/ 180975 h 330200"/>
                <a:gd name="connsiteX8" fmla="*/ 128323 w 331788"/>
                <a:gd name="connsiteY8" fmla="*/ 120650 h 330200"/>
                <a:gd name="connsiteX9" fmla="*/ 146844 w 331788"/>
                <a:gd name="connsiteY9" fmla="*/ 120650 h 330200"/>
                <a:gd name="connsiteX10" fmla="*/ 150813 w 331788"/>
                <a:gd name="connsiteY10" fmla="*/ 124377 h 330200"/>
                <a:gd name="connsiteX11" fmla="*/ 150813 w 331788"/>
                <a:gd name="connsiteY11" fmla="*/ 145498 h 330200"/>
                <a:gd name="connsiteX12" fmla="*/ 146844 w 331788"/>
                <a:gd name="connsiteY12" fmla="*/ 149225 h 330200"/>
                <a:gd name="connsiteX13" fmla="*/ 128323 w 331788"/>
                <a:gd name="connsiteY13" fmla="*/ 149225 h 330200"/>
                <a:gd name="connsiteX14" fmla="*/ 112448 w 331788"/>
                <a:gd name="connsiteY14" fmla="*/ 133074 h 330200"/>
                <a:gd name="connsiteX15" fmla="*/ 128323 w 331788"/>
                <a:gd name="connsiteY15" fmla="*/ 120650 h 330200"/>
                <a:gd name="connsiteX16" fmla="*/ 159460 w 331788"/>
                <a:gd name="connsiteY16" fmla="*/ 66675 h 330200"/>
                <a:gd name="connsiteX17" fmla="*/ 151738 w 331788"/>
                <a:gd name="connsiteY17" fmla="*/ 74446 h 330200"/>
                <a:gd name="connsiteX18" fmla="*/ 151738 w 331788"/>
                <a:gd name="connsiteY18" fmla="*/ 86101 h 330200"/>
                <a:gd name="connsiteX19" fmla="*/ 147878 w 331788"/>
                <a:gd name="connsiteY19" fmla="*/ 89986 h 330200"/>
                <a:gd name="connsiteX20" fmla="*/ 131149 w 331788"/>
                <a:gd name="connsiteY20" fmla="*/ 89986 h 330200"/>
                <a:gd name="connsiteX21" fmla="*/ 84823 w 331788"/>
                <a:gd name="connsiteY21" fmla="*/ 128838 h 330200"/>
                <a:gd name="connsiteX22" fmla="*/ 128575 w 331788"/>
                <a:gd name="connsiteY22" fmla="*/ 180641 h 330200"/>
                <a:gd name="connsiteX23" fmla="*/ 146591 w 331788"/>
                <a:gd name="connsiteY23" fmla="*/ 180641 h 330200"/>
                <a:gd name="connsiteX24" fmla="*/ 150452 w 331788"/>
                <a:gd name="connsiteY24" fmla="*/ 184526 h 330200"/>
                <a:gd name="connsiteX25" fmla="*/ 150452 w 331788"/>
                <a:gd name="connsiteY25" fmla="*/ 206542 h 330200"/>
                <a:gd name="connsiteX26" fmla="*/ 146591 w 331788"/>
                <a:gd name="connsiteY26" fmla="*/ 210428 h 330200"/>
                <a:gd name="connsiteX27" fmla="*/ 98978 w 331788"/>
                <a:gd name="connsiteY27" fmla="*/ 210428 h 330200"/>
                <a:gd name="connsiteX28" fmla="*/ 91257 w 331788"/>
                <a:gd name="connsiteY28" fmla="*/ 218198 h 330200"/>
                <a:gd name="connsiteX29" fmla="*/ 91257 w 331788"/>
                <a:gd name="connsiteY29" fmla="*/ 232444 h 330200"/>
                <a:gd name="connsiteX30" fmla="*/ 98978 w 331788"/>
                <a:gd name="connsiteY30" fmla="*/ 240214 h 330200"/>
                <a:gd name="connsiteX31" fmla="*/ 146591 w 331788"/>
                <a:gd name="connsiteY31" fmla="*/ 240214 h 330200"/>
                <a:gd name="connsiteX32" fmla="*/ 150452 w 331788"/>
                <a:gd name="connsiteY32" fmla="*/ 244099 h 330200"/>
                <a:gd name="connsiteX33" fmla="*/ 150452 w 331788"/>
                <a:gd name="connsiteY33" fmla="*/ 255755 h 330200"/>
                <a:gd name="connsiteX34" fmla="*/ 158173 w 331788"/>
                <a:gd name="connsiteY34" fmla="*/ 263525 h 330200"/>
                <a:gd name="connsiteX35" fmla="*/ 173615 w 331788"/>
                <a:gd name="connsiteY35" fmla="*/ 263525 h 330200"/>
                <a:gd name="connsiteX36" fmla="*/ 181336 w 331788"/>
                <a:gd name="connsiteY36" fmla="*/ 255755 h 330200"/>
                <a:gd name="connsiteX37" fmla="*/ 181336 w 331788"/>
                <a:gd name="connsiteY37" fmla="*/ 244099 h 330200"/>
                <a:gd name="connsiteX38" fmla="*/ 185196 w 331788"/>
                <a:gd name="connsiteY38" fmla="*/ 240214 h 330200"/>
                <a:gd name="connsiteX39" fmla="*/ 203212 w 331788"/>
                <a:gd name="connsiteY39" fmla="*/ 240214 h 330200"/>
                <a:gd name="connsiteX40" fmla="*/ 249538 w 331788"/>
                <a:gd name="connsiteY40" fmla="*/ 189706 h 330200"/>
                <a:gd name="connsiteX41" fmla="*/ 203212 w 331788"/>
                <a:gd name="connsiteY41" fmla="*/ 149559 h 330200"/>
                <a:gd name="connsiteX42" fmla="*/ 185196 w 331788"/>
                <a:gd name="connsiteY42" fmla="*/ 149559 h 330200"/>
                <a:gd name="connsiteX43" fmla="*/ 181336 w 331788"/>
                <a:gd name="connsiteY43" fmla="*/ 145674 h 330200"/>
                <a:gd name="connsiteX44" fmla="*/ 181336 w 331788"/>
                <a:gd name="connsiteY44" fmla="*/ 123658 h 330200"/>
                <a:gd name="connsiteX45" fmla="*/ 185196 w 331788"/>
                <a:gd name="connsiteY45" fmla="*/ 119773 h 330200"/>
                <a:gd name="connsiteX46" fmla="*/ 234096 w 331788"/>
                <a:gd name="connsiteY46" fmla="*/ 119773 h 330200"/>
                <a:gd name="connsiteX47" fmla="*/ 241817 w 331788"/>
                <a:gd name="connsiteY47" fmla="*/ 112003 h 330200"/>
                <a:gd name="connsiteX48" fmla="*/ 241817 w 331788"/>
                <a:gd name="connsiteY48" fmla="*/ 97757 h 330200"/>
                <a:gd name="connsiteX49" fmla="*/ 234096 w 331788"/>
                <a:gd name="connsiteY49" fmla="*/ 89986 h 330200"/>
                <a:gd name="connsiteX50" fmla="*/ 185196 w 331788"/>
                <a:gd name="connsiteY50" fmla="*/ 89986 h 330200"/>
                <a:gd name="connsiteX51" fmla="*/ 181336 w 331788"/>
                <a:gd name="connsiteY51" fmla="*/ 86101 h 330200"/>
                <a:gd name="connsiteX52" fmla="*/ 181336 w 331788"/>
                <a:gd name="connsiteY52" fmla="*/ 74446 h 330200"/>
                <a:gd name="connsiteX53" fmla="*/ 173615 w 331788"/>
                <a:gd name="connsiteY53" fmla="*/ 66675 h 330200"/>
                <a:gd name="connsiteX54" fmla="*/ 159460 w 331788"/>
                <a:gd name="connsiteY54" fmla="*/ 66675 h 330200"/>
                <a:gd name="connsiteX55" fmla="*/ 165894 w 331788"/>
                <a:gd name="connsiteY55" fmla="*/ 0 h 330200"/>
                <a:gd name="connsiteX56" fmla="*/ 331788 w 331788"/>
                <a:gd name="connsiteY56" fmla="*/ 165100 h 330200"/>
                <a:gd name="connsiteX57" fmla="*/ 165894 w 331788"/>
                <a:gd name="connsiteY57" fmla="*/ 330200 h 330200"/>
                <a:gd name="connsiteX58" fmla="*/ 0 w 331788"/>
                <a:gd name="connsiteY58" fmla="*/ 165100 h 330200"/>
                <a:gd name="connsiteX59" fmla="*/ 165894 w 331788"/>
                <a:gd name="connsiteY5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31788" h="330200">
                  <a:moveTo>
                    <a:pt x="184944" y="180975"/>
                  </a:moveTo>
                  <a:cubicBezTo>
                    <a:pt x="184944" y="180975"/>
                    <a:pt x="184944" y="180975"/>
                    <a:pt x="203465" y="180975"/>
                  </a:cubicBezTo>
                  <a:cubicBezTo>
                    <a:pt x="212726" y="180975"/>
                    <a:pt x="220663" y="188844"/>
                    <a:pt x="219340" y="198024"/>
                  </a:cubicBezTo>
                  <a:cubicBezTo>
                    <a:pt x="218017" y="205893"/>
                    <a:pt x="210080" y="211138"/>
                    <a:pt x="203465" y="211138"/>
                  </a:cubicBezTo>
                  <a:cubicBezTo>
                    <a:pt x="203465" y="211138"/>
                    <a:pt x="203465" y="211138"/>
                    <a:pt x="184944" y="211138"/>
                  </a:cubicBezTo>
                  <a:cubicBezTo>
                    <a:pt x="182298" y="211138"/>
                    <a:pt x="180975" y="209827"/>
                    <a:pt x="180975" y="207204"/>
                  </a:cubicBezTo>
                  <a:cubicBezTo>
                    <a:pt x="180975" y="207204"/>
                    <a:pt x="180975" y="207204"/>
                    <a:pt x="180975" y="184910"/>
                  </a:cubicBezTo>
                  <a:cubicBezTo>
                    <a:pt x="180975" y="182287"/>
                    <a:pt x="182298" y="180975"/>
                    <a:pt x="184944" y="180975"/>
                  </a:cubicBezTo>
                  <a:close/>
                  <a:moveTo>
                    <a:pt x="128323" y="120650"/>
                  </a:moveTo>
                  <a:cubicBezTo>
                    <a:pt x="128323" y="120650"/>
                    <a:pt x="128323" y="120650"/>
                    <a:pt x="146844" y="120650"/>
                  </a:cubicBezTo>
                  <a:cubicBezTo>
                    <a:pt x="149490" y="120650"/>
                    <a:pt x="150813" y="121893"/>
                    <a:pt x="150813" y="124377"/>
                  </a:cubicBezTo>
                  <a:cubicBezTo>
                    <a:pt x="150813" y="124377"/>
                    <a:pt x="150813" y="124377"/>
                    <a:pt x="150813" y="145498"/>
                  </a:cubicBezTo>
                  <a:cubicBezTo>
                    <a:pt x="150813" y="147983"/>
                    <a:pt x="149490" y="149225"/>
                    <a:pt x="146844" y="149225"/>
                  </a:cubicBezTo>
                  <a:cubicBezTo>
                    <a:pt x="146844" y="149225"/>
                    <a:pt x="146844" y="149225"/>
                    <a:pt x="128323" y="149225"/>
                  </a:cubicBezTo>
                  <a:cubicBezTo>
                    <a:pt x="119063" y="149225"/>
                    <a:pt x="111125" y="143013"/>
                    <a:pt x="112448" y="133074"/>
                  </a:cubicBezTo>
                  <a:cubicBezTo>
                    <a:pt x="113771" y="125620"/>
                    <a:pt x="121709" y="120650"/>
                    <a:pt x="128323" y="120650"/>
                  </a:cubicBezTo>
                  <a:close/>
                  <a:moveTo>
                    <a:pt x="159460" y="66675"/>
                  </a:moveTo>
                  <a:cubicBezTo>
                    <a:pt x="154312" y="66675"/>
                    <a:pt x="151738" y="70560"/>
                    <a:pt x="151738" y="74446"/>
                  </a:cubicBezTo>
                  <a:cubicBezTo>
                    <a:pt x="151738" y="74446"/>
                    <a:pt x="151738" y="74446"/>
                    <a:pt x="151738" y="86101"/>
                  </a:cubicBezTo>
                  <a:cubicBezTo>
                    <a:pt x="151738" y="88691"/>
                    <a:pt x="150452" y="89986"/>
                    <a:pt x="147878" y="89986"/>
                  </a:cubicBezTo>
                  <a:cubicBezTo>
                    <a:pt x="147878" y="89986"/>
                    <a:pt x="147878" y="89986"/>
                    <a:pt x="131149" y="89986"/>
                  </a:cubicBezTo>
                  <a:cubicBezTo>
                    <a:pt x="107986" y="89986"/>
                    <a:pt x="87396" y="106822"/>
                    <a:pt x="84823" y="128838"/>
                  </a:cubicBezTo>
                  <a:cubicBezTo>
                    <a:pt x="80962" y="157330"/>
                    <a:pt x="101552" y="180641"/>
                    <a:pt x="128575" y="180641"/>
                  </a:cubicBezTo>
                  <a:cubicBezTo>
                    <a:pt x="128575" y="180641"/>
                    <a:pt x="128575" y="180641"/>
                    <a:pt x="146591" y="180641"/>
                  </a:cubicBezTo>
                  <a:cubicBezTo>
                    <a:pt x="149165" y="180641"/>
                    <a:pt x="150452" y="181936"/>
                    <a:pt x="150452" y="184526"/>
                  </a:cubicBezTo>
                  <a:cubicBezTo>
                    <a:pt x="150452" y="184526"/>
                    <a:pt x="150452" y="184526"/>
                    <a:pt x="150452" y="206542"/>
                  </a:cubicBezTo>
                  <a:cubicBezTo>
                    <a:pt x="150452" y="209132"/>
                    <a:pt x="149165" y="210428"/>
                    <a:pt x="146591" y="210428"/>
                  </a:cubicBezTo>
                  <a:cubicBezTo>
                    <a:pt x="146591" y="210428"/>
                    <a:pt x="146591" y="210428"/>
                    <a:pt x="98978" y="210428"/>
                  </a:cubicBezTo>
                  <a:cubicBezTo>
                    <a:pt x="93831" y="210428"/>
                    <a:pt x="91257" y="213018"/>
                    <a:pt x="91257" y="218198"/>
                  </a:cubicBezTo>
                  <a:cubicBezTo>
                    <a:pt x="91257" y="218198"/>
                    <a:pt x="91257" y="218198"/>
                    <a:pt x="91257" y="232444"/>
                  </a:cubicBezTo>
                  <a:cubicBezTo>
                    <a:pt x="91257" y="237624"/>
                    <a:pt x="93831" y="240214"/>
                    <a:pt x="98978" y="240214"/>
                  </a:cubicBezTo>
                  <a:cubicBezTo>
                    <a:pt x="98978" y="240214"/>
                    <a:pt x="98978" y="240214"/>
                    <a:pt x="146591" y="240214"/>
                  </a:cubicBezTo>
                  <a:cubicBezTo>
                    <a:pt x="149165" y="240214"/>
                    <a:pt x="150452" y="241509"/>
                    <a:pt x="150452" y="244099"/>
                  </a:cubicBezTo>
                  <a:cubicBezTo>
                    <a:pt x="150452" y="244099"/>
                    <a:pt x="150452" y="244099"/>
                    <a:pt x="150452" y="255755"/>
                  </a:cubicBezTo>
                  <a:cubicBezTo>
                    <a:pt x="150452" y="259640"/>
                    <a:pt x="154312" y="263525"/>
                    <a:pt x="158173" y="263525"/>
                  </a:cubicBezTo>
                  <a:cubicBezTo>
                    <a:pt x="158173" y="263525"/>
                    <a:pt x="158173" y="263525"/>
                    <a:pt x="173615" y="263525"/>
                  </a:cubicBezTo>
                  <a:cubicBezTo>
                    <a:pt x="177475" y="263525"/>
                    <a:pt x="181336" y="259640"/>
                    <a:pt x="181336" y="255755"/>
                  </a:cubicBezTo>
                  <a:cubicBezTo>
                    <a:pt x="181336" y="255755"/>
                    <a:pt x="181336" y="255755"/>
                    <a:pt x="181336" y="244099"/>
                  </a:cubicBezTo>
                  <a:cubicBezTo>
                    <a:pt x="181336" y="241509"/>
                    <a:pt x="182623" y="240214"/>
                    <a:pt x="185196" y="240214"/>
                  </a:cubicBezTo>
                  <a:cubicBezTo>
                    <a:pt x="185196" y="240214"/>
                    <a:pt x="185196" y="240214"/>
                    <a:pt x="203212" y="240214"/>
                  </a:cubicBezTo>
                  <a:cubicBezTo>
                    <a:pt x="230236" y="240214"/>
                    <a:pt x="250825" y="216903"/>
                    <a:pt x="249538" y="189706"/>
                  </a:cubicBezTo>
                  <a:cubicBezTo>
                    <a:pt x="245678" y="166395"/>
                    <a:pt x="225088" y="149559"/>
                    <a:pt x="203212" y="149559"/>
                  </a:cubicBezTo>
                  <a:cubicBezTo>
                    <a:pt x="203212" y="149559"/>
                    <a:pt x="203212" y="149559"/>
                    <a:pt x="185196" y="149559"/>
                  </a:cubicBezTo>
                  <a:cubicBezTo>
                    <a:pt x="182623" y="149559"/>
                    <a:pt x="181336" y="148264"/>
                    <a:pt x="181336" y="145674"/>
                  </a:cubicBezTo>
                  <a:cubicBezTo>
                    <a:pt x="181336" y="145674"/>
                    <a:pt x="181336" y="145674"/>
                    <a:pt x="181336" y="123658"/>
                  </a:cubicBezTo>
                  <a:cubicBezTo>
                    <a:pt x="181336" y="121068"/>
                    <a:pt x="182623" y="119773"/>
                    <a:pt x="185196" y="119773"/>
                  </a:cubicBezTo>
                  <a:cubicBezTo>
                    <a:pt x="185196" y="119773"/>
                    <a:pt x="185196" y="119773"/>
                    <a:pt x="234096" y="119773"/>
                  </a:cubicBezTo>
                  <a:cubicBezTo>
                    <a:pt x="237957" y="119773"/>
                    <a:pt x="241817" y="117183"/>
                    <a:pt x="241817" y="112003"/>
                  </a:cubicBezTo>
                  <a:cubicBezTo>
                    <a:pt x="241817" y="112003"/>
                    <a:pt x="241817" y="112003"/>
                    <a:pt x="241817" y="97757"/>
                  </a:cubicBezTo>
                  <a:cubicBezTo>
                    <a:pt x="241817" y="92577"/>
                    <a:pt x="237957" y="89986"/>
                    <a:pt x="234096" y="89986"/>
                  </a:cubicBezTo>
                  <a:cubicBezTo>
                    <a:pt x="234096" y="89986"/>
                    <a:pt x="234096" y="89986"/>
                    <a:pt x="185196" y="89986"/>
                  </a:cubicBezTo>
                  <a:cubicBezTo>
                    <a:pt x="182623" y="89986"/>
                    <a:pt x="181336" y="88691"/>
                    <a:pt x="181336" y="86101"/>
                  </a:cubicBezTo>
                  <a:cubicBezTo>
                    <a:pt x="181336" y="86101"/>
                    <a:pt x="181336" y="86101"/>
                    <a:pt x="181336" y="74446"/>
                  </a:cubicBezTo>
                  <a:cubicBezTo>
                    <a:pt x="181336" y="70560"/>
                    <a:pt x="178762" y="66675"/>
                    <a:pt x="173615" y="66675"/>
                  </a:cubicBezTo>
                  <a:cubicBezTo>
                    <a:pt x="173615" y="66675"/>
                    <a:pt x="173615" y="66675"/>
                    <a:pt x="159460" y="66675"/>
                  </a:cubicBezTo>
                  <a:close/>
                  <a:moveTo>
                    <a:pt x="165894" y="0"/>
                  </a:moveTo>
                  <a:cubicBezTo>
                    <a:pt x="257515" y="0"/>
                    <a:pt x="331788" y="73918"/>
                    <a:pt x="331788" y="165100"/>
                  </a:cubicBezTo>
                  <a:cubicBezTo>
                    <a:pt x="331788" y="256282"/>
                    <a:pt x="257515" y="330200"/>
                    <a:pt x="165894" y="330200"/>
                  </a:cubicBezTo>
                  <a:cubicBezTo>
                    <a:pt x="74273" y="330200"/>
                    <a:pt x="0" y="256282"/>
                    <a:pt x="0" y="165100"/>
                  </a:cubicBezTo>
                  <a:cubicBezTo>
                    <a:pt x="0" y="73918"/>
                    <a:pt x="74273" y="0"/>
                    <a:pt x="165894" y="0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45000">
                  <a:srgbClr val="9D611F"/>
                </a:gs>
                <a:gs pos="76000">
                  <a:srgbClr val="EAD074"/>
                </a:gs>
                <a:gs pos="100000">
                  <a:srgbClr val="9D611F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24" name="LineShape"/>
            <p:cNvCxnSpPr>
              <a:cxnSpLocks/>
            </p:cNvCxnSpPr>
            <p:nvPr/>
          </p:nvCxnSpPr>
          <p:spPr>
            <a:xfrm flipH="1">
              <a:off x="2149734" y="4901439"/>
              <a:ext cx="1444812" cy="0"/>
            </a:xfrm>
            <a:prstGeom prst="straightConnector1">
              <a:avLst/>
            </a:prstGeom>
            <a:noFill/>
            <a:ln w="12700" cap="flat" cmpd="sng">
              <a:solidFill>
                <a:srgbClr val="EAD074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" name="CustomText1"/>
            <p:cNvSpPr/>
            <p:nvPr/>
          </p:nvSpPr>
          <p:spPr>
            <a:xfrm>
              <a:off x="2180461" y="4421517"/>
              <a:ext cx="1383359" cy="404626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 defTabSz="914309"/>
              <a:r>
                <a:rPr lang="en-US" altLang="zh-CN" sz="18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29836" y="477466"/>
            <a:ext cx="5759570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FINANCE AND FINANCE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13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074dae5-03b0-4812-a51b-6a8d2a43eead" descr="pwUAAB+LCAAAAAAABADNVE1P4zAQ/S9muVUorcqy5EapChULiyiCA+rBJNNkhONUzgQVqvz3HSdxm6jhozeUS/TmTd688XPW4he9LUH4YpZIQ2OUkZHJlCARPTENha9zpXpihDpEHV2YNF9mwn9ab9qalUek+DxVqbG9GgmlepAqZ9oO39F26v8WCwzgDgLQ5Eh30bPw+4OT36fD02MexuRZzNSDyWR8Mv5zPmDKfdndLwqrHMJK+J4DhftMLW3NdXqwhaaFGr6VvBEgMB02Wi1bYs/ayIDOgq0N3zvyHD4yGMWkIctquJrUKzais1gu4YY/ZycVIxm8lIiY77hiVdZogUXv53kbfOStTMA9rOib3uYd7jbpq+L0Zfoc7Ro1JnlS08ppr+WqAfW9CsQwVNCkTTXv4nWj0LdY+T4jwwKT1CSSWHDtFYfbmA+HR15XQt08303obZoRpnq/c6ybmif5AIYwkOpMYaQTXrX9D5ABCmKuXqYG31NN7fpfWBAXrwCW9fpm+M5yC6kycEtwJ+y8VeHlmwxKEr62CC1MfBSTNqup08jNdi+t5FTr/eRWlPHba5m2o7nJrmPfJ/H1BF1jz/n5D+K84EynBQAA"/>
          <p:cNvGrpSpPr>
            <a:grpSpLocks noChangeAspect="1"/>
          </p:cNvGrpSpPr>
          <p:nvPr/>
        </p:nvGrpSpPr>
        <p:grpSpPr>
          <a:xfrm>
            <a:off x="2559172" y="1839814"/>
            <a:ext cx="7072070" cy="995847"/>
            <a:chOff x="2007511" y="1177799"/>
            <a:chExt cx="8280782" cy="995977"/>
          </a:xfrm>
        </p:grpSpPr>
        <p:sp>
          <p:nvSpPr>
            <p:cNvPr id="3" name="CustomText"/>
            <p:cNvSpPr txBox="1"/>
            <p:nvPr/>
          </p:nvSpPr>
          <p:spPr>
            <a:xfrm>
              <a:off x="2007511" y="1662158"/>
              <a:ext cx="1371920" cy="2769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defTabSz="914309"/>
              <a:r>
                <a:rPr lang="en-US" altLang="zh-CN" sz="16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BackShape"/>
            <p:cNvSpPr/>
            <p:nvPr/>
          </p:nvSpPr>
          <p:spPr>
            <a:xfrm>
              <a:off x="3718557" y="1582115"/>
              <a:ext cx="5638549" cy="4401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D611F"/>
                </a:gs>
                <a:gs pos="100000">
                  <a:srgbClr val="EAD07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RelativeShape"/>
            <p:cNvSpPr/>
            <p:nvPr/>
          </p:nvSpPr>
          <p:spPr>
            <a:xfrm>
              <a:off x="3836215" y="1665535"/>
              <a:ext cx="5403233" cy="27328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" name="ValueShape"/>
            <p:cNvSpPr/>
            <p:nvPr/>
          </p:nvSpPr>
          <p:spPr>
            <a:xfrm>
              <a:off x="3836215" y="1665536"/>
              <a:ext cx="2377422" cy="273283"/>
            </a:xfrm>
            <a:prstGeom prst="roundRect">
              <a:avLst>
                <a:gd name="adj" fmla="val 50000"/>
              </a:avLst>
            </a:prstGeom>
            <a:solidFill>
              <a:srgbClr val="1B1B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ValueText"/>
            <p:cNvSpPr txBox="1"/>
            <p:nvPr/>
          </p:nvSpPr>
          <p:spPr>
            <a:xfrm>
              <a:off x="9567993" y="1582115"/>
              <a:ext cx="682297" cy="437086"/>
            </a:xfrm>
            <a:prstGeom prst="rect">
              <a:avLst/>
            </a:prstGeom>
            <a:noFill/>
          </p:spPr>
          <p:txBody>
            <a:bodyPr wrap="square" anchor="ctr" anchorCtr="1">
              <a:prstTxWarp prst="textPlain">
                <a:avLst/>
              </a:prstTxWarp>
              <a:normAutofit fontScale="62500" lnSpcReduction="20000"/>
            </a:bodyPr>
            <a:lstStyle/>
            <a:p>
              <a:pPr defTabSz="914309"/>
              <a:r>
                <a:rPr lang="en-US" altLang="zh-CN" sz="24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44%</a:t>
              </a:r>
            </a:p>
          </p:txBody>
        </p:sp>
        <p:sp>
          <p:nvSpPr>
            <p:cNvPr id="8" name="CustomText1"/>
            <p:cNvSpPr/>
            <p:nvPr/>
          </p:nvSpPr>
          <p:spPr>
            <a:xfrm>
              <a:off x="3718555" y="1177799"/>
              <a:ext cx="5638549" cy="320897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defTabSz="914309"/>
              <a:r>
                <a:rPr lang="en-US" altLang="zh-CN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Supporting text here</a:t>
              </a:r>
              <a:endParaRPr lang="en-US" altLang="zh-CN" sz="18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9" name="LineShape"/>
            <p:cNvCxnSpPr>
              <a:cxnSpLocks/>
            </p:cNvCxnSpPr>
            <p:nvPr/>
          </p:nvCxnSpPr>
          <p:spPr>
            <a:xfrm flipH="1">
              <a:off x="2007511" y="2173776"/>
              <a:ext cx="8280782" cy="0"/>
            </a:xfrm>
            <a:prstGeom prst="straightConnector1">
              <a:avLst/>
            </a:prstGeom>
            <a:noFill/>
            <a:ln w="3175" cap="flat" cmpd="sng">
              <a:solidFill>
                <a:srgbClr val="EAD074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0" name="6074dae5-03b0-4812-a51b-6a8d2a43eead" descr="pwUAAB+LCAAAAAAABADNVE1vozAQ/S/e7i2qSLTbNtyaRtlG/VQTtYdVDi5MYFRjIjNUaSP+e8eAE1DotrmtuKA3b3jzxs9sxBG9rUD4YpZIQ2OUkZHJlCARPTENha9zpXpihDpEHf0xab7KhP93s21rVp6Q4otUpcb2aiSU6lGqnGl7fEfbq98tlxjAAwSgyZEeomfh9wenJ8Nfw988jMmzmKk/JpPx6fjsYsCUedndLwqrHMJa+J4DhftMLW3NdXqwhaaFGr6XvBEgMB02Wi07Ys/ayIDOg50N3zv2HD4yGMWkIctquJrUK7ais1iu4JY/ZycVIxm8lIhY7LliVdZogUXv//M2+MxbmYA5rOmb3hYd7rbpq+L0Zfoc7QY1JnlS08ppb+S6AfW9CsQwVNCkTTXv4nWr0LdY+T4jwwKT1CSSWHDjFT93MT8ZHntdCXXzfDeh92lGmOrDzrFuap7kIxjCQKpzhZFOeNX2P0AGKIi5epkafE81tevXsCQuXgGs6vXN8J3lllJl4JbgTth5q8LLNxmUJHxtEVqY+CwmbVZTp5Gb3V5ayanW+49bUcbvoGXajuYmu479kMTXE3SNveDnA8A960KnBQAA"/>
          <p:cNvGrpSpPr>
            <a:grpSpLocks noChangeAspect="1"/>
          </p:cNvGrpSpPr>
          <p:nvPr/>
        </p:nvGrpSpPr>
        <p:grpSpPr>
          <a:xfrm>
            <a:off x="2559172" y="3198537"/>
            <a:ext cx="7072070" cy="995847"/>
            <a:chOff x="2007511" y="1177799"/>
            <a:chExt cx="8280782" cy="995977"/>
          </a:xfrm>
        </p:grpSpPr>
        <p:sp>
          <p:nvSpPr>
            <p:cNvPr id="11" name="CustomText"/>
            <p:cNvSpPr txBox="1"/>
            <p:nvPr/>
          </p:nvSpPr>
          <p:spPr>
            <a:xfrm>
              <a:off x="2007511" y="1662158"/>
              <a:ext cx="1371920" cy="2769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85000" lnSpcReduction="10000"/>
            </a:bodyPr>
            <a:lstStyle/>
            <a:p>
              <a:pPr defTabSz="914309"/>
              <a:r>
                <a:rPr lang="en-US" altLang="zh-CN" sz="18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BackShape"/>
            <p:cNvSpPr/>
            <p:nvPr/>
          </p:nvSpPr>
          <p:spPr>
            <a:xfrm>
              <a:off x="3718557" y="1582115"/>
              <a:ext cx="5638549" cy="4401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D611F"/>
                </a:gs>
                <a:gs pos="100000">
                  <a:srgbClr val="EAD07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RelativeShape"/>
            <p:cNvSpPr/>
            <p:nvPr/>
          </p:nvSpPr>
          <p:spPr>
            <a:xfrm>
              <a:off x="3836215" y="1665535"/>
              <a:ext cx="5403233" cy="27328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ValueShape"/>
            <p:cNvSpPr/>
            <p:nvPr/>
          </p:nvSpPr>
          <p:spPr>
            <a:xfrm>
              <a:off x="3836215" y="1665535"/>
              <a:ext cx="3728231" cy="273283"/>
            </a:xfrm>
            <a:prstGeom prst="roundRect">
              <a:avLst>
                <a:gd name="adj" fmla="val 50000"/>
              </a:avLst>
            </a:prstGeom>
            <a:solidFill>
              <a:srgbClr val="1B1B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ValueText"/>
            <p:cNvSpPr txBox="1"/>
            <p:nvPr/>
          </p:nvSpPr>
          <p:spPr>
            <a:xfrm>
              <a:off x="9567993" y="1582115"/>
              <a:ext cx="682297" cy="437086"/>
            </a:xfrm>
            <a:prstGeom prst="rect">
              <a:avLst/>
            </a:prstGeom>
            <a:noFill/>
          </p:spPr>
          <p:txBody>
            <a:bodyPr wrap="square" anchor="ctr" anchorCtr="1">
              <a:prstTxWarp prst="textPlain">
                <a:avLst/>
              </a:prstTxWarp>
              <a:normAutofit fontScale="62500" lnSpcReduction="20000"/>
            </a:bodyPr>
            <a:lstStyle/>
            <a:p>
              <a:pPr defTabSz="914309"/>
              <a:r>
                <a:rPr lang="en-US" altLang="zh-CN" sz="24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69%</a:t>
              </a:r>
              <a:endParaRPr lang="en-US" altLang="zh-CN" sz="2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CustomText1"/>
            <p:cNvSpPr/>
            <p:nvPr/>
          </p:nvSpPr>
          <p:spPr>
            <a:xfrm>
              <a:off x="3718555" y="1177799"/>
              <a:ext cx="5638549" cy="320897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defTabSz="914309"/>
              <a:r>
                <a:rPr lang="en-US" altLang="zh-CN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Supporting text here</a:t>
              </a:r>
              <a:endParaRPr lang="en-US" altLang="zh-CN" sz="18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17" name="LineShape"/>
            <p:cNvCxnSpPr>
              <a:cxnSpLocks/>
            </p:cNvCxnSpPr>
            <p:nvPr/>
          </p:nvCxnSpPr>
          <p:spPr>
            <a:xfrm flipH="1">
              <a:off x="2007511" y="2173776"/>
              <a:ext cx="8280782" cy="0"/>
            </a:xfrm>
            <a:prstGeom prst="straightConnector1">
              <a:avLst/>
            </a:prstGeom>
            <a:noFill/>
            <a:ln w="3175" cap="flat" cmpd="sng">
              <a:solidFill>
                <a:srgbClr val="EAD074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8" name="6074dae5-03b0-4812-a51b-6a8d2a43eead" descr="pwUAAB+LCAAAAAAABADNVE1P4zAQ/S+GvVUoqfjMjVJ1qYAFUQQH1IM3mSajdZzKmaAuVf474yRuEzXs0hvKJXrzJm/e+DlrcUh/lyACMUuloTHK2Mh0SpCKgZhGItCFUgMxQh2hjn+arFjmInhdb9ralRek5CpTmbG9GgmlepaqYNoO39F26veLBYbwCCFocqTH+LcI/OHZ6cXxxQkPY4o8YerBZDI+G59fDZnyVHX7ZWmVI1iJwHOgcJ9ppK25Xg+20LbQwA+SNwIEpsdGp2VLHFgbOdBluLUReEeew0cG44Q05HkD15N65UZ0lsgl/OLP2UnFSIZ/KkTMd1yxKmt0wHLw/bwNP/NWJeAJVvRFb/Med5v01XH6b/oc7Q41pkXa0Kpp7+SqBfleDWIUKWjTppp38bZR8C1Wvc/IsMAkM6kkFlx75Y9tzP3hkdeXUDfPVxP6kOWEmd7vHJum9kk+gyEMpbpUGOuUV23/A2SAwoSr15nB90xTt34LC+LiDcCyWd8M31luIVUObgnuhJ23Orx8k0FJwrcOoYOJz2LSZbV1WrnZ7qWTnHq9/7gVVfz2WqbtaG+y79j3SXwzQd/Yc34+ADraYqWnBQAA"/>
          <p:cNvGrpSpPr>
            <a:grpSpLocks noChangeAspect="1"/>
          </p:cNvGrpSpPr>
          <p:nvPr/>
        </p:nvGrpSpPr>
        <p:grpSpPr>
          <a:xfrm>
            <a:off x="2559172" y="4557260"/>
            <a:ext cx="7072070" cy="995847"/>
            <a:chOff x="2007511" y="1177799"/>
            <a:chExt cx="8280782" cy="995977"/>
          </a:xfrm>
        </p:grpSpPr>
        <p:sp>
          <p:nvSpPr>
            <p:cNvPr id="19" name="CustomText"/>
            <p:cNvSpPr txBox="1"/>
            <p:nvPr/>
          </p:nvSpPr>
          <p:spPr>
            <a:xfrm>
              <a:off x="2007511" y="1662158"/>
              <a:ext cx="1371920" cy="27699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85000" lnSpcReduction="10000"/>
            </a:bodyPr>
            <a:lstStyle/>
            <a:p>
              <a:pPr defTabSz="914309"/>
              <a:r>
                <a:rPr lang="en-US" altLang="zh-CN" sz="18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BackShape"/>
            <p:cNvSpPr/>
            <p:nvPr/>
          </p:nvSpPr>
          <p:spPr>
            <a:xfrm>
              <a:off x="3718557" y="1582115"/>
              <a:ext cx="5638549" cy="4401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D611F"/>
                </a:gs>
                <a:gs pos="100000">
                  <a:srgbClr val="EAD07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RelativeShape"/>
            <p:cNvSpPr/>
            <p:nvPr/>
          </p:nvSpPr>
          <p:spPr>
            <a:xfrm>
              <a:off x="3836215" y="1665535"/>
              <a:ext cx="5403233" cy="27328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2" name="ValueShape"/>
            <p:cNvSpPr/>
            <p:nvPr/>
          </p:nvSpPr>
          <p:spPr>
            <a:xfrm>
              <a:off x="3836215" y="1665535"/>
              <a:ext cx="648389" cy="273283"/>
            </a:xfrm>
            <a:prstGeom prst="roundRect">
              <a:avLst>
                <a:gd name="adj" fmla="val 50000"/>
              </a:avLst>
            </a:prstGeom>
            <a:solidFill>
              <a:srgbClr val="1B1B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/>
              <a:endParaRPr sz="18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3" name="ValueText"/>
            <p:cNvSpPr txBox="1"/>
            <p:nvPr/>
          </p:nvSpPr>
          <p:spPr>
            <a:xfrm>
              <a:off x="9567993" y="1582115"/>
              <a:ext cx="682297" cy="437086"/>
            </a:xfrm>
            <a:prstGeom prst="rect">
              <a:avLst/>
            </a:prstGeom>
            <a:noFill/>
          </p:spPr>
          <p:txBody>
            <a:bodyPr wrap="square" anchor="ctr" anchorCtr="1">
              <a:prstTxWarp prst="textPlain">
                <a:avLst/>
              </a:prstTxWarp>
              <a:normAutofit fontScale="62500" lnSpcReduction="20000"/>
            </a:bodyPr>
            <a:lstStyle/>
            <a:p>
              <a:pPr defTabSz="914309"/>
              <a:r>
                <a:rPr lang="en-US" altLang="zh-CN" sz="24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12%</a:t>
              </a:r>
              <a:endParaRPr lang="en-US" altLang="zh-CN" sz="2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4" name="CustomText1"/>
            <p:cNvSpPr/>
            <p:nvPr/>
          </p:nvSpPr>
          <p:spPr>
            <a:xfrm>
              <a:off x="3718555" y="1177799"/>
              <a:ext cx="5638549" cy="320897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defTabSz="914309"/>
              <a:r>
                <a:rPr lang="en-US" altLang="zh-CN" sz="180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Supporting text here</a:t>
              </a:r>
              <a:endParaRPr lang="en-US" altLang="zh-CN" sz="18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25" name="LineShape"/>
            <p:cNvCxnSpPr>
              <a:cxnSpLocks/>
            </p:cNvCxnSpPr>
            <p:nvPr/>
          </p:nvCxnSpPr>
          <p:spPr>
            <a:xfrm flipH="1">
              <a:off x="2007511" y="2173776"/>
              <a:ext cx="8280782" cy="0"/>
            </a:xfrm>
            <a:prstGeom prst="straightConnector1">
              <a:avLst/>
            </a:prstGeom>
            <a:noFill/>
            <a:ln w="3175" cap="flat" cmpd="sng">
              <a:solidFill>
                <a:srgbClr val="EAD074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6" name="矩形 25"/>
          <p:cNvSpPr/>
          <p:nvPr/>
        </p:nvSpPr>
        <p:spPr>
          <a:xfrm>
            <a:off x="2744078" y="522039"/>
            <a:ext cx="6301475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FINANCE AND FINANCE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26049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60293" y="1179737"/>
            <a:ext cx="2869826" cy="11988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6599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  <a:ea typeface="微软雅黑"/>
                <a:cs typeface="+mn-ea"/>
                <a:sym typeface="+mn-lt"/>
              </a:rPr>
              <a:t>LOGO</a:t>
            </a:r>
            <a:endParaRPr lang="zh-CN" altLang="en-US" sz="6599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gency FB" panose="020B0503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2557" y="2712867"/>
            <a:ext cx="9686885" cy="14338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8000" b="1" dirty="0">
                <a:ln w="15875">
                  <a:gradFill>
                    <a:gsLst>
                      <a:gs pos="0">
                        <a:srgbClr val="EAD074"/>
                      </a:gs>
                      <a:gs pos="39000">
                        <a:srgbClr val="9D611F"/>
                      </a:gs>
                      <a:gs pos="68000">
                        <a:srgbClr val="EAD074"/>
                      </a:gs>
                      <a:gs pos="100000">
                        <a:srgbClr val="9D611F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THANK YOU</a:t>
            </a:r>
            <a:endParaRPr lang="zh-CN" altLang="en-US" sz="8000" b="1" dirty="0">
              <a:ln w="15875">
                <a:gradFill>
                  <a:gsLst>
                    <a:gs pos="0">
                      <a:srgbClr val="EAD074"/>
                    </a:gs>
                    <a:gs pos="39000">
                      <a:srgbClr val="9D611F"/>
                    </a:gs>
                    <a:gs pos="68000">
                      <a:srgbClr val="EAD074"/>
                    </a:gs>
                    <a:gs pos="100000">
                      <a:srgbClr val="9D611F"/>
                    </a:gs>
                  </a:gsLst>
                  <a:lin ang="5400000" scaled="1"/>
                </a:gradFill>
              </a:ln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03148" y="5505661"/>
            <a:ext cx="2184116" cy="505201"/>
            <a:chOff x="3189514" y="4666399"/>
            <a:chExt cx="2184400" cy="505267"/>
          </a:xfrm>
        </p:grpSpPr>
        <p:sp>
          <p:nvSpPr>
            <p:cNvPr id="7" name="圆角矩形 6"/>
            <p:cNvSpPr/>
            <p:nvPr/>
          </p:nvSpPr>
          <p:spPr>
            <a:xfrm>
              <a:off x="3189514" y="4666399"/>
              <a:ext cx="2184400" cy="50526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  <a:tileRect/>
            </a:gradFill>
            <a:ln w="19050">
              <a:gradFill>
                <a:gsLst>
                  <a:gs pos="0">
                    <a:srgbClr val="9D611F"/>
                  </a:gs>
                  <a:gs pos="38000">
                    <a:srgbClr val="EAD074"/>
                  </a:gs>
                  <a:gs pos="69000">
                    <a:srgbClr val="9D611F"/>
                  </a:gs>
                  <a:gs pos="100000">
                    <a:srgbClr val="EAD07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70410" y="4710146"/>
              <a:ext cx="2027304" cy="4278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  <a:defRPr/>
              </a:pPr>
              <a:r>
                <a:rPr lang="en-US" altLang="zh-CN" sz="2000" dirty="0">
                  <a:solidFill>
                    <a:srgbClr val="1B1B1B"/>
                  </a:solidFill>
                  <a:latin typeface="Arial"/>
                  <a:ea typeface="微软雅黑"/>
                  <a:cs typeface="+mn-ea"/>
                  <a:sym typeface="+mn-lt"/>
                </a:rPr>
                <a:t>freeppt7.com</a:t>
              </a:r>
              <a:endParaRPr lang="zh-CN" altLang="en-US" sz="2000" dirty="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4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52078" y="1862708"/>
            <a:ext cx="5886256" cy="3076361"/>
            <a:chOff x="410506" y="2468563"/>
            <a:chExt cx="4081187" cy="3076761"/>
          </a:xfrm>
        </p:grpSpPr>
        <p:sp>
          <p:nvSpPr>
            <p:cNvPr id="3" name="矩形 2"/>
            <p:cNvSpPr/>
            <p:nvPr/>
          </p:nvSpPr>
          <p:spPr>
            <a:xfrm>
              <a:off x="410506" y="3902417"/>
              <a:ext cx="4081187" cy="164290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4400" b="1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COMPANY AND TEAM</a:t>
              </a:r>
              <a:endParaRPr lang="zh-CN" altLang="en-US" sz="44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16000" y="2468563"/>
              <a:ext cx="2870200" cy="14338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7999" b="1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01</a:t>
              </a:r>
              <a:endParaRPr lang="zh-CN" altLang="en-US" sz="7999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81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3168" y="3955188"/>
            <a:ext cx="1815864" cy="1815864"/>
          </a:xfrm>
          <a:prstGeom prst="rect">
            <a:avLst/>
          </a:prstGeom>
          <a:gradFill flip="none" rotWithShape="1">
            <a:gsLst>
              <a:gs pos="0">
                <a:srgbClr val="EAD074"/>
              </a:gs>
              <a:gs pos="100000">
                <a:srgbClr val="9D611F"/>
              </a:gs>
            </a:gsLst>
            <a:lin ang="2700000" scaled="1"/>
            <a:tileRect/>
          </a:gradFill>
          <a:ln w="19050">
            <a:gradFill>
              <a:gsLst>
                <a:gs pos="0">
                  <a:srgbClr val="EAD074"/>
                </a:gs>
                <a:gs pos="40000">
                  <a:srgbClr val="9D611F"/>
                </a:gs>
                <a:gs pos="72000">
                  <a:srgbClr val="EAD074"/>
                </a:gs>
                <a:gs pos="100000">
                  <a:srgbClr val="9D611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9" name="椭圆 11"/>
          <p:cNvSpPr/>
          <p:nvPr/>
        </p:nvSpPr>
        <p:spPr>
          <a:xfrm>
            <a:off x="1787292" y="4601027"/>
            <a:ext cx="647616" cy="524186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B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/>
            <a:endParaRPr lang="zh-CN" altLang="en-US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579984" y="1914433"/>
            <a:ext cx="5340954" cy="1177646"/>
            <a:chOff x="2677264" y="1996356"/>
            <a:chExt cx="5341650" cy="1177799"/>
          </a:xfrm>
        </p:grpSpPr>
        <p:sp>
          <p:nvSpPr>
            <p:cNvPr id="14" name="矩形 13"/>
            <p:cNvSpPr/>
            <p:nvPr/>
          </p:nvSpPr>
          <p:spPr>
            <a:xfrm>
              <a:off x="2677264" y="2447451"/>
              <a:ext cx="5341650" cy="7267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800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800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677265" y="1996356"/>
              <a:ext cx="3468001" cy="3942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800" b="1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ABOUT OUR COMPANY</a:t>
              </a:r>
              <a:endParaRPr lang="zh-CN" altLang="en-US" sz="18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579984" y="3845216"/>
            <a:ext cx="5340954" cy="1238904"/>
            <a:chOff x="2677264" y="1983477"/>
            <a:chExt cx="5341650" cy="1239065"/>
          </a:xfrm>
        </p:grpSpPr>
        <p:sp>
          <p:nvSpPr>
            <p:cNvPr id="17" name="矩形 16"/>
            <p:cNvSpPr/>
            <p:nvPr/>
          </p:nvSpPr>
          <p:spPr>
            <a:xfrm>
              <a:off x="2677264" y="2495839"/>
              <a:ext cx="5341650" cy="7267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800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800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677265" y="1983477"/>
              <a:ext cx="2531775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914309">
                <a:lnSpc>
                  <a:spcPct val="120000"/>
                </a:lnSpc>
              </a:pPr>
              <a:r>
                <a:rPr lang="en-US" altLang="zh-CN" sz="1800" b="1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ABOUT OUR TEAM</a:t>
              </a:r>
              <a:endParaRPr lang="zh-CN" altLang="en-US" sz="18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30" name="图片占位符 2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6" r="16506"/>
          <a:stretch>
            <a:fillRect/>
          </a:stretch>
        </p:blipFill>
        <p:spPr>
          <a:xfrm>
            <a:off x="1203168" y="1842501"/>
            <a:ext cx="3944424" cy="3928551"/>
          </a:xfrm>
          <a:ln>
            <a:gradFill>
              <a:gsLst>
                <a:gs pos="0">
                  <a:srgbClr val="EAD074"/>
                </a:gs>
                <a:gs pos="43000">
                  <a:srgbClr val="9D611F"/>
                </a:gs>
                <a:gs pos="74000">
                  <a:srgbClr val="EAD074"/>
                </a:gs>
                <a:gs pos="100000">
                  <a:srgbClr val="9D611F"/>
                </a:gs>
              </a:gsLst>
              <a:lin ang="5400000" scaled="1"/>
            </a:gradFill>
          </a:ln>
        </p:spPr>
      </p:pic>
      <p:sp>
        <p:nvSpPr>
          <p:cNvPr id="11" name="矩形 10"/>
          <p:cNvSpPr/>
          <p:nvPr/>
        </p:nvSpPr>
        <p:spPr>
          <a:xfrm>
            <a:off x="3574926" y="471082"/>
            <a:ext cx="5040560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COMPANY AND TEAM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4983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790446" y="2047109"/>
            <a:ext cx="4202259" cy="44941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AD074"/>
              </a:gs>
              <a:gs pos="100000">
                <a:srgbClr val="9D611F"/>
              </a:gs>
            </a:gsLst>
            <a:lin ang="2700000" scaled="1"/>
          </a:gradFill>
          <a:ln w="19050">
            <a:gradFill>
              <a:gsLst>
                <a:gs pos="0">
                  <a:srgbClr val="EAD074"/>
                </a:gs>
                <a:gs pos="37000">
                  <a:srgbClr val="9D611F"/>
                </a:gs>
                <a:gs pos="72000">
                  <a:srgbClr val="EAD074"/>
                </a:gs>
                <a:gs pos="100000">
                  <a:srgbClr val="9D611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ln>
                <a:gradFill>
                  <a:gsLst>
                    <a:gs pos="0">
                      <a:srgbClr val="EAD074"/>
                    </a:gs>
                    <a:gs pos="40000">
                      <a:srgbClr val="9D611F"/>
                    </a:gs>
                    <a:gs pos="69000">
                      <a:srgbClr val="EAD074"/>
                    </a:gs>
                    <a:gs pos="100000">
                      <a:srgbClr val="9D611F"/>
                    </a:gs>
                  </a:gsLst>
                  <a:lin ang="5400000" scaled="1"/>
                </a:gradFill>
              </a:ln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790446" y="3304246"/>
            <a:ext cx="4202259" cy="44941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AD074"/>
              </a:gs>
              <a:gs pos="100000">
                <a:srgbClr val="9D611F"/>
              </a:gs>
            </a:gsLst>
            <a:lin ang="2700000" scaled="1"/>
          </a:gradFill>
          <a:ln w="19050">
            <a:gradFill>
              <a:gsLst>
                <a:gs pos="0">
                  <a:srgbClr val="EAD074"/>
                </a:gs>
                <a:gs pos="37000">
                  <a:srgbClr val="9D611F"/>
                </a:gs>
                <a:gs pos="72000">
                  <a:srgbClr val="EAD074"/>
                </a:gs>
                <a:gs pos="100000">
                  <a:srgbClr val="9D611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ln>
                <a:gradFill>
                  <a:gsLst>
                    <a:gs pos="0">
                      <a:srgbClr val="EAD074"/>
                    </a:gs>
                    <a:gs pos="40000">
                      <a:srgbClr val="9D611F"/>
                    </a:gs>
                    <a:gs pos="69000">
                      <a:srgbClr val="EAD074"/>
                    </a:gs>
                    <a:gs pos="100000">
                      <a:srgbClr val="9D611F"/>
                    </a:gs>
                  </a:gsLst>
                  <a:lin ang="5400000" scaled="1"/>
                </a:gradFill>
              </a:ln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790446" y="4561382"/>
            <a:ext cx="4202259" cy="44941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AD074"/>
              </a:gs>
              <a:gs pos="100000">
                <a:srgbClr val="9D611F"/>
              </a:gs>
            </a:gsLst>
            <a:lin ang="2700000" scaled="1"/>
          </a:gradFill>
          <a:ln w="19050">
            <a:gradFill>
              <a:gsLst>
                <a:gs pos="0">
                  <a:srgbClr val="EAD074"/>
                </a:gs>
                <a:gs pos="37000">
                  <a:srgbClr val="9D611F"/>
                </a:gs>
                <a:gs pos="72000">
                  <a:srgbClr val="EAD074"/>
                </a:gs>
                <a:gs pos="100000">
                  <a:srgbClr val="9D611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ln>
                <a:gradFill>
                  <a:gsLst>
                    <a:gs pos="0">
                      <a:srgbClr val="EAD074"/>
                    </a:gs>
                    <a:gs pos="40000">
                      <a:srgbClr val="9D611F"/>
                    </a:gs>
                    <a:gs pos="69000">
                      <a:srgbClr val="EAD074"/>
                    </a:gs>
                    <a:gs pos="100000">
                      <a:srgbClr val="9D611F"/>
                    </a:gs>
                  </a:gsLst>
                  <a:lin ang="5400000" scaled="1"/>
                </a:gradFill>
              </a:ln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35177" y="2613449"/>
            <a:ext cx="4896782" cy="585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914309">
              <a:lnSpc>
                <a:spcPct val="120000"/>
              </a:lnSpc>
            </a:pPr>
            <a:r>
              <a:rPr lang="en-US" altLang="zh-CN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73273" y="2064535"/>
            <a:ext cx="3336939" cy="3960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21" indent="-285721" algn="just" defTabSz="914309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800" b="1" dirty="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973273" y="3330914"/>
            <a:ext cx="3195291" cy="3960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21" indent="-285721" algn="just" defTabSz="914309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800" b="1" dirty="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73273" y="4592888"/>
            <a:ext cx="3787642" cy="3960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21" indent="-285721" algn="just" defTabSz="914309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800" b="1" dirty="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35177" y="3866048"/>
            <a:ext cx="4896782" cy="585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914309">
              <a:lnSpc>
                <a:spcPct val="120000"/>
              </a:lnSpc>
            </a:pPr>
            <a:r>
              <a:rPr lang="en-US" altLang="zh-CN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935177" y="5115563"/>
            <a:ext cx="4896782" cy="585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914309">
              <a:lnSpc>
                <a:spcPct val="120000"/>
              </a:lnSpc>
            </a:pPr>
            <a:r>
              <a:rPr lang="en-US" altLang="zh-CN" sz="14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r="14391"/>
          <a:stretch>
            <a:fillRect/>
          </a:stretch>
        </p:blipFill>
        <p:spPr/>
      </p:pic>
      <p:sp>
        <p:nvSpPr>
          <p:cNvPr id="12" name="矩形 11"/>
          <p:cNvSpPr/>
          <p:nvPr/>
        </p:nvSpPr>
        <p:spPr>
          <a:xfrm>
            <a:off x="3718942" y="471080"/>
            <a:ext cx="4608512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COMPANY AND TEAM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71870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6"/>
          <p:cNvSpPr/>
          <p:nvPr/>
        </p:nvSpPr>
        <p:spPr>
          <a:xfrm rot="5400000">
            <a:off x="4133462" y="3025307"/>
            <a:ext cx="3923489" cy="1655784"/>
          </a:xfrm>
          <a:prstGeom prst="hexagon">
            <a:avLst/>
          </a:prstGeom>
          <a:gradFill>
            <a:gsLst>
              <a:gs pos="0">
                <a:srgbClr val="EAD074"/>
              </a:gs>
              <a:gs pos="100000">
                <a:srgbClr val="9D611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gradFill>
                <a:gsLst>
                  <a:gs pos="0">
                    <a:srgbClr val="EAD074"/>
                  </a:gs>
                  <a:gs pos="100000">
                    <a:srgbClr val="9D611F"/>
                  </a:gs>
                </a:gsLst>
                <a:lin ang="2700000" scaled="1"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28" name="图片占位符 2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r="20266"/>
          <a:stretch>
            <a:fillRect/>
          </a:stretch>
        </p:blipFill>
        <p:spPr>
          <a:xfrm>
            <a:off x="1571401" y="2481925"/>
            <a:ext cx="1459278" cy="1692763"/>
          </a:xfrm>
        </p:spPr>
      </p:pic>
      <p:pic>
        <p:nvPicPr>
          <p:cNvPr id="30" name="图片占位符 2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4" r="20234"/>
          <a:stretch>
            <a:fillRect/>
          </a:stretch>
        </p:blipFill>
        <p:spPr>
          <a:xfrm>
            <a:off x="7262650" y="2481927"/>
            <a:ext cx="1459278" cy="1692763"/>
          </a:xfrm>
        </p:spPr>
      </p:pic>
      <p:pic>
        <p:nvPicPr>
          <p:cNvPr id="32" name="图片占位符 31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 r="23059"/>
          <a:stretch>
            <a:fillRect/>
          </a:stretch>
        </p:blipFill>
        <p:spPr>
          <a:xfrm>
            <a:off x="9159731" y="2481929"/>
            <a:ext cx="1459278" cy="1692763"/>
          </a:xfrm>
        </p:spPr>
      </p:pic>
      <p:pic>
        <p:nvPicPr>
          <p:cNvPr id="34" name="图片占位符 33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0" r="23030"/>
          <a:stretch>
            <a:fillRect/>
          </a:stretch>
        </p:blipFill>
        <p:spPr>
          <a:xfrm>
            <a:off x="3468484" y="2481925"/>
            <a:ext cx="1459278" cy="1692763"/>
          </a:xfrm>
        </p:spPr>
      </p:pic>
      <p:pic>
        <p:nvPicPr>
          <p:cNvPr id="36" name="图片占位符 35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24078"/>
          <a:stretch>
            <a:fillRect/>
          </a:stretch>
        </p:blipFill>
        <p:spPr>
          <a:xfrm>
            <a:off x="5365567" y="2005739"/>
            <a:ext cx="1459278" cy="1692763"/>
          </a:xfrm>
        </p:spPr>
      </p:pic>
      <p:grpSp>
        <p:nvGrpSpPr>
          <p:cNvPr id="37" name="组合 36"/>
          <p:cNvGrpSpPr/>
          <p:nvPr/>
        </p:nvGrpSpPr>
        <p:grpSpPr>
          <a:xfrm>
            <a:off x="1571400" y="4451933"/>
            <a:ext cx="1459281" cy="1210111"/>
            <a:chOff x="8259852" y="3406519"/>
            <a:chExt cx="1459471" cy="1210269"/>
          </a:xfrm>
        </p:grpSpPr>
        <p:sp>
          <p:nvSpPr>
            <p:cNvPr id="38" name="矩形 37"/>
            <p:cNvSpPr/>
            <p:nvPr/>
          </p:nvSpPr>
          <p:spPr>
            <a:xfrm>
              <a:off x="8259853" y="3854492"/>
              <a:ext cx="1459470" cy="7622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5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259852" y="3406519"/>
              <a:ext cx="1459470" cy="4278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20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job title</a:t>
              </a:r>
              <a:endParaRPr lang="zh-CN" altLang="en-US" sz="20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80453" y="3978771"/>
            <a:ext cx="2050285" cy="1102666"/>
            <a:chOff x="7964311" y="3406519"/>
            <a:chExt cx="2050552" cy="1102810"/>
          </a:xfrm>
        </p:grpSpPr>
        <p:sp>
          <p:nvSpPr>
            <p:cNvPr id="41" name="矩形 40"/>
            <p:cNvSpPr/>
            <p:nvPr/>
          </p:nvSpPr>
          <p:spPr>
            <a:xfrm>
              <a:off x="8259853" y="3747033"/>
              <a:ext cx="1459470" cy="7622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5000"/>
                </a:lnSpc>
              </a:pPr>
              <a:r>
                <a:rPr lang="en-US" altLang="zh-CN" sz="1200" dirty="0">
                  <a:solidFill>
                    <a:srgbClr val="1B1B1B"/>
                  </a:soli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964311" y="3406519"/>
              <a:ext cx="2050552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1B1B1B"/>
                  </a:solidFill>
                  <a:latin typeface="Arial"/>
                  <a:ea typeface="微软雅黑"/>
                  <a:cs typeface="+mn-ea"/>
                  <a:sym typeface="+mn-lt"/>
                </a:rPr>
                <a:t>job title</a:t>
              </a:r>
              <a:endParaRPr lang="zh-CN" altLang="en-US" sz="1600" b="1" dirty="0">
                <a:solidFill>
                  <a:srgbClr val="1B1B1B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468485" y="4451933"/>
            <a:ext cx="1459281" cy="1210111"/>
            <a:chOff x="8259852" y="3406519"/>
            <a:chExt cx="1459471" cy="1210269"/>
          </a:xfrm>
        </p:grpSpPr>
        <p:sp>
          <p:nvSpPr>
            <p:cNvPr id="44" name="矩形 43"/>
            <p:cNvSpPr/>
            <p:nvPr/>
          </p:nvSpPr>
          <p:spPr>
            <a:xfrm>
              <a:off x="8259853" y="3854492"/>
              <a:ext cx="1459470" cy="7622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5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259852" y="3406519"/>
              <a:ext cx="1459470" cy="4278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20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job title</a:t>
              </a:r>
              <a:endParaRPr lang="zh-CN" altLang="en-US" sz="20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267904" y="4451933"/>
            <a:ext cx="1459281" cy="1210111"/>
            <a:chOff x="8259852" y="3406519"/>
            <a:chExt cx="1459471" cy="1210269"/>
          </a:xfrm>
        </p:grpSpPr>
        <p:sp>
          <p:nvSpPr>
            <p:cNvPr id="47" name="矩形 46"/>
            <p:cNvSpPr/>
            <p:nvPr/>
          </p:nvSpPr>
          <p:spPr>
            <a:xfrm>
              <a:off x="8259853" y="3854492"/>
              <a:ext cx="1459470" cy="7622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5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259852" y="3406519"/>
              <a:ext cx="1459470" cy="4278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20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job title</a:t>
              </a:r>
              <a:endParaRPr lang="zh-CN" altLang="en-US" sz="20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159728" y="4451933"/>
            <a:ext cx="1459281" cy="1210111"/>
            <a:chOff x="8259852" y="3406519"/>
            <a:chExt cx="1459471" cy="1210269"/>
          </a:xfrm>
        </p:grpSpPr>
        <p:sp>
          <p:nvSpPr>
            <p:cNvPr id="50" name="矩形 49"/>
            <p:cNvSpPr/>
            <p:nvPr/>
          </p:nvSpPr>
          <p:spPr>
            <a:xfrm>
              <a:off x="8259853" y="3854492"/>
              <a:ext cx="1459470" cy="7622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5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8259852" y="3406519"/>
              <a:ext cx="1459470" cy="4278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20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job title</a:t>
              </a:r>
              <a:endParaRPr lang="zh-CN" altLang="en-US" sz="20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468484" y="471080"/>
            <a:ext cx="4786962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COMPANY AND TEAM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05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60634" y="2430591"/>
            <a:ext cx="6270487" cy="903170"/>
            <a:chOff x="4745153" y="2299038"/>
            <a:chExt cx="6271304" cy="903288"/>
          </a:xfrm>
        </p:grpSpPr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6015832" y="2299038"/>
              <a:ext cx="234156" cy="903288"/>
            </a:xfrm>
            <a:custGeom>
              <a:avLst/>
              <a:gdLst>
                <a:gd name="T0" fmla="*/ 74 w 148"/>
                <a:gd name="T1" fmla="*/ 104 h 569"/>
                <a:gd name="T2" fmla="*/ 126 w 148"/>
                <a:gd name="T3" fmla="*/ 52 h 569"/>
                <a:gd name="T4" fmla="*/ 74 w 148"/>
                <a:gd name="T5" fmla="*/ 0 h 569"/>
                <a:gd name="T6" fmla="*/ 22 w 148"/>
                <a:gd name="T7" fmla="*/ 52 h 569"/>
                <a:gd name="T8" fmla="*/ 74 w 148"/>
                <a:gd name="T9" fmla="*/ 104 h 569"/>
                <a:gd name="T10" fmla="*/ 74 w 148"/>
                <a:gd name="T11" fmla="*/ 133 h 569"/>
                <a:gd name="T12" fmla="*/ 0 w 148"/>
                <a:gd name="T13" fmla="*/ 207 h 569"/>
                <a:gd name="T14" fmla="*/ 0 w 148"/>
                <a:gd name="T15" fmla="*/ 384 h 569"/>
                <a:gd name="T16" fmla="*/ 17 w 148"/>
                <a:gd name="T17" fmla="*/ 401 h 569"/>
                <a:gd name="T18" fmla="*/ 41 w 148"/>
                <a:gd name="T19" fmla="*/ 401 h 569"/>
                <a:gd name="T20" fmla="*/ 41 w 148"/>
                <a:gd name="T21" fmla="*/ 559 h 569"/>
                <a:gd name="T22" fmla="*/ 51 w 148"/>
                <a:gd name="T23" fmla="*/ 569 h 569"/>
                <a:gd name="T24" fmla="*/ 97 w 148"/>
                <a:gd name="T25" fmla="*/ 569 h 569"/>
                <a:gd name="T26" fmla="*/ 107 w 148"/>
                <a:gd name="T27" fmla="*/ 559 h 569"/>
                <a:gd name="T28" fmla="*/ 107 w 148"/>
                <a:gd name="T29" fmla="*/ 401 h 569"/>
                <a:gd name="T30" fmla="*/ 131 w 148"/>
                <a:gd name="T31" fmla="*/ 401 h 569"/>
                <a:gd name="T32" fmla="*/ 148 w 148"/>
                <a:gd name="T33" fmla="*/ 384 h 569"/>
                <a:gd name="T34" fmla="*/ 148 w 148"/>
                <a:gd name="T35" fmla="*/ 207 h 569"/>
                <a:gd name="T36" fmla="*/ 74 w 148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569">
                  <a:moveTo>
                    <a:pt x="74" y="104"/>
                  </a:moveTo>
                  <a:cubicBezTo>
                    <a:pt x="103" y="104"/>
                    <a:pt x="126" y="80"/>
                    <a:pt x="126" y="52"/>
                  </a:cubicBezTo>
                  <a:cubicBezTo>
                    <a:pt x="126" y="23"/>
                    <a:pt x="103" y="0"/>
                    <a:pt x="74" y="0"/>
                  </a:cubicBezTo>
                  <a:cubicBezTo>
                    <a:pt x="45" y="0"/>
                    <a:pt x="22" y="23"/>
                    <a:pt x="22" y="52"/>
                  </a:cubicBezTo>
                  <a:cubicBezTo>
                    <a:pt x="22" y="80"/>
                    <a:pt x="45" y="104"/>
                    <a:pt x="74" y="104"/>
                  </a:cubicBezTo>
                  <a:close/>
                  <a:moveTo>
                    <a:pt x="74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8" y="401"/>
                    <a:pt x="17" y="401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559"/>
                    <a:pt x="41" y="559"/>
                    <a:pt x="41" y="559"/>
                  </a:cubicBezTo>
                  <a:cubicBezTo>
                    <a:pt x="41" y="565"/>
                    <a:pt x="45" y="569"/>
                    <a:pt x="51" y="569"/>
                  </a:cubicBezTo>
                  <a:cubicBezTo>
                    <a:pt x="97" y="569"/>
                    <a:pt x="97" y="569"/>
                    <a:pt x="97" y="569"/>
                  </a:cubicBezTo>
                  <a:cubicBezTo>
                    <a:pt x="102" y="569"/>
                    <a:pt x="107" y="565"/>
                    <a:pt x="107" y="559"/>
                  </a:cubicBezTo>
                  <a:cubicBezTo>
                    <a:pt x="107" y="401"/>
                    <a:pt x="107" y="401"/>
                    <a:pt x="107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40" y="401"/>
                    <a:pt x="148" y="393"/>
                    <a:pt x="148" y="384"/>
                  </a:cubicBezTo>
                  <a:cubicBezTo>
                    <a:pt x="148" y="207"/>
                    <a:pt x="148" y="207"/>
                    <a:pt x="148" y="207"/>
                  </a:cubicBezTo>
                  <a:cubicBezTo>
                    <a:pt x="148" y="166"/>
                    <a:pt x="115" y="133"/>
                    <a:pt x="74" y="133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6332538" y="2299038"/>
              <a:ext cx="234950" cy="903288"/>
            </a:xfrm>
            <a:custGeom>
              <a:avLst/>
              <a:gdLst>
                <a:gd name="T0" fmla="*/ 74 w 148"/>
                <a:gd name="T1" fmla="*/ 104 h 569"/>
                <a:gd name="T2" fmla="*/ 126 w 148"/>
                <a:gd name="T3" fmla="*/ 52 h 569"/>
                <a:gd name="T4" fmla="*/ 74 w 148"/>
                <a:gd name="T5" fmla="*/ 0 h 569"/>
                <a:gd name="T6" fmla="*/ 22 w 148"/>
                <a:gd name="T7" fmla="*/ 52 h 569"/>
                <a:gd name="T8" fmla="*/ 74 w 148"/>
                <a:gd name="T9" fmla="*/ 104 h 569"/>
                <a:gd name="T10" fmla="*/ 74 w 148"/>
                <a:gd name="T11" fmla="*/ 133 h 569"/>
                <a:gd name="T12" fmla="*/ 0 w 148"/>
                <a:gd name="T13" fmla="*/ 207 h 569"/>
                <a:gd name="T14" fmla="*/ 0 w 148"/>
                <a:gd name="T15" fmla="*/ 384 h 569"/>
                <a:gd name="T16" fmla="*/ 17 w 148"/>
                <a:gd name="T17" fmla="*/ 401 h 569"/>
                <a:gd name="T18" fmla="*/ 41 w 148"/>
                <a:gd name="T19" fmla="*/ 401 h 569"/>
                <a:gd name="T20" fmla="*/ 41 w 148"/>
                <a:gd name="T21" fmla="*/ 559 h 569"/>
                <a:gd name="T22" fmla="*/ 51 w 148"/>
                <a:gd name="T23" fmla="*/ 569 h 569"/>
                <a:gd name="T24" fmla="*/ 97 w 148"/>
                <a:gd name="T25" fmla="*/ 569 h 569"/>
                <a:gd name="T26" fmla="*/ 107 w 148"/>
                <a:gd name="T27" fmla="*/ 559 h 569"/>
                <a:gd name="T28" fmla="*/ 107 w 148"/>
                <a:gd name="T29" fmla="*/ 401 h 569"/>
                <a:gd name="T30" fmla="*/ 131 w 148"/>
                <a:gd name="T31" fmla="*/ 401 h 569"/>
                <a:gd name="T32" fmla="*/ 148 w 148"/>
                <a:gd name="T33" fmla="*/ 384 h 569"/>
                <a:gd name="T34" fmla="*/ 148 w 148"/>
                <a:gd name="T35" fmla="*/ 207 h 569"/>
                <a:gd name="T36" fmla="*/ 74 w 148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569">
                  <a:moveTo>
                    <a:pt x="74" y="104"/>
                  </a:moveTo>
                  <a:cubicBezTo>
                    <a:pt x="103" y="104"/>
                    <a:pt x="126" y="80"/>
                    <a:pt x="126" y="52"/>
                  </a:cubicBezTo>
                  <a:cubicBezTo>
                    <a:pt x="126" y="23"/>
                    <a:pt x="103" y="0"/>
                    <a:pt x="74" y="0"/>
                  </a:cubicBezTo>
                  <a:cubicBezTo>
                    <a:pt x="46" y="0"/>
                    <a:pt x="22" y="23"/>
                    <a:pt x="22" y="52"/>
                  </a:cubicBezTo>
                  <a:cubicBezTo>
                    <a:pt x="22" y="80"/>
                    <a:pt x="46" y="104"/>
                    <a:pt x="74" y="104"/>
                  </a:cubicBezTo>
                  <a:close/>
                  <a:moveTo>
                    <a:pt x="74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8" y="401"/>
                    <a:pt x="17" y="401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559"/>
                    <a:pt x="41" y="559"/>
                    <a:pt x="41" y="559"/>
                  </a:cubicBezTo>
                  <a:cubicBezTo>
                    <a:pt x="41" y="565"/>
                    <a:pt x="46" y="569"/>
                    <a:pt x="51" y="569"/>
                  </a:cubicBezTo>
                  <a:cubicBezTo>
                    <a:pt x="97" y="569"/>
                    <a:pt x="97" y="569"/>
                    <a:pt x="97" y="569"/>
                  </a:cubicBezTo>
                  <a:cubicBezTo>
                    <a:pt x="103" y="569"/>
                    <a:pt x="107" y="565"/>
                    <a:pt x="107" y="559"/>
                  </a:cubicBezTo>
                  <a:cubicBezTo>
                    <a:pt x="107" y="401"/>
                    <a:pt x="107" y="401"/>
                    <a:pt x="107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41" y="401"/>
                    <a:pt x="148" y="393"/>
                    <a:pt x="148" y="384"/>
                  </a:cubicBezTo>
                  <a:cubicBezTo>
                    <a:pt x="148" y="207"/>
                    <a:pt x="148" y="207"/>
                    <a:pt x="148" y="207"/>
                  </a:cubicBezTo>
                  <a:cubicBezTo>
                    <a:pt x="148" y="166"/>
                    <a:pt x="115" y="133"/>
                    <a:pt x="74" y="133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6651625" y="2299038"/>
              <a:ext cx="233363" cy="903288"/>
            </a:xfrm>
            <a:custGeom>
              <a:avLst/>
              <a:gdLst>
                <a:gd name="T0" fmla="*/ 73 w 147"/>
                <a:gd name="T1" fmla="*/ 104 h 569"/>
                <a:gd name="T2" fmla="*/ 125 w 147"/>
                <a:gd name="T3" fmla="*/ 52 h 569"/>
                <a:gd name="T4" fmla="*/ 73 w 147"/>
                <a:gd name="T5" fmla="*/ 0 h 569"/>
                <a:gd name="T6" fmla="*/ 21 w 147"/>
                <a:gd name="T7" fmla="*/ 52 h 569"/>
                <a:gd name="T8" fmla="*/ 73 w 147"/>
                <a:gd name="T9" fmla="*/ 104 h 569"/>
                <a:gd name="T10" fmla="*/ 73 w 147"/>
                <a:gd name="T11" fmla="*/ 133 h 569"/>
                <a:gd name="T12" fmla="*/ 0 w 147"/>
                <a:gd name="T13" fmla="*/ 207 h 569"/>
                <a:gd name="T14" fmla="*/ 0 w 147"/>
                <a:gd name="T15" fmla="*/ 384 h 569"/>
                <a:gd name="T16" fmla="*/ 16 w 147"/>
                <a:gd name="T17" fmla="*/ 401 h 569"/>
                <a:gd name="T18" fmla="*/ 40 w 147"/>
                <a:gd name="T19" fmla="*/ 401 h 569"/>
                <a:gd name="T20" fmla="*/ 40 w 147"/>
                <a:gd name="T21" fmla="*/ 559 h 569"/>
                <a:gd name="T22" fmla="*/ 50 w 147"/>
                <a:gd name="T23" fmla="*/ 569 h 569"/>
                <a:gd name="T24" fmla="*/ 96 w 147"/>
                <a:gd name="T25" fmla="*/ 569 h 569"/>
                <a:gd name="T26" fmla="*/ 106 w 147"/>
                <a:gd name="T27" fmla="*/ 559 h 569"/>
                <a:gd name="T28" fmla="*/ 106 w 147"/>
                <a:gd name="T29" fmla="*/ 401 h 569"/>
                <a:gd name="T30" fmla="*/ 131 w 147"/>
                <a:gd name="T31" fmla="*/ 401 h 569"/>
                <a:gd name="T32" fmla="*/ 147 w 147"/>
                <a:gd name="T33" fmla="*/ 384 h 569"/>
                <a:gd name="T34" fmla="*/ 147 w 147"/>
                <a:gd name="T35" fmla="*/ 207 h 569"/>
                <a:gd name="T36" fmla="*/ 73 w 147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69">
                  <a:moveTo>
                    <a:pt x="73" y="104"/>
                  </a:moveTo>
                  <a:cubicBezTo>
                    <a:pt x="102" y="104"/>
                    <a:pt x="125" y="80"/>
                    <a:pt x="125" y="52"/>
                  </a:cubicBezTo>
                  <a:cubicBezTo>
                    <a:pt x="125" y="23"/>
                    <a:pt x="102" y="0"/>
                    <a:pt x="73" y="0"/>
                  </a:cubicBezTo>
                  <a:cubicBezTo>
                    <a:pt x="45" y="0"/>
                    <a:pt x="21" y="23"/>
                    <a:pt x="21" y="52"/>
                  </a:cubicBezTo>
                  <a:cubicBezTo>
                    <a:pt x="21" y="80"/>
                    <a:pt x="45" y="104"/>
                    <a:pt x="73" y="104"/>
                  </a:cubicBezTo>
                  <a:close/>
                  <a:moveTo>
                    <a:pt x="73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7" y="401"/>
                    <a:pt x="16" y="401"/>
                  </a:cubicBezTo>
                  <a:cubicBezTo>
                    <a:pt x="40" y="401"/>
                    <a:pt x="40" y="401"/>
                    <a:pt x="40" y="401"/>
                  </a:cubicBezTo>
                  <a:cubicBezTo>
                    <a:pt x="40" y="559"/>
                    <a:pt x="40" y="559"/>
                    <a:pt x="40" y="559"/>
                  </a:cubicBezTo>
                  <a:cubicBezTo>
                    <a:pt x="40" y="565"/>
                    <a:pt x="45" y="569"/>
                    <a:pt x="50" y="569"/>
                  </a:cubicBezTo>
                  <a:cubicBezTo>
                    <a:pt x="96" y="569"/>
                    <a:pt x="96" y="569"/>
                    <a:pt x="96" y="569"/>
                  </a:cubicBezTo>
                  <a:cubicBezTo>
                    <a:pt x="102" y="569"/>
                    <a:pt x="106" y="565"/>
                    <a:pt x="106" y="559"/>
                  </a:cubicBezTo>
                  <a:cubicBezTo>
                    <a:pt x="106" y="401"/>
                    <a:pt x="106" y="401"/>
                    <a:pt x="106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40" y="401"/>
                    <a:pt x="147" y="393"/>
                    <a:pt x="147" y="384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14" y="133"/>
                    <a:pt x="73" y="133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6969125" y="2299038"/>
              <a:ext cx="233363" cy="903288"/>
            </a:xfrm>
            <a:custGeom>
              <a:avLst/>
              <a:gdLst>
                <a:gd name="T0" fmla="*/ 74 w 147"/>
                <a:gd name="T1" fmla="*/ 104 h 569"/>
                <a:gd name="T2" fmla="*/ 126 w 147"/>
                <a:gd name="T3" fmla="*/ 52 h 569"/>
                <a:gd name="T4" fmla="*/ 74 w 147"/>
                <a:gd name="T5" fmla="*/ 0 h 569"/>
                <a:gd name="T6" fmla="*/ 22 w 147"/>
                <a:gd name="T7" fmla="*/ 52 h 569"/>
                <a:gd name="T8" fmla="*/ 74 w 147"/>
                <a:gd name="T9" fmla="*/ 104 h 569"/>
                <a:gd name="T10" fmla="*/ 74 w 147"/>
                <a:gd name="T11" fmla="*/ 133 h 569"/>
                <a:gd name="T12" fmla="*/ 0 w 147"/>
                <a:gd name="T13" fmla="*/ 207 h 569"/>
                <a:gd name="T14" fmla="*/ 0 w 147"/>
                <a:gd name="T15" fmla="*/ 384 h 569"/>
                <a:gd name="T16" fmla="*/ 16 w 147"/>
                <a:gd name="T17" fmla="*/ 401 h 569"/>
                <a:gd name="T18" fmla="*/ 41 w 147"/>
                <a:gd name="T19" fmla="*/ 401 h 569"/>
                <a:gd name="T20" fmla="*/ 41 w 147"/>
                <a:gd name="T21" fmla="*/ 559 h 569"/>
                <a:gd name="T22" fmla="*/ 51 w 147"/>
                <a:gd name="T23" fmla="*/ 569 h 569"/>
                <a:gd name="T24" fmla="*/ 97 w 147"/>
                <a:gd name="T25" fmla="*/ 569 h 569"/>
                <a:gd name="T26" fmla="*/ 107 w 147"/>
                <a:gd name="T27" fmla="*/ 559 h 569"/>
                <a:gd name="T28" fmla="*/ 107 w 147"/>
                <a:gd name="T29" fmla="*/ 401 h 569"/>
                <a:gd name="T30" fmla="*/ 131 w 147"/>
                <a:gd name="T31" fmla="*/ 401 h 569"/>
                <a:gd name="T32" fmla="*/ 147 w 147"/>
                <a:gd name="T33" fmla="*/ 384 h 569"/>
                <a:gd name="T34" fmla="*/ 147 w 147"/>
                <a:gd name="T35" fmla="*/ 207 h 569"/>
                <a:gd name="T36" fmla="*/ 74 w 147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69">
                  <a:moveTo>
                    <a:pt x="74" y="104"/>
                  </a:moveTo>
                  <a:cubicBezTo>
                    <a:pt x="102" y="104"/>
                    <a:pt x="126" y="80"/>
                    <a:pt x="126" y="52"/>
                  </a:cubicBezTo>
                  <a:cubicBezTo>
                    <a:pt x="126" y="23"/>
                    <a:pt x="102" y="0"/>
                    <a:pt x="74" y="0"/>
                  </a:cubicBezTo>
                  <a:cubicBezTo>
                    <a:pt x="45" y="0"/>
                    <a:pt x="22" y="23"/>
                    <a:pt x="22" y="52"/>
                  </a:cubicBezTo>
                  <a:cubicBezTo>
                    <a:pt x="22" y="80"/>
                    <a:pt x="45" y="104"/>
                    <a:pt x="74" y="104"/>
                  </a:cubicBezTo>
                  <a:close/>
                  <a:moveTo>
                    <a:pt x="74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7" y="401"/>
                    <a:pt x="16" y="401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559"/>
                    <a:pt x="41" y="559"/>
                    <a:pt x="41" y="559"/>
                  </a:cubicBezTo>
                  <a:cubicBezTo>
                    <a:pt x="41" y="565"/>
                    <a:pt x="45" y="569"/>
                    <a:pt x="51" y="569"/>
                  </a:cubicBezTo>
                  <a:cubicBezTo>
                    <a:pt x="97" y="569"/>
                    <a:pt x="97" y="569"/>
                    <a:pt x="97" y="569"/>
                  </a:cubicBezTo>
                  <a:cubicBezTo>
                    <a:pt x="102" y="569"/>
                    <a:pt x="107" y="565"/>
                    <a:pt x="107" y="559"/>
                  </a:cubicBezTo>
                  <a:cubicBezTo>
                    <a:pt x="107" y="401"/>
                    <a:pt x="107" y="401"/>
                    <a:pt x="107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40" y="401"/>
                    <a:pt x="147" y="393"/>
                    <a:pt x="147" y="384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14" y="133"/>
                    <a:pt x="74" y="133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7286625" y="2299038"/>
              <a:ext cx="234950" cy="903288"/>
            </a:xfrm>
            <a:custGeom>
              <a:avLst/>
              <a:gdLst>
                <a:gd name="T0" fmla="*/ 74 w 148"/>
                <a:gd name="T1" fmla="*/ 104 h 569"/>
                <a:gd name="T2" fmla="*/ 126 w 148"/>
                <a:gd name="T3" fmla="*/ 52 h 569"/>
                <a:gd name="T4" fmla="*/ 74 w 148"/>
                <a:gd name="T5" fmla="*/ 0 h 569"/>
                <a:gd name="T6" fmla="*/ 22 w 148"/>
                <a:gd name="T7" fmla="*/ 52 h 569"/>
                <a:gd name="T8" fmla="*/ 74 w 148"/>
                <a:gd name="T9" fmla="*/ 104 h 569"/>
                <a:gd name="T10" fmla="*/ 74 w 148"/>
                <a:gd name="T11" fmla="*/ 133 h 569"/>
                <a:gd name="T12" fmla="*/ 0 w 148"/>
                <a:gd name="T13" fmla="*/ 207 h 569"/>
                <a:gd name="T14" fmla="*/ 0 w 148"/>
                <a:gd name="T15" fmla="*/ 384 h 569"/>
                <a:gd name="T16" fmla="*/ 17 w 148"/>
                <a:gd name="T17" fmla="*/ 401 h 569"/>
                <a:gd name="T18" fmla="*/ 41 w 148"/>
                <a:gd name="T19" fmla="*/ 401 h 569"/>
                <a:gd name="T20" fmla="*/ 41 w 148"/>
                <a:gd name="T21" fmla="*/ 559 h 569"/>
                <a:gd name="T22" fmla="*/ 51 w 148"/>
                <a:gd name="T23" fmla="*/ 569 h 569"/>
                <a:gd name="T24" fmla="*/ 97 w 148"/>
                <a:gd name="T25" fmla="*/ 569 h 569"/>
                <a:gd name="T26" fmla="*/ 107 w 148"/>
                <a:gd name="T27" fmla="*/ 559 h 569"/>
                <a:gd name="T28" fmla="*/ 107 w 148"/>
                <a:gd name="T29" fmla="*/ 401 h 569"/>
                <a:gd name="T30" fmla="*/ 131 w 148"/>
                <a:gd name="T31" fmla="*/ 401 h 569"/>
                <a:gd name="T32" fmla="*/ 148 w 148"/>
                <a:gd name="T33" fmla="*/ 384 h 569"/>
                <a:gd name="T34" fmla="*/ 148 w 148"/>
                <a:gd name="T35" fmla="*/ 207 h 569"/>
                <a:gd name="T36" fmla="*/ 74 w 148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569">
                  <a:moveTo>
                    <a:pt x="74" y="104"/>
                  </a:moveTo>
                  <a:cubicBezTo>
                    <a:pt x="103" y="104"/>
                    <a:pt x="126" y="80"/>
                    <a:pt x="126" y="52"/>
                  </a:cubicBezTo>
                  <a:cubicBezTo>
                    <a:pt x="126" y="23"/>
                    <a:pt x="103" y="0"/>
                    <a:pt x="74" y="0"/>
                  </a:cubicBezTo>
                  <a:cubicBezTo>
                    <a:pt x="45" y="0"/>
                    <a:pt x="22" y="23"/>
                    <a:pt x="22" y="52"/>
                  </a:cubicBezTo>
                  <a:cubicBezTo>
                    <a:pt x="22" y="80"/>
                    <a:pt x="45" y="104"/>
                    <a:pt x="74" y="104"/>
                  </a:cubicBezTo>
                  <a:close/>
                  <a:moveTo>
                    <a:pt x="74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8" y="401"/>
                    <a:pt x="17" y="401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559"/>
                    <a:pt x="41" y="559"/>
                    <a:pt x="41" y="559"/>
                  </a:cubicBezTo>
                  <a:cubicBezTo>
                    <a:pt x="41" y="565"/>
                    <a:pt x="45" y="569"/>
                    <a:pt x="51" y="569"/>
                  </a:cubicBezTo>
                  <a:cubicBezTo>
                    <a:pt x="97" y="569"/>
                    <a:pt x="97" y="569"/>
                    <a:pt x="97" y="569"/>
                  </a:cubicBezTo>
                  <a:cubicBezTo>
                    <a:pt x="102" y="569"/>
                    <a:pt x="107" y="565"/>
                    <a:pt x="107" y="559"/>
                  </a:cubicBezTo>
                  <a:cubicBezTo>
                    <a:pt x="107" y="401"/>
                    <a:pt x="107" y="401"/>
                    <a:pt x="107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40" y="401"/>
                    <a:pt x="148" y="393"/>
                    <a:pt x="148" y="384"/>
                  </a:cubicBezTo>
                  <a:cubicBezTo>
                    <a:pt x="148" y="207"/>
                    <a:pt x="148" y="207"/>
                    <a:pt x="148" y="207"/>
                  </a:cubicBezTo>
                  <a:cubicBezTo>
                    <a:pt x="148" y="166"/>
                    <a:pt x="115" y="133"/>
                    <a:pt x="74" y="133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7604125" y="2299038"/>
              <a:ext cx="234950" cy="903288"/>
            </a:xfrm>
            <a:custGeom>
              <a:avLst/>
              <a:gdLst>
                <a:gd name="T0" fmla="*/ 74 w 148"/>
                <a:gd name="T1" fmla="*/ 104 h 569"/>
                <a:gd name="T2" fmla="*/ 126 w 148"/>
                <a:gd name="T3" fmla="*/ 52 h 569"/>
                <a:gd name="T4" fmla="*/ 74 w 148"/>
                <a:gd name="T5" fmla="*/ 0 h 569"/>
                <a:gd name="T6" fmla="*/ 22 w 148"/>
                <a:gd name="T7" fmla="*/ 52 h 569"/>
                <a:gd name="T8" fmla="*/ 74 w 148"/>
                <a:gd name="T9" fmla="*/ 104 h 569"/>
                <a:gd name="T10" fmla="*/ 74 w 148"/>
                <a:gd name="T11" fmla="*/ 133 h 569"/>
                <a:gd name="T12" fmla="*/ 0 w 148"/>
                <a:gd name="T13" fmla="*/ 207 h 569"/>
                <a:gd name="T14" fmla="*/ 0 w 148"/>
                <a:gd name="T15" fmla="*/ 384 h 569"/>
                <a:gd name="T16" fmla="*/ 17 w 148"/>
                <a:gd name="T17" fmla="*/ 401 h 569"/>
                <a:gd name="T18" fmla="*/ 41 w 148"/>
                <a:gd name="T19" fmla="*/ 401 h 569"/>
                <a:gd name="T20" fmla="*/ 41 w 148"/>
                <a:gd name="T21" fmla="*/ 559 h 569"/>
                <a:gd name="T22" fmla="*/ 51 w 148"/>
                <a:gd name="T23" fmla="*/ 569 h 569"/>
                <a:gd name="T24" fmla="*/ 97 w 148"/>
                <a:gd name="T25" fmla="*/ 569 h 569"/>
                <a:gd name="T26" fmla="*/ 107 w 148"/>
                <a:gd name="T27" fmla="*/ 559 h 569"/>
                <a:gd name="T28" fmla="*/ 107 w 148"/>
                <a:gd name="T29" fmla="*/ 401 h 569"/>
                <a:gd name="T30" fmla="*/ 131 w 148"/>
                <a:gd name="T31" fmla="*/ 401 h 569"/>
                <a:gd name="T32" fmla="*/ 148 w 148"/>
                <a:gd name="T33" fmla="*/ 384 h 569"/>
                <a:gd name="T34" fmla="*/ 148 w 148"/>
                <a:gd name="T35" fmla="*/ 207 h 569"/>
                <a:gd name="T36" fmla="*/ 74 w 148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569">
                  <a:moveTo>
                    <a:pt x="74" y="104"/>
                  </a:moveTo>
                  <a:cubicBezTo>
                    <a:pt x="103" y="104"/>
                    <a:pt x="126" y="80"/>
                    <a:pt x="126" y="52"/>
                  </a:cubicBezTo>
                  <a:cubicBezTo>
                    <a:pt x="126" y="23"/>
                    <a:pt x="103" y="0"/>
                    <a:pt x="74" y="0"/>
                  </a:cubicBezTo>
                  <a:cubicBezTo>
                    <a:pt x="45" y="0"/>
                    <a:pt x="22" y="23"/>
                    <a:pt x="22" y="52"/>
                  </a:cubicBezTo>
                  <a:cubicBezTo>
                    <a:pt x="22" y="80"/>
                    <a:pt x="45" y="104"/>
                    <a:pt x="74" y="104"/>
                  </a:cubicBezTo>
                  <a:close/>
                  <a:moveTo>
                    <a:pt x="74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8" y="401"/>
                    <a:pt x="17" y="401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559"/>
                    <a:pt x="41" y="559"/>
                    <a:pt x="41" y="559"/>
                  </a:cubicBezTo>
                  <a:cubicBezTo>
                    <a:pt x="41" y="565"/>
                    <a:pt x="46" y="569"/>
                    <a:pt x="51" y="569"/>
                  </a:cubicBezTo>
                  <a:cubicBezTo>
                    <a:pt x="97" y="569"/>
                    <a:pt x="97" y="569"/>
                    <a:pt x="97" y="569"/>
                  </a:cubicBezTo>
                  <a:cubicBezTo>
                    <a:pt x="103" y="569"/>
                    <a:pt x="107" y="565"/>
                    <a:pt x="107" y="559"/>
                  </a:cubicBezTo>
                  <a:cubicBezTo>
                    <a:pt x="107" y="401"/>
                    <a:pt x="107" y="401"/>
                    <a:pt x="107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40" y="401"/>
                    <a:pt x="148" y="393"/>
                    <a:pt x="148" y="384"/>
                  </a:cubicBezTo>
                  <a:cubicBezTo>
                    <a:pt x="148" y="207"/>
                    <a:pt x="148" y="207"/>
                    <a:pt x="148" y="207"/>
                  </a:cubicBezTo>
                  <a:cubicBezTo>
                    <a:pt x="148" y="166"/>
                    <a:pt x="115" y="133"/>
                    <a:pt x="74" y="133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7923213" y="2299038"/>
              <a:ext cx="233363" cy="903288"/>
            </a:xfrm>
            <a:custGeom>
              <a:avLst/>
              <a:gdLst>
                <a:gd name="T0" fmla="*/ 73 w 147"/>
                <a:gd name="T1" fmla="*/ 104 h 569"/>
                <a:gd name="T2" fmla="*/ 125 w 147"/>
                <a:gd name="T3" fmla="*/ 52 h 569"/>
                <a:gd name="T4" fmla="*/ 73 w 147"/>
                <a:gd name="T5" fmla="*/ 0 h 569"/>
                <a:gd name="T6" fmla="*/ 21 w 147"/>
                <a:gd name="T7" fmla="*/ 52 h 569"/>
                <a:gd name="T8" fmla="*/ 73 w 147"/>
                <a:gd name="T9" fmla="*/ 104 h 569"/>
                <a:gd name="T10" fmla="*/ 73 w 147"/>
                <a:gd name="T11" fmla="*/ 133 h 569"/>
                <a:gd name="T12" fmla="*/ 0 w 147"/>
                <a:gd name="T13" fmla="*/ 207 h 569"/>
                <a:gd name="T14" fmla="*/ 0 w 147"/>
                <a:gd name="T15" fmla="*/ 384 h 569"/>
                <a:gd name="T16" fmla="*/ 16 w 147"/>
                <a:gd name="T17" fmla="*/ 401 h 569"/>
                <a:gd name="T18" fmla="*/ 40 w 147"/>
                <a:gd name="T19" fmla="*/ 401 h 569"/>
                <a:gd name="T20" fmla="*/ 40 w 147"/>
                <a:gd name="T21" fmla="*/ 559 h 569"/>
                <a:gd name="T22" fmla="*/ 50 w 147"/>
                <a:gd name="T23" fmla="*/ 569 h 569"/>
                <a:gd name="T24" fmla="*/ 96 w 147"/>
                <a:gd name="T25" fmla="*/ 569 h 569"/>
                <a:gd name="T26" fmla="*/ 106 w 147"/>
                <a:gd name="T27" fmla="*/ 559 h 569"/>
                <a:gd name="T28" fmla="*/ 106 w 147"/>
                <a:gd name="T29" fmla="*/ 401 h 569"/>
                <a:gd name="T30" fmla="*/ 131 w 147"/>
                <a:gd name="T31" fmla="*/ 401 h 569"/>
                <a:gd name="T32" fmla="*/ 147 w 147"/>
                <a:gd name="T33" fmla="*/ 384 h 569"/>
                <a:gd name="T34" fmla="*/ 147 w 147"/>
                <a:gd name="T35" fmla="*/ 207 h 569"/>
                <a:gd name="T36" fmla="*/ 73 w 147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69">
                  <a:moveTo>
                    <a:pt x="73" y="104"/>
                  </a:moveTo>
                  <a:cubicBezTo>
                    <a:pt x="102" y="104"/>
                    <a:pt x="125" y="80"/>
                    <a:pt x="125" y="52"/>
                  </a:cubicBezTo>
                  <a:cubicBezTo>
                    <a:pt x="125" y="23"/>
                    <a:pt x="102" y="0"/>
                    <a:pt x="73" y="0"/>
                  </a:cubicBezTo>
                  <a:cubicBezTo>
                    <a:pt x="45" y="0"/>
                    <a:pt x="21" y="23"/>
                    <a:pt x="21" y="52"/>
                  </a:cubicBezTo>
                  <a:cubicBezTo>
                    <a:pt x="21" y="80"/>
                    <a:pt x="45" y="104"/>
                    <a:pt x="73" y="104"/>
                  </a:cubicBezTo>
                  <a:close/>
                  <a:moveTo>
                    <a:pt x="73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7" y="401"/>
                    <a:pt x="16" y="401"/>
                  </a:cubicBezTo>
                  <a:cubicBezTo>
                    <a:pt x="40" y="401"/>
                    <a:pt x="40" y="401"/>
                    <a:pt x="40" y="401"/>
                  </a:cubicBezTo>
                  <a:cubicBezTo>
                    <a:pt x="40" y="559"/>
                    <a:pt x="40" y="559"/>
                    <a:pt x="40" y="559"/>
                  </a:cubicBezTo>
                  <a:cubicBezTo>
                    <a:pt x="40" y="565"/>
                    <a:pt x="45" y="569"/>
                    <a:pt x="50" y="569"/>
                  </a:cubicBezTo>
                  <a:cubicBezTo>
                    <a:pt x="96" y="569"/>
                    <a:pt x="96" y="569"/>
                    <a:pt x="96" y="569"/>
                  </a:cubicBezTo>
                  <a:cubicBezTo>
                    <a:pt x="102" y="569"/>
                    <a:pt x="106" y="565"/>
                    <a:pt x="106" y="559"/>
                  </a:cubicBezTo>
                  <a:cubicBezTo>
                    <a:pt x="106" y="401"/>
                    <a:pt x="106" y="401"/>
                    <a:pt x="106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40" y="401"/>
                    <a:pt x="147" y="393"/>
                    <a:pt x="147" y="384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14" y="133"/>
                    <a:pt x="73" y="133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8240713" y="2299038"/>
              <a:ext cx="233363" cy="903288"/>
            </a:xfrm>
            <a:custGeom>
              <a:avLst/>
              <a:gdLst>
                <a:gd name="T0" fmla="*/ 74 w 147"/>
                <a:gd name="T1" fmla="*/ 104 h 569"/>
                <a:gd name="T2" fmla="*/ 125 w 147"/>
                <a:gd name="T3" fmla="*/ 52 h 569"/>
                <a:gd name="T4" fmla="*/ 74 w 147"/>
                <a:gd name="T5" fmla="*/ 0 h 569"/>
                <a:gd name="T6" fmla="*/ 22 w 147"/>
                <a:gd name="T7" fmla="*/ 52 h 569"/>
                <a:gd name="T8" fmla="*/ 74 w 147"/>
                <a:gd name="T9" fmla="*/ 104 h 569"/>
                <a:gd name="T10" fmla="*/ 74 w 147"/>
                <a:gd name="T11" fmla="*/ 133 h 569"/>
                <a:gd name="T12" fmla="*/ 0 w 147"/>
                <a:gd name="T13" fmla="*/ 207 h 569"/>
                <a:gd name="T14" fmla="*/ 0 w 147"/>
                <a:gd name="T15" fmla="*/ 384 h 569"/>
                <a:gd name="T16" fmla="*/ 16 w 147"/>
                <a:gd name="T17" fmla="*/ 401 h 569"/>
                <a:gd name="T18" fmla="*/ 41 w 147"/>
                <a:gd name="T19" fmla="*/ 401 h 569"/>
                <a:gd name="T20" fmla="*/ 41 w 147"/>
                <a:gd name="T21" fmla="*/ 559 h 569"/>
                <a:gd name="T22" fmla="*/ 50 w 147"/>
                <a:gd name="T23" fmla="*/ 569 h 569"/>
                <a:gd name="T24" fmla="*/ 97 w 147"/>
                <a:gd name="T25" fmla="*/ 569 h 569"/>
                <a:gd name="T26" fmla="*/ 106 w 147"/>
                <a:gd name="T27" fmla="*/ 559 h 569"/>
                <a:gd name="T28" fmla="*/ 106 w 147"/>
                <a:gd name="T29" fmla="*/ 401 h 569"/>
                <a:gd name="T30" fmla="*/ 131 w 147"/>
                <a:gd name="T31" fmla="*/ 401 h 569"/>
                <a:gd name="T32" fmla="*/ 147 w 147"/>
                <a:gd name="T33" fmla="*/ 384 h 569"/>
                <a:gd name="T34" fmla="*/ 147 w 147"/>
                <a:gd name="T35" fmla="*/ 207 h 569"/>
                <a:gd name="T36" fmla="*/ 74 w 147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69">
                  <a:moveTo>
                    <a:pt x="74" y="104"/>
                  </a:moveTo>
                  <a:cubicBezTo>
                    <a:pt x="102" y="104"/>
                    <a:pt x="125" y="80"/>
                    <a:pt x="125" y="52"/>
                  </a:cubicBezTo>
                  <a:cubicBezTo>
                    <a:pt x="125" y="23"/>
                    <a:pt x="102" y="0"/>
                    <a:pt x="74" y="0"/>
                  </a:cubicBezTo>
                  <a:cubicBezTo>
                    <a:pt x="45" y="0"/>
                    <a:pt x="22" y="23"/>
                    <a:pt x="22" y="52"/>
                  </a:cubicBezTo>
                  <a:cubicBezTo>
                    <a:pt x="22" y="80"/>
                    <a:pt x="45" y="104"/>
                    <a:pt x="74" y="104"/>
                  </a:cubicBezTo>
                  <a:close/>
                  <a:moveTo>
                    <a:pt x="74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7" y="401"/>
                    <a:pt x="16" y="401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559"/>
                    <a:pt x="41" y="559"/>
                    <a:pt x="41" y="559"/>
                  </a:cubicBezTo>
                  <a:cubicBezTo>
                    <a:pt x="41" y="565"/>
                    <a:pt x="45" y="569"/>
                    <a:pt x="50" y="569"/>
                  </a:cubicBezTo>
                  <a:cubicBezTo>
                    <a:pt x="97" y="569"/>
                    <a:pt x="97" y="569"/>
                    <a:pt x="97" y="569"/>
                  </a:cubicBezTo>
                  <a:cubicBezTo>
                    <a:pt x="102" y="569"/>
                    <a:pt x="106" y="565"/>
                    <a:pt x="106" y="559"/>
                  </a:cubicBezTo>
                  <a:cubicBezTo>
                    <a:pt x="106" y="401"/>
                    <a:pt x="106" y="401"/>
                    <a:pt x="106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40" y="401"/>
                    <a:pt x="147" y="393"/>
                    <a:pt x="147" y="384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14" y="133"/>
                    <a:pt x="74" y="133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8558213" y="2299038"/>
              <a:ext cx="232569" cy="903288"/>
            </a:xfrm>
            <a:custGeom>
              <a:avLst/>
              <a:gdLst>
                <a:gd name="T0" fmla="*/ 74 w 147"/>
                <a:gd name="T1" fmla="*/ 104 h 569"/>
                <a:gd name="T2" fmla="*/ 126 w 147"/>
                <a:gd name="T3" fmla="*/ 52 h 569"/>
                <a:gd name="T4" fmla="*/ 74 w 147"/>
                <a:gd name="T5" fmla="*/ 0 h 569"/>
                <a:gd name="T6" fmla="*/ 22 w 147"/>
                <a:gd name="T7" fmla="*/ 52 h 569"/>
                <a:gd name="T8" fmla="*/ 74 w 147"/>
                <a:gd name="T9" fmla="*/ 104 h 569"/>
                <a:gd name="T10" fmla="*/ 74 w 147"/>
                <a:gd name="T11" fmla="*/ 133 h 569"/>
                <a:gd name="T12" fmla="*/ 0 w 147"/>
                <a:gd name="T13" fmla="*/ 207 h 569"/>
                <a:gd name="T14" fmla="*/ 0 w 147"/>
                <a:gd name="T15" fmla="*/ 384 h 569"/>
                <a:gd name="T16" fmla="*/ 17 w 147"/>
                <a:gd name="T17" fmla="*/ 401 h 569"/>
                <a:gd name="T18" fmla="*/ 41 w 147"/>
                <a:gd name="T19" fmla="*/ 401 h 569"/>
                <a:gd name="T20" fmla="*/ 41 w 147"/>
                <a:gd name="T21" fmla="*/ 559 h 569"/>
                <a:gd name="T22" fmla="*/ 51 w 147"/>
                <a:gd name="T23" fmla="*/ 569 h 569"/>
                <a:gd name="T24" fmla="*/ 97 w 147"/>
                <a:gd name="T25" fmla="*/ 569 h 569"/>
                <a:gd name="T26" fmla="*/ 107 w 147"/>
                <a:gd name="T27" fmla="*/ 559 h 569"/>
                <a:gd name="T28" fmla="*/ 107 w 147"/>
                <a:gd name="T29" fmla="*/ 401 h 569"/>
                <a:gd name="T30" fmla="*/ 131 w 147"/>
                <a:gd name="T31" fmla="*/ 401 h 569"/>
                <a:gd name="T32" fmla="*/ 147 w 147"/>
                <a:gd name="T33" fmla="*/ 384 h 569"/>
                <a:gd name="T34" fmla="*/ 147 w 147"/>
                <a:gd name="T35" fmla="*/ 207 h 569"/>
                <a:gd name="T36" fmla="*/ 74 w 147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69">
                  <a:moveTo>
                    <a:pt x="74" y="104"/>
                  </a:moveTo>
                  <a:cubicBezTo>
                    <a:pt x="102" y="104"/>
                    <a:pt x="126" y="80"/>
                    <a:pt x="126" y="52"/>
                  </a:cubicBezTo>
                  <a:cubicBezTo>
                    <a:pt x="126" y="23"/>
                    <a:pt x="102" y="0"/>
                    <a:pt x="74" y="0"/>
                  </a:cubicBezTo>
                  <a:cubicBezTo>
                    <a:pt x="45" y="0"/>
                    <a:pt x="22" y="23"/>
                    <a:pt x="22" y="52"/>
                  </a:cubicBezTo>
                  <a:cubicBezTo>
                    <a:pt x="22" y="80"/>
                    <a:pt x="45" y="104"/>
                    <a:pt x="74" y="104"/>
                  </a:cubicBezTo>
                  <a:close/>
                  <a:moveTo>
                    <a:pt x="74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7" y="401"/>
                    <a:pt x="17" y="401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559"/>
                    <a:pt x="41" y="559"/>
                    <a:pt x="41" y="559"/>
                  </a:cubicBezTo>
                  <a:cubicBezTo>
                    <a:pt x="41" y="565"/>
                    <a:pt x="45" y="569"/>
                    <a:pt x="51" y="569"/>
                  </a:cubicBezTo>
                  <a:cubicBezTo>
                    <a:pt x="97" y="569"/>
                    <a:pt x="97" y="569"/>
                    <a:pt x="97" y="569"/>
                  </a:cubicBezTo>
                  <a:cubicBezTo>
                    <a:pt x="102" y="569"/>
                    <a:pt x="107" y="565"/>
                    <a:pt x="107" y="559"/>
                  </a:cubicBezTo>
                  <a:cubicBezTo>
                    <a:pt x="107" y="401"/>
                    <a:pt x="107" y="401"/>
                    <a:pt x="107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40" y="401"/>
                    <a:pt x="147" y="393"/>
                    <a:pt x="147" y="384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14" y="133"/>
                    <a:pt x="74" y="133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8874919" y="2299038"/>
              <a:ext cx="234950" cy="903288"/>
            </a:xfrm>
            <a:custGeom>
              <a:avLst/>
              <a:gdLst>
                <a:gd name="T0" fmla="*/ 74 w 148"/>
                <a:gd name="T1" fmla="*/ 104 h 569"/>
                <a:gd name="T2" fmla="*/ 126 w 148"/>
                <a:gd name="T3" fmla="*/ 52 h 569"/>
                <a:gd name="T4" fmla="*/ 74 w 148"/>
                <a:gd name="T5" fmla="*/ 0 h 569"/>
                <a:gd name="T6" fmla="*/ 22 w 148"/>
                <a:gd name="T7" fmla="*/ 52 h 569"/>
                <a:gd name="T8" fmla="*/ 74 w 148"/>
                <a:gd name="T9" fmla="*/ 104 h 569"/>
                <a:gd name="T10" fmla="*/ 74 w 148"/>
                <a:gd name="T11" fmla="*/ 133 h 569"/>
                <a:gd name="T12" fmla="*/ 0 w 148"/>
                <a:gd name="T13" fmla="*/ 207 h 569"/>
                <a:gd name="T14" fmla="*/ 0 w 148"/>
                <a:gd name="T15" fmla="*/ 384 h 569"/>
                <a:gd name="T16" fmla="*/ 17 w 148"/>
                <a:gd name="T17" fmla="*/ 401 h 569"/>
                <a:gd name="T18" fmla="*/ 41 w 148"/>
                <a:gd name="T19" fmla="*/ 401 h 569"/>
                <a:gd name="T20" fmla="*/ 41 w 148"/>
                <a:gd name="T21" fmla="*/ 559 h 569"/>
                <a:gd name="T22" fmla="*/ 51 w 148"/>
                <a:gd name="T23" fmla="*/ 569 h 569"/>
                <a:gd name="T24" fmla="*/ 97 w 148"/>
                <a:gd name="T25" fmla="*/ 569 h 569"/>
                <a:gd name="T26" fmla="*/ 107 w 148"/>
                <a:gd name="T27" fmla="*/ 559 h 569"/>
                <a:gd name="T28" fmla="*/ 107 w 148"/>
                <a:gd name="T29" fmla="*/ 401 h 569"/>
                <a:gd name="T30" fmla="*/ 131 w 148"/>
                <a:gd name="T31" fmla="*/ 401 h 569"/>
                <a:gd name="T32" fmla="*/ 148 w 148"/>
                <a:gd name="T33" fmla="*/ 384 h 569"/>
                <a:gd name="T34" fmla="*/ 148 w 148"/>
                <a:gd name="T35" fmla="*/ 207 h 569"/>
                <a:gd name="T36" fmla="*/ 74 w 148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569">
                  <a:moveTo>
                    <a:pt x="74" y="104"/>
                  </a:moveTo>
                  <a:cubicBezTo>
                    <a:pt x="103" y="104"/>
                    <a:pt x="126" y="80"/>
                    <a:pt x="126" y="52"/>
                  </a:cubicBezTo>
                  <a:cubicBezTo>
                    <a:pt x="126" y="23"/>
                    <a:pt x="103" y="0"/>
                    <a:pt x="74" y="0"/>
                  </a:cubicBezTo>
                  <a:cubicBezTo>
                    <a:pt x="45" y="0"/>
                    <a:pt x="22" y="23"/>
                    <a:pt x="22" y="52"/>
                  </a:cubicBezTo>
                  <a:cubicBezTo>
                    <a:pt x="22" y="80"/>
                    <a:pt x="45" y="104"/>
                    <a:pt x="74" y="104"/>
                  </a:cubicBezTo>
                  <a:close/>
                  <a:moveTo>
                    <a:pt x="74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8" y="401"/>
                    <a:pt x="17" y="401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559"/>
                    <a:pt x="41" y="559"/>
                    <a:pt x="41" y="559"/>
                  </a:cubicBezTo>
                  <a:cubicBezTo>
                    <a:pt x="41" y="565"/>
                    <a:pt x="45" y="569"/>
                    <a:pt x="51" y="569"/>
                  </a:cubicBezTo>
                  <a:cubicBezTo>
                    <a:pt x="97" y="569"/>
                    <a:pt x="97" y="569"/>
                    <a:pt x="97" y="569"/>
                  </a:cubicBezTo>
                  <a:cubicBezTo>
                    <a:pt x="102" y="569"/>
                    <a:pt x="107" y="565"/>
                    <a:pt x="107" y="559"/>
                  </a:cubicBezTo>
                  <a:cubicBezTo>
                    <a:pt x="107" y="401"/>
                    <a:pt x="107" y="401"/>
                    <a:pt x="107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40" y="401"/>
                    <a:pt x="148" y="393"/>
                    <a:pt x="148" y="384"/>
                  </a:cubicBezTo>
                  <a:cubicBezTo>
                    <a:pt x="148" y="207"/>
                    <a:pt x="148" y="207"/>
                    <a:pt x="148" y="207"/>
                  </a:cubicBezTo>
                  <a:cubicBezTo>
                    <a:pt x="148" y="166"/>
                    <a:pt x="115" y="133"/>
                    <a:pt x="74" y="133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9192419" y="2299038"/>
              <a:ext cx="234950" cy="903288"/>
            </a:xfrm>
            <a:custGeom>
              <a:avLst/>
              <a:gdLst>
                <a:gd name="T0" fmla="*/ 74 w 148"/>
                <a:gd name="T1" fmla="*/ 104 h 569"/>
                <a:gd name="T2" fmla="*/ 126 w 148"/>
                <a:gd name="T3" fmla="*/ 52 h 569"/>
                <a:gd name="T4" fmla="*/ 74 w 148"/>
                <a:gd name="T5" fmla="*/ 0 h 569"/>
                <a:gd name="T6" fmla="*/ 22 w 148"/>
                <a:gd name="T7" fmla="*/ 52 h 569"/>
                <a:gd name="T8" fmla="*/ 74 w 148"/>
                <a:gd name="T9" fmla="*/ 104 h 569"/>
                <a:gd name="T10" fmla="*/ 74 w 148"/>
                <a:gd name="T11" fmla="*/ 133 h 569"/>
                <a:gd name="T12" fmla="*/ 0 w 148"/>
                <a:gd name="T13" fmla="*/ 207 h 569"/>
                <a:gd name="T14" fmla="*/ 0 w 148"/>
                <a:gd name="T15" fmla="*/ 384 h 569"/>
                <a:gd name="T16" fmla="*/ 17 w 148"/>
                <a:gd name="T17" fmla="*/ 401 h 569"/>
                <a:gd name="T18" fmla="*/ 41 w 148"/>
                <a:gd name="T19" fmla="*/ 401 h 569"/>
                <a:gd name="T20" fmla="*/ 41 w 148"/>
                <a:gd name="T21" fmla="*/ 559 h 569"/>
                <a:gd name="T22" fmla="*/ 51 w 148"/>
                <a:gd name="T23" fmla="*/ 569 h 569"/>
                <a:gd name="T24" fmla="*/ 97 w 148"/>
                <a:gd name="T25" fmla="*/ 569 h 569"/>
                <a:gd name="T26" fmla="*/ 107 w 148"/>
                <a:gd name="T27" fmla="*/ 559 h 569"/>
                <a:gd name="T28" fmla="*/ 107 w 148"/>
                <a:gd name="T29" fmla="*/ 401 h 569"/>
                <a:gd name="T30" fmla="*/ 131 w 148"/>
                <a:gd name="T31" fmla="*/ 401 h 569"/>
                <a:gd name="T32" fmla="*/ 148 w 148"/>
                <a:gd name="T33" fmla="*/ 384 h 569"/>
                <a:gd name="T34" fmla="*/ 148 w 148"/>
                <a:gd name="T35" fmla="*/ 207 h 569"/>
                <a:gd name="T36" fmla="*/ 74 w 148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569">
                  <a:moveTo>
                    <a:pt x="74" y="104"/>
                  </a:moveTo>
                  <a:cubicBezTo>
                    <a:pt x="103" y="104"/>
                    <a:pt x="126" y="80"/>
                    <a:pt x="126" y="52"/>
                  </a:cubicBezTo>
                  <a:cubicBezTo>
                    <a:pt x="126" y="23"/>
                    <a:pt x="103" y="0"/>
                    <a:pt x="74" y="0"/>
                  </a:cubicBezTo>
                  <a:cubicBezTo>
                    <a:pt x="45" y="0"/>
                    <a:pt x="22" y="23"/>
                    <a:pt x="22" y="52"/>
                  </a:cubicBezTo>
                  <a:cubicBezTo>
                    <a:pt x="22" y="80"/>
                    <a:pt x="45" y="104"/>
                    <a:pt x="74" y="104"/>
                  </a:cubicBezTo>
                  <a:close/>
                  <a:moveTo>
                    <a:pt x="74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8" y="401"/>
                    <a:pt x="17" y="401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559"/>
                    <a:pt x="41" y="559"/>
                    <a:pt x="41" y="559"/>
                  </a:cubicBezTo>
                  <a:cubicBezTo>
                    <a:pt x="41" y="565"/>
                    <a:pt x="46" y="569"/>
                    <a:pt x="51" y="569"/>
                  </a:cubicBezTo>
                  <a:cubicBezTo>
                    <a:pt x="97" y="569"/>
                    <a:pt x="97" y="569"/>
                    <a:pt x="97" y="569"/>
                  </a:cubicBezTo>
                  <a:cubicBezTo>
                    <a:pt x="103" y="569"/>
                    <a:pt x="107" y="565"/>
                    <a:pt x="107" y="559"/>
                  </a:cubicBezTo>
                  <a:cubicBezTo>
                    <a:pt x="107" y="401"/>
                    <a:pt x="107" y="401"/>
                    <a:pt x="107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40" y="401"/>
                    <a:pt x="148" y="393"/>
                    <a:pt x="148" y="384"/>
                  </a:cubicBezTo>
                  <a:cubicBezTo>
                    <a:pt x="148" y="207"/>
                    <a:pt x="148" y="207"/>
                    <a:pt x="148" y="207"/>
                  </a:cubicBezTo>
                  <a:cubicBezTo>
                    <a:pt x="148" y="166"/>
                    <a:pt x="115" y="133"/>
                    <a:pt x="74" y="133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9511507" y="2299038"/>
              <a:ext cx="233363" cy="903288"/>
            </a:xfrm>
            <a:custGeom>
              <a:avLst/>
              <a:gdLst>
                <a:gd name="T0" fmla="*/ 73 w 147"/>
                <a:gd name="T1" fmla="*/ 104 h 569"/>
                <a:gd name="T2" fmla="*/ 125 w 147"/>
                <a:gd name="T3" fmla="*/ 52 h 569"/>
                <a:gd name="T4" fmla="*/ 73 w 147"/>
                <a:gd name="T5" fmla="*/ 0 h 569"/>
                <a:gd name="T6" fmla="*/ 21 w 147"/>
                <a:gd name="T7" fmla="*/ 52 h 569"/>
                <a:gd name="T8" fmla="*/ 73 w 147"/>
                <a:gd name="T9" fmla="*/ 104 h 569"/>
                <a:gd name="T10" fmla="*/ 73 w 147"/>
                <a:gd name="T11" fmla="*/ 133 h 569"/>
                <a:gd name="T12" fmla="*/ 0 w 147"/>
                <a:gd name="T13" fmla="*/ 207 h 569"/>
                <a:gd name="T14" fmla="*/ 0 w 147"/>
                <a:gd name="T15" fmla="*/ 384 h 569"/>
                <a:gd name="T16" fmla="*/ 16 w 147"/>
                <a:gd name="T17" fmla="*/ 401 h 569"/>
                <a:gd name="T18" fmla="*/ 40 w 147"/>
                <a:gd name="T19" fmla="*/ 401 h 569"/>
                <a:gd name="T20" fmla="*/ 40 w 147"/>
                <a:gd name="T21" fmla="*/ 559 h 569"/>
                <a:gd name="T22" fmla="*/ 50 w 147"/>
                <a:gd name="T23" fmla="*/ 569 h 569"/>
                <a:gd name="T24" fmla="*/ 96 w 147"/>
                <a:gd name="T25" fmla="*/ 569 h 569"/>
                <a:gd name="T26" fmla="*/ 106 w 147"/>
                <a:gd name="T27" fmla="*/ 559 h 569"/>
                <a:gd name="T28" fmla="*/ 106 w 147"/>
                <a:gd name="T29" fmla="*/ 401 h 569"/>
                <a:gd name="T30" fmla="*/ 131 w 147"/>
                <a:gd name="T31" fmla="*/ 401 h 569"/>
                <a:gd name="T32" fmla="*/ 147 w 147"/>
                <a:gd name="T33" fmla="*/ 384 h 569"/>
                <a:gd name="T34" fmla="*/ 147 w 147"/>
                <a:gd name="T35" fmla="*/ 207 h 569"/>
                <a:gd name="T36" fmla="*/ 73 w 147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69">
                  <a:moveTo>
                    <a:pt x="73" y="104"/>
                  </a:moveTo>
                  <a:cubicBezTo>
                    <a:pt x="102" y="104"/>
                    <a:pt x="125" y="80"/>
                    <a:pt x="125" y="52"/>
                  </a:cubicBezTo>
                  <a:cubicBezTo>
                    <a:pt x="125" y="23"/>
                    <a:pt x="102" y="0"/>
                    <a:pt x="73" y="0"/>
                  </a:cubicBezTo>
                  <a:cubicBezTo>
                    <a:pt x="45" y="0"/>
                    <a:pt x="21" y="23"/>
                    <a:pt x="21" y="52"/>
                  </a:cubicBezTo>
                  <a:cubicBezTo>
                    <a:pt x="21" y="80"/>
                    <a:pt x="45" y="104"/>
                    <a:pt x="73" y="104"/>
                  </a:cubicBezTo>
                  <a:close/>
                  <a:moveTo>
                    <a:pt x="73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7" y="401"/>
                    <a:pt x="16" y="401"/>
                  </a:cubicBezTo>
                  <a:cubicBezTo>
                    <a:pt x="40" y="401"/>
                    <a:pt x="40" y="401"/>
                    <a:pt x="40" y="401"/>
                  </a:cubicBezTo>
                  <a:cubicBezTo>
                    <a:pt x="40" y="559"/>
                    <a:pt x="40" y="559"/>
                    <a:pt x="40" y="559"/>
                  </a:cubicBezTo>
                  <a:cubicBezTo>
                    <a:pt x="40" y="565"/>
                    <a:pt x="45" y="569"/>
                    <a:pt x="50" y="569"/>
                  </a:cubicBezTo>
                  <a:cubicBezTo>
                    <a:pt x="96" y="569"/>
                    <a:pt x="96" y="569"/>
                    <a:pt x="96" y="569"/>
                  </a:cubicBezTo>
                  <a:cubicBezTo>
                    <a:pt x="102" y="569"/>
                    <a:pt x="106" y="565"/>
                    <a:pt x="106" y="559"/>
                  </a:cubicBezTo>
                  <a:cubicBezTo>
                    <a:pt x="106" y="401"/>
                    <a:pt x="106" y="401"/>
                    <a:pt x="106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40" y="401"/>
                    <a:pt x="147" y="393"/>
                    <a:pt x="147" y="384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14" y="133"/>
                    <a:pt x="73" y="1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9829007" y="2299038"/>
              <a:ext cx="233363" cy="903288"/>
            </a:xfrm>
            <a:custGeom>
              <a:avLst/>
              <a:gdLst>
                <a:gd name="T0" fmla="*/ 74 w 147"/>
                <a:gd name="T1" fmla="*/ 104 h 569"/>
                <a:gd name="T2" fmla="*/ 126 w 147"/>
                <a:gd name="T3" fmla="*/ 52 h 569"/>
                <a:gd name="T4" fmla="*/ 74 w 147"/>
                <a:gd name="T5" fmla="*/ 0 h 569"/>
                <a:gd name="T6" fmla="*/ 22 w 147"/>
                <a:gd name="T7" fmla="*/ 52 h 569"/>
                <a:gd name="T8" fmla="*/ 74 w 147"/>
                <a:gd name="T9" fmla="*/ 104 h 569"/>
                <a:gd name="T10" fmla="*/ 74 w 147"/>
                <a:gd name="T11" fmla="*/ 133 h 569"/>
                <a:gd name="T12" fmla="*/ 0 w 147"/>
                <a:gd name="T13" fmla="*/ 207 h 569"/>
                <a:gd name="T14" fmla="*/ 0 w 147"/>
                <a:gd name="T15" fmla="*/ 384 h 569"/>
                <a:gd name="T16" fmla="*/ 16 w 147"/>
                <a:gd name="T17" fmla="*/ 401 h 569"/>
                <a:gd name="T18" fmla="*/ 41 w 147"/>
                <a:gd name="T19" fmla="*/ 401 h 569"/>
                <a:gd name="T20" fmla="*/ 41 w 147"/>
                <a:gd name="T21" fmla="*/ 559 h 569"/>
                <a:gd name="T22" fmla="*/ 51 w 147"/>
                <a:gd name="T23" fmla="*/ 569 h 569"/>
                <a:gd name="T24" fmla="*/ 97 w 147"/>
                <a:gd name="T25" fmla="*/ 569 h 569"/>
                <a:gd name="T26" fmla="*/ 107 w 147"/>
                <a:gd name="T27" fmla="*/ 559 h 569"/>
                <a:gd name="T28" fmla="*/ 107 w 147"/>
                <a:gd name="T29" fmla="*/ 401 h 569"/>
                <a:gd name="T30" fmla="*/ 131 w 147"/>
                <a:gd name="T31" fmla="*/ 401 h 569"/>
                <a:gd name="T32" fmla="*/ 147 w 147"/>
                <a:gd name="T33" fmla="*/ 384 h 569"/>
                <a:gd name="T34" fmla="*/ 147 w 147"/>
                <a:gd name="T35" fmla="*/ 207 h 569"/>
                <a:gd name="T36" fmla="*/ 74 w 147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69">
                  <a:moveTo>
                    <a:pt x="74" y="104"/>
                  </a:moveTo>
                  <a:cubicBezTo>
                    <a:pt x="102" y="104"/>
                    <a:pt x="126" y="80"/>
                    <a:pt x="126" y="52"/>
                  </a:cubicBezTo>
                  <a:cubicBezTo>
                    <a:pt x="126" y="23"/>
                    <a:pt x="102" y="0"/>
                    <a:pt x="74" y="0"/>
                  </a:cubicBezTo>
                  <a:cubicBezTo>
                    <a:pt x="45" y="0"/>
                    <a:pt x="22" y="23"/>
                    <a:pt x="22" y="52"/>
                  </a:cubicBezTo>
                  <a:cubicBezTo>
                    <a:pt x="22" y="80"/>
                    <a:pt x="45" y="104"/>
                    <a:pt x="74" y="104"/>
                  </a:cubicBezTo>
                  <a:close/>
                  <a:moveTo>
                    <a:pt x="74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7" y="401"/>
                    <a:pt x="16" y="401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559"/>
                    <a:pt x="41" y="559"/>
                    <a:pt x="41" y="559"/>
                  </a:cubicBezTo>
                  <a:cubicBezTo>
                    <a:pt x="41" y="565"/>
                    <a:pt x="45" y="569"/>
                    <a:pt x="51" y="569"/>
                  </a:cubicBezTo>
                  <a:cubicBezTo>
                    <a:pt x="97" y="569"/>
                    <a:pt x="97" y="569"/>
                    <a:pt x="97" y="569"/>
                  </a:cubicBezTo>
                  <a:cubicBezTo>
                    <a:pt x="102" y="569"/>
                    <a:pt x="107" y="565"/>
                    <a:pt x="107" y="559"/>
                  </a:cubicBezTo>
                  <a:cubicBezTo>
                    <a:pt x="107" y="401"/>
                    <a:pt x="107" y="401"/>
                    <a:pt x="107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40" y="401"/>
                    <a:pt x="147" y="393"/>
                    <a:pt x="147" y="384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14" y="133"/>
                    <a:pt x="74" y="1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10146507" y="2299038"/>
              <a:ext cx="234950" cy="903288"/>
            </a:xfrm>
            <a:custGeom>
              <a:avLst/>
              <a:gdLst>
                <a:gd name="T0" fmla="*/ 74 w 148"/>
                <a:gd name="T1" fmla="*/ 104 h 569"/>
                <a:gd name="T2" fmla="*/ 126 w 148"/>
                <a:gd name="T3" fmla="*/ 52 h 569"/>
                <a:gd name="T4" fmla="*/ 74 w 148"/>
                <a:gd name="T5" fmla="*/ 0 h 569"/>
                <a:gd name="T6" fmla="*/ 22 w 148"/>
                <a:gd name="T7" fmla="*/ 52 h 569"/>
                <a:gd name="T8" fmla="*/ 74 w 148"/>
                <a:gd name="T9" fmla="*/ 104 h 569"/>
                <a:gd name="T10" fmla="*/ 74 w 148"/>
                <a:gd name="T11" fmla="*/ 133 h 569"/>
                <a:gd name="T12" fmla="*/ 0 w 148"/>
                <a:gd name="T13" fmla="*/ 207 h 569"/>
                <a:gd name="T14" fmla="*/ 0 w 148"/>
                <a:gd name="T15" fmla="*/ 384 h 569"/>
                <a:gd name="T16" fmla="*/ 17 w 148"/>
                <a:gd name="T17" fmla="*/ 401 h 569"/>
                <a:gd name="T18" fmla="*/ 41 w 148"/>
                <a:gd name="T19" fmla="*/ 401 h 569"/>
                <a:gd name="T20" fmla="*/ 41 w 148"/>
                <a:gd name="T21" fmla="*/ 559 h 569"/>
                <a:gd name="T22" fmla="*/ 51 w 148"/>
                <a:gd name="T23" fmla="*/ 569 h 569"/>
                <a:gd name="T24" fmla="*/ 97 w 148"/>
                <a:gd name="T25" fmla="*/ 569 h 569"/>
                <a:gd name="T26" fmla="*/ 107 w 148"/>
                <a:gd name="T27" fmla="*/ 559 h 569"/>
                <a:gd name="T28" fmla="*/ 107 w 148"/>
                <a:gd name="T29" fmla="*/ 401 h 569"/>
                <a:gd name="T30" fmla="*/ 131 w 148"/>
                <a:gd name="T31" fmla="*/ 401 h 569"/>
                <a:gd name="T32" fmla="*/ 148 w 148"/>
                <a:gd name="T33" fmla="*/ 384 h 569"/>
                <a:gd name="T34" fmla="*/ 148 w 148"/>
                <a:gd name="T35" fmla="*/ 207 h 569"/>
                <a:gd name="T36" fmla="*/ 74 w 148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569">
                  <a:moveTo>
                    <a:pt x="74" y="104"/>
                  </a:moveTo>
                  <a:cubicBezTo>
                    <a:pt x="103" y="104"/>
                    <a:pt x="126" y="80"/>
                    <a:pt x="126" y="52"/>
                  </a:cubicBezTo>
                  <a:cubicBezTo>
                    <a:pt x="126" y="23"/>
                    <a:pt x="103" y="0"/>
                    <a:pt x="74" y="0"/>
                  </a:cubicBezTo>
                  <a:cubicBezTo>
                    <a:pt x="45" y="0"/>
                    <a:pt x="22" y="23"/>
                    <a:pt x="22" y="52"/>
                  </a:cubicBezTo>
                  <a:cubicBezTo>
                    <a:pt x="22" y="80"/>
                    <a:pt x="45" y="104"/>
                    <a:pt x="74" y="104"/>
                  </a:cubicBezTo>
                  <a:close/>
                  <a:moveTo>
                    <a:pt x="74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8" y="401"/>
                    <a:pt x="17" y="401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559"/>
                    <a:pt x="41" y="559"/>
                    <a:pt x="41" y="559"/>
                  </a:cubicBezTo>
                  <a:cubicBezTo>
                    <a:pt x="41" y="565"/>
                    <a:pt x="45" y="569"/>
                    <a:pt x="51" y="569"/>
                  </a:cubicBezTo>
                  <a:cubicBezTo>
                    <a:pt x="97" y="569"/>
                    <a:pt x="97" y="569"/>
                    <a:pt x="97" y="569"/>
                  </a:cubicBezTo>
                  <a:cubicBezTo>
                    <a:pt x="102" y="569"/>
                    <a:pt x="107" y="565"/>
                    <a:pt x="107" y="559"/>
                  </a:cubicBezTo>
                  <a:cubicBezTo>
                    <a:pt x="107" y="401"/>
                    <a:pt x="107" y="401"/>
                    <a:pt x="107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40" y="401"/>
                    <a:pt x="148" y="393"/>
                    <a:pt x="148" y="384"/>
                  </a:cubicBezTo>
                  <a:cubicBezTo>
                    <a:pt x="148" y="207"/>
                    <a:pt x="148" y="207"/>
                    <a:pt x="148" y="207"/>
                  </a:cubicBezTo>
                  <a:cubicBezTo>
                    <a:pt x="148" y="166"/>
                    <a:pt x="115" y="133"/>
                    <a:pt x="74" y="1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0464007" y="2299038"/>
              <a:ext cx="234950" cy="903288"/>
            </a:xfrm>
            <a:custGeom>
              <a:avLst/>
              <a:gdLst>
                <a:gd name="T0" fmla="*/ 74 w 148"/>
                <a:gd name="T1" fmla="*/ 104 h 569"/>
                <a:gd name="T2" fmla="*/ 126 w 148"/>
                <a:gd name="T3" fmla="*/ 52 h 569"/>
                <a:gd name="T4" fmla="*/ 74 w 148"/>
                <a:gd name="T5" fmla="*/ 0 h 569"/>
                <a:gd name="T6" fmla="*/ 22 w 148"/>
                <a:gd name="T7" fmla="*/ 52 h 569"/>
                <a:gd name="T8" fmla="*/ 74 w 148"/>
                <a:gd name="T9" fmla="*/ 104 h 569"/>
                <a:gd name="T10" fmla="*/ 74 w 148"/>
                <a:gd name="T11" fmla="*/ 133 h 569"/>
                <a:gd name="T12" fmla="*/ 0 w 148"/>
                <a:gd name="T13" fmla="*/ 207 h 569"/>
                <a:gd name="T14" fmla="*/ 0 w 148"/>
                <a:gd name="T15" fmla="*/ 384 h 569"/>
                <a:gd name="T16" fmla="*/ 17 w 148"/>
                <a:gd name="T17" fmla="*/ 401 h 569"/>
                <a:gd name="T18" fmla="*/ 41 w 148"/>
                <a:gd name="T19" fmla="*/ 401 h 569"/>
                <a:gd name="T20" fmla="*/ 41 w 148"/>
                <a:gd name="T21" fmla="*/ 559 h 569"/>
                <a:gd name="T22" fmla="*/ 51 w 148"/>
                <a:gd name="T23" fmla="*/ 569 h 569"/>
                <a:gd name="T24" fmla="*/ 97 w 148"/>
                <a:gd name="T25" fmla="*/ 569 h 569"/>
                <a:gd name="T26" fmla="*/ 107 w 148"/>
                <a:gd name="T27" fmla="*/ 559 h 569"/>
                <a:gd name="T28" fmla="*/ 107 w 148"/>
                <a:gd name="T29" fmla="*/ 401 h 569"/>
                <a:gd name="T30" fmla="*/ 131 w 148"/>
                <a:gd name="T31" fmla="*/ 401 h 569"/>
                <a:gd name="T32" fmla="*/ 148 w 148"/>
                <a:gd name="T33" fmla="*/ 384 h 569"/>
                <a:gd name="T34" fmla="*/ 148 w 148"/>
                <a:gd name="T35" fmla="*/ 207 h 569"/>
                <a:gd name="T36" fmla="*/ 74 w 148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569">
                  <a:moveTo>
                    <a:pt x="74" y="104"/>
                  </a:moveTo>
                  <a:cubicBezTo>
                    <a:pt x="103" y="104"/>
                    <a:pt x="126" y="80"/>
                    <a:pt x="126" y="52"/>
                  </a:cubicBezTo>
                  <a:cubicBezTo>
                    <a:pt x="126" y="23"/>
                    <a:pt x="103" y="0"/>
                    <a:pt x="74" y="0"/>
                  </a:cubicBezTo>
                  <a:cubicBezTo>
                    <a:pt x="45" y="0"/>
                    <a:pt x="22" y="23"/>
                    <a:pt x="22" y="52"/>
                  </a:cubicBezTo>
                  <a:cubicBezTo>
                    <a:pt x="22" y="80"/>
                    <a:pt x="45" y="104"/>
                    <a:pt x="74" y="104"/>
                  </a:cubicBezTo>
                  <a:close/>
                  <a:moveTo>
                    <a:pt x="74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8" y="401"/>
                    <a:pt x="17" y="401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559"/>
                    <a:pt x="41" y="559"/>
                    <a:pt x="41" y="559"/>
                  </a:cubicBezTo>
                  <a:cubicBezTo>
                    <a:pt x="41" y="565"/>
                    <a:pt x="46" y="569"/>
                    <a:pt x="51" y="569"/>
                  </a:cubicBezTo>
                  <a:cubicBezTo>
                    <a:pt x="97" y="569"/>
                    <a:pt x="97" y="569"/>
                    <a:pt x="97" y="569"/>
                  </a:cubicBezTo>
                  <a:cubicBezTo>
                    <a:pt x="103" y="569"/>
                    <a:pt x="107" y="565"/>
                    <a:pt x="107" y="559"/>
                  </a:cubicBezTo>
                  <a:cubicBezTo>
                    <a:pt x="107" y="401"/>
                    <a:pt x="107" y="401"/>
                    <a:pt x="107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40" y="401"/>
                    <a:pt x="148" y="393"/>
                    <a:pt x="148" y="384"/>
                  </a:cubicBezTo>
                  <a:cubicBezTo>
                    <a:pt x="148" y="207"/>
                    <a:pt x="148" y="207"/>
                    <a:pt x="148" y="207"/>
                  </a:cubicBezTo>
                  <a:cubicBezTo>
                    <a:pt x="148" y="166"/>
                    <a:pt x="115" y="133"/>
                    <a:pt x="74" y="1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10783094" y="2299038"/>
              <a:ext cx="233363" cy="903288"/>
            </a:xfrm>
            <a:custGeom>
              <a:avLst/>
              <a:gdLst>
                <a:gd name="T0" fmla="*/ 73 w 147"/>
                <a:gd name="T1" fmla="*/ 104 h 569"/>
                <a:gd name="T2" fmla="*/ 125 w 147"/>
                <a:gd name="T3" fmla="*/ 52 h 569"/>
                <a:gd name="T4" fmla="*/ 73 w 147"/>
                <a:gd name="T5" fmla="*/ 0 h 569"/>
                <a:gd name="T6" fmla="*/ 21 w 147"/>
                <a:gd name="T7" fmla="*/ 52 h 569"/>
                <a:gd name="T8" fmla="*/ 73 w 147"/>
                <a:gd name="T9" fmla="*/ 104 h 569"/>
                <a:gd name="T10" fmla="*/ 73 w 147"/>
                <a:gd name="T11" fmla="*/ 133 h 569"/>
                <a:gd name="T12" fmla="*/ 0 w 147"/>
                <a:gd name="T13" fmla="*/ 207 h 569"/>
                <a:gd name="T14" fmla="*/ 0 w 147"/>
                <a:gd name="T15" fmla="*/ 384 h 569"/>
                <a:gd name="T16" fmla="*/ 16 w 147"/>
                <a:gd name="T17" fmla="*/ 401 h 569"/>
                <a:gd name="T18" fmla="*/ 40 w 147"/>
                <a:gd name="T19" fmla="*/ 401 h 569"/>
                <a:gd name="T20" fmla="*/ 40 w 147"/>
                <a:gd name="T21" fmla="*/ 559 h 569"/>
                <a:gd name="T22" fmla="*/ 50 w 147"/>
                <a:gd name="T23" fmla="*/ 569 h 569"/>
                <a:gd name="T24" fmla="*/ 96 w 147"/>
                <a:gd name="T25" fmla="*/ 569 h 569"/>
                <a:gd name="T26" fmla="*/ 106 w 147"/>
                <a:gd name="T27" fmla="*/ 559 h 569"/>
                <a:gd name="T28" fmla="*/ 106 w 147"/>
                <a:gd name="T29" fmla="*/ 401 h 569"/>
                <a:gd name="T30" fmla="*/ 130 w 147"/>
                <a:gd name="T31" fmla="*/ 401 h 569"/>
                <a:gd name="T32" fmla="*/ 147 w 147"/>
                <a:gd name="T33" fmla="*/ 384 h 569"/>
                <a:gd name="T34" fmla="*/ 147 w 147"/>
                <a:gd name="T35" fmla="*/ 207 h 569"/>
                <a:gd name="T36" fmla="*/ 73 w 147"/>
                <a:gd name="T37" fmla="*/ 13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69">
                  <a:moveTo>
                    <a:pt x="73" y="104"/>
                  </a:moveTo>
                  <a:cubicBezTo>
                    <a:pt x="102" y="104"/>
                    <a:pt x="125" y="80"/>
                    <a:pt x="125" y="52"/>
                  </a:cubicBezTo>
                  <a:cubicBezTo>
                    <a:pt x="125" y="23"/>
                    <a:pt x="102" y="0"/>
                    <a:pt x="73" y="0"/>
                  </a:cubicBezTo>
                  <a:cubicBezTo>
                    <a:pt x="45" y="0"/>
                    <a:pt x="21" y="23"/>
                    <a:pt x="21" y="52"/>
                  </a:cubicBezTo>
                  <a:cubicBezTo>
                    <a:pt x="21" y="80"/>
                    <a:pt x="45" y="104"/>
                    <a:pt x="73" y="104"/>
                  </a:cubicBezTo>
                  <a:close/>
                  <a:moveTo>
                    <a:pt x="73" y="133"/>
                  </a:moveTo>
                  <a:cubicBezTo>
                    <a:pt x="33" y="133"/>
                    <a:pt x="0" y="166"/>
                    <a:pt x="0" y="20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93"/>
                    <a:pt x="7" y="401"/>
                    <a:pt x="16" y="401"/>
                  </a:cubicBezTo>
                  <a:cubicBezTo>
                    <a:pt x="40" y="401"/>
                    <a:pt x="40" y="401"/>
                    <a:pt x="40" y="401"/>
                  </a:cubicBezTo>
                  <a:cubicBezTo>
                    <a:pt x="40" y="559"/>
                    <a:pt x="40" y="559"/>
                    <a:pt x="40" y="559"/>
                  </a:cubicBezTo>
                  <a:cubicBezTo>
                    <a:pt x="40" y="565"/>
                    <a:pt x="45" y="569"/>
                    <a:pt x="50" y="569"/>
                  </a:cubicBezTo>
                  <a:cubicBezTo>
                    <a:pt x="96" y="569"/>
                    <a:pt x="96" y="569"/>
                    <a:pt x="96" y="569"/>
                  </a:cubicBezTo>
                  <a:cubicBezTo>
                    <a:pt x="102" y="569"/>
                    <a:pt x="106" y="565"/>
                    <a:pt x="106" y="559"/>
                  </a:cubicBezTo>
                  <a:cubicBezTo>
                    <a:pt x="106" y="401"/>
                    <a:pt x="106" y="401"/>
                    <a:pt x="106" y="401"/>
                  </a:cubicBezTo>
                  <a:cubicBezTo>
                    <a:pt x="130" y="401"/>
                    <a:pt x="130" y="401"/>
                    <a:pt x="130" y="401"/>
                  </a:cubicBezTo>
                  <a:cubicBezTo>
                    <a:pt x="140" y="401"/>
                    <a:pt x="147" y="393"/>
                    <a:pt x="147" y="384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14" y="133"/>
                    <a:pt x="73" y="1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4745153" y="2445089"/>
              <a:ext cx="92333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154"/>
              <a:r>
                <a:rPr lang="en-US" altLang="en-US" sz="36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70%</a:t>
              </a:r>
              <a:endParaRPr lang="en-US" altLang="en-US" sz="9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60634" y="4349175"/>
            <a:ext cx="6307789" cy="922218"/>
            <a:chOff x="4745153" y="4348501"/>
            <a:chExt cx="6308610" cy="922338"/>
          </a:xfrm>
        </p:grpSpPr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6611938" y="4348501"/>
              <a:ext cx="311150" cy="903288"/>
            </a:xfrm>
            <a:custGeom>
              <a:avLst/>
              <a:gdLst>
                <a:gd name="T0" fmla="*/ 98 w 196"/>
                <a:gd name="T1" fmla="*/ 92 h 569"/>
                <a:gd name="T2" fmla="*/ 144 w 196"/>
                <a:gd name="T3" fmla="*/ 46 h 569"/>
                <a:gd name="T4" fmla="*/ 98 w 196"/>
                <a:gd name="T5" fmla="*/ 0 h 569"/>
                <a:gd name="T6" fmla="*/ 52 w 196"/>
                <a:gd name="T7" fmla="*/ 46 h 569"/>
                <a:gd name="T8" fmla="*/ 98 w 196"/>
                <a:gd name="T9" fmla="*/ 92 h 569"/>
                <a:gd name="T10" fmla="*/ 98 w 196"/>
                <a:gd name="T11" fmla="*/ 117 h 569"/>
                <a:gd name="T12" fmla="*/ 5 w 196"/>
                <a:gd name="T13" fmla="*/ 371 h 569"/>
                <a:gd name="T14" fmla="*/ 23 w 196"/>
                <a:gd name="T15" fmla="*/ 389 h 569"/>
                <a:gd name="T16" fmla="*/ 62 w 196"/>
                <a:gd name="T17" fmla="*/ 389 h 569"/>
                <a:gd name="T18" fmla="*/ 70 w 196"/>
                <a:gd name="T19" fmla="*/ 559 h 569"/>
                <a:gd name="T20" fmla="*/ 81 w 196"/>
                <a:gd name="T21" fmla="*/ 569 h 569"/>
                <a:gd name="T22" fmla="*/ 116 w 196"/>
                <a:gd name="T23" fmla="*/ 569 h 569"/>
                <a:gd name="T24" fmla="*/ 127 w 196"/>
                <a:gd name="T25" fmla="*/ 559 h 569"/>
                <a:gd name="T26" fmla="*/ 135 w 196"/>
                <a:gd name="T27" fmla="*/ 389 h 569"/>
                <a:gd name="T28" fmla="*/ 174 w 196"/>
                <a:gd name="T29" fmla="*/ 389 h 569"/>
                <a:gd name="T30" fmla="*/ 192 w 196"/>
                <a:gd name="T31" fmla="*/ 371 h 569"/>
                <a:gd name="T32" fmla="*/ 98 w 196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569">
                  <a:moveTo>
                    <a:pt x="98" y="92"/>
                  </a:moveTo>
                  <a:cubicBezTo>
                    <a:pt x="124" y="92"/>
                    <a:pt x="144" y="72"/>
                    <a:pt x="144" y="46"/>
                  </a:cubicBezTo>
                  <a:cubicBezTo>
                    <a:pt x="144" y="21"/>
                    <a:pt x="124" y="0"/>
                    <a:pt x="98" y="0"/>
                  </a:cubicBezTo>
                  <a:cubicBezTo>
                    <a:pt x="73" y="0"/>
                    <a:pt x="52" y="21"/>
                    <a:pt x="52" y="46"/>
                  </a:cubicBezTo>
                  <a:cubicBezTo>
                    <a:pt x="52" y="72"/>
                    <a:pt x="73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5" y="371"/>
                    <a:pt x="5" y="371"/>
                  </a:cubicBezTo>
                  <a:cubicBezTo>
                    <a:pt x="5" y="381"/>
                    <a:pt x="13" y="389"/>
                    <a:pt x="23" y="389"/>
                  </a:cubicBezTo>
                  <a:cubicBezTo>
                    <a:pt x="62" y="389"/>
                    <a:pt x="62" y="389"/>
                    <a:pt x="62" y="389"/>
                  </a:cubicBezTo>
                  <a:cubicBezTo>
                    <a:pt x="70" y="559"/>
                    <a:pt x="70" y="559"/>
                    <a:pt x="70" y="559"/>
                  </a:cubicBezTo>
                  <a:cubicBezTo>
                    <a:pt x="70" y="565"/>
                    <a:pt x="75" y="569"/>
                    <a:pt x="81" y="569"/>
                  </a:cubicBezTo>
                  <a:cubicBezTo>
                    <a:pt x="116" y="569"/>
                    <a:pt x="116" y="569"/>
                    <a:pt x="116" y="569"/>
                  </a:cubicBezTo>
                  <a:cubicBezTo>
                    <a:pt x="122" y="569"/>
                    <a:pt x="127" y="565"/>
                    <a:pt x="127" y="559"/>
                  </a:cubicBezTo>
                  <a:cubicBezTo>
                    <a:pt x="135" y="389"/>
                    <a:pt x="135" y="389"/>
                    <a:pt x="135" y="389"/>
                  </a:cubicBezTo>
                  <a:cubicBezTo>
                    <a:pt x="174" y="389"/>
                    <a:pt x="174" y="389"/>
                    <a:pt x="174" y="389"/>
                  </a:cubicBezTo>
                  <a:cubicBezTo>
                    <a:pt x="184" y="389"/>
                    <a:pt x="192" y="381"/>
                    <a:pt x="192" y="371"/>
                  </a:cubicBezTo>
                  <a:cubicBezTo>
                    <a:pt x="192" y="371"/>
                    <a:pt x="196" y="117"/>
                    <a:pt x="98" y="117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6931025" y="4348501"/>
              <a:ext cx="311150" cy="903288"/>
            </a:xfrm>
            <a:custGeom>
              <a:avLst/>
              <a:gdLst>
                <a:gd name="T0" fmla="*/ 98 w 196"/>
                <a:gd name="T1" fmla="*/ 92 h 569"/>
                <a:gd name="T2" fmla="*/ 144 w 196"/>
                <a:gd name="T3" fmla="*/ 46 h 569"/>
                <a:gd name="T4" fmla="*/ 98 w 196"/>
                <a:gd name="T5" fmla="*/ 0 h 569"/>
                <a:gd name="T6" fmla="*/ 52 w 196"/>
                <a:gd name="T7" fmla="*/ 46 h 569"/>
                <a:gd name="T8" fmla="*/ 98 w 196"/>
                <a:gd name="T9" fmla="*/ 92 h 569"/>
                <a:gd name="T10" fmla="*/ 98 w 196"/>
                <a:gd name="T11" fmla="*/ 117 h 569"/>
                <a:gd name="T12" fmla="*/ 4 w 196"/>
                <a:gd name="T13" fmla="*/ 371 h 569"/>
                <a:gd name="T14" fmla="*/ 22 w 196"/>
                <a:gd name="T15" fmla="*/ 389 h 569"/>
                <a:gd name="T16" fmla="*/ 61 w 196"/>
                <a:gd name="T17" fmla="*/ 389 h 569"/>
                <a:gd name="T18" fmla="*/ 69 w 196"/>
                <a:gd name="T19" fmla="*/ 559 h 569"/>
                <a:gd name="T20" fmla="*/ 80 w 196"/>
                <a:gd name="T21" fmla="*/ 569 h 569"/>
                <a:gd name="T22" fmla="*/ 115 w 196"/>
                <a:gd name="T23" fmla="*/ 569 h 569"/>
                <a:gd name="T24" fmla="*/ 126 w 196"/>
                <a:gd name="T25" fmla="*/ 559 h 569"/>
                <a:gd name="T26" fmla="*/ 134 w 196"/>
                <a:gd name="T27" fmla="*/ 389 h 569"/>
                <a:gd name="T28" fmla="*/ 173 w 196"/>
                <a:gd name="T29" fmla="*/ 389 h 569"/>
                <a:gd name="T30" fmla="*/ 191 w 196"/>
                <a:gd name="T31" fmla="*/ 371 h 569"/>
                <a:gd name="T32" fmla="*/ 98 w 196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569">
                  <a:moveTo>
                    <a:pt x="98" y="92"/>
                  </a:moveTo>
                  <a:cubicBezTo>
                    <a:pt x="123" y="92"/>
                    <a:pt x="144" y="72"/>
                    <a:pt x="144" y="46"/>
                  </a:cubicBezTo>
                  <a:cubicBezTo>
                    <a:pt x="144" y="21"/>
                    <a:pt x="123" y="0"/>
                    <a:pt x="98" y="0"/>
                  </a:cubicBezTo>
                  <a:cubicBezTo>
                    <a:pt x="72" y="0"/>
                    <a:pt x="52" y="21"/>
                    <a:pt x="52" y="46"/>
                  </a:cubicBezTo>
                  <a:cubicBezTo>
                    <a:pt x="52" y="72"/>
                    <a:pt x="72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4" y="371"/>
                    <a:pt x="4" y="371"/>
                  </a:cubicBezTo>
                  <a:cubicBezTo>
                    <a:pt x="4" y="381"/>
                    <a:pt x="13" y="389"/>
                    <a:pt x="22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69" y="559"/>
                    <a:pt x="69" y="559"/>
                    <a:pt x="69" y="559"/>
                  </a:cubicBezTo>
                  <a:cubicBezTo>
                    <a:pt x="69" y="565"/>
                    <a:pt x="74" y="569"/>
                    <a:pt x="80" y="569"/>
                  </a:cubicBezTo>
                  <a:cubicBezTo>
                    <a:pt x="115" y="569"/>
                    <a:pt x="115" y="569"/>
                    <a:pt x="115" y="569"/>
                  </a:cubicBezTo>
                  <a:cubicBezTo>
                    <a:pt x="121" y="569"/>
                    <a:pt x="126" y="565"/>
                    <a:pt x="126" y="559"/>
                  </a:cubicBezTo>
                  <a:cubicBezTo>
                    <a:pt x="134" y="389"/>
                    <a:pt x="134" y="389"/>
                    <a:pt x="134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83" y="389"/>
                    <a:pt x="191" y="381"/>
                    <a:pt x="191" y="371"/>
                  </a:cubicBezTo>
                  <a:cubicBezTo>
                    <a:pt x="191" y="371"/>
                    <a:pt x="196" y="117"/>
                    <a:pt x="98" y="117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7248525" y="4348501"/>
              <a:ext cx="311150" cy="903288"/>
            </a:xfrm>
            <a:custGeom>
              <a:avLst/>
              <a:gdLst>
                <a:gd name="T0" fmla="*/ 98 w 196"/>
                <a:gd name="T1" fmla="*/ 92 h 569"/>
                <a:gd name="T2" fmla="*/ 144 w 196"/>
                <a:gd name="T3" fmla="*/ 46 h 569"/>
                <a:gd name="T4" fmla="*/ 98 w 196"/>
                <a:gd name="T5" fmla="*/ 0 h 569"/>
                <a:gd name="T6" fmla="*/ 52 w 196"/>
                <a:gd name="T7" fmla="*/ 46 h 569"/>
                <a:gd name="T8" fmla="*/ 98 w 196"/>
                <a:gd name="T9" fmla="*/ 92 h 569"/>
                <a:gd name="T10" fmla="*/ 98 w 196"/>
                <a:gd name="T11" fmla="*/ 117 h 569"/>
                <a:gd name="T12" fmla="*/ 4 w 196"/>
                <a:gd name="T13" fmla="*/ 371 h 569"/>
                <a:gd name="T14" fmla="*/ 22 w 196"/>
                <a:gd name="T15" fmla="*/ 389 h 569"/>
                <a:gd name="T16" fmla="*/ 61 w 196"/>
                <a:gd name="T17" fmla="*/ 389 h 569"/>
                <a:gd name="T18" fmla="*/ 69 w 196"/>
                <a:gd name="T19" fmla="*/ 559 h 569"/>
                <a:gd name="T20" fmla="*/ 80 w 196"/>
                <a:gd name="T21" fmla="*/ 569 h 569"/>
                <a:gd name="T22" fmla="*/ 115 w 196"/>
                <a:gd name="T23" fmla="*/ 569 h 569"/>
                <a:gd name="T24" fmla="*/ 127 w 196"/>
                <a:gd name="T25" fmla="*/ 559 h 569"/>
                <a:gd name="T26" fmla="*/ 135 w 196"/>
                <a:gd name="T27" fmla="*/ 389 h 569"/>
                <a:gd name="T28" fmla="*/ 173 w 196"/>
                <a:gd name="T29" fmla="*/ 389 h 569"/>
                <a:gd name="T30" fmla="*/ 191 w 196"/>
                <a:gd name="T31" fmla="*/ 371 h 569"/>
                <a:gd name="T32" fmla="*/ 98 w 196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569">
                  <a:moveTo>
                    <a:pt x="98" y="92"/>
                  </a:moveTo>
                  <a:cubicBezTo>
                    <a:pt x="123" y="92"/>
                    <a:pt x="144" y="72"/>
                    <a:pt x="144" y="46"/>
                  </a:cubicBezTo>
                  <a:cubicBezTo>
                    <a:pt x="144" y="21"/>
                    <a:pt x="123" y="0"/>
                    <a:pt x="98" y="0"/>
                  </a:cubicBezTo>
                  <a:cubicBezTo>
                    <a:pt x="72" y="0"/>
                    <a:pt x="52" y="21"/>
                    <a:pt x="52" y="46"/>
                  </a:cubicBezTo>
                  <a:cubicBezTo>
                    <a:pt x="52" y="72"/>
                    <a:pt x="72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4" y="371"/>
                    <a:pt x="4" y="371"/>
                  </a:cubicBezTo>
                  <a:cubicBezTo>
                    <a:pt x="5" y="381"/>
                    <a:pt x="13" y="389"/>
                    <a:pt x="22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69" y="559"/>
                    <a:pt x="69" y="559"/>
                    <a:pt x="69" y="559"/>
                  </a:cubicBezTo>
                  <a:cubicBezTo>
                    <a:pt x="69" y="565"/>
                    <a:pt x="74" y="569"/>
                    <a:pt x="80" y="569"/>
                  </a:cubicBezTo>
                  <a:cubicBezTo>
                    <a:pt x="115" y="569"/>
                    <a:pt x="115" y="569"/>
                    <a:pt x="115" y="569"/>
                  </a:cubicBezTo>
                  <a:cubicBezTo>
                    <a:pt x="121" y="569"/>
                    <a:pt x="126" y="565"/>
                    <a:pt x="127" y="559"/>
                  </a:cubicBezTo>
                  <a:cubicBezTo>
                    <a:pt x="135" y="389"/>
                    <a:pt x="135" y="389"/>
                    <a:pt x="135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83" y="389"/>
                    <a:pt x="191" y="381"/>
                    <a:pt x="191" y="371"/>
                  </a:cubicBezTo>
                  <a:cubicBezTo>
                    <a:pt x="191" y="371"/>
                    <a:pt x="196" y="117"/>
                    <a:pt x="98" y="117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7566025" y="4348501"/>
              <a:ext cx="311150" cy="903288"/>
            </a:xfrm>
            <a:custGeom>
              <a:avLst/>
              <a:gdLst>
                <a:gd name="T0" fmla="*/ 98 w 196"/>
                <a:gd name="T1" fmla="*/ 92 h 569"/>
                <a:gd name="T2" fmla="*/ 144 w 196"/>
                <a:gd name="T3" fmla="*/ 46 h 569"/>
                <a:gd name="T4" fmla="*/ 98 w 196"/>
                <a:gd name="T5" fmla="*/ 0 h 569"/>
                <a:gd name="T6" fmla="*/ 52 w 196"/>
                <a:gd name="T7" fmla="*/ 46 h 569"/>
                <a:gd name="T8" fmla="*/ 98 w 196"/>
                <a:gd name="T9" fmla="*/ 92 h 569"/>
                <a:gd name="T10" fmla="*/ 98 w 196"/>
                <a:gd name="T11" fmla="*/ 117 h 569"/>
                <a:gd name="T12" fmla="*/ 5 w 196"/>
                <a:gd name="T13" fmla="*/ 371 h 569"/>
                <a:gd name="T14" fmla="*/ 23 w 196"/>
                <a:gd name="T15" fmla="*/ 389 h 569"/>
                <a:gd name="T16" fmla="*/ 61 w 196"/>
                <a:gd name="T17" fmla="*/ 389 h 569"/>
                <a:gd name="T18" fmla="*/ 69 w 196"/>
                <a:gd name="T19" fmla="*/ 559 h 569"/>
                <a:gd name="T20" fmla="*/ 80 w 196"/>
                <a:gd name="T21" fmla="*/ 569 h 569"/>
                <a:gd name="T22" fmla="*/ 116 w 196"/>
                <a:gd name="T23" fmla="*/ 569 h 569"/>
                <a:gd name="T24" fmla="*/ 127 w 196"/>
                <a:gd name="T25" fmla="*/ 559 h 569"/>
                <a:gd name="T26" fmla="*/ 135 w 196"/>
                <a:gd name="T27" fmla="*/ 389 h 569"/>
                <a:gd name="T28" fmla="*/ 173 w 196"/>
                <a:gd name="T29" fmla="*/ 389 h 569"/>
                <a:gd name="T30" fmla="*/ 191 w 196"/>
                <a:gd name="T31" fmla="*/ 371 h 569"/>
                <a:gd name="T32" fmla="*/ 98 w 196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569">
                  <a:moveTo>
                    <a:pt x="98" y="92"/>
                  </a:moveTo>
                  <a:cubicBezTo>
                    <a:pt x="124" y="92"/>
                    <a:pt x="144" y="72"/>
                    <a:pt x="144" y="46"/>
                  </a:cubicBezTo>
                  <a:cubicBezTo>
                    <a:pt x="144" y="21"/>
                    <a:pt x="124" y="0"/>
                    <a:pt x="98" y="0"/>
                  </a:cubicBezTo>
                  <a:cubicBezTo>
                    <a:pt x="73" y="0"/>
                    <a:pt x="52" y="21"/>
                    <a:pt x="52" y="46"/>
                  </a:cubicBezTo>
                  <a:cubicBezTo>
                    <a:pt x="52" y="72"/>
                    <a:pt x="73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5" y="371"/>
                    <a:pt x="5" y="371"/>
                  </a:cubicBezTo>
                  <a:cubicBezTo>
                    <a:pt x="5" y="381"/>
                    <a:pt x="13" y="389"/>
                    <a:pt x="23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69" y="559"/>
                    <a:pt x="69" y="559"/>
                    <a:pt x="69" y="559"/>
                  </a:cubicBezTo>
                  <a:cubicBezTo>
                    <a:pt x="70" y="565"/>
                    <a:pt x="75" y="569"/>
                    <a:pt x="80" y="569"/>
                  </a:cubicBezTo>
                  <a:cubicBezTo>
                    <a:pt x="116" y="569"/>
                    <a:pt x="116" y="569"/>
                    <a:pt x="116" y="569"/>
                  </a:cubicBezTo>
                  <a:cubicBezTo>
                    <a:pt x="122" y="569"/>
                    <a:pt x="127" y="565"/>
                    <a:pt x="127" y="559"/>
                  </a:cubicBezTo>
                  <a:cubicBezTo>
                    <a:pt x="135" y="389"/>
                    <a:pt x="135" y="389"/>
                    <a:pt x="135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83" y="389"/>
                    <a:pt x="191" y="381"/>
                    <a:pt x="191" y="371"/>
                  </a:cubicBezTo>
                  <a:cubicBezTo>
                    <a:pt x="191" y="371"/>
                    <a:pt x="196" y="117"/>
                    <a:pt x="98" y="117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7883525" y="4348501"/>
              <a:ext cx="311150" cy="903288"/>
            </a:xfrm>
            <a:custGeom>
              <a:avLst/>
              <a:gdLst>
                <a:gd name="T0" fmla="*/ 98 w 196"/>
                <a:gd name="T1" fmla="*/ 92 h 569"/>
                <a:gd name="T2" fmla="*/ 144 w 196"/>
                <a:gd name="T3" fmla="*/ 46 h 569"/>
                <a:gd name="T4" fmla="*/ 98 w 196"/>
                <a:gd name="T5" fmla="*/ 0 h 569"/>
                <a:gd name="T6" fmla="*/ 52 w 196"/>
                <a:gd name="T7" fmla="*/ 46 h 569"/>
                <a:gd name="T8" fmla="*/ 98 w 196"/>
                <a:gd name="T9" fmla="*/ 92 h 569"/>
                <a:gd name="T10" fmla="*/ 98 w 196"/>
                <a:gd name="T11" fmla="*/ 117 h 569"/>
                <a:gd name="T12" fmla="*/ 5 w 196"/>
                <a:gd name="T13" fmla="*/ 371 h 569"/>
                <a:gd name="T14" fmla="*/ 23 w 196"/>
                <a:gd name="T15" fmla="*/ 389 h 569"/>
                <a:gd name="T16" fmla="*/ 61 w 196"/>
                <a:gd name="T17" fmla="*/ 389 h 569"/>
                <a:gd name="T18" fmla="*/ 70 w 196"/>
                <a:gd name="T19" fmla="*/ 559 h 569"/>
                <a:gd name="T20" fmla="*/ 81 w 196"/>
                <a:gd name="T21" fmla="*/ 569 h 569"/>
                <a:gd name="T22" fmla="*/ 116 w 196"/>
                <a:gd name="T23" fmla="*/ 569 h 569"/>
                <a:gd name="T24" fmla="*/ 127 w 196"/>
                <a:gd name="T25" fmla="*/ 559 h 569"/>
                <a:gd name="T26" fmla="*/ 135 w 196"/>
                <a:gd name="T27" fmla="*/ 389 h 569"/>
                <a:gd name="T28" fmla="*/ 174 w 196"/>
                <a:gd name="T29" fmla="*/ 389 h 569"/>
                <a:gd name="T30" fmla="*/ 192 w 196"/>
                <a:gd name="T31" fmla="*/ 371 h 569"/>
                <a:gd name="T32" fmla="*/ 98 w 196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569">
                  <a:moveTo>
                    <a:pt x="98" y="92"/>
                  </a:moveTo>
                  <a:cubicBezTo>
                    <a:pt x="124" y="92"/>
                    <a:pt x="144" y="72"/>
                    <a:pt x="144" y="46"/>
                  </a:cubicBezTo>
                  <a:cubicBezTo>
                    <a:pt x="144" y="21"/>
                    <a:pt x="124" y="0"/>
                    <a:pt x="98" y="0"/>
                  </a:cubicBezTo>
                  <a:cubicBezTo>
                    <a:pt x="73" y="0"/>
                    <a:pt x="52" y="21"/>
                    <a:pt x="52" y="46"/>
                  </a:cubicBezTo>
                  <a:cubicBezTo>
                    <a:pt x="52" y="72"/>
                    <a:pt x="73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5" y="371"/>
                    <a:pt x="5" y="371"/>
                  </a:cubicBezTo>
                  <a:cubicBezTo>
                    <a:pt x="5" y="381"/>
                    <a:pt x="13" y="389"/>
                    <a:pt x="23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559"/>
                    <a:pt x="70" y="559"/>
                    <a:pt x="70" y="559"/>
                  </a:cubicBezTo>
                  <a:cubicBezTo>
                    <a:pt x="70" y="565"/>
                    <a:pt x="75" y="569"/>
                    <a:pt x="81" y="569"/>
                  </a:cubicBezTo>
                  <a:cubicBezTo>
                    <a:pt x="116" y="569"/>
                    <a:pt x="116" y="569"/>
                    <a:pt x="116" y="569"/>
                  </a:cubicBezTo>
                  <a:cubicBezTo>
                    <a:pt x="122" y="569"/>
                    <a:pt x="127" y="565"/>
                    <a:pt x="127" y="559"/>
                  </a:cubicBezTo>
                  <a:cubicBezTo>
                    <a:pt x="135" y="389"/>
                    <a:pt x="135" y="389"/>
                    <a:pt x="135" y="389"/>
                  </a:cubicBezTo>
                  <a:cubicBezTo>
                    <a:pt x="174" y="389"/>
                    <a:pt x="174" y="389"/>
                    <a:pt x="174" y="389"/>
                  </a:cubicBezTo>
                  <a:cubicBezTo>
                    <a:pt x="183" y="389"/>
                    <a:pt x="191" y="381"/>
                    <a:pt x="192" y="371"/>
                  </a:cubicBezTo>
                  <a:cubicBezTo>
                    <a:pt x="192" y="371"/>
                    <a:pt x="196" y="117"/>
                    <a:pt x="98" y="117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8202613" y="4348501"/>
              <a:ext cx="309563" cy="903288"/>
            </a:xfrm>
            <a:custGeom>
              <a:avLst/>
              <a:gdLst>
                <a:gd name="T0" fmla="*/ 98 w 195"/>
                <a:gd name="T1" fmla="*/ 92 h 569"/>
                <a:gd name="T2" fmla="*/ 144 w 195"/>
                <a:gd name="T3" fmla="*/ 46 h 569"/>
                <a:gd name="T4" fmla="*/ 98 w 195"/>
                <a:gd name="T5" fmla="*/ 0 h 569"/>
                <a:gd name="T6" fmla="*/ 51 w 195"/>
                <a:gd name="T7" fmla="*/ 46 h 569"/>
                <a:gd name="T8" fmla="*/ 98 w 195"/>
                <a:gd name="T9" fmla="*/ 92 h 569"/>
                <a:gd name="T10" fmla="*/ 98 w 195"/>
                <a:gd name="T11" fmla="*/ 117 h 569"/>
                <a:gd name="T12" fmla="*/ 4 w 195"/>
                <a:gd name="T13" fmla="*/ 371 h 569"/>
                <a:gd name="T14" fmla="*/ 22 w 195"/>
                <a:gd name="T15" fmla="*/ 389 h 569"/>
                <a:gd name="T16" fmla="*/ 61 w 195"/>
                <a:gd name="T17" fmla="*/ 389 h 569"/>
                <a:gd name="T18" fmla="*/ 69 w 195"/>
                <a:gd name="T19" fmla="*/ 559 h 569"/>
                <a:gd name="T20" fmla="*/ 80 w 195"/>
                <a:gd name="T21" fmla="*/ 569 h 569"/>
                <a:gd name="T22" fmla="*/ 115 w 195"/>
                <a:gd name="T23" fmla="*/ 569 h 569"/>
                <a:gd name="T24" fmla="*/ 126 w 195"/>
                <a:gd name="T25" fmla="*/ 559 h 569"/>
                <a:gd name="T26" fmla="*/ 134 w 195"/>
                <a:gd name="T27" fmla="*/ 389 h 569"/>
                <a:gd name="T28" fmla="*/ 173 w 195"/>
                <a:gd name="T29" fmla="*/ 389 h 569"/>
                <a:gd name="T30" fmla="*/ 191 w 195"/>
                <a:gd name="T31" fmla="*/ 371 h 569"/>
                <a:gd name="T32" fmla="*/ 98 w 195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569">
                  <a:moveTo>
                    <a:pt x="98" y="92"/>
                  </a:moveTo>
                  <a:cubicBezTo>
                    <a:pt x="123" y="92"/>
                    <a:pt x="144" y="72"/>
                    <a:pt x="144" y="46"/>
                  </a:cubicBezTo>
                  <a:cubicBezTo>
                    <a:pt x="144" y="21"/>
                    <a:pt x="123" y="0"/>
                    <a:pt x="98" y="0"/>
                  </a:cubicBezTo>
                  <a:cubicBezTo>
                    <a:pt x="72" y="0"/>
                    <a:pt x="51" y="21"/>
                    <a:pt x="51" y="46"/>
                  </a:cubicBezTo>
                  <a:cubicBezTo>
                    <a:pt x="51" y="72"/>
                    <a:pt x="72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4" y="371"/>
                    <a:pt x="4" y="371"/>
                  </a:cubicBezTo>
                  <a:cubicBezTo>
                    <a:pt x="4" y="381"/>
                    <a:pt x="12" y="389"/>
                    <a:pt x="22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69" y="559"/>
                    <a:pt x="69" y="559"/>
                    <a:pt x="69" y="559"/>
                  </a:cubicBezTo>
                  <a:cubicBezTo>
                    <a:pt x="69" y="565"/>
                    <a:pt x="74" y="569"/>
                    <a:pt x="80" y="569"/>
                  </a:cubicBezTo>
                  <a:cubicBezTo>
                    <a:pt x="115" y="569"/>
                    <a:pt x="115" y="569"/>
                    <a:pt x="115" y="569"/>
                  </a:cubicBezTo>
                  <a:cubicBezTo>
                    <a:pt x="121" y="569"/>
                    <a:pt x="126" y="565"/>
                    <a:pt x="126" y="559"/>
                  </a:cubicBezTo>
                  <a:cubicBezTo>
                    <a:pt x="134" y="389"/>
                    <a:pt x="134" y="389"/>
                    <a:pt x="134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83" y="389"/>
                    <a:pt x="191" y="381"/>
                    <a:pt x="191" y="371"/>
                  </a:cubicBezTo>
                  <a:cubicBezTo>
                    <a:pt x="191" y="371"/>
                    <a:pt x="195" y="117"/>
                    <a:pt x="98" y="117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8520113" y="4348501"/>
              <a:ext cx="310356" cy="903288"/>
            </a:xfrm>
            <a:custGeom>
              <a:avLst/>
              <a:gdLst>
                <a:gd name="T0" fmla="*/ 98 w 196"/>
                <a:gd name="T1" fmla="*/ 92 h 569"/>
                <a:gd name="T2" fmla="*/ 144 w 196"/>
                <a:gd name="T3" fmla="*/ 46 h 569"/>
                <a:gd name="T4" fmla="*/ 98 w 196"/>
                <a:gd name="T5" fmla="*/ 0 h 569"/>
                <a:gd name="T6" fmla="*/ 52 w 196"/>
                <a:gd name="T7" fmla="*/ 46 h 569"/>
                <a:gd name="T8" fmla="*/ 98 w 196"/>
                <a:gd name="T9" fmla="*/ 92 h 569"/>
                <a:gd name="T10" fmla="*/ 98 w 196"/>
                <a:gd name="T11" fmla="*/ 117 h 569"/>
                <a:gd name="T12" fmla="*/ 4 w 196"/>
                <a:gd name="T13" fmla="*/ 371 h 569"/>
                <a:gd name="T14" fmla="*/ 22 w 196"/>
                <a:gd name="T15" fmla="*/ 389 h 569"/>
                <a:gd name="T16" fmla="*/ 61 w 196"/>
                <a:gd name="T17" fmla="*/ 389 h 569"/>
                <a:gd name="T18" fmla="*/ 69 w 196"/>
                <a:gd name="T19" fmla="*/ 559 h 569"/>
                <a:gd name="T20" fmla="*/ 80 w 196"/>
                <a:gd name="T21" fmla="*/ 569 h 569"/>
                <a:gd name="T22" fmla="*/ 115 w 196"/>
                <a:gd name="T23" fmla="*/ 569 h 569"/>
                <a:gd name="T24" fmla="*/ 126 w 196"/>
                <a:gd name="T25" fmla="*/ 559 h 569"/>
                <a:gd name="T26" fmla="*/ 135 w 196"/>
                <a:gd name="T27" fmla="*/ 389 h 569"/>
                <a:gd name="T28" fmla="*/ 173 w 196"/>
                <a:gd name="T29" fmla="*/ 389 h 569"/>
                <a:gd name="T30" fmla="*/ 191 w 196"/>
                <a:gd name="T31" fmla="*/ 371 h 569"/>
                <a:gd name="T32" fmla="*/ 98 w 196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569">
                  <a:moveTo>
                    <a:pt x="98" y="92"/>
                  </a:moveTo>
                  <a:cubicBezTo>
                    <a:pt x="123" y="92"/>
                    <a:pt x="144" y="72"/>
                    <a:pt x="144" y="46"/>
                  </a:cubicBezTo>
                  <a:cubicBezTo>
                    <a:pt x="144" y="21"/>
                    <a:pt x="123" y="0"/>
                    <a:pt x="98" y="0"/>
                  </a:cubicBezTo>
                  <a:cubicBezTo>
                    <a:pt x="72" y="0"/>
                    <a:pt x="52" y="21"/>
                    <a:pt x="52" y="46"/>
                  </a:cubicBezTo>
                  <a:cubicBezTo>
                    <a:pt x="52" y="72"/>
                    <a:pt x="72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4" y="371"/>
                    <a:pt x="4" y="371"/>
                  </a:cubicBezTo>
                  <a:cubicBezTo>
                    <a:pt x="5" y="381"/>
                    <a:pt x="13" y="389"/>
                    <a:pt x="22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69" y="559"/>
                    <a:pt x="69" y="559"/>
                    <a:pt x="69" y="559"/>
                  </a:cubicBezTo>
                  <a:cubicBezTo>
                    <a:pt x="69" y="565"/>
                    <a:pt x="74" y="569"/>
                    <a:pt x="80" y="569"/>
                  </a:cubicBezTo>
                  <a:cubicBezTo>
                    <a:pt x="115" y="569"/>
                    <a:pt x="115" y="569"/>
                    <a:pt x="115" y="569"/>
                  </a:cubicBezTo>
                  <a:cubicBezTo>
                    <a:pt x="121" y="569"/>
                    <a:pt x="126" y="565"/>
                    <a:pt x="126" y="559"/>
                  </a:cubicBezTo>
                  <a:cubicBezTo>
                    <a:pt x="135" y="389"/>
                    <a:pt x="135" y="389"/>
                    <a:pt x="135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83" y="389"/>
                    <a:pt x="191" y="381"/>
                    <a:pt x="191" y="371"/>
                  </a:cubicBezTo>
                  <a:cubicBezTo>
                    <a:pt x="191" y="371"/>
                    <a:pt x="196" y="117"/>
                    <a:pt x="98" y="117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8836819" y="4348501"/>
              <a:ext cx="311150" cy="903288"/>
            </a:xfrm>
            <a:custGeom>
              <a:avLst/>
              <a:gdLst>
                <a:gd name="T0" fmla="*/ 98 w 196"/>
                <a:gd name="T1" fmla="*/ 92 h 569"/>
                <a:gd name="T2" fmla="*/ 144 w 196"/>
                <a:gd name="T3" fmla="*/ 46 h 569"/>
                <a:gd name="T4" fmla="*/ 98 w 196"/>
                <a:gd name="T5" fmla="*/ 0 h 569"/>
                <a:gd name="T6" fmla="*/ 52 w 196"/>
                <a:gd name="T7" fmla="*/ 46 h 569"/>
                <a:gd name="T8" fmla="*/ 98 w 196"/>
                <a:gd name="T9" fmla="*/ 92 h 569"/>
                <a:gd name="T10" fmla="*/ 98 w 196"/>
                <a:gd name="T11" fmla="*/ 117 h 569"/>
                <a:gd name="T12" fmla="*/ 5 w 196"/>
                <a:gd name="T13" fmla="*/ 371 h 569"/>
                <a:gd name="T14" fmla="*/ 23 w 196"/>
                <a:gd name="T15" fmla="*/ 389 h 569"/>
                <a:gd name="T16" fmla="*/ 61 w 196"/>
                <a:gd name="T17" fmla="*/ 389 h 569"/>
                <a:gd name="T18" fmla="*/ 69 w 196"/>
                <a:gd name="T19" fmla="*/ 559 h 569"/>
                <a:gd name="T20" fmla="*/ 80 w 196"/>
                <a:gd name="T21" fmla="*/ 569 h 569"/>
                <a:gd name="T22" fmla="*/ 116 w 196"/>
                <a:gd name="T23" fmla="*/ 569 h 569"/>
                <a:gd name="T24" fmla="*/ 127 w 196"/>
                <a:gd name="T25" fmla="*/ 559 h 569"/>
                <a:gd name="T26" fmla="*/ 135 w 196"/>
                <a:gd name="T27" fmla="*/ 389 h 569"/>
                <a:gd name="T28" fmla="*/ 173 w 196"/>
                <a:gd name="T29" fmla="*/ 389 h 569"/>
                <a:gd name="T30" fmla="*/ 191 w 196"/>
                <a:gd name="T31" fmla="*/ 371 h 569"/>
                <a:gd name="T32" fmla="*/ 98 w 196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569">
                  <a:moveTo>
                    <a:pt x="98" y="92"/>
                  </a:moveTo>
                  <a:cubicBezTo>
                    <a:pt x="123" y="92"/>
                    <a:pt x="144" y="72"/>
                    <a:pt x="144" y="46"/>
                  </a:cubicBezTo>
                  <a:cubicBezTo>
                    <a:pt x="144" y="21"/>
                    <a:pt x="123" y="0"/>
                    <a:pt x="98" y="0"/>
                  </a:cubicBezTo>
                  <a:cubicBezTo>
                    <a:pt x="72" y="0"/>
                    <a:pt x="52" y="21"/>
                    <a:pt x="52" y="46"/>
                  </a:cubicBezTo>
                  <a:cubicBezTo>
                    <a:pt x="52" y="72"/>
                    <a:pt x="72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5" y="371"/>
                    <a:pt x="5" y="371"/>
                  </a:cubicBezTo>
                  <a:cubicBezTo>
                    <a:pt x="5" y="381"/>
                    <a:pt x="13" y="389"/>
                    <a:pt x="23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69" y="559"/>
                    <a:pt x="69" y="559"/>
                    <a:pt x="69" y="559"/>
                  </a:cubicBezTo>
                  <a:cubicBezTo>
                    <a:pt x="69" y="565"/>
                    <a:pt x="74" y="569"/>
                    <a:pt x="80" y="569"/>
                  </a:cubicBezTo>
                  <a:cubicBezTo>
                    <a:pt x="116" y="569"/>
                    <a:pt x="116" y="569"/>
                    <a:pt x="116" y="569"/>
                  </a:cubicBezTo>
                  <a:cubicBezTo>
                    <a:pt x="121" y="569"/>
                    <a:pt x="126" y="565"/>
                    <a:pt x="127" y="559"/>
                  </a:cubicBezTo>
                  <a:cubicBezTo>
                    <a:pt x="135" y="389"/>
                    <a:pt x="135" y="389"/>
                    <a:pt x="135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83" y="389"/>
                    <a:pt x="191" y="381"/>
                    <a:pt x="191" y="371"/>
                  </a:cubicBezTo>
                  <a:cubicBezTo>
                    <a:pt x="191" y="371"/>
                    <a:pt x="196" y="117"/>
                    <a:pt x="98" y="1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9154319" y="4348501"/>
              <a:ext cx="311150" cy="903288"/>
            </a:xfrm>
            <a:custGeom>
              <a:avLst/>
              <a:gdLst>
                <a:gd name="T0" fmla="*/ 98 w 196"/>
                <a:gd name="T1" fmla="*/ 92 h 569"/>
                <a:gd name="T2" fmla="*/ 144 w 196"/>
                <a:gd name="T3" fmla="*/ 46 h 569"/>
                <a:gd name="T4" fmla="*/ 98 w 196"/>
                <a:gd name="T5" fmla="*/ 0 h 569"/>
                <a:gd name="T6" fmla="*/ 52 w 196"/>
                <a:gd name="T7" fmla="*/ 46 h 569"/>
                <a:gd name="T8" fmla="*/ 98 w 196"/>
                <a:gd name="T9" fmla="*/ 92 h 569"/>
                <a:gd name="T10" fmla="*/ 98 w 196"/>
                <a:gd name="T11" fmla="*/ 117 h 569"/>
                <a:gd name="T12" fmla="*/ 5 w 196"/>
                <a:gd name="T13" fmla="*/ 371 h 569"/>
                <a:gd name="T14" fmla="*/ 23 w 196"/>
                <a:gd name="T15" fmla="*/ 389 h 569"/>
                <a:gd name="T16" fmla="*/ 61 w 196"/>
                <a:gd name="T17" fmla="*/ 389 h 569"/>
                <a:gd name="T18" fmla="*/ 69 w 196"/>
                <a:gd name="T19" fmla="*/ 559 h 569"/>
                <a:gd name="T20" fmla="*/ 81 w 196"/>
                <a:gd name="T21" fmla="*/ 569 h 569"/>
                <a:gd name="T22" fmla="*/ 116 w 196"/>
                <a:gd name="T23" fmla="*/ 569 h 569"/>
                <a:gd name="T24" fmla="*/ 127 w 196"/>
                <a:gd name="T25" fmla="*/ 559 h 569"/>
                <a:gd name="T26" fmla="*/ 135 w 196"/>
                <a:gd name="T27" fmla="*/ 389 h 569"/>
                <a:gd name="T28" fmla="*/ 174 w 196"/>
                <a:gd name="T29" fmla="*/ 389 h 569"/>
                <a:gd name="T30" fmla="*/ 192 w 196"/>
                <a:gd name="T31" fmla="*/ 371 h 569"/>
                <a:gd name="T32" fmla="*/ 98 w 196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569">
                  <a:moveTo>
                    <a:pt x="98" y="92"/>
                  </a:moveTo>
                  <a:cubicBezTo>
                    <a:pt x="124" y="92"/>
                    <a:pt x="144" y="72"/>
                    <a:pt x="144" y="46"/>
                  </a:cubicBezTo>
                  <a:cubicBezTo>
                    <a:pt x="144" y="21"/>
                    <a:pt x="124" y="0"/>
                    <a:pt x="98" y="0"/>
                  </a:cubicBezTo>
                  <a:cubicBezTo>
                    <a:pt x="73" y="0"/>
                    <a:pt x="52" y="21"/>
                    <a:pt x="52" y="46"/>
                  </a:cubicBezTo>
                  <a:cubicBezTo>
                    <a:pt x="52" y="72"/>
                    <a:pt x="73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5" y="371"/>
                    <a:pt x="5" y="371"/>
                  </a:cubicBezTo>
                  <a:cubicBezTo>
                    <a:pt x="5" y="381"/>
                    <a:pt x="13" y="389"/>
                    <a:pt x="23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69" y="559"/>
                    <a:pt x="69" y="559"/>
                    <a:pt x="69" y="559"/>
                  </a:cubicBezTo>
                  <a:cubicBezTo>
                    <a:pt x="70" y="565"/>
                    <a:pt x="75" y="569"/>
                    <a:pt x="81" y="569"/>
                  </a:cubicBezTo>
                  <a:cubicBezTo>
                    <a:pt x="116" y="569"/>
                    <a:pt x="116" y="569"/>
                    <a:pt x="116" y="569"/>
                  </a:cubicBezTo>
                  <a:cubicBezTo>
                    <a:pt x="122" y="569"/>
                    <a:pt x="127" y="565"/>
                    <a:pt x="127" y="559"/>
                  </a:cubicBezTo>
                  <a:cubicBezTo>
                    <a:pt x="135" y="389"/>
                    <a:pt x="135" y="389"/>
                    <a:pt x="135" y="389"/>
                  </a:cubicBezTo>
                  <a:cubicBezTo>
                    <a:pt x="174" y="389"/>
                    <a:pt x="174" y="389"/>
                    <a:pt x="174" y="389"/>
                  </a:cubicBezTo>
                  <a:cubicBezTo>
                    <a:pt x="183" y="389"/>
                    <a:pt x="191" y="381"/>
                    <a:pt x="192" y="371"/>
                  </a:cubicBezTo>
                  <a:cubicBezTo>
                    <a:pt x="192" y="371"/>
                    <a:pt x="196" y="117"/>
                    <a:pt x="98" y="1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9471819" y="4348501"/>
              <a:ext cx="311150" cy="903288"/>
            </a:xfrm>
            <a:custGeom>
              <a:avLst/>
              <a:gdLst>
                <a:gd name="T0" fmla="*/ 98 w 196"/>
                <a:gd name="T1" fmla="*/ 92 h 569"/>
                <a:gd name="T2" fmla="*/ 144 w 196"/>
                <a:gd name="T3" fmla="*/ 46 h 569"/>
                <a:gd name="T4" fmla="*/ 98 w 196"/>
                <a:gd name="T5" fmla="*/ 0 h 569"/>
                <a:gd name="T6" fmla="*/ 52 w 196"/>
                <a:gd name="T7" fmla="*/ 46 h 569"/>
                <a:gd name="T8" fmla="*/ 98 w 196"/>
                <a:gd name="T9" fmla="*/ 92 h 569"/>
                <a:gd name="T10" fmla="*/ 98 w 196"/>
                <a:gd name="T11" fmla="*/ 117 h 569"/>
                <a:gd name="T12" fmla="*/ 5 w 196"/>
                <a:gd name="T13" fmla="*/ 371 h 569"/>
                <a:gd name="T14" fmla="*/ 23 w 196"/>
                <a:gd name="T15" fmla="*/ 389 h 569"/>
                <a:gd name="T16" fmla="*/ 62 w 196"/>
                <a:gd name="T17" fmla="*/ 389 h 569"/>
                <a:gd name="T18" fmla="*/ 70 w 196"/>
                <a:gd name="T19" fmla="*/ 559 h 569"/>
                <a:gd name="T20" fmla="*/ 81 w 196"/>
                <a:gd name="T21" fmla="*/ 569 h 569"/>
                <a:gd name="T22" fmla="*/ 116 w 196"/>
                <a:gd name="T23" fmla="*/ 569 h 569"/>
                <a:gd name="T24" fmla="*/ 127 w 196"/>
                <a:gd name="T25" fmla="*/ 559 h 569"/>
                <a:gd name="T26" fmla="*/ 135 w 196"/>
                <a:gd name="T27" fmla="*/ 389 h 569"/>
                <a:gd name="T28" fmla="*/ 174 w 196"/>
                <a:gd name="T29" fmla="*/ 389 h 569"/>
                <a:gd name="T30" fmla="*/ 192 w 196"/>
                <a:gd name="T31" fmla="*/ 371 h 569"/>
                <a:gd name="T32" fmla="*/ 98 w 196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569">
                  <a:moveTo>
                    <a:pt x="98" y="92"/>
                  </a:moveTo>
                  <a:cubicBezTo>
                    <a:pt x="124" y="92"/>
                    <a:pt x="144" y="72"/>
                    <a:pt x="144" y="46"/>
                  </a:cubicBezTo>
                  <a:cubicBezTo>
                    <a:pt x="144" y="21"/>
                    <a:pt x="124" y="0"/>
                    <a:pt x="98" y="0"/>
                  </a:cubicBezTo>
                  <a:cubicBezTo>
                    <a:pt x="73" y="0"/>
                    <a:pt x="52" y="21"/>
                    <a:pt x="52" y="46"/>
                  </a:cubicBezTo>
                  <a:cubicBezTo>
                    <a:pt x="52" y="72"/>
                    <a:pt x="73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5" y="371"/>
                    <a:pt x="5" y="371"/>
                  </a:cubicBezTo>
                  <a:cubicBezTo>
                    <a:pt x="5" y="381"/>
                    <a:pt x="13" y="389"/>
                    <a:pt x="23" y="389"/>
                  </a:cubicBezTo>
                  <a:cubicBezTo>
                    <a:pt x="62" y="389"/>
                    <a:pt x="62" y="389"/>
                    <a:pt x="62" y="389"/>
                  </a:cubicBezTo>
                  <a:cubicBezTo>
                    <a:pt x="70" y="559"/>
                    <a:pt x="70" y="559"/>
                    <a:pt x="70" y="559"/>
                  </a:cubicBezTo>
                  <a:cubicBezTo>
                    <a:pt x="70" y="565"/>
                    <a:pt x="75" y="569"/>
                    <a:pt x="81" y="569"/>
                  </a:cubicBezTo>
                  <a:cubicBezTo>
                    <a:pt x="116" y="569"/>
                    <a:pt x="116" y="569"/>
                    <a:pt x="116" y="569"/>
                  </a:cubicBezTo>
                  <a:cubicBezTo>
                    <a:pt x="122" y="569"/>
                    <a:pt x="127" y="565"/>
                    <a:pt x="127" y="559"/>
                  </a:cubicBezTo>
                  <a:cubicBezTo>
                    <a:pt x="135" y="389"/>
                    <a:pt x="135" y="389"/>
                    <a:pt x="135" y="389"/>
                  </a:cubicBezTo>
                  <a:cubicBezTo>
                    <a:pt x="174" y="389"/>
                    <a:pt x="174" y="389"/>
                    <a:pt x="174" y="389"/>
                  </a:cubicBezTo>
                  <a:cubicBezTo>
                    <a:pt x="184" y="389"/>
                    <a:pt x="192" y="381"/>
                    <a:pt x="192" y="371"/>
                  </a:cubicBezTo>
                  <a:cubicBezTo>
                    <a:pt x="192" y="371"/>
                    <a:pt x="196" y="117"/>
                    <a:pt x="98" y="1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9790907" y="4348501"/>
              <a:ext cx="311150" cy="903288"/>
            </a:xfrm>
            <a:custGeom>
              <a:avLst/>
              <a:gdLst>
                <a:gd name="T0" fmla="*/ 98 w 196"/>
                <a:gd name="T1" fmla="*/ 92 h 569"/>
                <a:gd name="T2" fmla="*/ 144 w 196"/>
                <a:gd name="T3" fmla="*/ 46 h 569"/>
                <a:gd name="T4" fmla="*/ 98 w 196"/>
                <a:gd name="T5" fmla="*/ 0 h 569"/>
                <a:gd name="T6" fmla="*/ 52 w 196"/>
                <a:gd name="T7" fmla="*/ 46 h 569"/>
                <a:gd name="T8" fmla="*/ 98 w 196"/>
                <a:gd name="T9" fmla="*/ 92 h 569"/>
                <a:gd name="T10" fmla="*/ 98 w 196"/>
                <a:gd name="T11" fmla="*/ 117 h 569"/>
                <a:gd name="T12" fmla="*/ 4 w 196"/>
                <a:gd name="T13" fmla="*/ 371 h 569"/>
                <a:gd name="T14" fmla="*/ 22 w 196"/>
                <a:gd name="T15" fmla="*/ 389 h 569"/>
                <a:gd name="T16" fmla="*/ 61 w 196"/>
                <a:gd name="T17" fmla="*/ 389 h 569"/>
                <a:gd name="T18" fmla="*/ 69 w 196"/>
                <a:gd name="T19" fmla="*/ 559 h 569"/>
                <a:gd name="T20" fmla="*/ 80 w 196"/>
                <a:gd name="T21" fmla="*/ 569 h 569"/>
                <a:gd name="T22" fmla="*/ 115 w 196"/>
                <a:gd name="T23" fmla="*/ 569 h 569"/>
                <a:gd name="T24" fmla="*/ 126 w 196"/>
                <a:gd name="T25" fmla="*/ 559 h 569"/>
                <a:gd name="T26" fmla="*/ 134 w 196"/>
                <a:gd name="T27" fmla="*/ 389 h 569"/>
                <a:gd name="T28" fmla="*/ 173 w 196"/>
                <a:gd name="T29" fmla="*/ 389 h 569"/>
                <a:gd name="T30" fmla="*/ 191 w 196"/>
                <a:gd name="T31" fmla="*/ 371 h 569"/>
                <a:gd name="T32" fmla="*/ 98 w 196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569">
                  <a:moveTo>
                    <a:pt x="98" y="92"/>
                  </a:moveTo>
                  <a:cubicBezTo>
                    <a:pt x="123" y="92"/>
                    <a:pt x="144" y="72"/>
                    <a:pt x="144" y="46"/>
                  </a:cubicBezTo>
                  <a:cubicBezTo>
                    <a:pt x="144" y="21"/>
                    <a:pt x="123" y="0"/>
                    <a:pt x="98" y="0"/>
                  </a:cubicBezTo>
                  <a:cubicBezTo>
                    <a:pt x="72" y="0"/>
                    <a:pt x="52" y="21"/>
                    <a:pt x="52" y="46"/>
                  </a:cubicBezTo>
                  <a:cubicBezTo>
                    <a:pt x="52" y="72"/>
                    <a:pt x="72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4" y="371"/>
                    <a:pt x="4" y="371"/>
                  </a:cubicBezTo>
                  <a:cubicBezTo>
                    <a:pt x="4" y="381"/>
                    <a:pt x="12" y="389"/>
                    <a:pt x="22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69" y="559"/>
                    <a:pt x="69" y="559"/>
                    <a:pt x="69" y="559"/>
                  </a:cubicBezTo>
                  <a:cubicBezTo>
                    <a:pt x="69" y="565"/>
                    <a:pt x="74" y="569"/>
                    <a:pt x="80" y="569"/>
                  </a:cubicBezTo>
                  <a:cubicBezTo>
                    <a:pt x="115" y="569"/>
                    <a:pt x="115" y="569"/>
                    <a:pt x="115" y="569"/>
                  </a:cubicBezTo>
                  <a:cubicBezTo>
                    <a:pt x="121" y="569"/>
                    <a:pt x="126" y="565"/>
                    <a:pt x="126" y="559"/>
                  </a:cubicBezTo>
                  <a:cubicBezTo>
                    <a:pt x="134" y="389"/>
                    <a:pt x="134" y="389"/>
                    <a:pt x="134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83" y="389"/>
                    <a:pt x="191" y="381"/>
                    <a:pt x="191" y="371"/>
                  </a:cubicBezTo>
                  <a:cubicBezTo>
                    <a:pt x="191" y="371"/>
                    <a:pt x="196" y="117"/>
                    <a:pt x="98" y="1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10108407" y="4348501"/>
              <a:ext cx="311150" cy="903288"/>
            </a:xfrm>
            <a:custGeom>
              <a:avLst/>
              <a:gdLst>
                <a:gd name="T0" fmla="*/ 98 w 196"/>
                <a:gd name="T1" fmla="*/ 92 h 569"/>
                <a:gd name="T2" fmla="*/ 144 w 196"/>
                <a:gd name="T3" fmla="*/ 46 h 569"/>
                <a:gd name="T4" fmla="*/ 98 w 196"/>
                <a:gd name="T5" fmla="*/ 0 h 569"/>
                <a:gd name="T6" fmla="*/ 52 w 196"/>
                <a:gd name="T7" fmla="*/ 46 h 569"/>
                <a:gd name="T8" fmla="*/ 98 w 196"/>
                <a:gd name="T9" fmla="*/ 92 h 569"/>
                <a:gd name="T10" fmla="*/ 98 w 196"/>
                <a:gd name="T11" fmla="*/ 117 h 569"/>
                <a:gd name="T12" fmla="*/ 4 w 196"/>
                <a:gd name="T13" fmla="*/ 371 h 569"/>
                <a:gd name="T14" fmla="*/ 22 w 196"/>
                <a:gd name="T15" fmla="*/ 389 h 569"/>
                <a:gd name="T16" fmla="*/ 61 w 196"/>
                <a:gd name="T17" fmla="*/ 389 h 569"/>
                <a:gd name="T18" fmla="*/ 69 w 196"/>
                <a:gd name="T19" fmla="*/ 559 h 569"/>
                <a:gd name="T20" fmla="*/ 80 w 196"/>
                <a:gd name="T21" fmla="*/ 569 h 569"/>
                <a:gd name="T22" fmla="*/ 115 w 196"/>
                <a:gd name="T23" fmla="*/ 569 h 569"/>
                <a:gd name="T24" fmla="*/ 127 w 196"/>
                <a:gd name="T25" fmla="*/ 559 h 569"/>
                <a:gd name="T26" fmla="*/ 135 w 196"/>
                <a:gd name="T27" fmla="*/ 389 h 569"/>
                <a:gd name="T28" fmla="*/ 173 w 196"/>
                <a:gd name="T29" fmla="*/ 389 h 569"/>
                <a:gd name="T30" fmla="*/ 191 w 196"/>
                <a:gd name="T31" fmla="*/ 371 h 569"/>
                <a:gd name="T32" fmla="*/ 98 w 196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569">
                  <a:moveTo>
                    <a:pt x="98" y="92"/>
                  </a:moveTo>
                  <a:cubicBezTo>
                    <a:pt x="123" y="92"/>
                    <a:pt x="144" y="72"/>
                    <a:pt x="144" y="46"/>
                  </a:cubicBezTo>
                  <a:cubicBezTo>
                    <a:pt x="144" y="21"/>
                    <a:pt x="123" y="0"/>
                    <a:pt x="98" y="0"/>
                  </a:cubicBezTo>
                  <a:cubicBezTo>
                    <a:pt x="72" y="0"/>
                    <a:pt x="52" y="21"/>
                    <a:pt x="52" y="46"/>
                  </a:cubicBezTo>
                  <a:cubicBezTo>
                    <a:pt x="52" y="72"/>
                    <a:pt x="72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4" y="371"/>
                    <a:pt x="4" y="371"/>
                  </a:cubicBezTo>
                  <a:cubicBezTo>
                    <a:pt x="5" y="381"/>
                    <a:pt x="13" y="389"/>
                    <a:pt x="22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69" y="559"/>
                    <a:pt x="69" y="559"/>
                    <a:pt x="69" y="559"/>
                  </a:cubicBezTo>
                  <a:cubicBezTo>
                    <a:pt x="69" y="565"/>
                    <a:pt x="74" y="569"/>
                    <a:pt x="80" y="569"/>
                  </a:cubicBezTo>
                  <a:cubicBezTo>
                    <a:pt x="115" y="569"/>
                    <a:pt x="115" y="569"/>
                    <a:pt x="115" y="569"/>
                  </a:cubicBezTo>
                  <a:cubicBezTo>
                    <a:pt x="121" y="569"/>
                    <a:pt x="126" y="565"/>
                    <a:pt x="127" y="559"/>
                  </a:cubicBezTo>
                  <a:cubicBezTo>
                    <a:pt x="135" y="389"/>
                    <a:pt x="135" y="389"/>
                    <a:pt x="135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83" y="389"/>
                    <a:pt x="191" y="381"/>
                    <a:pt x="191" y="371"/>
                  </a:cubicBezTo>
                  <a:cubicBezTo>
                    <a:pt x="191" y="371"/>
                    <a:pt x="196" y="117"/>
                    <a:pt x="98" y="1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10425907" y="4348501"/>
              <a:ext cx="311150" cy="903288"/>
            </a:xfrm>
            <a:custGeom>
              <a:avLst/>
              <a:gdLst>
                <a:gd name="T0" fmla="*/ 98 w 196"/>
                <a:gd name="T1" fmla="*/ 92 h 569"/>
                <a:gd name="T2" fmla="*/ 144 w 196"/>
                <a:gd name="T3" fmla="*/ 46 h 569"/>
                <a:gd name="T4" fmla="*/ 98 w 196"/>
                <a:gd name="T5" fmla="*/ 0 h 569"/>
                <a:gd name="T6" fmla="*/ 52 w 196"/>
                <a:gd name="T7" fmla="*/ 46 h 569"/>
                <a:gd name="T8" fmla="*/ 98 w 196"/>
                <a:gd name="T9" fmla="*/ 92 h 569"/>
                <a:gd name="T10" fmla="*/ 98 w 196"/>
                <a:gd name="T11" fmla="*/ 117 h 569"/>
                <a:gd name="T12" fmla="*/ 5 w 196"/>
                <a:gd name="T13" fmla="*/ 371 h 569"/>
                <a:gd name="T14" fmla="*/ 23 w 196"/>
                <a:gd name="T15" fmla="*/ 389 h 569"/>
                <a:gd name="T16" fmla="*/ 61 w 196"/>
                <a:gd name="T17" fmla="*/ 389 h 569"/>
                <a:gd name="T18" fmla="*/ 69 w 196"/>
                <a:gd name="T19" fmla="*/ 559 h 569"/>
                <a:gd name="T20" fmla="*/ 80 w 196"/>
                <a:gd name="T21" fmla="*/ 569 h 569"/>
                <a:gd name="T22" fmla="*/ 116 w 196"/>
                <a:gd name="T23" fmla="*/ 569 h 569"/>
                <a:gd name="T24" fmla="*/ 127 w 196"/>
                <a:gd name="T25" fmla="*/ 559 h 569"/>
                <a:gd name="T26" fmla="*/ 135 w 196"/>
                <a:gd name="T27" fmla="*/ 389 h 569"/>
                <a:gd name="T28" fmla="*/ 173 w 196"/>
                <a:gd name="T29" fmla="*/ 389 h 569"/>
                <a:gd name="T30" fmla="*/ 191 w 196"/>
                <a:gd name="T31" fmla="*/ 371 h 569"/>
                <a:gd name="T32" fmla="*/ 98 w 196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569">
                  <a:moveTo>
                    <a:pt x="98" y="92"/>
                  </a:moveTo>
                  <a:cubicBezTo>
                    <a:pt x="123" y="92"/>
                    <a:pt x="144" y="72"/>
                    <a:pt x="144" y="46"/>
                  </a:cubicBezTo>
                  <a:cubicBezTo>
                    <a:pt x="144" y="21"/>
                    <a:pt x="123" y="0"/>
                    <a:pt x="98" y="0"/>
                  </a:cubicBezTo>
                  <a:cubicBezTo>
                    <a:pt x="73" y="0"/>
                    <a:pt x="52" y="21"/>
                    <a:pt x="52" y="46"/>
                  </a:cubicBezTo>
                  <a:cubicBezTo>
                    <a:pt x="52" y="72"/>
                    <a:pt x="73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5" y="371"/>
                    <a:pt x="5" y="371"/>
                  </a:cubicBezTo>
                  <a:cubicBezTo>
                    <a:pt x="5" y="381"/>
                    <a:pt x="13" y="389"/>
                    <a:pt x="23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69" y="559"/>
                    <a:pt x="69" y="559"/>
                    <a:pt x="69" y="559"/>
                  </a:cubicBezTo>
                  <a:cubicBezTo>
                    <a:pt x="70" y="565"/>
                    <a:pt x="75" y="569"/>
                    <a:pt x="80" y="569"/>
                  </a:cubicBezTo>
                  <a:cubicBezTo>
                    <a:pt x="116" y="569"/>
                    <a:pt x="116" y="569"/>
                    <a:pt x="116" y="569"/>
                  </a:cubicBezTo>
                  <a:cubicBezTo>
                    <a:pt x="122" y="569"/>
                    <a:pt x="126" y="565"/>
                    <a:pt x="127" y="559"/>
                  </a:cubicBezTo>
                  <a:cubicBezTo>
                    <a:pt x="135" y="389"/>
                    <a:pt x="135" y="389"/>
                    <a:pt x="135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83" y="389"/>
                    <a:pt x="191" y="381"/>
                    <a:pt x="191" y="371"/>
                  </a:cubicBezTo>
                  <a:cubicBezTo>
                    <a:pt x="191" y="371"/>
                    <a:pt x="196" y="117"/>
                    <a:pt x="98" y="1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10743407" y="4348501"/>
              <a:ext cx="310356" cy="903288"/>
            </a:xfrm>
            <a:custGeom>
              <a:avLst/>
              <a:gdLst>
                <a:gd name="T0" fmla="*/ 98 w 196"/>
                <a:gd name="T1" fmla="*/ 92 h 569"/>
                <a:gd name="T2" fmla="*/ 144 w 196"/>
                <a:gd name="T3" fmla="*/ 46 h 569"/>
                <a:gd name="T4" fmla="*/ 98 w 196"/>
                <a:gd name="T5" fmla="*/ 0 h 569"/>
                <a:gd name="T6" fmla="*/ 52 w 196"/>
                <a:gd name="T7" fmla="*/ 46 h 569"/>
                <a:gd name="T8" fmla="*/ 98 w 196"/>
                <a:gd name="T9" fmla="*/ 92 h 569"/>
                <a:gd name="T10" fmla="*/ 98 w 196"/>
                <a:gd name="T11" fmla="*/ 117 h 569"/>
                <a:gd name="T12" fmla="*/ 5 w 196"/>
                <a:gd name="T13" fmla="*/ 371 h 569"/>
                <a:gd name="T14" fmla="*/ 23 w 196"/>
                <a:gd name="T15" fmla="*/ 389 h 569"/>
                <a:gd name="T16" fmla="*/ 61 w 196"/>
                <a:gd name="T17" fmla="*/ 389 h 569"/>
                <a:gd name="T18" fmla="*/ 70 w 196"/>
                <a:gd name="T19" fmla="*/ 559 h 569"/>
                <a:gd name="T20" fmla="*/ 81 w 196"/>
                <a:gd name="T21" fmla="*/ 569 h 569"/>
                <a:gd name="T22" fmla="*/ 116 w 196"/>
                <a:gd name="T23" fmla="*/ 569 h 569"/>
                <a:gd name="T24" fmla="*/ 127 w 196"/>
                <a:gd name="T25" fmla="*/ 559 h 569"/>
                <a:gd name="T26" fmla="*/ 135 w 196"/>
                <a:gd name="T27" fmla="*/ 389 h 569"/>
                <a:gd name="T28" fmla="*/ 174 w 196"/>
                <a:gd name="T29" fmla="*/ 389 h 569"/>
                <a:gd name="T30" fmla="*/ 192 w 196"/>
                <a:gd name="T31" fmla="*/ 371 h 569"/>
                <a:gd name="T32" fmla="*/ 98 w 196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569">
                  <a:moveTo>
                    <a:pt x="98" y="92"/>
                  </a:moveTo>
                  <a:cubicBezTo>
                    <a:pt x="124" y="92"/>
                    <a:pt x="144" y="72"/>
                    <a:pt x="144" y="46"/>
                  </a:cubicBezTo>
                  <a:cubicBezTo>
                    <a:pt x="144" y="21"/>
                    <a:pt x="124" y="0"/>
                    <a:pt x="98" y="0"/>
                  </a:cubicBezTo>
                  <a:cubicBezTo>
                    <a:pt x="73" y="0"/>
                    <a:pt x="52" y="21"/>
                    <a:pt x="52" y="46"/>
                  </a:cubicBezTo>
                  <a:cubicBezTo>
                    <a:pt x="52" y="72"/>
                    <a:pt x="73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5" y="371"/>
                    <a:pt x="5" y="371"/>
                  </a:cubicBezTo>
                  <a:cubicBezTo>
                    <a:pt x="5" y="381"/>
                    <a:pt x="13" y="389"/>
                    <a:pt x="23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559"/>
                    <a:pt x="70" y="559"/>
                    <a:pt x="70" y="559"/>
                  </a:cubicBezTo>
                  <a:cubicBezTo>
                    <a:pt x="70" y="565"/>
                    <a:pt x="75" y="569"/>
                    <a:pt x="81" y="569"/>
                  </a:cubicBezTo>
                  <a:cubicBezTo>
                    <a:pt x="116" y="569"/>
                    <a:pt x="116" y="569"/>
                    <a:pt x="116" y="569"/>
                  </a:cubicBezTo>
                  <a:cubicBezTo>
                    <a:pt x="122" y="569"/>
                    <a:pt x="127" y="565"/>
                    <a:pt x="127" y="559"/>
                  </a:cubicBezTo>
                  <a:cubicBezTo>
                    <a:pt x="135" y="389"/>
                    <a:pt x="135" y="389"/>
                    <a:pt x="135" y="389"/>
                  </a:cubicBezTo>
                  <a:cubicBezTo>
                    <a:pt x="174" y="389"/>
                    <a:pt x="174" y="389"/>
                    <a:pt x="174" y="389"/>
                  </a:cubicBezTo>
                  <a:cubicBezTo>
                    <a:pt x="183" y="389"/>
                    <a:pt x="191" y="381"/>
                    <a:pt x="192" y="371"/>
                  </a:cubicBezTo>
                  <a:cubicBezTo>
                    <a:pt x="192" y="371"/>
                    <a:pt x="196" y="117"/>
                    <a:pt x="98" y="1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5977732" y="4367551"/>
              <a:ext cx="310356" cy="903288"/>
            </a:xfrm>
            <a:custGeom>
              <a:avLst/>
              <a:gdLst>
                <a:gd name="T0" fmla="*/ 98 w 196"/>
                <a:gd name="T1" fmla="*/ 92 h 569"/>
                <a:gd name="T2" fmla="*/ 144 w 196"/>
                <a:gd name="T3" fmla="*/ 46 h 569"/>
                <a:gd name="T4" fmla="*/ 98 w 196"/>
                <a:gd name="T5" fmla="*/ 0 h 569"/>
                <a:gd name="T6" fmla="*/ 52 w 196"/>
                <a:gd name="T7" fmla="*/ 46 h 569"/>
                <a:gd name="T8" fmla="*/ 98 w 196"/>
                <a:gd name="T9" fmla="*/ 92 h 569"/>
                <a:gd name="T10" fmla="*/ 98 w 196"/>
                <a:gd name="T11" fmla="*/ 117 h 569"/>
                <a:gd name="T12" fmla="*/ 5 w 196"/>
                <a:gd name="T13" fmla="*/ 371 h 569"/>
                <a:gd name="T14" fmla="*/ 23 w 196"/>
                <a:gd name="T15" fmla="*/ 389 h 569"/>
                <a:gd name="T16" fmla="*/ 61 w 196"/>
                <a:gd name="T17" fmla="*/ 389 h 569"/>
                <a:gd name="T18" fmla="*/ 69 w 196"/>
                <a:gd name="T19" fmla="*/ 559 h 569"/>
                <a:gd name="T20" fmla="*/ 80 w 196"/>
                <a:gd name="T21" fmla="*/ 569 h 569"/>
                <a:gd name="T22" fmla="*/ 116 w 196"/>
                <a:gd name="T23" fmla="*/ 569 h 569"/>
                <a:gd name="T24" fmla="*/ 127 w 196"/>
                <a:gd name="T25" fmla="*/ 559 h 569"/>
                <a:gd name="T26" fmla="*/ 135 w 196"/>
                <a:gd name="T27" fmla="*/ 389 h 569"/>
                <a:gd name="T28" fmla="*/ 173 w 196"/>
                <a:gd name="T29" fmla="*/ 389 h 569"/>
                <a:gd name="T30" fmla="*/ 191 w 196"/>
                <a:gd name="T31" fmla="*/ 371 h 569"/>
                <a:gd name="T32" fmla="*/ 98 w 196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569">
                  <a:moveTo>
                    <a:pt x="98" y="92"/>
                  </a:moveTo>
                  <a:cubicBezTo>
                    <a:pt x="123" y="92"/>
                    <a:pt x="144" y="71"/>
                    <a:pt x="144" y="46"/>
                  </a:cubicBezTo>
                  <a:cubicBezTo>
                    <a:pt x="144" y="21"/>
                    <a:pt x="123" y="0"/>
                    <a:pt x="98" y="0"/>
                  </a:cubicBezTo>
                  <a:cubicBezTo>
                    <a:pt x="73" y="0"/>
                    <a:pt x="52" y="21"/>
                    <a:pt x="52" y="46"/>
                  </a:cubicBezTo>
                  <a:cubicBezTo>
                    <a:pt x="52" y="71"/>
                    <a:pt x="73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5" y="371"/>
                    <a:pt x="5" y="371"/>
                  </a:cubicBezTo>
                  <a:cubicBezTo>
                    <a:pt x="5" y="381"/>
                    <a:pt x="13" y="389"/>
                    <a:pt x="23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69" y="559"/>
                    <a:pt x="69" y="559"/>
                    <a:pt x="69" y="559"/>
                  </a:cubicBezTo>
                  <a:cubicBezTo>
                    <a:pt x="70" y="565"/>
                    <a:pt x="75" y="569"/>
                    <a:pt x="80" y="569"/>
                  </a:cubicBezTo>
                  <a:cubicBezTo>
                    <a:pt x="116" y="569"/>
                    <a:pt x="116" y="569"/>
                    <a:pt x="116" y="569"/>
                  </a:cubicBezTo>
                  <a:cubicBezTo>
                    <a:pt x="121" y="569"/>
                    <a:pt x="126" y="565"/>
                    <a:pt x="127" y="559"/>
                  </a:cubicBezTo>
                  <a:cubicBezTo>
                    <a:pt x="135" y="389"/>
                    <a:pt x="135" y="389"/>
                    <a:pt x="135" y="389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83" y="389"/>
                    <a:pt x="191" y="381"/>
                    <a:pt x="191" y="371"/>
                  </a:cubicBezTo>
                  <a:cubicBezTo>
                    <a:pt x="191" y="371"/>
                    <a:pt x="196" y="117"/>
                    <a:pt x="98" y="117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6294438" y="4348501"/>
              <a:ext cx="311150" cy="903288"/>
            </a:xfrm>
            <a:custGeom>
              <a:avLst/>
              <a:gdLst>
                <a:gd name="T0" fmla="*/ 98 w 196"/>
                <a:gd name="T1" fmla="*/ 92 h 569"/>
                <a:gd name="T2" fmla="*/ 144 w 196"/>
                <a:gd name="T3" fmla="*/ 46 h 569"/>
                <a:gd name="T4" fmla="*/ 98 w 196"/>
                <a:gd name="T5" fmla="*/ 0 h 569"/>
                <a:gd name="T6" fmla="*/ 52 w 196"/>
                <a:gd name="T7" fmla="*/ 46 h 569"/>
                <a:gd name="T8" fmla="*/ 98 w 196"/>
                <a:gd name="T9" fmla="*/ 92 h 569"/>
                <a:gd name="T10" fmla="*/ 98 w 196"/>
                <a:gd name="T11" fmla="*/ 117 h 569"/>
                <a:gd name="T12" fmla="*/ 5 w 196"/>
                <a:gd name="T13" fmla="*/ 371 h 569"/>
                <a:gd name="T14" fmla="*/ 23 w 196"/>
                <a:gd name="T15" fmla="*/ 389 h 569"/>
                <a:gd name="T16" fmla="*/ 61 w 196"/>
                <a:gd name="T17" fmla="*/ 389 h 569"/>
                <a:gd name="T18" fmla="*/ 69 w 196"/>
                <a:gd name="T19" fmla="*/ 559 h 569"/>
                <a:gd name="T20" fmla="*/ 81 w 196"/>
                <a:gd name="T21" fmla="*/ 569 h 569"/>
                <a:gd name="T22" fmla="*/ 116 w 196"/>
                <a:gd name="T23" fmla="*/ 569 h 569"/>
                <a:gd name="T24" fmla="*/ 127 w 196"/>
                <a:gd name="T25" fmla="*/ 559 h 569"/>
                <a:gd name="T26" fmla="*/ 135 w 196"/>
                <a:gd name="T27" fmla="*/ 389 h 569"/>
                <a:gd name="T28" fmla="*/ 174 w 196"/>
                <a:gd name="T29" fmla="*/ 389 h 569"/>
                <a:gd name="T30" fmla="*/ 192 w 196"/>
                <a:gd name="T31" fmla="*/ 371 h 569"/>
                <a:gd name="T32" fmla="*/ 98 w 196"/>
                <a:gd name="T33" fmla="*/ 1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569">
                  <a:moveTo>
                    <a:pt x="98" y="92"/>
                  </a:moveTo>
                  <a:cubicBezTo>
                    <a:pt x="124" y="92"/>
                    <a:pt x="144" y="72"/>
                    <a:pt x="144" y="46"/>
                  </a:cubicBezTo>
                  <a:cubicBezTo>
                    <a:pt x="144" y="21"/>
                    <a:pt x="124" y="0"/>
                    <a:pt x="98" y="0"/>
                  </a:cubicBezTo>
                  <a:cubicBezTo>
                    <a:pt x="73" y="0"/>
                    <a:pt x="52" y="21"/>
                    <a:pt x="52" y="46"/>
                  </a:cubicBezTo>
                  <a:cubicBezTo>
                    <a:pt x="52" y="72"/>
                    <a:pt x="73" y="92"/>
                    <a:pt x="98" y="92"/>
                  </a:cubicBezTo>
                  <a:close/>
                  <a:moveTo>
                    <a:pt x="98" y="117"/>
                  </a:moveTo>
                  <a:cubicBezTo>
                    <a:pt x="0" y="117"/>
                    <a:pt x="5" y="371"/>
                    <a:pt x="5" y="371"/>
                  </a:cubicBezTo>
                  <a:cubicBezTo>
                    <a:pt x="5" y="381"/>
                    <a:pt x="13" y="389"/>
                    <a:pt x="23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69" y="559"/>
                    <a:pt x="69" y="559"/>
                    <a:pt x="69" y="559"/>
                  </a:cubicBezTo>
                  <a:cubicBezTo>
                    <a:pt x="70" y="565"/>
                    <a:pt x="75" y="569"/>
                    <a:pt x="81" y="569"/>
                  </a:cubicBezTo>
                  <a:cubicBezTo>
                    <a:pt x="116" y="569"/>
                    <a:pt x="116" y="569"/>
                    <a:pt x="116" y="569"/>
                  </a:cubicBezTo>
                  <a:cubicBezTo>
                    <a:pt x="122" y="569"/>
                    <a:pt x="127" y="565"/>
                    <a:pt x="127" y="559"/>
                  </a:cubicBezTo>
                  <a:cubicBezTo>
                    <a:pt x="135" y="389"/>
                    <a:pt x="135" y="389"/>
                    <a:pt x="135" y="389"/>
                  </a:cubicBezTo>
                  <a:cubicBezTo>
                    <a:pt x="174" y="389"/>
                    <a:pt x="174" y="389"/>
                    <a:pt x="174" y="389"/>
                  </a:cubicBezTo>
                  <a:cubicBezTo>
                    <a:pt x="183" y="389"/>
                    <a:pt x="191" y="381"/>
                    <a:pt x="192" y="371"/>
                  </a:cubicBezTo>
                  <a:cubicBezTo>
                    <a:pt x="192" y="371"/>
                    <a:pt x="196" y="117"/>
                    <a:pt x="98" y="117"/>
                  </a:cubicBezTo>
                  <a:close/>
                </a:path>
              </a:pathLst>
            </a:cu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90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4745153" y="4526302"/>
              <a:ext cx="92333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154"/>
              <a:r>
                <a:rPr lang="en-US" altLang="en-US" sz="36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65%</a:t>
              </a:r>
              <a:endParaRPr lang="en-US" altLang="en-US" sz="9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46205" y="2403616"/>
            <a:ext cx="3556183" cy="1020555"/>
            <a:chOff x="5354322" y="1967781"/>
            <a:chExt cx="3556646" cy="1020688"/>
          </a:xfrm>
        </p:grpSpPr>
        <p:sp>
          <p:nvSpPr>
            <p:cNvPr id="62" name="矩形 61"/>
            <p:cNvSpPr/>
            <p:nvPr/>
          </p:nvSpPr>
          <p:spPr>
            <a:xfrm>
              <a:off x="5354322" y="2332306"/>
              <a:ext cx="3556646" cy="6561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354323" y="1967781"/>
              <a:ext cx="2084387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0000"/>
                </a:lnSpc>
              </a:pPr>
              <a:r>
                <a:rPr lang="en-US" altLang="zh-CN" sz="18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46205" y="4368222"/>
            <a:ext cx="3556183" cy="1020555"/>
            <a:chOff x="5354322" y="1967781"/>
            <a:chExt cx="3556646" cy="1020688"/>
          </a:xfrm>
        </p:grpSpPr>
        <p:sp>
          <p:nvSpPr>
            <p:cNvPr id="65" name="矩形 64"/>
            <p:cNvSpPr/>
            <p:nvPr/>
          </p:nvSpPr>
          <p:spPr>
            <a:xfrm>
              <a:off x="5354322" y="2332306"/>
              <a:ext cx="3556646" cy="6561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0000"/>
                </a:lnSpc>
              </a:pPr>
              <a:r>
                <a:rPr lang="en-US" altLang="zh-CN" sz="1600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354323" y="1967781"/>
              <a:ext cx="2084387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09">
                <a:lnSpc>
                  <a:spcPct val="120000"/>
                </a:lnSpc>
              </a:pPr>
              <a:r>
                <a:rPr lang="en-US" altLang="zh-CN" sz="1800" b="1" dirty="0">
                  <a:gradFill>
                    <a:gsLst>
                      <a:gs pos="0">
                        <a:srgbClr val="EAD074"/>
                      </a:gs>
                      <a:gs pos="100000">
                        <a:srgbClr val="9D611F"/>
                      </a:gs>
                    </a:gsLst>
                    <a:lin ang="2700000" scaled="1"/>
                  </a:gradFill>
                  <a:latin typeface="Arial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3646934" y="471080"/>
            <a:ext cx="4624679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COMPANY AND TEAM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77DBB25-79A7-F2BB-4144-31353B66C68C}"/>
              </a:ext>
            </a:extLst>
          </p:cNvPr>
          <p:cNvSpPr txBox="1"/>
          <p:nvPr/>
        </p:nvSpPr>
        <p:spPr>
          <a:xfrm>
            <a:off x="1706344" y="6638099"/>
            <a:ext cx="1223977" cy="11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/>
              </a:rPr>
              <a:t>下载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575297742"/>
      </p:ext>
    </p:extLst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5376" y="1862708"/>
            <a:ext cx="4158061" cy="2639876"/>
            <a:chOff x="1016000" y="2468563"/>
            <a:chExt cx="2882958" cy="2640219"/>
          </a:xfrm>
        </p:grpSpPr>
        <p:sp>
          <p:nvSpPr>
            <p:cNvPr id="3" name="矩形 2"/>
            <p:cNvSpPr/>
            <p:nvPr/>
          </p:nvSpPr>
          <p:spPr>
            <a:xfrm>
              <a:off x="1028758" y="3747783"/>
              <a:ext cx="2870200" cy="13609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3600" b="1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PROJECT INTRODUCTION</a:t>
              </a:r>
              <a:endParaRPr lang="zh-CN" altLang="en-US" sz="36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16000" y="2468563"/>
              <a:ext cx="2870200" cy="14338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09">
                <a:lnSpc>
                  <a:spcPct val="120000"/>
                </a:lnSpc>
              </a:pPr>
              <a:r>
                <a:rPr lang="en-US" altLang="zh-CN" sz="7999" b="1" dirty="0">
                  <a:gradFill flip="none" rotWithShape="1">
                    <a:gsLst>
                      <a:gs pos="0">
                        <a:srgbClr val="EAD074"/>
                      </a:gs>
                      <a:gs pos="100000">
                        <a:srgbClr val="B9863F"/>
                      </a:gs>
                    </a:gsLst>
                    <a:lin ang="2700000" scaled="1"/>
                    <a:tileRect/>
                  </a:gradFill>
                  <a:latin typeface="Arial"/>
                  <a:ea typeface="微软雅黑"/>
                  <a:cs typeface="+mn-ea"/>
                  <a:sym typeface="+mn-lt"/>
                </a:rPr>
                <a:t>02</a:t>
              </a:r>
              <a:endParaRPr lang="zh-CN" altLang="en-US" sz="7999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907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44438" y="2184570"/>
            <a:ext cx="2945591" cy="3185683"/>
            <a:chOff x="1422400" y="2688055"/>
            <a:chExt cx="3149600" cy="2607845"/>
          </a:xfrm>
        </p:grpSpPr>
        <p:sp>
          <p:nvSpPr>
            <p:cNvPr id="2" name="矩形 1"/>
            <p:cNvSpPr/>
            <p:nvPr/>
          </p:nvSpPr>
          <p:spPr>
            <a:xfrm>
              <a:off x="1422400" y="3234155"/>
              <a:ext cx="3149600" cy="194744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422400" y="2688055"/>
              <a:ext cx="3149600" cy="546100"/>
            </a:xfrm>
            <a:prstGeom prst="rect">
              <a:avLst/>
            </a:prstGeom>
            <a:gradFill flip="none" rotWithShape="1"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422400" y="5181600"/>
              <a:ext cx="3149600" cy="114300"/>
            </a:xfrm>
            <a:prstGeom prst="rect">
              <a:avLst/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22411" y="2184570"/>
            <a:ext cx="2945591" cy="3185683"/>
            <a:chOff x="1422400" y="2688055"/>
            <a:chExt cx="3149600" cy="2607845"/>
          </a:xfrm>
        </p:grpSpPr>
        <p:sp>
          <p:nvSpPr>
            <p:cNvPr id="7" name="矩形 6"/>
            <p:cNvSpPr/>
            <p:nvPr/>
          </p:nvSpPr>
          <p:spPr>
            <a:xfrm>
              <a:off x="1422400" y="3234155"/>
              <a:ext cx="3149600" cy="194744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422400" y="2688055"/>
              <a:ext cx="3149600" cy="546100"/>
            </a:xfrm>
            <a:prstGeom prst="rect">
              <a:avLst/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22400" y="5181600"/>
              <a:ext cx="3149600" cy="114300"/>
            </a:xfrm>
            <a:prstGeom prst="rect">
              <a:avLst/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000384" y="2184570"/>
            <a:ext cx="2945591" cy="3185683"/>
            <a:chOff x="1422400" y="2688055"/>
            <a:chExt cx="3149600" cy="2607845"/>
          </a:xfrm>
        </p:grpSpPr>
        <p:sp>
          <p:nvSpPr>
            <p:cNvPr id="11" name="矩形 10"/>
            <p:cNvSpPr/>
            <p:nvPr/>
          </p:nvSpPr>
          <p:spPr>
            <a:xfrm>
              <a:off x="1422400" y="3234155"/>
              <a:ext cx="3149600" cy="194744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22400" y="2688055"/>
              <a:ext cx="3149600" cy="546100"/>
            </a:xfrm>
            <a:prstGeom prst="rect">
              <a:avLst/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422400" y="5181600"/>
              <a:ext cx="3149600" cy="114300"/>
            </a:xfrm>
            <a:prstGeom prst="rect">
              <a:avLst/>
            </a:prstGeom>
            <a:gradFill>
              <a:gsLst>
                <a:gs pos="0">
                  <a:srgbClr val="EAD074"/>
                </a:gs>
                <a:gs pos="100000">
                  <a:srgbClr val="9D611F"/>
                </a:gs>
              </a:gsLst>
              <a:lin ang="27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zh-CN" altLang="en-US" sz="1800">
                <a:solidFill>
                  <a:prstClr val="white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441878" y="3068282"/>
            <a:ext cx="2550707" cy="139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914309">
              <a:lnSpc>
                <a:spcPct val="120000"/>
              </a:lnSpc>
            </a:pPr>
            <a:r>
              <a:rPr lang="en-US" altLang="zh-CN" sz="18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zh-CN" altLang="en-US" sz="18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282824" y="2303219"/>
            <a:ext cx="2709761" cy="4277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2000" b="1" dirty="0">
                <a:solidFill>
                  <a:srgbClr val="1B1B1B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60795" y="2303219"/>
            <a:ext cx="2709761" cy="4277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2000" b="1" dirty="0">
                <a:solidFill>
                  <a:srgbClr val="1B1B1B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38769" y="2303219"/>
            <a:ext cx="2709761" cy="4277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2000" b="1" dirty="0">
                <a:solidFill>
                  <a:srgbClr val="1B1B1B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B1B1B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858241" y="3068282"/>
            <a:ext cx="2550707" cy="139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914309">
              <a:lnSpc>
                <a:spcPct val="120000"/>
              </a:lnSpc>
            </a:pPr>
            <a:r>
              <a:rPr lang="en-US" altLang="zh-CN" sz="18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zh-CN" altLang="en-US" sz="18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rPr>
              <a:t>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197824" y="3068282"/>
            <a:ext cx="2550707" cy="139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914309">
              <a:lnSpc>
                <a:spcPct val="120000"/>
              </a:lnSpc>
            </a:pPr>
            <a:r>
              <a:rPr lang="en-US" altLang="zh-CN" sz="18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zh-CN" altLang="en-US" sz="1800" dirty="0">
                <a:gradFill>
                  <a:gsLst>
                    <a:gs pos="0">
                      <a:srgbClr val="EAD074"/>
                    </a:gs>
                    <a:gs pos="100000">
                      <a:srgbClr val="9D611F"/>
                    </a:gs>
                  </a:gsLst>
                  <a:lin ang="2700000" scaled="1"/>
                </a:gradFill>
                <a:latin typeface="Arial"/>
                <a:ea typeface="微软雅黑"/>
                <a:cs typeface="+mn-ea"/>
                <a:sym typeface="+mn-lt"/>
              </a:rPr>
              <a:t>。</a:t>
            </a:r>
          </a:p>
        </p:txBody>
      </p:sp>
      <p:sp>
        <p:nvSpPr>
          <p:cNvPr id="25" name="矩形 24"/>
          <p:cNvSpPr/>
          <p:nvPr/>
        </p:nvSpPr>
        <p:spPr>
          <a:xfrm>
            <a:off x="3070870" y="484787"/>
            <a:ext cx="5760640" cy="628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lnSpc>
                <a:spcPct val="120000"/>
              </a:lnSpc>
            </a:pPr>
            <a:r>
              <a:rPr lang="en-US" altLang="zh-CN" sz="3200" b="1" dirty="0">
                <a:gradFill flip="none" rotWithShape="1">
                  <a:gsLst>
                    <a:gs pos="0">
                      <a:srgbClr val="EAD074"/>
                    </a:gs>
                    <a:gs pos="100000">
                      <a:srgbClr val="B9863F"/>
                    </a:gs>
                  </a:gsLst>
                  <a:lin ang="2700000" scaled="1"/>
                  <a:tileRect/>
                </a:gradFill>
                <a:latin typeface="Arial"/>
                <a:ea typeface="微软雅黑"/>
                <a:cs typeface="+mn-ea"/>
                <a:sym typeface="+mn-lt"/>
              </a:rPr>
              <a:t>PROJECT INTRODUCTION</a:t>
            </a:r>
            <a:endParaRPr lang="zh-CN" altLang="en-US" sz="3200" b="1" dirty="0">
              <a:gradFill flip="none" rotWithShape="1">
                <a:gsLst>
                  <a:gs pos="0">
                    <a:srgbClr val="EAD074"/>
                  </a:gs>
                  <a:gs pos="100000">
                    <a:srgbClr val="B9863F"/>
                  </a:gs>
                </a:gsLst>
                <a:lin ang="2700000" scaled="1"/>
                <a:tileRect/>
              </a:gra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654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2f6de72-cca0-432e-bc14-f974cb5caf9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977fa64-625e-43e0-8243-91e52c8758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41611a4-0600-4075-97f6-ca6f2fcb800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2a00a56-1909-4be2-9496-2cab7d0080d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c9d5d35-cb7f-44f8-bfde-3de0a11f51c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f0d8160-e598-49d9-b72b-f9ea72ddf00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8384761-22b3-4904-a5b9-a77f52f67e1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4fa1b00-65d9-4d10-b72d-71a11f00dc4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0p2sjq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971</Words>
  <Application>Microsoft Office PowerPoint</Application>
  <PresentationFormat>自定义</PresentationFormat>
  <Paragraphs>205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微软雅黑</vt:lpstr>
      <vt:lpstr>Agency FB</vt:lpstr>
      <vt:lpstr>Arial</vt:lpstr>
      <vt:lpstr>Calibri</vt:lpstr>
      <vt:lpstr>Wingdings</vt:lpstr>
      <vt:lpstr>www.freeppt7.com</vt:lpstr>
      <vt:lpstr>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PPT背景图片</dc:title>
  <dc:creator>第一PPT</dc:creator>
  <cp:keywords>www.1ppt.com</cp:keywords>
  <dc:description>www.1ppt.com</dc:description>
  <cp:lastModifiedBy>之灵</cp:lastModifiedBy>
  <cp:revision>8</cp:revision>
  <dcterms:created xsi:type="dcterms:W3CDTF">2019-12-24T09:15:27Z</dcterms:created>
  <dcterms:modified xsi:type="dcterms:W3CDTF">2022-11-30T12:52:00Z</dcterms:modified>
</cp:coreProperties>
</file>