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99" r:id="rId3"/>
    <p:sldId id="261" r:id="rId4"/>
    <p:sldId id="284" r:id="rId5"/>
    <p:sldId id="286" r:id="rId6"/>
    <p:sldId id="287" r:id="rId7"/>
    <p:sldId id="285" r:id="rId8"/>
    <p:sldId id="289" r:id="rId9"/>
    <p:sldId id="290" r:id="rId10"/>
    <p:sldId id="291" r:id="rId11"/>
    <p:sldId id="302" r:id="rId12"/>
    <p:sldId id="308" r:id="rId13"/>
    <p:sldId id="297" r:id="rId14"/>
    <p:sldId id="270" r:id="rId15"/>
    <p:sldId id="292" r:id="rId16"/>
    <p:sldId id="293" r:id="rId17"/>
    <p:sldId id="294" r:id="rId18"/>
    <p:sldId id="309" r:id="rId19"/>
    <p:sldId id="275" r:id="rId20"/>
    <p:sldId id="300" r:id="rId21"/>
    <p:sldId id="310" r:id="rId22"/>
    <p:sldId id="280" r:id="rId23"/>
    <p:sldId id="281" r:id="rId24"/>
    <p:sldId id="30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106"/>
    <a:srgbClr val="E6E6E6"/>
    <a:srgbClr val="FEFEFE"/>
    <a:srgbClr val="0066AE"/>
    <a:srgbClr val="32A3DB"/>
    <a:srgbClr val="ADDAF1"/>
    <a:srgbClr val="989EA1"/>
    <a:srgbClr val="F2F3F1"/>
    <a:srgbClr val="7F7F7F"/>
    <a:srgbClr val="344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6493" autoAdjust="0"/>
  </p:normalViewPr>
  <p:slideViewPr>
    <p:cSldViewPr snapToGrid="0">
      <p:cViewPr varScale="1">
        <p:scale>
          <a:sx n="73" d="100"/>
          <a:sy n="73" d="100"/>
        </p:scale>
        <p:origin x="51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90"/>
      <c:rotY val="0"/>
      <c:rAngAx val="0"/>
      <c:perspective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surfaceChart>
        <c:wireframe val="0"/>
        <c:ser>
          <c:idx val="0"/>
          <c:order val="0"/>
          <c:tx>
            <c:strRef>
              <c:f>Sheet1!$B$1</c:f>
              <c:strCache>
                <c:ptCount val="1"/>
                <c:pt idx="0">
                  <c:v>系列 1</c:v>
                </c:pt>
              </c:strCache>
            </c:strRef>
          </c:tx>
          <c:spPr>
            <a:solidFill>
              <a:schemeClr val="accent3">
                <a:shade val="65000"/>
              </a:schemeClr>
            </a:solidFill>
            <a:ln/>
            <a:effectLst/>
            <a:sp3d/>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D59-4BC2-90BF-4B1F32DACBF3}"/>
            </c:ext>
          </c:extLst>
        </c:ser>
        <c:ser>
          <c:idx val="1"/>
          <c:order val="1"/>
          <c:tx>
            <c:strRef>
              <c:f>Sheet1!$C$1</c:f>
              <c:strCache>
                <c:ptCount val="1"/>
                <c:pt idx="0">
                  <c:v>系列 2</c:v>
                </c:pt>
              </c:strCache>
            </c:strRef>
          </c:tx>
          <c:spPr>
            <a:solidFill>
              <a:schemeClr val="accent3"/>
            </a:solidFill>
            <a:ln/>
            <a:effectLst/>
            <a:sp3d/>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D59-4BC2-90BF-4B1F32DACBF3}"/>
            </c:ext>
          </c:extLst>
        </c:ser>
        <c:ser>
          <c:idx val="2"/>
          <c:order val="2"/>
          <c:tx>
            <c:strRef>
              <c:f>Sheet1!$D$1</c:f>
              <c:strCache>
                <c:ptCount val="1"/>
                <c:pt idx="0">
                  <c:v>系列 3</c:v>
                </c:pt>
              </c:strCache>
            </c:strRef>
          </c:tx>
          <c:spPr>
            <a:solidFill>
              <a:schemeClr val="accent3">
                <a:tint val="65000"/>
              </a:schemeClr>
            </a:solidFill>
            <a:ln/>
            <a:effectLst/>
            <a:sp3d/>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D59-4BC2-90BF-4B1F32DACBF3}"/>
            </c:ext>
          </c:extLst>
        </c:ser>
        <c:bandFmts>
          <c:bandFmt>
            <c:idx val="0"/>
            <c:spPr>
              <a:solidFill>
                <a:schemeClr val="accent3">
                  <a:shade val="50000"/>
                </a:schemeClr>
              </a:solidFill>
              <a:ln/>
              <a:effectLst/>
              <a:sp3d/>
            </c:spPr>
          </c:bandFmt>
          <c:bandFmt>
            <c:idx val="1"/>
            <c:spPr>
              <a:solidFill>
                <a:schemeClr val="accent3">
                  <a:shade val="70000"/>
                </a:schemeClr>
              </a:solidFill>
              <a:ln/>
              <a:effectLst/>
              <a:sp3d/>
            </c:spPr>
          </c:bandFmt>
          <c:bandFmt>
            <c:idx val="2"/>
            <c:spPr>
              <a:solidFill>
                <a:schemeClr val="accent3">
                  <a:shade val="90000"/>
                </a:schemeClr>
              </a:solidFill>
              <a:ln/>
              <a:effectLst/>
              <a:sp3d/>
            </c:spPr>
          </c:bandFmt>
          <c:bandFmt>
            <c:idx val="3"/>
            <c:spPr>
              <a:solidFill>
                <a:schemeClr val="accent3">
                  <a:tint val="90000"/>
                </a:schemeClr>
              </a:solidFill>
              <a:ln/>
              <a:effectLst/>
              <a:sp3d/>
            </c:spPr>
          </c:bandFmt>
          <c:bandFmt>
            <c:idx val="4"/>
            <c:spPr>
              <a:solidFill>
                <a:schemeClr val="accent3">
                  <a:tint val="70000"/>
                </a:schemeClr>
              </a:solidFill>
              <a:ln/>
              <a:effectLst/>
              <a:sp3d/>
            </c:spPr>
          </c:bandFmt>
          <c:bandFmt>
            <c:idx val="5"/>
            <c:spPr>
              <a:solidFill>
                <a:schemeClr val="accent3">
                  <a:tint val="50000"/>
                </a:schemeClr>
              </a:solidFill>
              <a:ln/>
              <a:effectLst/>
              <a:sp3d/>
            </c:spPr>
          </c:bandFmt>
          <c:bandFmt>
            <c:idx val="6"/>
            <c:spPr>
              <a:solidFill>
                <a:schemeClr val="accent3">
                  <a:tint val="30000"/>
                </a:schemeClr>
              </a:solidFill>
              <a:ln/>
              <a:effectLst/>
              <a:sp3d/>
            </c:spPr>
          </c:bandFmt>
          <c:bandFmt>
            <c:idx val="7"/>
            <c:spPr>
              <a:solidFill>
                <a:schemeClr val="accent3">
                  <a:tint val="10000"/>
                </a:schemeClr>
              </a:solidFill>
              <a:ln/>
              <a:effectLst/>
              <a:sp3d/>
            </c:spPr>
          </c:bandFmt>
          <c:bandFmt>
            <c:idx val="8"/>
            <c:spPr>
              <a:solidFill>
                <a:schemeClr val="accent3">
                  <a:tint val="90000"/>
                </a:schemeClr>
              </a:solidFill>
              <a:ln/>
              <a:effectLst/>
              <a:sp3d/>
            </c:spPr>
          </c:bandFmt>
          <c:bandFmt>
            <c:idx val="9"/>
            <c:spPr>
              <a:solidFill>
                <a:schemeClr val="accent3">
                  <a:tint val="70000"/>
                </a:schemeClr>
              </a:solidFill>
              <a:ln/>
              <a:effectLst/>
              <a:sp3d/>
            </c:spPr>
          </c:bandFmt>
          <c:bandFmt>
            <c:idx val="10"/>
            <c:spPr>
              <a:solidFill>
                <a:schemeClr val="accent3">
                  <a:tint val="50000"/>
                </a:schemeClr>
              </a:solidFill>
              <a:ln/>
              <a:effectLst/>
              <a:sp3d/>
            </c:spPr>
          </c:bandFmt>
          <c:bandFmt>
            <c:idx val="11"/>
            <c:spPr>
              <a:solidFill>
                <a:schemeClr val="accent3">
                  <a:tint val="30000"/>
                </a:schemeClr>
              </a:solidFill>
              <a:ln/>
              <a:effectLst/>
              <a:sp3d/>
            </c:spPr>
          </c:bandFmt>
          <c:bandFmt>
            <c:idx val="12"/>
            <c:spPr>
              <a:solidFill>
                <a:schemeClr val="accent3">
                  <a:tint val="10000"/>
                </a:schemeClr>
              </a:solidFill>
              <a:ln/>
              <a:effectLst/>
              <a:sp3d/>
            </c:spPr>
          </c:bandFmt>
          <c:bandFmt>
            <c:idx val="13"/>
            <c:spPr>
              <a:solidFill>
                <a:schemeClr val="accent3">
                  <a:tint val="90000"/>
                </a:schemeClr>
              </a:solidFill>
              <a:ln/>
              <a:effectLst/>
              <a:sp3d/>
            </c:spPr>
          </c:bandFmt>
          <c:bandFmt>
            <c:idx val="14"/>
            <c:spPr>
              <a:solidFill>
                <a:schemeClr val="accent3">
                  <a:tint val="70000"/>
                </a:schemeClr>
              </a:solidFill>
              <a:ln/>
              <a:effectLst/>
              <a:sp3d/>
            </c:spPr>
          </c:bandFmt>
        </c:bandFmts>
        <c:axId val="485601744"/>
        <c:axId val="485600104"/>
        <c:axId val="603259432"/>
      </c:surfaceChart>
      <c:catAx>
        <c:axId val="485601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485600104"/>
        <c:crosses val="autoZero"/>
        <c:auto val="1"/>
        <c:lblAlgn val="ctr"/>
        <c:lblOffset val="100"/>
        <c:noMultiLvlLbl val="0"/>
      </c:catAx>
      <c:valAx>
        <c:axId val="48560010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one"/>
        <c:spPr>
          <a:noFill/>
          <a:ln w="6350" cap="flat" cmpd="sng" algn="ctr">
            <a:noFill/>
            <a:prstDash val="solid"/>
            <a:round/>
          </a:ln>
          <a:effectLst/>
        </c:spPr>
        <c:txPr>
          <a:bodyPr rot="-60000000" vert="horz"/>
          <a:lstStyle/>
          <a:p>
            <a:pPr>
              <a:defRPr/>
            </a:pPr>
            <a:endParaRPr lang="en-US"/>
          </a:p>
        </c:txPr>
        <c:crossAx val="485601744"/>
        <c:crosses val="autoZero"/>
        <c:crossBetween val="midCat"/>
      </c:valAx>
      <c:serAx>
        <c:axId val="603259432"/>
        <c:scaling>
          <c:orientation val="minMax"/>
        </c:scaling>
        <c:delete val="0"/>
        <c:axPos val="b"/>
        <c:majorTickMark val="out"/>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485600104"/>
        <c:crosses val="autoZero"/>
      </c:serAx>
      <c:spPr>
        <a:noFill/>
        <a:ln>
          <a:noFill/>
        </a:ln>
        <a:effectLst/>
      </c:spPr>
    </c:plotArea>
    <c:legend>
      <c:legendPos val="b"/>
      <c:overlay val="0"/>
      <c:spPr>
        <a:noFill/>
        <a:ln>
          <a:noFill/>
        </a:ln>
        <a:effectLst/>
      </c:spPr>
      <c:txPr>
        <a:bodyPr rot="0" vert="horz"/>
        <a:lstStyle/>
        <a:p>
          <a:pPr rtl="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D67DF-CF82-44E4-9FB6-564B8C4C207B}" type="datetimeFigureOut">
              <a:rPr lang="zh-CN" altLang="en-US" smtClean="0"/>
              <a:t>2022/11/30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51E1-17AB-487A-80A7-25A0F24E0602}" type="slidenum">
              <a:rPr lang="zh-CN" altLang="en-US" smtClean="0"/>
              <a:t>‹#›</a:t>
            </a:fld>
            <a:endParaRPr lang="zh-CN" altLang="en-US"/>
          </a:p>
        </p:txBody>
      </p:sp>
    </p:spTree>
    <p:extLst>
      <p:ext uri="{BB962C8B-B14F-4D97-AF65-F5344CB8AC3E}">
        <p14:creationId xmlns:p14="http://schemas.microsoft.com/office/powerpoint/2010/main" val="275477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a:t>
            </a:fld>
            <a:endParaRPr lang="zh-CN" altLang="en-US"/>
          </a:p>
        </p:txBody>
      </p:sp>
    </p:spTree>
    <p:extLst>
      <p:ext uri="{BB962C8B-B14F-4D97-AF65-F5344CB8AC3E}">
        <p14:creationId xmlns:p14="http://schemas.microsoft.com/office/powerpoint/2010/main" val="332473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10</a:t>
            </a:fld>
            <a:endParaRPr lang="zh-CN" altLang="en-US"/>
          </a:p>
        </p:txBody>
      </p:sp>
    </p:spTree>
    <p:extLst>
      <p:ext uri="{BB962C8B-B14F-4D97-AF65-F5344CB8AC3E}">
        <p14:creationId xmlns:p14="http://schemas.microsoft.com/office/powerpoint/2010/main" val="191617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11</a:t>
            </a:fld>
            <a:endParaRPr lang="zh-CN" altLang="en-US"/>
          </a:p>
        </p:txBody>
      </p:sp>
    </p:spTree>
    <p:extLst>
      <p:ext uri="{BB962C8B-B14F-4D97-AF65-F5344CB8AC3E}">
        <p14:creationId xmlns:p14="http://schemas.microsoft.com/office/powerpoint/2010/main" val="278661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12</a:t>
            </a:fld>
            <a:endParaRPr lang="zh-CN" altLang="en-US"/>
          </a:p>
        </p:txBody>
      </p:sp>
    </p:spTree>
    <p:extLst>
      <p:ext uri="{BB962C8B-B14F-4D97-AF65-F5344CB8AC3E}">
        <p14:creationId xmlns:p14="http://schemas.microsoft.com/office/powerpoint/2010/main" val="221970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13</a:t>
            </a:fld>
            <a:endParaRPr lang="zh-CN" altLang="en-US"/>
          </a:p>
        </p:txBody>
      </p:sp>
    </p:spTree>
    <p:extLst>
      <p:ext uri="{BB962C8B-B14F-4D97-AF65-F5344CB8AC3E}">
        <p14:creationId xmlns:p14="http://schemas.microsoft.com/office/powerpoint/2010/main" val="241764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14</a:t>
            </a:fld>
            <a:endParaRPr lang="zh-CN" altLang="en-US"/>
          </a:p>
        </p:txBody>
      </p:sp>
    </p:spTree>
    <p:extLst>
      <p:ext uri="{BB962C8B-B14F-4D97-AF65-F5344CB8AC3E}">
        <p14:creationId xmlns:p14="http://schemas.microsoft.com/office/powerpoint/2010/main" val="3863586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15</a:t>
            </a:fld>
            <a:endParaRPr lang="zh-CN" altLang="en-US"/>
          </a:p>
        </p:txBody>
      </p:sp>
    </p:spTree>
    <p:extLst>
      <p:ext uri="{BB962C8B-B14F-4D97-AF65-F5344CB8AC3E}">
        <p14:creationId xmlns:p14="http://schemas.microsoft.com/office/powerpoint/2010/main" val="189308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16</a:t>
            </a:fld>
            <a:endParaRPr lang="zh-CN" altLang="en-US"/>
          </a:p>
        </p:txBody>
      </p:sp>
    </p:spTree>
    <p:extLst>
      <p:ext uri="{BB962C8B-B14F-4D97-AF65-F5344CB8AC3E}">
        <p14:creationId xmlns:p14="http://schemas.microsoft.com/office/powerpoint/2010/main" val="123421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17</a:t>
            </a:fld>
            <a:endParaRPr lang="zh-CN" altLang="en-US"/>
          </a:p>
        </p:txBody>
      </p:sp>
    </p:spTree>
    <p:extLst>
      <p:ext uri="{BB962C8B-B14F-4D97-AF65-F5344CB8AC3E}">
        <p14:creationId xmlns:p14="http://schemas.microsoft.com/office/powerpoint/2010/main" val="350536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18</a:t>
            </a:fld>
            <a:endParaRPr lang="zh-CN" altLang="en-US"/>
          </a:p>
        </p:txBody>
      </p:sp>
    </p:spTree>
    <p:extLst>
      <p:ext uri="{BB962C8B-B14F-4D97-AF65-F5344CB8AC3E}">
        <p14:creationId xmlns:p14="http://schemas.microsoft.com/office/powerpoint/2010/main" val="393067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19</a:t>
            </a:fld>
            <a:endParaRPr lang="zh-CN" altLang="en-US"/>
          </a:p>
        </p:txBody>
      </p:sp>
    </p:spTree>
    <p:extLst>
      <p:ext uri="{BB962C8B-B14F-4D97-AF65-F5344CB8AC3E}">
        <p14:creationId xmlns:p14="http://schemas.microsoft.com/office/powerpoint/2010/main" val="348169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a:t>
            </a:fld>
            <a:endParaRPr lang="zh-CN" altLang="en-US"/>
          </a:p>
        </p:txBody>
      </p:sp>
    </p:spTree>
    <p:extLst>
      <p:ext uri="{BB962C8B-B14F-4D97-AF65-F5344CB8AC3E}">
        <p14:creationId xmlns:p14="http://schemas.microsoft.com/office/powerpoint/2010/main" val="166014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20</a:t>
            </a:fld>
            <a:endParaRPr lang="zh-CN" altLang="en-US"/>
          </a:p>
        </p:txBody>
      </p:sp>
    </p:spTree>
    <p:extLst>
      <p:ext uri="{BB962C8B-B14F-4D97-AF65-F5344CB8AC3E}">
        <p14:creationId xmlns:p14="http://schemas.microsoft.com/office/powerpoint/2010/main" val="609980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21</a:t>
            </a:fld>
            <a:endParaRPr lang="zh-CN" altLang="en-US"/>
          </a:p>
        </p:txBody>
      </p:sp>
    </p:spTree>
    <p:extLst>
      <p:ext uri="{BB962C8B-B14F-4D97-AF65-F5344CB8AC3E}">
        <p14:creationId xmlns:p14="http://schemas.microsoft.com/office/powerpoint/2010/main" val="230658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22</a:t>
            </a:fld>
            <a:endParaRPr lang="zh-CN" altLang="en-US"/>
          </a:p>
        </p:txBody>
      </p:sp>
    </p:spTree>
    <p:extLst>
      <p:ext uri="{BB962C8B-B14F-4D97-AF65-F5344CB8AC3E}">
        <p14:creationId xmlns:p14="http://schemas.microsoft.com/office/powerpoint/2010/main" val="395432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23</a:t>
            </a:fld>
            <a:endParaRPr lang="zh-CN" altLang="en-US"/>
          </a:p>
        </p:txBody>
      </p:sp>
    </p:spTree>
    <p:extLst>
      <p:ext uri="{BB962C8B-B14F-4D97-AF65-F5344CB8AC3E}">
        <p14:creationId xmlns:p14="http://schemas.microsoft.com/office/powerpoint/2010/main" val="311978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3</a:t>
            </a:fld>
            <a:endParaRPr lang="zh-CN" altLang="en-US"/>
          </a:p>
        </p:txBody>
      </p:sp>
    </p:spTree>
    <p:extLst>
      <p:ext uri="{BB962C8B-B14F-4D97-AF65-F5344CB8AC3E}">
        <p14:creationId xmlns:p14="http://schemas.microsoft.com/office/powerpoint/2010/main" val="400347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4</a:t>
            </a:fld>
            <a:endParaRPr lang="zh-CN" altLang="en-US"/>
          </a:p>
        </p:txBody>
      </p:sp>
    </p:spTree>
    <p:extLst>
      <p:ext uri="{BB962C8B-B14F-4D97-AF65-F5344CB8AC3E}">
        <p14:creationId xmlns:p14="http://schemas.microsoft.com/office/powerpoint/2010/main" val="81091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5</a:t>
            </a:fld>
            <a:endParaRPr lang="zh-CN" altLang="en-US"/>
          </a:p>
        </p:txBody>
      </p:sp>
    </p:spTree>
    <p:extLst>
      <p:ext uri="{BB962C8B-B14F-4D97-AF65-F5344CB8AC3E}">
        <p14:creationId xmlns:p14="http://schemas.microsoft.com/office/powerpoint/2010/main" val="22840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6</a:t>
            </a:fld>
            <a:endParaRPr lang="zh-CN" altLang="en-US"/>
          </a:p>
        </p:txBody>
      </p:sp>
    </p:spTree>
    <p:extLst>
      <p:ext uri="{BB962C8B-B14F-4D97-AF65-F5344CB8AC3E}">
        <p14:creationId xmlns:p14="http://schemas.microsoft.com/office/powerpoint/2010/main" val="168913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3751E1-17AB-487A-80A7-25A0F24E0602}" type="slidenum">
              <a:rPr lang="zh-CN" altLang="en-US" smtClean="0"/>
              <a:t>7</a:t>
            </a:fld>
            <a:endParaRPr lang="zh-CN" altLang="en-US"/>
          </a:p>
        </p:txBody>
      </p:sp>
    </p:spTree>
    <p:extLst>
      <p:ext uri="{BB962C8B-B14F-4D97-AF65-F5344CB8AC3E}">
        <p14:creationId xmlns:p14="http://schemas.microsoft.com/office/powerpoint/2010/main" val="404816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8</a:t>
            </a:fld>
            <a:endParaRPr lang="zh-CN" altLang="en-US"/>
          </a:p>
        </p:txBody>
      </p:sp>
    </p:spTree>
    <p:extLst>
      <p:ext uri="{BB962C8B-B14F-4D97-AF65-F5344CB8AC3E}">
        <p14:creationId xmlns:p14="http://schemas.microsoft.com/office/powerpoint/2010/main" val="291413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D3751E1-17AB-487A-80A7-25A0F24E0602}" type="slidenum">
              <a:rPr lang="zh-CN" altLang="en-US" smtClean="0"/>
              <a:t>9</a:t>
            </a:fld>
            <a:endParaRPr lang="zh-CN" altLang="en-US"/>
          </a:p>
        </p:txBody>
      </p:sp>
    </p:spTree>
    <p:extLst>
      <p:ext uri="{BB962C8B-B14F-4D97-AF65-F5344CB8AC3E}">
        <p14:creationId xmlns:p14="http://schemas.microsoft.com/office/powerpoint/2010/main" val="31731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EEDD68-07F7-4DF9-9092-8BDA6BAC020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3CBFB3E-282B-4C48-976A-93AF8708B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E13EBF-A9BA-4FEA-9D8F-5A8994305388}"/>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2F26C676-7FC5-4742-A542-ED7067DBE3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750099-AEC4-48DB-AF90-ACDE2FBD9C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570212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BF0460-120D-4F4A-BF1A-B67F5E5FC69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EDA56C3-8C9F-4550-A4C7-8A97A3070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DBC31E-EF24-48B8-9663-2D8BF3B62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20DC01-E688-41BA-8E40-564E13EF7BAE}"/>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6" name="页脚占位符 5">
            <a:extLst>
              <a:ext uri="{FF2B5EF4-FFF2-40B4-BE49-F238E27FC236}">
                <a16:creationId xmlns:a16="http://schemas.microsoft.com/office/drawing/2014/main" id="{5798B482-5017-4C8E-8E6F-1CF5A648CD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EE877E-E4EC-4149-8EE6-EA0359F61EF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6915359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5F260-BE9E-48E3-9E69-4B1799A6D2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4C221E-E24F-4DCD-9BF5-94AE6FED6E6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EE35C0-14A1-4134-BDF6-AA97B11D7487}"/>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461BD5CD-ABD5-4676-96F9-57B9DFE09E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27E9B0-ADA5-4EDC-8202-4ED818C11BA4}"/>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5394860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FEF2C6-03B6-41C6-8216-A908FBBB2AB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661D26B-6070-4859-9F39-0680F3FAA10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35ECDC-C0AA-4E5F-986D-719B036715C2}"/>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009BEF82-D1F5-4A30-90BC-B42CAC9A1B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9F1D0B-C1D2-4DFF-B024-01FA11AA8CB3}"/>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70846711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2022/11/30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53568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2022/11/30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97421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1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404AB-EB70-4D13-8543-257C72A8ED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431061-56DA-4D91-B288-7BCAB2426A0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6ED2263-2E40-4EB8-AF93-8F24F42AEB7F}"/>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0586CDE7-657A-43AD-BA3D-2C2941B9C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7D3BFE-1E72-4A5F-BA19-B70A25971E2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196666489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6BB29-6D9F-4259-9649-FD3336E49B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BC16FC-2FC1-462A-B144-CA732FEF2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C0C07F0-A32D-494D-A3AE-D0605D7C7D10}"/>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9DF77B98-86AE-492B-A723-ED6F97CC65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C16FDF-A5ED-4423-9924-40C5AB6820F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2767392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9BE4E6-010D-422D-8A43-916D826705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59182A-909B-4127-A8AB-1C0B0968192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5462126-8A2D-4CE6-8772-BEC4F66BCDC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FE7C791-DF5A-40CC-829F-3B2A4FB81552}"/>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6" name="页脚占位符 5">
            <a:extLst>
              <a:ext uri="{FF2B5EF4-FFF2-40B4-BE49-F238E27FC236}">
                <a16:creationId xmlns:a16="http://schemas.microsoft.com/office/drawing/2014/main" id="{B3BB5747-D3E0-45B9-8F9D-A1EE14568D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0F2DA91-784B-435F-ADC6-5CA8B166F1BD}"/>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1580281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61AF358-CEB3-4716-86C2-53A70E064E4D}"/>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8" name="页脚占位符 7">
            <a:extLst>
              <a:ext uri="{FF2B5EF4-FFF2-40B4-BE49-F238E27FC236}">
                <a16:creationId xmlns:a16="http://schemas.microsoft.com/office/drawing/2014/main"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33043706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7E1AF-DD10-486A-B8A4-40304F44245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E9F8B6-E58F-4B6E-8BED-FED86AB1C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6B3E2BD-FC52-4AF8-ADD0-9B9D44663C3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0907ECA-A84A-4D01-AC10-CE3DB6D52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38A45A1-F0DB-4BB2-8C9F-9CBD1511B70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61AF358-CEB3-4716-86C2-53A70E064E4D}"/>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8" name="页脚占位符 7">
            <a:extLst>
              <a:ext uri="{FF2B5EF4-FFF2-40B4-BE49-F238E27FC236}">
                <a16:creationId xmlns:a16="http://schemas.microsoft.com/office/drawing/2014/main" id="{289FBC55-9F97-4E49-BC44-8155347203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C797DB-DED4-4BF4-9ABA-95C3461090D2}"/>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
        <p:nvSpPr>
          <p:cNvPr id="11" name="TextBox 9">
            <a:extLst>
              <a:ext uri="{FF2B5EF4-FFF2-40B4-BE49-F238E27FC236}">
                <a16:creationId xmlns:a16="http://schemas.microsoft.com/office/drawing/2014/main" id="{D67C112D-1D48-5194-4913-B8AEE2628E40}"/>
              </a:ext>
            </a:extLst>
          </p:cNvPr>
          <p:cNvSpPr txBox="1"/>
          <p:nvPr userDrawn="1"/>
        </p:nvSpPr>
        <p:spPr>
          <a:xfrm>
            <a:off x="1973796" y="6538912"/>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427746071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9739BD-42B0-46CE-BE51-FB35FD5877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3D2C71D-9539-47FF-872C-7D475D8AFB3D}"/>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4" name="页脚占位符 3">
            <a:extLst>
              <a:ext uri="{FF2B5EF4-FFF2-40B4-BE49-F238E27FC236}">
                <a16:creationId xmlns:a16="http://schemas.microsoft.com/office/drawing/2014/main" id="{0801F44D-3A15-40AB-A325-1EBA00B2CB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0D7FAE0-DC81-4DDA-AC3A-91AF5F748CD5}"/>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6144316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589F7AC-15E6-481E-9A12-82C564F9F9E8}"/>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3" name="页脚占位符 2">
            <a:extLst>
              <a:ext uri="{FF2B5EF4-FFF2-40B4-BE49-F238E27FC236}">
                <a16:creationId xmlns:a16="http://schemas.microsoft.com/office/drawing/2014/main" id="{712AF03D-F21F-4BF4-A349-88C80A30C1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8C89124-1FEE-4371-A02A-0E9F2247F477}"/>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389929677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115B7-60FC-4E6D-8527-2405D42535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7D02859-4FDF-4497-9F8A-5A2E1346A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BAAC726-4093-45B6-91D9-5FEE6C9D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B2A62C-93E5-45FE-980C-C681D1DCC261}"/>
              </a:ext>
            </a:extLst>
          </p:cNvPr>
          <p:cNvSpPr>
            <a:spLocks noGrp="1"/>
          </p:cNvSpPr>
          <p:nvPr>
            <p:ph type="dt" sz="half" idx="10"/>
          </p:nvPr>
        </p:nvSpPr>
        <p:spPr/>
        <p:txBody>
          <a:bodyPr/>
          <a:lstStyle/>
          <a:p>
            <a:fld id="{C18EDF5E-578C-4F7F-BA8F-EE7896D35C60}" type="datetimeFigureOut">
              <a:rPr lang="zh-CN" altLang="en-US" smtClean="0"/>
              <a:t>2022/11/30</a:t>
            </a:fld>
            <a:endParaRPr lang="zh-CN" altLang="en-US"/>
          </a:p>
        </p:txBody>
      </p:sp>
      <p:sp>
        <p:nvSpPr>
          <p:cNvPr id="6" name="页脚占位符 5">
            <a:extLst>
              <a:ext uri="{FF2B5EF4-FFF2-40B4-BE49-F238E27FC236}">
                <a16:creationId xmlns:a16="http://schemas.microsoft.com/office/drawing/2014/main" id="{C87B0584-DD24-433D-99DB-A507B73F0CE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7DE6C6-CFDE-48C2-A188-1837C92622BB}"/>
              </a:ext>
            </a:extLst>
          </p:cNvPr>
          <p:cNvSpPr>
            <a:spLocks noGrp="1"/>
          </p:cNvSpPr>
          <p:nvPr>
            <p:ph type="sldNum" sz="quarter" idx="12"/>
          </p:nvPr>
        </p:nvSpPr>
        <p:spPr/>
        <p:txBody>
          <a:body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297714962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829A06E-1D14-41AA-B975-9335333AC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25C32E2-FDAE-4EAE-A736-999A3CE6C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572E24-B8CA-4530-9959-B49186C03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EDF5E-578C-4F7F-BA8F-EE7896D35C60}" type="datetimeFigureOut">
              <a:rPr lang="zh-CN" altLang="en-US" smtClean="0"/>
              <a:t>2022/11/30</a:t>
            </a:fld>
            <a:endParaRPr lang="zh-CN" altLang="en-US"/>
          </a:p>
        </p:txBody>
      </p:sp>
      <p:sp>
        <p:nvSpPr>
          <p:cNvPr id="5" name="页脚占位符 4">
            <a:extLst>
              <a:ext uri="{FF2B5EF4-FFF2-40B4-BE49-F238E27FC236}">
                <a16:creationId xmlns:a16="http://schemas.microsoft.com/office/drawing/2014/main" id="{A32E7A62-6A96-45B6-91D6-FD5915714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2CFB206-6B25-467D-A8A9-A98D6E725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964AD-4DC7-4E6B-9B49-09BCF06D9FE3}" type="slidenum">
              <a:rPr lang="zh-CN" altLang="en-US" smtClean="0"/>
              <a:t>‹#›</a:t>
            </a:fld>
            <a:endParaRPr lang="zh-CN" altLang="en-US"/>
          </a:p>
        </p:txBody>
      </p:sp>
    </p:spTree>
    <p:extLst>
      <p:ext uri="{BB962C8B-B14F-4D97-AF65-F5344CB8AC3E}">
        <p14:creationId xmlns:p14="http://schemas.microsoft.com/office/powerpoint/2010/main" val="53392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0689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35.png"/><Relationship Id="rId18" Type="http://schemas.microsoft.com/office/2007/relationships/hdphoto" Target="../media/hdphoto13.wdp"/><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10.wdp"/><Relationship Id="rId17" Type="http://schemas.openxmlformats.org/officeDocument/2006/relationships/image" Target="../media/image37.png"/><Relationship Id="rId2" Type="http://schemas.openxmlformats.org/officeDocument/2006/relationships/notesSlide" Target="../notesSlides/notesSlide13.xml"/><Relationship Id="rId16" Type="http://schemas.microsoft.com/office/2007/relationships/hdphoto" Target="../media/hdphoto12.wdp"/><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33.png"/><Relationship Id="rId1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4.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5.wdp"/><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5DA58BE-B293-4086-B0C2-9ACBFC411A9C}"/>
              </a:ext>
            </a:extLst>
          </p:cNvPr>
          <p:cNvSpPr/>
          <p:nvPr/>
        </p:nvSpPr>
        <p:spPr>
          <a:xfrm>
            <a:off x="0" y="0"/>
            <a:ext cx="12192000" cy="6858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66DB4B6C-D5CE-4B50-919A-5AEEAD5CC235}"/>
              </a:ext>
            </a:extLst>
          </p:cNvPr>
          <p:cNvSpPr/>
          <p:nvPr/>
        </p:nvSpPr>
        <p:spPr>
          <a:xfrm>
            <a:off x="0" y="0"/>
            <a:ext cx="12192000" cy="6858000"/>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9DD7A763-2B0B-43A6-953B-A9D3F80FB1BE}"/>
              </a:ext>
            </a:extLst>
          </p:cNvPr>
          <p:cNvSpPr txBox="1"/>
          <p:nvPr/>
        </p:nvSpPr>
        <p:spPr>
          <a:xfrm>
            <a:off x="1605879" y="4653857"/>
            <a:ext cx="9013371" cy="923330"/>
          </a:xfrm>
          <a:prstGeom prst="rect">
            <a:avLst/>
          </a:prstGeom>
          <a:noFill/>
        </p:spPr>
        <p:txBody>
          <a:bodyPr wrap="square" rtlCol="0">
            <a:spAutoFit/>
          </a:bodyPr>
          <a:lstStyle/>
          <a:p>
            <a:pPr algn="ctr"/>
            <a:r>
              <a:rPr lang="en-US" altLang="zh-CN" sz="5400" dirty="0">
                <a:solidFill>
                  <a:schemeClr val="bg1"/>
                </a:solidFill>
                <a:cs typeface="+mn-ea"/>
                <a:sym typeface="+mn-lt"/>
              </a:rPr>
              <a:t>FREE PPT TEMPLATES</a:t>
            </a:r>
          </a:p>
        </p:txBody>
      </p:sp>
      <p:sp>
        <p:nvSpPr>
          <p:cNvPr id="4" name="椭圆 3">
            <a:extLst>
              <a:ext uri="{FF2B5EF4-FFF2-40B4-BE49-F238E27FC236}">
                <a16:creationId xmlns:a16="http://schemas.microsoft.com/office/drawing/2014/main" id="{6F88D85F-7EC8-424D-9A7D-751174CE37CB}"/>
              </a:ext>
            </a:extLst>
          </p:cNvPr>
          <p:cNvSpPr/>
          <p:nvPr/>
        </p:nvSpPr>
        <p:spPr>
          <a:xfrm>
            <a:off x="5168348" y="2047461"/>
            <a:ext cx="1888435" cy="188843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id="{26DAE44B-7F2B-47C4-B627-2243F8BB4424}"/>
              </a:ext>
            </a:extLst>
          </p:cNvPr>
          <p:cNvSpPr/>
          <p:nvPr/>
        </p:nvSpPr>
        <p:spPr>
          <a:xfrm>
            <a:off x="5357335" y="2236448"/>
            <a:ext cx="1510460" cy="151046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20XX</a:t>
            </a:r>
            <a:endParaRPr lang="zh-CN" altLang="en-US" sz="2800" dirty="0">
              <a:cs typeface="+mn-ea"/>
              <a:sym typeface="+mn-lt"/>
            </a:endParaRPr>
          </a:p>
        </p:txBody>
      </p:sp>
      <p:cxnSp>
        <p:nvCxnSpPr>
          <p:cNvPr id="12" name="直接连接符 11">
            <a:extLst>
              <a:ext uri="{FF2B5EF4-FFF2-40B4-BE49-F238E27FC236}">
                <a16:creationId xmlns:a16="http://schemas.microsoft.com/office/drawing/2014/main" id="{55D6D38F-A3A6-497F-B92E-DF4486CD4DC7}"/>
              </a:ext>
            </a:extLst>
          </p:cNvPr>
          <p:cNvCxnSpPr>
            <a:cxnSpLocks/>
            <a:stCxn id="4" idx="4"/>
          </p:cNvCxnSpPr>
          <p:nvPr/>
        </p:nvCxnSpPr>
        <p:spPr>
          <a:xfrm>
            <a:off x="6112566" y="3935896"/>
            <a:ext cx="0" cy="6172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D417693F-19D6-4DBA-A4B8-5C5061203B12}"/>
              </a:ext>
            </a:extLst>
          </p:cNvPr>
          <p:cNvSpPr/>
          <p:nvPr/>
        </p:nvSpPr>
        <p:spPr>
          <a:xfrm flipV="1">
            <a:off x="6039678" y="454981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a:extLst>
              <a:ext uri="{FF2B5EF4-FFF2-40B4-BE49-F238E27FC236}">
                <a16:creationId xmlns:a16="http://schemas.microsoft.com/office/drawing/2014/main" id="{AAEB4ADB-8700-46F6-A1E5-6BA440D708FA}"/>
              </a:ext>
            </a:extLst>
          </p:cNvPr>
          <p:cNvCxnSpPr>
            <a:cxnSpLocks/>
            <a:stCxn id="17" idx="4"/>
          </p:cNvCxnSpPr>
          <p:nvPr/>
        </p:nvCxnSpPr>
        <p:spPr>
          <a:xfrm>
            <a:off x="6117664" y="5872369"/>
            <a:ext cx="1" cy="9872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68566A61-DBD4-4D99-869A-6A9434BF2C96}"/>
              </a:ext>
            </a:extLst>
          </p:cNvPr>
          <p:cNvSpPr/>
          <p:nvPr/>
        </p:nvSpPr>
        <p:spPr>
          <a:xfrm flipV="1">
            <a:off x="6044777" y="587236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Box 8">
            <a:extLst>
              <a:ext uri="{FF2B5EF4-FFF2-40B4-BE49-F238E27FC236}">
                <a16:creationId xmlns:a16="http://schemas.microsoft.com/office/drawing/2014/main" id="{DC70C6EF-C01D-729E-77FB-029A1AE01EFE}"/>
              </a:ext>
            </a:extLst>
          </p:cNvPr>
          <p:cNvSpPr txBox="1"/>
          <p:nvPr/>
        </p:nvSpPr>
        <p:spPr>
          <a:xfrm>
            <a:off x="2508069" y="5490058"/>
            <a:ext cx="7088613" cy="400110"/>
          </a:xfrm>
          <a:prstGeom prst="rect">
            <a:avLst/>
          </a:prstGeom>
          <a:noFill/>
        </p:spPr>
        <p:txBody>
          <a:bodyPr wrap="square" rtlCol="0" anchor="ctr">
            <a:spAutoFit/>
          </a:bodyPr>
          <a:lstStyle/>
          <a:p>
            <a:pPr algn="dist"/>
            <a:r>
              <a:rPr lang="en-US" altLang="ko-KR" sz="2000" dirty="0">
                <a:solidFill>
                  <a:schemeClr val="bg1">
                    <a:lumMod val="95000"/>
                  </a:schemeClr>
                </a:solidFill>
                <a:cs typeface="Arial" panose="020B0604020202020204" pitchFamily="34" charset="0"/>
              </a:rPr>
              <a:t>Insert the Subtitle of Your Presentation</a:t>
            </a:r>
            <a:endParaRPr lang="ko-KR" altLang="en-US" sz="2000" dirty="0">
              <a:solidFill>
                <a:schemeClr val="bg1">
                  <a:lumMod val="95000"/>
                </a:schemeClr>
              </a:solidFill>
              <a:cs typeface="Arial" panose="020B0604020202020204" pitchFamily="34" charset="0"/>
            </a:endParaRPr>
          </a:p>
        </p:txBody>
      </p:sp>
      <p:pic>
        <p:nvPicPr>
          <p:cNvPr id="3" name="图片 2" descr="图片1">
            <a:extLst>
              <a:ext uri="{FF2B5EF4-FFF2-40B4-BE49-F238E27FC236}">
                <a16:creationId xmlns:a16="http://schemas.microsoft.com/office/drawing/2014/main" id="{D3FA5E8E-70F9-0B73-B2A0-6CFEA76F3629}"/>
              </a:ext>
            </a:extLst>
          </p:cNvPr>
          <p:cNvPicPr>
            <a:picLocks noChangeAspect="1"/>
          </p:cNvPicPr>
          <p:nvPr>
            <p:custDataLst>
              <p:tags r:id="rId1"/>
            </p:custDataLst>
          </p:nvPr>
        </p:nvPicPr>
        <p:blipFill>
          <a:blip r:embed="rId5"/>
          <a:stretch>
            <a:fillRect/>
          </a:stretch>
        </p:blipFill>
        <p:spPr>
          <a:xfrm>
            <a:off x="5253205" y="558925"/>
            <a:ext cx="1685590" cy="561863"/>
          </a:xfrm>
          <a:prstGeom prst="rect">
            <a:avLst/>
          </a:prstGeom>
        </p:spPr>
      </p:pic>
    </p:spTree>
    <p:extLst>
      <p:ext uri="{BB962C8B-B14F-4D97-AF65-F5344CB8AC3E}">
        <p14:creationId xmlns:p14="http://schemas.microsoft.com/office/powerpoint/2010/main" val="406950923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87773ABE-4C21-471C-B268-8DC00823523E}"/>
              </a:ext>
            </a:extLst>
          </p:cNvPr>
          <p:cNvSpPr/>
          <p:nvPr/>
        </p:nvSpPr>
        <p:spPr>
          <a:xfrm>
            <a:off x="0" y="0"/>
            <a:ext cx="12192000" cy="685799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80824E9-003E-4453-8415-D6071FE92B83}"/>
              </a:ext>
            </a:extLst>
          </p:cNvPr>
          <p:cNvSpPr/>
          <p:nvPr/>
        </p:nvSpPr>
        <p:spPr>
          <a:xfrm>
            <a:off x="16565" y="1"/>
            <a:ext cx="12192000" cy="6857999"/>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DF51FFBE-E833-4299-BA9A-580544944638}"/>
              </a:ext>
            </a:extLst>
          </p:cNvPr>
          <p:cNvSpPr txBox="1"/>
          <p:nvPr/>
        </p:nvSpPr>
        <p:spPr>
          <a:xfrm>
            <a:off x="416400" y="2895149"/>
            <a:ext cx="3206032" cy="987130"/>
          </a:xfrm>
          <a:prstGeom prst="rect">
            <a:avLst/>
          </a:prstGeom>
          <a:noFill/>
        </p:spPr>
        <p:txBody>
          <a:bodyPr wrap="square" rtlCol="0">
            <a:spAutoFit/>
          </a:bodyPr>
          <a:lstStyle/>
          <a:p>
            <a:pPr>
              <a:lnSpc>
                <a:spcPct val="150000"/>
              </a:lnSpc>
            </a:pPr>
            <a:r>
              <a:rPr lang="en-US" altLang="zh-CN" sz="1000" dirty="0">
                <a:solidFill>
                  <a:schemeClr val="tx1">
                    <a:lumMod val="85000"/>
                    <a:lumOff val="15000"/>
                  </a:schemeClr>
                </a:solidFill>
                <a:cs typeface="+mn-ea"/>
                <a:sym typeface="+mn-lt"/>
              </a:rPr>
              <a:t>Click here to add content, content to match the title. </a:t>
            </a:r>
          </a:p>
          <a:p>
            <a:pPr>
              <a:lnSpc>
                <a:spcPct val="150000"/>
              </a:lnSpc>
            </a:pPr>
            <a:r>
              <a:rPr lang="en-US" altLang="zh-CN" sz="1000" dirty="0">
                <a:solidFill>
                  <a:schemeClr val="tx1">
                    <a:lumMod val="85000"/>
                    <a:lumOff val="15000"/>
                  </a:schemeClr>
                </a:solidFill>
                <a:cs typeface="+mn-ea"/>
                <a:sym typeface="+mn-lt"/>
              </a:rPr>
              <a:t>Click here to add content, content to match the title. </a:t>
            </a:r>
            <a:endParaRPr lang="en-US" altLang="zh-CN" sz="1000" dirty="0">
              <a:solidFill>
                <a:srgbClr val="1FCD92"/>
              </a:solidFill>
              <a:cs typeface="+mn-ea"/>
              <a:sym typeface="+mn-lt"/>
            </a:endParaRPr>
          </a:p>
          <a:p>
            <a:pPr>
              <a:lnSpc>
                <a:spcPct val="150000"/>
              </a:lnSpc>
            </a:pPr>
            <a:r>
              <a:rPr lang="en-US" altLang="zh-CN" sz="1000" dirty="0">
                <a:solidFill>
                  <a:schemeClr val="tx1">
                    <a:lumMod val="85000"/>
                    <a:lumOff val="15000"/>
                  </a:schemeClr>
                </a:solidFill>
                <a:cs typeface="+mn-ea"/>
                <a:sym typeface="+mn-lt"/>
              </a:rPr>
              <a:t>Click here to add content, content to match the title. </a:t>
            </a:r>
            <a:endParaRPr lang="zh-CN" altLang="en-US" sz="1000" dirty="0">
              <a:solidFill>
                <a:srgbClr val="1FCD92"/>
              </a:solidFill>
              <a:cs typeface="+mn-ea"/>
              <a:sym typeface="+mn-lt"/>
            </a:endParaRPr>
          </a:p>
          <a:p>
            <a:pPr>
              <a:lnSpc>
                <a:spcPct val="150000"/>
              </a:lnSpc>
            </a:pPr>
            <a:endParaRPr lang="zh-CN" altLang="en-US" sz="1000" dirty="0">
              <a:solidFill>
                <a:srgbClr val="1FCD92"/>
              </a:solidFill>
              <a:cs typeface="+mn-ea"/>
              <a:sym typeface="+mn-lt"/>
            </a:endParaRPr>
          </a:p>
        </p:txBody>
      </p:sp>
      <p:sp>
        <p:nvSpPr>
          <p:cNvPr id="13" name="文本框 12">
            <a:extLst>
              <a:ext uri="{FF2B5EF4-FFF2-40B4-BE49-F238E27FC236}">
                <a16:creationId xmlns:a16="http://schemas.microsoft.com/office/drawing/2014/main" id="{78BE948E-CD5D-459E-B035-4A2043480EC7}"/>
              </a:ext>
            </a:extLst>
          </p:cNvPr>
          <p:cNvSpPr txBox="1"/>
          <p:nvPr/>
        </p:nvSpPr>
        <p:spPr>
          <a:xfrm>
            <a:off x="2175639" y="3952546"/>
            <a:ext cx="2183365" cy="877163"/>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p>
          <a:p>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pic>
        <p:nvPicPr>
          <p:cNvPr id="15" name="图形 14" descr="靶心">
            <a:extLst>
              <a:ext uri="{FF2B5EF4-FFF2-40B4-BE49-F238E27FC236}">
                <a16:creationId xmlns:a16="http://schemas.microsoft.com/office/drawing/2014/main" id="{B229A65D-F78B-4C8E-91F6-1CAEBA8CE0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67200" y="4211484"/>
            <a:ext cx="496902" cy="496902"/>
          </a:xfrm>
          <a:prstGeom prst="rect">
            <a:avLst/>
          </a:prstGeom>
        </p:spPr>
      </p:pic>
      <p:sp>
        <p:nvSpPr>
          <p:cNvPr id="16" name="文本框 15">
            <a:extLst>
              <a:ext uri="{FF2B5EF4-FFF2-40B4-BE49-F238E27FC236}">
                <a16:creationId xmlns:a16="http://schemas.microsoft.com/office/drawing/2014/main" id="{E58589C5-3E6A-42CB-A6EC-9DE4533AC778}"/>
              </a:ext>
            </a:extLst>
          </p:cNvPr>
          <p:cNvSpPr txBox="1"/>
          <p:nvPr/>
        </p:nvSpPr>
        <p:spPr>
          <a:xfrm>
            <a:off x="5460400" y="3919912"/>
            <a:ext cx="2183365" cy="877163"/>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p>
          <a:p>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pic>
        <p:nvPicPr>
          <p:cNvPr id="24" name="图形 23" descr="靶心">
            <a:extLst>
              <a:ext uri="{FF2B5EF4-FFF2-40B4-BE49-F238E27FC236}">
                <a16:creationId xmlns:a16="http://schemas.microsoft.com/office/drawing/2014/main" id="{C07687DF-CCF5-46B1-99A6-3A8E3AF4672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1961" y="4178850"/>
            <a:ext cx="496902" cy="496902"/>
          </a:xfrm>
          <a:prstGeom prst="rect">
            <a:avLst/>
          </a:prstGeom>
        </p:spPr>
      </p:pic>
      <p:sp>
        <p:nvSpPr>
          <p:cNvPr id="25" name="文本框 24">
            <a:extLst>
              <a:ext uri="{FF2B5EF4-FFF2-40B4-BE49-F238E27FC236}">
                <a16:creationId xmlns:a16="http://schemas.microsoft.com/office/drawing/2014/main" id="{011B2976-90CF-4EC8-9877-AD46C6D2DA75}"/>
              </a:ext>
            </a:extLst>
          </p:cNvPr>
          <p:cNvSpPr txBox="1"/>
          <p:nvPr/>
        </p:nvSpPr>
        <p:spPr>
          <a:xfrm>
            <a:off x="8759212" y="3919912"/>
            <a:ext cx="2183365" cy="877163"/>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Add title text</a:t>
            </a:r>
          </a:p>
          <a:p>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pic>
        <p:nvPicPr>
          <p:cNvPr id="27" name="图形 26" descr="靶心">
            <a:extLst>
              <a:ext uri="{FF2B5EF4-FFF2-40B4-BE49-F238E27FC236}">
                <a16:creationId xmlns:a16="http://schemas.microsoft.com/office/drawing/2014/main" id="{D26EABC3-0790-47A4-95A4-B84A091609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50773" y="4178850"/>
            <a:ext cx="496902" cy="496902"/>
          </a:xfrm>
          <a:prstGeom prst="rect">
            <a:avLst/>
          </a:prstGeom>
        </p:spPr>
      </p:pic>
      <p:sp>
        <p:nvSpPr>
          <p:cNvPr id="17" name="文本框 16">
            <a:extLst>
              <a:ext uri="{FF2B5EF4-FFF2-40B4-BE49-F238E27FC236}">
                <a16:creationId xmlns:a16="http://schemas.microsoft.com/office/drawing/2014/main" id="{FCF95965-3A46-4FF1-9DB0-F4AF31E15D95}"/>
              </a:ext>
            </a:extLst>
          </p:cNvPr>
          <p:cNvSpPr txBox="1"/>
          <p:nvPr/>
        </p:nvSpPr>
        <p:spPr>
          <a:xfrm>
            <a:off x="3893411" y="832962"/>
            <a:ext cx="4438307" cy="523220"/>
          </a:xfrm>
          <a:prstGeom prst="rect">
            <a:avLst/>
          </a:prstGeom>
          <a:noFill/>
        </p:spPr>
        <p:txBody>
          <a:bodyPr wrap="square" rtlCol="0">
            <a:spAutoFit/>
          </a:bodyPr>
          <a:lstStyle/>
          <a:p>
            <a:pPr algn="ctr"/>
            <a:r>
              <a:rPr lang="en-US" altLang="zh-CN" sz="2800" dirty="0">
                <a:solidFill>
                  <a:schemeClr val="bg1"/>
                </a:solidFill>
                <a:cs typeface="+mn-ea"/>
                <a:sym typeface="+mn-lt"/>
              </a:rPr>
              <a:t>OUR ADVANTAGES </a:t>
            </a:r>
            <a:endParaRPr lang="zh-CN" altLang="en-US" sz="2800" dirty="0">
              <a:solidFill>
                <a:schemeClr val="bg1"/>
              </a:solidFill>
              <a:cs typeface="+mn-ea"/>
              <a:sym typeface="+mn-lt"/>
            </a:endParaRPr>
          </a:p>
        </p:txBody>
      </p:sp>
      <p:cxnSp>
        <p:nvCxnSpPr>
          <p:cNvPr id="26" name="直接连接符 25">
            <a:extLst>
              <a:ext uri="{FF2B5EF4-FFF2-40B4-BE49-F238E27FC236}">
                <a16:creationId xmlns:a16="http://schemas.microsoft.com/office/drawing/2014/main" id="{F9280394-7BFD-463D-95A7-1DCAF61E74BA}"/>
              </a:ext>
            </a:extLst>
          </p:cNvPr>
          <p:cNvCxnSpPr>
            <a:cxnSpLocks/>
          </p:cNvCxnSpPr>
          <p:nvPr/>
        </p:nvCxnSpPr>
        <p:spPr>
          <a:xfrm>
            <a:off x="6096000" y="1869458"/>
            <a:ext cx="16566" cy="1243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A5B3C7FB-1A76-4618-A2D0-3111311D02DE}"/>
              </a:ext>
            </a:extLst>
          </p:cNvPr>
          <p:cNvSpPr/>
          <p:nvPr/>
        </p:nvSpPr>
        <p:spPr>
          <a:xfrm flipV="1">
            <a:off x="6039678" y="310932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a:extLst>
              <a:ext uri="{FF2B5EF4-FFF2-40B4-BE49-F238E27FC236}">
                <a16:creationId xmlns:a16="http://schemas.microsoft.com/office/drawing/2014/main" id="{1CD1DD21-BE16-4541-B573-168ED975F975}"/>
              </a:ext>
            </a:extLst>
          </p:cNvPr>
          <p:cNvCxnSpPr>
            <a:cxnSpLocks/>
            <a:stCxn id="33" idx="4"/>
          </p:cNvCxnSpPr>
          <p:nvPr/>
        </p:nvCxnSpPr>
        <p:spPr>
          <a:xfrm>
            <a:off x="6117664" y="5872369"/>
            <a:ext cx="1" cy="9872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8E026BB6-0446-487B-B90E-3B0A41AEA2BB}"/>
              </a:ext>
            </a:extLst>
          </p:cNvPr>
          <p:cNvSpPr/>
          <p:nvPr/>
        </p:nvSpPr>
        <p:spPr>
          <a:xfrm flipV="1">
            <a:off x="6044777" y="587236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0049966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xmlns:asvg="http://schemas.microsoft.com/office/drawing/2016/SVG/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par>
                                <p:cTn id="32" presetID="14"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13" grpId="0"/>
      <p:bldP spid="16" grpId="0"/>
      <p:bldP spid="2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6BF49C6F-F2BC-4E5F-BEF1-18BD1F551050}"/>
              </a:ext>
            </a:extLst>
          </p:cNvPr>
          <p:cNvSpPr txBox="1"/>
          <p:nvPr/>
        </p:nvSpPr>
        <p:spPr>
          <a:xfrm>
            <a:off x="5595482" y="3260455"/>
            <a:ext cx="5064178" cy="769441"/>
          </a:xfrm>
          <a:prstGeom prst="rect">
            <a:avLst/>
          </a:prstGeom>
          <a:noFill/>
        </p:spPr>
        <p:txBody>
          <a:bodyPr wrap="square" rtlCol="0">
            <a:spAutoFit/>
          </a:bodyPr>
          <a:lstStyle/>
          <a:p>
            <a:r>
              <a:rPr lang="en-US" altLang="zh-CN" sz="4400" b="1" dirty="0">
                <a:solidFill>
                  <a:schemeClr val="tx1">
                    <a:lumMod val="85000"/>
                    <a:lumOff val="15000"/>
                  </a:schemeClr>
                </a:solidFill>
                <a:cs typeface="+mn-ea"/>
                <a:sym typeface="+mn-lt"/>
              </a:rPr>
              <a:t> OUR PRODUCTS </a:t>
            </a:r>
            <a:endParaRPr lang="zh-CN" altLang="en-US" sz="4400" b="1" dirty="0">
              <a:solidFill>
                <a:schemeClr val="tx1">
                  <a:lumMod val="85000"/>
                  <a:lumOff val="15000"/>
                </a:schemeClr>
              </a:solidFill>
              <a:cs typeface="+mn-ea"/>
              <a:sym typeface="+mn-lt"/>
            </a:endParaRPr>
          </a:p>
        </p:txBody>
      </p:sp>
      <p:pic>
        <p:nvPicPr>
          <p:cNvPr id="17" name="图片 16">
            <a:extLst>
              <a:ext uri="{FF2B5EF4-FFF2-40B4-BE49-F238E27FC236}">
                <a16:creationId xmlns:a16="http://schemas.microsoft.com/office/drawing/2014/main" id="{84A65146-0BFB-4B07-95B8-6C7D2A655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582" y="2557621"/>
            <a:ext cx="2624864" cy="1042886"/>
          </a:xfrm>
          <a:prstGeom prst="rect">
            <a:avLst/>
          </a:prstGeom>
        </p:spPr>
      </p:pic>
      <p:sp>
        <p:nvSpPr>
          <p:cNvPr id="12" name="任意多边形: 形状 11">
            <a:extLst>
              <a:ext uri="{FF2B5EF4-FFF2-40B4-BE49-F238E27FC236}">
                <a16:creationId xmlns:a16="http://schemas.microsoft.com/office/drawing/2014/main" id="{C5E2FD33-5EE8-4A44-9F2B-87824E5544FB}"/>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9D40F2B-5239-42E7-B12B-9E7E502FE5AC}"/>
              </a:ext>
            </a:extLst>
          </p:cNvPr>
          <p:cNvCxnSpPr>
            <a:cxnSpLocks/>
          </p:cNvCxnSpPr>
          <p:nvPr/>
        </p:nvCxnSpPr>
        <p:spPr>
          <a:xfrm>
            <a:off x="7677895" y="0"/>
            <a:ext cx="0" cy="251709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368D9B5-662A-4BAB-A785-02B92056634E}"/>
              </a:ext>
            </a:extLst>
          </p:cNvPr>
          <p:cNvSpPr/>
          <p:nvPr/>
        </p:nvSpPr>
        <p:spPr>
          <a:xfrm flipV="1">
            <a:off x="7605007" y="2513785"/>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id="{1E56E3AC-59D5-4665-BA54-7BC17F939F3F}"/>
              </a:ext>
            </a:extLst>
          </p:cNvPr>
          <p:cNvCxnSpPr>
            <a:cxnSpLocks/>
            <a:stCxn id="21" idx="4"/>
          </p:cNvCxnSpPr>
          <p:nvPr/>
        </p:nvCxnSpPr>
        <p:spPr>
          <a:xfrm>
            <a:off x="7677895" y="4740993"/>
            <a:ext cx="0" cy="211700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70384685-5544-4145-BC9F-31D2FC4869FD}"/>
              </a:ext>
            </a:extLst>
          </p:cNvPr>
          <p:cNvSpPr/>
          <p:nvPr/>
        </p:nvSpPr>
        <p:spPr>
          <a:xfrm flipV="1">
            <a:off x="7605008" y="4740993"/>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5D185B93-89E8-48A2-A67A-209F99427F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8037" y="3148500"/>
            <a:ext cx="2624864" cy="874955"/>
          </a:xfrm>
          <a:prstGeom prst="rect">
            <a:avLst/>
          </a:prstGeom>
        </p:spPr>
      </p:pic>
    </p:spTree>
    <p:extLst>
      <p:ext uri="{BB962C8B-B14F-4D97-AF65-F5344CB8AC3E}">
        <p14:creationId xmlns:p14="http://schemas.microsoft.com/office/powerpoint/2010/main" val="217474413"/>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C167F98-6BB4-4E66-9435-36B7CE6982F9}"/>
              </a:ext>
            </a:extLst>
          </p:cNvPr>
          <p:cNvSpPr/>
          <p:nvPr/>
        </p:nvSpPr>
        <p:spPr>
          <a:xfrm>
            <a:off x="1" y="0"/>
            <a:ext cx="5999966" cy="685799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F407A3CA-03B1-421D-B12B-334C07AAAD25}"/>
              </a:ext>
            </a:extLst>
          </p:cNvPr>
          <p:cNvSpPr/>
          <p:nvPr/>
        </p:nvSpPr>
        <p:spPr>
          <a:xfrm>
            <a:off x="5999967" y="-1"/>
            <a:ext cx="6192034" cy="685799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CA156092-5F54-4495-91C6-1DE17B087315}"/>
              </a:ext>
            </a:extLst>
          </p:cNvPr>
          <p:cNvSpPr/>
          <p:nvPr/>
        </p:nvSpPr>
        <p:spPr>
          <a:xfrm>
            <a:off x="3121828" y="604485"/>
            <a:ext cx="5625885" cy="5625885"/>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12201B51-5676-4E32-874C-690882F4814A}"/>
              </a:ext>
            </a:extLst>
          </p:cNvPr>
          <p:cNvSpPr txBox="1"/>
          <p:nvPr/>
        </p:nvSpPr>
        <p:spPr>
          <a:xfrm>
            <a:off x="3928685" y="2409336"/>
            <a:ext cx="4601996" cy="570477"/>
          </a:xfrm>
          <a:prstGeom prst="rect">
            <a:avLst/>
          </a:prstGeom>
          <a:noFill/>
        </p:spPr>
        <p:txBody>
          <a:bodyPr wrap="square" rtlCol="0">
            <a:spAutoFit/>
          </a:bodyPr>
          <a:lstStyle/>
          <a:p>
            <a:pPr>
              <a:lnSpc>
                <a:spcPts val="4000"/>
              </a:lnSpc>
            </a:pPr>
            <a:r>
              <a:rPr lang="en-US" altLang="zh-CN" sz="3200" dirty="0">
                <a:solidFill>
                  <a:schemeClr val="bg1"/>
                </a:solidFill>
                <a:cs typeface="+mn-ea"/>
                <a:sym typeface="+mn-lt"/>
              </a:rPr>
              <a:t>PRODUCT CONCEPT</a:t>
            </a:r>
          </a:p>
        </p:txBody>
      </p:sp>
      <p:sp>
        <p:nvSpPr>
          <p:cNvPr id="8" name="文本框 7">
            <a:extLst>
              <a:ext uri="{FF2B5EF4-FFF2-40B4-BE49-F238E27FC236}">
                <a16:creationId xmlns:a16="http://schemas.microsoft.com/office/drawing/2014/main" id="{E0946994-B472-45ED-9BB8-945EE6FB28FB}"/>
              </a:ext>
            </a:extLst>
          </p:cNvPr>
          <p:cNvSpPr txBox="1"/>
          <p:nvPr/>
        </p:nvSpPr>
        <p:spPr>
          <a:xfrm>
            <a:off x="5809907" y="3352788"/>
            <a:ext cx="2594224" cy="115467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Great achievement of the construction bank, can not know, but in can do it. </a:t>
            </a:r>
            <a:endParaRPr lang="zh-CN" altLang="en-US" sz="1600" dirty="0">
              <a:solidFill>
                <a:schemeClr val="bg1"/>
              </a:solidFill>
              <a:cs typeface="+mn-ea"/>
              <a:sym typeface="+mn-lt"/>
            </a:endParaRPr>
          </a:p>
        </p:txBody>
      </p:sp>
      <p:sp>
        <p:nvSpPr>
          <p:cNvPr id="9" name="矩形 8">
            <a:extLst>
              <a:ext uri="{FF2B5EF4-FFF2-40B4-BE49-F238E27FC236}">
                <a16:creationId xmlns:a16="http://schemas.microsoft.com/office/drawing/2014/main" id="{12D349F6-1224-4F61-8BF5-C11A001BD274}"/>
              </a:ext>
            </a:extLst>
          </p:cNvPr>
          <p:cNvSpPr/>
          <p:nvPr/>
        </p:nvSpPr>
        <p:spPr>
          <a:xfrm>
            <a:off x="4638169" y="3642931"/>
            <a:ext cx="956442" cy="756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115B9F2F-7958-4193-908C-DBBE94D34B76}"/>
              </a:ext>
            </a:extLst>
          </p:cNvPr>
          <p:cNvSpPr txBox="1"/>
          <p:nvPr/>
        </p:nvSpPr>
        <p:spPr>
          <a:xfrm>
            <a:off x="4733562" y="3704522"/>
            <a:ext cx="765656" cy="1044966"/>
          </a:xfrm>
          <a:prstGeom prst="rect">
            <a:avLst/>
          </a:prstGeom>
          <a:noFill/>
        </p:spPr>
        <p:txBody>
          <a:bodyPr wrap="square" rtlCol="0">
            <a:spAutoFit/>
          </a:bodyPr>
          <a:lstStyle/>
          <a:p>
            <a:pPr algn="ctr">
              <a:lnSpc>
                <a:spcPts val="4000"/>
              </a:lnSpc>
            </a:pPr>
            <a:r>
              <a:rPr lang="en-US" altLang="zh-CN" dirty="0">
                <a:solidFill>
                  <a:srgbClr val="2B2B2B"/>
                </a:solidFill>
                <a:cs typeface="+mn-ea"/>
                <a:sym typeface="+mn-lt"/>
              </a:rPr>
              <a:t>100%</a:t>
            </a:r>
            <a:endParaRPr lang="en-US" altLang="zh-CN" sz="4000" dirty="0">
              <a:solidFill>
                <a:srgbClr val="30A3DA"/>
              </a:solidFill>
              <a:cs typeface="+mn-ea"/>
              <a:sym typeface="+mn-lt"/>
            </a:endParaRPr>
          </a:p>
        </p:txBody>
      </p:sp>
      <p:cxnSp>
        <p:nvCxnSpPr>
          <p:cNvPr id="15" name="直接连接符 14">
            <a:extLst>
              <a:ext uri="{FF2B5EF4-FFF2-40B4-BE49-F238E27FC236}">
                <a16:creationId xmlns:a16="http://schemas.microsoft.com/office/drawing/2014/main" id="{535BC81A-701C-4E36-9EC0-87CC70AAB3CE}"/>
              </a:ext>
            </a:extLst>
          </p:cNvPr>
          <p:cNvCxnSpPr>
            <a:cxnSpLocks/>
          </p:cNvCxnSpPr>
          <p:nvPr/>
        </p:nvCxnSpPr>
        <p:spPr>
          <a:xfrm>
            <a:off x="5993033" y="627630"/>
            <a:ext cx="16566" cy="1243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47260FF0-3B85-4AE1-AA99-1CF9577549D1}"/>
              </a:ext>
            </a:extLst>
          </p:cNvPr>
          <p:cNvSpPr/>
          <p:nvPr/>
        </p:nvSpPr>
        <p:spPr>
          <a:xfrm flipV="1">
            <a:off x="5936711" y="1867501"/>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a:extLst>
              <a:ext uri="{FF2B5EF4-FFF2-40B4-BE49-F238E27FC236}">
                <a16:creationId xmlns:a16="http://schemas.microsoft.com/office/drawing/2014/main" id="{836C22AF-76AA-49A7-828A-19D4A36B0FBF}"/>
              </a:ext>
            </a:extLst>
          </p:cNvPr>
          <p:cNvCxnSpPr>
            <a:cxnSpLocks/>
            <a:stCxn id="20" idx="4"/>
          </p:cNvCxnSpPr>
          <p:nvPr/>
        </p:nvCxnSpPr>
        <p:spPr>
          <a:xfrm>
            <a:off x="6014697" y="4630541"/>
            <a:ext cx="0" cy="16229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1B0A8B61-D9BB-4099-9D05-24766BE1F175}"/>
              </a:ext>
            </a:extLst>
          </p:cNvPr>
          <p:cNvSpPr/>
          <p:nvPr/>
        </p:nvSpPr>
        <p:spPr>
          <a:xfrm flipV="1">
            <a:off x="5941810" y="4630541"/>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130106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FB5786D2-AB88-45A6-B718-240D50103959}"/>
              </a:ext>
            </a:extLst>
          </p:cNvPr>
          <p:cNvSpPr/>
          <p:nvPr/>
        </p:nvSpPr>
        <p:spPr>
          <a:xfrm>
            <a:off x="3069779" y="877795"/>
            <a:ext cx="3005606" cy="2523904"/>
          </a:xfrm>
          <a:prstGeom prst="rect">
            <a:avLst/>
          </a:prstGeom>
          <a:blipFill dpi="0"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EA5A1B1F-F855-4E0E-8DDA-C97A3440BE96}"/>
              </a:ext>
            </a:extLst>
          </p:cNvPr>
          <p:cNvSpPr/>
          <p:nvPr/>
        </p:nvSpPr>
        <p:spPr>
          <a:xfrm>
            <a:off x="3069779" y="3460405"/>
            <a:ext cx="3005606" cy="2523904"/>
          </a:xfrm>
          <a:prstGeom prst="rect">
            <a:avLst/>
          </a:prstGeom>
          <a:blipFill dpi="0"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C0DC5A58-B955-42CF-BB3D-7AA917B52A11}"/>
              </a:ext>
            </a:extLst>
          </p:cNvPr>
          <p:cNvSpPr/>
          <p:nvPr/>
        </p:nvSpPr>
        <p:spPr>
          <a:xfrm>
            <a:off x="6128122" y="873690"/>
            <a:ext cx="3005606" cy="2523904"/>
          </a:xfrm>
          <a:prstGeom prst="rect">
            <a:avLst/>
          </a:prstGeom>
          <a:blipFill dpi="0" rotWithShape="1">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a:extLst>
              <a:ext uri="{FF2B5EF4-FFF2-40B4-BE49-F238E27FC236}">
                <a16:creationId xmlns:a16="http://schemas.microsoft.com/office/drawing/2014/main" id="{6D448A17-7FA1-42F5-B649-3A5AD5F826C7}"/>
              </a:ext>
            </a:extLst>
          </p:cNvPr>
          <p:cNvSpPr/>
          <p:nvPr/>
        </p:nvSpPr>
        <p:spPr>
          <a:xfrm>
            <a:off x="6128122" y="3456299"/>
            <a:ext cx="3005606" cy="2523904"/>
          </a:xfrm>
          <a:prstGeom prst="rect">
            <a:avLst/>
          </a:prstGeom>
          <a:blipFill dpi="0" rotWithShape="1">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376EE419-F4AC-46CA-880D-95E254F5DF83}"/>
              </a:ext>
            </a:extLst>
          </p:cNvPr>
          <p:cNvSpPr/>
          <p:nvPr/>
        </p:nvSpPr>
        <p:spPr>
          <a:xfrm>
            <a:off x="3993181" y="1397191"/>
            <a:ext cx="4118216" cy="411821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3F12D359-8073-43E8-9313-A737C4CBD2B4}"/>
              </a:ext>
            </a:extLst>
          </p:cNvPr>
          <p:cNvSpPr/>
          <p:nvPr/>
        </p:nvSpPr>
        <p:spPr>
          <a:xfrm>
            <a:off x="11507" y="873690"/>
            <a:ext cx="3005606" cy="2523904"/>
          </a:xfrm>
          <a:prstGeom prst="rect">
            <a:avLst/>
          </a:prstGeom>
          <a:blipFill dpi="0" rotWithShape="1">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25A0EB1A-B8F2-4D9C-88C6-017CCDAB3B2F}"/>
              </a:ext>
            </a:extLst>
          </p:cNvPr>
          <p:cNvSpPr txBox="1"/>
          <p:nvPr/>
        </p:nvSpPr>
        <p:spPr>
          <a:xfrm>
            <a:off x="9742203" y="4486670"/>
            <a:ext cx="2430047" cy="1323439"/>
          </a:xfrm>
          <a:prstGeom prst="rect">
            <a:avLst/>
          </a:prstGeom>
          <a:noFill/>
        </p:spPr>
        <p:txBody>
          <a:bodyPr wrap="square" rtlCol="0">
            <a:spAutoFit/>
          </a:bodyPr>
          <a:lstStyle/>
          <a:p>
            <a:r>
              <a:rPr lang="en-US" altLang="zh-CN" sz="1600" b="1" dirty="0">
                <a:solidFill>
                  <a:schemeClr val="bg1"/>
                </a:solidFill>
                <a:cs typeface="+mn-ea"/>
                <a:sym typeface="+mn-lt"/>
              </a:rPr>
              <a:t>Add title text</a:t>
            </a:r>
          </a:p>
          <a:p>
            <a:endParaRPr lang="en-US" altLang="zh-CN" sz="1600" b="1" dirty="0">
              <a:solidFill>
                <a:schemeClr val="bg1"/>
              </a:solidFill>
              <a:cs typeface="+mn-ea"/>
              <a:sym typeface="+mn-lt"/>
            </a:endParaRPr>
          </a:p>
          <a:p>
            <a:r>
              <a:rPr lang="en-US" altLang="zh-CN" sz="1200" dirty="0">
                <a:solidFill>
                  <a:schemeClr val="bg1"/>
                </a:solidFill>
                <a:cs typeface="+mn-ea"/>
                <a:sym typeface="+mn-lt"/>
              </a:rPr>
              <a:t>Click here to add content, content to match the title. </a:t>
            </a:r>
            <a:r>
              <a:rPr lang="zh-CN" altLang="en-US" sz="1200" dirty="0">
                <a:solidFill>
                  <a:schemeClr val="bg1"/>
                </a:solidFill>
                <a:cs typeface="+mn-ea"/>
                <a:sym typeface="+mn-lt"/>
              </a:rPr>
              <a:t>字</a:t>
            </a:r>
            <a:r>
              <a:rPr lang="en-US" altLang="zh-CN" sz="1200" dirty="0">
                <a:solidFill>
                  <a:schemeClr val="bg1"/>
                </a:solidFill>
                <a:cs typeface="+mn-ea"/>
                <a:sym typeface="+mn-lt"/>
              </a:rPr>
              <a:t>Click here to add content, content to match the title. </a:t>
            </a:r>
            <a:r>
              <a:rPr lang="zh-CN" altLang="en-US" sz="1200" dirty="0">
                <a:solidFill>
                  <a:schemeClr val="bg1"/>
                </a:solidFill>
                <a:cs typeface="+mn-ea"/>
                <a:sym typeface="+mn-lt"/>
              </a:rPr>
              <a:t>处</a:t>
            </a:r>
          </a:p>
        </p:txBody>
      </p:sp>
      <p:sp>
        <p:nvSpPr>
          <p:cNvPr id="18" name="矩形 17">
            <a:extLst>
              <a:ext uri="{FF2B5EF4-FFF2-40B4-BE49-F238E27FC236}">
                <a16:creationId xmlns:a16="http://schemas.microsoft.com/office/drawing/2014/main" id="{3F9D5250-43D9-4308-ACDB-6798D6BE88DE}"/>
              </a:ext>
            </a:extLst>
          </p:cNvPr>
          <p:cNvSpPr/>
          <p:nvPr/>
        </p:nvSpPr>
        <p:spPr>
          <a:xfrm>
            <a:off x="11507" y="3456299"/>
            <a:ext cx="3005606" cy="2523904"/>
          </a:xfrm>
          <a:prstGeom prst="rect">
            <a:avLst/>
          </a:prstGeom>
          <a:blipFill dpi="0" rotWithShape="1">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1FA4B73F-5AAD-4E67-B60A-AF5511D24AE3}"/>
              </a:ext>
            </a:extLst>
          </p:cNvPr>
          <p:cNvSpPr/>
          <p:nvPr/>
        </p:nvSpPr>
        <p:spPr>
          <a:xfrm>
            <a:off x="9186394" y="877795"/>
            <a:ext cx="3005606" cy="2523904"/>
          </a:xfrm>
          <a:prstGeom prst="rect">
            <a:avLst/>
          </a:prstGeom>
          <a:blipFill dpi="0" rotWithShape="1">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CD4D63B3-B186-4F95-AF3E-E87C4786F97E}"/>
              </a:ext>
            </a:extLst>
          </p:cNvPr>
          <p:cNvSpPr/>
          <p:nvPr/>
        </p:nvSpPr>
        <p:spPr>
          <a:xfrm>
            <a:off x="9186394" y="3460405"/>
            <a:ext cx="3005606" cy="2523904"/>
          </a:xfrm>
          <a:prstGeom prst="rect">
            <a:avLst/>
          </a:prstGeom>
          <a:blipFill dpi="0" rotWithShape="1">
            <a:blip r:embed="rId17" cstate="screen">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FEF65DA0-0AC2-4E79-9BEA-F66DF61944DA}"/>
              </a:ext>
            </a:extLst>
          </p:cNvPr>
          <p:cNvSpPr txBox="1"/>
          <p:nvPr/>
        </p:nvSpPr>
        <p:spPr>
          <a:xfrm>
            <a:off x="3597753" y="2879132"/>
            <a:ext cx="4932251" cy="1077218"/>
          </a:xfrm>
          <a:prstGeom prst="rect">
            <a:avLst/>
          </a:prstGeom>
          <a:noFill/>
        </p:spPr>
        <p:txBody>
          <a:bodyPr wrap="square" rtlCol="0">
            <a:spAutoFit/>
          </a:bodyPr>
          <a:lstStyle/>
          <a:p>
            <a:pPr algn="ctr"/>
            <a:r>
              <a:rPr lang="en-US" altLang="zh-CN" sz="3200" dirty="0">
                <a:solidFill>
                  <a:schemeClr val="bg1"/>
                </a:solidFill>
                <a:cs typeface="+mn-ea"/>
                <a:sym typeface="+mn-lt"/>
              </a:rPr>
              <a:t>PRODUCT GENERALIZATION</a:t>
            </a:r>
          </a:p>
        </p:txBody>
      </p:sp>
    </p:spTree>
    <p:extLst>
      <p:ext uri="{BB962C8B-B14F-4D97-AF65-F5344CB8AC3E}">
        <p14:creationId xmlns:p14="http://schemas.microsoft.com/office/powerpoint/2010/main" val="90224125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0E7DF1E-D509-4952-B0FB-84B49CDB8B42}"/>
              </a:ext>
            </a:extLst>
          </p:cNvPr>
          <p:cNvSpPr/>
          <p:nvPr/>
        </p:nvSpPr>
        <p:spPr>
          <a:xfrm>
            <a:off x="502647" y="1803747"/>
            <a:ext cx="4083754" cy="333192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0C388849-FF30-4DCF-AEEE-27E3CC58B650}"/>
              </a:ext>
            </a:extLst>
          </p:cNvPr>
          <p:cNvSpPr/>
          <p:nvPr/>
        </p:nvSpPr>
        <p:spPr>
          <a:xfrm>
            <a:off x="4622108" y="1803747"/>
            <a:ext cx="3411783" cy="1653419"/>
          </a:xfrm>
          <a:prstGeom prst="rect">
            <a:avLst/>
          </a:prstGeom>
          <a:blipFill dpi="0" rotWithShape="1">
            <a:blip r:embed="rId4" cstate="screen">
              <a:extLst>
                <a:ext uri="{28A0092B-C50C-407E-A947-70E740481C1C}">
                  <a14:useLocalDpi xmlns:a14="http://schemas.microsoft.com/office/drawing/2010/main"/>
                </a:ext>
              </a:extLst>
            </a:blip>
            <a:srcRect/>
            <a:stretch>
              <a:fillRect t="73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894D91C-B501-4483-A5A3-7F06E32B647C}"/>
              </a:ext>
            </a:extLst>
          </p:cNvPr>
          <p:cNvSpPr/>
          <p:nvPr/>
        </p:nvSpPr>
        <p:spPr>
          <a:xfrm>
            <a:off x="8012091" y="1803747"/>
            <a:ext cx="3542162" cy="165341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B5D596CD-00C3-4400-84E2-EBCC60F13A34}"/>
              </a:ext>
            </a:extLst>
          </p:cNvPr>
          <p:cNvSpPr/>
          <p:nvPr/>
        </p:nvSpPr>
        <p:spPr>
          <a:xfrm>
            <a:off x="4622107" y="3482252"/>
            <a:ext cx="6932145" cy="165341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B109110F-089E-4EC7-BB53-55305A6EFCF3}"/>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45492ECB-D2E4-4B82-B44C-A849C587E79C}"/>
              </a:ext>
            </a:extLst>
          </p:cNvPr>
          <p:cNvSpPr txBox="1"/>
          <p:nvPr/>
        </p:nvSpPr>
        <p:spPr>
          <a:xfrm>
            <a:off x="477174" y="506637"/>
            <a:ext cx="9576614" cy="523220"/>
          </a:xfrm>
          <a:prstGeom prst="rect">
            <a:avLst/>
          </a:prstGeom>
          <a:noFill/>
        </p:spPr>
        <p:txBody>
          <a:bodyPr wrap="square" rtlCol="0">
            <a:spAutoFit/>
          </a:bodyPr>
          <a:lstStyle/>
          <a:p>
            <a:r>
              <a:rPr lang="en-US" altLang="zh-CN" sz="2800" dirty="0">
                <a:solidFill>
                  <a:schemeClr val="bg1"/>
                </a:solidFill>
                <a:cs typeface="+mn-ea"/>
                <a:sym typeface="+mn-lt"/>
              </a:rPr>
              <a:t>PRODUCT DEVELOPMENT BACKGROUND</a:t>
            </a:r>
          </a:p>
        </p:txBody>
      </p:sp>
      <p:sp>
        <p:nvSpPr>
          <p:cNvPr id="13" name="文本框 12">
            <a:extLst>
              <a:ext uri="{FF2B5EF4-FFF2-40B4-BE49-F238E27FC236}">
                <a16:creationId xmlns:a16="http://schemas.microsoft.com/office/drawing/2014/main" id="{AFBA9D91-6F3B-4016-AEB3-7D155C8D1795}"/>
              </a:ext>
            </a:extLst>
          </p:cNvPr>
          <p:cNvSpPr txBox="1"/>
          <p:nvPr/>
        </p:nvSpPr>
        <p:spPr>
          <a:xfrm>
            <a:off x="477174" y="5332223"/>
            <a:ext cx="11077078" cy="1154675"/>
          </a:xfrm>
          <a:prstGeom prst="rect">
            <a:avLst/>
          </a:prstGeom>
          <a:noFill/>
        </p:spPr>
        <p:txBody>
          <a:bodyPr wrap="square" rtlCol="0">
            <a:spAutoFit/>
          </a:bodyPr>
          <a:lstStyle/>
          <a:p>
            <a:pPr>
              <a:lnSpc>
                <a:spcPct val="150000"/>
              </a:lnSpc>
            </a:pPr>
            <a:r>
              <a:rPr lang="en-US" altLang="zh-CN" sz="1600" dirty="0">
                <a:solidFill>
                  <a:schemeClr val="tx1">
                    <a:lumMod val="95000"/>
                    <a:lumOff val="5000"/>
                  </a:schemeClr>
                </a:solidFill>
                <a:cs typeface="+mn-ea"/>
                <a:sym typeface="+mn-lt"/>
              </a:rPr>
              <a:t>Click here to add content, content to match the title. Click here to add content, content to match the title. Click here to add content, content to match the title. Add title text</a:t>
            </a:r>
            <a:r>
              <a:rPr lang="zh-CN" altLang="en-US" sz="1600" dirty="0">
                <a:solidFill>
                  <a:schemeClr val="tx1">
                    <a:lumMod val="95000"/>
                    <a:lumOff val="5000"/>
                  </a:schemeClr>
                </a:solidFill>
                <a:cs typeface="+mn-ea"/>
                <a:sym typeface="+mn-lt"/>
              </a:rPr>
              <a:t>此</a:t>
            </a:r>
            <a:r>
              <a:rPr lang="en-US" altLang="zh-CN" sz="1600" dirty="0">
                <a:solidFill>
                  <a:schemeClr val="tx1">
                    <a:lumMod val="95000"/>
                    <a:lumOff val="5000"/>
                  </a:schemeClr>
                </a:solidFill>
                <a:cs typeface="+mn-ea"/>
                <a:sym typeface="+mn-lt"/>
              </a:rPr>
              <a:t>Click here to add content, content to match the title. Click here to add content, content to match the title. </a:t>
            </a:r>
            <a:endParaRPr lang="zh-CN" altLang="en-US" sz="1600" dirty="0">
              <a:solidFill>
                <a:schemeClr val="tx1">
                  <a:lumMod val="95000"/>
                  <a:lumOff val="5000"/>
                </a:schemeClr>
              </a:solidFill>
              <a:cs typeface="+mn-ea"/>
              <a:sym typeface="+mn-lt"/>
            </a:endParaRPr>
          </a:p>
        </p:txBody>
      </p:sp>
    </p:spTree>
    <p:extLst>
      <p:ext uri="{BB962C8B-B14F-4D97-AF65-F5344CB8AC3E}">
        <p14:creationId xmlns:p14="http://schemas.microsoft.com/office/powerpoint/2010/main" val="295470156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24D2B4F0-D178-4910-B33B-59C46D948157}"/>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EE43039D-9625-4C83-81A4-6451437D8FD2}"/>
              </a:ext>
            </a:extLst>
          </p:cNvPr>
          <p:cNvSpPr txBox="1"/>
          <p:nvPr/>
        </p:nvSpPr>
        <p:spPr>
          <a:xfrm>
            <a:off x="552588" y="410905"/>
            <a:ext cx="3304164" cy="558807"/>
          </a:xfrm>
          <a:prstGeom prst="rect">
            <a:avLst/>
          </a:prstGeom>
          <a:noFill/>
        </p:spPr>
        <p:txBody>
          <a:bodyPr wrap="square" rtlCol="0">
            <a:spAutoFit/>
          </a:bodyPr>
          <a:lstStyle/>
          <a:p>
            <a:pPr>
              <a:lnSpc>
                <a:spcPts val="4000"/>
              </a:lnSpc>
            </a:pPr>
            <a:r>
              <a:rPr lang="en-US" altLang="zh-CN" sz="2800" dirty="0">
                <a:solidFill>
                  <a:schemeClr val="bg1"/>
                </a:solidFill>
                <a:cs typeface="+mn-ea"/>
                <a:sym typeface="+mn-lt"/>
              </a:rPr>
              <a:t> MAIN PRODUCTS </a:t>
            </a:r>
          </a:p>
        </p:txBody>
      </p:sp>
      <p:sp>
        <p:nvSpPr>
          <p:cNvPr id="6" name="文本框 5">
            <a:extLst>
              <a:ext uri="{FF2B5EF4-FFF2-40B4-BE49-F238E27FC236}">
                <a16:creationId xmlns:a16="http://schemas.microsoft.com/office/drawing/2014/main" id="{B0DD368E-C980-480A-BCAC-2B108FBA59C9}"/>
              </a:ext>
            </a:extLst>
          </p:cNvPr>
          <p:cNvSpPr txBox="1"/>
          <p:nvPr/>
        </p:nvSpPr>
        <p:spPr>
          <a:xfrm>
            <a:off x="4744007" y="690308"/>
            <a:ext cx="6555046" cy="1154675"/>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Great achievement of the construction bank, can not know, but in can do it. Great achievement of the construction bank, can not know, but in can do it.</a:t>
            </a:r>
            <a:endParaRPr lang="zh-CN" altLang="en-US" sz="1600" dirty="0">
              <a:solidFill>
                <a:schemeClr val="bg1"/>
              </a:solidFill>
              <a:cs typeface="+mn-ea"/>
              <a:sym typeface="+mn-lt"/>
            </a:endParaRPr>
          </a:p>
        </p:txBody>
      </p:sp>
      <p:sp>
        <p:nvSpPr>
          <p:cNvPr id="22" name="矩形 21">
            <a:extLst>
              <a:ext uri="{FF2B5EF4-FFF2-40B4-BE49-F238E27FC236}">
                <a16:creationId xmlns:a16="http://schemas.microsoft.com/office/drawing/2014/main" id="{176AF68C-5167-4142-99C0-6B47EFA504A0}"/>
              </a:ext>
            </a:extLst>
          </p:cNvPr>
          <p:cNvSpPr/>
          <p:nvPr/>
        </p:nvSpPr>
        <p:spPr>
          <a:xfrm>
            <a:off x="552588" y="2793304"/>
            <a:ext cx="2299446" cy="343060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9A619610-EC8E-4CB7-91F8-5FB7AFCB12D3}"/>
              </a:ext>
            </a:extLst>
          </p:cNvPr>
          <p:cNvSpPr/>
          <p:nvPr/>
        </p:nvSpPr>
        <p:spPr>
          <a:xfrm>
            <a:off x="3481714" y="2793304"/>
            <a:ext cx="2299446" cy="343060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01BC795C-0228-4582-A00B-D973DAABBBF2}"/>
              </a:ext>
            </a:extLst>
          </p:cNvPr>
          <p:cNvSpPr/>
          <p:nvPr/>
        </p:nvSpPr>
        <p:spPr>
          <a:xfrm>
            <a:off x="6410840" y="2793304"/>
            <a:ext cx="2299446" cy="3430602"/>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id="{E5E5C4F6-0DA2-482C-B846-44E3338FAF7F}"/>
              </a:ext>
            </a:extLst>
          </p:cNvPr>
          <p:cNvSpPr/>
          <p:nvPr/>
        </p:nvSpPr>
        <p:spPr>
          <a:xfrm>
            <a:off x="9339966" y="2793304"/>
            <a:ext cx="2299446" cy="3430602"/>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a16="http://schemas.microsoft.com/office/drawing/2014/main" id="{CB7215D2-2FAE-4A39-B24D-17D29A24A63D}"/>
              </a:ext>
            </a:extLst>
          </p:cNvPr>
          <p:cNvSpPr/>
          <p:nvPr/>
        </p:nvSpPr>
        <p:spPr>
          <a:xfrm>
            <a:off x="1272005" y="5545871"/>
            <a:ext cx="860611" cy="86061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1</a:t>
            </a:r>
            <a:endParaRPr lang="zh-CN" altLang="en-US" sz="2400" dirty="0">
              <a:cs typeface="+mn-ea"/>
              <a:sym typeface="+mn-lt"/>
            </a:endParaRPr>
          </a:p>
        </p:txBody>
      </p:sp>
      <p:sp>
        <p:nvSpPr>
          <p:cNvPr id="26" name="椭圆 25">
            <a:extLst>
              <a:ext uri="{FF2B5EF4-FFF2-40B4-BE49-F238E27FC236}">
                <a16:creationId xmlns:a16="http://schemas.microsoft.com/office/drawing/2014/main" id="{CAAEF4DF-AA78-490C-90D6-C670184C58F3}"/>
              </a:ext>
            </a:extLst>
          </p:cNvPr>
          <p:cNvSpPr/>
          <p:nvPr/>
        </p:nvSpPr>
        <p:spPr>
          <a:xfrm>
            <a:off x="4201131" y="5545871"/>
            <a:ext cx="860611" cy="86061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a:t>
            </a:r>
            <a:endParaRPr lang="zh-CN" altLang="en-US" sz="2400" dirty="0">
              <a:cs typeface="+mn-ea"/>
              <a:sym typeface="+mn-lt"/>
            </a:endParaRPr>
          </a:p>
        </p:txBody>
      </p:sp>
      <p:sp>
        <p:nvSpPr>
          <p:cNvPr id="27" name="椭圆 26">
            <a:extLst>
              <a:ext uri="{FF2B5EF4-FFF2-40B4-BE49-F238E27FC236}">
                <a16:creationId xmlns:a16="http://schemas.microsoft.com/office/drawing/2014/main" id="{334DC65C-E79F-4C48-B27F-DA562783D4B1}"/>
              </a:ext>
            </a:extLst>
          </p:cNvPr>
          <p:cNvSpPr/>
          <p:nvPr/>
        </p:nvSpPr>
        <p:spPr>
          <a:xfrm>
            <a:off x="7130258" y="5578447"/>
            <a:ext cx="860611" cy="86061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3</a:t>
            </a:r>
            <a:endParaRPr lang="zh-CN" altLang="en-US" sz="2400" dirty="0">
              <a:cs typeface="+mn-ea"/>
              <a:sym typeface="+mn-lt"/>
            </a:endParaRPr>
          </a:p>
        </p:txBody>
      </p:sp>
      <p:sp>
        <p:nvSpPr>
          <p:cNvPr id="28" name="椭圆 27">
            <a:extLst>
              <a:ext uri="{FF2B5EF4-FFF2-40B4-BE49-F238E27FC236}">
                <a16:creationId xmlns:a16="http://schemas.microsoft.com/office/drawing/2014/main" id="{897AD221-0762-4B6E-AA28-B5FE229C2DB1}"/>
              </a:ext>
            </a:extLst>
          </p:cNvPr>
          <p:cNvSpPr/>
          <p:nvPr/>
        </p:nvSpPr>
        <p:spPr>
          <a:xfrm>
            <a:off x="10059384" y="5578447"/>
            <a:ext cx="860611" cy="86061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4</a:t>
            </a:r>
            <a:endParaRPr lang="zh-CN" altLang="en-US" sz="2400" dirty="0">
              <a:cs typeface="+mn-ea"/>
              <a:sym typeface="+mn-lt"/>
            </a:endParaRPr>
          </a:p>
        </p:txBody>
      </p:sp>
    </p:spTree>
    <p:extLst>
      <p:ext uri="{BB962C8B-B14F-4D97-AF65-F5344CB8AC3E}">
        <p14:creationId xmlns:p14="http://schemas.microsoft.com/office/powerpoint/2010/main" val="303679761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a:extLst>
              <a:ext uri="{FF2B5EF4-FFF2-40B4-BE49-F238E27FC236}">
                <a16:creationId xmlns:a16="http://schemas.microsoft.com/office/drawing/2014/main" id="{E4DA281E-D056-4BBF-975B-5A5643067B43}"/>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 name="矩形 10">
            <a:extLst>
              <a:ext uri="{FF2B5EF4-FFF2-40B4-BE49-F238E27FC236}">
                <a16:creationId xmlns:a16="http://schemas.microsoft.com/office/drawing/2014/main" id="{20EF878D-A459-467A-9F54-AF1808CCB201}"/>
              </a:ext>
            </a:extLst>
          </p:cNvPr>
          <p:cNvSpPr/>
          <p:nvPr/>
        </p:nvSpPr>
        <p:spPr>
          <a:xfrm>
            <a:off x="6355575" y="819580"/>
            <a:ext cx="5011680" cy="5433993"/>
          </a:xfrm>
          <a:prstGeom prst="rect">
            <a:avLst/>
          </a:prstGeom>
          <a:blipFill dpi="0"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82895F18-48FA-4350-9579-5314F087B662}"/>
              </a:ext>
            </a:extLst>
          </p:cNvPr>
          <p:cNvSpPr txBox="1"/>
          <p:nvPr/>
        </p:nvSpPr>
        <p:spPr>
          <a:xfrm>
            <a:off x="435666" y="4234407"/>
            <a:ext cx="4080602" cy="1384995"/>
          </a:xfrm>
          <a:prstGeom prst="rect">
            <a:avLst/>
          </a:prstGeom>
          <a:noFill/>
        </p:spPr>
        <p:txBody>
          <a:bodyPr wrap="square" rtlCol="0">
            <a:spAutoFit/>
          </a:bodyPr>
          <a:lstStyle/>
          <a:p>
            <a:r>
              <a:rPr lang="en-US" altLang="zh-CN" sz="1400" dirty="0">
                <a:solidFill>
                  <a:schemeClr val="bg1"/>
                </a:solidFill>
                <a:cs typeface="+mn-ea"/>
                <a:sym typeface="+mn-lt"/>
              </a:rPr>
              <a:t>Click here to add content, content to match the title. </a:t>
            </a:r>
          </a:p>
          <a:p>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a:p>
            <a:r>
              <a:rPr lang="en-US" altLang="zh-CN" sz="1400" dirty="0">
                <a:solidFill>
                  <a:schemeClr val="bg1"/>
                </a:solidFill>
                <a:cs typeface="+mn-ea"/>
                <a:sym typeface="+mn-lt"/>
              </a:rPr>
              <a:t>Click here to add content, content to match the title. </a:t>
            </a:r>
          </a:p>
        </p:txBody>
      </p:sp>
      <p:sp>
        <p:nvSpPr>
          <p:cNvPr id="13" name="矩形 12">
            <a:extLst>
              <a:ext uri="{FF2B5EF4-FFF2-40B4-BE49-F238E27FC236}">
                <a16:creationId xmlns:a16="http://schemas.microsoft.com/office/drawing/2014/main" id="{36C002E9-77AC-4E22-82F3-439AE17CEBB6}"/>
              </a:ext>
            </a:extLst>
          </p:cNvPr>
          <p:cNvSpPr/>
          <p:nvPr/>
        </p:nvSpPr>
        <p:spPr>
          <a:xfrm>
            <a:off x="6355575" y="4953234"/>
            <a:ext cx="1668448" cy="130178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21B859C-FA00-4D48-9D91-E71CBB31FEC1}"/>
              </a:ext>
            </a:extLst>
          </p:cNvPr>
          <p:cNvSpPr txBox="1"/>
          <p:nvPr/>
        </p:nvSpPr>
        <p:spPr>
          <a:xfrm>
            <a:off x="6442214" y="5266519"/>
            <a:ext cx="383629" cy="461665"/>
          </a:xfrm>
          <a:prstGeom prst="rect">
            <a:avLst/>
          </a:prstGeom>
          <a:noFill/>
        </p:spPr>
        <p:txBody>
          <a:bodyPr wrap="square" rtlCol="0">
            <a:spAutoFit/>
          </a:bodyPr>
          <a:lstStyle/>
          <a:p>
            <a:pPr algn="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16" name="文本框 15">
            <a:extLst>
              <a:ext uri="{FF2B5EF4-FFF2-40B4-BE49-F238E27FC236}">
                <a16:creationId xmlns:a16="http://schemas.microsoft.com/office/drawing/2014/main" id="{6BB29471-3FDA-4ABD-9F18-1AC2D47322B5}"/>
              </a:ext>
            </a:extLst>
          </p:cNvPr>
          <p:cNvSpPr txBox="1"/>
          <p:nvPr/>
        </p:nvSpPr>
        <p:spPr>
          <a:xfrm>
            <a:off x="6825843" y="5159838"/>
            <a:ext cx="1001180" cy="461665"/>
          </a:xfrm>
          <a:prstGeom prst="rect">
            <a:avLst/>
          </a:prstGeom>
          <a:noFill/>
        </p:spPr>
        <p:txBody>
          <a:bodyPr wrap="square" rtlCol="0">
            <a:spAutoFit/>
          </a:bodyPr>
          <a:lstStyle/>
          <a:p>
            <a:r>
              <a:rPr lang="en-US" altLang="zh-CN" sz="1200" b="1" dirty="0">
                <a:solidFill>
                  <a:schemeClr val="bg1"/>
                </a:solidFill>
                <a:cs typeface="+mn-ea"/>
                <a:sym typeface="+mn-lt"/>
              </a:rPr>
              <a:t>PRODUCT</a:t>
            </a:r>
          </a:p>
          <a:p>
            <a:r>
              <a:rPr lang="en-US" altLang="zh-CN" sz="1200" b="1" dirty="0">
                <a:solidFill>
                  <a:schemeClr val="bg1"/>
                </a:solidFill>
                <a:cs typeface="+mn-ea"/>
                <a:sym typeface="+mn-lt"/>
              </a:rPr>
              <a:t>DETAILS </a:t>
            </a:r>
            <a:endParaRPr lang="zh-CN" altLang="en-US" sz="1200" b="1" dirty="0">
              <a:solidFill>
                <a:schemeClr val="bg1"/>
              </a:solidFill>
              <a:cs typeface="+mn-ea"/>
              <a:sym typeface="+mn-lt"/>
            </a:endParaRPr>
          </a:p>
        </p:txBody>
      </p:sp>
      <p:sp>
        <p:nvSpPr>
          <p:cNvPr id="17" name="文本框 16">
            <a:extLst>
              <a:ext uri="{FF2B5EF4-FFF2-40B4-BE49-F238E27FC236}">
                <a16:creationId xmlns:a16="http://schemas.microsoft.com/office/drawing/2014/main" id="{7B41E98E-1104-418D-A7F1-D9497E6B8F0D}"/>
              </a:ext>
            </a:extLst>
          </p:cNvPr>
          <p:cNvSpPr txBox="1"/>
          <p:nvPr/>
        </p:nvSpPr>
        <p:spPr>
          <a:xfrm>
            <a:off x="6825843" y="5579802"/>
            <a:ext cx="1001180" cy="461665"/>
          </a:xfrm>
          <a:prstGeom prst="rect">
            <a:avLst/>
          </a:prstGeom>
          <a:noFill/>
        </p:spPr>
        <p:txBody>
          <a:bodyPr wrap="square" rtlCol="0">
            <a:spAutoFit/>
          </a:bodyPr>
          <a:lstStyle/>
          <a:p>
            <a:r>
              <a:rPr lang="en-US" altLang="zh-CN" sz="2400" b="1" dirty="0">
                <a:solidFill>
                  <a:schemeClr val="bg1"/>
                </a:solidFill>
                <a:cs typeface="+mn-ea"/>
                <a:sym typeface="+mn-lt"/>
              </a:rPr>
              <a:t>text</a:t>
            </a:r>
            <a:endParaRPr lang="zh-CN" altLang="en-US" sz="2400" b="1" dirty="0">
              <a:solidFill>
                <a:schemeClr val="bg1"/>
              </a:solidFill>
              <a:cs typeface="+mn-ea"/>
              <a:sym typeface="+mn-lt"/>
            </a:endParaRPr>
          </a:p>
        </p:txBody>
      </p:sp>
      <p:sp>
        <p:nvSpPr>
          <p:cNvPr id="18" name="矩形 17">
            <a:extLst>
              <a:ext uri="{FF2B5EF4-FFF2-40B4-BE49-F238E27FC236}">
                <a16:creationId xmlns:a16="http://schemas.microsoft.com/office/drawing/2014/main" id="{E1F7166C-5F90-4653-9A68-7CC8121AC524}"/>
              </a:ext>
            </a:extLst>
          </p:cNvPr>
          <p:cNvSpPr/>
          <p:nvPr/>
        </p:nvSpPr>
        <p:spPr>
          <a:xfrm>
            <a:off x="8024023" y="4951133"/>
            <a:ext cx="1668448" cy="13017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582CA7C1-6575-4ECA-BBD5-314C6D6540AA}"/>
              </a:ext>
            </a:extLst>
          </p:cNvPr>
          <p:cNvSpPr txBox="1"/>
          <p:nvPr/>
        </p:nvSpPr>
        <p:spPr>
          <a:xfrm>
            <a:off x="8110662" y="5264418"/>
            <a:ext cx="383629" cy="461665"/>
          </a:xfrm>
          <a:prstGeom prst="rect">
            <a:avLst/>
          </a:prstGeom>
          <a:noFill/>
        </p:spPr>
        <p:txBody>
          <a:bodyPr wrap="square" rtlCol="0">
            <a:spAutoFit/>
          </a:bodyPr>
          <a:lstStyle/>
          <a:p>
            <a:pPr algn="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20" name="文本框 19">
            <a:extLst>
              <a:ext uri="{FF2B5EF4-FFF2-40B4-BE49-F238E27FC236}">
                <a16:creationId xmlns:a16="http://schemas.microsoft.com/office/drawing/2014/main" id="{CD807616-7EA8-4C0B-A482-B3CFAF18E37B}"/>
              </a:ext>
            </a:extLst>
          </p:cNvPr>
          <p:cNvSpPr txBox="1"/>
          <p:nvPr/>
        </p:nvSpPr>
        <p:spPr>
          <a:xfrm>
            <a:off x="8494291" y="5157737"/>
            <a:ext cx="1001180" cy="461665"/>
          </a:xfrm>
          <a:prstGeom prst="rect">
            <a:avLst/>
          </a:prstGeom>
          <a:noFill/>
        </p:spPr>
        <p:txBody>
          <a:bodyPr wrap="square" rtlCol="0">
            <a:spAutoFit/>
          </a:bodyPr>
          <a:lstStyle/>
          <a:p>
            <a:r>
              <a:rPr lang="en-US" altLang="zh-CN" sz="1200" b="1" dirty="0">
                <a:solidFill>
                  <a:schemeClr val="bg1"/>
                </a:solidFill>
                <a:cs typeface="+mn-ea"/>
                <a:sym typeface="+mn-lt"/>
              </a:rPr>
              <a:t>PRODUCT</a:t>
            </a:r>
          </a:p>
          <a:p>
            <a:r>
              <a:rPr lang="en-US" altLang="zh-CN" sz="1200" b="1" dirty="0">
                <a:solidFill>
                  <a:schemeClr val="bg1"/>
                </a:solidFill>
                <a:cs typeface="+mn-ea"/>
                <a:sym typeface="+mn-lt"/>
              </a:rPr>
              <a:t>DETAILS </a:t>
            </a:r>
            <a:endParaRPr lang="zh-CN" altLang="en-US" sz="1200" b="1" dirty="0">
              <a:solidFill>
                <a:schemeClr val="bg1"/>
              </a:solidFill>
              <a:cs typeface="+mn-ea"/>
              <a:sym typeface="+mn-lt"/>
            </a:endParaRPr>
          </a:p>
        </p:txBody>
      </p:sp>
      <p:sp>
        <p:nvSpPr>
          <p:cNvPr id="21" name="文本框 20">
            <a:extLst>
              <a:ext uri="{FF2B5EF4-FFF2-40B4-BE49-F238E27FC236}">
                <a16:creationId xmlns:a16="http://schemas.microsoft.com/office/drawing/2014/main" id="{7F59CA67-AD23-4470-B34E-552A6DCD28F0}"/>
              </a:ext>
            </a:extLst>
          </p:cNvPr>
          <p:cNvSpPr txBox="1"/>
          <p:nvPr/>
        </p:nvSpPr>
        <p:spPr>
          <a:xfrm>
            <a:off x="8494291" y="5577701"/>
            <a:ext cx="1001180" cy="461665"/>
          </a:xfrm>
          <a:prstGeom prst="rect">
            <a:avLst/>
          </a:prstGeom>
          <a:noFill/>
        </p:spPr>
        <p:txBody>
          <a:bodyPr wrap="square" rtlCol="0">
            <a:spAutoFit/>
          </a:bodyPr>
          <a:lstStyle/>
          <a:p>
            <a:r>
              <a:rPr lang="en-US" altLang="zh-CN" sz="2400" b="1" dirty="0">
                <a:solidFill>
                  <a:schemeClr val="bg1"/>
                </a:solidFill>
                <a:cs typeface="+mn-ea"/>
                <a:sym typeface="+mn-lt"/>
              </a:rPr>
              <a:t>text</a:t>
            </a:r>
            <a:endParaRPr lang="zh-CN" altLang="en-US" sz="2400" b="1" dirty="0">
              <a:solidFill>
                <a:schemeClr val="bg1"/>
              </a:solidFill>
              <a:cs typeface="+mn-ea"/>
              <a:sym typeface="+mn-lt"/>
            </a:endParaRPr>
          </a:p>
        </p:txBody>
      </p:sp>
      <p:sp>
        <p:nvSpPr>
          <p:cNvPr id="22" name="矩形 21">
            <a:extLst>
              <a:ext uri="{FF2B5EF4-FFF2-40B4-BE49-F238E27FC236}">
                <a16:creationId xmlns:a16="http://schemas.microsoft.com/office/drawing/2014/main" id="{5DD4D56A-C21D-4ECE-8834-82A8482B0FA4}"/>
              </a:ext>
            </a:extLst>
          </p:cNvPr>
          <p:cNvSpPr/>
          <p:nvPr/>
        </p:nvSpPr>
        <p:spPr>
          <a:xfrm>
            <a:off x="9698807" y="4953234"/>
            <a:ext cx="1668448" cy="130178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5688E7F6-5BEF-4BDD-8F60-C835F6834E1F}"/>
              </a:ext>
            </a:extLst>
          </p:cNvPr>
          <p:cNvSpPr txBox="1"/>
          <p:nvPr/>
        </p:nvSpPr>
        <p:spPr>
          <a:xfrm>
            <a:off x="9785446" y="5266519"/>
            <a:ext cx="383629" cy="461665"/>
          </a:xfrm>
          <a:prstGeom prst="rect">
            <a:avLst/>
          </a:prstGeom>
          <a:noFill/>
        </p:spPr>
        <p:txBody>
          <a:bodyPr wrap="square" rtlCol="0">
            <a:spAutoFit/>
          </a:bodyPr>
          <a:lstStyle/>
          <a:p>
            <a:pPr algn="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24" name="文本框 23">
            <a:extLst>
              <a:ext uri="{FF2B5EF4-FFF2-40B4-BE49-F238E27FC236}">
                <a16:creationId xmlns:a16="http://schemas.microsoft.com/office/drawing/2014/main" id="{D91311C4-E5D1-4848-99B5-FD675CC24B9E}"/>
              </a:ext>
            </a:extLst>
          </p:cNvPr>
          <p:cNvSpPr txBox="1"/>
          <p:nvPr/>
        </p:nvSpPr>
        <p:spPr>
          <a:xfrm>
            <a:off x="10169075" y="5159838"/>
            <a:ext cx="1001180" cy="461665"/>
          </a:xfrm>
          <a:prstGeom prst="rect">
            <a:avLst/>
          </a:prstGeom>
          <a:noFill/>
        </p:spPr>
        <p:txBody>
          <a:bodyPr wrap="square" rtlCol="0">
            <a:spAutoFit/>
          </a:bodyPr>
          <a:lstStyle/>
          <a:p>
            <a:r>
              <a:rPr lang="en-US" altLang="zh-CN" sz="1200" b="1" dirty="0">
                <a:solidFill>
                  <a:schemeClr val="bg1"/>
                </a:solidFill>
                <a:cs typeface="+mn-ea"/>
                <a:sym typeface="+mn-lt"/>
              </a:rPr>
              <a:t>PRODUCT</a:t>
            </a:r>
          </a:p>
          <a:p>
            <a:r>
              <a:rPr lang="en-US" altLang="zh-CN" sz="1200" b="1" dirty="0">
                <a:solidFill>
                  <a:schemeClr val="bg1"/>
                </a:solidFill>
                <a:cs typeface="+mn-ea"/>
                <a:sym typeface="+mn-lt"/>
              </a:rPr>
              <a:t>DETAILS </a:t>
            </a:r>
            <a:endParaRPr lang="zh-CN" altLang="en-US" sz="1200" b="1" dirty="0">
              <a:solidFill>
                <a:schemeClr val="bg1"/>
              </a:solidFill>
              <a:cs typeface="+mn-ea"/>
              <a:sym typeface="+mn-lt"/>
            </a:endParaRPr>
          </a:p>
        </p:txBody>
      </p:sp>
      <p:sp>
        <p:nvSpPr>
          <p:cNvPr id="25" name="文本框 24">
            <a:extLst>
              <a:ext uri="{FF2B5EF4-FFF2-40B4-BE49-F238E27FC236}">
                <a16:creationId xmlns:a16="http://schemas.microsoft.com/office/drawing/2014/main" id="{CCD79D04-6BC2-4354-9E07-EE5B489AD52C}"/>
              </a:ext>
            </a:extLst>
          </p:cNvPr>
          <p:cNvSpPr txBox="1"/>
          <p:nvPr/>
        </p:nvSpPr>
        <p:spPr>
          <a:xfrm>
            <a:off x="10169075" y="5579802"/>
            <a:ext cx="1001180" cy="461665"/>
          </a:xfrm>
          <a:prstGeom prst="rect">
            <a:avLst/>
          </a:prstGeom>
          <a:noFill/>
        </p:spPr>
        <p:txBody>
          <a:bodyPr wrap="square" rtlCol="0">
            <a:spAutoFit/>
          </a:bodyPr>
          <a:lstStyle/>
          <a:p>
            <a:r>
              <a:rPr lang="en-US" altLang="zh-CN" sz="2400" b="1" dirty="0">
                <a:solidFill>
                  <a:schemeClr val="bg1"/>
                </a:solidFill>
                <a:cs typeface="+mn-ea"/>
                <a:sym typeface="+mn-lt"/>
              </a:rPr>
              <a:t>text</a:t>
            </a:r>
            <a:endParaRPr lang="zh-CN" altLang="en-US" sz="2400" b="1" dirty="0">
              <a:solidFill>
                <a:schemeClr val="bg1"/>
              </a:solidFill>
              <a:cs typeface="+mn-ea"/>
              <a:sym typeface="+mn-lt"/>
            </a:endParaRPr>
          </a:p>
        </p:txBody>
      </p:sp>
      <p:sp>
        <p:nvSpPr>
          <p:cNvPr id="28" name="文本框 27">
            <a:extLst>
              <a:ext uri="{FF2B5EF4-FFF2-40B4-BE49-F238E27FC236}">
                <a16:creationId xmlns:a16="http://schemas.microsoft.com/office/drawing/2014/main" id="{CA2DCDD7-39F4-40B8-BCE5-15665DF0E27A}"/>
              </a:ext>
            </a:extLst>
          </p:cNvPr>
          <p:cNvSpPr txBox="1"/>
          <p:nvPr/>
        </p:nvSpPr>
        <p:spPr>
          <a:xfrm>
            <a:off x="435666" y="1869941"/>
            <a:ext cx="4560076" cy="646331"/>
          </a:xfrm>
          <a:prstGeom prst="rect">
            <a:avLst/>
          </a:prstGeom>
          <a:noFill/>
        </p:spPr>
        <p:txBody>
          <a:bodyPr wrap="square" rtlCol="0">
            <a:spAutoFit/>
          </a:bodyPr>
          <a:lstStyle/>
          <a:p>
            <a:r>
              <a:rPr lang="en-US" altLang="zh-CN" sz="3600" dirty="0">
                <a:solidFill>
                  <a:schemeClr val="bg1"/>
                </a:solidFill>
                <a:cs typeface="+mn-ea"/>
                <a:sym typeface="+mn-lt"/>
              </a:rPr>
              <a:t>PRODUCT DETAILS</a:t>
            </a:r>
            <a:endParaRPr lang="en-US" altLang="zh-CN" sz="4400" dirty="0">
              <a:solidFill>
                <a:schemeClr val="bg1"/>
              </a:solidFill>
              <a:cs typeface="+mn-ea"/>
              <a:sym typeface="+mn-lt"/>
            </a:endParaRPr>
          </a:p>
        </p:txBody>
      </p:sp>
      <p:sp>
        <p:nvSpPr>
          <p:cNvPr id="30" name="文本框 29">
            <a:extLst>
              <a:ext uri="{FF2B5EF4-FFF2-40B4-BE49-F238E27FC236}">
                <a16:creationId xmlns:a16="http://schemas.microsoft.com/office/drawing/2014/main" id="{5C28E376-A897-403F-BA7C-5EAA549BC766}"/>
              </a:ext>
            </a:extLst>
          </p:cNvPr>
          <p:cNvSpPr txBox="1"/>
          <p:nvPr/>
        </p:nvSpPr>
        <p:spPr>
          <a:xfrm>
            <a:off x="435666" y="3395919"/>
            <a:ext cx="3635293" cy="523220"/>
          </a:xfrm>
          <a:prstGeom prst="rect">
            <a:avLst/>
          </a:prstGeom>
          <a:noFill/>
        </p:spPr>
        <p:txBody>
          <a:bodyPr wrap="square" rtlCol="0">
            <a:spAutoFit/>
          </a:bodyPr>
          <a:lstStyle/>
          <a:p>
            <a:r>
              <a:rPr lang="en-US" altLang="zh-CN" sz="1400" dirty="0">
                <a:solidFill>
                  <a:schemeClr val="bg1"/>
                </a:solidFill>
                <a:cs typeface="+mn-ea"/>
                <a:sym typeface="+mn-lt"/>
              </a:rPr>
              <a:t>Great achievement of the construction bank, can not know, but in can do it</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235131451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p:bldP spid="17" grpId="0"/>
      <p:bldP spid="18" grpId="0" animBg="1"/>
      <p:bldP spid="19" grpId="0"/>
      <p:bldP spid="20" grpId="0"/>
      <p:bldP spid="21" grpId="0"/>
      <p:bldP spid="22" grpId="0" animBg="1"/>
      <p:bldP spid="23" grpId="0"/>
      <p:bldP spid="24" grpId="0"/>
      <p:bldP spid="25" grpId="0"/>
      <p:bldP spid="28"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5C4CB46D-B522-413C-A265-5CF7E567D510}"/>
              </a:ext>
            </a:extLst>
          </p:cNvPr>
          <p:cNvSpPr txBox="1"/>
          <p:nvPr/>
        </p:nvSpPr>
        <p:spPr>
          <a:xfrm>
            <a:off x="5977403" y="3248755"/>
            <a:ext cx="5777272" cy="769441"/>
          </a:xfrm>
          <a:prstGeom prst="rect">
            <a:avLst/>
          </a:prstGeom>
          <a:noFill/>
          <a:ln>
            <a:noFill/>
          </a:ln>
        </p:spPr>
        <p:txBody>
          <a:bodyPr wrap="square" rtlCol="0">
            <a:spAutoFit/>
          </a:bodyPr>
          <a:lstStyle/>
          <a:p>
            <a:r>
              <a:rPr lang="en-US" altLang="zh-CN" sz="4400" dirty="0">
                <a:solidFill>
                  <a:schemeClr val="tx1">
                    <a:lumMod val="85000"/>
                    <a:lumOff val="15000"/>
                  </a:schemeClr>
                </a:solidFill>
                <a:cs typeface="+mn-ea"/>
                <a:sym typeface="+mn-lt"/>
              </a:rPr>
              <a:t>MARKET ANALYSIS </a:t>
            </a:r>
            <a:endParaRPr lang="zh-CN" altLang="en-US" sz="4400" dirty="0">
              <a:solidFill>
                <a:schemeClr val="tx1">
                  <a:lumMod val="85000"/>
                  <a:lumOff val="15000"/>
                </a:schemeClr>
              </a:solidFill>
              <a:cs typeface="+mn-ea"/>
              <a:sym typeface="+mn-lt"/>
            </a:endParaRPr>
          </a:p>
        </p:txBody>
      </p:sp>
      <p:pic>
        <p:nvPicPr>
          <p:cNvPr id="17" name="图片 16">
            <a:extLst>
              <a:ext uri="{FF2B5EF4-FFF2-40B4-BE49-F238E27FC236}">
                <a16:creationId xmlns:a16="http://schemas.microsoft.com/office/drawing/2014/main" id="{84A65146-0BFB-4B07-95B8-6C7D2A655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582" y="2557621"/>
            <a:ext cx="2624864" cy="1042886"/>
          </a:xfrm>
          <a:prstGeom prst="rect">
            <a:avLst/>
          </a:prstGeom>
        </p:spPr>
      </p:pic>
      <p:sp>
        <p:nvSpPr>
          <p:cNvPr id="12" name="任意多边形: 形状 11">
            <a:extLst>
              <a:ext uri="{FF2B5EF4-FFF2-40B4-BE49-F238E27FC236}">
                <a16:creationId xmlns:a16="http://schemas.microsoft.com/office/drawing/2014/main" id="{C5E2FD33-5EE8-4A44-9F2B-87824E5544FB}"/>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blipFill dpi="0" rotWithShape="1">
            <a:blip r:embed="rId4" cstate="screen">
              <a:extLst>
                <a:ext uri="{BEBA8EAE-BF5A-486C-A8C5-ECC9F3942E4B}">
                  <a14:imgProps xmlns:a14="http://schemas.microsoft.com/office/drawing/2010/main">
                    <a14:imgLayer r:embed="rId5">
                      <a14:imgEffect>
                        <a14:saturation sat="50000"/>
                      </a14:imgEffect>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9D40F2B-5239-42E7-B12B-9E7E502FE5AC}"/>
              </a:ext>
            </a:extLst>
          </p:cNvPr>
          <p:cNvCxnSpPr>
            <a:cxnSpLocks/>
          </p:cNvCxnSpPr>
          <p:nvPr/>
        </p:nvCxnSpPr>
        <p:spPr>
          <a:xfrm>
            <a:off x="7677895" y="0"/>
            <a:ext cx="0" cy="251709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368D9B5-662A-4BAB-A785-02B92056634E}"/>
              </a:ext>
            </a:extLst>
          </p:cNvPr>
          <p:cNvSpPr/>
          <p:nvPr/>
        </p:nvSpPr>
        <p:spPr>
          <a:xfrm flipV="1">
            <a:off x="7605007" y="2513785"/>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id="{1E56E3AC-59D5-4665-BA54-7BC17F939F3F}"/>
              </a:ext>
            </a:extLst>
          </p:cNvPr>
          <p:cNvCxnSpPr>
            <a:cxnSpLocks/>
            <a:stCxn id="21" idx="4"/>
          </p:cNvCxnSpPr>
          <p:nvPr/>
        </p:nvCxnSpPr>
        <p:spPr>
          <a:xfrm>
            <a:off x="7677895" y="4740993"/>
            <a:ext cx="0" cy="211700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70384685-5544-4145-BC9F-31D2FC4869FD}"/>
              </a:ext>
            </a:extLst>
          </p:cNvPr>
          <p:cNvSpPr/>
          <p:nvPr/>
        </p:nvSpPr>
        <p:spPr>
          <a:xfrm flipV="1">
            <a:off x="7605008" y="4740993"/>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A63F37FB-FFD3-4011-A205-B21A912981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98037" y="3148500"/>
            <a:ext cx="2624864" cy="874955"/>
          </a:xfrm>
          <a:prstGeom prst="rect">
            <a:avLst/>
          </a:prstGeom>
        </p:spPr>
      </p:pic>
    </p:spTree>
    <p:extLst>
      <p:ext uri="{BB962C8B-B14F-4D97-AF65-F5344CB8AC3E}">
        <p14:creationId xmlns:p14="http://schemas.microsoft.com/office/powerpoint/2010/main" val="40312413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D8442EDD-DD9C-4223-8320-B1004E394518}"/>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2" name="椭圆 41">
            <a:extLst>
              <a:ext uri="{FF2B5EF4-FFF2-40B4-BE49-F238E27FC236}">
                <a16:creationId xmlns:a16="http://schemas.microsoft.com/office/drawing/2014/main" id="{D0662DD4-4EE0-4E3E-8327-D97006320BDD}"/>
              </a:ext>
            </a:extLst>
          </p:cNvPr>
          <p:cNvSpPr/>
          <p:nvPr/>
        </p:nvSpPr>
        <p:spPr>
          <a:xfrm flipH="1">
            <a:off x="4507598" y="3004927"/>
            <a:ext cx="1542023" cy="154202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cs typeface="+mn-ea"/>
                <a:sym typeface="+mn-lt"/>
              </a:rPr>
              <a:t>S</a:t>
            </a:r>
            <a:endParaRPr lang="zh-CN" altLang="en-US" sz="6600" b="1" dirty="0">
              <a:cs typeface="+mn-ea"/>
              <a:sym typeface="+mn-lt"/>
            </a:endParaRPr>
          </a:p>
        </p:txBody>
      </p:sp>
      <p:sp>
        <p:nvSpPr>
          <p:cNvPr id="45" name="椭圆 44">
            <a:extLst>
              <a:ext uri="{FF2B5EF4-FFF2-40B4-BE49-F238E27FC236}">
                <a16:creationId xmlns:a16="http://schemas.microsoft.com/office/drawing/2014/main" id="{7FE93E6C-5BBA-44B7-B096-A8DAB51073C4}"/>
              </a:ext>
            </a:extLst>
          </p:cNvPr>
          <p:cNvSpPr/>
          <p:nvPr/>
        </p:nvSpPr>
        <p:spPr>
          <a:xfrm flipH="1">
            <a:off x="6246559" y="3004927"/>
            <a:ext cx="1542023" cy="1542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cs typeface="+mn-ea"/>
                <a:sym typeface="+mn-lt"/>
              </a:rPr>
              <a:t>w</a:t>
            </a:r>
            <a:endParaRPr lang="zh-CN" altLang="en-US" sz="6600" b="1" dirty="0">
              <a:cs typeface="+mn-ea"/>
              <a:sym typeface="+mn-lt"/>
            </a:endParaRPr>
          </a:p>
          <a:p>
            <a:pPr algn="ctr"/>
            <a:endParaRPr lang="zh-CN" altLang="en-US" dirty="0">
              <a:cs typeface="+mn-ea"/>
              <a:sym typeface="+mn-lt"/>
            </a:endParaRPr>
          </a:p>
        </p:txBody>
      </p:sp>
      <p:sp>
        <p:nvSpPr>
          <p:cNvPr id="48" name="椭圆 47">
            <a:extLst>
              <a:ext uri="{FF2B5EF4-FFF2-40B4-BE49-F238E27FC236}">
                <a16:creationId xmlns:a16="http://schemas.microsoft.com/office/drawing/2014/main" id="{9A12BB8E-6DCE-413F-8094-424D4D58A8BC}"/>
              </a:ext>
            </a:extLst>
          </p:cNvPr>
          <p:cNvSpPr/>
          <p:nvPr/>
        </p:nvSpPr>
        <p:spPr>
          <a:xfrm flipH="1">
            <a:off x="4507598" y="4715708"/>
            <a:ext cx="1542023" cy="1542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cs typeface="+mn-ea"/>
                <a:sym typeface="+mn-lt"/>
              </a:rPr>
              <a:t>O</a:t>
            </a:r>
            <a:endParaRPr lang="zh-CN" altLang="en-US" sz="6600" b="1" dirty="0">
              <a:cs typeface="+mn-ea"/>
              <a:sym typeface="+mn-lt"/>
            </a:endParaRPr>
          </a:p>
        </p:txBody>
      </p:sp>
      <p:sp>
        <p:nvSpPr>
          <p:cNvPr id="51" name="椭圆 50">
            <a:extLst>
              <a:ext uri="{FF2B5EF4-FFF2-40B4-BE49-F238E27FC236}">
                <a16:creationId xmlns:a16="http://schemas.microsoft.com/office/drawing/2014/main" id="{3DAB8492-3C4C-4BAC-8C9C-E375B28AA179}"/>
              </a:ext>
            </a:extLst>
          </p:cNvPr>
          <p:cNvSpPr/>
          <p:nvPr/>
        </p:nvSpPr>
        <p:spPr>
          <a:xfrm flipH="1">
            <a:off x="6246559" y="4692282"/>
            <a:ext cx="1542023" cy="1542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cs typeface="+mn-ea"/>
                <a:sym typeface="+mn-lt"/>
              </a:rPr>
              <a:t>T</a:t>
            </a:r>
            <a:endParaRPr lang="zh-CN" altLang="en-US" sz="6600" b="1" dirty="0">
              <a:cs typeface="+mn-ea"/>
              <a:sym typeface="+mn-lt"/>
            </a:endParaRPr>
          </a:p>
        </p:txBody>
      </p:sp>
      <p:sp>
        <p:nvSpPr>
          <p:cNvPr id="54" name="文本框 53">
            <a:extLst>
              <a:ext uri="{FF2B5EF4-FFF2-40B4-BE49-F238E27FC236}">
                <a16:creationId xmlns:a16="http://schemas.microsoft.com/office/drawing/2014/main" id="{D5C624E1-D95E-40C5-85E7-D1C092820E15}"/>
              </a:ext>
            </a:extLst>
          </p:cNvPr>
          <p:cNvSpPr txBox="1"/>
          <p:nvPr/>
        </p:nvSpPr>
        <p:spPr>
          <a:xfrm>
            <a:off x="9251426" y="3260412"/>
            <a:ext cx="2183365"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55" name="图形 54" descr="靶心">
            <a:extLst>
              <a:ext uri="{FF2B5EF4-FFF2-40B4-BE49-F238E27FC236}">
                <a16:creationId xmlns:a16="http://schemas.microsoft.com/office/drawing/2014/main" id="{7F3F6BB3-83A8-455D-940C-D03B1818EB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42987" y="3519350"/>
            <a:ext cx="496902" cy="496902"/>
          </a:xfrm>
          <a:prstGeom prst="rect">
            <a:avLst/>
          </a:prstGeom>
        </p:spPr>
      </p:pic>
      <p:sp>
        <p:nvSpPr>
          <p:cNvPr id="56" name="文本框 55">
            <a:extLst>
              <a:ext uri="{FF2B5EF4-FFF2-40B4-BE49-F238E27FC236}">
                <a16:creationId xmlns:a16="http://schemas.microsoft.com/office/drawing/2014/main" id="{F4EF526C-4FD0-4137-9F6F-1DEEF0562F0F}"/>
              </a:ext>
            </a:extLst>
          </p:cNvPr>
          <p:cNvSpPr txBox="1"/>
          <p:nvPr/>
        </p:nvSpPr>
        <p:spPr>
          <a:xfrm>
            <a:off x="9251426" y="4986737"/>
            <a:ext cx="2183365"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58" name="图形 57" descr="靶心">
            <a:extLst>
              <a:ext uri="{FF2B5EF4-FFF2-40B4-BE49-F238E27FC236}">
                <a16:creationId xmlns:a16="http://schemas.microsoft.com/office/drawing/2014/main" id="{C1B155B3-7F69-42B4-9284-51D30E146BB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42987" y="5245675"/>
            <a:ext cx="496902" cy="496902"/>
          </a:xfrm>
          <a:prstGeom prst="rect">
            <a:avLst/>
          </a:prstGeom>
        </p:spPr>
      </p:pic>
      <p:sp>
        <p:nvSpPr>
          <p:cNvPr id="59" name="文本框 58">
            <a:extLst>
              <a:ext uri="{FF2B5EF4-FFF2-40B4-BE49-F238E27FC236}">
                <a16:creationId xmlns:a16="http://schemas.microsoft.com/office/drawing/2014/main" id="{A30F8F05-D3D5-4438-914F-BCA848F687F0}"/>
              </a:ext>
            </a:extLst>
          </p:cNvPr>
          <p:cNvSpPr txBox="1"/>
          <p:nvPr/>
        </p:nvSpPr>
        <p:spPr>
          <a:xfrm>
            <a:off x="1835065" y="3260412"/>
            <a:ext cx="2183365"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61" name="图形 60" descr="靶心">
            <a:extLst>
              <a:ext uri="{FF2B5EF4-FFF2-40B4-BE49-F238E27FC236}">
                <a16:creationId xmlns:a16="http://schemas.microsoft.com/office/drawing/2014/main" id="{30B2D7F2-8983-410E-912C-7AC0EDE1F6C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6626" y="3519350"/>
            <a:ext cx="496902" cy="496902"/>
          </a:xfrm>
          <a:prstGeom prst="rect">
            <a:avLst/>
          </a:prstGeom>
        </p:spPr>
      </p:pic>
      <p:sp>
        <p:nvSpPr>
          <p:cNvPr id="62" name="文本框 61">
            <a:extLst>
              <a:ext uri="{FF2B5EF4-FFF2-40B4-BE49-F238E27FC236}">
                <a16:creationId xmlns:a16="http://schemas.microsoft.com/office/drawing/2014/main" id="{607E5C86-62E3-4C0A-B5AA-F2D54372C17E}"/>
              </a:ext>
            </a:extLst>
          </p:cNvPr>
          <p:cNvSpPr txBox="1"/>
          <p:nvPr/>
        </p:nvSpPr>
        <p:spPr>
          <a:xfrm>
            <a:off x="1835065" y="4986737"/>
            <a:ext cx="2183365"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64" name="图形 63" descr="靶心">
            <a:extLst>
              <a:ext uri="{FF2B5EF4-FFF2-40B4-BE49-F238E27FC236}">
                <a16:creationId xmlns:a16="http://schemas.microsoft.com/office/drawing/2014/main" id="{D581CCB4-B366-45FA-B7E4-6F2F3696EDF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6626" y="5245675"/>
            <a:ext cx="496902" cy="496902"/>
          </a:xfrm>
          <a:prstGeom prst="rect">
            <a:avLst/>
          </a:prstGeom>
        </p:spPr>
      </p:pic>
      <p:sp>
        <p:nvSpPr>
          <p:cNvPr id="24" name="文本框 23">
            <a:extLst>
              <a:ext uri="{FF2B5EF4-FFF2-40B4-BE49-F238E27FC236}">
                <a16:creationId xmlns:a16="http://schemas.microsoft.com/office/drawing/2014/main" id="{E951F370-12B0-4792-A58D-3E92729E1704}"/>
              </a:ext>
            </a:extLst>
          </p:cNvPr>
          <p:cNvSpPr txBox="1"/>
          <p:nvPr/>
        </p:nvSpPr>
        <p:spPr>
          <a:xfrm>
            <a:off x="900432" y="401171"/>
            <a:ext cx="4154894" cy="605294"/>
          </a:xfrm>
          <a:prstGeom prst="rect">
            <a:avLst/>
          </a:prstGeom>
          <a:noFill/>
        </p:spPr>
        <p:txBody>
          <a:bodyPr wrap="square" rtlCol="0">
            <a:spAutoFit/>
          </a:bodyPr>
          <a:lstStyle/>
          <a:p>
            <a:pPr>
              <a:lnSpc>
                <a:spcPts val="4000"/>
              </a:lnSpc>
            </a:pPr>
            <a:r>
              <a:rPr lang="en-US" altLang="zh-CN" sz="3600" dirty="0">
                <a:solidFill>
                  <a:schemeClr val="bg1"/>
                </a:solidFill>
                <a:cs typeface="+mn-ea"/>
                <a:sym typeface="+mn-lt"/>
              </a:rPr>
              <a:t>SWOT ANALYSIS</a:t>
            </a:r>
          </a:p>
        </p:txBody>
      </p:sp>
    </p:spTree>
    <p:extLst>
      <p:ext uri="{BB962C8B-B14F-4D97-AF65-F5344CB8AC3E}">
        <p14:creationId xmlns:p14="http://schemas.microsoft.com/office/powerpoint/2010/main" val="3102553053"/>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xmlns:asvg="http://schemas.microsoft.com/office/drawing/2016/SVG/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randombar(horizontal)">
                                      <p:cBhvr>
                                        <p:cTn id="10" dur="500"/>
                                        <p:tgtEl>
                                          <p:spTgt spid="5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randombar(horizontal)">
                                      <p:cBhvr>
                                        <p:cTn id="16" dur="500"/>
                                        <p:tgtEl>
                                          <p:spTgt spid="6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randombar(horizontal)">
                                      <p:cBhvr>
                                        <p:cTn id="25" dur="500"/>
                                        <p:tgtEl>
                                          <p:spTgt spid="4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randombar(horizontal)">
                                      <p:cBhvr>
                                        <p:cTn id="28" dur="500"/>
                                        <p:tgtEl>
                                          <p:spTgt spid="51"/>
                                        </p:tgtEl>
                                      </p:cBhvr>
                                    </p:animEffect>
                                  </p:childTnLst>
                                </p:cTn>
                              </p:par>
                              <p:par>
                                <p:cTn id="29" presetID="14" presetClass="entr" presetSubtype="1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randombar(horizontal)">
                                      <p:cBhvr>
                                        <p:cTn id="31" dur="500"/>
                                        <p:tgtEl>
                                          <p:spTgt spid="55"/>
                                        </p:tgtEl>
                                      </p:cBhvr>
                                    </p:animEffect>
                                  </p:childTnLst>
                                </p:cTn>
                              </p:par>
                              <p:par>
                                <p:cTn id="32" presetID="14" presetClass="entr" presetSubtype="1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randombar(horizontal)">
                                      <p:cBhvr>
                                        <p:cTn id="34" dur="500"/>
                                        <p:tgtEl>
                                          <p:spTgt spid="58"/>
                                        </p:tgtEl>
                                      </p:cBhvr>
                                    </p:animEffect>
                                  </p:childTnLst>
                                </p:cTn>
                              </p:par>
                              <p:par>
                                <p:cTn id="35" presetID="14" presetClass="entr" presetSubtype="1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par>
                                <p:cTn id="38" presetID="14"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randombar(horizontal)">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8" grpId="0" animBg="1"/>
      <p:bldP spid="51" grpId="0" animBg="1"/>
      <p:bldP spid="54" grpId="0"/>
      <p:bldP spid="56" grpId="0"/>
      <p:bldP spid="59" grpId="0"/>
      <p:bldP spid="6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7EA3D09-91EB-41A0-96BA-6D47FC80912C}"/>
              </a:ext>
            </a:extLst>
          </p:cNvPr>
          <p:cNvSpPr/>
          <p:nvPr/>
        </p:nvSpPr>
        <p:spPr>
          <a:xfrm>
            <a:off x="0" y="1630230"/>
            <a:ext cx="6488482" cy="522777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a16="http://schemas.microsoft.com/office/drawing/2014/main" id="{AA8FA5B5-5E82-4AFD-B53B-B248F85E9735}"/>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88929396-534B-4300-BB5C-AC0B5EE98CB1}"/>
              </a:ext>
            </a:extLst>
          </p:cNvPr>
          <p:cNvSpPr txBox="1"/>
          <p:nvPr/>
        </p:nvSpPr>
        <p:spPr>
          <a:xfrm>
            <a:off x="612840" y="426096"/>
            <a:ext cx="4343399" cy="605294"/>
          </a:xfrm>
          <a:prstGeom prst="rect">
            <a:avLst/>
          </a:prstGeom>
          <a:noFill/>
        </p:spPr>
        <p:txBody>
          <a:bodyPr wrap="square" rtlCol="0">
            <a:spAutoFit/>
          </a:bodyPr>
          <a:lstStyle/>
          <a:p>
            <a:pPr>
              <a:lnSpc>
                <a:spcPts val="4000"/>
              </a:lnSpc>
            </a:pPr>
            <a:r>
              <a:rPr lang="en-US" altLang="zh-CN" sz="3600" dirty="0">
                <a:solidFill>
                  <a:schemeClr val="bg1"/>
                </a:solidFill>
                <a:cs typeface="+mn-ea"/>
                <a:sym typeface="+mn-lt"/>
              </a:rPr>
              <a:t>OUR SOLUTION</a:t>
            </a:r>
          </a:p>
        </p:txBody>
      </p:sp>
      <p:sp>
        <p:nvSpPr>
          <p:cNvPr id="10" name="文本框 9">
            <a:extLst>
              <a:ext uri="{FF2B5EF4-FFF2-40B4-BE49-F238E27FC236}">
                <a16:creationId xmlns:a16="http://schemas.microsoft.com/office/drawing/2014/main" id="{343D6E54-FEB2-4517-8320-ACB369BCBAA9}"/>
              </a:ext>
            </a:extLst>
          </p:cNvPr>
          <p:cNvSpPr txBox="1"/>
          <p:nvPr/>
        </p:nvSpPr>
        <p:spPr>
          <a:xfrm>
            <a:off x="8000842" y="3184163"/>
            <a:ext cx="3381544"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12" name="图形 11" descr="靶心">
            <a:extLst>
              <a:ext uri="{FF2B5EF4-FFF2-40B4-BE49-F238E27FC236}">
                <a16:creationId xmlns:a16="http://schemas.microsoft.com/office/drawing/2014/main" id="{5845F366-9395-4597-81BA-36D5E66803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92403" y="3390551"/>
            <a:ext cx="496902" cy="496902"/>
          </a:xfrm>
          <a:prstGeom prst="rect">
            <a:avLst/>
          </a:prstGeom>
        </p:spPr>
      </p:pic>
      <p:sp>
        <p:nvSpPr>
          <p:cNvPr id="15" name="文本框 14">
            <a:extLst>
              <a:ext uri="{FF2B5EF4-FFF2-40B4-BE49-F238E27FC236}">
                <a16:creationId xmlns:a16="http://schemas.microsoft.com/office/drawing/2014/main" id="{C572A0FD-F1EA-43D5-A6B7-0AC302D38DCA}"/>
              </a:ext>
            </a:extLst>
          </p:cNvPr>
          <p:cNvSpPr txBox="1"/>
          <p:nvPr/>
        </p:nvSpPr>
        <p:spPr>
          <a:xfrm>
            <a:off x="8000842" y="4255743"/>
            <a:ext cx="3381544"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16" name="图形 15" descr="靶心">
            <a:extLst>
              <a:ext uri="{FF2B5EF4-FFF2-40B4-BE49-F238E27FC236}">
                <a16:creationId xmlns:a16="http://schemas.microsoft.com/office/drawing/2014/main" id="{41EEA63E-B67A-4BAB-8146-616D491ECE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92403" y="4462131"/>
            <a:ext cx="496902" cy="496902"/>
          </a:xfrm>
          <a:prstGeom prst="rect">
            <a:avLst/>
          </a:prstGeom>
        </p:spPr>
      </p:pic>
      <p:sp>
        <p:nvSpPr>
          <p:cNvPr id="17" name="文本框 16">
            <a:extLst>
              <a:ext uri="{FF2B5EF4-FFF2-40B4-BE49-F238E27FC236}">
                <a16:creationId xmlns:a16="http://schemas.microsoft.com/office/drawing/2014/main" id="{3CEFD1DC-F77C-4638-9038-F1E52FFBAE30}"/>
              </a:ext>
            </a:extLst>
          </p:cNvPr>
          <p:cNvSpPr txBox="1"/>
          <p:nvPr/>
        </p:nvSpPr>
        <p:spPr>
          <a:xfrm>
            <a:off x="8000842" y="5283583"/>
            <a:ext cx="3381544" cy="938719"/>
          </a:xfrm>
          <a:prstGeom prst="rect">
            <a:avLst/>
          </a:prstGeom>
          <a:noFill/>
        </p:spPr>
        <p:txBody>
          <a:bodyPr wrap="square" rtlCol="0">
            <a:spAutoFit/>
          </a:bodyPr>
          <a:lstStyle/>
          <a:p>
            <a:pPr>
              <a:lnSpc>
                <a:spcPct val="150000"/>
              </a:lnSpc>
            </a:pPr>
            <a:r>
              <a:rPr lang="en-US" altLang="zh-CN" dirty="0">
                <a:solidFill>
                  <a:schemeClr val="tx1">
                    <a:lumMod val="95000"/>
                    <a:lumOff val="5000"/>
                  </a:schemeClr>
                </a:solidFill>
                <a:cs typeface="+mn-ea"/>
                <a:sym typeface="+mn-lt"/>
              </a:rPr>
              <a:t>Add title text</a:t>
            </a:r>
          </a:p>
          <a:p>
            <a:r>
              <a:rPr lang="en-US" altLang="zh-CN" sz="1400" dirty="0">
                <a:solidFill>
                  <a:schemeClr val="tx1">
                    <a:lumMod val="95000"/>
                    <a:lumOff val="5000"/>
                  </a:schemeClr>
                </a:solidFill>
                <a:cs typeface="+mn-ea"/>
                <a:sym typeface="+mn-lt"/>
              </a:rPr>
              <a:t>Click here to add content, content to match the title.  </a:t>
            </a:r>
            <a:endParaRPr lang="zh-CN" altLang="en-US" sz="1400" dirty="0">
              <a:solidFill>
                <a:schemeClr val="tx1">
                  <a:lumMod val="95000"/>
                  <a:lumOff val="5000"/>
                </a:schemeClr>
              </a:solidFill>
              <a:cs typeface="+mn-ea"/>
              <a:sym typeface="+mn-lt"/>
            </a:endParaRPr>
          </a:p>
        </p:txBody>
      </p:sp>
      <p:pic>
        <p:nvPicPr>
          <p:cNvPr id="18" name="图形 17" descr="靶心">
            <a:extLst>
              <a:ext uri="{FF2B5EF4-FFF2-40B4-BE49-F238E27FC236}">
                <a16:creationId xmlns:a16="http://schemas.microsoft.com/office/drawing/2014/main" id="{6C5097E5-F699-4175-AFAE-7F241F71CF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92403" y="5489971"/>
            <a:ext cx="496902" cy="496902"/>
          </a:xfrm>
          <a:prstGeom prst="rect">
            <a:avLst/>
          </a:prstGeom>
        </p:spPr>
      </p:pic>
    </p:spTree>
    <p:extLst>
      <p:ext uri="{BB962C8B-B14F-4D97-AF65-F5344CB8AC3E}">
        <p14:creationId xmlns:p14="http://schemas.microsoft.com/office/powerpoint/2010/main" val="3184116993"/>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xmlns:asvg="http://schemas.microsoft.com/office/drawing/2016/SVG/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2289E72-3F12-48C0-A72E-75492F11AE1B}"/>
              </a:ext>
            </a:extLst>
          </p:cNvPr>
          <p:cNvSpPr/>
          <p:nvPr/>
        </p:nvSpPr>
        <p:spPr>
          <a:xfrm>
            <a:off x="0" y="0"/>
            <a:ext cx="12192000" cy="685799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21A429B4-3AE4-4151-8F9E-B129C3F623E6}"/>
              </a:ext>
            </a:extLst>
          </p:cNvPr>
          <p:cNvSpPr/>
          <p:nvPr/>
        </p:nvSpPr>
        <p:spPr>
          <a:xfrm>
            <a:off x="0" y="1"/>
            <a:ext cx="12192000" cy="6857999"/>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DD8B31F9-4A29-4748-920F-55728ADC5B87}"/>
              </a:ext>
            </a:extLst>
          </p:cNvPr>
          <p:cNvSpPr txBox="1"/>
          <p:nvPr/>
        </p:nvSpPr>
        <p:spPr>
          <a:xfrm>
            <a:off x="1538817" y="4937853"/>
            <a:ext cx="9130931" cy="523220"/>
          </a:xfrm>
          <a:prstGeom prst="rect">
            <a:avLst/>
          </a:prstGeom>
          <a:noFill/>
        </p:spPr>
        <p:txBody>
          <a:bodyPr wrap="square" rtlCol="0">
            <a:spAutoFit/>
          </a:bodyPr>
          <a:lstStyle/>
          <a:p>
            <a:pPr algn="ctr"/>
            <a:r>
              <a:rPr lang="en-US" altLang="zh-CN" sz="2800" dirty="0">
                <a:solidFill>
                  <a:schemeClr val="bg1"/>
                </a:solidFill>
                <a:cs typeface="+mn-ea"/>
                <a:sym typeface="+mn-lt"/>
              </a:rPr>
              <a:t>You can enter a famous saying or enterprise slogan here.</a:t>
            </a:r>
            <a:endParaRPr lang="zh-CN" altLang="en-US" sz="1600" dirty="0">
              <a:solidFill>
                <a:schemeClr val="bg1"/>
              </a:solidFill>
              <a:cs typeface="+mn-ea"/>
              <a:sym typeface="+mn-lt"/>
            </a:endParaRPr>
          </a:p>
        </p:txBody>
      </p:sp>
      <p:sp>
        <p:nvSpPr>
          <p:cNvPr id="12" name="文本框 11">
            <a:extLst>
              <a:ext uri="{FF2B5EF4-FFF2-40B4-BE49-F238E27FC236}">
                <a16:creationId xmlns:a16="http://schemas.microsoft.com/office/drawing/2014/main" id="{B960E146-E65D-4713-A894-2F6224E4D639}"/>
              </a:ext>
            </a:extLst>
          </p:cNvPr>
          <p:cNvSpPr txBox="1"/>
          <p:nvPr/>
        </p:nvSpPr>
        <p:spPr>
          <a:xfrm>
            <a:off x="4100146" y="2663617"/>
            <a:ext cx="3991708" cy="646331"/>
          </a:xfrm>
          <a:prstGeom prst="rect">
            <a:avLst/>
          </a:prstGeom>
          <a:noFill/>
        </p:spPr>
        <p:txBody>
          <a:bodyPr wrap="square" rtlCol="0">
            <a:spAutoFit/>
          </a:bodyPr>
          <a:lstStyle/>
          <a:p>
            <a:pPr algn="ctr"/>
            <a:r>
              <a:rPr lang="en-US" altLang="zh-CN" sz="3600" dirty="0">
                <a:solidFill>
                  <a:schemeClr val="bg1"/>
                </a:solidFill>
                <a:cs typeface="+mn-ea"/>
                <a:sym typeface="+mn-lt"/>
              </a:rPr>
              <a:t>OUR SLOGAN</a:t>
            </a:r>
            <a:endParaRPr lang="zh-CN" altLang="en-US" sz="3600" dirty="0">
              <a:solidFill>
                <a:schemeClr val="bg1"/>
              </a:solidFill>
              <a:cs typeface="+mn-ea"/>
              <a:sym typeface="+mn-lt"/>
            </a:endParaRPr>
          </a:p>
        </p:txBody>
      </p:sp>
      <p:cxnSp>
        <p:nvCxnSpPr>
          <p:cNvPr id="9" name="直接连接符 8">
            <a:extLst>
              <a:ext uri="{FF2B5EF4-FFF2-40B4-BE49-F238E27FC236}">
                <a16:creationId xmlns:a16="http://schemas.microsoft.com/office/drawing/2014/main" id="{0461502C-0AFF-4982-B515-847A89697C51}"/>
              </a:ext>
            </a:extLst>
          </p:cNvPr>
          <p:cNvCxnSpPr>
            <a:cxnSpLocks/>
            <a:stCxn id="12" idx="2"/>
          </p:cNvCxnSpPr>
          <p:nvPr/>
        </p:nvCxnSpPr>
        <p:spPr>
          <a:xfrm>
            <a:off x="6096000" y="3309948"/>
            <a:ext cx="16566" cy="1243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D97E79D4-1485-42AB-A15D-A9E51F7E7DE0}"/>
              </a:ext>
            </a:extLst>
          </p:cNvPr>
          <p:cNvSpPr/>
          <p:nvPr/>
        </p:nvSpPr>
        <p:spPr>
          <a:xfrm flipV="1">
            <a:off x="6039678" y="454981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a:extLst>
              <a:ext uri="{FF2B5EF4-FFF2-40B4-BE49-F238E27FC236}">
                <a16:creationId xmlns:a16="http://schemas.microsoft.com/office/drawing/2014/main" id="{D066C6C6-E6A1-4189-8E66-47F70B4817F5}"/>
              </a:ext>
            </a:extLst>
          </p:cNvPr>
          <p:cNvCxnSpPr>
            <a:cxnSpLocks/>
            <a:stCxn id="13" idx="4"/>
          </p:cNvCxnSpPr>
          <p:nvPr/>
        </p:nvCxnSpPr>
        <p:spPr>
          <a:xfrm>
            <a:off x="6117664" y="5872369"/>
            <a:ext cx="1" cy="9872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5FE5C198-548F-44FF-91A6-72B443CA839B}"/>
              </a:ext>
            </a:extLst>
          </p:cNvPr>
          <p:cNvSpPr/>
          <p:nvPr/>
        </p:nvSpPr>
        <p:spPr>
          <a:xfrm flipV="1">
            <a:off x="6044777" y="5872369"/>
            <a:ext cx="145774" cy="145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图片1">
            <a:extLst>
              <a:ext uri="{FF2B5EF4-FFF2-40B4-BE49-F238E27FC236}">
                <a16:creationId xmlns:a16="http://schemas.microsoft.com/office/drawing/2014/main" id="{30273F2B-175B-A259-00FC-529D4B0C51D3}"/>
              </a:ext>
            </a:extLst>
          </p:cNvPr>
          <p:cNvPicPr>
            <a:picLocks noChangeAspect="1"/>
          </p:cNvPicPr>
          <p:nvPr>
            <p:custDataLst>
              <p:tags r:id="rId1"/>
            </p:custDataLst>
          </p:nvPr>
        </p:nvPicPr>
        <p:blipFill>
          <a:blip r:embed="rId5"/>
          <a:stretch>
            <a:fillRect/>
          </a:stretch>
        </p:blipFill>
        <p:spPr>
          <a:xfrm>
            <a:off x="5269770" y="1266691"/>
            <a:ext cx="1685590" cy="561863"/>
          </a:xfrm>
          <a:prstGeom prst="rect">
            <a:avLst/>
          </a:prstGeom>
        </p:spPr>
      </p:pic>
    </p:spTree>
    <p:extLst>
      <p:ext uri="{BB962C8B-B14F-4D97-AF65-F5344CB8AC3E}">
        <p14:creationId xmlns:p14="http://schemas.microsoft.com/office/powerpoint/2010/main" val="333876144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6BF49C6F-F2BC-4E5F-BEF1-18BD1F551050}"/>
              </a:ext>
            </a:extLst>
          </p:cNvPr>
          <p:cNvSpPr txBox="1"/>
          <p:nvPr/>
        </p:nvSpPr>
        <p:spPr>
          <a:xfrm>
            <a:off x="6531774" y="3121224"/>
            <a:ext cx="3750361" cy="1077218"/>
          </a:xfrm>
          <a:prstGeom prst="rect">
            <a:avLst/>
          </a:prstGeom>
          <a:noFill/>
        </p:spPr>
        <p:txBody>
          <a:bodyPr wrap="square" rtlCol="0">
            <a:spAutoFit/>
          </a:bodyPr>
          <a:lstStyle/>
          <a:p>
            <a:r>
              <a:rPr lang="en-US" altLang="zh-CN" sz="3200" b="1" dirty="0">
                <a:solidFill>
                  <a:schemeClr val="tx1">
                    <a:lumMod val="85000"/>
                    <a:lumOff val="15000"/>
                  </a:schemeClr>
                </a:solidFill>
                <a:cs typeface="+mn-ea"/>
                <a:sym typeface="+mn-lt"/>
              </a:rPr>
              <a:t>DEVELOPMENT PROSPECT</a:t>
            </a:r>
            <a:endParaRPr lang="zh-CN" altLang="en-US" sz="3200" b="1" dirty="0">
              <a:solidFill>
                <a:schemeClr val="tx1">
                  <a:lumMod val="85000"/>
                  <a:lumOff val="15000"/>
                </a:schemeClr>
              </a:solidFill>
              <a:cs typeface="+mn-ea"/>
              <a:sym typeface="+mn-lt"/>
            </a:endParaRPr>
          </a:p>
        </p:txBody>
      </p:sp>
      <p:pic>
        <p:nvPicPr>
          <p:cNvPr id="17" name="图片 16">
            <a:extLst>
              <a:ext uri="{FF2B5EF4-FFF2-40B4-BE49-F238E27FC236}">
                <a16:creationId xmlns:a16="http://schemas.microsoft.com/office/drawing/2014/main" id="{84A65146-0BFB-4B07-95B8-6C7D2A655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582" y="2557621"/>
            <a:ext cx="2624864" cy="1042886"/>
          </a:xfrm>
          <a:prstGeom prst="rect">
            <a:avLst/>
          </a:prstGeom>
        </p:spPr>
      </p:pic>
      <p:sp>
        <p:nvSpPr>
          <p:cNvPr id="12" name="任意多边形: 形状 11">
            <a:extLst>
              <a:ext uri="{FF2B5EF4-FFF2-40B4-BE49-F238E27FC236}">
                <a16:creationId xmlns:a16="http://schemas.microsoft.com/office/drawing/2014/main" id="{C5E2FD33-5EE8-4A44-9F2B-87824E5544FB}"/>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9D40F2B-5239-42E7-B12B-9E7E502FE5AC}"/>
              </a:ext>
            </a:extLst>
          </p:cNvPr>
          <p:cNvCxnSpPr>
            <a:cxnSpLocks/>
          </p:cNvCxnSpPr>
          <p:nvPr/>
        </p:nvCxnSpPr>
        <p:spPr>
          <a:xfrm>
            <a:off x="7677895" y="0"/>
            <a:ext cx="0" cy="251709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368D9B5-662A-4BAB-A785-02B92056634E}"/>
              </a:ext>
            </a:extLst>
          </p:cNvPr>
          <p:cNvSpPr/>
          <p:nvPr/>
        </p:nvSpPr>
        <p:spPr>
          <a:xfrm flipV="1">
            <a:off x="7605007" y="2513785"/>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a16="http://schemas.microsoft.com/office/drawing/2014/main" id="{1E56E3AC-59D5-4665-BA54-7BC17F939F3F}"/>
              </a:ext>
            </a:extLst>
          </p:cNvPr>
          <p:cNvCxnSpPr>
            <a:cxnSpLocks/>
            <a:stCxn id="21" idx="4"/>
          </p:cNvCxnSpPr>
          <p:nvPr/>
        </p:nvCxnSpPr>
        <p:spPr>
          <a:xfrm>
            <a:off x="7677895" y="4740993"/>
            <a:ext cx="0" cy="211700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70384685-5544-4145-BC9F-31D2FC4869FD}"/>
              </a:ext>
            </a:extLst>
          </p:cNvPr>
          <p:cNvSpPr/>
          <p:nvPr/>
        </p:nvSpPr>
        <p:spPr>
          <a:xfrm flipV="1">
            <a:off x="7605008" y="4740993"/>
            <a:ext cx="145774" cy="145774"/>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A63F37FB-FFD3-4011-A205-B21A912981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8037" y="3148500"/>
            <a:ext cx="2624864" cy="874955"/>
          </a:xfrm>
          <a:prstGeom prst="rect">
            <a:avLst/>
          </a:prstGeom>
        </p:spPr>
      </p:pic>
    </p:spTree>
    <p:extLst>
      <p:ext uri="{BB962C8B-B14F-4D97-AF65-F5344CB8AC3E}">
        <p14:creationId xmlns:p14="http://schemas.microsoft.com/office/powerpoint/2010/main" val="72699284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7" name="文本框 36">
            <a:extLst>
              <a:ext uri="{FF2B5EF4-FFF2-40B4-BE49-F238E27FC236}">
                <a16:creationId xmlns:a16="http://schemas.microsoft.com/office/drawing/2014/main" id="{502FA1D2-665B-4017-A12B-AF4C644868DD}"/>
              </a:ext>
            </a:extLst>
          </p:cNvPr>
          <p:cNvSpPr txBox="1"/>
          <p:nvPr/>
        </p:nvSpPr>
        <p:spPr>
          <a:xfrm>
            <a:off x="6378354" y="2801223"/>
            <a:ext cx="4529131" cy="2534027"/>
          </a:xfrm>
          <a:prstGeom prst="rect">
            <a:avLst/>
          </a:prstGeom>
          <a:noFill/>
        </p:spPr>
        <p:txBody>
          <a:bodyPr wrap="square" rtlCol="0">
            <a:spAutoFit/>
          </a:bodyPr>
          <a:lstStyle/>
          <a:p>
            <a:pPr>
              <a:lnSpc>
                <a:spcPct val="150000"/>
              </a:lnSpc>
            </a:pPr>
            <a:r>
              <a:rPr lang="en-US" altLang="zh-CN" dirty="0">
                <a:solidFill>
                  <a:schemeClr val="bg1"/>
                </a:solidFill>
                <a:cs typeface="+mn-ea"/>
                <a:sym typeface="+mn-lt"/>
              </a:rPr>
              <a:t>Click here to add content, content to match the title. Click here to add content, content to match the title. Click here to add content, content to match the title. Add title </a:t>
            </a:r>
            <a:r>
              <a:rPr lang="en-US" altLang="zh-CN" dirty="0" err="1">
                <a:solidFill>
                  <a:schemeClr val="bg1"/>
                </a:solidFill>
                <a:cs typeface="+mn-ea"/>
                <a:sym typeface="+mn-lt"/>
              </a:rPr>
              <a:t>textClick</a:t>
            </a:r>
            <a:r>
              <a:rPr lang="en-US" altLang="zh-CN" dirty="0">
                <a:solidFill>
                  <a:schemeClr val="bg1"/>
                </a:solidFill>
                <a:cs typeface="+mn-ea"/>
                <a:sym typeface="+mn-lt"/>
              </a:rPr>
              <a:t> here to add content, content to match the title. </a:t>
            </a:r>
            <a:endParaRPr lang="zh-CN" altLang="en-US" dirty="0">
              <a:solidFill>
                <a:schemeClr val="bg1"/>
              </a:solidFill>
              <a:cs typeface="+mn-ea"/>
              <a:sym typeface="+mn-lt"/>
            </a:endParaRPr>
          </a:p>
        </p:txBody>
      </p:sp>
      <p:sp>
        <p:nvSpPr>
          <p:cNvPr id="15" name="文本框 14">
            <a:extLst>
              <a:ext uri="{FF2B5EF4-FFF2-40B4-BE49-F238E27FC236}">
                <a16:creationId xmlns:a16="http://schemas.microsoft.com/office/drawing/2014/main" id="{F22DBF38-2822-4FA7-A647-EE6C7F33E11A}"/>
              </a:ext>
            </a:extLst>
          </p:cNvPr>
          <p:cNvSpPr txBox="1"/>
          <p:nvPr/>
        </p:nvSpPr>
        <p:spPr>
          <a:xfrm>
            <a:off x="865450" y="465600"/>
            <a:ext cx="6880824" cy="605294"/>
          </a:xfrm>
          <a:prstGeom prst="rect">
            <a:avLst/>
          </a:prstGeom>
          <a:noFill/>
        </p:spPr>
        <p:txBody>
          <a:bodyPr wrap="square" rtlCol="0">
            <a:spAutoFit/>
          </a:bodyPr>
          <a:lstStyle/>
          <a:p>
            <a:pPr>
              <a:lnSpc>
                <a:spcPts val="4000"/>
              </a:lnSpc>
            </a:pPr>
            <a:r>
              <a:rPr lang="en-US" altLang="zh-CN" sz="3600" dirty="0">
                <a:solidFill>
                  <a:schemeClr val="bg1"/>
                </a:solidFill>
                <a:cs typeface="+mn-ea"/>
                <a:sym typeface="+mn-lt"/>
              </a:rPr>
              <a:t>PROSPECT OF INDUSTRY</a:t>
            </a:r>
          </a:p>
        </p:txBody>
      </p:sp>
      <p:graphicFrame>
        <p:nvGraphicFramePr>
          <p:cNvPr id="4" name="图表 3">
            <a:extLst>
              <a:ext uri="{FF2B5EF4-FFF2-40B4-BE49-F238E27FC236}">
                <a16:creationId xmlns:a16="http://schemas.microsoft.com/office/drawing/2014/main" id="{11442C4B-CFE3-4A04-A79D-AE2CDA9175C9}"/>
              </a:ext>
            </a:extLst>
          </p:cNvPr>
          <p:cNvGraphicFramePr/>
          <p:nvPr>
            <p:extLst>
              <p:ext uri="{D42A27DB-BD31-4B8C-83A1-F6EECF244321}">
                <p14:modId xmlns:p14="http://schemas.microsoft.com/office/powerpoint/2010/main" val="562055821"/>
              </p:ext>
            </p:extLst>
          </p:nvPr>
        </p:nvGraphicFramePr>
        <p:xfrm>
          <a:off x="510447" y="2670595"/>
          <a:ext cx="5582707" cy="3721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97139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c="http://schemas.openxmlformats.org/drawingml/2006/chart">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8FFEAD77-08CD-4298-A689-950636966B0A}"/>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66EA30DA-8EC4-44A8-AFCC-F8DD26996DD0}"/>
              </a:ext>
            </a:extLst>
          </p:cNvPr>
          <p:cNvGrpSpPr/>
          <p:nvPr/>
        </p:nvGrpSpPr>
        <p:grpSpPr>
          <a:xfrm>
            <a:off x="4100724" y="0"/>
            <a:ext cx="9465376" cy="6745047"/>
            <a:chOff x="-622933" y="-86235"/>
            <a:chExt cx="8404024" cy="5988725"/>
          </a:xfrm>
        </p:grpSpPr>
        <p:pic>
          <p:nvPicPr>
            <p:cNvPr id="10" name="图片 9">
              <a:extLst>
                <a:ext uri="{FF2B5EF4-FFF2-40B4-BE49-F238E27FC236}">
                  <a16:creationId xmlns:a16="http://schemas.microsoft.com/office/drawing/2014/main" id="{04ED4430-99D4-4EF6-AC65-35985DCCB2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933" y="-86235"/>
              <a:ext cx="8404024" cy="5988725"/>
            </a:xfrm>
            <a:prstGeom prst="rect">
              <a:avLst/>
            </a:prstGeom>
          </p:spPr>
        </p:pic>
        <p:sp>
          <p:nvSpPr>
            <p:cNvPr id="11" name="矩形 10">
              <a:extLst>
                <a:ext uri="{FF2B5EF4-FFF2-40B4-BE49-F238E27FC236}">
                  <a16:creationId xmlns:a16="http://schemas.microsoft.com/office/drawing/2014/main" id="{AF3B30CF-8287-4A17-B352-C9C53B04CEFB}"/>
                </a:ext>
              </a:extLst>
            </p:cNvPr>
            <p:cNvSpPr/>
            <p:nvPr/>
          </p:nvSpPr>
          <p:spPr>
            <a:xfrm>
              <a:off x="1282778" y="1591654"/>
              <a:ext cx="4401084" cy="27602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文本框 12">
            <a:extLst>
              <a:ext uri="{FF2B5EF4-FFF2-40B4-BE49-F238E27FC236}">
                <a16:creationId xmlns:a16="http://schemas.microsoft.com/office/drawing/2014/main" id="{B10C7AE7-36F9-4888-BB89-77932B44A989}"/>
              </a:ext>
            </a:extLst>
          </p:cNvPr>
          <p:cNvSpPr txBox="1"/>
          <p:nvPr/>
        </p:nvSpPr>
        <p:spPr>
          <a:xfrm>
            <a:off x="632720" y="1866451"/>
            <a:ext cx="4343399" cy="558807"/>
          </a:xfrm>
          <a:prstGeom prst="rect">
            <a:avLst/>
          </a:prstGeom>
          <a:noFill/>
        </p:spPr>
        <p:txBody>
          <a:bodyPr wrap="square" rtlCol="0">
            <a:spAutoFit/>
          </a:bodyPr>
          <a:lstStyle/>
          <a:p>
            <a:pPr>
              <a:lnSpc>
                <a:spcPts val="4000"/>
              </a:lnSpc>
            </a:pPr>
            <a:r>
              <a:rPr lang="en-US" altLang="zh-CN" sz="2800" dirty="0">
                <a:solidFill>
                  <a:schemeClr val="bg1"/>
                </a:solidFill>
                <a:cs typeface="+mn-ea"/>
                <a:sym typeface="+mn-lt"/>
              </a:rPr>
              <a:t>MARKET PROSPECT</a:t>
            </a:r>
          </a:p>
        </p:txBody>
      </p:sp>
      <p:pic>
        <p:nvPicPr>
          <p:cNvPr id="4" name="图片 3">
            <a:extLst>
              <a:ext uri="{FF2B5EF4-FFF2-40B4-BE49-F238E27FC236}">
                <a16:creationId xmlns:a16="http://schemas.microsoft.com/office/drawing/2014/main" id="{7051252E-12D5-4638-BB1D-E034C611F1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64993" y="2714621"/>
            <a:ext cx="2521131" cy="916853"/>
          </a:xfrm>
          <a:prstGeom prst="rect">
            <a:avLst/>
          </a:prstGeom>
        </p:spPr>
      </p:pic>
      <p:sp>
        <p:nvSpPr>
          <p:cNvPr id="16" name="文本框 15">
            <a:extLst>
              <a:ext uri="{FF2B5EF4-FFF2-40B4-BE49-F238E27FC236}">
                <a16:creationId xmlns:a16="http://schemas.microsoft.com/office/drawing/2014/main" id="{4987B373-31C4-4A8D-8084-4B3977F28321}"/>
              </a:ext>
            </a:extLst>
          </p:cNvPr>
          <p:cNvSpPr txBox="1"/>
          <p:nvPr/>
        </p:nvSpPr>
        <p:spPr>
          <a:xfrm>
            <a:off x="661904" y="3011494"/>
            <a:ext cx="4080602" cy="2262671"/>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p>
          <a:p>
            <a:pPr>
              <a:lnSpc>
                <a:spcPct val="150000"/>
              </a:lnSpc>
            </a:pPr>
            <a:r>
              <a:rPr lang="en-US" altLang="zh-CN" sz="1600" dirty="0">
                <a:solidFill>
                  <a:schemeClr val="bg1"/>
                </a:solidFill>
                <a:cs typeface="+mn-ea"/>
                <a:sym typeface="+mn-lt"/>
              </a:rPr>
              <a:t>Click here to add content, content to match the title. </a:t>
            </a:r>
          </a:p>
          <a:p>
            <a:pPr>
              <a:lnSpc>
                <a:spcPct val="150000"/>
              </a:lnSpc>
            </a:pPr>
            <a:r>
              <a:rPr lang="en-US" altLang="zh-CN" sz="1600" dirty="0">
                <a:solidFill>
                  <a:schemeClr val="bg1"/>
                </a:solidFill>
                <a:cs typeface="+mn-ea"/>
                <a:sym typeface="+mn-lt"/>
              </a:rPr>
              <a:t>Click here to add content, content to match the title. </a:t>
            </a:r>
          </a:p>
        </p:txBody>
      </p:sp>
    </p:spTree>
    <p:extLst>
      <p:ext uri="{BB962C8B-B14F-4D97-AF65-F5344CB8AC3E}">
        <p14:creationId xmlns:p14="http://schemas.microsoft.com/office/powerpoint/2010/main" val="251646463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9BB0729-6A5D-4910-B418-2631CDAFAB91}"/>
              </a:ext>
            </a:extLst>
          </p:cNvPr>
          <p:cNvSpPr/>
          <p:nvPr/>
        </p:nvSpPr>
        <p:spPr>
          <a:xfrm>
            <a:off x="-1" y="0"/>
            <a:ext cx="12192000" cy="68580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B17C6DB5-5737-4912-848C-B77E287C289E}"/>
              </a:ext>
            </a:extLst>
          </p:cNvPr>
          <p:cNvSpPr/>
          <p:nvPr/>
        </p:nvSpPr>
        <p:spPr>
          <a:xfrm>
            <a:off x="-1" y="0"/>
            <a:ext cx="12192000" cy="6858000"/>
          </a:xfrm>
          <a:prstGeom prst="rect">
            <a:avLst/>
          </a:prstGeom>
          <a:solidFill>
            <a:schemeClr val="tx1">
              <a:lumMod val="95000"/>
              <a:lumOff val="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DBD5F9BE-6097-43A5-9946-D226217F4F80}"/>
              </a:ext>
            </a:extLst>
          </p:cNvPr>
          <p:cNvSpPr txBox="1"/>
          <p:nvPr/>
        </p:nvSpPr>
        <p:spPr>
          <a:xfrm>
            <a:off x="3286317" y="3416273"/>
            <a:ext cx="5839096" cy="1200329"/>
          </a:xfrm>
          <a:prstGeom prst="rect">
            <a:avLst/>
          </a:prstGeom>
          <a:noFill/>
        </p:spPr>
        <p:txBody>
          <a:bodyPr wrap="square" rtlCol="0">
            <a:spAutoFit/>
          </a:bodyPr>
          <a:lstStyle/>
          <a:p>
            <a:pPr algn="ctr"/>
            <a:r>
              <a:rPr lang="en-US" altLang="zh-CN" sz="7200" dirty="0">
                <a:solidFill>
                  <a:schemeClr val="bg1"/>
                </a:solidFill>
                <a:cs typeface="+mn-ea"/>
                <a:sym typeface="+mn-lt"/>
              </a:rPr>
              <a:t>THANK YOU</a:t>
            </a:r>
            <a:endParaRPr lang="zh-CN" altLang="en-US" sz="7200" dirty="0">
              <a:solidFill>
                <a:schemeClr val="bg1"/>
              </a:solidFill>
              <a:cs typeface="+mn-ea"/>
              <a:sym typeface="+mn-lt"/>
            </a:endParaRPr>
          </a:p>
        </p:txBody>
      </p:sp>
      <p:pic>
        <p:nvPicPr>
          <p:cNvPr id="10" name="图片 9">
            <a:extLst>
              <a:ext uri="{FF2B5EF4-FFF2-40B4-BE49-F238E27FC236}">
                <a16:creationId xmlns:a16="http://schemas.microsoft.com/office/drawing/2014/main" id="{B21CCA1A-F26E-4EEC-8A82-121EBE22DA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13810" y="1887137"/>
            <a:ext cx="2364377" cy="788126"/>
          </a:xfrm>
          <a:prstGeom prst="rect">
            <a:avLst/>
          </a:prstGeom>
        </p:spPr>
      </p:pic>
      <p:cxnSp>
        <p:nvCxnSpPr>
          <p:cNvPr id="7" name="直接连接符 6">
            <a:extLst>
              <a:ext uri="{FF2B5EF4-FFF2-40B4-BE49-F238E27FC236}">
                <a16:creationId xmlns:a16="http://schemas.microsoft.com/office/drawing/2014/main" id="{75B5E8D6-9BFE-4CF7-BFA6-36C35CE51E90}"/>
              </a:ext>
            </a:extLst>
          </p:cNvPr>
          <p:cNvCxnSpPr>
            <a:cxnSpLocks/>
          </p:cNvCxnSpPr>
          <p:nvPr/>
        </p:nvCxnSpPr>
        <p:spPr>
          <a:xfrm>
            <a:off x="6278753" y="-1113827"/>
            <a:ext cx="0" cy="25170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146E3DC7-90A7-4DEE-9E3A-E88B4AF215C2}"/>
              </a:ext>
            </a:extLst>
          </p:cNvPr>
          <p:cNvSpPr/>
          <p:nvPr/>
        </p:nvSpPr>
        <p:spPr>
          <a:xfrm flipV="1">
            <a:off x="6205865" y="1399958"/>
            <a:ext cx="145774" cy="1457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9" name="直接连接符 8">
            <a:extLst>
              <a:ext uri="{FF2B5EF4-FFF2-40B4-BE49-F238E27FC236}">
                <a16:creationId xmlns:a16="http://schemas.microsoft.com/office/drawing/2014/main" id="{6D4AEFE9-820A-4A0D-A09B-A6AF53649BF9}"/>
              </a:ext>
            </a:extLst>
          </p:cNvPr>
          <p:cNvCxnSpPr>
            <a:cxnSpLocks/>
            <a:stCxn id="11" idx="4"/>
          </p:cNvCxnSpPr>
          <p:nvPr/>
        </p:nvCxnSpPr>
        <p:spPr>
          <a:xfrm>
            <a:off x="6278753" y="5577153"/>
            <a:ext cx="0" cy="2117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6C856996-C3AF-4F86-ADE7-5ACFE293E2DC}"/>
              </a:ext>
            </a:extLst>
          </p:cNvPr>
          <p:cNvSpPr/>
          <p:nvPr/>
        </p:nvSpPr>
        <p:spPr>
          <a:xfrm flipV="1">
            <a:off x="6205866" y="5577153"/>
            <a:ext cx="145774" cy="1457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Tree>
    <p:extLst>
      <p:ext uri="{BB962C8B-B14F-4D97-AF65-F5344CB8AC3E}">
        <p14:creationId xmlns:p14="http://schemas.microsoft.com/office/powerpoint/2010/main" val="238604920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DCAE8C1-7451-403E-96B4-C6E5F273264E}"/>
              </a:ext>
            </a:extLst>
          </p:cNvPr>
          <p:cNvSpPr/>
          <p:nvPr/>
        </p:nvSpPr>
        <p:spPr>
          <a:xfrm>
            <a:off x="0" y="0"/>
            <a:ext cx="5397527" cy="6848603"/>
          </a:xfrm>
          <a:prstGeom prst="rect">
            <a:avLst/>
          </a:prstGeom>
          <a:blipFill dpi="0" rotWithShape="1">
            <a:blip r:embed="rId4" cstate="screen">
              <a:extLst>
                <a:ext uri="{28A0092B-C50C-407E-A947-70E740481C1C}">
                  <a14:useLocalDpi xmlns:a14="http://schemas.microsoft.com/office/drawing/2010/main"/>
                </a:ext>
              </a:extLst>
            </a:blip>
            <a:srcRect/>
            <a:stretch>
              <a:fillRect t="1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66DB4B6C-D5CE-4B50-919A-5AEEAD5CC235}"/>
              </a:ext>
            </a:extLst>
          </p:cNvPr>
          <p:cNvSpPr/>
          <p:nvPr/>
        </p:nvSpPr>
        <p:spPr>
          <a:xfrm>
            <a:off x="-3123" y="9397"/>
            <a:ext cx="1267711" cy="684860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B58581B6-3C5E-4A46-8C57-77897ABFE1F2}"/>
              </a:ext>
            </a:extLst>
          </p:cNvPr>
          <p:cNvGrpSpPr/>
          <p:nvPr/>
        </p:nvGrpSpPr>
        <p:grpSpPr>
          <a:xfrm>
            <a:off x="6104546" y="4036450"/>
            <a:ext cx="2364680" cy="515262"/>
            <a:chOff x="1243819" y="2467409"/>
            <a:chExt cx="2364680" cy="515262"/>
          </a:xfrm>
        </p:grpSpPr>
        <p:sp>
          <p:nvSpPr>
            <p:cNvPr id="7" name="文本框 6">
              <a:extLst>
                <a:ext uri="{FF2B5EF4-FFF2-40B4-BE49-F238E27FC236}">
                  <a16:creationId xmlns:a16="http://schemas.microsoft.com/office/drawing/2014/main" id="{54ED976B-7E94-485D-A977-A233ED674993}"/>
                </a:ext>
              </a:extLst>
            </p:cNvPr>
            <p:cNvSpPr txBox="1"/>
            <p:nvPr/>
          </p:nvSpPr>
          <p:spPr>
            <a:xfrm>
              <a:off x="1634146" y="2521006"/>
              <a:ext cx="1974353" cy="461665"/>
            </a:xfrm>
            <a:prstGeom prst="rect">
              <a:avLst/>
            </a:prstGeom>
            <a:noFill/>
          </p:spPr>
          <p:txBody>
            <a:bodyPr wrap="square" rtlCol="0">
              <a:spAutoFit/>
            </a:bodyPr>
            <a:lstStyle/>
            <a:p>
              <a:r>
                <a:rPr lang="en-US" altLang="zh-CN" sz="2400" b="1" dirty="0">
                  <a:solidFill>
                    <a:schemeClr val="tx1">
                      <a:lumMod val="95000"/>
                      <a:lumOff val="5000"/>
                    </a:schemeClr>
                  </a:solidFill>
                  <a:cs typeface="+mn-ea"/>
                  <a:sym typeface="+mn-lt"/>
                </a:rPr>
                <a:t> ABOUT US</a:t>
              </a:r>
            </a:p>
          </p:txBody>
        </p:sp>
        <p:pic>
          <p:nvPicPr>
            <p:cNvPr id="6" name="图形 5" descr="讲师">
              <a:extLst>
                <a:ext uri="{FF2B5EF4-FFF2-40B4-BE49-F238E27FC236}">
                  <a16:creationId xmlns:a16="http://schemas.microsoft.com/office/drawing/2014/main" id="{3971ECCE-D8E7-4F86-A6A8-6299A87B9F8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3819" y="2467409"/>
              <a:ext cx="515262" cy="515262"/>
            </a:xfrm>
            <a:prstGeom prst="rect">
              <a:avLst/>
            </a:prstGeom>
          </p:spPr>
        </p:pic>
      </p:grpSp>
      <p:grpSp>
        <p:nvGrpSpPr>
          <p:cNvPr id="12" name="组合 11">
            <a:extLst>
              <a:ext uri="{FF2B5EF4-FFF2-40B4-BE49-F238E27FC236}">
                <a16:creationId xmlns:a16="http://schemas.microsoft.com/office/drawing/2014/main" id="{9F88B70B-E9F1-4194-A153-7759F2B8B5CE}"/>
              </a:ext>
            </a:extLst>
          </p:cNvPr>
          <p:cNvGrpSpPr/>
          <p:nvPr/>
        </p:nvGrpSpPr>
        <p:grpSpPr>
          <a:xfrm>
            <a:off x="9048105" y="3938154"/>
            <a:ext cx="2508019" cy="830997"/>
            <a:chOff x="1243819" y="2369113"/>
            <a:chExt cx="2508019" cy="830997"/>
          </a:xfrm>
        </p:grpSpPr>
        <p:sp>
          <p:nvSpPr>
            <p:cNvPr id="14" name="文本框 13">
              <a:extLst>
                <a:ext uri="{FF2B5EF4-FFF2-40B4-BE49-F238E27FC236}">
                  <a16:creationId xmlns:a16="http://schemas.microsoft.com/office/drawing/2014/main" id="{A1EF56C7-0666-42DB-A4A9-C4576A87FABC}"/>
                </a:ext>
              </a:extLst>
            </p:cNvPr>
            <p:cNvSpPr txBox="1"/>
            <p:nvPr/>
          </p:nvSpPr>
          <p:spPr>
            <a:xfrm>
              <a:off x="1747086" y="2369113"/>
              <a:ext cx="2004752" cy="830997"/>
            </a:xfrm>
            <a:prstGeom prst="rect">
              <a:avLst/>
            </a:prstGeom>
            <a:noFill/>
          </p:spPr>
          <p:txBody>
            <a:bodyPr wrap="square" rtlCol="0">
              <a:spAutoFit/>
            </a:bodyPr>
            <a:lstStyle/>
            <a:p>
              <a:r>
                <a:rPr lang="en-US" altLang="zh-CN" sz="2400" b="1" dirty="0">
                  <a:solidFill>
                    <a:schemeClr val="tx1">
                      <a:lumMod val="95000"/>
                      <a:lumOff val="5000"/>
                    </a:schemeClr>
                  </a:solidFill>
                  <a:cs typeface="+mn-ea"/>
                  <a:sym typeface="+mn-lt"/>
                </a:rPr>
                <a:t> OUR PRODUCTS</a:t>
              </a:r>
            </a:p>
          </p:txBody>
        </p:sp>
        <p:pic>
          <p:nvPicPr>
            <p:cNvPr id="16" name="图形 15" descr="便携式计算机">
              <a:extLst>
                <a:ext uri="{FF2B5EF4-FFF2-40B4-BE49-F238E27FC236}">
                  <a16:creationId xmlns:a16="http://schemas.microsoft.com/office/drawing/2014/main" id="{EE095A7E-B1AE-4BF9-91A9-AA497677759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3819" y="2467409"/>
              <a:ext cx="515262" cy="515262"/>
            </a:xfrm>
            <a:prstGeom prst="rect">
              <a:avLst/>
            </a:prstGeom>
          </p:spPr>
        </p:pic>
      </p:grpSp>
      <p:grpSp>
        <p:nvGrpSpPr>
          <p:cNvPr id="17" name="组合 16">
            <a:extLst>
              <a:ext uri="{FF2B5EF4-FFF2-40B4-BE49-F238E27FC236}">
                <a16:creationId xmlns:a16="http://schemas.microsoft.com/office/drawing/2014/main" id="{6F5631B6-FB1D-4FAC-BFCB-7BC1DAA5D8BD}"/>
              </a:ext>
            </a:extLst>
          </p:cNvPr>
          <p:cNvGrpSpPr/>
          <p:nvPr/>
        </p:nvGrpSpPr>
        <p:grpSpPr>
          <a:xfrm>
            <a:off x="6096000" y="4954011"/>
            <a:ext cx="2462421" cy="830997"/>
            <a:chOff x="1243819" y="2401875"/>
            <a:chExt cx="2462421" cy="830997"/>
          </a:xfrm>
        </p:grpSpPr>
        <p:sp>
          <p:nvSpPr>
            <p:cNvPr id="18" name="文本框 17">
              <a:extLst>
                <a:ext uri="{FF2B5EF4-FFF2-40B4-BE49-F238E27FC236}">
                  <a16:creationId xmlns:a16="http://schemas.microsoft.com/office/drawing/2014/main" id="{D76EDA09-600D-4A13-8D7B-C4E29C5B9CE1}"/>
                </a:ext>
              </a:extLst>
            </p:cNvPr>
            <p:cNvSpPr txBox="1"/>
            <p:nvPr/>
          </p:nvSpPr>
          <p:spPr>
            <a:xfrm>
              <a:off x="1731887" y="2401875"/>
              <a:ext cx="1974353" cy="830997"/>
            </a:xfrm>
            <a:prstGeom prst="rect">
              <a:avLst/>
            </a:prstGeom>
            <a:noFill/>
          </p:spPr>
          <p:txBody>
            <a:bodyPr wrap="square" rtlCol="0">
              <a:spAutoFit/>
            </a:bodyPr>
            <a:lstStyle/>
            <a:p>
              <a:r>
                <a:rPr lang="en-US" altLang="zh-CN" sz="2400" b="1" dirty="0">
                  <a:solidFill>
                    <a:schemeClr val="tx1">
                      <a:lumMod val="95000"/>
                      <a:lumOff val="5000"/>
                    </a:schemeClr>
                  </a:solidFill>
                  <a:cs typeface="+mn-ea"/>
                  <a:sym typeface="+mn-lt"/>
                </a:rPr>
                <a:t> MARKET ANALYSIS </a:t>
              </a:r>
            </a:p>
          </p:txBody>
        </p:sp>
        <p:pic>
          <p:nvPicPr>
            <p:cNvPr id="19" name="图形 18" descr="条形图">
              <a:extLst>
                <a:ext uri="{FF2B5EF4-FFF2-40B4-BE49-F238E27FC236}">
                  <a16:creationId xmlns:a16="http://schemas.microsoft.com/office/drawing/2014/main" id="{8CB09B31-01AD-4C99-8300-F430A7B13ED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3819" y="2467409"/>
              <a:ext cx="515262" cy="515262"/>
            </a:xfrm>
            <a:prstGeom prst="rect">
              <a:avLst/>
            </a:prstGeom>
          </p:spPr>
        </p:pic>
      </p:grpSp>
      <p:grpSp>
        <p:nvGrpSpPr>
          <p:cNvPr id="20" name="组合 19">
            <a:extLst>
              <a:ext uri="{FF2B5EF4-FFF2-40B4-BE49-F238E27FC236}">
                <a16:creationId xmlns:a16="http://schemas.microsoft.com/office/drawing/2014/main" id="{4184058E-8E2D-4717-911F-CF20EF0A77C3}"/>
              </a:ext>
            </a:extLst>
          </p:cNvPr>
          <p:cNvGrpSpPr/>
          <p:nvPr/>
        </p:nvGrpSpPr>
        <p:grpSpPr>
          <a:xfrm>
            <a:off x="9078504" y="4954011"/>
            <a:ext cx="2462421" cy="1200329"/>
            <a:chOff x="1243819" y="2401875"/>
            <a:chExt cx="2462421" cy="1200329"/>
          </a:xfrm>
        </p:grpSpPr>
        <p:sp>
          <p:nvSpPr>
            <p:cNvPr id="21" name="文本框 20">
              <a:extLst>
                <a:ext uri="{FF2B5EF4-FFF2-40B4-BE49-F238E27FC236}">
                  <a16:creationId xmlns:a16="http://schemas.microsoft.com/office/drawing/2014/main" id="{097C0879-C019-4B2A-889E-918886CEAB1D}"/>
                </a:ext>
              </a:extLst>
            </p:cNvPr>
            <p:cNvSpPr txBox="1"/>
            <p:nvPr/>
          </p:nvSpPr>
          <p:spPr>
            <a:xfrm>
              <a:off x="1731887" y="2401875"/>
              <a:ext cx="1974353" cy="1200329"/>
            </a:xfrm>
            <a:prstGeom prst="rect">
              <a:avLst/>
            </a:prstGeom>
            <a:noFill/>
          </p:spPr>
          <p:txBody>
            <a:bodyPr wrap="square" rtlCol="0">
              <a:spAutoFit/>
            </a:bodyPr>
            <a:lstStyle/>
            <a:p>
              <a:r>
                <a:rPr lang="en-US" altLang="zh-CN" sz="2400" b="1" dirty="0">
                  <a:solidFill>
                    <a:schemeClr val="tx1">
                      <a:lumMod val="95000"/>
                      <a:lumOff val="5000"/>
                    </a:schemeClr>
                  </a:solidFill>
                  <a:cs typeface="+mn-ea"/>
                  <a:sym typeface="+mn-lt"/>
                </a:rPr>
                <a:t>DEVELOPMENT PROSPECT</a:t>
              </a:r>
            </a:p>
          </p:txBody>
        </p:sp>
        <p:pic>
          <p:nvPicPr>
            <p:cNvPr id="22" name="图形 21" descr="发送">
              <a:extLst>
                <a:ext uri="{FF2B5EF4-FFF2-40B4-BE49-F238E27FC236}">
                  <a16:creationId xmlns:a16="http://schemas.microsoft.com/office/drawing/2014/main" id="{311E6375-AFE5-4A22-AA83-98F197CA6AF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3819" y="2467409"/>
              <a:ext cx="515262" cy="515262"/>
            </a:xfrm>
            <a:prstGeom prst="rect">
              <a:avLst/>
            </a:prstGeom>
          </p:spPr>
        </p:pic>
      </p:grpSp>
      <p:sp>
        <p:nvSpPr>
          <p:cNvPr id="23" name="文本框 22">
            <a:extLst>
              <a:ext uri="{FF2B5EF4-FFF2-40B4-BE49-F238E27FC236}">
                <a16:creationId xmlns:a16="http://schemas.microsoft.com/office/drawing/2014/main" id="{6F628F67-7D00-4544-B7B8-E2082DD57630}"/>
              </a:ext>
            </a:extLst>
          </p:cNvPr>
          <p:cNvSpPr txBox="1"/>
          <p:nvPr/>
        </p:nvSpPr>
        <p:spPr>
          <a:xfrm>
            <a:off x="5942726" y="1064204"/>
            <a:ext cx="3048247" cy="769441"/>
          </a:xfrm>
          <a:prstGeom prst="rect">
            <a:avLst/>
          </a:prstGeom>
          <a:noFill/>
        </p:spPr>
        <p:txBody>
          <a:bodyPr wrap="square" rtlCol="0">
            <a:spAutoFit/>
          </a:bodyPr>
          <a:lstStyle/>
          <a:p>
            <a:r>
              <a:rPr lang="en-US" altLang="zh-CN" sz="4400" dirty="0">
                <a:solidFill>
                  <a:schemeClr val="tx1">
                    <a:lumMod val="85000"/>
                    <a:lumOff val="15000"/>
                  </a:schemeClr>
                </a:solidFill>
                <a:cs typeface="+mn-ea"/>
                <a:sym typeface="+mn-lt"/>
              </a:rPr>
              <a:t>CATALOG</a:t>
            </a:r>
            <a:endParaRPr lang="zh-CN" altLang="en-US" sz="44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5F174C35-698B-4E70-AEA2-EAC90A976DBC}"/>
              </a:ext>
            </a:extLst>
          </p:cNvPr>
          <p:cNvSpPr txBox="1"/>
          <p:nvPr/>
        </p:nvSpPr>
        <p:spPr>
          <a:xfrm rot="5400000">
            <a:off x="-729439" y="2872356"/>
            <a:ext cx="2720341" cy="769441"/>
          </a:xfrm>
          <a:prstGeom prst="rect">
            <a:avLst/>
          </a:prstGeom>
          <a:noFill/>
        </p:spPr>
        <p:txBody>
          <a:bodyPr wrap="square" rtlCol="0">
            <a:spAutoFit/>
          </a:bodyPr>
          <a:lstStyle/>
          <a:p>
            <a:pPr algn="ctr"/>
            <a:r>
              <a:rPr lang="en-US" altLang="zh-CN" sz="4400" dirty="0">
                <a:solidFill>
                  <a:schemeClr val="tx1">
                    <a:lumMod val="85000"/>
                    <a:lumOff val="15000"/>
                  </a:schemeClr>
                </a:solidFill>
                <a:cs typeface="+mn-ea"/>
                <a:sym typeface="+mn-lt"/>
              </a:rPr>
              <a:t>2029</a:t>
            </a:r>
            <a:endParaRPr lang="zh-CN" altLang="en-US" sz="4400" dirty="0">
              <a:solidFill>
                <a:schemeClr val="tx1">
                  <a:lumMod val="85000"/>
                  <a:lumOff val="15000"/>
                </a:schemeClr>
              </a:solidFill>
              <a:cs typeface="+mn-ea"/>
              <a:sym typeface="+mn-lt"/>
            </a:endParaRPr>
          </a:p>
        </p:txBody>
      </p:sp>
      <p:pic>
        <p:nvPicPr>
          <p:cNvPr id="3" name="图片 2" descr="图片1">
            <a:extLst>
              <a:ext uri="{FF2B5EF4-FFF2-40B4-BE49-F238E27FC236}">
                <a16:creationId xmlns:a16="http://schemas.microsoft.com/office/drawing/2014/main" id="{D2EF0B7B-4805-8855-05C8-0CE1D0B13151}"/>
              </a:ext>
            </a:extLst>
          </p:cNvPr>
          <p:cNvPicPr>
            <a:picLocks noChangeAspect="1"/>
          </p:cNvPicPr>
          <p:nvPr>
            <p:custDataLst>
              <p:tags r:id="rId1"/>
            </p:custDataLst>
          </p:nvPr>
        </p:nvPicPr>
        <p:blipFill>
          <a:blip r:embed="rId13"/>
          <a:stretch>
            <a:fillRect/>
          </a:stretch>
        </p:blipFill>
        <p:spPr>
          <a:xfrm>
            <a:off x="2488262" y="1064204"/>
            <a:ext cx="1685590" cy="561863"/>
          </a:xfrm>
          <a:prstGeom prst="rect">
            <a:avLst/>
          </a:prstGeom>
        </p:spPr>
      </p:pic>
    </p:spTree>
    <p:extLst>
      <p:ext uri="{BB962C8B-B14F-4D97-AF65-F5344CB8AC3E}">
        <p14:creationId xmlns:p14="http://schemas.microsoft.com/office/powerpoint/2010/main" val="308847203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xmlns:asvg="http://schemas.microsoft.com/office/drawing/2016/SVG/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5C4CB46D-B522-413C-A265-5CF7E567D510}"/>
              </a:ext>
            </a:extLst>
          </p:cNvPr>
          <p:cNvSpPr txBox="1"/>
          <p:nvPr/>
        </p:nvSpPr>
        <p:spPr>
          <a:xfrm>
            <a:off x="6509512" y="2939647"/>
            <a:ext cx="5292970" cy="769441"/>
          </a:xfrm>
          <a:prstGeom prst="rect">
            <a:avLst/>
          </a:prstGeom>
          <a:noFill/>
          <a:ln>
            <a:noFill/>
          </a:ln>
        </p:spPr>
        <p:txBody>
          <a:bodyPr wrap="square" rtlCol="0">
            <a:spAutoFit/>
          </a:bodyPr>
          <a:lstStyle/>
          <a:p>
            <a:r>
              <a:rPr lang="en-US" altLang="zh-CN" sz="4400" dirty="0">
                <a:solidFill>
                  <a:schemeClr val="tx1">
                    <a:lumMod val="85000"/>
                    <a:lumOff val="15000"/>
                  </a:schemeClr>
                </a:solidFill>
                <a:cs typeface="+mn-ea"/>
                <a:sym typeface="+mn-lt"/>
              </a:rPr>
              <a:t>OUR COMPANY </a:t>
            </a:r>
            <a:endParaRPr lang="zh-CN" altLang="en-US" sz="4400"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6BF49C6F-F2BC-4E5F-BEF1-18BD1F551050}"/>
              </a:ext>
            </a:extLst>
          </p:cNvPr>
          <p:cNvSpPr txBox="1"/>
          <p:nvPr/>
        </p:nvSpPr>
        <p:spPr>
          <a:xfrm>
            <a:off x="5871835" y="3691464"/>
            <a:ext cx="3612118" cy="769441"/>
          </a:xfrm>
          <a:prstGeom prst="rect">
            <a:avLst/>
          </a:prstGeom>
          <a:noFill/>
        </p:spPr>
        <p:txBody>
          <a:bodyPr wrap="square" rtlCol="0">
            <a:spAutoFit/>
          </a:bodyPr>
          <a:lstStyle/>
          <a:p>
            <a:r>
              <a:rPr lang="en-US" altLang="zh-CN" sz="4400" b="1" dirty="0">
                <a:solidFill>
                  <a:schemeClr val="bg1"/>
                </a:solidFill>
                <a:cs typeface="+mn-ea"/>
                <a:sym typeface="+mn-lt"/>
              </a:rPr>
              <a:t> ABOUT US</a:t>
            </a:r>
            <a:endParaRPr lang="zh-CN" altLang="en-US" sz="4400" b="1" dirty="0">
              <a:solidFill>
                <a:schemeClr val="bg1"/>
              </a:solidFill>
              <a:cs typeface="+mn-ea"/>
              <a:sym typeface="+mn-lt"/>
            </a:endParaRPr>
          </a:p>
        </p:txBody>
      </p:sp>
      <p:pic>
        <p:nvPicPr>
          <p:cNvPr id="17" name="图片 16">
            <a:extLst>
              <a:ext uri="{FF2B5EF4-FFF2-40B4-BE49-F238E27FC236}">
                <a16:creationId xmlns:a16="http://schemas.microsoft.com/office/drawing/2014/main" id="{84A65146-0BFB-4B07-95B8-6C7D2A655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582" y="2557621"/>
            <a:ext cx="2624864" cy="1042886"/>
          </a:xfrm>
          <a:prstGeom prst="rect">
            <a:avLst/>
          </a:prstGeom>
        </p:spPr>
      </p:pic>
      <p:sp>
        <p:nvSpPr>
          <p:cNvPr id="12" name="任意多边形: 形状 11">
            <a:extLst>
              <a:ext uri="{FF2B5EF4-FFF2-40B4-BE49-F238E27FC236}">
                <a16:creationId xmlns:a16="http://schemas.microsoft.com/office/drawing/2014/main" id="{C5E2FD33-5EE8-4A44-9F2B-87824E5544FB}"/>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8" name="直接连接符 17">
            <a:extLst>
              <a:ext uri="{FF2B5EF4-FFF2-40B4-BE49-F238E27FC236}">
                <a16:creationId xmlns:a16="http://schemas.microsoft.com/office/drawing/2014/main" id="{89D40F2B-5239-42E7-B12B-9E7E502FE5AC}"/>
              </a:ext>
            </a:extLst>
          </p:cNvPr>
          <p:cNvCxnSpPr>
            <a:cxnSpLocks/>
          </p:cNvCxnSpPr>
          <p:nvPr/>
        </p:nvCxnSpPr>
        <p:spPr>
          <a:xfrm>
            <a:off x="7677895" y="0"/>
            <a:ext cx="0" cy="25170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368D9B5-662A-4BAB-A785-02B92056634E}"/>
              </a:ext>
            </a:extLst>
          </p:cNvPr>
          <p:cNvSpPr/>
          <p:nvPr/>
        </p:nvSpPr>
        <p:spPr>
          <a:xfrm flipV="1">
            <a:off x="7605007" y="2513785"/>
            <a:ext cx="145774" cy="1457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20" name="直接连接符 19">
            <a:extLst>
              <a:ext uri="{FF2B5EF4-FFF2-40B4-BE49-F238E27FC236}">
                <a16:creationId xmlns:a16="http://schemas.microsoft.com/office/drawing/2014/main" id="{1E56E3AC-59D5-4665-BA54-7BC17F939F3F}"/>
              </a:ext>
            </a:extLst>
          </p:cNvPr>
          <p:cNvCxnSpPr>
            <a:cxnSpLocks/>
            <a:stCxn id="21" idx="4"/>
          </p:cNvCxnSpPr>
          <p:nvPr/>
        </p:nvCxnSpPr>
        <p:spPr>
          <a:xfrm>
            <a:off x="7677895" y="4740993"/>
            <a:ext cx="0" cy="2117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70384685-5544-4145-BC9F-31D2FC4869FD}"/>
              </a:ext>
            </a:extLst>
          </p:cNvPr>
          <p:cNvSpPr/>
          <p:nvPr/>
        </p:nvSpPr>
        <p:spPr>
          <a:xfrm flipV="1">
            <a:off x="7605008" y="4740993"/>
            <a:ext cx="145774" cy="1457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22" name="图片 21">
            <a:extLst>
              <a:ext uri="{FF2B5EF4-FFF2-40B4-BE49-F238E27FC236}">
                <a16:creationId xmlns:a16="http://schemas.microsoft.com/office/drawing/2014/main" id="{D4A7832B-DB1B-410E-A8FB-E5FB06B0CBA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76250" y="3142029"/>
            <a:ext cx="2624864" cy="874955"/>
          </a:xfrm>
          <a:prstGeom prst="rect">
            <a:avLst/>
          </a:prstGeom>
        </p:spPr>
      </p:pic>
      <p:sp>
        <p:nvSpPr>
          <p:cNvPr id="23" name="矩形 22">
            <a:extLst>
              <a:ext uri="{FF2B5EF4-FFF2-40B4-BE49-F238E27FC236}">
                <a16:creationId xmlns:a16="http://schemas.microsoft.com/office/drawing/2014/main" id="{1269243D-4BD7-4BCB-B425-86E7D90955DD}"/>
              </a:ext>
            </a:extLst>
          </p:cNvPr>
          <p:cNvSpPr/>
          <p:nvPr/>
        </p:nvSpPr>
        <p:spPr>
          <a:xfrm>
            <a:off x="12087553" y="0"/>
            <a:ext cx="145774" cy="684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05318540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251E438-E074-49CB-A2B7-3AFD2B527F7A}"/>
              </a:ext>
            </a:extLst>
          </p:cNvPr>
          <p:cNvSpPr txBox="1"/>
          <p:nvPr/>
        </p:nvSpPr>
        <p:spPr>
          <a:xfrm>
            <a:off x="6096000" y="2328575"/>
            <a:ext cx="4789551" cy="3416320"/>
          </a:xfrm>
          <a:prstGeom prst="rect">
            <a:avLst/>
          </a:prstGeom>
          <a:noFill/>
        </p:spPr>
        <p:txBody>
          <a:bodyPr wrap="square" rtlCol="0">
            <a:spAutoFit/>
          </a:bodyPr>
          <a:lstStyle/>
          <a:p>
            <a:r>
              <a:rPr lang="en-US" altLang="zh-CN" sz="2800" dirty="0">
                <a:solidFill>
                  <a:schemeClr val="tx1">
                    <a:lumMod val="95000"/>
                    <a:lumOff val="5000"/>
                  </a:schemeClr>
                </a:solidFill>
                <a:cs typeface="+mn-ea"/>
                <a:sym typeface="+mn-lt"/>
              </a:rPr>
              <a:t>Click here to add content, content to match the title. </a:t>
            </a:r>
          </a:p>
          <a:p>
            <a:r>
              <a:rPr lang="en-US" altLang="zh-CN" sz="2800" dirty="0">
                <a:solidFill>
                  <a:schemeClr val="tx1">
                    <a:lumMod val="95000"/>
                    <a:lumOff val="5000"/>
                  </a:schemeClr>
                </a:solidFill>
                <a:cs typeface="+mn-ea"/>
                <a:sym typeface="+mn-lt"/>
              </a:rPr>
              <a:t>Click here to add content, content to match the title. </a:t>
            </a:r>
          </a:p>
          <a:p>
            <a:endParaRPr lang="en-US" altLang="zh-CN" sz="2000" dirty="0">
              <a:solidFill>
                <a:schemeClr val="tx1">
                  <a:lumMod val="95000"/>
                  <a:lumOff val="5000"/>
                </a:schemeClr>
              </a:solidFill>
              <a:cs typeface="+mn-ea"/>
              <a:sym typeface="+mn-lt"/>
            </a:endParaRPr>
          </a:p>
          <a:p>
            <a:r>
              <a:rPr lang="en-US" altLang="zh-CN" sz="2800" dirty="0">
                <a:solidFill>
                  <a:schemeClr val="tx1">
                    <a:lumMod val="95000"/>
                    <a:lumOff val="5000"/>
                  </a:schemeClr>
                </a:solidFill>
                <a:cs typeface="+mn-ea"/>
                <a:sym typeface="+mn-lt"/>
              </a:rPr>
              <a:t>Great achievement of the construction bank, can not know, but in can do it.</a:t>
            </a:r>
            <a:endParaRPr lang="zh-CN" altLang="en-US" sz="2800" dirty="0">
              <a:solidFill>
                <a:schemeClr val="tx1">
                  <a:lumMod val="95000"/>
                  <a:lumOff val="5000"/>
                </a:schemeClr>
              </a:solidFill>
              <a:cs typeface="+mn-ea"/>
              <a:sym typeface="+mn-lt"/>
            </a:endParaRPr>
          </a:p>
        </p:txBody>
      </p:sp>
      <p:sp>
        <p:nvSpPr>
          <p:cNvPr id="5" name="文本框 4">
            <a:extLst>
              <a:ext uri="{FF2B5EF4-FFF2-40B4-BE49-F238E27FC236}">
                <a16:creationId xmlns:a16="http://schemas.microsoft.com/office/drawing/2014/main" id="{B28EE0D0-65CA-4534-8568-F2CF83FF402A}"/>
              </a:ext>
            </a:extLst>
          </p:cNvPr>
          <p:cNvSpPr txBox="1"/>
          <p:nvPr/>
        </p:nvSpPr>
        <p:spPr>
          <a:xfrm>
            <a:off x="5965371" y="1461131"/>
            <a:ext cx="3573230" cy="605294"/>
          </a:xfrm>
          <a:prstGeom prst="rect">
            <a:avLst/>
          </a:prstGeom>
          <a:noFill/>
        </p:spPr>
        <p:txBody>
          <a:bodyPr wrap="square" rtlCol="0">
            <a:spAutoFit/>
          </a:bodyPr>
          <a:lstStyle/>
          <a:p>
            <a:pPr>
              <a:lnSpc>
                <a:spcPts val="4000"/>
              </a:lnSpc>
            </a:pPr>
            <a:r>
              <a:rPr lang="en-US" altLang="zh-CN" sz="3600" dirty="0">
                <a:solidFill>
                  <a:schemeClr val="tx1">
                    <a:lumMod val="95000"/>
                    <a:lumOff val="5000"/>
                  </a:schemeClr>
                </a:solidFill>
                <a:cs typeface="+mn-ea"/>
                <a:sym typeface="+mn-lt"/>
              </a:rPr>
              <a:t> CEO SPEECH</a:t>
            </a:r>
          </a:p>
        </p:txBody>
      </p:sp>
      <p:sp>
        <p:nvSpPr>
          <p:cNvPr id="11" name="任意多边形: 形状 10">
            <a:extLst>
              <a:ext uri="{FF2B5EF4-FFF2-40B4-BE49-F238E27FC236}">
                <a16:creationId xmlns:a16="http://schemas.microsoft.com/office/drawing/2014/main" id="{8344F63C-E5DF-4B58-94D0-0948FE657DA7}"/>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矩形 13">
            <a:extLst>
              <a:ext uri="{FF2B5EF4-FFF2-40B4-BE49-F238E27FC236}">
                <a16:creationId xmlns:a16="http://schemas.microsoft.com/office/drawing/2014/main" id="{DC82FF88-F9ED-4F5C-BC36-AF6F2F65E0C8}"/>
              </a:ext>
            </a:extLst>
          </p:cNvPr>
          <p:cNvSpPr/>
          <p:nvPr/>
        </p:nvSpPr>
        <p:spPr>
          <a:xfrm>
            <a:off x="12046226" y="9397"/>
            <a:ext cx="145774" cy="684860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526834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F1AB6DC-9CCB-4FAB-AD31-A1D4A6CF1EE7}"/>
              </a:ext>
            </a:extLst>
          </p:cNvPr>
          <p:cNvSpPr/>
          <p:nvPr/>
        </p:nvSpPr>
        <p:spPr>
          <a:xfrm>
            <a:off x="3403468" y="-7432"/>
            <a:ext cx="8788531" cy="6856035"/>
          </a:xfrm>
          <a:prstGeom prst="rect">
            <a:avLst/>
          </a:prstGeom>
          <a:blipFill dpi="0" rotWithShape="1">
            <a:blip r:embed="rId3" cstate="screen">
              <a:extLst>
                <a:ext uri="{28A0092B-C50C-407E-A947-70E740481C1C}">
                  <a14:useLocalDpi xmlns:a14="http://schemas.microsoft.com/office/drawing/2010/main"/>
                </a:ext>
              </a:extLst>
            </a:blip>
            <a:srcRect/>
            <a:stretch>
              <a:fillRect l="36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12">
            <a:extLst>
              <a:ext uri="{FF2B5EF4-FFF2-40B4-BE49-F238E27FC236}">
                <a16:creationId xmlns:a16="http://schemas.microsoft.com/office/drawing/2014/main" id="{0B48B203-3A5C-4012-A35D-3CCBAC539F49}"/>
              </a:ext>
            </a:extLst>
          </p:cNvPr>
          <p:cNvSpPr/>
          <p:nvPr/>
        </p:nvSpPr>
        <p:spPr>
          <a:xfrm>
            <a:off x="1" y="0"/>
            <a:ext cx="5433737" cy="6857999"/>
          </a:xfrm>
          <a:custGeom>
            <a:avLst/>
            <a:gdLst>
              <a:gd name="connsiteX0" fmla="*/ 0 w 5433737"/>
              <a:gd name="connsiteY0" fmla="*/ 0 h 6857999"/>
              <a:gd name="connsiteX1" fmla="*/ 4011376 w 5433737"/>
              <a:gd name="connsiteY1" fmla="*/ 0 h 6857999"/>
              <a:gd name="connsiteX2" fmla="*/ 4109124 w 5433737"/>
              <a:gd name="connsiteY2" fmla="*/ 102525 h 6857999"/>
              <a:gd name="connsiteX3" fmla="*/ 5433737 w 5433737"/>
              <a:gd name="connsiteY3" fmla="*/ 3530939 h 6857999"/>
              <a:gd name="connsiteX4" fmla="*/ 4269387 w 5433737"/>
              <a:gd name="connsiteY4" fmla="*/ 6774340 h 6857999"/>
              <a:gd name="connsiteX5" fmla="*/ 4196919 w 5433737"/>
              <a:gd name="connsiteY5" fmla="*/ 6857999 h 6857999"/>
              <a:gd name="connsiteX6" fmla="*/ 0 w 5433737"/>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3737" h="6857999">
                <a:moveTo>
                  <a:pt x="0" y="0"/>
                </a:moveTo>
                <a:lnTo>
                  <a:pt x="4011376" y="0"/>
                </a:lnTo>
                <a:lnTo>
                  <a:pt x="4109124" y="102525"/>
                </a:lnTo>
                <a:cubicBezTo>
                  <a:pt x="4932129" y="1008032"/>
                  <a:pt x="5433737" y="2210907"/>
                  <a:pt x="5433737" y="3530939"/>
                </a:cubicBezTo>
                <a:cubicBezTo>
                  <a:pt x="5433737" y="4762969"/>
                  <a:pt x="4996781" y="5892942"/>
                  <a:pt x="4269387" y="6774340"/>
                </a:cubicBezTo>
                <a:lnTo>
                  <a:pt x="4196919" y="6857999"/>
                </a:lnTo>
                <a:lnTo>
                  <a:pt x="0" y="6857999"/>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矩形 14">
            <a:extLst>
              <a:ext uri="{FF2B5EF4-FFF2-40B4-BE49-F238E27FC236}">
                <a16:creationId xmlns:a16="http://schemas.microsoft.com/office/drawing/2014/main" id="{A1117890-E163-45D0-BF0F-CE268E312250}"/>
              </a:ext>
            </a:extLst>
          </p:cNvPr>
          <p:cNvSpPr/>
          <p:nvPr/>
        </p:nvSpPr>
        <p:spPr>
          <a:xfrm>
            <a:off x="12046226" y="9397"/>
            <a:ext cx="145774" cy="684860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F29EC239-9528-47AB-8A50-D449E23B491A}"/>
              </a:ext>
            </a:extLst>
          </p:cNvPr>
          <p:cNvSpPr txBox="1"/>
          <p:nvPr/>
        </p:nvSpPr>
        <p:spPr>
          <a:xfrm>
            <a:off x="653158" y="3456917"/>
            <a:ext cx="3723189" cy="152400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Click here to add content, content to match the title. </a:t>
            </a:r>
          </a:p>
          <a:p>
            <a:pPr>
              <a:lnSpc>
                <a:spcPct val="150000"/>
              </a:lnSpc>
            </a:pPr>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sp>
        <p:nvSpPr>
          <p:cNvPr id="25" name="文本框 24">
            <a:extLst>
              <a:ext uri="{FF2B5EF4-FFF2-40B4-BE49-F238E27FC236}">
                <a16:creationId xmlns:a16="http://schemas.microsoft.com/office/drawing/2014/main" id="{1DCAC4E8-9AC5-473D-A445-47EF9DF15836}"/>
              </a:ext>
            </a:extLst>
          </p:cNvPr>
          <p:cNvSpPr txBox="1"/>
          <p:nvPr/>
        </p:nvSpPr>
        <p:spPr>
          <a:xfrm>
            <a:off x="629712" y="2161114"/>
            <a:ext cx="5292970" cy="523220"/>
          </a:xfrm>
          <a:prstGeom prst="rect">
            <a:avLst/>
          </a:prstGeom>
          <a:noFill/>
          <a:ln>
            <a:noFill/>
          </a:ln>
        </p:spPr>
        <p:txBody>
          <a:bodyPr wrap="square" rtlCol="0">
            <a:spAutoFit/>
          </a:bodyPr>
          <a:lstStyle/>
          <a:p>
            <a:r>
              <a:rPr lang="en-US" altLang="zh-CN" sz="2800" dirty="0">
                <a:solidFill>
                  <a:schemeClr val="bg1"/>
                </a:solidFill>
                <a:cs typeface="+mn-ea"/>
                <a:sym typeface="+mn-lt"/>
              </a:rPr>
              <a:t>OUR COMPANY </a:t>
            </a:r>
            <a:endParaRPr lang="zh-CN" altLang="en-US" sz="2800" dirty="0">
              <a:solidFill>
                <a:schemeClr val="bg1"/>
              </a:solidFill>
              <a:cs typeface="+mn-ea"/>
              <a:sym typeface="+mn-lt"/>
            </a:endParaRPr>
          </a:p>
        </p:txBody>
      </p:sp>
      <p:sp>
        <p:nvSpPr>
          <p:cNvPr id="41" name="文本框 40">
            <a:extLst>
              <a:ext uri="{FF2B5EF4-FFF2-40B4-BE49-F238E27FC236}">
                <a16:creationId xmlns:a16="http://schemas.microsoft.com/office/drawing/2014/main" id="{CD4E7C9C-1F3F-4E9C-BFA9-A718305AA18F}"/>
              </a:ext>
            </a:extLst>
          </p:cNvPr>
          <p:cNvSpPr txBox="1"/>
          <p:nvPr/>
        </p:nvSpPr>
        <p:spPr>
          <a:xfrm>
            <a:off x="629711" y="2683187"/>
            <a:ext cx="3432837" cy="769441"/>
          </a:xfrm>
          <a:prstGeom prst="rect">
            <a:avLst/>
          </a:prstGeom>
          <a:noFill/>
        </p:spPr>
        <p:txBody>
          <a:bodyPr wrap="square" rtlCol="0">
            <a:spAutoFit/>
          </a:bodyPr>
          <a:lstStyle/>
          <a:p>
            <a:r>
              <a:rPr lang="en-US" altLang="zh-CN" sz="4400" b="1" dirty="0">
                <a:solidFill>
                  <a:schemeClr val="bg1"/>
                </a:solidFill>
                <a:cs typeface="+mn-ea"/>
                <a:sym typeface="+mn-lt"/>
              </a:rPr>
              <a:t> ABOUT US</a:t>
            </a:r>
            <a:endParaRPr lang="zh-CN" altLang="en-US" sz="4400" b="1" dirty="0">
              <a:solidFill>
                <a:schemeClr val="bg1"/>
              </a:solidFill>
              <a:cs typeface="+mn-ea"/>
              <a:sym typeface="+mn-lt"/>
            </a:endParaRPr>
          </a:p>
        </p:txBody>
      </p:sp>
      <p:pic>
        <p:nvPicPr>
          <p:cNvPr id="11" name="图片 10">
            <a:extLst>
              <a:ext uri="{FF2B5EF4-FFF2-40B4-BE49-F238E27FC236}">
                <a16:creationId xmlns:a16="http://schemas.microsoft.com/office/drawing/2014/main" id="{890305FA-4BC6-439F-929B-2318B3591D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4415" y="3246038"/>
            <a:ext cx="1969788" cy="656596"/>
          </a:xfrm>
          <a:prstGeom prst="rect">
            <a:avLst/>
          </a:prstGeom>
        </p:spPr>
      </p:pic>
    </p:spTree>
    <p:extLst>
      <p:ext uri="{BB962C8B-B14F-4D97-AF65-F5344CB8AC3E}">
        <p14:creationId xmlns:p14="http://schemas.microsoft.com/office/powerpoint/2010/main" val="278125250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5"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14A3A04-8625-4B27-92DA-3B19C9F10A20}"/>
              </a:ext>
            </a:extLst>
          </p:cNvPr>
          <p:cNvSpPr/>
          <p:nvPr/>
        </p:nvSpPr>
        <p:spPr>
          <a:xfrm>
            <a:off x="5692" y="-14918"/>
            <a:ext cx="12186308" cy="6999378"/>
          </a:xfrm>
          <a:prstGeom prst="rect">
            <a:avLst/>
          </a:prstGeom>
          <a:blipFill dpi="0" rotWithShape="1">
            <a:blip r:embed="rId3">
              <a:extLst>
                <a:ext uri="{BEBA8EAE-BF5A-486C-A8C5-ECC9F3942E4B}">
                  <a14:imgProps xmlns:a14="http://schemas.microsoft.com/office/drawing/2010/main">
                    <a14:imgLayer r:embed="rId4">
                      <a14:imgEffect>
                        <a14:saturation sat="2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a16="http://schemas.microsoft.com/office/drawing/2014/main" id="{220E37C5-1FB6-4934-8D79-944DEA2F3C03}"/>
              </a:ext>
            </a:extLst>
          </p:cNvPr>
          <p:cNvSpPr/>
          <p:nvPr/>
        </p:nvSpPr>
        <p:spPr>
          <a:xfrm>
            <a:off x="945396" y="583932"/>
            <a:ext cx="5625885" cy="5625885"/>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D24B2522-FEFF-44FC-A0AE-06349A39AE38}"/>
              </a:ext>
            </a:extLst>
          </p:cNvPr>
          <p:cNvSpPr txBox="1"/>
          <p:nvPr/>
        </p:nvSpPr>
        <p:spPr>
          <a:xfrm>
            <a:off x="2140880" y="2310745"/>
            <a:ext cx="3207937" cy="1118255"/>
          </a:xfrm>
          <a:prstGeom prst="rect">
            <a:avLst/>
          </a:prstGeom>
          <a:noFill/>
        </p:spPr>
        <p:txBody>
          <a:bodyPr wrap="square" rtlCol="0">
            <a:spAutoFit/>
          </a:bodyPr>
          <a:lstStyle/>
          <a:p>
            <a:pPr algn="ctr">
              <a:lnSpc>
                <a:spcPts val="4000"/>
              </a:lnSpc>
            </a:pPr>
            <a:r>
              <a:rPr lang="en-US" altLang="zh-CN" sz="3600" dirty="0">
                <a:solidFill>
                  <a:schemeClr val="bg1"/>
                </a:solidFill>
                <a:cs typeface="+mn-ea"/>
                <a:sym typeface="+mn-lt"/>
              </a:rPr>
              <a:t> CORPORATE CULTURE</a:t>
            </a:r>
          </a:p>
        </p:txBody>
      </p:sp>
      <p:sp>
        <p:nvSpPr>
          <p:cNvPr id="9" name="文本框 8">
            <a:extLst>
              <a:ext uri="{FF2B5EF4-FFF2-40B4-BE49-F238E27FC236}">
                <a16:creationId xmlns:a16="http://schemas.microsoft.com/office/drawing/2014/main" id="{ED5C15AF-7663-486D-B37E-628F051400D0}"/>
              </a:ext>
            </a:extLst>
          </p:cNvPr>
          <p:cNvSpPr txBox="1"/>
          <p:nvPr/>
        </p:nvSpPr>
        <p:spPr>
          <a:xfrm>
            <a:off x="1995432" y="3746683"/>
            <a:ext cx="3525812" cy="584775"/>
          </a:xfrm>
          <a:prstGeom prst="rect">
            <a:avLst/>
          </a:prstGeom>
          <a:noFill/>
        </p:spPr>
        <p:txBody>
          <a:bodyPr wrap="square" rtlCol="0">
            <a:spAutoFit/>
          </a:bodyPr>
          <a:lstStyle/>
          <a:p>
            <a:pPr algn="ctr"/>
            <a:r>
              <a:rPr lang="en-US" altLang="zh-CN" sz="1600" dirty="0">
                <a:solidFill>
                  <a:schemeClr val="bg1"/>
                </a:solidFill>
                <a:cs typeface="+mn-ea"/>
                <a:sym typeface="+mn-lt"/>
              </a:rPr>
              <a:t>Click here to add content, content to match the title. </a:t>
            </a:r>
          </a:p>
        </p:txBody>
      </p:sp>
      <p:pic>
        <p:nvPicPr>
          <p:cNvPr id="11" name="图片 10">
            <a:extLst>
              <a:ext uri="{FF2B5EF4-FFF2-40B4-BE49-F238E27FC236}">
                <a16:creationId xmlns:a16="http://schemas.microsoft.com/office/drawing/2014/main" id="{851EE8DF-C2BE-451F-82D2-1E40380CA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69208" y="3046792"/>
            <a:ext cx="2624864" cy="874955"/>
          </a:xfrm>
          <a:prstGeom prst="rect">
            <a:avLst/>
          </a:prstGeom>
        </p:spPr>
      </p:pic>
    </p:spTree>
    <p:extLst>
      <p:ext uri="{BB962C8B-B14F-4D97-AF65-F5344CB8AC3E}">
        <p14:creationId xmlns:p14="http://schemas.microsoft.com/office/powerpoint/2010/main" val="371032870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50612E7-44D9-42E3-905C-38E8DDA51D73}"/>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05225219-D3AB-4662-BEA5-5C3E39EE691B}"/>
              </a:ext>
            </a:extLst>
          </p:cNvPr>
          <p:cNvSpPr txBox="1"/>
          <p:nvPr/>
        </p:nvSpPr>
        <p:spPr>
          <a:xfrm>
            <a:off x="582661" y="434905"/>
            <a:ext cx="4438307" cy="707886"/>
          </a:xfrm>
          <a:prstGeom prst="rect">
            <a:avLst/>
          </a:prstGeom>
          <a:noFill/>
        </p:spPr>
        <p:txBody>
          <a:bodyPr wrap="square" rtlCol="0">
            <a:spAutoFit/>
          </a:bodyPr>
          <a:lstStyle/>
          <a:p>
            <a:r>
              <a:rPr lang="en-US" altLang="zh-CN" sz="4000" dirty="0">
                <a:solidFill>
                  <a:schemeClr val="tx1">
                    <a:lumMod val="95000"/>
                    <a:lumOff val="5000"/>
                  </a:schemeClr>
                </a:solidFill>
                <a:cs typeface="+mn-ea"/>
                <a:sym typeface="+mn-lt"/>
              </a:rPr>
              <a:t>OUR COMPANY </a:t>
            </a:r>
            <a:endParaRPr lang="zh-CN" altLang="en-US" sz="4000" dirty="0">
              <a:solidFill>
                <a:schemeClr val="tx1">
                  <a:lumMod val="95000"/>
                  <a:lumOff val="5000"/>
                </a:schemeClr>
              </a:solidFill>
              <a:cs typeface="+mn-ea"/>
              <a:sym typeface="+mn-lt"/>
            </a:endParaRPr>
          </a:p>
        </p:txBody>
      </p:sp>
      <p:sp>
        <p:nvSpPr>
          <p:cNvPr id="7" name="椭圆 6">
            <a:extLst>
              <a:ext uri="{FF2B5EF4-FFF2-40B4-BE49-F238E27FC236}">
                <a16:creationId xmlns:a16="http://schemas.microsoft.com/office/drawing/2014/main" id="{DA3E2DC1-A0EE-4978-8F89-61A9EFE601C2}"/>
              </a:ext>
            </a:extLst>
          </p:cNvPr>
          <p:cNvSpPr/>
          <p:nvPr/>
        </p:nvSpPr>
        <p:spPr>
          <a:xfrm>
            <a:off x="1443241" y="2958431"/>
            <a:ext cx="2091446" cy="2130359"/>
          </a:xfrm>
          <a:prstGeom prst="ellipse">
            <a:avLst/>
          </a:pr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a:extLst>
              <a:ext uri="{FF2B5EF4-FFF2-40B4-BE49-F238E27FC236}">
                <a16:creationId xmlns:a16="http://schemas.microsoft.com/office/drawing/2014/main" id="{9A885DDB-402D-454E-81E3-4459185F03DB}"/>
              </a:ext>
            </a:extLst>
          </p:cNvPr>
          <p:cNvSpPr txBox="1"/>
          <p:nvPr/>
        </p:nvSpPr>
        <p:spPr>
          <a:xfrm>
            <a:off x="1651032" y="5249337"/>
            <a:ext cx="1675863" cy="1246495"/>
          </a:xfrm>
          <a:prstGeom prst="rect">
            <a:avLst/>
          </a:prstGeom>
          <a:noFill/>
        </p:spPr>
        <p:txBody>
          <a:bodyPr wrap="square" rtlCol="0">
            <a:spAutoFit/>
          </a:bodyPr>
          <a:lstStyle/>
          <a:p>
            <a:pPr algn="ctr"/>
            <a:r>
              <a:rPr lang="en-US" altLang="zh-CN" sz="1600" b="1" dirty="0">
                <a:solidFill>
                  <a:schemeClr val="bg1"/>
                </a:solidFill>
                <a:cs typeface="+mn-ea"/>
                <a:sym typeface="+mn-lt"/>
              </a:rPr>
              <a:t>Name</a:t>
            </a:r>
          </a:p>
          <a:p>
            <a:pPr algn="ctr"/>
            <a:r>
              <a:rPr lang="en-US" altLang="zh-CN" sz="1100" dirty="0">
                <a:solidFill>
                  <a:schemeClr val="bg1"/>
                </a:solidFill>
                <a:cs typeface="+mn-ea"/>
                <a:sym typeface="+mn-lt"/>
              </a:rPr>
              <a:t>position</a:t>
            </a:r>
          </a:p>
          <a:p>
            <a:pPr algn="ctr"/>
            <a:endParaRPr lang="en-US" altLang="zh-CN" sz="1200" dirty="0">
              <a:solidFill>
                <a:schemeClr val="bg1"/>
              </a:solidFill>
              <a:cs typeface="+mn-ea"/>
              <a:sym typeface="+mn-lt"/>
            </a:endParaRPr>
          </a:p>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2" name="椭圆 11">
            <a:extLst>
              <a:ext uri="{FF2B5EF4-FFF2-40B4-BE49-F238E27FC236}">
                <a16:creationId xmlns:a16="http://schemas.microsoft.com/office/drawing/2014/main" id="{919A6D6C-7BD2-433E-B746-9B9129AE5601}"/>
              </a:ext>
            </a:extLst>
          </p:cNvPr>
          <p:cNvSpPr/>
          <p:nvPr/>
        </p:nvSpPr>
        <p:spPr>
          <a:xfrm>
            <a:off x="3779047" y="2958431"/>
            <a:ext cx="2091446" cy="2130359"/>
          </a:xfrm>
          <a:prstGeom prst="ellipse">
            <a:avLst/>
          </a:prstGeom>
          <a:blipFill dpi="0"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id="{F695B13A-6CFE-431A-8394-7E37142D168B}"/>
              </a:ext>
            </a:extLst>
          </p:cNvPr>
          <p:cNvSpPr txBox="1"/>
          <p:nvPr/>
        </p:nvSpPr>
        <p:spPr>
          <a:xfrm>
            <a:off x="3986838" y="5249337"/>
            <a:ext cx="1675863" cy="1246495"/>
          </a:xfrm>
          <a:prstGeom prst="rect">
            <a:avLst/>
          </a:prstGeom>
          <a:noFill/>
        </p:spPr>
        <p:txBody>
          <a:bodyPr wrap="square" rtlCol="0">
            <a:spAutoFit/>
          </a:bodyPr>
          <a:lstStyle/>
          <a:p>
            <a:pPr algn="ctr"/>
            <a:r>
              <a:rPr lang="en-US" altLang="zh-CN" sz="1600" b="1" dirty="0">
                <a:solidFill>
                  <a:schemeClr val="bg1"/>
                </a:solidFill>
                <a:cs typeface="+mn-ea"/>
                <a:sym typeface="+mn-lt"/>
              </a:rPr>
              <a:t>Name</a:t>
            </a:r>
          </a:p>
          <a:p>
            <a:pPr algn="ctr"/>
            <a:r>
              <a:rPr lang="en-US" altLang="zh-CN" sz="1100" dirty="0">
                <a:solidFill>
                  <a:schemeClr val="bg1"/>
                </a:solidFill>
                <a:cs typeface="+mn-ea"/>
                <a:sym typeface="+mn-lt"/>
              </a:rPr>
              <a:t>position</a:t>
            </a:r>
          </a:p>
          <a:p>
            <a:pPr algn="ctr"/>
            <a:endParaRPr lang="en-US" altLang="zh-CN" sz="1200" dirty="0">
              <a:solidFill>
                <a:schemeClr val="bg1"/>
              </a:solidFill>
              <a:cs typeface="+mn-ea"/>
              <a:sym typeface="+mn-lt"/>
            </a:endParaRPr>
          </a:p>
          <a:p>
            <a:pPr algn="ctr"/>
            <a:r>
              <a:rPr lang="en-US" altLang="zh-CN" sz="12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16" name="椭圆 15">
            <a:extLst>
              <a:ext uri="{FF2B5EF4-FFF2-40B4-BE49-F238E27FC236}">
                <a16:creationId xmlns:a16="http://schemas.microsoft.com/office/drawing/2014/main" id="{C3C74C88-D96D-47E9-A52E-FDD7392B57A5}"/>
              </a:ext>
            </a:extLst>
          </p:cNvPr>
          <p:cNvSpPr/>
          <p:nvPr/>
        </p:nvSpPr>
        <p:spPr>
          <a:xfrm>
            <a:off x="6147322" y="2945689"/>
            <a:ext cx="2091446" cy="2130359"/>
          </a:xfrm>
          <a:prstGeom prst="ellipse">
            <a:avLst/>
          </a:prstGeom>
          <a:blipFill dpi="0"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a:extLst>
              <a:ext uri="{FF2B5EF4-FFF2-40B4-BE49-F238E27FC236}">
                <a16:creationId xmlns:a16="http://schemas.microsoft.com/office/drawing/2014/main" id="{94332A66-0FA9-4924-AC06-96C9F029F55E}"/>
              </a:ext>
            </a:extLst>
          </p:cNvPr>
          <p:cNvSpPr txBox="1"/>
          <p:nvPr/>
        </p:nvSpPr>
        <p:spPr>
          <a:xfrm>
            <a:off x="6355113" y="5236595"/>
            <a:ext cx="1675863" cy="1246495"/>
          </a:xfrm>
          <a:prstGeom prst="rect">
            <a:avLst/>
          </a:prstGeom>
          <a:noFill/>
        </p:spPr>
        <p:txBody>
          <a:bodyPr wrap="square" rtlCol="0">
            <a:spAutoFit/>
          </a:bodyPr>
          <a:lstStyle/>
          <a:p>
            <a:pPr algn="ctr"/>
            <a:r>
              <a:rPr lang="en-US" altLang="zh-CN" sz="1600" b="1" dirty="0">
                <a:solidFill>
                  <a:schemeClr val="bg1"/>
                </a:solidFill>
                <a:cs typeface="+mn-ea"/>
                <a:sym typeface="+mn-lt"/>
              </a:rPr>
              <a:t>Name</a:t>
            </a:r>
          </a:p>
          <a:p>
            <a:pPr algn="ctr"/>
            <a:r>
              <a:rPr lang="en-US" altLang="zh-CN" sz="1100" dirty="0">
                <a:solidFill>
                  <a:schemeClr val="bg1"/>
                </a:solidFill>
                <a:cs typeface="+mn-ea"/>
                <a:sym typeface="+mn-lt"/>
              </a:rPr>
              <a:t>position</a:t>
            </a:r>
          </a:p>
          <a:p>
            <a:pPr algn="ctr"/>
            <a:endParaRPr lang="en-US" altLang="zh-CN" sz="1200" dirty="0">
              <a:solidFill>
                <a:schemeClr val="bg1"/>
              </a:solidFill>
              <a:cs typeface="+mn-ea"/>
              <a:sym typeface="+mn-lt"/>
            </a:endParaRPr>
          </a:p>
          <a:p>
            <a:pPr algn="ctr"/>
            <a:r>
              <a:rPr lang="en-US" altLang="zh-CN" sz="12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20" name="椭圆 19">
            <a:extLst>
              <a:ext uri="{FF2B5EF4-FFF2-40B4-BE49-F238E27FC236}">
                <a16:creationId xmlns:a16="http://schemas.microsoft.com/office/drawing/2014/main" id="{CA3FC64D-D30D-4DAE-A5C2-161AC25FF499}"/>
              </a:ext>
            </a:extLst>
          </p:cNvPr>
          <p:cNvSpPr/>
          <p:nvPr/>
        </p:nvSpPr>
        <p:spPr>
          <a:xfrm>
            <a:off x="8450658" y="2963295"/>
            <a:ext cx="2091446" cy="2130359"/>
          </a:xfrm>
          <a:prstGeom prst="ellipse">
            <a:avLst/>
          </a:prstGeom>
          <a:blipFill dpi="0" rotWithShape="1">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文本框 20">
            <a:extLst>
              <a:ext uri="{FF2B5EF4-FFF2-40B4-BE49-F238E27FC236}">
                <a16:creationId xmlns:a16="http://schemas.microsoft.com/office/drawing/2014/main" id="{F432AF42-C75D-41CC-B706-E4D23B85A085}"/>
              </a:ext>
            </a:extLst>
          </p:cNvPr>
          <p:cNvSpPr txBox="1"/>
          <p:nvPr/>
        </p:nvSpPr>
        <p:spPr>
          <a:xfrm>
            <a:off x="8658449" y="5254201"/>
            <a:ext cx="1675863" cy="1246495"/>
          </a:xfrm>
          <a:prstGeom prst="rect">
            <a:avLst/>
          </a:prstGeom>
          <a:noFill/>
        </p:spPr>
        <p:txBody>
          <a:bodyPr wrap="square" rtlCol="0">
            <a:spAutoFit/>
          </a:bodyPr>
          <a:lstStyle/>
          <a:p>
            <a:pPr algn="ctr"/>
            <a:r>
              <a:rPr lang="en-US" altLang="zh-CN" sz="1600" b="1" dirty="0">
                <a:solidFill>
                  <a:schemeClr val="bg1"/>
                </a:solidFill>
                <a:cs typeface="+mn-ea"/>
                <a:sym typeface="+mn-lt"/>
              </a:rPr>
              <a:t>Name</a:t>
            </a:r>
          </a:p>
          <a:p>
            <a:pPr algn="ctr"/>
            <a:r>
              <a:rPr lang="en-US" altLang="zh-CN" sz="1100" dirty="0">
                <a:solidFill>
                  <a:schemeClr val="bg1"/>
                </a:solidFill>
                <a:cs typeface="+mn-ea"/>
                <a:sym typeface="+mn-lt"/>
              </a:rPr>
              <a:t>position</a:t>
            </a:r>
          </a:p>
          <a:p>
            <a:pPr algn="ctr"/>
            <a:endParaRPr lang="en-US" altLang="zh-CN" sz="1200" dirty="0">
              <a:solidFill>
                <a:schemeClr val="bg1"/>
              </a:solidFill>
              <a:cs typeface="+mn-ea"/>
              <a:sym typeface="+mn-lt"/>
            </a:endParaRPr>
          </a:p>
          <a:p>
            <a:pPr algn="ctr"/>
            <a:r>
              <a:rPr lang="en-US" altLang="zh-CN" sz="12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5147038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48D1EB47-3E07-4642-8CF6-29134893EE34}"/>
              </a:ext>
            </a:extLst>
          </p:cNvPr>
          <p:cNvSpPr/>
          <p:nvPr/>
        </p:nvSpPr>
        <p:spPr>
          <a:xfrm>
            <a:off x="0" y="1590804"/>
            <a:ext cx="6375526" cy="526719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a16="http://schemas.microsoft.com/office/drawing/2014/main" id="{04E1F128-9DC9-4E1A-9654-74141E08557C}"/>
              </a:ext>
            </a:extLst>
          </p:cNvPr>
          <p:cNvSpPr/>
          <p:nvPr/>
        </p:nvSpPr>
        <p:spPr>
          <a:xfrm>
            <a:off x="0" y="0"/>
            <a:ext cx="12186308" cy="2486910"/>
          </a:xfrm>
          <a:custGeom>
            <a:avLst/>
            <a:gdLst>
              <a:gd name="connsiteX0" fmla="*/ 0 w 12186308"/>
              <a:gd name="connsiteY0" fmla="*/ 0 h 2486910"/>
              <a:gd name="connsiteX1" fmla="*/ 12186308 w 12186308"/>
              <a:gd name="connsiteY1" fmla="*/ 0 h 2486910"/>
              <a:gd name="connsiteX2" fmla="*/ 12186308 w 12186308"/>
              <a:gd name="connsiteY2" fmla="*/ 1643182 h 2486910"/>
              <a:gd name="connsiteX3" fmla="*/ 12100130 w 12186308"/>
              <a:gd name="connsiteY3" fmla="*/ 1672030 h 2486910"/>
              <a:gd name="connsiteX4" fmla="*/ 6093154 w 12186308"/>
              <a:gd name="connsiteY4" fmla="*/ 2486910 h 2486910"/>
              <a:gd name="connsiteX5" fmla="*/ 86178 w 12186308"/>
              <a:gd name="connsiteY5" fmla="*/ 1672030 h 2486910"/>
              <a:gd name="connsiteX6" fmla="*/ 0 w 12186308"/>
              <a:gd name="connsiteY6" fmla="*/ 1643182 h 24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308" h="2486910">
                <a:moveTo>
                  <a:pt x="0" y="0"/>
                </a:moveTo>
                <a:lnTo>
                  <a:pt x="12186308" y="0"/>
                </a:lnTo>
                <a:lnTo>
                  <a:pt x="12186308" y="1643182"/>
                </a:lnTo>
                <a:lnTo>
                  <a:pt x="12100130" y="1672030"/>
                </a:lnTo>
                <a:cubicBezTo>
                  <a:pt x="10513578" y="2178329"/>
                  <a:pt x="8406002" y="2486910"/>
                  <a:pt x="6093154" y="2486910"/>
                </a:cubicBezTo>
                <a:cubicBezTo>
                  <a:pt x="3780306" y="2486910"/>
                  <a:pt x="1672730" y="2178329"/>
                  <a:pt x="86178" y="1672030"/>
                </a:cubicBezTo>
                <a:lnTo>
                  <a:pt x="0" y="164318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B903428D-9412-4898-9867-C7F23AD3AA06}"/>
              </a:ext>
            </a:extLst>
          </p:cNvPr>
          <p:cNvSpPr txBox="1"/>
          <p:nvPr/>
        </p:nvSpPr>
        <p:spPr>
          <a:xfrm>
            <a:off x="7114889" y="4264326"/>
            <a:ext cx="4332055" cy="1154675"/>
          </a:xfrm>
          <a:prstGeom prst="rect">
            <a:avLst/>
          </a:prstGeom>
          <a:noFill/>
        </p:spPr>
        <p:txBody>
          <a:bodyPr wrap="square" rtlCol="0">
            <a:spAutoFit/>
          </a:bodyPr>
          <a:lstStyle/>
          <a:p>
            <a:pPr>
              <a:lnSpc>
                <a:spcPct val="150000"/>
              </a:lnSpc>
            </a:pPr>
            <a:r>
              <a:rPr lang="en-US" altLang="zh-CN" sz="1600" dirty="0">
                <a:solidFill>
                  <a:schemeClr val="tx1">
                    <a:lumMod val="95000"/>
                    <a:lumOff val="5000"/>
                  </a:schemeClr>
                </a:solidFill>
                <a:cs typeface="+mn-ea"/>
                <a:sym typeface="+mn-lt"/>
              </a:rPr>
              <a:t>Click here to add content, content to match the title. Click here to add content, content to match the title. </a:t>
            </a:r>
            <a:endParaRPr lang="zh-CN" altLang="en-US" sz="1600" dirty="0">
              <a:solidFill>
                <a:schemeClr val="tx1">
                  <a:lumMod val="95000"/>
                  <a:lumOff val="5000"/>
                </a:schemeClr>
              </a:solidFill>
              <a:cs typeface="+mn-ea"/>
              <a:sym typeface="+mn-lt"/>
            </a:endParaRPr>
          </a:p>
        </p:txBody>
      </p:sp>
      <p:sp>
        <p:nvSpPr>
          <p:cNvPr id="17" name="文本框 16">
            <a:extLst>
              <a:ext uri="{FF2B5EF4-FFF2-40B4-BE49-F238E27FC236}">
                <a16:creationId xmlns:a16="http://schemas.microsoft.com/office/drawing/2014/main" id="{FCF95965-3A46-4FF1-9DB0-F4AF31E15D95}"/>
              </a:ext>
            </a:extLst>
          </p:cNvPr>
          <p:cNvSpPr txBox="1"/>
          <p:nvPr/>
        </p:nvSpPr>
        <p:spPr>
          <a:xfrm>
            <a:off x="3874000" y="580750"/>
            <a:ext cx="4438307" cy="646331"/>
          </a:xfrm>
          <a:prstGeom prst="rect">
            <a:avLst/>
          </a:prstGeom>
          <a:noFill/>
        </p:spPr>
        <p:txBody>
          <a:bodyPr wrap="square" rtlCol="0">
            <a:spAutoFit/>
          </a:bodyPr>
          <a:lstStyle/>
          <a:p>
            <a:pPr algn="ctr"/>
            <a:r>
              <a:rPr lang="en-US" altLang="zh-CN" sz="3600" dirty="0">
                <a:solidFill>
                  <a:schemeClr val="bg1"/>
                </a:solidFill>
                <a:cs typeface="+mn-ea"/>
                <a:sym typeface="+mn-lt"/>
              </a:rPr>
              <a:t>OUR COMPANY </a:t>
            </a:r>
            <a:endParaRPr lang="zh-CN" altLang="en-US" sz="3600" dirty="0">
              <a:solidFill>
                <a:schemeClr val="bg1"/>
              </a:solidFill>
              <a:cs typeface="+mn-ea"/>
              <a:sym typeface="+mn-lt"/>
            </a:endParaRPr>
          </a:p>
        </p:txBody>
      </p:sp>
      <p:sp>
        <p:nvSpPr>
          <p:cNvPr id="12" name="文本框 11">
            <a:extLst>
              <a:ext uri="{FF2B5EF4-FFF2-40B4-BE49-F238E27FC236}">
                <a16:creationId xmlns:a16="http://schemas.microsoft.com/office/drawing/2014/main" id="{5EB86946-4D75-42C6-8F87-82AC35A493FA}"/>
              </a:ext>
            </a:extLst>
          </p:cNvPr>
          <p:cNvSpPr txBox="1"/>
          <p:nvPr/>
        </p:nvSpPr>
        <p:spPr>
          <a:xfrm>
            <a:off x="7114889" y="3218749"/>
            <a:ext cx="3349456" cy="923330"/>
          </a:xfrm>
          <a:prstGeom prst="rect">
            <a:avLst/>
          </a:prstGeom>
          <a:noFill/>
        </p:spPr>
        <p:txBody>
          <a:bodyPr wrap="square" rtlCol="0">
            <a:spAutoFit/>
          </a:bodyPr>
          <a:lstStyle/>
          <a:p>
            <a:r>
              <a:rPr lang="en-US" altLang="zh-CN" sz="3600" b="1" dirty="0">
                <a:solidFill>
                  <a:schemeClr val="tx1">
                    <a:lumMod val="95000"/>
                    <a:lumOff val="5000"/>
                  </a:schemeClr>
                </a:solidFill>
                <a:cs typeface="+mn-ea"/>
                <a:sym typeface="+mn-lt"/>
              </a:rPr>
              <a:t>Name</a:t>
            </a:r>
          </a:p>
          <a:p>
            <a:r>
              <a:rPr lang="en-US" altLang="zh-CN" dirty="0">
                <a:solidFill>
                  <a:schemeClr val="tx1">
                    <a:lumMod val="95000"/>
                    <a:lumOff val="5000"/>
                  </a:schemeClr>
                </a:solidFill>
                <a:cs typeface="+mn-ea"/>
                <a:sym typeface="+mn-lt"/>
              </a:rPr>
              <a:t>position</a:t>
            </a:r>
            <a:endParaRPr lang="zh-CN" altLang="en-US" dirty="0">
              <a:solidFill>
                <a:schemeClr val="tx1">
                  <a:lumMod val="95000"/>
                  <a:lumOff val="5000"/>
                </a:schemeClr>
              </a:solidFill>
              <a:cs typeface="+mn-ea"/>
              <a:sym typeface="+mn-lt"/>
            </a:endParaRPr>
          </a:p>
        </p:txBody>
      </p:sp>
      <p:sp>
        <p:nvSpPr>
          <p:cNvPr id="3" name="TextBox 9">
            <a:extLst>
              <a:ext uri="{FF2B5EF4-FFF2-40B4-BE49-F238E27FC236}">
                <a16:creationId xmlns:a16="http://schemas.microsoft.com/office/drawing/2014/main" id="{928002E4-B414-B72A-3F4A-0D88FC1B264B}"/>
              </a:ext>
            </a:extLst>
          </p:cNvPr>
          <p:cNvSpPr txBox="1"/>
          <p:nvPr/>
        </p:nvSpPr>
        <p:spPr>
          <a:xfrm>
            <a:off x="10362508" y="6563339"/>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p>
        </p:txBody>
      </p:sp>
    </p:spTree>
    <p:extLst>
      <p:ext uri="{BB962C8B-B14F-4D97-AF65-F5344CB8AC3E}">
        <p14:creationId xmlns:p14="http://schemas.microsoft.com/office/powerpoint/2010/main" val="356160898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xmlns:a16="http://schemas.microsoft.com/office/drawing/2014/main" xmlns:a14="http://schemas.microsoft.com/office/drawing/2010/main">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通用产品介绍"/>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bxzq3q">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TotalTime>
  <Words>772</Words>
  <Application>Microsoft Office PowerPoint</Application>
  <PresentationFormat>宽屏</PresentationFormat>
  <Paragraphs>141</Paragraphs>
  <Slides>23</Slides>
  <Notes>23</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23</vt:i4>
      </vt:variant>
    </vt:vector>
  </HeadingPairs>
  <TitlesOfParts>
    <vt:vector size="29" baseType="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通用产品介绍</dc:title>
  <dc:creator>第一PPT</dc:creator>
  <cp:keywords>www.1ppt.com</cp:keywords>
  <dc:description>www.1ppt.com</dc:description>
  <cp:lastModifiedBy>之灵</cp:lastModifiedBy>
  <cp:revision>203</cp:revision>
  <dcterms:created xsi:type="dcterms:W3CDTF">2019-02-25T05:30:11Z</dcterms:created>
  <dcterms:modified xsi:type="dcterms:W3CDTF">2022-11-30T03:19:35Z</dcterms:modified>
</cp:coreProperties>
</file>